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BAB203-B1D2-4FCD-89A8-B8B1F2E2D70B}" v="120" dt="2020-04-13T10:44:17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ah A. AL-Trawneh" userId="S::laratr@mutah.edu.jo::7c9b0012-006b-4bc6-bad8-50643b1a5751" providerId="AD" clId="Web-{97BAB203-B1D2-4FCD-89A8-B8B1F2E2D70B}"/>
    <pc:docChg chg="addSld delSld modSld">
      <pc:chgData name="Salah A. AL-Trawneh" userId="S::laratr@mutah.edu.jo::7c9b0012-006b-4bc6-bad8-50643b1a5751" providerId="AD" clId="Web-{97BAB203-B1D2-4FCD-89A8-B8B1F2E2D70B}" dt="2020-04-13T10:44:24.449" v="126"/>
      <pc:docMkLst>
        <pc:docMk/>
      </pc:docMkLst>
      <pc:sldChg chg="del">
        <pc:chgData name="Salah A. AL-Trawneh" userId="S::laratr@mutah.edu.jo::7c9b0012-006b-4bc6-bad8-50643b1a5751" providerId="AD" clId="Web-{97BAB203-B1D2-4FCD-89A8-B8B1F2E2D70B}" dt="2020-04-13T10:25:59.361" v="1"/>
        <pc:sldMkLst>
          <pc:docMk/>
          <pc:sldMk cId="109857222" sldId="256"/>
        </pc:sldMkLst>
      </pc:sldChg>
      <pc:sldChg chg="addSp delSp modSp new mod setBg">
        <pc:chgData name="Salah A. AL-Trawneh" userId="S::laratr@mutah.edu.jo::7c9b0012-006b-4bc6-bad8-50643b1a5751" providerId="AD" clId="Web-{97BAB203-B1D2-4FCD-89A8-B8B1F2E2D70B}" dt="2020-04-13T10:26:52.940" v="7"/>
        <pc:sldMkLst>
          <pc:docMk/>
          <pc:sldMk cId="398316969" sldId="257"/>
        </pc:sldMkLst>
        <pc:spChg chg="add">
          <ac:chgData name="Salah A. AL-Trawneh" userId="S::laratr@mutah.edu.jo::7c9b0012-006b-4bc6-bad8-50643b1a5751" providerId="AD" clId="Web-{97BAB203-B1D2-4FCD-89A8-B8B1F2E2D70B}" dt="2020-04-13T10:26:52.940" v="7"/>
          <ac:spMkLst>
            <pc:docMk/>
            <pc:sldMk cId="398316969" sldId="257"/>
            <ac:spMk id="4" creationId="{7EBFDB7D-DD97-44CE-AFFB-458781A3DB9B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26:52.940" v="7"/>
          <ac:spMkLst>
            <pc:docMk/>
            <pc:sldMk cId="398316969" sldId="257"/>
            <ac:spMk id="5" creationId="{50F864A1-23CF-4954-887F-3C4458622A68}"/>
          </ac:spMkLst>
        </pc:spChg>
        <pc:spChg chg="add del">
          <ac:chgData name="Salah A. AL-Trawneh" userId="S::laratr@mutah.edu.jo::7c9b0012-006b-4bc6-bad8-50643b1a5751" providerId="AD" clId="Web-{97BAB203-B1D2-4FCD-89A8-B8B1F2E2D70B}" dt="2020-04-13T10:26:40.658" v="4"/>
          <ac:spMkLst>
            <pc:docMk/>
            <pc:sldMk cId="398316969" sldId="257"/>
            <ac:spMk id="7" creationId="{01D0AF59-99C3-4251-AB9A-C966C6AD4400}"/>
          </ac:spMkLst>
        </pc:spChg>
        <pc:spChg chg="add del">
          <ac:chgData name="Salah A. AL-Trawneh" userId="S::laratr@mutah.edu.jo::7c9b0012-006b-4bc6-bad8-50643b1a5751" providerId="AD" clId="Web-{97BAB203-B1D2-4FCD-89A8-B8B1F2E2D70B}" dt="2020-04-13T10:26:40.658" v="4"/>
          <ac:spMkLst>
            <pc:docMk/>
            <pc:sldMk cId="398316969" sldId="257"/>
            <ac:spMk id="9" creationId="{1855405F-37A2-4869-9154-F8BE3BECE6C3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26:52.940" v="7"/>
          <ac:spMkLst>
            <pc:docMk/>
            <pc:sldMk cId="398316969" sldId="257"/>
            <ac:spMk id="11" creationId="{8D313E8C-7457-407E-BDA5-EACA44D38247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26:52.940" v="7"/>
          <ac:picMkLst>
            <pc:docMk/>
            <pc:sldMk cId="398316969" sldId="257"/>
            <ac:picMk id="2" creationId="{23E16EDB-012D-4621-ADD4-C54306D43B0E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27:28.268" v="10"/>
        <pc:sldMkLst>
          <pc:docMk/>
          <pc:sldMk cId="2385953033" sldId="258"/>
        </pc:sldMkLst>
        <pc:spChg chg="add">
          <ac:chgData name="Salah A. AL-Trawneh" userId="S::laratr@mutah.edu.jo::7c9b0012-006b-4bc6-bad8-50643b1a5751" providerId="AD" clId="Web-{97BAB203-B1D2-4FCD-89A8-B8B1F2E2D70B}" dt="2020-04-13T10:27:28.268" v="10"/>
          <ac:spMkLst>
            <pc:docMk/>
            <pc:sldMk cId="2385953033" sldId="258"/>
            <ac:spMk id="7" creationId="{7EBFDB7D-DD97-44CE-AFFB-458781A3DB9B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27:28.268" v="10"/>
          <ac:spMkLst>
            <pc:docMk/>
            <pc:sldMk cId="2385953033" sldId="258"/>
            <ac:spMk id="9" creationId="{50F864A1-23CF-4954-887F-3C4458622A68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27:28.268" v="10"/>
          <ac:spMkLst>
            <pc:docMk/>
            <pc:sldMk cId="2385953033" sldId="258"/>
            <ac:spMk id="11" creationId="{8D313E8C-7457-407E-BDA5-EACA44D38247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27:28.268" v="10"/>
          <ac:picMkLst>
            <pc:docMk/>
            <pc:sldMk cId="2385953033" sldId="258"/>
            <ac:picMk id="2" creationId="{37EDD9C2-1706-4A5B-8F2F-E97290331CEA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28:31.941" v="13"/>
        <pc:sldMkLst>
          <pc:docMk/>
          <pc:sldMk cId="3971147189" sldId="259"/>
        </pc:sldMkLst>
        <pc:spChg chg="add">
          <ac:chgData name="Salah A. AL-Trawneh" userId="S::laratr@mutah.edu.jo::7c9b0012-006b-4bc6-bad8-50643b1a5751" providerId="AD" clId="Web-{97BAB203-B1D2-4FCD-89A8-B8B1F2E2D70B}" dt="2020-04-13T10:28:31.941" v="13"/>
          <ac:spMkLst>
            <pc:docMk/>
            <pc:sldMk cId="3971147189" sldId="259"/>
            <ac:spMk id="7" creationId="{7EBFDB7D-DD97-44CE-AFFB-458781A3DB9B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28:31.941" v="13"/>
          <ac:spMkLst>
            <pc:docMk/>
            <pc:sldMk cId="3971147189" sldId="259"/>
            <ac:spMk id="9" creationId="{50F864A1-23CF-4954-887F-3C4458622A68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28:31.941" v="13"/>
          <ac:spMkLst>
            <pc:docMk/>
            <pc:sldMk cId="3971147189" sldId="259"/>
            <ac:spMk id="11" creationId="{8D313E8C-7457-407E-BDA5-EACA44D38247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28:31.941" v="13"/>
          <ac:picMkLst>
            <pc:docMk/>
            <pc:sldMk cId="3971147189" sldId="259"/>
            <ac:picMk id="2" creationId="{3FB2ED9F-FDFB-4974-8C85-6227E68F4BD4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28:50.300" v="16"/>
        <pc:sldMkLst>
          <pc:docMk/>
          <pc:sldMk cId="3682534421" sldId="260"/>
        </pc:sldMkLst>
        <pc:spChg chg="add">
          <ac:chgData name="Salah A. AL-Trawneh" userId="S::laratr@mutah.edu.jo::7c9b0012-006b-4bc6-bad8-50643b1a5751" providerId="AD" clId="Web-{97BAB203-B1D2-4FCD-89A8-B8B1F2E2D70B}" dt="2020-04-13T10:28:50.300" v="16"/>
          <ac:spMkLst>
            <pc:docMk/>
            <pc:sldMk cId="3682534421" sldId="260"/>
            <ac:spMk id="7" creationId="{7EBFDB7D-DD97-44CE-AFFB-458781A3DB9B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28:50.300" v="16"/>
          <ac:spMkLst>
            <pc:docMk/>
            <pc:sldMk cId="3682534421" sldId="260"/>
            <ac:spMk id="9" creationId="{50F864A1-23CF-4954-887F-3C4458622A68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28:50.300" v="16"/>
          <ac:spMkLst>
            <pc:docMk/>
            <pc:sldMk cId="3682534421" sldId="260"/>
            <ac:spMk id="11" creationId="{8D313E8C-7457-407E-BDA5-EACA44D38247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28:50.300" v="16"/>
          <ac:picMkLst>
            <pc:docMk/>
            <pc:sldMk cId="3682534421" sldId="260"/>
            <ac:picMk id="2" creationId="{109D8D3C-9FF3-404D-9F26-B1920B7EB702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29:40.160" v="21" actId="14100"/>
        <pc:sldMkLst>
          <pc:docMk/>
          <pc:sldMk cId="1061775114" sldId="261"/>
        </pc:sldMkLst>
        <pc:spChg chg="add">
          <ac:chgData name="Salah A. AL-Trawneh" userId="S::laratr@mutah.edu.jo::7c9b0012-006b-4bc6-bad8-50643b1a5751" providerId="AD" clId="Web-{97BAB203-B1D2-4FCD-89A8-B8B1F2E2D70B}" dt="2020-04-13T10:29:11.941" v="19"/>
          <ac:spMkLst>
            <pc:docMk/>
            <pc:sldMk cId="1061775114" sldId="261"/>
            <ac:spMk id="7" creationId="{7EBFDB7D-DD97-44CE-AFFB-458781A3DB9B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29:11.941" v="19"/>
          <ac:spMkLst>
            <pc:docMk/>
            <pc:sldMk cId="1061775114" sldId="261"/>
            <ac:spMk id="9" creationId="{50F864A1-23CF-4954-887F-3C4458622A68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29:11.941" v="19"/>
          <ac:spMkLst>
            <pc:docMk/>
            <pc:sldMk cId="1061775114" sldId="261"/>
            <ac:spMk id="11" creationId="{8D313E8C-7457-407E-BDA5-EACA44D38247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29:40.160" v="21" actId="14100"/>
          <ac:picMkLst>
            <pc:docMk/>
            <pc:sldMk cId="1061775114" sldId="261"/>
            <ac:picMk id="2" creationId="{3724814C-FB5F-4BE0-ACEF-6854CF8DBAB3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29:56.160" v="23"/>
        <pc:sldMkLst>
          <pc:docMk/>
          <pc:sldMk cId="1925565672" sldId="262"/>
        </pc:sldMkLst>
        <pc:spChg chg="add">
          <ac:chgData name="Salah A. AL-Trawneh" userId="S::laratr@mutah.edu.jo::7c9b0012-006b-4bc6-bad8-50643b1a5751" providerId="AD" clId="Web-{97BAB203-B1D2-4FCD-89A8-B8B1F2E2D70B}" dt="2020-04-13T10:29:56.160" v="23"/>
          <ac:spMkLst>
            <pc:docMk/>
            <pc:sldMk cId="1925565672" sldId="262"/>
            <ac:spMk id="7" creationId="{7EBFDB7D-DD97-44CE-AFFB-458781A3DB9B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29:56.160" v="23"/>
          <ac:spMkLst>
            <pc:docMk/>
            <pc:sldMk cId="1925565672" sldId="262"/>
            <ac:spMk id="9" creationId="{50F864A1-23CF-4954-887F-3C4458622A68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29:56.160" v="23"/>
          <ac:spMkLst>
            <pc:docMk/>
            <pc:sldMk cId="1925565672" sldId="262"/>
            <ac:spMk id="11" creationId="{8D313E8C-7457-407E-BDA5-EACA44D38247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29:56.160" v="23"/>
          <ac:picMkLst>
            <pc:docMk/>
            <pc:sldMk cId="1925565672" sldId="262"/>
            <ac:picMk id="2" creationId="{610C3B61-9205-4E0F-8C08-C5F680F4C7A1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30:33.973" v="26"/>
        <pc:sldMkLst>
          <pc:docMk/>
          <pc:sldMk cId="2914459200" sldId="263"/>
        </pc:sldMkLst>
        <pc:spChg chg="add">
          <ac:chgData name="Salah A. AL-Trawneh" userId="S::laratr@mutah.edu.jo::7c9b0012-006b-4bc6-bad8-50643b1a5751" providerId="AD" clId="Web-{97BAB203-B1D2-4FCD-89A8-B8B1F2E2D70B}" dt="2020-04-13T10:30:33.973" v="26"/>
          <ac:spMkLst>
            <pc:docMk/>
            <pc:sldMk cId="2914459200" sldId="263"/>
            <ac:spMk id="7" creationId="{7EBFDB7D-DD97-44CE-AFFB-458781A3DB9B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0:33.973" v="26"/>
          <ac:spMkLst>
            <pc:docMk/>
            <pc:sldMk cId="2914459200" sldId="263"/>
            <ac:spMk id="9" creationId="{50F864A1-23CF-4954-887F-3C4458622A68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0:33.973" v="26"/>
          <ac:spMkLst>
            <pc:docMk/>
            <pc:sldMk cId="2914459200" sldId="263"/>
            <ac:spMk id="11" creationId="{8D313E8C-7457-407E-BDA5-EACA44D38247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30:33.973" v="26"/>
          <ac:picMkLst>
            <pc:docMk/>
            <pc:sldMk cId="2914459200" sldId="263"/>
            <ac:picMk id="2" creationId="{9AC41177-EEC2-48A1-BB61-40FE0472060E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31:10.036" v="31"/>
        <pc:sldMkLst>
          <pc:docMk/>
          <pc:sldMk cId="1421243497" sldId="264"/>
        </pc:sldMkLst>
        <pc:spChg chg="add">
          <ac:chgData name="Salah A. AL-Trawneh" userId="S::laratr@mutah.edu.jo::7c9b0012-006b-4bc6-bad8-50643b1a5751" providerId="AD" clId="Web-{97BAB203-B1D2-4FCD-89A8-B8B1F2E2D70B}" dt="2020-04-13T10:31:10.036" v="31"/>
          <ac:spMkLst>
            <pc:docMk/>
            <pc:sldMk cId="1421243497" sldId="264"/>
            <ac:spMk id="7" creationId="{32BC26D8-82FB-445E-AA49-62A77D7C1EE0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1:10.036" v="31"/>
          <ac:spMkLst>
            <pc:docMk/>
            <pc:sldMk cId="1421243497" sldId="264"/>
            <ac:spMk id="9" creationId="{CB44330D-EA18-4254-AA95-EB49948539B8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31:10.036" v="31"/>
          <ac:picMkLst>
            <pc:docMk/>
            <pc:sldMk cId="1421243497" sldId="264"/>
            <ac:picMk id="2" creationId="{3527FCEE-5843-4EA3-8683-D8BA5780771B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31:43.208" v="34"/>
        <pc:sldMkLst>
          <pc:docMk/>
          <pc:sldMk cId="3679892569" sldId="265"/>
        </pc:sldMkLst>
        <pc:spChg chg="add">
          <ac:chgData name="Salah A. AL-Trawneh" userId="S::laratr@mutah.edu.jo::7c9b0012-006b-4bc6-bad8-50643b1a5751" providerId="AD" clId="Web-{97BAB203-B1D2-4FCD-89A8-B8B1F2E2D70B}" dt="2020-04-13T10:31:43.208" v="34"/>
          <ac:spMkLst>
            <pc:docMk/>
            <pc:sldMk cId="3679892569" sldId="265"/>
            <ac:spMk id="7" creationId="{8DAAB828-02C8-4111-AC14-FF5ACEDDFE37}"/>
          </ac:spMkLst>
        </pc:spChg>
        <pc:grpChg chg="add">
          <ac:chgData name="Salah A. AL-Trawneh" userId="S::laratr@mutah.edu.jo::7c9b0012-006b-4bc6-bad8-50643b1a5751" providerId="AD" clId="Web-{97BAB203-B1D2-4FCD-89A8-B8B1F2E2D70B}" dt="2020-04-13T10:31:43.208" v="34"/>
          <ac:grpSpMkLst>
            <pc:docMk/>
            <pc:sldMk cId="3679892569" sldId="265"/>
            <ac:grpSpMk id="9" creationId="{C32D4553-E775-4F16-9A6F-FED8D166A5B7}"/>
          </ac:grpSpMkLst>
        </pc:grpChg>
        <pc:picChg chg="add mod">
          <ac:chgData name="Salah A. AL-Trawneh" userId="S::laratr@mutah.edu.jo::7c9b0012-006b-4bc6-bad8-50643b1a5751" providerId="AD" clId="Web-{97BAB203-B1D2-4FCD-89A8-B8B1F2E2D70B}" dt="2020-04-13T10:31:43.208" v="34"/>
          <ac:picMkLst>
            <pc:docMk/>
            <pc:sldMk cId="3679892569" sldId="265"/>
            <ac:picMk id="2" creationId="{4AC69C0F-9AF7-4382-8508-7EE42C37F2A7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32:24.318" v="37"/>
        <pc:sldMkLst>
          <pc:docMk/>
          <pc:sldMk cId="3861686311" sldId="266"/>
        </pc:sldMkLst>
        <pc:spChg chg="add">
          <ac:chgData name="Salah A. AL-Trawneh" userId="S::laratr@mutah.edu.jo::7c9b0012-006b-4bc6-bad8-50643b1a5751" providerId="AD" clId="Web-{97BAB203-B1D2-4FCD-89A8-B8B1F2E2D70B}" dt="2020-04-13T10:32:24.318" v="37"/>
          <ac:spMkLst>
            <pc:docMk/>
            <pc:sldMk cId="3861686311" sldId="266"/>
            <ac:spMk id="7" creationId="{0B761509-3B9A-49A6-A84B-C3D86811697D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2:24.318" v="37"/>
          <ac:spMkLst>
            <pc:docMk/>
            <pc:sldMk cId="3861686311" sldId="266"/>
            <ac:spMk id="9" creationId="{91DE43FD-EB47-414A-B0AB-169B0FFFA527}"/>
          </ac:spMkLst>
        </pc:spChg>
        <pc:grpChg chg="add">
          <ac:chgData name="Salah A. AL-Trawneh" userId="S::laratr@mutah.edu.jo::7c9b0012-006b-4bc6-bad8-50643b1a5751" providerId="AD" clId="Web-{97BAB203-B1D2-4FCD-89A8-B8B1F2E2D70B}" dt="2020-04-13T10:32:24.318" v="37"/>
          <ac:grpSpMkLst>
            <pc:docMk/>
            <pc:sldMk cId="3861686311" sldId="266"/>
            <ac:grpSpMk id="11" creationId="{58495BCC-CE77-4CC2-952E-846F41119FD5}"/>
          </ac:grpSpMkLst>
        </pc:grpChg>
        <pc:picChg chg="add mod">
          <ac:chgData name="Salah A. AL-Trawneh" userId="S::laratr@mutah.edu.jo::7c9b0012-006b-4bc6-bad8-50643b1a5751" providerId="AD" clId="Web-{97BAB203-B1D2-4FCD-89A8-B8B1F2E2D70B}" dt="2020-04-13T10:32:24.318" v="37"/>
          <ac:picMkLst>
            <pc:docMk/>
            <pc:sldMk cId="3861686311" sldId="266"/>
            <ac:picMk id="2" creationId="{124D80D0-3D04-4A66-A898-0418164BDC89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32:58.380" v="40"/>
        <pc:sldMkLst>
          <pc:docMk/>
          <pc:sldMk cId="2379867055" sldId="267"/>
        </pc:sldMkLst>
        <pc:spChg chg="add">
          <ac:chgData name="Salah A. AL-Trawneh" userId="S::laratr@mutah.edu.jo::7c9b0012-006b-4bc6-bad8-50643b1a5751" providerId="AD" clId="Web-{97BAB203-B1D2-4FCD-89A8-B8B1F2E2D70B}" dt="2020-04-13T10:32:58.380" v="40"/>
          <ac:spMkLst>
            <pc:docMk/>
            <pc:sldMk cId="2379867055" sldId="267"/>
            <ac:spMk id="7" creationId="{F3060C83-F051-4F0E-ABAD-AA0DFC48B218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2:58.380" v="40"/>
          <ac:spMkLst>
            <pc:docMk/>
            <pc:sldMk cId="2379867055" sldId="267"/>
            <ac:spMk id="9" creationId="{83C98ABE-055B-441F-B07E-44F97F083C39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2:58.380" v="40"/>
          <ac:spMkLst>
            <pc:docMk/>
            <pc:sldMk cId="2379867055" sldId="267"/>
            <ac:spMk id="11" creationId="{29FDB030-9B49-4CED-8CCD-4D99382388AC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2:58.380" v="40"/>
          <ac:spMkLst>
            <pc:docMk/>
            <pc:sldMk cId="2379867055" sldId="267"/>
            <ac:spMk id="13" creationId="{3783CA14-24A1-485C-8B30-D6A5D87987AD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2:58.380" v="40"/>
          <ac:spMkLst>
            <pc:docMk/>
            <pc:sldMk cId="2379867055" sldId="267"/>
            <ac:spMk id="15" creationId="{9A97C86A-04D6-40F7-AE84-31AB43E6A846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2:58.380" v="40"/>
          <ac:spMkLst>
            <pc:docMk/>
            <pc:sldMk cId="2379867055" sldId="267"/>
            <ac:spMk id="17" creationId="{FF9F2414-84E8-453E-B1F3-389FDE8192D9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2:58.380" v="40"/>
          <ac:spMkLst>
            <pc:docMk/>
            <pc:sldMk cId="2379867055" sldId="267"/>
            <ac:spMk id="19" creationId="{3ECA69A1-7536-43AC-85EF-C7106179F5ED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32:58.380" v="40"/>
          <ac:picMkLst>
            <pc:docMk/>
            <pc:sldMk cId="2379867055" sldId="267"/>
            <ac:picMk id="2" creationId="{648FA5C8-9F83-48EF-A28B-E81BA74D399B}"/>
          </ac:picMkLst>
        </pc:picChg>
      </pc:sldChg>
      <pc:sldChg chg="addSp delSp modSp new mod setBg">
        <pc:chgData name="Salah A. AL-Trawneh" userId="S::laratr@mutah.edu.jo::7c9b0012-006b-4bc6-bad8-50643b1a5751" providerId="AD" clId="Web-{97BAB203-B1D2-4FCD-89A8-B8B1F2E2D70B}" dt="2020-04-13T10:33:42.850" v="45"/>
        <pc:sldMkLst>
          <pc:docMk/>
          <pc:sldMk cId="2841772852" sldId="268"/>
        </pc:sldMkLst>
        <pc:spChg chg="add">
          <ac:chgData name="Salah A. AL-Trawneh" userId="S::laratr@mutah.edu.jo::7c9b0012-006b-4bc6-bad8-50643b1a5751" providerId="AD" clId="Web-{97BAB203-B1D2-4FCD-89A8-B8B1F2E2D70B}" dt="2020-04-13T10:33:42.850" v="45"/>
          <ac:spMkLst>
            <pc:docMk/>
            <pc:sldMk cId="2841772852" sldId="268"/>
            <ac:spMk id="4" creationId="{32BC26D8-82FB-445E-AA49-62A77D7C1EE0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3:42.850" v="45"/>
          <ac:spMkLst>
            <pc:docMk/>
            <pc:sldMk cId="2841772852" sldId="268"/>
            <ac:spMk id="5" creationId="{CB44330D-EA18-4254-AA95-EB49948539B8}"/>
          </ac:spMkLst>
        </pc:spChg>
        <pc:spChg chg="add del">
          <ac:chgData name="Salah A. AL-Trawneh" userId="S::laratr@mutah.edu.jo::7c9b0012-006b-4bc6-bad8-50643b1a5751" providerId="AD" clId="Web-{97BAB203-B1D2-4FCD-89A8-B8B1F2E2D70B}" dt="2020-04-13T10:33:42.850" v="44"/>
          <ac:spMkLst>
            <pc:docMk/>
            <pc:sldMk cId="2841772852" sldId="268"/>
            <ac:spMk id="7" creationId="{57845966-6EFC-468A-9CC7-BAB4B95854E7}"/>
          </ac:spMkLst>
        </pc:spChg>
        <pc:spChg chg="add del">
          <ac:chgData name="Salah A. AL-Trawneh" userId="S::laratr@mutah.edu.jo::7c9b0012-006b-4bc6-bad8-50643b1a5751" providerId="AD" clId="Web-{97BAB203-B1D2-4FCD-89A8-B8B1F2E2D70B}" dt="2020-04-13T10:33:42.850" v="44"/>
          <ac:spMkLst>
            <pc:docMk/>
            <pc:sldMk cId="2841772852" sldId="268"/>
            <ac:spMk id="11" creationId="{ADAD1991-FFD1-4E94-ABAB-7560D33008E4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33:42.850" v="45"/>
          <ac:picMkLst>
            <pc:docMk/>
            <pc:sldMk cId="2841772852" sldId="268"/>
            <ac:picMk id="2" creationId="{1B8961E3-D0FE-4A07-9204-3D6B2EBB9FEC}"/>
          </ac:picMkLst>
        </pc:picChg>
        <pc:picChg chg="add del">
          <ac:chgData name="Salah A. AL-Trawneh" userId="S::laratr@mutah.edu.jo::7c9b0012-006b-4bc6-bad8-50643b1a5751" providerId="AD" clId="Web-{97BAB203-B1D2-4FCD-89A8-B8B1F2E2D70B}" dt="2020-04-13T10:33:42.850" v="44"/>
          <ac:picMkLst>
            <pc:docMk/>
            <pc:sldMk cId="2841772852" sldId="268"/>
            <ac:picMk id="9" creationId="{75554383-98AF-4A47-BB65-705FAAA4BE6A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34:12.397" v="48"/>
        <pc:sldMkLst>
          <pc:docMk/>
          <pc:sldMk cId="3663921650" sldId="269"/>
        </pc:sldMkLst>
        <pc:spChg chg="add">
          <ac:chgData name="Salah A. AL-Trawneh" userId="S::laratr@mutah.edu.jo::7c9b0012-006b-4bc6-bad8-50643b1a5751" providerId="AD" clId="Web-{97BAB203-B1D2-4FCD-89A8-B8B1F2E2D70B}" dt="2020-04-13T10:34:12.397" v="48"/>
          <ac:spMkLst>
            <pc:docMk/>
            <pc:sldMk cId="3663921650" sldId="269"/>
            <ac:spMk id="7" creationId="{32BC26D8-82FB-445E-AA49-62A77D7C1EE0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4:12.397" v="48"/>
          <ac:spMkLst>
            <pc:docMk/>
            <pc:sldMk cId="3663921650" sldId="269"/>
            <ac:spMk id="9" creationId="{CB44330D-EA18-4254-AA95-EB49948539B8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34:12.397" v="48"/>
          <ac:picMkLst>
            <pc:docMk/>
            <pc:sldMk cId="3663921650" sldId="269"/>
            <ac:picMk id="2" creationId="{D6030884-0A8F-4867-BF09-7CFB0A2D7D75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34:33.084" v="51"/>
        <pc:sldMkLst>
          <pc:docMk/>
          <pc:sldMk cId="758209884" sldId="270"/>
        </pc:sldMkLst>
        <pc:spChg chg="add">
          <ac:chgData name="Salah A. AL-Trawneh" userId="S::laratr@mutah.edu.jo::7c9b0012-006b-4bc6-bad8-50643b1a5751" providerId="AD" clId="Web-{97BAB203-B1D2-4FCD-89A8-B8B1F2E2D70B}" dt="2020-04-13T10:34:33.084" v="51"/>
          <ac:spMkLst>
            <pc:docMk/>
            <pc:sldMk cId="758209884" sldId="270"/>
            <ac:spMk id="7" creationId="{32BC26D8-82FB-445E-AA49-62A77D7C1EE0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4:33.084" v="51"/>
          <ac:spMkLst>
            <pc:docMk/>
            <pc:sldMk cId="758209884" sldId="270"/>
            <ac:spMk id="9" creationId="{CB44330D-EA18-4254-AA95-EB49948539B8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34:33.084" v="51"/>
          <ac:picMkLst>
            <pc:docMk/>
            <pc:sldMk cId="758209884" sldId="270"/>
            <ac:picMk id="2" creationId="{E2CAEBB2-0DC4-4975-A82F-5BFC4B31B1D5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34:55.084" v="54"/>
        <pc:sldMkLst>
          <pc:docMk/>
          <pc:sldMk cId="3669531545" sldId="271"/>
        </pc:sldMkLst>
        <pc:spChg chg="add">
          <ac:chgData name="Salah A. AL-Trawneh" userId="S::laratr@mutah.edu.jo::7c9b0012-006b-4bc6-bad8-50643b1a5751" providerId="AD" clId="Web-{97BAB203-B1D2-4FCD-89A8-B8B1F2E2D70B}" dt="2020-04-13T10:34:55.084" v="54"/>
          <ac:spMkLst>
            <pc:docMk/>
            <pc:sldMk cId="3669531545" sldId="271"/>
            <ac:spMk id="7" creationId="{32BC26D8-82FB-445E-AA49-62A77D7C1EE0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4:55.084" v="54"/>
          <ac:spMkLst>
            <pc:docMk/>
            <pc:sldMk cId="3669531545" sldId="271"/>
            <ac:spMk id="9" creationId="{CB44330D-EA18-4254-AA95-EB49948539B8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34:55.084" v="54"/>
          <ac:picMkLst>
            <pc:docMk/>
            <pc:sldMk cId="3669531545" sldId="271"/>
            <ac:picMk id="2" creationId="{8F2F0E62-411B-40B8-B7F1-4EFA8DBC8075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35:15.882" v="57"/>
        <pc:sldMkLst>
          <pc:docMk/>
          <pc:sldMk cId="1899681678" sldId="272"/>
        </pc:sldMkLst>
        <pc:spChg chg="add">
          <ac:chgData name="Salah A. AL-Trawneh" userId="S::laratr@mutah.edu.jo::7c9b0012-006b-4bc6-bad8-50643b1a5751" providerId="AD" clId="Web-{97BAB203-B1D2-4FCD-89A8-B8B1F2E2D70B}" dt="2020-04-13T10:35:15.882" v="57"/>
          <ac:spMkLst>
            <pc:docMk/>
            <pc:sldMk cId="1899681678" sldId="272"/>
            <ac:spMk id="7" creationId="{F3060C83-F051-4F0E-ABAD-AA0DFC48B218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5:15.882" v="57"/>
          <ac:spMkLst>
            <pc:docMk/>
            <pc:sldMk cId="1899681678" sldId="272"/>
            <ac:spMk id="9" creationId="{83C98ABE-055B-441F-B07E-44F97F083C39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5:15.882" v="57"/>
          <ac:spMkLst>
            <pc:docMk/>
            <pc:sldMk cId="1899681678" sldId="272"/>
            <ac:spMk id="11" creationId="{29FDB030-9B49-4CED-8CCD-4D99382388AC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5:15.882" v="57"/>
          <ac:spMkLst>
            <pc:docMk/>
            <pc:sldMk cId="1899681678" sldId="272"/>
            <ac:spMk id="13" creationId="{3783CA14-24A1-485C-8B30-D6A5D87987AD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5:15.882" v="57"/>
          <ac:spMkLst>
            <pc:docMk/>
            <pc:sldMk cId="1899681678" sldId="272"/>
            <ac:spMk id="15" creationId="{9A97C86A-04D6-40F7-AE84-31AB43E6A846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5:15.882" v="57"/>
          <ac:spMkLst>
            <pc:docMk/>
            <pc:sldMk cId="1899681678" sldId="272"/>
            <ac:spMk id="17" creationId="{FF9F2414-84E8-453E-B1F3-389FDE8192D9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5:15.882" v="57"/>
          <ac:spMkLst>
            <pc:docMk/>
            <pc:sldMk cId="1899681678" sldId="272"/>
            <ac:spMk id="19" creationId="{3ECA69A1-7536-43AC-85EF-C7106179F5ED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35:15.882" v="57"/>
          <ac:picMkLst>
            <pc:docMk/>
            <pc:sldMk cId="1899681678" sldId="272"/>
            <ac:picMk id="2" creationId="{431237FE-02E4-4BE5-BE96-42C3EE397793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35:44.757" v="60"/>
        <pc:sldMkLst>
          <pc:docMk/>
          <pc:sldMk cId="1045142787" sldId="273"/>
        </pc:sldMkLst>
        <pc:spChg chg="add">
          <ac:chgData name="Salah A. AL-Trawneh" userId="S::laratr@mutah.edu.jo::7c9b0012-006b-4bc6-bad8-50643b1a5751" providerId="AD" clId="Web-{97BAB203-B1D2-4FCD-89A8-B8B1F2E2D70B}" dt="2020-04-13T10:35:44.757" v="60"/>
          <ac:spMkLst>
            <pc:docMk/>
            <pc:sldMk cId="1045142787" sldId="273"/>
            <ac:spMk id="7" creationId="{F3060C83-F051-4F0E-ABAD-AA0DFC48B218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5:44.757" v="60"/>
          <ac:spMkLst>
            <pc:docMk/>
            <pc:sldMk cId="1045142787" sldId="273"/>
            <ac:spMk id="9" creationId="{83C98ABE-055B-441F-B07E-44F97F083C39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5:44.757" v="60"/>
          <ac:spMkLst>
            <pc:docMk/>
            <pc:sldMk cId="1045142787" sldId="273"/>
            <ac:spMk id="11" creationId="{29FDB030-9B49-4CED-8CCD-4D99382388AC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5:44.757" v="60"/>
          <ac:spMkLst>
            <pc:docMk/>
            <pc:sldMk cId="1045142787" sldId="273"/>
            <ac:spMk id="13" creationId="{3783CA14-24A1-485C-8B30-D6A5D87987AD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5:44.757" v="60"/>
          <ac:spMkLst>
            <pc:docMk/>
            <pc:sldMk cId="1045142787" sldId="273"/>
            <ac:spMk id="15" creationId="{9A97C86A-04D6-40F7-AE84-31AB43E6A846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5:44.757" v="60"/>
          <ac:spMkLst>
            <pc:docMk/>
            <pc:sldMk cId="1045142787" sldId="273"/>
            <ac:spMk id="17" creationId="{FF9F2414-84E8-453E-B1F3-389FDE8192D9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5:44.757" v="60"/>
          <ac:spMkLst>
            <pc:docMk/>
            <pc:sldMk cId="1045142787" sldId="273"/>
            <ac:spMk id="19" creationId="{3ECA69A1-7536-43AC-85EF-C7106179F5ED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35:44.757" v="60"/>
          <ac:picMkLst>
            <pc:docMk/>
            <pc:sldMk cId="1045142787" sldId="273"/>
            <ac:picMk id="2" creationId="{7E110677-974F-4F36-9BE0-EDBC64362639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36:09.241" v="63"/>
        <pc:sldMkLst>
          <pc:docMk/>
          <pc:sldMk cId="2284375094" sldId="274"/>
        </pc:sldMkLst>
        <pc:spChg chg="add">
          <ac:chgData name="Salah A. AL-Trawneh" userId="S::laratr@mutah.edu.jo::7c9b0012-006b-4bc6-bad8-50643b1a5751" providerId="AD" clId="Web-{97BAB203-B1D2-4FCD-89A8-B8B1F2E2D70B}" dt="2020-04-13T10:36:09.241" v="63"/>
          <ac:spMkLst>
            <pc:docMk/>
            <pc:sldMk cId="2284375094" sldId="274"/>
            <ac:spMk id="7" creationId="{A2509F26-B5DC-4BA7-B476-4CB044237A2E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6:09.241" v="63"/>
          <ac:spMkLst>
            <pc:docMk/>
            <pc:sldMk cId="2284375094" sldId="274"/>
            <ac:spMk id="9" creationId="{DB103EB1-B135-4526-B883-33228FC27FF1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36:09.241" v="63"/>
          <ac:picMkLst>
            <pc:docMk/>
            <pc:sldMk cId="2284375094" sldId="274"/>
            <ac:picMk id="2" creationId="{3D0A9C1A-961C-4417-A87E-F86ADA2ED95E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36:38.929" v="66"/>
        <pc:sldMkLst>
          <pc:docMk/>
          <pc:sldMk cId="3628639576" sldId="275"/>
        </pc:sldMkLst>
        <pc:picChg chg="add mod">
          <ac:chgData name="Salah A. AL-Trawneh" userId="S::laratr@mutah.edu.jo::7c9b0012-006b-4bc6-bad8-50643b1a5751" providerId="AD" clId="Web-{97BAB203-B1D2-4FCD-89A8-B8B1F2E2D70B}" dt="2020-04-13T10:36:38.929" v="66"/>
          <ac:picMkLst>
            <pc:docMk/>
            <pc:sldMk cId="3628639576" sldId="275"/>
            <ac:picMk id="2" creationId="{30539882-B5EB-4D6A-905E-A9BA9F43BA6D}"/>
          </ac:picMkLst>
        </pc:picChg>
        <pc:cxnChg chg="add">
          <ac:chgData name="Salah A. AL-Trawneh" userId="S::laratr@mutah.edu.jo::7c9b0012-006b-4bc6-bad8-50643b1a5751" providerId="AD" clId="Web-{97BAB203-B1D2-4FCD-89A8-B8B1F2E2D70B}" dt="2020-04-13T10:36:38.929" v="66"/>
          <ac:cxnSpMkLst>
            <pc:docMk/>
            <pc:sldMk cId="3628639576" sldId="275"/>
            <ac:cxnSpMk id="7" creationId="{E12350F3-DB83-413A-980B-1CEB92498664}"/>
          </ac:cxnSpMkLst>
        </pc:cxnChg>
      </pc:sldChg>
      <pc:sldChg chg="addSp modSp new mod setBg">
        <pc:chgData name="Salah A. AL-Trawneh" userId="S::laratr@mutah.edu.jo::7c9b0012-006b-4bc6-bad8-50643b1a5751" providerId="AD" clId="Web-{97BAB203-B1D2-4FCD-89A8-B8B1F2E2D70B}" dt="2020-04-13T10:37:01.539" v="69"/>
        <pc:sldMkLst>
          <pc:docMk/>
          <pc:sldMk cId="2397304359" sldId="276"/>
        </pc:sldMkLst>
        <pc:spChg chg="add">
          <ac:chgData name="Salah A. AL-Trawneh" userId="S::laratr@mutah.edu.jo::7c9b0012-006b-4bc6-bad8-50643b1a5751" providerId="AD" clId="Web-{97BAB203-B1D2-4FCD-89A8-B8B1F2E2D70B}" dt="2020-04-13T10:37:01.539" v="69"/>
          <ac:spMkLst>
            <pc:docMk/>
            <pc:sldMk cId="2397304359" sldId="276"/>
            <ac:spMk id="7" creationId="{32BC26D8-82FB-445E-AA49-62A77D7C1EE0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7:01.539" v="69"/>
          <ac:spMkLst>
            <pc:docMk/>
            <pc:sldMk cId="2397304359" sldId="276"/>
            <ac:spMk id="9" creationId="{CB44330D-EA18-4254-AA95-EB49948539B8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37:01.539" v="69"/>
          <ac:picMkLst>
            <pc:docMk/>
            <pc:sldMk cId="2397304359" sldId="276"/>
            <ac:picMk id="2" creationId="{C8748876-AF04-48C3-8CE0-B710540A1A7E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37:31.695" v="72"/>
        <pc:sldMkLst>
          <pc:docMk/>
          <pc:sldMk cId="3447651173" sldId="277"/>
        </pc:sldMkLst>
        <pc:spChg chg="add">
          <ac:chgData name="Salah A. AL-Trawneh" userId="S::laratr@mutah.edu.jo::7c9b0012-006b-4bc6-bad8-50643b1a5751" providerId="AD" clId="Web-{97BAB203-B1D2-4FCD-89A8-B8B1F2E2D70B}" dt="2020-04-13T10:37:31.695" v="72"/>
          <ac:spMkLst>
            <pc:docMk/>
            <pc:sldMk cId="3447651173" sldId="277"/>
            <ac:spMk id="7" creationId="{32BC26D8-82FB-445E-AA49-62A77D7C1EE0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7:31.695" v="72"/>
          <ac:spMkLst>
            <pc:docMk/>
            <pc:sldMk cId="3447651173" sldId="277"/>
            <ac:spMk id="9" creationId="{CB44330D-EA18-4254-AA95-EB49948539B8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37:31.695" v="72"/>
          <ac:picMkLst>
            <pc:docMk/>
            <pc:sldMk cId="3447651173" sldId="277"/>
            <ac:picMk id="2" creationId="{225ACC6B-7207-43D4-93A9-EE079213F990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37:53.305" v="75"/>
        <pc:sldMkLst>
          <pc:docMk/>
          <pc:sldMk cId="2676879921" sldId="278"/>
        </pc:sldMkLst>
        <pc:spChg chg="add">
          <ac:chgData name="Salah A. AL-Trawneh" userId="S::laratr@mutah.edu.jo::7c9b0012-006b-4bc6-bad8-50643b1a5751" providerId="AD" clId="Web-{97BAB203-B1D2-4FCD-89A8-B8B1F2E2D70B}" dt="2020-04-13T10:37:53.305" v="75"/>
          <ac:spMkLst>
            <pc:docMk/>
            <pc:sldMk cId="2676879921" sldId="278"/>
            <ac:spMk id="7" creationId="{3DAD86CA-8235-409B-982B-5E7A033E2392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7:53.305" v="75"/>
          <ac:spMkLst>
            <pc:docMk/>
            <pc:sldMk cId="2676879921" sldId="278"/>
            <ac:spMk id="9" creationId="{9F234FBA-3501-47B4-AE0C-AA4AFBC8F603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7:53.305" v="75"/>
          <ac:spMkLst>
            <pc:docMk/>
            <pc:sldMk cId="2676879921" sldId="278"/>
            <ac:spMk id="11" creationId="{B5EF893B-0491-416E-9D33-BADE9600792A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37:53.305" v="75"/>
          <ac:picMkLst>
            <pc:docMk/>
            <pc:sldMk cId="2676879921" sldId="278"/>
            <ac:picMk id="2" creationId="{5C997751-3DA7-4197-B443-E717662DA1FD}"/>
          </ac:picMkLst>
        </pc:picChg>
        <pc:cxnChg chg="add">
          <ac:chgData name="Salah A. AL-Trawneh" userId="S::laratr@mutah.edu.jo::7c9b0012-006b-4bc6-bad8-50643b1a5751" providerId="AD" clId="Web-{97BAB203-B1D2-4FCD-89A8-B8B1F2E2D70B}" dt="2020-04-13T10:37:53.305" v="75"/>
          <ac:cxnSpMkLst>
            <pc:docMk/>
            <pc:sldMk cId="2676879921" sldId="278"/>
            <ac:cxnSpMk id="13" creationId="{469F4FF8-F8B0-4630-BA1B-0D8B324CD5FF}"/>
          </ac:cxnSpMkLst>
        </pc:cxnChg>
      </pc:sldChg>
      <pc:sldChg chg="addSp modSp new mod setBg">
        <pc:chgData name="Salah A. AL-Trawneh" userId="S::laratr@mutah.edu.jo::7c9b0012-006b-4bc6-bad8-50643b1a5751" providerId="AD" clId="Web-{97BAB203-B1D2-4FCD-89A8-B8B1F2E2D70B}" dt="2020-04-13T10:38:18.524" v="78"/>
        <pc:sldMkLst>
          <pc:docMk/>
          <pc:sldMk cId="1053461470" sldId="279"/>
        </pc:sldMkLst>
        <pc:spChg chg="add">
          <ac:chgData name="Salah A. AL-Trawneh" userId="S::laratr@mutah.edu.jo::7c9b0012-006b-4bc6-bad8-50643b1a5751" providerId="AD" clId="Web-{97BAB203-B1D2-4FCD-89A8-B8B1F2E2D70B}" dt="2020-04-13T10:38:18.524" v="78"/>
          <ac:spMkLst>
            <pc:docMk/>
            <pc:sldMk cId="1053461470" sldId="279"/>
            <ac:spMk id="7" creationId="{63644BFD-D22E-4019-B666-387DA51AEAFD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8:18.524" v="78"/>
          <ac:spMkLst>
            <pc:docMk/>
            <pc:sldMk cId="1053461470" sldId="279"/>
            <ac:spMk id="13" creationId="{3776B14B-F2F4-4825-8DA8-8C7A0F2B3960}"/>
          </ac:spMkLst>
        </pc:spChg>
        <pc:grpChg chg="add">
          <ac:chgData name="Salah A. AL-Trawneh" userId="S::laratr@mutah.edu.jo::7c9b0012-006b-4bc6-bad8-50643b1a5751" providerId="AD" clId="Web-{97BAB203-B1D2-4FCD-89A8-B8B1F2E2D70B}" dt="2020-04-13T10:38:18.524" v="78"/>
          <ac:grpSpMkLst>
            <pc:docMk/>
            <pc:sldMk cId="1053461470" sldId="279"/>
            <ac:grpSpMk id="9" creationId="{5FE9FE4C-C9E0-4C54-8010-EA9D29CD4D59}"/>
          </ac:grpSpMkLst>
        </pc:grpChg>
        <pc:picChg chg="add mod">
          <ac:chgData name="Salah A. AL-Trawneh" userId="S::laratr@mutah.edu.jo::7c9b0012-006b-4bc6-bad8-50643b1a5751" providerId="AD" clId="Web-{97BAB203-B1D2-4FCD-89A8-B8B1F2E2D70B}" dt="2020-04-13T10:38:18.524" v="78"/>
          <ac:picMkLst>
            <pc:docMk/>
            <pc:sldMk cId="1053461470" sldId="279"/>
            <ac:picMk id="2" creationId="{67E08545-659C-4165-AF57-7E21975F2B70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38:50.962" v="81"/>
        <pc:sldMkLst>
          <pc:docMk/>
          <pc:sldMk cId="1139716550" sldId="280"/>
        </pc:sldMkLst>
        <pc:spChg chg="add">
          <ac:chgData name="Salah A. AL-Trawneh" userId="S::laratr@mutah.edu.jo::7c9b0012-006b-4bc6-bad8-50643b1a5751" providerId="AD" clId="Web-{97BAB203-B1D2-4FCD-89A8-B8B1F2E2D70B}" dt="2020-04-13T10:38:50.962" v="81"/>
          <ac:spMkLst>
            <pc:docMk/>
            <pc:sldMk cId="1139716550" sldId="280"/>
            <ac:spMk id="7" creationId="{940F20C4-574D-4AD1-A244-96E69925EC90}"/>
          </ac:spMkLst>
        </pc:spChg>
        <pc:grpChg chg="add">
          <ac:chgData name="Salah A. AL-Trawneh" userId="S::laratr@mutah.edu.jo::7c9b0012-006b-4bc6-bad8-50643b1a5751" providerId="AD" clId="Web-{97BAB203-B1D2-4FCD-89A8-B8B1F2E2D70B}" dt="2020-04-13T10:38:50.962" v="81"/>
          <ac:grpSpMkLst>
            <pc:docMk/>
            <pc:sldMk cId="1139716550" sldId="280"/>
            <ac:grpSpMk id="9" creationId="{9A7CC453-6F47-4427-B67D-37E65A92C553}"/>
          </ac:grpSpMkLst>
        </pc:grpChg>
        <pc:picChg chg="add mod">
          <ac:chgData name="Salah A. AL-Trawneh" userId="S::laratr@mutah.edu.jo::7c9b0012-006b-4bc6-bad8-50643b1a5751" providerId="AD" clId="Web-{97BAB203-B1D2-4FCD-89A8-B8B1F2E2D70B}" dt="2020-04-13T10:38:50.962" v="81"/>
          <ac:picMkLst>
            <pc:docMk/>
            <pc:sldMk cId="1139716550" sldId="280"/>
            <ac:picMk id="2" creationId="{82FA6DF3-AE5A-4091-8E0F-9DE9573A2578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39:15.602" v="84"/>
        <pc:sldMkLst>
          <pc:docMk/>
          <pc:sldMk cId="38222414" sldId="281"/>
        </pc:sldMkLst>
        <pc:spChg chg="add">
          <ac:chgData name="Salah A. AL-Trawneh" userId="S::laratr@mutah.edu.jo::7c9b0012-006b-4bc6-bad8-50643b1a5751" providerId="AD" clId="Web-{97BAB203-B1D2-4FCD-89A8-B8B1F2E2D70B}" dt="2020-04-13T10:39:15.602" v="84"/>
          <ac:spMkLst>
            <pc:docMk/>
            <pc:sldMk cId="38222414" sldId="281"/>
            <ac:spMk id="7" creationId="{32BC26D8-82FB-445E-AA49-62A77D7C1EE0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9:15.602" v="84"/>
          <ac:spMkLst>
            <pc:docMk/>
            <pc:sldMk cId="38222414" sldId="281"/>
            <ac:spMk id="9" creationId="{CB44330D-EA18-4254-AA95-EB49948539B8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39:15.602" v="84"/>
          <ac:picMkLst>
            <pc:docMk/>
            <pc:sldMk cId="38222414" sldId="281"/>
            <ac:picMk id="2" creationId="{56AB1F27-966C-4A4E-B75D-733E3512234E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39:35.040" v="87"/>
        <pc:sldMkLst>
          <pc:docMk/>
          <pc:sldMk cId="3930257835" sldId="282"/>
        </pc:sldMkLst>
        <pc:spChg chg="add">
          <ac:chgData name="Salah A. AL-Trawneh" userId="S::laratr@mutah.edu.jo::7c9b0012-006b-4bc6-bad8-50643b1a5751" providerId="AD" clId="Web-{97BAB203-B1D2-4FCD-89A8-B8B1F2E2D70B}" dt="2020-04-13T10:39:35.040" v="87"/>
          <ac:spMkLst>
            <pc:docMk/>
            <pc:sldMk cId="3930257835" sldId="282"/>
            <ac:spMk id="7" creationId="{3DAD86CA-8235-409B-982B-5E7A033E2392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9:35.040" v="87"/>
          <ac:spMkLst>
            <pc:docMk/>
            <pc:sldMk cId="3930257835" sldId="282"/>
            <ac:spMk id="9" creationId="{9F234FBA-3501-47B4-AE0C-AA4AFBC8F603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9:35.040" v="87"/>
          <ac:spMkLst>
            <pc:docMk/>
            <pc:sldMk cId="3930257835" sldId="282"/>
            <ac:spMk id="11" creationId="{B5EF893B-0491-416E-9D33-BADE9600792A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39:35.040" v="87"/>
          <ac:picMkLst>
            <pc:docMk/>
            <pc:sldMk cId="3930257835" sldId="282"/>
            <ac:picMk id="2" creationId="{936E0350-D6C7-4034-BF35-5E7F10577257}"/>
          </ac:picMkLst>
        </pc:picChg>
        <pc:cxnChg chg="add">
          <ac:chgData name="Salah A. AL-Trawneh" userId="S::laratr@mutah.edu.jo::7c9b0012-006b-4bc6-bad8-50643b1a5751" providerId="AD" clId="Web-{97BAB203-B1D2-4FCD-89A8-B8B1F2E2D70B}" dt="2020-04-13T10:39:35.040" v="87"/>
          <ac:cxnSpMkLst>
            <pc:docMk/>
            <pc:sldMk cId="3930257835" sldId="282"/>
            <ac:cxnSpMk id="13" creationId="{469F4FF8-F8B0-4630-BA1B-0D8B324CD5FF}"/>
          </ac:cxnSpMkLst>
        </pc:cxnChg>
      </pc:sldChg>
      <pc:sldChg chg="addSp modSp new mod setBg">
        <pc:chgData name="Salah A. AL-Trawneh" userId="S::laratr@mutah.edu.jo::7c9b0012-006b-4bc6-bad8-50643b1a5751" providerId="AD" clId="Web-{97BAB203-B1D2-4FCD-89A8-B8B1F2E2D70B}" dt="2020-04-13T10:39:56.228" v="90"/>
        <pc:sldMkLst>
          <pc:docMk/>
          <pc:sldMk cId="3991396571" sldId="283"/>
        </pc:sldMkLst>
        <pc:spChg chg="add">
          <ac:chgData name="Salah A. AL-Trawneh" userId="S::laratr@mutah.edu.jo::7c9b0012-006b-4bc6-bad8-50643b1a5751" providerId="AD" clId="Web-{97BAB203-B1D2-4FCD-89A8-B8B1F2E2D70B}" dt="2020-04-13T10:39:56.228" v="90"/>
          <ac:spMkLst>
            <pc:docMk/>
            <pc:sldMk cId="3991396571" sldId="283"/>
            <ac:spMk id="7" creationId="{3DAD86CA-8235-409B-982B-5E7A033E2392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9:56.228" v="90"/>
          <ac:spMkLst>
            <pc:docMk/>
            <pc:sldMk cId="3991396571" sldId="283"/>
            <ac:spMk id="9" creationId="{9F234FBA-3501-47B4-AE0C-AA4AFBC8F603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39:56.228" v="90"/>
          <ac:spMkLst>
            <pc:docMk/>
            <pc:sldMk cId="3991396571" sldId="283"/>
            <ac:spMk id="11" creationId="{B5EF893B-0491-416E-9D33-BADE9600792A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39:56.228" v="90"/>
          <ac:picMkLst>
            <pc:docMk/>
            <pc:sldMk cId="3991396571" sldId="283"/>
            <ac:picMk id="2" creationId="{52D98F5B-019F-44AC-85BE-D43122D47462}"/>
          </ac:picMkLst>
        </pc:picChg>
        <pc:cxnChg chg="add">
          <ac:chgData name="Salah A. AL-Trawneh" userId="S::laratr@mutah.edu.jo::7c9b0012-006b-4bc6-bad8-50643b1a5751" providerId="AD" clId="Web-{97BAB203-B1D2-4FCD-89A8-B8B1F2E2D70B}" dt="2020-04-13T10:39:56.228" v="90"/>
          <ac:cxnSpMkLst>
            <pc:docMk/>
            <pc:sldMk cId="3991396571" sldId="283"/>
            <ac:cxnSpMk id="13" creationId="{469F4FF8-F8B0-4630-BA1B-0D8B324CD5FF}"/>
          </ac:cxnSpMkLst>
        </pc:cxnChg>
      </pc:sldChg>
      <pc:sldChg chg="addSp modSp new mod setBg">
        <pc:chgData name="Salah A. AL-Trawneh" userId="S::laratr@mutah.edu.jo::7c9b0012-006b-4bc6-bad8-50643b1a5751" providerId="AD" clId="Web-{97BAB203-B1D2-4FCD-89A8-B8B1F2E2D70B}" dt="2020-04-13T10:40:19.087" v="93"/>
        <pc:sldMkLst>
          <pc:docMk/>
          <pc:sldMk cId="1854392061" sldId="284"/>
        </pc:sldMkLst>
        <pc:spChg chg="add">
          <ac:chgData name="Salah A. AL-Trawneh" userId="S::laratr@mutah.edu.jo::7c9b0012-006b-4bc6-bad8-50643b1a5751" providerId="AD" clId="Web-{97BAB203-B1D2-4FCD-89A8-B8B1F2E2D70B}" dt="2020-04-13T10:40:19.087" v="93"/>
          <ac:spMkLst>
            <pc:docMk/>
            <pc:sldMk cId="1854392061" sldId="284"/>
            <ac:spMk id="7" creationId="{F3060C83-F051-4F0E-ABAD-AA0DFC48B218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0:19.087" v="93"/>
          <ac:spMkLst>
            <pc:docMk/>
            <pc:sldMk cId="1854392061" sldId="284"/>
            <ac:spMk id="9" creationId="{83C98ABE-055B-441F-B07E-44F97F083C39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0:19.087" v="93"/>
          <ac:spMkLst>
            <pc:docMk/>
            <pc:sldMk cId="1854392061" sldId="284"/>
            <ac:spMk id="11" creationId="{29FDB030-9B49-4CED-8CCD-4D99382388AC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0:19.087" v="93"/>
          <ac:spMkLst>
            <pc:docMk/>
            <pc:sldMk cId="1854392061" sldId="284"/>
            <ac:spMk id="13" creationId="{3783CA14-24A1-485C-8B30-D6A5D87987AD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0:19.087" v="93"/>
          <ac:spMkLst>
            <pc:docMk/>
            <pc:sldMk cId="1854392061" sldId="284"/>
            <ac:spMk id="15" creationId="{9A97C86A-04D6-40F7-AE84-31AB43E6A846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0:19.087" v="93"/>
          <ac:spMkLst>
            <pc:docMk/>
            <pc:sldMk cId="1854392061" sldId="284"/>
            <ac:spMk id="17" creationId="{FF9F2414-84E8-453E-B1F3-389FDE8192D9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0:19.087" v="93"/>
          <ac:spMkLst>
            <pc:docMk/>
            <pc:sldMk cId="1854392061" sldId="284"/>
            <ac:spMk id="19" creationId="{3ECA69A1-7536-43AC-85EF-C7106179F5ED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40:19.087" v="93"/>
          <ac:picMkLst>
            <pc:docMk/>
            <pc:sldMk cId="1854392061" sldId="284"/>
            <ac:picMk id="2" creationId="{41A97591-3D3D-47E3-BD2C-1456A68D5638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40:34.447" v="96"/>
        <pc:sldMkLst>
          <pc:docMk/>
          <pc:sldMk cId="820692527" sldId="285"/>
        </pc:sldMkLst>
        <pc:spChg chg="add">
          <ac:chgData name="Salah A. AL-Trawneh" userId="S::laratr@mutah.edu.jo::7c9b0012-006b-4bc6-bad8-50643b1a5751" providerId="AD" clId="Web-{97BAB203-B1D2-4FCD-89A8-B8B1F2E2D70B}" dt="2020-04-13T10:40:34.447" v="96"/>
          <ac:spMkLst>
            <pc:docMk/>
            <pc:sldMk cId="820692527" sldId="285"/>
            <ac:spMk id="7" creationId="{F3060C83-F051-4F0E-ABAD-AA0DFC48B218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0:34.447" v="96"/>
          <ac:spMkLst>
            <pc:docMk/>
            <pc:sldMk cId="820692527" sldId="285"/>
            <ac:spMk id="9" creationId="{83C98ABE-055B-441F-B07E-44F97F083C39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0:34.447" v="96"/>
          <ac:spMkLst>
            <pc:docMk/>
            <pc:sldMk cId="820692527" sldId="285"/>
            <ac:spMk id="11" creationId="{29FDB030-9B49-4CED-8CCD-4D99382388AC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0:34.447" v="96"/>
          <ac:spMkLst>
            <pc:docMk/>
            <pc:sldMk cId="820692527" sldId="285"/>
            <ac:spMk id="13" creationId="{3783CA14-24A1-485C-8B30-D6A5D87987AD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0:34.447" v="96"/>
          <ac:spMkLst>
            <pc:docMk/>
            <pc:sldMk cId="820692527" sldId="285"/>
            <ac:spMk id="15" creationId="{9A97C86A-04D6-40F7-AE84-31AB43E6A846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0:34.447" v="96"/>
          <ac:spMkLst>
            <pc:docMk/>
            <pc:sldMk cId="820692527" sldId="285"/>
            <ac:spMk id="17" creationId="{FF9F2414-84E8-453E-B1F3-389FDE8192D9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0:34.447" v="96"/>
          <ac:spMkLst>
            <pc:docMk/>
            <pc:sldMk cId="820692527" sldId="285"/>
            <ac:spMk id="19" creationId="{3ECA69A1-7536-43AC-85EF-C7106179F5ED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40:34.447" v="96"/>
          <ac:picMkLst>
            <pc:docMk/>
            <pc:sldMk cId="820692527" sldId="285"/>
            <ac:picMk id="2" creationId="{AB66CFAF-97C2-444A-82B0-5513EB8CE9C6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41:18.135" v="99"/>
        <pc:sldMkLst>
          <pc:docMk/>
          <pc:sldMk cId="1757684621" sldId="286"/>
        </pc:sldMkLst>
        <pc:spChg chg="add">
          <ac:chgData name="Salah A. AL-Trawneh" userId="S::laratr@mutah.edu.jo::7c9b0012-006b-4bc6-bad8-50643b1a5751" providerId="AD" clId="Web-{97BAB203-B1D2-4FCD-89A8-B8B1F2E2D70B}" dt="2020-04-13T10:41:18.135" v="99"/>
          <ac:spMkLst>
            <pc:docMk/>
            <pc:sldMk cId="1757684621" sldId="286"/>
            <ac:spMk id="7" creationId="{B9FF99BD-075F-4761-A995-6FC574BD25EA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1:18.135" v="99"/>
          <ac:spMkLst>
            <pc:docMk/>
            <pc:sldMk cId="1757684621" sldId="286"/>
            <ac:spMk id="9" creationId="{A7B21A54-9BA3-4EA9-B460-5A829ADD9051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1:18.135" v="99"/>
          <ac:spMkLst>
            <pc:docMk/>
            <pc:sldMk cId="1757684621" sldId="286"/>
            <ac:spMk id="11" creationId="{6FA8F714-B9D8-488A-8CCA-E9948FF913A9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41:18.135" v="99"/>
          <ac:picMkLst>
            <pc:docMk/>
            <pc:sldMk cId="1757684621" sldId="286"/>
            <ac:picMk id="2" creationId="{1883C82F-2EA5-4ECF-A462-6F65C1FDBFBC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41:38.135" v="102"/>
        <pc:sldMkLst>
          <pc:docMk/>
          <pc:sldMk cId="1647800319" sldId="287"/>
        </pc:sldMkLst>
        <pc:spChg chg="add">
          <ac:chgData name="Salah A. AL-Trawneh" userId="S::laratr@mutah.edu.jo::7c9b0012-006b-4bc6-bad8-50643b1a5751" providerId="AD" clId="Web-{97BAB203-B1D2-4FCD-89A8-B8B1F2E2D70B}" dt="2020-04-13T10:41:38.135" v="102"/>
          <ac:spMkLst>
            <pc:docMk/>
            <pc:sldMk cId="1647800319" sldId="287"/>
            <ac:spMk id="7" creationId="{32BC26D8-82FB-445E-AA49-62A77D7C1EE0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1:38.135" v="102"/>
          <ac:spMkLst>
            <pc:docMk/>
            <pc:sldMk cId="1647800319" sldId="287"/>
            <ac:spMk id="9" creationId="{CB44330D-EA18-4254-AA95-EB49948539B8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41:38.135" v="102"/>
          <ac:picMkLst>
            <pc:docMk/>
            <pc:sldMk cId="1647800319" sldId="287"/>
            <ac:picMk id="2" creationId="{DDB73C0C-9BC3-4DAB-BA07-AB2ECB75F67A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41:59.104" v="105"/>
        <pc:sldMkLst>
          <pc:docMk/>
          <pc:sldMk cId="1576665810" sldId="288"/>
        </pc:sldMkLst>
        <pc:spChg chg="add">
          <ac:chgData name="Salah A. AL-Trawneh" userId="S::laratr@mutah.edu.jo::7c9b0012-006b-4bc6-bad8-50643b1a5751" providerId="AD" clId="Web-{97BAB203-B1D2-4FCD-89A8-B8B1F2E2D70B}" dt="2020-04-13T10:41:59.104" v="105"/>
          <ac:spMkLst>
            <pc:docMk/>
            <pc:sldMk cId="1576665810" sldId="288"/>
            <ac:spMk id="7" creationId="{F3060C83-F051-4F0E-ABAD-AA0DFC48B218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1:59.104" v="105"/>
          <ac:spMkLst>
            <pc:docMk/>
            <pc:sldMk cId="1576665810" sldId="288"/>
            <ac:spMk id="9" creationId="{83C98ABE-055B-441F-B07E-44F97F083C39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1:59.104" v="105"/>
          <ac:spMkLst>
            <pc:docMk/>
            <pc:sldMk cId="1576665810" sldId="288"/>
            <ac:spMk id="11" creationId="{29FDB030-9B49-4CED-8CCD-4D99382388AC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1:59.104" v="105"/>
          <ac:spMkLst>
            <pc:docMk/>
            <pc:sldMk cId="1576665810" sldId="288"/>
            <ac:spMk id="13" creationId="{3783CA14-24A1-485C-8B30-D6A5D87987AD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1:59.104" v="105"/>
          <ac:spMkLst>
            <pc:docMk/>
            <pc:sldMk cId="1576665810" sldId="288"/>
            <ac:spMk id="15" creationId="{9A97C86A-04D6-40F7-AE84-31AB43E6A846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1:59.104" v="105"/>
          <ac:spMkLst>
            <pc:docMk/>
            <pc:sldMk cId="1576665810" sldId="288"/>
            <ac:spMk id="17" creationId="{FF9F2414-84E8-453E-B1F3-389FDE8192D9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1:59.104" v="105"/>
          <ac:spMkLst>
            <pc:docMk/>
            <pc:sldMk cId="1576665810" sldId="288"/>
            <ac:spMk id="19" creationId="{3ECA69A1-7536-43AC-85EF-C7106179F5ED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41:59.104" v="105"/>
          <ac:picMkLst>
            <pc:docMk/>
            <pc:sldMk cId="1576665810" sldId="288"/>
            <ac:picMk id="2" creationId="{D12A2940-15EA-42A3-91CA-DFF5AB9D306B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42:21.416" v="108"/>
        <pc:sldMkLst>
          <pc:docMk/>
          <pc:sldMk cId="3811188747" sldId="289"/>
        </pc:sldMkLst>
        <pc:spChg chg="add">
          <ac:chgData name="Salah A. AL-Trawneh" userId="S::laratr@mutah.edu.jo::7c9b0012-006b-4bc6-bad8-50643b1a5751" providerId="AD" clId="Web-{97BAB203-B1D2-4FCD-89A8-B8B1F2E2D70B}" dt="2020-04-13T10:42:21.416" v="108"/>
          <ac:spMkLst>
            <pc:docMk/>
            <pc:sldMk cId="3811188747" sldId="289"/>
            <ac:spMk id="7" creationId="{63644BFD-D22E-4019-B666-387DA51AEAFD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2:21.416" v="108"/>
          <ac:spMkLst>
            <pc:docMk/>
            <pc:sldMk cId="3811188747" sldId="289"/>
            <ac:spMk id="13" creationId="{3776B14B-F2F4-4825-8DA8-8C7A0F2B3960}"/>
          </ac:spMkLst>
        </pc:spChg>
        <pc:grpChg chg="add">
          <ac:chgData name="Salah A. AL-Trawneh" userId="S::laratr@mutah.edu.jo::7c9b0012-006b-4bc6-bad8-50643b1a5751" providerId="AD" clId="Web-{97BAB203-B1D2-4FCD-89A8-B8B1F2E2D70B}" dt="2020-04-13T10:42:21.416" v="108"/>
          <ac:grpSpMkLst>
            <pc:docMk/>
            <pc:sldMk cId="3811188747" sldId="289"/>
            <ac:grpSpMk id="9" creationId="{5FE9FE4C-C9E0-4C54-8010-EA9D29CD4D59}"/>
          </ac:grpSpMkLst>
        </pc:grpChg>
        <pc:picChg chg="add mod">
          <ac:chgData name="Salah A. AL-Trawneh" userId="S::laratr@mutah.edu.jo::7c9b0012-006b-4bc6-bad8-50643b1a5751" providerId="AD" clId="Web-{97BAB203-B1D2-4FCD-89A8-B8B1F2E2D70B}" dt="2020-04-13T10:42:21.416" v="108"/>
          <ac:picMkLst>
            <pc:docMk/>
            <pc:sldMk cId="3811188747" sldId="289"/>
            <ac:picMk id="2" creationId="{FEF6B384-45A9-4B68-BFDD-C4A5111F1E68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42:41.589" v="111"/>
        <pc:sldMkLst>
          <pc:docMk/>
          <pc:sldMk cId="1932951223" sldId="290"/>
        </pc:sldMkLst>
        <pc:spChg chg="add">
          <ac:chgData name="Salah A. AL-Trawneh" userId="S::laratr@mutah.edu.jo::7c9b0012-006b-4bc6-bad8-50643b1a5751" providerId="AD" clId="Web-{97BAB203-B1D2-4FCD-89A8-B8B1F2E2D70B}" dt="2020-04-13T10:42:41.589" v="111"/>
          <ac:spMkLst>
            <pc:docMk/>
            <pc:sldMk cId="1932951223" sldId="290"/>
            <ac:spMk id="7" creationId="{32BC26D8-82FB-445E-AA49-62A77D7C1EE0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2:41.589" v="111"/>
          <ac:spMkLst>
            <pc:docMk/>
            <pc:sldMk cId="1932951223" sldId="290"/>
            <ac:spMk id="9" creationId="{CB44330D-EA18-4254-AA95-EB49948539B8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42:41.589" v="111"/>
          <ac:picMkLst>
            <pc:docMk/>
            <pc:sldMk cId="1932951223" sldId="290"/>
            <ac:picMk id="2" creationId="{7C9EF7BB-35F2-4EE4-8241-85224EBBA6AC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43:07.979" v="114"/>
        <pc:sldMkLst>
          <pc:docMk/>
          <pc:sldMk cId="1377422795" sldId="291"/>
        </pc:sldMkLst>
        <pc:spChg chg="add">
          <ac:chgData name="Salah A. AL-Trawneh" userId="S::laratr@mutah.edu.jo::7c9b0012-006b-4bc6-bad8-50643b1a5751" providerId="AD" clId="Web-{97BAB203-B1D2-4FCD-89A8-B8B1F2E2D70B}" dt="2020-04-13T10:43:07.979" v="114"/>
          <ac:spMkLst>
            <pc:docMk/>
            <pc:sldMk cId="1377422795" sldId="291"/>
            <ac:spMk id="7" creationId="{32BC26D8-82FB-445E-AA49-62A77D7C1EE0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3:07.979" v="114"/>
          <ac:spMkLst>
            <pc:docMk/>
            <pc:sldMk cId="1377422795" sldId="291"/>
            <ac:spMk id="9" creationId="{CB44330D-EA18-4254-AA95-EB49948539B8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43:07.979" v="114"/>
          <ac:picMkLst>
            <pc:docMk/>
            <pc:sldMk cId="1377422795" sldId="291"/>
            <ac:picMk id="2" creationId="{9100C5DE-2D5B-4E80-9DD5-4989FF404320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43:27.245" v="117"/>
        <pc:sldMkLst>
          <pc:docMk/>
          <pc:sldMk cId="1676501322" sldId="292"/>
        </pc:sldMkLst>
        <pc:spChg chg="add">
          <ac:chgData name="Salah A. AL-Trawneh" userId="S::laratr@mutah.edu.jo::7c9b0012-006b-4bc6-bad8-50643b1a5751" providerId="AD" clId="Web-{97BAB203-B1D2-4FCD-89A8-B8B1F2E2D70B}" dt="2020-04-13T10:43:27.245" v="117"/>
          <ac:spMkLst>
            <pc:docMk/>
            <pc:sldMk cId="1676501322" sldId="292"/>
            <ac:spMk id="7" creationId="{32BC26D8-82FB-445E-AA49-62A77D7C1EE0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3:27.245" v="117"/>
          <ac:spMkLst>
            <pc:docMk/>
            <pc:sldMk cId="1676501322" sldId="292"/>
            <ac:spMk id="9" creationId="{CB44330D-EA18-4254-AA95-EB49948539B8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43:27.245" v="117"/>
          <ac:picMkLst>
            <pc:docMk/>
            <pc:sldMk cId="1676501322" sldId="292"/>
            <ac:picMk id="2" creationId="{BF70A51B-827E-4DC1-B95A-138EEAA83998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43:42.776" v="120"/>
        <pc:sldMkLst>
          <pc:docMk/>
          <pc:sldMk cId="2176406625" sldId="293"/>
        </pc:sldMkLst>
        <pc:spChg chg="add">
          <ac:chgData name="Salah A. AL-Trawneh" userId="S::laratr@mutah.edu.jo::7c9b0012-006b-4bc6-bad8-50643b1a5751" providerId="AD" clId="Web-{97BAB203-B1D2-4FCD-89A8-B8B1F2E2D70B}" dt="2020-04-13T10:43:42.776" v="120"/>
          <ac:spMkLst>
            <pc:docMk/>
            <pc:sldMk cId="2176406625" sldId="293"/>
            <ac:spMk id="7" creationId="{32BC26D8-82FB-445E-AA49-62A77D7C1EE0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3:42.776" v="120"/>
          <ac:spMkLst>
            <pc:docMk/>
            <pc:sldMk cId="2176406625" sldId="293"/>
            <ac:spMk id="9" creationId="{CB44330D-EA18-4254-AA95-EB49948539B8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43:42.776" v="120"/>
          <ac:picMkLst>
            <pc:docMk/>
            <pc:sldMk cId="2176406625" sldId="293"/>
            <ac:picMk id="2" creationId="{34392259-F93F-4A04-9B35-77834275938F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44:02.245" v="123"/>
        <pc:sldMkLst>
          <pc:docMk/>
          <pc:sldMk cId="3765316549" sldId="294"/>
        </pc:sldMkLst>
        <pc:spChg chg="add">
          <ac:chgData name="Salah A. AL-Trawneh" userId="S::laratr@mutah.edu.jo::7c9b0012-006b-4bc6-bad8-50643b1a5751" providerId="AD" clId="Web-{97BAB203-B1D2-4FCD-89A8-B8B1F2E2D70B}" dt="2020-04-13T10:44:02.245" v="123"/>
          <ac:spMkLst>
            <pc:docMk/>
            <pc:sldMk cId="3765316549" sldId="294"/>
            <ac:spMk id="7" creationId="{32BC26D8-82FB-445E-AA49-62A77D7C1EE0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4:02.245" v="123"/>
          <ac:spMkLst>
            <pc:docMk/>
            <pc:sldMk cId="3765316549" sldId="294"/>
            <ac:spMk id="9" creationId="{CB44330D-EA18-4254-AA95-EB49948539B8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44:02.245" v="123"/>
          <ac:picMkLst>
            <pc:docMk/>
            <pc:sldMk cId="3765316549" sldId="294"/>
            <ac:picMk id="2" creationId="{1CBC7041-5B78-4104-8E06-C9A08E3189BF}"/>
          </ac:picMkLst>
        </pc:picChg>
      </pc:sldChg>
      <pc:sldChg chg="addSp modSp new mod setBg">
        <pc:chgData name="Salah A. AL-Trawneh" userId="S::laratr@mutah.edu.jo::7c9b0012-006b-4bc6-bad8-50643b1a5751" providerId="AD" clId="Web-{97BAB203-B1D2-4FCD-89A8-B8B1F2E2D70B}" dt="2020-04-13T10:44:24.449" v="126"/>
        <pc:sldMkLst>
          <pc:docMk/>
          <pc:sldMk cId="1944110037" sldId="295"/>
        </pc:sldMkLst>
        <pc:spChg chg="add">
          <ac:chgData name="Salah A. AL-Trawneh" userId="S::laratr@mutah.edu.jo::7c9b0012-006b-4bc6-bad8-50643b1a5751" providerId="AD" clId="Web-{97BAB203-B1D2-4FCD-89A8-B8B1F2E2D70B}" dt="2020-04-13T10:44:24.449" v="126"/>
          <ac:spMkLst>
            <pc:docMk/>
            <pc:sldMk cId="1944110037" sldId="295"/>
            <ac:spMk id="7" creationId="{32BC26D8-82FB-445E-AA49-62A77D7C1EE0}"/>
          </ac:spMkLst>
        </pc:spChg>
        <pc:spChg chg="add">
          <ac:chgData name="Salah A. AL-Trawneh" userId="S::laratr@mutah.edu.jo::7c9b0012-006b-4bc6-bad8-50643b1a5751" providerId="AD" clId="Web-{97BAB203-B1D2-4FCD-89A8-B8B1F2E2D70B}" dt="2020-04-13T10:44:24.449" v="126"/>
          <ac:spMkLst>
            <pc:docMk/>
            <pc:sldMk cId="1944110037" sldId="295"/>
            <ac:spMk id="9" creationId="{CB44330D-EA18-4254-AA95-EB49948539B8}"/>
          </ac:spMkLst>
        </pc:spChg>
        <pc:picChg chg="add mod">
          <ac:chgData name="Salah A. AL-Trawneh" userId="S::laratr@mutah.edu.jo::7c9b0012-006b-4bc6-bad8-50643b1a5751" providerId="AD" clId="Web-{97BAB203-B1D2-4FCD-89A8-B8B1F2E2D70B}" dt="2020-04-13T10:44:24.449" v="126"/>
          <ac:picMkLst>
            <pc:docMk/>
            <pc:sldMk cId="1944110037" sldId="295"/>
            <ac:picMk id="2" creationId="{175F882C-1099-4F66-818D-2F6F6292F48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person, red, man, holding&#10;&#10;Description generated with very high confidence">
            <a:extLst>
              <a:ext uri="{FF2B5EF4-FFF2-40B4-BE49-F238E27FC236}">
                <a16:creationId xmlns:a16="http://schemas.microsoft.com/office/drawing/2014/main" id="{23E16EDB-012D-4621-ADD4-C54306D43B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389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6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24D80D0-3D04-4A66-A898-0418164BD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83911"/>
            <a:ext cx="7047923" cy="52859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168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48FA5C8-9F83-48EF-A28B-E81BA74D3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6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3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animal, bird, flower, tree&#10;&#10;Description generated with very high confidence">
            <a:extLst>
              <a:ext uri="{FF2B5EF4-FFF2-40B4-BE49-F238E27FC236}">
                <a16:creationId xmlns:a16="http://schemas.microsoft.com/office/drawing/2014/main" id="{1B8961E3-D0FE-4A07-9204-3D6B2EBB9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72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3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6030884-0A8F-4867-BF09-7CFB0A2D7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21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7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bird, heron, flower&#10;&#10;Description generated with very high confidence">
            <a:extLst>
              <a:ext uri="{FF2B5EF4-FFF2-40B4-BE49-F238E27FC236}">
                <a16:creationId xmlns:a16="http://schemas.microsoft.com/office/drawing/2014/main" id="{E2CAEBB2-0DC4-4975-A82F-5BFC4B31B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09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bird, flower&#10;&#10;Description generated with very high confidence">
            <a:extLst>
              <a:ext uri="{FF2B5EF4-FFF2-40B4-BE49-F238E27FC236}">
                <a16:creationId xmlns:a16="http://schemas.microsoft.com/office/drawing/2014/main" id="{8F2F0E62-411B-40B8-B7F1-4EFA8DBC8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31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bird, tree, flower&#10;&#10;Description generated with very high confidence">
            <a:extLst>
              <a:ext uri="{FF2B5EF4-FFF2-40B4-BE49-F238E27FC236}">
                <a16:creationId xmlns:a16="http://schemas.microsoft.com/office/drawing/2014/main" id="{431237FE-02E4-4BE5-BE96-42C3EE397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81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7E110677-974F-4F36-9BE0-EDBC64362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2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Picture 2" descr="A picture containing bird, flower&#10;&#10;Description generated with very high confidence">
            <a:extLst>
              <a:ext uri="{FF2B5EF4-FFF2-40B4-BE49-F238E27FC236}">
                <a16:creationId xmlns:a16="http://schemas.microsoft.com/office/drawing/2014/main" id="{3D0A9C1A-961C-4417-A87E-F86ADA2ED9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5939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75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30539882-B5EB-4D6A-905E-A9BA9F43B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40" y="1123527"/>
            <a:ext cx="6139733" cy="4604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F7B1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63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flower, bird&#10;&#10;Description generated with very high confidence">
            <a:extLst>
              <a:ext uri="{FF2B5EF4-FFF2-40B4-BE49-F238E27FC236}">
                <a16:creationId xmlns:a16="http://schemas.microsoft.com/office/drawing/2014/main" id="{37EDD9C2-1706-4A5B-8F2F-E97290331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389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53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8F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C8748876-AF04-48C3-8CE0-B710540A1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04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25ACC6B-7207-43D4-93A9-EE079213F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51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5C997751-3DA7-4197-B443-E717662DA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30" b="20828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879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67E08545-659C-4165-AF57-7E21975F2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40" b="15415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61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82FA6DF3-AE5A-4091-8E0F-9DE9573A2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49" b="147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9716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4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56AB1F27-966C-4A4E-B75D-733E35122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936E0350-D6C7-4034-BF35-5E7F10577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5" b="33284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257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bird, flower&#10;&#10;Description generated with very high confidence">
            <a:extLst>
              <a:ext uri="{FF2B5EF4-FFF2-40B4-BE49-F238E27FC236}">
                <a16:creationId xmlns:a16="http://schemas.microsoft.com/office/drawing/2014/main" id="{52D98F5B-019F-44AC-85BE-D43122D47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658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396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41A97591-3D3D-47E3-BD2C-1456A68D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92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AB66CFAF-97C2-444A-82B0-5513EB8CE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map&#10;&#10;Description generated with very high confidence">
            <a:extLst>
              <a:ext uri="{FF2B5EF4-FFF2-40B4-BE49-F238E27FC236}">
                <a16:creationId xmlns:a16="http://schemas.microsoft.com/office/drawing/2014/main" id="{3FB2ED9F-FDFB-4974-8C85-6227E68F4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0" r="-1" b="-1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47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883C82F-2EA5-4ECF-A462-6F65C1FDB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131" y="1123527"/>
            <a:ext cx="6139733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84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4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flower&#10;&#10;Description generated with high confidence">
            <a:extLst>
              <a:ext uri="{FF2B5EF4-FFF2-40B4-BE49-F238E27FC236}">
                <a16:creationId xmlns:a16="http://schemas.microsoft.com/office/drawing/2014/main" id="{DDB73C0C-9BC3-4DAB-BA07-AB2ECB75F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00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D12A2940-15EA-42A3-91CA-DFF5AB9D3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7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65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FEF6B384-45A9-4B68-BFDD-C4A5111F1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63" b="1992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88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2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7C9EF7BB-35F2-4EE4-8241-85224EBBA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51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97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9100C5DE-2D5B-4E80-9DD5-4989FF404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22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3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BF70A51B-827E-4DC1-B95A-138EEAA83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01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34392259-F93F-4A04-9B35-778342759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06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7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sitting&#10;&#10;Description generated with very high confidence">
            <a:extLst>
              <a:ext uri="{FF2B5EF4-FFF2-40B4-BE49-F238E27FC236}">
                <a16:creationId xmlns:a16="http://schemas.microsoft.com/office/drawing/2014/main" id="{1CBC7041-5B78-4104-8E06-C9A08E318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16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175F882C-1099-4F66-818D-2F6F6292F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1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bird, flower, tree&#10;&#10;Description generated with very high confidence">
            <a:extLst>
              <a:ext uri="{FF2B5EF4-FFF2-40B4-BE49-F238E27FC236}">
                <a16:creationId xmlns:a16="http://schemas.microsoft.com/office/drawing/2014/main" id="{109D8D3C-9FF3-404D-9F26-B1920B7E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389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3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724814C-FB5F-4BE0-ACEF-6854CF8DB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389"/>
          <a:stretch/>
        </p:blipFill>
        <p:spPr>
          <a:xfrm>
            <a:off x="20" y="10"/>
            <a:ext cx="10335691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7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10C3B61-9205-4E0F-8C08-C5F680F4C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393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65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9AC41177-EEC2-48A1-BB61-40FE04720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393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5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3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3527FCEE-5843-4EA3-8683-D8BA57807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4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4AC69C0F-9AF7-4382-8508-7EE42C37F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81" y="1367149"/>
            <a:ext cx="5498268" cy="41237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9892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A4CE2C4C7B96C94992FCDCD516328081" ma:contentTypeVersion="7" ma:contentTypeDescription="إنشاء مستند جديد." ma:contentTypeScope="" ma:versionID="bb6af94c86b317edd6ed0ebf99070e1c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4af5e90e0f4fd4b84ac566d45e3c7600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79513E-A177-4338-AF82-EDE3A456CC7C}"/>
</file>

<file path=customXml/itemProps2.xml><?xml version="1.0" encoding="utf-8"?>
<ds:datastoreItem xmlns:ds="http://schemas.openxmlformats.org/officeDocument/2006/customXml" ds:itemID="{445569C7-A0A6-4047-9657-1AB1C0944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192734-BB99-42ED-97BF-056437DF874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145</cp:revision>
  <dcterms:created xsi:type="dcterms:W3CDTF">2020-04-13T10:25:34Z</dcterms:created>
  <dcterms:modified xsi:type="dcterms:W3CDTF">2020-04-13T10:44:26Z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