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6.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1" r:id="rId3"/>
    <p:sldMasterId id="2147483713" r:id="rId4"/>
    <p:sldMasterId id="2147483751" r:id="rId5"/>
    <p:sldMasterId id="2147483816" r:id="rId6"/>
    <p:sldMasterId id="2147483829" r:id="rId7"/>
    <p:sldMasterId id="2147483918" r:id="rId8"/>
    <p:sldMasterId id="2147483961" r:id="rId9"/>
    <p:sldMasterId id="2147484050" r:id="rId10"/>
    <p:sldMasterId id="2147484064" r:id="rId11"/>
    <p:sldMasterId id="2147484084" r:id="rId12"/>
    <p:sldMasterId id="2147484137" r:id="rId13"/>
    <p:sldMasterId id="2147484150" r:id="rId14"/>
    <p:sldMasterId id="2147484169" r:id="rId15"/>
    <p:sldMasterId id="2147484190" r:id="rId16"/>
    <p:sldMasterId id="2147484207" r:id="rId17"/>
  </p:sldMasterIdLst>
  <p:notesMasterIdLst>
    <p:notesMasterId r:id="rId159"/>
  </p:notesMasterIdLst>
  <p:sldIdLst>
    <p:sldId id="796" r:id="rId18"/>
    <p:sldId id="840" r:id="rId19"/>
    <p:sldId id="842" r:id="rId20"/>
    <p:sldId id="841" r:id="rId21"/>
    <p:sldId id="536" r:id="rId22"/>
    <p:sldId id="778" r:id="rId23"/>
    <p:sldId id="785" r:id="rId24"/>
    <p:sldId id="831" r:id="rId25"/>
    <p:sldId id="802" r:id="rId26"/>
    <p:sldId id="832" r:id="rId27"/>
    <p:sldId id="779" r:id="rId28"/>
    <p:sldId id="780" r:id="rId29"/>
    <p:sldId id="781" r:id="rId30"/>
    <p:sldId id="774" r:id="rId31"/>
    <p:sldId id="790" r:id="rId32"/>
    <p:sldId id="833" r:id="rId33"/>
    <p:sldId id="803" r:id="rId34"/>
    <p:sldId id="740" r:id="rId35"/>
    <p:sldId id="791" r:id="rId36"/>
    <p:sldId id="800" r:id="rId37"/>
    <p:sldId id="733" r:id="rId38"/>
    <p:sldId id="797" r:id="rId39"/>
    <p:sldId id="798" r:id="rId40"/>
    <p:sldId id="799" r:id="rId41"/>
    <p:sldId id="534" r:id="rId42"/>
    <p:sldId id="535" r:id="rId43"/>
    <p:sldId id="804" r:id="rId44"/>
    <p:sldId id="527" r:id="rId45"/>
    <p:sldId id="795" r:id="rId46"/>
    <p:sldId id="748" r:id="rId47"/>
    <p:sldId id="466" r:id="rId48"/>
    <p:sldId id="451" r:id="rId49"/>
    <p:sldId id="468" r:id="rId50"/>
    <p:sldId id="453" r:id="rId51"/>
    <p:sldId id="735" r:id="rId52"/>
    <p:sldId id="550" r:id="rId53"/>
    <p:sldId id="829" r:id="rId54"/>
    <p:sldId id="830" r:id="rId55"/>
    <p:sldId id="761" r:id="rId56"/>
    <p:sldId id="573" r:id="rId57"/>
    <p:sldId id="571" r:id="rId58"/>
    <p:sldId id="421" r:id="rId59"/>
    <p:sldId id="574" r:id="rId60"/>
    <p:sldId id="472" r:id="rId61"/>
    <p:sldId id="792" r:id="rId62"/>
    <p:sldId id="423" r:id="rId63"/>
    <p:sldId id="588" r:id="rId64"/>
    <p:sldId id="762" r:id="rId65"/>
    <p:sldId id="834" r:id="rId66"/>
    <p:sldId id="793" r:id="rId67"/>
    <p:sldId id="590" r:id="rId68"/>
    <p:sldId id="552" r:id="rId69"/>
    <p:sldId id="632" r:id="rId70"/>
    <p:sldId id="633" r:id="rId71"/>
    <p:sldId id="640" r:id="rId72"/>
    <p:sldId id="644" r:id="rId73"/>
    <p:sldId id="763" r:id="rId74"/>
    <p:sldId id="645" r:id="rId75"/>
    <p:sldId id="646" r:id="rId76"/>
    <p:sldId id="805" r:id="rId77"/>
    <p:sldId id="647" r:id="rId78"/>
    <p:sldId id="806" r:id="rId79"/>
    <p:sldId id="656" r:id="rId80"/>
    <p:sldId id="658" r:id="rId81"/>
    <p:sldId id="766" r:id="rId82"/>
    <p:sldId id="660" r:id="rId83"/>
    <p:sldId id="661" r:id="rId84"/>
    <p:sldId id="662" r:id="rId85"/>
    <p:sldId id="665" r:id="rId86"/>
    <p:sldId id="770" r:id="rId87"/>
    <p:sldId id="667" r:id="rId88"/>
    <p:sldId id="771" r:id="rId89"/>
    <p:sldId id="823" r:id="rId90"/>
    <p:sldId id="824" r:id="rId91"/>
    <p:sldId id="668" r:id="rId92"/>
    <p:sldId id="669" r:id="rId93"/>
    <p:sldId id="670" r:id="rId94"/>
    <p:sldId id="671" r:id="rId95"/>
    <p:sldId id="672" r:id="rId96"/>
    <p:sldId id="673" r:id="rId97"/>
    <p:sldId id="674" r:id="rId98"/>
    <p:sldId id="675" r:id="rId99"/>
    <p:sldId id="772" r:id="rId100"/>
    <p:sldId id="807" r:id="rId101"/>
    <p:sldId id="678" r:id="rId102"/>
    <p:sldId id="679" r:id="rId103"/>
    <p:sldId id="682" r:id="rId104"/>
    <p:sldId id="683" r:id="rId105"/>
    <p:sldId id="764" r:id="rId106"/>
    <p:sldId id="684" r:id="rId107"/>
    <p:sldId id="685" r:id="rId108"/>
    <p:sldId id="686" r:id="rId109"/>
    <p:sldId id="688" r:id="rId110"/>
    <p:sldId id="690" r:id="rId111"/>
    <p:sldId id="693" r:id="rId112"/>
    <p:sldId id="695" r:id="rId113"/>
    <p:sldId id="697" r:id="rId114"/>
    <p:sldId id="698" r:id="rId115"/>
    <p:sldId id="699" r:id="rId116"/>
    <p:sldId id="701" r:id="rId117"/>
    <p:sldId id="702" r:id="rId118"/>
    <p:sldId id="290" r:id="rId119"/>
    <p:sldId id="269" r:id="rId120"/>
    <p:sldId id="311" r:id="rId121"/>
    <p:sldId id="309" r:id="rId122"/>
    <p:sldId id="308" r:id="rId123"/>
    <p:sldId id="703" r:id="rId124"/>
    <p:sldId id="704" r:id="rId125"/>
    <p:sldId id="706" r:id="rId126"/>
    <p:sldId id="801" r:id="rId127"/>
    <p:sldId id="773" r:id="rId128"/>
    <p:sldId id="794" r:id="rId129"/>
    <p:sldId id="835" r:id="rId130"/>
    <p:sldId id="594" r:id="rId131"/>
    <p:sldId id="730" r:id="rId132"/>
    <p:sldId id="595" r:id="rId133"/>
    <p:sldId id="836" r:id="rId134"/>
    <p:sldId id="597" r:id="rId135"/>
    <p:sldId id="786" r:id="rId136"/>
    <p:sldId id="787" r:id="rId137"/>
    <p:sldId id="788" r:id="rId138"/>
    <p:sldId id="598" r:id="rId139"/>
    <p:sldId id="601" r:id="rId140"/>
    <p:sldId id="602" r:id="rId141"/>
    <p:sldId id="606" r:id="rId142"/>
    <p:sldId id="837" r:id="rId143"/>
    <p:sldId id="838" r:id="rId144"/>
    <p:sldId id="612" r:id="rId145"/>
    <p:sldId id="613" r:id="rId146"/>
    <p:sldId id="614" r:id="rId147"/>
    <p:sldId id="615" r:id="rId148"/>
    <p:sldId id="839" r:id="rId149"/>
    <p:sldId id="616" r:id="rId150"/>
    <p:sldId id="617" r:id="rId151"/>
    <p:sldId id="623" r:id="rId152"/>
    <p:sldId id="624" r:id="rId153"/>
    <p:sldId id="625" r:id="rId154"/>
    <p:sldId id="626" r:id="rId155"/>
    <p:sldId id="627" r:id="rId156"/>
    <p:sldId id="554" r:id="rId157"/>
    <p:sldId id="825" r:id="rId1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r Moamar"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09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328" autoAdjust="0"/>
  </p:normalViewPr>
  <p:slideViewPr>
    <p:cSldViewPr>
      <p:cViewPr varScale="1">
        <p:scale>
          <a:sx n="68" d="100"/>
          <a:sy n="68" d="100"/>
        </p:scale>
        <p:origin x="552"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notesMaster" Target="notesMasters/notesMaster1.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commentAuthors" Target="commentAuthors.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DFA13E-8178-4CE0-8EC9-D93CD789FDA3}" type="doc">
      <dgm:prSet loTypeId="urn:microsoft.com/office/officeart/2005/8/layout/hProcess9" loCatId="process" qsTypeId="urn:microsoft.com/office/officeart/2005/8/quickstyle/3d7" qsCatId="3D" csTypeId="urn:microsoft.com/office/officeart/2005/8/colors/colorful2" csCatId="colorful" phldr="1"/>
      <dgm:spPr/>
      <dgm:t>
        <a:bodyPr/>
        <a:lstStyle/>
        <a:p>
          <a:endParaRPr lang="en-US"/>
        </a:p>
      </dgm:t>
    </dgm:pt>
    <dgm:pt modelId="{8D850297-6A5F-45F7-BBDA-D8DD70166EB1}">
      <dgm:prSet phldrT="[Text]" custT="1"/>
      <dgm:spPr/>
      <dgm:t>
        <a:bodyPr/>
        <a:lstStyle/>
        <a:p>
          <a:r>
            <a:rPr lang="en-US" sz="1800" b="1" dirty="0"/>
            <a:t>Menarche</a:t>
          </a:r>
          <a:endParaRPr lang="en-US" sz="700" b="1" dirty="0"/>
        </a:p>
      </dgm:t>
    </dgm:pt>
    <dgm:pt modelId="{6C12D7FD-7FD3-4ABA-B3A6-339A3E9A17DD}" type="parTrans" cxnId="{4048DA45-F93D-4008-A1D6-A6E6F56CFEEB}">
      <dgm:prSet/>
      <dgm:spPr/>
      <dgm:t>
        <a:bodyPr/>
        <a:lstStyle/>
        <a:p>
          <a:endParaRPr lang="en-US"/>
        </a:p>
      </dgm:t>
    </dgm:pt>
    <dgm:pt modelId="{77AD1372-939D-45A9-B169-D9B5CD81CBE7}" type="sibTrans" cxnId="{4048DA45-F93D-4008-A1D6-A6E6F56CFEEB}">
      <dgm:prSet/>
      <dgm:spPr/>
      <dgm:t>
        <a:bodyPr/>
        <a:lstStyle/>
        <a:p>
          <a:endParaRPr lang="en-US"/>
        </a:p>
      </dgm:t>
    </dgm:pt>
    <dgm:pt modelId="{B0C45741-1B78-470D-9B03-01D41B584A88}">
      <dgm:prSet phldrT="[Text]" custT="1"/>
      <dgm:spPr/>
      <dgm:t>
        <a:bodyPr/>
        <a:lstStyle/>
        <a:p>
          <a:r>
            <a:rPr lang="en-US" sz="1400" b="1" dirty="0"/>
            <a:t>Adolescence </a:t>
          </a:r>
          <a:endParaRPr lang="en-US" sz="2000" b="1" dirty="0"/>
        </a:p>
      </dgm:t>
    </dgm:pt>
    <dgm:pt modelId="{526A890F-477D-4AF4-9058-216350B8EC8B}" type="parTrans" cxnId="{5ACE1D83-1542-4D3B-8515-57057092FC2E}">
      <dgm:prSet/>
      <dgm:spPr/>
      <dgm:t>
        <a:bodyPr/>
        <a:lstStyle/>
        <a:p>
          <a:endParaRPr lang="en-US"/>
        </a:p>
      </dgm:t>
    </dgm:pt>
    <dgm:pt modelId="{667A8A31-012A-42CB-B270-9887A9410C0F}" type="sibTrans" cxnId="{5ACE1D83-1542-4D3B-8515-57057092FC2E}">
      <dgm:prSet/>
      <dgm:spPr/>
      <dgm:t>
        <a:bodyPr/>
        <a:lstStyle/>
        <a:p>
          <a:endParaRPr lang="en-US"/>
        </a:p>
      </dgm:t>
    </dgm:pt>
    <dgm:pt modelId="{305293CF-343A-4E48-BBC9-1AF1F9E60F97}">
      <dgm:prSet/>
      <dgm:spPr/>
      <dgm:t>
        <a:bodyPr/>
        <a:lstStyle/>
        <a:p>
          <a:r>
            <a:rPr lang="en-US" b="1" dirty="0"/>
            <a:t>Young adults life</a:t>
          </a:r>
        </a:p>
        <a:p>
          <a:r>
            <a:rPr lang="en-US" b="1" dirty="0"/>
            <a:t>(18-21)</a:t>
          </a:r>
        </a:p>
      </dgm:t>
    </dgm:pt>
    <dgm:pt modelId="{EB9153E7-090A-4ED2-BA7F-6F2DF5BC796D}" type="parTrans" cxnId="{483B398A-D272-4294-BA22-4D4DBDF59F01}">
      <dgm:prSet/>
      <dgm:spPr/>
      <dgm:t>
        <a:bodyPr/>
        <a:lstStyle/>
        <a:p>
          <a:endParaRPr lang="en-US"/>
        </a:p>
      </dgm:t>
    </dgm:pt>
    <dgm:pt modelId="{AC698873-8C0C-45F4-9F20-E73A4F70CFF7}" type="sibTrans" cxnId="{483B398A-D272-4294-BA22-4D4DBDF59F01}">
      <dgm:prSet/>
      <dgm:spPr/>
      <dgm:t>
        <a:bodyPr/>
        <a:lstStyle/>
        <a:p>
          <a:endParaRPr lang="en-US"/>
        </a:p>
      </dgm:t>
    </dgm:pt>
    <dgm:pt modelId="{734DAF7A-4CBF-410F-BAE9-B287BDF5A132}">
      <dgm:prSet custT="1"/>
      <dgm:spPr/>
      <dgm:t>
        <a:bodyPr/>
        <a:lstStyle/>
        <a:p>
          <a:r>
            <a:rPr lang="en-US" sz="1800" b="1" dirty="0"/>
            <a:t>Adult life</a:t>
          </a:r>
        </a:p>
        <a:p>
          <a:r>
            <a:rPr lang="en-US" sz="1800" b="1" dirty="0"/>
            <a:t>(35-50)</a:t>
          </a:r>
        </a:p>
      </dgm:t>
    </dgm:pt>
    <dgm:pt modelId="{7CA03382-90DC-4D45-9CAE-F1C3E297D0BB}" type="parTrans" cxnId="{F6435AFD-C829-40A8-8707-9FD5DB00D9E4}">
      <dgm:prSet/>
      <dgm:spPr/>
      <dgm:t>
        <a:bodyPr/>
        <a:lstStyle/>
        <a:p>
          <a:endParaRPr lang="en-US"/>
        </a:p>
      </dgm:t>
    </dgm:pt>
    <dgm:pt modelId="{D7A88AD5-D581-4165-BD94-37C9B7A6C35C}" type="sibTrans" cxnId="{F6435AFD-C829-40A8-8707-9FD5DB00D9E4}">
      <dgm:prSet/>
      <dgm:spPr/>
      <dgm:t>
        <a:bodyPr/>
        <a:lstStyle/>
        <a:p>
          <a:endParaRPr lang="en-US"/>
        </a:p>
      </dgm:t>
    </dgm:pt>
    <dgm:pt modelId="{A601B372-DB4C-4F41-9447-BAD3A2C4BEE1}">
      <dgm:prSet custT="1"/>
      <dgm:spPr/>
      <dgm:t>
        <a:bodyPr/>
        <a:lstStyle/>
        <a:p>
          <a:r>
            <a:rPr lang="en-US" sz="1400" b="1" dirty="0"/>
            <a:t>Menopause</a:t>
          </a:r>
        </a:p>
        <a:p>
          <a:r>
            <a:rPr lang="en-US" sz="1400" b="1" dirty="0"/>
            <a:t>Premature</a:t>
          </a:r>
        </a:p>
        <a:p>
          <a:r>
            <a:rPr lang="en-US" sz="1400" b="1" dirty="0"/>
            <a:t>POF!!</a:t>
          </a:r>
        </a:p>
      </dgm:t>
    </dgm:pt>
    <dgm:pt modelId="{A8226DA8-8533-446A-830F-C7DF60B951D4}" type="parTrans" cxnId="{09631F1A-1590-4FA2-A4DF-B535588850A5}">
      <dgm:prSet/>
      <dgm:spPr/>
      <dgm:t>
        <a:bodyPr/>
        <a:lstStyle/>
        <a:p>
          <a:endParaRPr lang="en-US"/>
        </a:p>
      </dgm:t>
    </dgm:pt>
    <dgm:pt modelId="{A93BF3E3-CD4B-440E-906A-75862D81CACD}" type="sibTrans" cxnId="{09631F1A-1590-4FA2-A4DF-B535588850A5}">
      <dgm:prSet/>
      <dgm:spPr/>
      <dgm:t>
        <a:bodyPr/>
        <a:lstStyle/>
        <a:p>
          <a:endParaRPr lang="en-US"/>
        </a:p>
      </dgm:t>
    </dgm:pt>
    <dgm:pt modelId="{1C8EA440-9D22-47C6-92BC-0F9C0AAF7CDA}">
      <dgm:prSet custT="1"/>
      <dgm:spPr/>
      <dgm:t>
        <a:bodyPr/>
        <a:lstStyle/>
        <a:p>
          <a:r>
            <a:rPr lang="en-US" sz="1800" b="1" dirty="0"/>
            <a:t>Adult life</a:t>
          </a:r>
        </a:p>
        <a:p>
          <a:r>
            <a:rPr lang="en-US" sz="1800" b="1" dirty="0"/>
            <a:t>(21-35)</a:t>
          </a:r>
        </a:p>
      </dgm:t>
    </dgm:pt>
    <dgm:pt modelId="{0644CE7C-D107-485C-A566-08022822DCD3}" type="parTrans" cxnId="{A99BE19A-3276-4E68-A392-CC87248433AB}">
      <dgm:prSet/>
      <dgm:spPr/>
      <dgm:t>
        <a:bodyPr/>
        <a:lstStyle/>
        <a:p>
          <a:endParaRPr lang="en-US"/>
        </a:p>
      </dgm:t>
    </dgm:pt>
    <dgm:pt modelId="{35E2E9DF-E436-412F-8AD5-4F82D5CB8547}" type="sibTrans" cxnId="{A99BE19A-3276-4E68-A392-CC87248433AB}">
      <dgm:prSet/>
      <dgm:spPr/>
      <dgm:t>
        <a:bodyPr/>
        <a:lstStyle/>
        <a:p>
          <a:endParaRPr lang="en-US"/>
        </a:p>
      </dgm:t>
    </dgm:pt>
    <dgm:pt modelId="{6D47D289-4382-4CE8-9757-A045399DB194}" type="pres">
      <dgm:prSet presAssocID="{1DDFA13E-8178-4CE0-8EC9-D93CD789FDA3}" presName="CompostProcess" presStyleCnt="0">
        <dgm:presLayoutVars>
          <dgm:dir/>
          <dgm:resizeHandles val="exact"/>
        </dgm:presLayoutVars>
      </dgm:prSet>
      <dgm:spPr/>
    </dgm:pt>
    <dgm:pt modelId="{8EC8FC8F-5CB6-4780-8619-BA35E44DAA5F}" type="pres">
      <dgm:prSet presAssocID="{1DDFA13E-8178-4CE0-8EC9-D93CD789FDA3}" presName="arrow" presStyleLbl="bgShp" presStyleIdx="0" presStyleCnt="1"/>
      <dgm:spPr/>
    </dgm:pt>
    <dgm:pt modelId="{537D3975-0542-42BB-8F1E-62B96B738F91}" type="pres">
      <dgm:prSet presAssocID="{1DDFA13E-8178-4CE0-8EC9-D93CD789FDA3}" presName="linearProcess" presStyleCnt="0"/>
      <dgm:spPr/>
    </dgm:pt>
    <dgm:pt modelId="{EA813934-445C-41FF-9470-390A33966F05}" type="pres">
      <dgm:prSet presAssocID="{8D850297-6A5F-45F7-BBDA-D8DD70166EB1}" presName="textNode" presStyleLbl="node1" presStyleIdx="0" presStyleCnt="6">
        <dgm:presLayoutVars>
          <dgm:bulletEnabled val="1"/>
        </dgm:presLayoutVars>
      </dgm:prSet>
      <dgm:spPr/>
    </dgm:pt>
    <dgm:pt modelId="{5FF5F6F8-5022-44C9-BEF1-4F5A652923CC}" type="pres">
      <dgm:prSet presAssocID="{77AD1372-939D-45A9-B169-D9B5CD81CBE7}" presName="sibTrans" presStyleCnt="0"/>
      <dgm:spPr/>
    </dgm:pt>
    <dgm:pt modelId="{15DB1296-6724-41DE-8226-24E8AB6FD59E}" type="pres">
      <dgm:prSet presAssocID="{B0C45741-1B78-470D-9B03-01D41B584A88}" presName="textNode" presStyleLbl="node1" presStyleIdx="1" presStyleCnt="6" custLinFactNeighborX="-21971" custLinFactNeighborY="-1562">
        <dgm:presLayoutVars>
          <dgm:bulletEnabled val="1"/>
        </dgm:presLayoutVars>
      </dgm:prSet>
      <dgm:spPr/>
    </dgm:pt>
    <dgm:pt modelId="{56FCCD9A-74D4-4762-B2D7-51239F1A3701}" type="pres">
      <dgm:prSet presAssocID="{667A8A31-012A-42CB-B270-9887A9410C0F}" presName="sibTrans" presStyleCnt="0"/>
      <dgm:spPr/>
    </dgm:pt>
    <dgm:pt modelId="{92F2F09A-1838-4094-A873-7323C0F350D5}" type="pres">
      <dgm:prSet presAssocID="{305293CF-343A-4E48-BBC9-1AF1F9E60F97}" presName="textNode" presStyleLbl="node1" presStyleIdx="2" presStyleCnt="6">
        <dgm:presLayoutVars>
          <dgm:bulletEnabled val="1"/>
        </dgm:presLayoutVars>
      </dgm:prSet>
      <dgm:spPr/>
    </dgm:pt>
    <dgm:pt modelId="{3DC962B6-372D-414A-83F1-AB45B70B1B61}" type="pres">
      <dgm:prSet presAssocID="{AC698873-8C0C-45F4-9F20-E73A4F70CFF7}" presName="sibTrans" presStyleCnt="0"/>
      <dgm:spPr/>
    </dgm:pt>
    <dgm:pt modelId="{1D76E523-0E9E-4047-A950-206DF8092E41}" type="pres">
      <dgm:prSet presAssocID="{1C8EA440-9D22-47C6-92BC-0F9C0AAF7CDA}" presName="textNode" presStyleLbl="node1" presStyleIdx="3" presStyleCnt="6">
        <dgm:presLayoutVars>
          <dgm:bulletEnabled val="1"/>
        </dgm:presLayoutVars>
      </dgm:prSet>
      <dgm:spPr/>
    </dgm:pt>
    <dgm:pt modelId="{7477B60A-3B25-42BA-B20F-479C2A3FC873}" type="pres">
      <dgm:prSet presAssocID="{35E2E9DF-E436-412F-8AD5-4F82D5CB8547}" presName="sibTrans" presStyleCnt="0"/>
      <dgm:spPr/>
    </dgm:pt>
    <dgm:pt modelId="{5F25F138-A7A3-46C6-9B21-C63C4B8711A0}" type="pres">
      <dgm:prSet presAssocID="{734DAF7A-4CBF-410F-BAE9-B287BDF5A132}" presName="textNode" presStyleLbl="node1" presStyleIdx="4" presStyleCnt="6">
        <dgm:presLayoutVars>
          <dgm:bulletEnabled val="1"/>
        </dgm:presLayoutVars>
      </dgm:prSet>
      <dgm:spPr/>
    </dgm:pt>
    <dgm:pt modelId="{7F17FF69-A7EC-475B-8CB5-C991F2E9D7B1}" type="pres">
      <dgm:prSet presAssocID="{D7A88AD5-D581-4165-BD94-37C9B7A6C35C}" presName="sibTrans" presStyleCnt="0"/>
      <dgm:spPr/>
    </dgm:pt>
    <dgm:pt modelId="{3DDEC808-0353-449B-B497-85EF4D354856}" type="pres">
      <dgm:prSet presAssocID="{A601B372-DB4C-4F41-9447-BAD3A2C4BEE1}" presName="textNode" presStyleLbl="node1" presStyleIdx="5" presStyleCnt="6">
        <dgm:presLayoutVars>
          <dgm:bulletEnabled val="1"/>
        </dgm:presLayoutVars>
      </dgm:prSet>
      <dgm:spPr/>
    </dgm:pt>
  </dgm:ptLst>
  <dgm:cxnLst>
    <dgm:cxn modelId="{09631F1A-1590-4FA2-A4DF-B535588850A5}" srcId="{1DDFA13E-8178-4CE0-8EC9-D93CD789FDA3}" destId="{A601B372-DB4C-4F41-9447-BAD3A2C4BEE1}" srcOrd="5" destOrd="0" parTransId="{A8226DA8-8533-446A-830F-C7DF60B951D4}" sibTransId="{A93BF3E3-CD4B-440E-906A-75862D81CACD}"/>
    <dgm:cxn modelId="{35600F45-75E2-45CA-930F-0B3F260F022F}" type="presOf" srcId="{1C8EA440-9D22-47C6-92BC-0F9C0AAF7CDA}" destId="{1D76E523-0E9E-4047-A950-206DF8092E41}" srcOrd="0" destOrd="0" presId="urn:microsoft.com/office/officeart/2005/8/layout/hProcess9"/>
    <dgm:cxn modelId="{4048DA45-F93D-4008-A1D6-A6E6F56CFEEB}" srcId="{1DDFA13E-8178-4CE0-8EC9-D93CD789FDA3}" destId="{8D850297-6A5F-45F7-BBDA-D8DD70166EB1}" srcOrd="0" destOrd="0" parTransId="{6C12D7FD-7FD3-4ABA-B3A6-339A3E9A17DD}" sibTransId="{77AD1372-939D-45A9-B169-D9B5CD81CBE7}"/>
    <dgm:cxn modelId="{44E09648-563E-4B28-923C-07BCDD1ACCF4}" type="presOf" srcId="{B0C45741-1B78-470D-9B03-01D41B584A88}" destId="{15DB1296-6724-41DE-8226-24E8AB6FD59E}" srcOrd="0" destOrd="0" presId="urn:microsoft.com/office/officeart/2005/8/layout/hProcess9"/>
    <dgm:cxn modelId="{5ACE1D83-1542-4D3B-8515-57057092FC2E}" srcId="{1DDFA13E-8178-4CE0-8EC9-D93CD789FDA3}" destId="{B0C45741-1B78-470D-9B03-01D41B584A88}" srcOrd="1" destOrd="0" parTransId="{526A890F-477D-4AF4-9058-216350B8EC8B}" sibTransId="{667A8A31-012A-42CB-B270-9887A9410C0F}"/>
    <dgm:cxn modelId="{483B398A-D272-4294-BA22-4D4DBDF59F01}" srcId="{1DDFA13E-8178-4CE0-8EC9-D93CD789FDA3}" destId="{305293CF-343A-4E48-BBC9-1AF1F9E60F97}" srcOrd="2" destOrd="0" parTransId="{EB9153E7-090A-4ED2-BA7F-6F2DF5BC796D}" sibTransId="{AC698873-8C0C-45F4-9F20-E73A4F70CFF7}"/>
    <dgm:cxn modelId="{C6A0E394-C9B5-4406-AC88-8A6342E003B0}" type="presOf" srcId="{8D850297-6A5F-45F7-BBDA-D8DD70166EB1}" destId="{EA813934-445C-41FF-9470-390A33966F05}" srcOrd="0" destOrd="0" presId="urn:microsoft.com/office/officeart/2005/8/layout/hProcess9"/>
    <dgm:cxn modelId="{A99BE19A-3276-4E68-A392-CC87248433AB}" srcId="{1DDFA13E-8178-4CE0-8EC9-D93CD789FDA3}" destId="{1C8EA440-9D22-47C6-92BC-0F9C0AAF7CDA}" srcOrd="3" destOrd="0" parTransId="{0644CE7C-D107-485C-A566-08022822DCD3}" sibTransId="{35E2E9DF-E436-412F-8AD5-4F82D5CB8547}"/>
    <dgm:cxn modelId="{84DD93AC-4078-4057-AF47-D85AE3D3E186}" type="presOf" srcId="{1DDFA13E-8178-4CE0-8EC9-D93CD789FDA3}" destId="{6D47D289-4382-4CE8-9757-A045399DB194}" srcOrd="0" destOrd="0" presId="urn:microsoft.com/office/officeart/2005/8/layout/hProcess9"/>
    <dgm:cxn modelId="{4E4869B0-F77C-4698-AC06-B89A4BC46C2B}" type="presOf" srcId="{734DAF7A-4CBF-410F-BAE9-B287BDF5A132}" destId="{5F25F138-A7A3-46C6-9B21-C63C4B8711A0}" srcOrd="0" destOrd="0" presId="urn:microsoft.com/office/officeart/2005/8/layout/hProcess9"/>
    <dgm:cxn modelId="{C9C583B4-1F58-4E39-B3EE-CFFFA1013498}" type="presOf" srcId="{305293CF-343A-4E48-BBC9-1AF1F9E60F97}" destId="{92F2F09A-1838-4094-A873-7323C0F350D5}" srcOrd="0" destOrd="0" presId="urn:microsoft.com/office/officeart/2005/8/layout/hProcess9"/>
    <dgm:cxn modelId="{01E700D4-DB30-4ED2-8329-2215177CAACF}" type="presOf" srcId="{A601B372-DB4C-4F41-9447-BAD3A2C4BEE1}" destId="{3DDEC808-0353-449B-B497-85EF4D354856}" srcOrd="0" destOrd="0" presId="urn:microsoft.com/office/officeart/2005/8/layout/hProcess9"/>
    <dgm:cxn modelId="{F6435AFD-C829-40A8-8707-9FD5DB00D9E4}" srcId="{1DDFA13E-8178-4CE0-8EC9-D93CD789FDA3}" destId="{734DAF7A-4CBF-410F-BAE9-B287BDF5A132}" srcOrd="4" destOrd="0" parTransId="{7CA03382-90DC-4D45-9CAE-F1C3E297D0BB}" sibTransId="{D7A88AD5-D581-4165-BD94-37C9B7A6C35C}"/>
    <dgm:cxn modelId="{96522C42-C756-42FC-BCBD-E24407510EE7}" type="presParOf" srcId="{6D47D289-4382-4CE8-9757-A045399DB194}" destId="{8EC8FC8F-5CB6-4780-8619-BA35E44DAA5F}" srcOrd="0" destOrd="0" presId="urn:microsoft.com/office/officeart/2005/8/layout/hProcess9"/>
    <dgm:cxn modelId="{244E7B07-2B78-4637-B8E4-F3CFAEF3F396}" type="presParOf" srcId="{6D47D289-4382-4CE8-9757-A045399DB194}" destId="{537D3975-0542-42BB-8F1E-62B96B738F91}" srcOrd="1" destOrd="0" presId="urn:microsoft.com/office/officeart/2005/8/layout/hProcess9"/>
    <dgm:cxn modelId="{8EE9492E-E874-446C-B6C9-054B07FC8794}" type="presParOf" srcId="{537D3975-0542-42BB-8F1E-62B96B738F91}" destId="{EA813934-445C-41FF-9470-390A33966F05}" srcOrd="0" destOrd="0" presId="urn:microsoft.com/office/officeart/2005/8/layout/hProcess9"/>
    <dgm:cxn modelId="{450C0C98-6388-4B73-9859-0BAE250DD8CA}" type="presParOf" srcId="{537D3975-0542-42BB-8F1E-62B96B738F91}" destId="{5FF5F6F8-5022-44C9-BEF1-4F5A652923CC}" srcOrd="1" destOrd="0" presId="urn:microsoft.com/office/officeart/2005/8/layout/hProcess9"/>
    <dgm:cxn modelId="{2B1C8F90-67B9-46F1-A1C5-FF5A93A460F1}" type="presParOf" srcId="{537D3975-0542-42BB-8F1E-62B96B738F91}" destId="{15DB1296-6724-41DE-8226-24E8AB6FD59E}" srcOrd="2" destOrd="0" presId="urn:microsoft.com/office/officeart/2005/8/layout/hProcess9"/>
    <dgm:cxn modelId="{01635EFF-AE31-4315-BB34-1F1BE092E35D}" type="presParOf" srcId="{537D3975-0542-42BB-8F1E-62B96B738F91}" destId="{56FCCD9A-74D4-4762-B2D7-51239F1A3701}" srcOrd="3" destOrd="0" presId="urn:microsoft.com/office/officeart/2005/8/layout/hProcess9"/>
    <dgm:cxn modelId="{EC90382A-7B51-4DE7-9A05-DFBA2E408CB1}" type="presParOf" srcId="{537D3975-0542-42BB-8F1E-62B96B738F91}" destId="{92F2F09A-1838-4094-A873-7323C0F350D5}" srcOrd="4" destOrd="0" presId="urn:microsoft.com/office/officeart/2005/8/layout/hProcess9"/>
    <dgm:cxn modelId="{9F01EE5E-3D39-43E9-AB9C-C9D990A9143C}" type="presParOf" srcId="{537D3975-0542-42BB-8F1E-62B96B738F91}" destId="{3DC962B6-372D-414A-83F1-AB45B70B1B61}" srcOrd="5" destOrd="0" presId="urn:microsoft.com/office/officeart/2005/8/layout/hProcess9"/>
    <dgm:cxn modelId="{332B4A88-0ED4-461C-BBEC-3EC5D4EE8D18}" type="presParOf" srcId="{537D3975-0542-42BB-8F1E-62B96B738F91}" destId="{1D76E523-0E9E-4047-A950-206DF8092E41}" srcOrd="6" destOrd="0" presId="urn:microsoft.com/office/officeart/2005/8/layout/hProcess9"/>
    <dgm:cxn modelId="{0D5E74C4-A2EF-4B3B-91A9-59193A22DB84}" type="presParOf" srcId="{537D3975-0542-42BB-8F1E-62B96B738F91}" destId="{7477B60A-3B25-42BA-B20F-479C2A3FC873}" srcOrd="7" destOrd="0" presId="urn:microsoft.com/office/officeart/2005/8/layout/hProcess9"/>
    <dgm:cxn modelId="{CF9A820B-DB01-47D0-9B2C-EE31915BAD4B}" type="presParOf" srcId="{537D3975-0542-42BB-8F1E-62B96B738F91}" destId="{5F25F138-A7A3-46C6-9B21-C63C4B8711A0}" srcOrd="8" destOrd="0" presId="urn:microsoft.com/office/officeart/2005/8/layout/hProcess9"/>
    <dgm:cxn modelId="{6BDFCE41-ECD6-4DBC-A327-61CDF2670223}" type="presParOf" srcId="{537D3975-0542-42BB-8F1E-62B96B738F91}" destId="{7F17FF69-A7EC-475B-8CB5-C991F2E9D7B1}" srcOrd="9" destOrd="0" presId="urn:microsoft.com/office/officeart/2005/8/layout/hProcess9"/>
    <dgm:cxn modelId="{7D946BC7-41C3-426B-9191-39A82671FE2B}" type="presParOf" srcId="{537D3975-0542-42BB-8F1E-62B96B738F91}" destId="{3DDEC808-0353-449B-B497-85EF4D354856}"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DFA13E-8178-4CE0-8EC9-D93CD789FDA3}" type="doc">
      <dgm:prSet loTypeId="urn:microsoft.com/office/officeart/2005/8/layout/hProcess9" loCatId="process" qsTypeId="urn:microsoft.com/office/officeart/2005/8/quickstyle/3d7" qsCatId="3D" csTypeId="urn:microsoft.com/office/officeart/2005/8/colors/colorful2" csCatId="colorful" phldr="1"/>
      <dgm:spPr/>
      <dgm:t>
        <a:bodyPr/>
        <a:lstStyle/>
        <a:p>
          <a:endParaRPr lang="en-US"/>
        </a:p>
      </dgm:t>
    </dgm:pt>
    <dgm:pt modelId="{8D850297-6A5F-45F7-BBDA-D8DD70166EB1}">
      <dgm:prSet phldrT="[Text]" custT="1"/>
      <dgm:spPr/>
      <dgm:t>
        <a:bodyPr/>
        <a:lstStyle/>
        <a:p>
          <a:r>
            <a:rPr lang="en-US" sz="1200" b="1" dirty="0"/>
            <a:t>Dysmenorrhea</a:t>
          </a:r>
        </a:p>
        <a:p>
          <a:r>
            <a:rPr lang="en-US" sz="1200" b="1" dirty="0"/>
            <a:t>2-3 GPs-</a:t>
          </a:r>
        </a:p>
        <a:p>
          <a:r>
            <a:rPr lang="en-US" sz="1200" b="1" dirty="0"/>
            <a:t>Medical treatment</a:t>
          </a:r>
          <a:endParaRPr lang="en-US" sz="400" b="1" dirty="0"/>
        </a:p>
      </dgm:t>
    </dgm:pt>
    <dgm:pt modelId="{6C12D7FD-7FD3-4ABA-B3A6-339A3E9A17DD}" type="parTrans" cxnId="{4048DA45-F93D-4008-A1D6-A6E6F56CFEEB}">
      <dgm:prSet/>
      <dgm:spPr/>
      <dgm:t>
        <a:bodyPr/>
        <a:lstStyle/>
        <a:p>
          <a:endParaRPr lang="en-US"/>
        </a:p>
      </dgm:t>
    </dgm:pt>
    <dgm:pt modelId="{77AD1372-939D-45A9-B169-D9B5CD81CBE7}" type="sibTrans" cxnId="{4048DA45-F93D-4008-A1D6-A6E6F56CFEEB}">
      <dgm:prSet/>
      <dgm:spPr/>
      <dgm:t>
        <a:bodyPr/>
        <a:lstStyle/>
        <a:p>
          <a:endParaRPr lang="en-US"/>
        </a:p>
      </dgm:t>
    </dgm:pt>
    <dgm:pt modelId="{B0C45741-1B78-470D-9B03-01D41B584A88}">
      <dgm:prSet phldrT="[Text]" custT="1"/>
      <dgm:spPr/>
      <dgm:t>
        <a:bodyPr/>
        <a:lstStyle/>
        <a:p>
          <a:r>
            <a:rPr lang="en-US" sz="1200" b="1" dirty="0"/>
            <a:t>1-2 Gynecologists</a:t>
          </a:r>
        </a:p>
        <a:p>
          <a:r>
            <a:rPr lang="en-US" sz="1200" b="1" dirty="0"/>
            <a:t>First diagnostic laparoscopy</a:t>
          </a:r>
          <a:endParaRPr lang="en-US" sz="1800" b="1" dirty="0"/>
        </a:p>
      </dgm:t>
    </dgm:pt>
    <dgm:pt modelId="{526A890F-477D-4AF4-9058-216350B8EC8B}" type="parTrans" cxnId="{5ACE1D83-1542-4D3B-8515-57057092FC2E}">
      <dgm:prSet/>
      <dgm:spPr/>
      <dgm:t>
        <a:bodyPr/>
        <a:lstStyle/>
        <a:p>
          <a:endParaRPr lang="en-US"/>
        </a:p>
      </dgm:t>
    </dgm:pt>
    <dgm:pt modelId="{667A8A31-012A-42CB-B270-9887A9410C0F}" type="sibTrans" cxnId="{5ACE1D83-1542-4D3B-8515-57057092FC2E}">
      <dgm:prSet/>
      <dgm:spPr/>
      <dgm:t>
        <a:bodyPr/>
        <a:lstStyle/>
        <a:p>
          <a:endParaRPr lang="en-US"/>
        </a:p>
      </dgm:t>
    </dgm:pt>
    <dgm:pt modelId="{305293CF-343A-4E48-BBC9-1AF1F9E60F97}">
      <dgm:prSet/>
      <dgm:spPr/>
      <dgm:t>
        <a:bodyPr/>
        <a:lstStyle/>
        <a:p>
          <a:r>
            <a:rPr lang="en-US" b="1" dirty="0"/>
            <a:t>Endometrioma,</a:t>
          </a:r>
        </a:p>
        <a:p>
          <a:r>
            <a:rPr lang="en-US" b="1" dirty="0"/>
            <a:t>Second </a:t>
          </a:r>
        </a:p>
        <a:p>
          <a:r>
            <a:rPr lang="en-US" b="1" dirty="0"/>
            <a:t>Laparoscopy</a:t>
          </a:r>
        </a:p>
        <a:p>
          <a:r>
            <a:rPr lang="en-US" b="1" dirty="0"/>
            <a:t>cystectomy</a:t>
          </a:r>
        </a:p>
      </dgm:t>
    </dgm:pt>
    <dgm:pt modelId="{EB9153E7-090A-4ED2-BA7F-6F2DF5BC796D}" type="parTrans" cxnId="{483B398A-D272-4294-BA22-4D4DBDF59F01}">
      <dgm:prSet/>
      <dgm:spPr/>
      <dgm:t>
        <a:bodyPr/>
        <a:lstStyle/>
        <a:p>
          <a:endParaRPr lang="en-US"/>
        </a:p>
      </dgm:t>
    </dgm:pt>
    <dgm:pt modelId="{AC698873-8C0C-45F4-9F20-E73A4F70CFF7}" type="sibTrans" cxnId="{483B398A-D272-4294-BA22-4D4DBDF59F01}">
      <dgm:prSet/>
      <dgm:spPr/>
      <dgm:t>
        <a:bodyPr/>
        <a:lstStyle/>
        <a:p>
          <a:endParaRPr lang="en-US"/>
        </a:p>
      </dgm:t>
    </dgm:pt>
    <dgm:pt modelId="{734DAF7A-4CBF-410F-BAE9-B287BDF5A132}">
      <dgm:prSet custT="1"/>
      <dgm:spPr/>
      <dgm:t>
        <a:bodyPr/>
        <a:lstStyle/>
        <a:p>
          <a:r>
            <a:rPr lang="en-US" sz="1200" b="1" dirty="0"/>
            <a:t>Recurrence of pain</a:t>
          </a:r>
        </a:p>
        <a:p>
          <a:r>
            <a:rPr lang="en-US" sz="1200" b="1" dirty="0"/>
            <a:t>Fourth surgery</a:t>
          </a:r>
        </a:p>
        <a:p>
          <a:r>
            <a:rPr lang="en-US" sz="1200" b="1" dirty="0"/>
            <a:t>Long term medical Rx</a:t>
          </a:r>
        </a:p>
      </dgm:t>
    </dgm:pt>
    <dgm:pt modelId="{7CA03382-90DC-4D45-9CAE-F1C3E297D0BB}" type="parTrans" cxnId="{F6435AFD-C829-40A8-8707-9FD5DB00D9E4}">
      <dgm:prSet/>
      <dgm:spPr/>
      <dgm:t>
        <a:bodyPr/>
        <a:lstStyle/>
        <a:p>
          <a:endParaRPr lang="en-US"/>
        </a:p>
      </dgm:t>
    </dgm:pt>
    <dgm:pt modelId="{D7A88AD5-D581-4165-BD94-37C9B7A6C35C}" type="sibTrans" cxnId="{F6435AFD-C829-40A8-8707-9FD5DB00D9E4}">
      <dgm:prSet/>
      <dgm:spPr/>
      <dgm:t>
        <a:bodyPr/>
        <a:lstStyle/>
        <a:p>
          <a:endParaRPr lang="en-US"/>
        </a:p>
      </dgm:t>
    </dgm:pt>
    <dgm:pt modelId="{A601B372-DB4C-4F41-9447-BAD3A2C4BEE1}">
      <dgm:prSet custT="1"/>
      <dgm:spPr/>
      <dgm:t>
        <a:bodyPr/>
        <a:lstStyle/>
        <a:p>
          <a:r>
            <a:rPr lang="en-US" sz="1600" b="1" dirty="0"/>
            <a:t>TAH</a:t>
          </a:r>
        </a:p>
      </dgm:t>
    </dgm:pt>
    <dgm:pt modelId="{A8226DA8-8533-446A-830F-C7DF60B951D4}" type="parTrans" cxnId="{09631F1A-1590-4FA2-A4DF-B535588850A5}">
      <dgm:prSet/>
      <dgm:spPr/>
      <dgm:t>
        <a:bodyPr/>
        <a:lstStyle/>
        <a:p>
          <a:endParaRPr lang="en-US"/>
        </a:p>
      </dgm:t>
    </dgm:pt>
    <dgm:pt modelId="{A93BF3E3-CD4B-440E-906A-75862D81CACD}" type="sibTrans" cxnId="{09631F1A-1590-4FA2-A4DF-B535588850A5}">
      <dgm:prSet/>
      <dgm:spPr/>
      <dgm:t>
        <a:bodyPr/>
        <a:lstStyle/>
        <a:p>
          <a:endParaRPr lang="en-US"/>
        </a:p>
      </dgm:t>
    </dgm:pt>
    <dgm:pt modelId="{1C8EA440-9D22-47C6-92BC-0F9C0AAF7CDA}">
      <dgm:prSet custT="1"/>
      <dgm:spPr/>
      <dgm:t>
        <a:bodyPr/>
        <a:lstStyle/>
        <a:p>
          <a:r>
            <a:rPr lang="en-US" sz="1200" b="1" dirty="0"/>
            <a:t>Recurrence</a:t>
          </a:r>
        </a:p>
        <a:p>
          <a:r>
            <a:rPr lang="en-US" sz="1200" b="1" dirty="0"/>
            <a:t>+/- infertility</a:t>
          </a:r>
        </a:p>
        <a:p>
          <a:r>
            <a:rPr lang="en-US" sz="1200" b="1" dirty="0"/>
            <a:t>Third laparoscopy</a:t>
          </a:r>
        </a:p>
        <a:p>
          <a:r>
            <a:rPr lang="en-US" sz="1200" b="1" dirty="0"/>
            <a:t>IVF</a:t>
          </a:r>
        </a:p>
      </dgm:t>
    </dgm:pt>
    <dgm:pt modelId="{0644CE7C-D107-485C-A566-08022822DCD3}" type="parTrans" cxnId="{A99BE19A-3276-4E68-A392-CC87248433AB}">
      <dgm:prSet/>
      <dgm:spPr/>
      <dgm:t>
        <a:bodyPr/>
        <a:lstStyle/>
        <a:p>
          <a:endParaRPr lang="en-US"/>
        </a:p>
      </dgm:t>
    </dgm:pt>
    <dgm:pt modelId="{35E2E9DF-E436-412F-8AD5-4F82D5CB8547}" type="sibTrans" cxnId="{A99BE19A-3276-4E68-A392-CC87248433AB}">
      <dgm:prSet/>
      <dgm:spPr/>
      <dgm:t>
        <a:bodyPr/>
        <a:lstStyle/>
        <a:p>
          <a:endParaRPr lang="en-US"/>
        </a:p>
      </dgm:t>
    </dgm:pt>
    <dgm:pt modelId="{6D47D289-4382-4CE8-9757-A045399DB194}" type="pres">
      <dgm:prSet presAssocID="{1DDFA13E-8178-4CE0-8EC9-D93CD789FDA3}" presName="CompostProcess" presStyleCnt="0">
        <dgm:presLayoutVars>
          <dgm:dir/>
          <dgm:resizeHandles val="exact"/>
        </dgm:presLayoutVars>
      </dgm:prSet>
      <dgm:spPr/>
    </dgm:pt>
    <dgm:pt modelId="{8EC8FC8F-5CB6-4780-8619-BA35E44DAA5F}" type="pres">
      <dgm:prSet presAssocID="{1DDFA13E-8178-4CE0-8EC9-D93CD789FDA3}" presName="arrow" presStyleLbl="bgShp" presStyleIdx="0" presStyleCnt="1" custLinFactNeighborX="3636" custLinFactNeighborY="3125"/>
      <dgm:spPr/>
    </dgm:pt>
    <dgm:pt modelId="{537D3975-0542-42BB-8F1E-62B96B738F91}" type="pres">
      <dgm:prSet presAssocID="{1DDFA13E-8178-4CE0-8EC9-D93CD789FDA3}" presName="linearProcess" presStyleCnt="0"/>
      <dgm:spPr/>
    </dgm:pt>
    <dgm:pt modelId="{EA813934-445C-41FF-9470-390A33966F05}" type="pres">
      <dgm:prSet presAssocID="{8D850297-6A5F-45F7-BBDA-D8DD70166EB1}" presName="textNode" presStyleLbl="node1" presStyleIdx="0" presStyleCnt="6">
        <dgm:presLayoutVars>
          <dgm:bulletEnabled val="1"/>
        </dgm:presLayoutVars>
      </dgm:prSet>
      <dgm:spPr/>
    </dgm:pt>
    <dgm:pt modelId="{5FF5F6F8-5022-44C9-BEF1-4F5A652923CC}" type="pres">
      <dgm:prSet presAssocID="{77AD1372-939D-45A9-B169-D9B5CD81CBE7}" presName="sibTrans" presStyleCnt="0"/>
      <dgm:spPr/>
    </dgm:pt>
    <dgm:pt modelId="{15DB1296-6724-41DE-8226-24E8AB6FD59E}" type="pres">
      <dgm:prSet presAssocID="{B0C45741-1B78-470D-9B03-01D41B584A88}" presName="textNode" presStyleLbl="node1" presStyleIdx="1" presStyleCnt="6" custLinFactNeighborX="-21971" custLinFactNeighborY="-1562">
        <dgm:presLayoutVars>
          <dgm:bulletEnabled val="1"/>
        </dgm:presLayoutVars>
      </dgm:prSet>
      <dgm:spPr/>
    </dgm:pt>
    <dgm:pt modelId="{56FCCD9A-74D4-4762-B2D7-51239F1A3701}" type="pres">
      <dgm:prSet presAssocID="{667A8A31-012A-42CB-B270-9887A9410C0F}" presName="sibTrans" presStyleCnt="0"/>
      <dgm:spPr/>
    </dgm:pt>
    <dgm:pt modelId="{92F2F09A-1838-4094-A873-7323C0F350D5}" type="pres">
      <dgm:prSet presAssocID="{305293CF-343A-4E48-BBC9-1AF1F9E60F97}" presName="textNode" presStyleLbl="node1" presStyleIdx="2" presStyleCnt="6">
        <dgm:presLayoutVars>
          <dgm:bulletEnabled val="1"/>
        </dgm:presLayoutVars>
      </dgm:prSet>
      <dgm:spPr/>
    </dgm:pt>
    <dgm:pt modelId="{3DC962B6-372D-414A-83F1-AB45B70B1B61}" type="pres">
      <dgm:prSet presAssocID="{AC698873-8C0C-45F4-9F20-E73A4F70CFF7}" presName="sibTrans" presStyleCnt="0"/>
      <dgm:spPr/>
    </dgm:pt>
    <dgm:pt modelId="{1D76E523-0E9E-4047-A950-206DF8092E41}" type="pres">
      <dgm:prSet presAssocID="{1C8EA440-9D22-47C6-92BC-0F9C0AAF7CDA}" presName="textNode" presStyleLbl="node1" presStyleIdx="3" presStyleCnt="6">
        <dgm:presLayoutVars>
          <dgm:bulletEnabled val="1"/>
        </dgm:presLayoutVars>
      </dgm:prSet>
      <dgm:spPr/>
    </dgm:pt>
    <dgm:pt modelId="{7477B60A-3B25-42BA-B20F-479C2A3FC873}" type="pres">
      <dgm:prSet presAssocID="{35E2E9DF-E436-412F-8AD5-4F82D5CB8547}" presName="sibTrans" presStyleCnt="0"/>
      <dgm:spPr/>
    </dgm:pt>
    <dgm:pt modelId="{5F25F138-A7A3-46C6-9B21-C63C4B8711A0}" type="pres">
      <dgm:prSet presAssocID="{734DAF7A-4CBF-410F-BAE9-B287BDF5A132}" presName="textNode" presStyleLbl="node1" presStyleIdx="4" presStyleCnt="6">
        <dgm:presLayoutVars>
          <dgm:bulletEnabled val="1"/>
        </dgm:presLayoutVars>
      </dgm:prSet>
      <dgm:spPr/>
    </dgm:pt>
    <dgm:pt modelId="{7F17FF69-A7EC-475B-8CB5-C991F2E9D7B1}" type="pres">
      <dgm:prSet presAssocID="{D7A88AD5-D581-4165-BD94-37C9B7A6C35C}" presName="sibTrans" presStyleCnt="0"/>
      <dgm:spPr/>
    </dgm:pt>
    <dgm:pt modelId="{3DDEC808-0353-449B-B497-85EF4D354856}" type="pres">
      <dgm:prSet presAssocID="{A601B372-DB4C-4F41-9447-BAD3A2C4BEE1}" presName="textNode" presStyleLbl="node1" presStyleIdx="5" presStyleCnt="6">
        <dgm:presLayoutVars>
          <dgm:bulletEnabled val="1"/>
        </dgm:presLayoutVars>
      </dgm:prSet>
      <dgm:spPr/>
    </dgm:pt>
  </dgm:ptLst>
  <dgm:cxnLst>
    <dgm:cxn modelId="{09631F1A-1590-4FA2-A4DF-B535588850A5}" srcId="{1DDFA13E-8178-4CE0-8EC9-D93CD789FDA3}" destId="{A601B372-DB4C-4F41-9447-BAD3A2C4BEE1}" srcOrd="5" destOrd="0" parTransId="{A8226DA8-8533-446A-830F-C7DF60B951D4}" sibTransId="{A93BF3E3-CD4B-440E-906A-75862D81CACD}"/>
    <dgm:cxn modelId="{B0074B3C-1798-4BFB-BB05-F6629A75BB05}" type="presOf" srcId="{1DDFA13E-8178-4CE0-8EC9-D93CD789FDA3}" destId="{6D47D289-4382-4CE8-9757-A045399DB194}" srcOrd="0" destOrd="0" presId="urn:microsoft.com/office/officeart/2005/8/layout/hProcess9"/>
    <dgm:cxn modelId="{4048DA45-F93D-4008-A1D6-A6E6F56CFEEB}" srcId="{1DDFA13E-8178-4CE0-8EC9-D93CD789FDA3}" destId="{8D850297-6A5F-45F7-BBDA-D8DD70166EB1}" srcOrd="0" destOrd="0" parTransId="{6C12D7FD-7FD3-4ABA-B3A6-339A3E9A17DD}" sibTransId="{77AD1372-939D-45A9-B169-D9B5CD81CBE7}"/>
    <dgm:cxn modelId="{B832BD55-6B1A-41A0-9A5D-D274EC55C108}" type="presOf" srcId="{305293CF-343A-4E48-BBC9-1AF1F9E60F97}" destId="{92F2F09A-1838-4094-A873-7323C0F350D5}" srcOrd="0" destOrd="0" presId="urn:microsoft.com/office/officeart/2005/8/layout/hProcess9"/>
    <dgm:cxn modelId="{5ACE1D83-1542-4D3B-8515-57057092FC2E}" srcId="{1DDFA13E-8178-4CE0-8EC9-D93CD789FDA3}" destId="{B0C45741-1B78-470D-9B03-01D41B584A88}" srcOrd="1" destOrd="0" parTransId="{526A890F-477D-4AF4-9058-216350B8EC8B}" sibTransId="{667A8A31-012A-42CB-B270-9887A9410C0F}"/>
    <dgm:cxn modelId="{8F37BF88-AECC-4F49-B684-6941D67C63DF}" type="presOf" srcId="{A601B372-DB4C-4F41-9447-BAD3A2C4BEE1}" destId="{3DDEC808-0353-449B-B497-85EF4D354856}" srcOrd="0" destOrd="0" presId="urn:microsoft.com/office/officeart/2005/8/layout/hProcess9"/>
    <dgm:cxn modelId="{483B398A-D272-4294-BA22-4D4DBDF59F01}" srcId="{1DDFA13E-8178-4CE0-8EC9-D93CD789FDA3}" destId="{305293CF-343A-4E48-BBC9-1AF1F9E60F97}" srcOrd="2" destOrd="0" parTransId="{EB9153E7-090A-4ED2-BA7F-6F2DF5BC796D}" sibTransId="{AC698873-8C0C-45F4-9F20-E73A4F70CFF7}"/>
    <dgm:cxn modelId="{C4FFD990-2EAF-4CC3-97BE-066352F002F7}" type="presOf" srcId="{8D850297-6A5F-45F7-BBDA-D8DD70166EB1}" destId="{EA813934-445C-41FF-9470-390A33966F05}" srcOrd="0" destOrd="0" presId="urn:microsoft.com/office/officeart/2005/8/layout/hProcess9"/>
    <dgm:cxn modelId="{D81CE192-B02C-42FA-B775-B867F9E2FC4C}" type="presOf" srcId="{1C8EA440-9D22-47C6-92BC-0F9C0AAF7CDA}" destId="{1D76E523-0E9E-4047-A950-206DF8092E41}" srcOrd="0" destOrd="0" presId="urn:microsoft.com/office/officeart/2005/8/layout/hProcess9"/>
    <dgm:cxn modelId="{A99BE19A-3276-4E68-A392-CC87248433AB}" srcId="{1DDFA13E-8178-4CE0-8EC9-D93CD789FDA3}" destId="{1C8EA440-9D22-47C6-92BC-0F9C0AAF7CDA}" srcOrd="3" destOrd="0" parTransId="{0644CE7C-D107-485C-A566-08022822DCD3}" sibTransId="{35E2E9DF-E436-412F-8AD5-4F82D5CB8547}"/>
    <dgm:cxn modelId="{CA9E81B3-50EC-4383-A47D-6063F704533A}" type="presOf" srcId="{734DAF7A-4CBF-410F-BAE9-B287BDF5A132}" destId="{5F25F138-A7A3-46C6-9B21-C63C4B8711A0}" srcOrd="0" destOrd="0" presId="urn:microsoft.com/office/officeart/2005/8/layout/hProcess9"/>
    <dgm:cxn modelId="{B7027FE4-2BD8-4A70-890D-AD3BE2BD9A0D}" type="presOf" srcId="{B0C45741-1B78-470D-9B03-01D41B584A88}" destId="{15DB1296-6724-41DE-8226-24E8AB6FD59E}" srcOrd="0" destOrd="0" presId="urn:microsoft.com/office/officeart/2005/8/layout/hProcess9"/>
    <dgm:cxn modelId="{F6435AFD-C829-40A8-8707-9FD5DB00D9E4}" srcId="{1DDFA13E-8178-4CE0-8EC9-D93CD789FDA3}" destId="{734DAF7A-4CBF-410F-BAE9-B287BDF5A132}" srcOrd="4" destOrd="0" parTransId="{7CA03382-90DC-4D45-9CAE-F1C3E297D0BB}" sibTransId="{D7A88AD5-D581-4165-BD94-37C9B7A6C35C}"/>
    <dgm:cxn modelId="{DAC8C284-7AD7-435C-BCF7-ACB73E382E59}" type="presParOf" srcId="{6D47D289-4382-4CE8-9757-A045399DB194}" destId="{8EC8FC8F-5CB6-4780-8619-BA35E44DAA5F}" srcOrd="0" destOrd="0" presId="urn:microsoft.com/office/officeart/2005/8/layout/hProcess9"/>
    <dgm:cxn modelId="{36ABEF01-93BC-4AF6-92A3-CC534BCCF498}" type="presParOf" srcId="{6D47D289-4382-4CE8-9757-A045399DB194}" destId="{537D3975-0542-42BB-8F1E-62B96B738F91}" srcOrd="1" destOrd="0" presId="urn:microsoft.com/office/officeart/2005/8/layout/hProcess9"/>
    <dgm:cxn modelId="{F8290E48-DEB8-40C8-ADB3-84EF40984967}" type="presParOf" srcId="{537D3975-0542-42BB-8F1E-62B96B738F91}" destId="{EA813934-445C-41FF-9470-390A33966F05}" srcOrd="0" destOrd="0" presId="urn:microsoft.com/office/officeart/2005/8/layout/hProcess9"/>
    <dgm:cxn modelId="{7A6422BD-68D2-4F69-BA2E-8D6FB0837E0C}" type="presParOf" srcId="{537D3975-0542-42BB-8F1E-62B96B738F91}" destId="{5FF5F6F8-5022-44C9-BEF1-4F5A652923CC}" srcOrd="1" destOrd="0" presId="urn:microsoft.com/office/officeart/2005/8/layout/hProcess9"/>
    <dgm:cxn modelId="{2AA54181-B23A-4AC2-9BC2-D85BBC7A4B99}" type="presParOf" srcId="{537D3975-0542-42BB-8F1E-62B96B738F91}" destId="{15DB1296-6724-41DE-8226-24E8AB6FD59E}" srcOrd="2" destOrd="0" presId="urn:microsoft.com/office/officeart/2005/8/layout/hProcess9"/>
    <dgm:cxn modelId="{D5441CAB-545F-46CC-8314-BF3265876002}" type="presParOf" srcId="{537D3975-0542-42BB-8F1E-62B96B738F91}" destId="{56FCCD9A-74D4-4762-B2D7-51239F1A3701}" srcOrd="3" destOrd="0" presId="urn:microsoft.com/office/officeart/2005/8/layout/hProcess9"/>
    <dgm:cxn modelId="{EFD92761-44CB-4581-9C19-E65220D18D2F}" type="presParOf" srcId="{537D3975-0542-42BB-8F1E-62B96B738F91}" destId="{92F2F09A-1838-4094-A873-7323C0F350D5}" srcOrd="4" destOrd="0" presId="urn:microsoft.com/office/officeart/2005/8/layout/hProcess9"/>
    <dgm:cxn modelId="{51DE7BC8-17F8-460B-9D83-76B1940A54D7}" type="presParOf" srcId="{537D3975-0542-42BB-8F1E-62B96B738F91}" destId="{3DC962B6-372D-414A-83F1-AB45B70B1B61}" srcOrd="5" destOrd="0" presId="urn:microsoft.com/office/officeart/2005/8/layout/hProcess9"/>
    <dgm:cxn modelId="{652ABF54-BBFE-4B09-B51C-D3DA310D7B0C}" type="presParOf" srcId="{537D3975-0542-42BB-8F1E-62B96B738F91}" destId="{1D76E523-0E9E-4047-A950-206DF8092E41}" srcOrd="6" destOrd="0" presId="urn:microsoft.com/office/officeart/2005/8/layout/hProcess9"/>
    <dgm:cxn modelId="{F9F7EDB2-C6F3-478E-A976-B647225ABB25}" type="presParOf" srcId="{537D3975-0542-42BB-8F1E-62B96B738F91}" destId="{7477B60A-3B25-42BA-B20F-479C2A3FC873}" srcOrd="7" destOrd="0" presId="urn:microsoft.com/office/officeart/2005/8/layout/hProcess9"/>
    <dgm:cxn modelId="{B5DE049C-A0CB-4A9C-B6B2-209F2C501E0C}" type="presParOf" srcId="{537D3975-0542-42BB-8F1E-62B96B738F91}" destId="{5F25F138-A7A3-46C6-9B21-C63C4B8711A0}" srcOrd="8" destOrd="0" presId="urn:microsoft.com/office/officeart/2005/8/layout/hProcess9"/>
    <dgm:cxn modelId="{B021C89D-FAAC-4227-9DAE-A0FAC8CA0D88}" type="presParOf" srcId="{537D3975-0542-42BB-8F1E-62B96B738F91}" destId="{7F17FF69-A7EC-475B-8CB5-C991F2E9D7B1}" srcOrd="9" destOrd="0" presId="urn:microsoft.com/office/officeart/2005/8/layout/hProcess9"/>
    <dgm:cxn modelId="{A7148C40-2D63-4875-B13C-BDBAD9692AEB}" type="presParOf" srcId="{537D3975-0542-42BB-8F1E-62B96B738F91}" destId="{3DDEC808-0353-449B-B497-85EF4D354856}" srcOrd="10"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2DA9A-DD63-48FB-A60F-C5DC92DBD376}" type="doc">
      <dgm:prSet loTypeId="urn:microsoft.com/office/officeart/2005/8/layout/venn1" loCatId="relationship" qsTypeId="urn:microsoft.com/office/officeart/2005/8/quickstyle/simple1" qsCatId="simple" csTypeId="urn:microsoft.com/office/officeart/2005/8/colors/accent1_2" csCatId="accent1" phldr="1"/>
      <dgm:spPr/>
    </dgm:pt>
    <dgm:pt modelId="{B90F3F87-D9E9-4471-A0A8-9A6CC1F32B38}">
      <dgm:prSet phldrT="[Text]"/>
      <dgm:spPr/>
      <dgm:t>
        <a:bodyPr/>
        <a:lstStyle/>
        <a:p>
          <a:pPr rtl="0"/>
          <a:r>
            <a:rPr lang="en-AU" dirty="0"/>
            <a:t>Pain in Irritable bowel syndrome</a:t>
          </a:r>
        </a:p>
      </dgm:t>
    </dgm:pt>
    <dgm:pt modelId="{5C58852F-6DD5-488A-AF45-C832B02C69E3}" type="parTrans" cxnId="{3F7235FF-6F1F-43E8-94C7-E040BCBF0F4F}">
      <dgm:prSet/>
      <dgm:spPr/>
      <dgm:t>
        <a:bodyPr/>
        <a:lstStyle/>
        <a:p>
          <a:endParaRPr lang="en-AU"/>
        </a:p>
      </dgm:t>
    </dgm:pt>
    <dgm:pt modelId="{DA165986-000C-448F-B018-86A62814805A}" type="sibTrans" cxnId="{3F7235FF-6F1F-43E8-94C7-E040BCBF0F4F}">
      <dgm:prSet/>
      <dgm:spPr/>
      <dgm:t>
        <a:bodyPr/>
        <a:lstStyle/>
        <a:p>
          <a:endParaRPr lang="en-AU"/>
        </a:p>
      </dgm:t>
    </dgm:pt>
    <dgm:pt modelId="{789595FC-3139-4BA4-8B41-203F124E47BA}">
      <dgm:prSet phldrT="[Text]"/>
      <dgm:spPr/>
      <dgm:t>
        <a:bodyPr/>
        <a:lstStyle/>
        <a:p>
          <a:r>
            <a:rPr lang="en-AU" dirty="0"/>
            <a:t>Pain in Interstitial cystitis</a:t>
          </a:r>
        </a:p>
      </dgm:t>
    </dgm:pt>
    <dgm:pt modelId="{96AFE9F1-8574-48E7-8CE4-96E39210936C}" type="parTrans" cxnId="{E8294244-C5E2-4B3E-90B4-C3635F7E5DE5}">
      <dgm:prSet/>
      <dgm:spPr/>
      <dgm:t>
        <a:bodyPr/>
        <a:lstStyle/>
        <a:p>
          <a:endParaRPr lang="en-AU"/>
        </a:p>
      </dgm:t>
    </dgm:pt>
    <dgm:pt modelId="{FEE52BE3-248D-40D2-A71C-7D7E6901BE7D}" type="sibTrans" cxnId="{E8294244-C5E2-4B3E-90B4-C3635F7E5DE5}">
      <dgm:prSet/>
      <dgm:spPr/>
      <dgm:t>
        <a:bodyPr/>
        <a:lstStyle/>
        <a:p>
          <a:endParaRPr lang="en-AU"/>
        </a:p>
      </dgm:t>
    </dgm:pt>
    <dgm:pt modelId="{B3486A3B-770F-49AC-857F-E68BFE28ADC7}">
      <dgm:prSet phldrT="[Text]"/>
      <dgm:spPr/>
      <dgm:t>
        <a:bodyPr/>
        <a:lstStyle/>
        <a:p>
          <a:r>
            <a:rPr lang="en-AU" dirty="0"/>
            <a:t>Pain in Endometriosis</a:t>
          </a:r>
        </a:p>
      </dgm:t>
    </dgm:pt>
    <dgm:pt modelId="{D8266AF4-E67A-4974-9DC8-DB22AFF0EE64}" type="parTrans" cxnId="{E0200250-6550-467B-999E-D7957259AFF9}">
      <dgm:prSet/>
      <dgm:spPr/>
      <dgm:t>
        <a:bodyPr/>
        <a:lstStyle/>
        <a:p>
          <a:endParaRPr lang="en-AU"/>
        </a:p>
      </dgm:t>
    </dgm:pt>
    <dgm:pt modelId="{504B1FC0-E90D-48A3-A6C9-6E66A767436A}" type="sibTrans" cxnId="{E0200250-6550-467B-999E-D7957259AFF9}">
      <dgm:prSet/>
      <dgm:spPr/>
      <dgm:t>
        <a:bodyPr/>
        <a:lstStyle/>
        <a:p>
          <a:endParaRPr lang="en-AU"/>
        </a:p>
      </dgm:t>
    </dgm:pt>
    <dgm:pt modelId="{35A876DC-BAFD-4111-B885-FD8D937A4FDB}" type="pres">
      <dgm:prSet presAssocID="{1D62DA9A-DD63-48FB-A60F-C5DC92DBD376}" presName="compositeShape" presStyleCnt="0">
        <dgm:presLayoutVars>
          <dgm:chMax val="7"/>
          <dgm:dir/>
          <dgm:resizeHandles val="exact"/>
        </dgm:presLayoutVars>
      </dgm:prSet>
      <dgm:spPr/>
    </dgm:pt>
    <dgm:pt modelId="{8AE706AB-3DCF-4F62-B190-A190FB95AA94}" type="pres">
      <dgm:prSet presAssocID="{B90F3F87-D9E9-4471-A0A8-9A6CC1F32B38}" presName="circ1" presStyleLbl="vennNode1" presStyleIdx="0" presStyleCnt="3"/>
      <dgm:spPr/>
    </dgm:pt>
    <dgm:pt modelId="{A5C2A681-1B28-47FA-983F-21EEE41B427D}" type="pres">
      <dgm:prSet presAssocID="{B90F3F87-D9E9-4471-A0A8-9A6CC1F32B38}" presName="circ1Tx" presStyleLbl="revTx" presStyleIdx="0" presStyleCnt="0">
        <dgm:presLayoutVars>
          <dgm:chMax val="0"/>
          <dgm:chPref val="0"/>
          <dgm:bulletEnabled val="1"/>
        </dgm:presLayoutVars>
      </dgm:prSet>
      <dgm:spPr/>
    </dgm:pt>
    <dgm:pt modelId="{4EC93C3D-0065-442B-B8AD-FF9EBDF90109}" type="pres">
      <dgm:prSet presAssocID="{789595FC-3139-4BA4-8B41-203F124E47BA}" presName="circ2" presStyleLbl="vennNode1" presStyleIdx="1" presStyleCnt="3"/>
      <dgm:spPr/>
    </dgm:pt>
    <dgm:pt modelId="{97B648CA-7491-4F44-8828-A466759E27AB}" type="pres">
      <dgm:prSet presAssocID="{789595FC-3139-4BA4-8B41-203F124E47BA}" presName="circ2Tx" presStyleLbl="revTx" presStyleIdx="0" presStyleCnt="0">
        <dgm:presLayoutVars>
          <dgm:chMax val="0"/>
          <dgm:chPref val="0"/>
          <dgm:bulletEnabled val="1"/>
        </dgm:presLayoutVars>
      </dgm:prSet>
      <dgm:spPr/>
    </dgm:pt>
    <dgm:pt modelId="{FFCF5FE3-87C6-471A-9EAC-B2847FD2C960}" type="pres">
      <dgm:prSet presAssocID="{B3486A3B-770F-49AC-857F-E68BFE28ADC7}" presName="circ3" presStyleLbl="vennNode1" presStyleIdx="2" presStyleCnt="3"/>
      <dgm:spPr/>
    </dgm:pt>
    <dgm:pt modelId="{1CDCFF50-1EC0-4FBB-95FD-67CF916554EF}" type="pres">
      <dgm:prSet presAssocID="{B3486A3B-770F-49AC-857F-E68BFE28ADC7}" presName="circ3Tx" presStyleLbl="revTx" presStyleIdx="0" presStyleCnt="0">
        <dgm:presLayoutVars>
          <dgm:chMax val="0"/>
          <dgm:chPref val="0"/>
          <dgm:bulletEnabled val="1"/>
        </dgm:presLayoutVars>
      </dgm:prSet>
      <dgm:spPr/>
    </dgm:pt>
  </dgm:ptLst>
  <dgm:cxnLst>
    <dgm:cxn modelId="{3ED0B838-2224-46D8-B74A-0305EDFC8742}" type="presOf" srcId="{789595FC-3139-4BA4-8B41-203F124E47BA}" destId="{97B648CA-7491-4F44-8828-A466759E27AB}" srcOrd="1" destOrd="0" presId="urn:microsoft.com/office/officeart/2005/8/layout/venn1"/>
    <dgm:cxn modelId="{5F63783F-4D56-484B-AA2C-819DF15EB2C3}" type="presOf" srcId="{1D62DA9A-DD63-48FB-A60F-C5DC92DBD376}" destId="{35A876DC-BAFD-4111-B885-FD8D937A4FDB}" srcOrd="0" destOrd="0" presId="urn:microsoft.com/office/officeart/2005/8/layout/venn1"/>
    <dgm:cxn modelId="{E8294244-C5E2-4B3E-90B4-C3635F7E5DE5}" srcId="{1D62DA9A-DD63-48FB-A60F-C5DC92DBD376}" destId="{789595FC-3139-4BA4-8B41-203F124E47BA}" srcOrd="1" destOrd="0" parTransId="{96AFE9F1-8574-48E7-8CE4-96E39210936C}" sibTransId="{FEE52BE3-248D-40D2-A71C-7D7E6901BE7D}"/>
    <dgm:cxn modelId="{E0200250-6550-467B-999E-D7957259AFF9}" srcId="{1D62DA9A-DD63-48FB-A60F-C5DC92DBD376}" destId="{B3486A3B-770F-49AC-857F-E68BFE28ADC7}" srcOrd="2" destOrd="0" parTransId="{D8266AF4-E67A-4974-9DC8-DB22AFF0EE64}" sibTransId="{504B1FC0-E90D-48A3-A6C9-6E66A767436A}"/>
    <dgm:cxn modelId="{BC1BBB50-E177-4091-BDB1-B4276DC785BB}" type="presOf" srcId="{789595FC-3139-4BA4-8B41-203F124E47BA}" destId="{4EC93C3D-0065-442B-B8AD-FF9EBDF90109}" srcOrd="0" destOrd="0" presId="urn:microsoft.com/office/officeart/2005/8/layout/venn1"/>
    <dgm:cxn modelId="{3511E9B5-AAE4-4037-A01E-DF2257830F45}" type="presOf" srcId="{B90F3F87-D9E9-4471-A0A8-9A6CC1F32B38}" destId="{8AE706AB-3DCF-4F62-B190-A190FB95AA94}" srcOrd="0" destOrd="0" presId="urn:microsoft.com/office/officeart/2005/8/layout/venn1"/>
    <dgm:cxn modelId="{B8AA9DBB-C7B5-4451-B788-BD790EC6CA79}" type="presOf" srcId="{B3486A3B-770F-49AC-857F-E68BFE28ADC7}" destId="{1CDCFF50-1EC0-4FBB-95FD-67CF916554EF}" srcOrd="1" destOrd="0" presId="urn:microsoft.com/office/officeart/2005/8/layout/venn1"/>
    <dgm:cxn modelId="{A703DEDD-C505-4197-920E-D9B6C15A877F}" type="presOf" srcId="{B3486A3B-770F-49AC-857F-E68BFE28ADC7}" destId="{FFCF5FE3-87C6-471A-9EAC-B2847FD2C960}" srcOrd="0" destOrd="0" presId="urn:microsoft.com/office/officeart/2005/8/layout/venn1"/>
    <dgm:cxn modelId="{6F5148FD-6137-435E-8F3E-FF5E51D180C0}" type="presOf" srcId="{B90F3F87-D9E9-4471-A0A8-9A6CC1F32B38}" destId="{A5C2A681-1B28-47FA-983F-21EEE41B427D}" srcOrd="1" destOrd="0" presId="urn:microsoft.com/office/officeart/2005/8/layout/venn1"/>
    <dgm:cxn modelId="{3F7235FF-6F1F-43E8-94C7-E040BCBF0F4F}" srcId="{1D62DA9A-DD63-48FB-A60F-C5DC92DBD376}" destId="{B90F3F87-D9E9-4471-A0A8-9A6CC1F32B38}" srcOrd="0" destOrd="0" parTransId="{5C58852F-6DD5-488A-AF45-C832B02C69E3}" sibTransId="{DA165986-000C-448F-B018-86A62814805A}"/>
    <dgm:cxn modelId="{974FD9A6-7FF9-48ED-9653-9EA77572A6BF}" type="presParOf" srcId="{35A876DC-BAFD-4111-B885-FD8D937A4FDB}" destId="{8AE706AB-3DCF-4F62-B190-A190FB95AA94}" srcOrd="0" destOrd="0" presId="urn:microsoft.com/office/officeart/2005/8/layout/venn1"/>
    <dgm:cxn modelId="{274D27B3-6DDE-4D1C-8F14-5EC88B032591}" type="presParOf" srcId="{35A876DC-BAFD-4111-B885-FD8D937A4FDB}" destId="{A5C2A681-1B28-47FA-983F-21EEE41B427D}" srcOrd="1" destOrd="0" presId="urn:microsoft.com/office/officeart/2005/8/layout/venn1"/>
    <dgm:cxn modelId="{543EF532-84F3-4D5E-A04F-EB2E6290C0DB}" type="presParOf" srcId="{35A876DC-BAFD-4111-B885-FD8D937A4FDB}" destId="{4EC93C3D-0065-442B-B8AD-FF9EBDF90109}" srcOrd="2" destOrd="0" presId="urn:microsoft.com/office/officeart/2005/8/layout/venn1"/>
    <dgm:cxn modelId="{A7F26CBF-C9E7-4FB6-8979-0FBFC7901C44}" type="presParOf" srcId="{35A876DC-BAFD-4111-B885-FD8D937A4FDB}" destId="{97B648CA-7491-4F44-8828-A466759E27AB}" srcOrd="3" destOrd="0" presId="urn:microsoft.com/office/officeart/2005/8/layout/venn1"/>
    <dgm:cxn modelId="{CE2CD881-9811-43B2-8340-CB5519837190}" type="presParOf" srcId="{35A876DC-BAFD-4111-B885-FD8D937A4FDB}" destId="{FFCF5FE3-87C6-471A-9EAC-B2847FD2C960}" srcOrd="4" destOrd="0" presId="urn:microsoft.com/office/officeart/2005/8/layout/venn1"/>
    <dgm:cxn modelId="{6F8B4501-1DEB-4D8E-9FBE-BBB785EE7F62}" type="presParOf" srcId="{35A876DC-BAFD-4111-B885-FD8D937A4FDB}" destId="{1CDCFF50-1EC0-4FBB-95FD-67CF916554E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8FC8F-5CB6-4780-8619-BA35E44DAA5F}">
      <dsp:nvSpPr>
        <dsp:cNvPr id="0" name=""/>
        <dsp:cNvSpPr/>
      </dsp:nvSpPr>
      <dsp:spPr>
        <a:xfrm>
          <a:off x="657224" y="0"/>
          <a:ext cx="7448550" cy="2438400"/>
        </a:xfrm>
        <a:prstGeom prst="rightArrow">
          <a:avLst/>
        </a:prstGeom>
        <a:solidFill>
          <a:schemeClr val="accent2">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EA813934-445C-41FF-9470-390A33966F05}">
      <dsp:nvSpPr>
        <dsp:cNvPr id="0" name=""/>
        <dsp:cNvSpPr/>
      </dsp:nvSpPr>
      <dsp:spPr>
        <a:xfrm>
          <a:off x="4907" y="731520"/>
          <a:ext cx="1392097" cy="975360"/>
        </a:xfrm>
        <a:prstGeom prst="round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Menarche</a:t>
          </a:r>
          <a:endParaRPr lang="en-US" sz="700" b="1" kern="1200" dirty="0"/>
        </a:p>
      </dsp:txBody>
      <dsp:txXfrm>
        <a:off x="52520" y="779133"/>
        <a:ext cx="1296871" cy="880134"/>
      </dsp:txXfrm>
    </dsp:sp>
    <dsp:sp modelId="{15DB1296-6724-41DE-8226-24E8AB6FD59E}">
      <dsp:nvSpPr>
        <dsp:cNvPr id="0" name=""/>
        <dsp:cNvSpPr/>
      </dsp:nvSpPr>
      <dsp:spPr>
        <a:xfrm>
          <a:off x="1459521" y="716284"/>
          <a:ext cx="1392097" cy="975360"/>
        </a:xfrm>
        <a:prstGeom prst="roundRect">
          <a:avLst/>
        </a:prstGeom>
        <a:solidFill>
          <a:schemeClr val="accent2">
            <a:hueOff val="-2456472"/>
            <a:satOff val="-6182"/>
            <a:lumOff val="8627"/>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Adolescence </a:t>
          </a:r>
          <a:endParaRPr lang="en-US" sz="2000" b="1" kern="1200" dirty="0"/>
        </a:p>
      </dsp:txBody>
      <dsp:txXfrm>
        <a:off x="1507134" y="763897"/>
        <a:ext cx="1296871" cy="880134"/>
      </dsp:txXfrm>
    </dsp:sp>
    <dsp:sp modelId="{92F2F09A-1838-4094-A873-7323C0F350D5}">
      <dsp:nvSpPr>
        <dsp:cNvPr id="0" name=""/>
        <dsp:cNvSpPr/>
      </dsp:nvSpPr>
      <dsp:spPr>
        <a:xfrm>
          <a:off x="2949342" y="731520"/>
          <a:ext cx="1392097" cy="975360"/>
        </a:xfrm>
        <a:prstGeom prst="roundRect">
          <a:avLst/>
        </a:prstGeom>
        <a:solidFill>
          <a:schemeClr val="accent2">
            <a:hueOff val="-4912943"/>
            <a:satOff val="-12364"/>
            <a:lumOff val="17255"/>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Young adults life</a:t>
          </a:r>
        </a:p>
        <a:p>
          <a:pPr marL="0" lvl="0" indent="0" algn="ctr" defTabSz="711200">
            <a:lnSpc>
              <a:spcPct val="90000"/>
            </a:lnSpc>
            <a:spcBef>
              <a:spcPct val="0"/>
            </a:spcBef>
            <a:spcAft>
              <a:spcPct val="35000"/>
            </a:spcAft>
            <a:buNone/>
          </a:pPr>
          <a:r>
            <a:rPr lang="en-US" sz="1600" b="1" kern="1200" dirty="0"/>
            <a:t>(18-21)</a:t>
          </a:r>
        </a:p>
      </dsp:txBody>
      <dsp:txXfrm>
        <a:off x="2996955" y="779133"/>
        <a:ext cx="1296871" cy="880134"/>
      </dsp:txXfrm>
    </dsp:sp>
    <dsp:sp modelId="{1D76E523-0E9E-4047-A950-206DF8092E41}">
      <dsp:nvSpPr>
        <dsp:cNvPr id="0" name=""/>
        <dsp:cNvSpPr/>
      </dsp:nvSpPr>
      <dsp:spPr>
        <a:xfrm>
          <a:off x="4421560" y="731520"/>
          <a:ext cx="1392097" cy="975360"/>
        </a:xfrm>
        <a:prstGeom prst="roundRect">
          <a:avLst/>
        </a:prstGeom>
        <a:solidFill>
          <a:schemeClr val="accent2">
            <a:hueOff val="-7369415"/>
            <a:satOff val="-18546"/>
            <a:lumOff val="25882"/>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Adult life</a:t>
          </a:r>
        </a:p>
        <a:p>
          <a:pPr marL="0" lvl="0" indent="0" algn="ctr" defTabSz="800100">
            <a:lnSpc>
              <a:spcPct val="90000"/>
            </a:lnSpc>
            <a:spcBef>
              <a:spcPct val="0"/>
            </a:spcBef>
            <a:spcAft>
              <a:spcPct val="35000"/>
            </a:spcAft>
            <a:buNone/>
          </a:pPr>
          <a:r>
            <a:rPr lang="en-US" sz="1800" b="1" kern="1200" dirty="0"/>
            <a:t>(21-35)</a:t>
          </a:r>
        </a:p>
      </dsp:txBody>
      <dsp:txXfrm>
        <a:off x="4469173" y="779133"/>
        <a:ext cx="1296871" cy="880134"/>
      </dsp:txXfrm>
    </dsp:sp>
    <dsp:sp modelId="{5F25F138-A7A3-46C6-9B21-C63C4B8711A0}">
      <dsp:nvSpPr>
        <dsp:cNvPr id="0" name=""/>
        <dsp:cNvSpPr/>
      </dsp:nvSpPr>
      <dsp:spPr>
        <a:xfrm>
          <a:off x="5893778" y="731520"/>
          <a:ext cx="1392097" cy="975360"/>
        </a:xfrm>
        <a:prstGeom prst="roundRect">
          <a:avLst/>
        </a:prstGeom>
        <a:solidFill>
          <a:schemeClr val="accent2">
            <a:hueOff val="-9825886"/>
            <a:satOff val="-24728"/>
            <a:lumOff val="3451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Adult life</a:t>
          </a:r>
        </a:p>
        <a:p>
          <a:pPr marL="0" lvl="0" indent="0" algn="ctr" defTabSz="800100">
            <a:lnSpc>
              <a:spcPct val="90000"/>
            </a:lnSpc>
            <a:spcBef>
              <a:spcPct val="0"/>
            </a:spcBef>
            <a:spcAft>
              <a:spcPct val="35000"/>
            </a:spcAft>
            <a:buNone/>
          </a:pPr>
          <a:r>
            <a:rPr lang="en-US" sz="1800" b="1" kern="1200" dirty="0"/>
            <a:t>(35-50)</a:t>
          </a:r>
        </a:p>
      </dsp:txBody>
      <dsp:txXfrm>
        <a:off x="5941391" y="779133"/>
        <a:ext cx="1296871" cy="880134"/>
      </dsp:txXfrm>
    </dsp:sp>
    <dsp:sp modelId="{3DDEC808-0353-449B-B497-85EF4D354856}">
      <dsp:nvSpPr>
        <dsp:cNvPr id="0" name=""/>
        <dsp:cNvSpPr/>
      </dsp:nvSpPr>
      <dsp:spPr>
        <a:xfrm>
          <a:off x="7365995" y="731520"/>
          <a:ext cx="1392097" cy="975360"/>
        </a:xfrm>
        <a:prstGeom prst="roundRect">
          <a:avLst/>
        </a:prstGeom>
        <a:solidFill>
          <a:schemeClr val="accent2">
            <a:hueOff val="-12282358"/>
            <a:satOff val="-30910"/>
            <a:lumOff val="43137"/>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Menopause</a:t>
          </a:r>
        </a:p>
        <a:p>
          <a:pPr marL="0" lvl="0" indent="0" algn="ctr" defTabSz="622300">
            <a:lnSpc>
              <a:spcPct val="90000"/>
            </a:lnSpc>
            <a:spcBef>
              <a:spcPct val="0"/>
            </a:spcBef>
            <a:spcAft>
              <a:spcPct val="35000"/>
            </a:spcAft>
            <a:buNone/>
          </a:pPr>
          <a:r>
            <a:rPr lang="en-US" sz="1400" b="1" kern="1200" dirty="0"/>
            <a:t>Premature</a:t>
          </a:r>
        </a:p>
        <a:p>
          <a:pPr marL="0" lvl="0" indent="0" algn="ctr" defTabSz="622300">
            <a:lnSpc>
              <a:spcPct val="90000"/>
            </a:lnSpc>
            <a:spcBef>
              <a:spcPct val="0"/>
            </a:spcBef>
            <a:spcAft>
              <a:spcPct val="35000"/>
            </a:spcAft>
            <a:buNone/>
          </a:pPr>
          <a:r>
            <a:rPr lang="en-US" sz="1400" b="1" kern="1200" dirty="0"/>
            <a:t>POF!!</a:t>
          </a:r>
        </a:p>
      </dsp:txBody>
      <dsp:txXfrm>
        <a:off x="7413608" y="779133"/>
        <a:ext cx="1296871" cy="880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8FC8F-5CB6-4780-8619-BA35E44DAA5F}">
      <dsp:nvSpPr>
        <dsp:cNvPr id="0" name=""/>
        <dsp:cNvSpPr/>
      </dsp:nvSpPr>
      <dsp:spPr>
        <a:xfrm>
          <a:off x="928054" y="0"/>
          <a:ext cx="7448550" cy="2438400"/>
        </a:xfrm>
        <a:prstGeom prst="rightArrow">
          <a:avLst/>
        </a:prstGeom>
        <a:solidFill>
          <a:schemeClr val="accent2">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EA813934-445C-41FF-9470-390A33966F05}">
      <dsp:nvSpPr>
        <dsp:cNvPr id="0" name=""/>
        <dsp:cNvSpPr/>
      </dsp:nvSpPr>
      <dsp:spPr>
        <a:xfrm>
          <a:off x="481" y="731520"/>
          <a:ext cx="1388312" cy="975360"/>
        </a:xfrm>
        <a:prstGeom prst="round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Dysmenorrhea</a:t>
          </a:r>
        </a:p>
        <a:p>
          <a:pPr marL="0" lvl="0" indent="0" algn="ctr" defTabSz="533400">
            <a:lnSpc>
              <a:spcPct val="90000"/>
            </a:lnSpc>
            <a:spcBef>
              <a:spcPct val="0"/>
            </a:spcBef>
            <a:spcAft>
              <a:spcPct val="35000"/>
            </a:spcAft>
            <a:buNone/>
          </a:pPr>
          <a:r>
            <a:rPr lang="en-US" sz="1200" b="1" kern="1200" dirty="0"/>
            <a:t>2-3 GPs-</a:t>
          </a:r>
        </a:p>
        <a:p>
          <a:pPr marL="0" lvl="0" indent="0" algn="ctr" defTabSz="533400">
            <a:lnSpc>
              <a:spcPct val="90000"/>
            </a:lnSpc>
            <a:spcBef>
              <a:spcPct val="0"/>
            </a:spcBef>
            <a:spcAft>
              <a:spcPct val="35000"/>
            </a:spcAft>
            <a:buNone/>
          </a:pPr>
          <a:r>
            <a:rPr lang="en-US" sz="1200" b="1" kern="1200" dirty="0"/>
            <a:t>Medical treatment</a:t>
          </a:r>
          <a:endParaRPr lang="en-US" sz="400" b="1" kern="1200" dirty="0"/>
        </a:p>
      </dsp:txBody>
      <dsp:txXfrm>
        <a:off x="48094" y="779133"/>
        <a:ext cx="1293086" cy="880134"/>
      </dsp:txXfrm>
    </dsp:sp>
    <dsp:sp modelId="{15DB1296-6724-41DE-8226-24E8AB6FD59E}">
      <dsp:nvSpPr>
        <dsp:cNvPr id="0" name=""/>
        <dsp:cNvSpPr/>
      </dsp:nvSpPr>
      <dsp:spPr>
        <a:xfrm>
          <a:off x="1456236" y="716284"/>
          <a:ext cx="1388312" cy="975360"/>
        </a:xfrm>
        <a:prstGeom prst="roundRect">
          <a:avLst/>
        </a:prstGeom>
        <a:solidFill>
          <a:schemeClr val="accent2">
            <a:hueOff val="-2456472"/>
            <a:satOff val="-6182"/>
            <a:lumOff val="8627"/>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1-2 Gynecologists</a:t>
          </a:r>
        </a:p>
        <a:p>
          <a:pPr marL="0" lvl="0" indent="0" algn="ctr" defTabSz="533400">
            <a:lnSpc>
              <a:spcPct val="90000"/>
            </a:lnSpc>
            <a:spcBef>
              <a:spcPct val="0"/>
            </a:spcBef>
            <a:spcAft>
              <a:spcPct val="35000"/>
            </a:spcAft>
            <a:buNone/>
          </a:pPr>
          <a:r>
            <a:rPr lang="en-US" sz="1200" b="1" kern="1200" dirty="0"/>
            <a:t>First diagnostic laparoscopy</a:t>
          </a:r>
          <a:endParaRPr lang="en-US" sz="1800" b="1" kern="1200" dirty="0"/>
        </a:p>
      </dsp:txBody>
      <dsp:txXfrm>
        <a:off x="1503849" y="763897"/>
        <a:ext cx="1293086" cy="880134"/>
      </dsp:txXfrm>
    </dsp:sp>
    <dsp:sp modelId="{92F2F09A-1838-4094-A873-7323C0F350D5}">
      <dsp:nvSpPr>
        <dsp:cNvPr id="0" name=""/>
        <dsp:cNvSpPr/>
      </dsp:nvSpPr>
      <dsp:spPr>
        <a:xfrm>
          <a:off x="2949971" y="731520"/>
          <a:ext cx="1388312" cy="975360"/>
        </a:xfrm>
        <a:prstGeom prst="roundRect">
          <a:avLst/>
        </a:prstGeom>
        <a:solidFill>
          <a:schemeClr val="accent2">
            <a:hueOff val="-4912943"/>
            <a:satOff val="-12364"/>
            <a:lumOff val="17255"/>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Endometrioma,</a:t>
          </a:r>
        </a:p>
        <a:p>
          <a:pPr marL="0" lvl="0" indent="0" algn="ctr" defTabSz="488950">
            <a:lnSpc>
              <a:spcPct val="90000"/>
            </a:lnSpc>
            <a:spcBef>
              <a:spcPct val="0"/>
            </a:spcBef>
            <a:spcAft>
              <a:spcPct val="35000"/>
            </a:spcAft>
            <a:buNone/>
          </a:pPr>
          <a:r>
            <a:rPr lang="en-US" sz="1100" b="1" kern="1200" dirty="0"/>
            <a:t>Second </a:t>
          </a:r>
        </a:p>
        <a:p>
          <a:pPr marL="0" lvl="0" indent="0" algn="ctr" defTabSz="488950">
            <a:lnSpc>
              <a:spcPct val="90000"/>
            </a:lnSpc>
            <a:spcBef>
              <a:spcPct val="0"/>
            </a:spcBef>
            <a:spcAft>
              <a:spcPct val="35000"/>
            </a:spcAft>
            <a:buNone/>
          </a:pPr>
          <a:r>
            <a:rPr lang="en-US" sz="1100" b="1" kern="1200" dirty="0"/>
            <a:t>Laparoscopy</a:t>
          </a:r>
        </a:p>
        <a:p>
          <a:pPr marL="0" lvl="0" indent="0" algn="ctr" defTabSz="488950">
            <a:lnSpc>
              <a:spcPct val="90000"/>
            </a:lnSpc>
            <a:spcBef>
              <a:spcPct val="0"/>
            </a:spcBef>
            <a:spcAft>
              <a:spcPct val="35000"/>
            </a:spcAft>
            <a:buNone/>
          </a:pPr>
          <a:r>
            <a:rPr lang="en-US" sz="1100" b="1" kern="1200" dirty="0"/>
            <a:t>cystectomy</a:t>
          </a:r>
        </a:p>
      </dsp:txBody>
      <dsp:txXfrm>
        <a:off x="2997584" y="779133"/>
        <a:ext cx="1293086" cy="880134"/>
      </dsp:txXfrm>
    </dsp:sp>
    <dsp:sp modelId="{1D76E523-0E9E-4047-A950-206DF8092E41}">
      <dsp:nvSpPr>
        <dsp:cNvPr id="0" name=""/>
        <dsp:cNvSpPr/>
      </dsp:nvSpPr>
      <dsp:spPr>
        <a:xfrm>
          <a:off x="4424715" y="731520"/>
          <a:ext cx="1388312" cy="975360"/>
        </a:xfrm>
        <a:prstGeom prst="roundRect">
          <a:avLst/>
        </a:prstGeom>
        <a:solidFill>
          <a:schemeClr val="accent2">
            <a:hueOff val="-7369415"/>
            <a:satOff val="-18546"/>
            <a:lumOff val="25882"/>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Recurrence</a:t>
          </a:r>
        </a:p>
        <a:p>
          <a:pPr marL="0" lvl="0" indent="0" algn="ctr" defTabSz="533400">
            <a:lnSpc>
              <a:spcPct val="90000"/>
            </a:lnSpc>
            <a:spcBef>
              <a:spcPct val="0"/>
            </a:spcBef>
            <a:spcAft>
              <a:spcPct val="35000"/>
            </a:spcAft>
            <a:buNone/>
          </a:pPr>
          <a:r>
            <a:rPr lang="en-US" sz="1200" b="1" kern="1200" dirty="0"/>
            <a:t>+/- infertility</a:t>
          </a:r>
        </a:p>
        <a:p>
          <a:pPr marL="0" lvl="0" indent="0" algn="ctr" defTabSz="533400">
            <a:lnSpc>
              <a:spcPct val="90000"/>
            </a:lnSpc>
            <a:spcBef>
              <a:spcPct val="0"/>
            </a:spcBef>
            <a:spcAft>
              <a:spcPct val="35000"/>
            </a:spcAft>
            <a:buNone/>
          </a:pPr>
          <a:r>
            <a:rPr lang="en-US" sz="1200" b="1" kern="1200" dirty="0"/>
            <a:t>Third laparoscopy</a:t>
          </a:r>
        </a:p>
        <a:p>
          <a:pPr marL="0" lvl="0" indent="0" algn="ctr" defTabSz="533400">
            <a:lnSpc>
              <a:spcPct val="90000"/>
            </a:lnSpc>
            <a:spcBef>
              <a:spcPct val="0"/>
            </a:spcBef>
            <a:spcAft>
              <a:spcPct val="35000"/>
            </a:spcAft>
            <a:buNone/>
          </a:pPr>
          <a:r>
            <a:rPr lang="en-US" sz="1200" b="1" kern="1200" dirty="0"/>
            <a:t>IVF</a:t>
          </a:r>
        </a:p>
      </dsp:txBody>
      <dsp:txXfrm>
        <a:off x="4472328" y="779133"/>
        <a:ext cx="1293086" cy="880134"/>
      </dsp:txXfrm>
    </dsp:sp>
    <dsp:sp modelId="{5F25F138-A7A3-46C6-9B21-C63C4B8711A0}">
      <dsp:nvSpPr>
        <dsp:cNvPr id="0" name=""/>
        <dsp:cNvSpPr/>
      </dsp:nvSpPr>
      <dsp:spPr>
        <a:xfrm>
          <a:off x="5899460" y="731520"/>
          <a:ext cx="1388312" cy="975360"/>
        </a:xfrm>
        <a:prstGeom prst="roundRect">
          <a:avLst/>
        </a:prstGeom>
        <a:solidFill>
          <a:schemeClr val="accent2">
            <a:hueOff val="-9825886"/>
            <a:satOff val="-24728"/>
            <a:lumOff val="3451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Recurrence of pain</a:t>
          </a:r>
        </a:p>
        <a:p>
          <a:pPr marL="0" lvl="0" indent="0" algn="ctr" defTabSz="533400">
            <a:lnSpc>
              <a:spcPct val="90000"/>
            </a:lnSpc>
            <a:spcBef>
              <a:spcPct val="0"/>
            </a:spcBef>
            <a:spcAft>
              <a:spcPct val="35000"/>
            </a:spcAft>
            <a:buNone/>
          </a:pPr>
          <a:r>
            <a:rPr lang="en-US" sz="1200" b="1" kern="1200" dirty="0"/>
            <a:t>Fourth surgery</a:t>
          </a:r>
        </a:p>
        <a:p>
          <a:pPr marL="0" lvl="0" indent="0" algn="ctr" defTabSz="533400">
            <a:lnSpc>
              <a:spcPct val="90000"/>
            </a:lnSpc>
            <a:spcBef>
              <a:spcPct val="0"/>
            </a:spcBef>
            <a:spcAft>
              <a:spcPct val="35000"/>
            </a:spcAft>
            <a:buNone/>
          </a:pPr>
          <a:r>
            <a:rPr lang="en-US" sz="1200" b="1" kern="1200" dirty="0"/>
            <a:t>Long term medical Rx</a:t>
          </a:r>
        </a:p>
      </dsp:txBody>
      <dsp:txXfrm>
        <a:off x="5947073" y="779133"/>
        <a:ext cx="1293086" cy="880134"/>
      </dsp:txXfrm>
    </dsp:sp>
    <dsp:sp modelId="{3DDEC808-0353-449B-B497-85EF4D354856}">
      <dsp:nvSpPr>
        <dsp:cNvPr id="0" name=""/>
        <dsp:cNvSpPr/>
      </dsp:nvSpPr>
      <dsp:spPr>
        <a:xfrm>
          <a:off x="7374205" y="731520"/>
          <a:ext cx="1388312" cy="975360"/>
        </a:xfrm>
        <a:prstGeom prst="roundRect">
          <a:avLst/>
        </a:prstGeom>
        <a:solidFill>
          <a:schemeClr val="accent2">
            <a:hueOff val="-12282358"/>
            <a:satOff val="-30910"/>
            <a:lumOff val="43137"/>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TAH</a:t>
          </a:r>
        </a:p>
      </dsp:txBody>
      <dsp:txXfrm>
        <a:off x="7421818" y="779133"/>
        <a:ext cx="1293086" cy="880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706AB-3DCF-4F62-B190-A190FB95AA94}">
      <dsp:nvSpPr>
        <dsp:cNvPr id="0" name=""/>
        <dsp:cNvSpPr/>
      </dsp:nvSpPr>
      <dsp:spPr>
        <a:xfrm>
          <a:off x="2651760" y="51434"/>
          <a:ext cx="2468880" cy="246888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n-AU" sz="2000" kern="1200" dirty="0"/>
            <a:t>Pain in Irritable bowel syndrome</a:t>
          </a:r>
        </a:p>
      </dsp:txBody>
      <dsp:txXfrm>
        <a:off x="2980944" y="483488"/>
        <a:ext cx="1810512" cy="1110996"/>
      </dsp:txXfrm>
    </dsp:sp>
    <dsp:sp modelId="{4EC93C3D-0065-442B-B8AD-FF9EBDF90109}">
      <dsp:nvSpPr>
        <dsp:cNvPr id="0" name=""/>
        <dsp:cNvSpPr/>
      </dsp:nvSpPr>
      <dsp:spPr>
        <a:xfrm>
          <a:off x="3542614" y="1594485"/>
          <a:ext cx="2468880" cy="246888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Pain in Interstitial cystitis</a:t>
          </a:r>
        </a:p>
      </dsp:txBody>
      <dsp:txXfrm>
        <a:off x="4297680" y="2232278"/>
        <a:ext cx="1481328" cy="1357884"/>
      </dsp:txXfrm>
    </dsp:sp>
    <dsp:sp modelId="{FFCF5FE3-87C6-471A-9EAC-B2847FD2C960}">
      <dsp:nvSpPr>
        <dsp:cNvPr id="0" name=""/>
        <dsp:cNvSpPr/>
      </dsp:nvSpPr>
      <dsp:spPr>
        <a:xfrm>
          <a:off x="1760905" y="1594485"/>
          <a:ext cx="2468880" cy="246888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Pain in Endometriosis</a:t>
          </a:r>
        </a:p>
      </dsp:txBody>
      <dsp:txXfrm>
        <a:off x="1993392" y="2232278"/>
        <a:ext cx="1481328" cy="135788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4FE6FA-37D2-49DA-B187-94962C0D674A}" type="datetimeFigureOut">
              <a:rPr lang="en-US" smtClean="0"/>
              <a:pPr/>
              <a:t>7/29/2021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0DBA93-ED04-49E4-83D0-6B2BA7AC7CF6}" type="slidenum">
              <a:rPr lang="en-US" smtClean="0"/>
              <a:pPr/>
              <a:t>‹#›</a:t>
            </a:fld>
            <a:endParaRPr lang="en-US"/>
          </a:p>
        </p:txBody>
      </p:sp>
    </p:spTree>
    <p:extLst>
      <p:ext uri="{BB962C8B-B14F-4D97-AF65-F5344CB8AC3E}">
        <p14:creationId xmlns:p14="http://schemas.microsoft.com/office/powerpoint/2010/main" val="214931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r>
              <a:rPr lang="en-US" sz="1400" b="1" dirty="0"/>
              <a:t>Custom animation effects: page turns in open book</a:t>
            </a:r>
          </a:p>
          <a:p>
            <a:r>
              <a:rPr lang="en-US" sz="1400" kern="1200" dirty="0">
                <a:solidFill>
                  <a:schemeClr val="tx1"/>
                </a:solidFill>
                <a:latin typeface="+mn-lt"/>
                <a:ea typeface="+mn-ea"/>
                <a:cs typeface="+mn-cs"/>
              </a:rPr>
              <a:t>(Difficult)</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Tip: </a:t>
            </a:r>
            <a:r>
              <a:rPr lang="en-US" sz="1200" baseline="0" dirty="0"/>
              <a:t>Y</a:t>
            </a:r>
            <a:r>
              <a:rPr lang="en-US" sz="1200" b="0" baseline="0" dirty="0"/>
              <a:t>ou will need to use drawing guides and the ruler to position the objects on this slide. </a:t>
            </a:r>
            <a:r>
              <a:rPr lang="en-US" sz="1200" b="0" kern="1200" dirty="0">
                <a:solidFill>
                  <a:schemeClr val="tx1"/>
                </a:solidFill>
                <a:latin typeface="+mn-lt"/>
                <a:ea typeface="+mn-ea"/>
                <a:cs typeface="+mn-cs"/>
              </a:rPr>
              <a:t>For</a:t>
            </a:r>
            <a:r>
              <a:rPr lang="en-US" sz="1200" b="0" kern="1200" baseline="0" dirty="0">
                <a:solidFill>
                  <a:schemeClr val="tx1"/>
                </a:solidFill>
                <a:latin typeface="+mn-lt"/>
                <a:ea typeface="+mn-ea"/>
                <a:cs typeface="+mn-cs"/>
              </a:rPr>
              <a:t> instructions on animating an opening book cover, refer to the previous slide (</a:t>
            </a:r>
            <a:r>
              <a:rPr lang="en-US" sz="1200" b="1" kern="1200" baseline="0" dirty="0">
                <a:solidFill>
                  <a:schemeClr val="tx1"/>
                </a:solidFill>
                <a:latin typeface="+mn-lt"/>
                <a:ea typeface="+mn-ea"/>
                <a:cs typeface="+mn-cs"/>
              </a:rPr>
              <a:t>Custom animation effects: open book</a:t>
            </a:r>
            <a:r>
              <a:rPr lang="en-US" sz="1200" b="0" kern="1200" baseline="0" dirty="0">
                <a:solidFill>
                  <a:schemeClr val="tx1"/>
                </a:solidFill>
                <a:latin typeface="+mn-lt"/>
                <a:ea typeface="+mn-ea"/>
                <a:cs typeface="+mn-cs"/>
              </a:rPr>
              <a:t>) for instructions.</a:t>
            </a: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a:t>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dirty="0"/>
              <a:t>To display the drawing guides and the ruler, do the following:</a:t>
            </a:r>
            <a:endParaRPr lang="en-US" sz="1200" b="0" dirty="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On the </a:t>
            </a:r>
            <a:r>
              <a:rPr lang="en-US" sz="1200" b="1" dirty="0"/>
              <a:t>Home</a:t>
            </a:r>
            <a:r>
              <a:rPr lang="en-US" sz="1200" dirty="0"/>
              <a:t> tab, in the </a:t>
            </a:r>
            <a:r>
              <a:rPr lang="en-US" sz="1200" b="1" dirty="0"/>
              <a:t>Slides</a:t>
            </a:r>
            <a:r>
              <a:rPr lang="en-US" sz="1200" dirty="0"/>
              <a:t> group, click </a:t>
            </a:r>
            <a:r>
              <a:rPr lang="en-US" sz="1200" b="1" dirty="0"/>
              <a:t>Layout</a:t>
            </a:r>
            <a:r>
              <a:rPr lang="en-US" sz="1200" dirty="0"/>
              <a:t>, and then click </a:t>
            </a:r>
            <a:r>
              <a:rPr lang="en-US" sz="1200" b="1" dirty="0"/>
              <a:t>Blank</a:t>
            </a:r>
            <a:r>
              <a:rPr lang="en-US" sz="1200" dirty="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a:t>R</a:t>
            </a:r>
            <a:r>
              <a:rPr lang="en-US" sz="1200" b="0" dirty="0">
                <a:solidFill>
                  <a:schemeClr val="accent6"/>
                </a:solidFill>
              </a:rPr>
              <a:t>ight-click the slide background area, </a:t>
            </a:r>
            <a:r>
              <a:rPr lang="en-US" sz="1200" b="0" baseline="0" dirty="0">
                <a:solidFill>
                  <a:schemeClr val="accent6"/>
                </a:solidFill>
              </a:rPr>
              <a:t>and then </a:t>
            </a:r>
            <a:r>
              <a:rPr lang="en-US" sz="1200" b="0" dirty="0">
                <a:solidFill>
                  <a:schemeClr val="accent6"/>
                </a:solidFill>
              </a:rPr>
              <a:t>click </a:t>
            </a:r>
            <a:r>
              <a:rPr lang="en-US" sz="1200" b="1" dirty="0">
                <a:solidFill>
                  <a:schemeClr val="accent6"/>
                </a:solidFill>
              </a:rPr>
              <a:t>Grid and Guides</a:t>
            </a:r>
            <a:r>
              <a:rPr lang="en-US" sz="1200" b="0" dirty="0">
                <a:solidFill>
                  <a:schemeClr val="accent6"/>
                </a:solidFill>
              </a:rPr>
              <a:t>.</a:t>
            </a:r>
            <a:r>
              <a:rPr lang="en-US" sz="1200" b="1" baseline="0" dirty="0">
                <a:solidFill>
                  <a:schemeClr val="accent6"/>
                </a:solidFill>
              </a:rPr>
              <a:t> </a:t>
            </a:r>
            <a:r>
              <a:rPr lang="en-US" sz="1200" b="0" dirty="0">
                <a:solidFill>
                  <a:schemeClr val="accent6"/>
                </a:solidFill>
              </a:rPr>
              <a:t>In the </a:t>
            </a:r>
            <a:r>
              <a:rPr lang="en-US" sz="1200" b="1" dirty="0">
                <a:solidFill>
                  <a:schemeClr val="accent6"/>
                </a:solidFill>
              </a:rPr>
              <a:t>Grid and Guides </a:t>
            </a:r>
            <a:r>
              <a:rPr lang="en-US" sz="1200" b="0" dirty="0">
                <a:solidFill>
                  <a:schemeClr val="accent6"/>
                </a:solidFill>
              </a:rPr>
              <a:t>dialog box, under</a:t>
            </a:r>
            <a:r>
              <a:rPr lang="en-US" sz="1200" b="0" baseline="0" dirty="0">
                <a:solidFill>
                  <a:schemeClr val="accent6"/>
                </a:solidFill>
              </a:rPr>
              <a:t> </a:t>
            </a:r>
            <a:r>
              <a:rPr lang="en-US" sz="1200" b="1" dirty="0">
                <a:solidFill>
                  <a:schemeClr val="accent6"/>
                </a:solidFill>
              </a:rPr>
              <a:t>Guide</a:t>
            </a:r>
            <a:r>
              <a:rPr lang="en-US" sz="1200" b="0" dirty="0">
                <a:solidFill>
                  <a:schemeClr val="accent6"/>
                </a:solidFill>
              </a:rPr>
              <a:t> </a:t>
            </a:r>
            <a:r>
              <a:rPr lang="en-US" sz="1200" b="1" dirty="0">
                <a:solidFill>
                  <a:schemeClr val="accent6"/>
                </a:solidFill>
              </a:rPr>
              <a:t>settings</a:t>
            </a:r>
            <a:r>
              <a:rPr lang="en-US" sz="1200" b="0" dirty="0">
                <a:solidFill>
                  <a:schemeClr val="accent6"/>
                </a:solidFill>
              </a:rPr>
              <a:t>, select </a:t>
            </a:r>
            <a:r>
              <a:rPr lang="en-US" sz="1200" b="1" dirty="0">
                <a:solidFill>
                  <a:schemeClr val="accent6"/>
                </a:solidFill>
              </a:rPr>
              <a:t>Display drawing guides on screen</a:t>
            </a:r>
            <a:r>
              <a:rPr lang="en-US" sz="1200" b="0" dirty="0">
                <a:solidFill>
                  <a:schemeClr val="accent6"/>
                </a:solidFill>
              </a:rPr>
              <a:t>. </a:t>
            </a:r>
            <a:r>
              <a:rPr lang="en-US" sz="1200" b="0" baseline="0" dirty="0"/>
              <a:t>(</a:t>
            </a:r>
            <a:r>
              <a:rPr lang="en-US" sz="1200" b="1" dirty="0"/>
              <a:t>Note: </a:t>
            </a:r>
            <a:r>
              <a:rPr lang="en-US" sz="1200" dirty="0"/>
              <a:t>One horizontal and one vertical guide will display on</a:t>
            </a:r>
            <a:r>
              <a:rPr lang="en-US" sz="1200" baseline="0" dirty="0"/>
              <a:t> the slide </a:t>
            </a:r>
            <a:r>
              <a:rPr lang="en-US" sz="1200" dirty="0"/>
              <a:t>at 0.00, the default</a:t>
            </a:r>
            <a:r>
              <a:rPr lang="en-US" sz="1200" baseline="0" dirty="0"/>
              <a:t> position</a:t>
            </a:r>
            <a:r>
              <a:rPr lang="en-US" sz="1200" dirty="0"/>
              <a:t>.</a:t>
            </a:r>
            <a:r>
              <a:rPr lang="en-US" sz="1200" baseline="0" dirty="0"/>
              <a:t> The spine of the book will be aligned to the vertical drawing guide.</a:t>
            </a:r>
            <a:r>
              <a:rPr lang="en-US" sz="120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On </a:t>
            </a: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View</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Show/Hide</a:t>
            </a:r>
            <a:r>
              <a:rPr lang="en-US" sz="1200" kern="1200" dirty="0">
                <a:solidFill>
                  <a:schemeClr val="tx1"/>
                </a:solidFill>
                <a:latin typeface="+mn-lt"/>
                <a:ea typeface="+mn-ea"/>
                <a:cs typeface="+mn-cs"/>
              </a:rPr>
              <a:t> group, select </a:t>
            </a:r>
            <a:r>
              <a:rPr lang="en-US" sz="1200" b="1" kern="1200" dirty="0">
                <a:solidFill>
                  <a:schemeClr val="tx1"/>
                </a:solidFill>
                <a:latin typeface="+mn-lt"/>
                <a:ea typeface="+mn-ea"/>
                <a:cs typeface="+mn-cs"/>
              </a:rPr>
              <a:t>Ruler</a:t>
            </a:r>
            <a:r>
              <a:rPr lang="en-US" sz="1200" kern="1200" dirty="0">
                <a:solidFill>
                  <a:schemeClr val="tx1"/>
                </a:solidFill>
                <a:latin typeface="+mn-lt"/>
                <a:ea typeface="+mn-ea"/>
                <a:cs typeface="+mn-cs"/>
              </a:rPr>
              <a:t>. </a:t>
            </a:r>
            <a:endParaRPr lang="en-US" sz="1200" dirty="0"/>
          </a:p>
          <a:p>
            <a:endParaRPr lang="en-US" sz="1200" baseline="0" dirty="0"/>
          </a:p>
          <a:p>
            <a:endParaRPr lang="en-US" sz="1200" baseline="0" dirty="0"/>
          </a:p>
          <a:p>
            <a:r>
              <a:rPr lang="en-US" sz="1200" kern="1200" dirty="0">
                <a:solidFill>
                  <a:schemeClr val="tx1"/>
                </a:solidFill>
                <a:latin typeface="+mn-lt"/>
                <a:ea typeface="+mn-ea"/>
                <a:cs typeface="+mn-cs"/>
              </a:rPr>
              <a:t>To reproduce the first shape in the </a:t>
            </a:r>
            <a:r>
              <a:rPr lang="en-US" sz="1200" b="1" kern="1200" dirty="0">
                <a:solidFill>
                  <a:schemeClr val="tx1"/>
                </a:solidFill>
                <a:latin typeface="+mn-lt"/>
                <a:ea typeface="+mn-ea"/>
                <a:cs typeface="+mn-cs"/>
              </a:rPr>
              <a:t>Inside-left page 1 </a:t>
            </a:r>
            <a:r>
              <a:rPr lang="en-US" sz="1200" kern="1200" dirty="0">
                <a:solidFill>
                  <a:schemeClr val="tx1"/>
                </a:solidFill>
                <a:latin typeface="+mn-lt"/>
                <a:ea typeface="+mn-ea"/>
                <a:cs typeface="+mn-cs"/>
              </a:rPr>
              <a:t>group on this slide,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Shapes</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Rectangles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Rounded Rectangle </a:t>
            </a:r>
            <a:r>
              <a:rPr lang="en-US" sz="1200" kern="1200" dirty="0">
                <a:solidFill>
                  <a:schemeClr val="tx1"/>
                </a:solidFill>
                <a:latin typeface="+mn-lt"/>
                <a:ea typeface="+mn-ea"/>
                <a:cs typeface="+mn-cs"/>
              </a:rPr>
              <a:t>(second option from the left). On the slide, drag to draw a rounded rectangle.</a:t>
            </a:r>
          </a:p>
          <a:p>
            <a:pPr marL="228600" lvl="0" indent="-228600">
              <a:buFont typeface="+mj-lt"/>
              <a:buAutoNum type="arabicPeriod"/>
            </a:pPr>
            <a:r>
              <a:rPr lang="en-US" sz="1200" kern="1200" dirty="0">
                <a:solidFill>
                  <a:schemeClr val="tx1"/>
                </a:solidFill>
                <a:latin typeface="+mn-lt"/>
                <a:ea typeface="+mn-ea"/>
                <a:cs typeface="+mn-cs"/>
              </a:rPr>
              <a:t>Select the rounded</a:t>
            </a:r>
            <a:r>
              <a:rPr lang="en-US" sz="1200" kern="1200" baseline="0" dirty="0">
                <a:solidFill>
                  <a:schemeClr val="tx1"/>
                </a:solidFill>
                <a:latin typeface="+mn-lt"/>
                <a:ea typeface="+mn-ea"/>
                <a:cs typeface="+mn-cs"/>
              </a:rPr>
              <a:t> rectangle. </a:t>
            </a: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Height</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4.5”</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Width</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3.33”</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On the rounded rectangle, drag the yellow diamond adjustment handle to the left to reduce the amount of rounding on the corners.</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bottom right</a:t>
            </a:r>
            <a:r>
              <a:rPr lang="en-US" sz="1200" kern="1200" baseline="0" dirty="0">
                <a:solidFill>
                  <a:schemeClr val="tx1"/>
                </a:solidFill>
                <a:latin typeface="+mn-lt"/>
                <a:ea typeface="+mn-ea"/>
                <a:cs typeface="+mn-cs"/>
              </a:rPr>
              <a:t> corner of the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Format Shape </a:t>
            </a:r>
            <a:r>
              <a:rPr lang="en-US" sz="1200" kern="1200" dirty="0">
                <a:solidFill>
                  <a:schemeClr val="tx1"/>
                </a:solidFill>
                <a:latin typeface="+mn-lt"/>
                <a:ea typeface="+mn-ea"/>
                <a:cs typeface="+mn-cs"/>
              </a:rPr>
              <a:t>dialog box launcher.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left pane, select </a:t>
            </a:r>
            <a:r>
              <a:rPr lang="en-US" sz="1200" b="1" kern="1200" dirty="0">
                <a:solidFill>
                  <a:schemeClr val="tx1"/>
                </a:solidFill>
                <a:latin typeface="+mn-lt"/>
                <a:ea typeface="+mn-ea"/>
                <a:cs typeface="+mn-cs"/>
              </a:rPr>
              <a:t>Gradient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Type</a:t>
            </a:r>
            <a:r>
              <a:rPr lang="en-US" sz="1200" kern="1200" dirty="0">
                <a:solidFill>
                  <a:schemeClr val="tx1"/>
                </a:solidFill>
                <a:latin typeface="+mn-lt"/>
                <a:ea typeface="+mn-ea"/>
                <a:cs typeface="+mn-cs"/>
              </a:rPr>
              <a:t> list, select </a:t>
            </a:r>
            <a:r>
              <a:rPr lang="en-US" sz="1200" b="1" kern="1200" dirty="0">
                <a:solidFill>
                  <a:schemeClr val="tx1"/>
                </a:solidFill>
                <a:latin typeface="+mn-lt"/>
                <a:ea typeface="+mn-ea"/>
                <a:cs typeface="+mn-cs"/>
              </a:rPr>
              <a:t>Linear</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Direction</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Linear Left </a:t>
            </a:r>
            <a:r>
              <a:rPr lang="en-US" sz="1200" kern="1200" dirty="0">
                <a:solidFill>
                  <a:schemeClr val="tx1"/>
                </a:solidFill>
                <a:latin typeface="+mn-lt"/>
                <a:ea typeface="+mn-ea"/>
                <a:cs typeface="+mn-cs"/>
              </a:rPr>
              <a:t>(first row, fifth option from the left).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Angle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Add</a:t>
            </a:r>
            <a:r>
              <a:rPr lang="en-US" sz="1200" kern="1200" dirty="0">
                <a:solidFill>
                  <a:schemeClr val="tx1"/>
                </a:solidFill>
                <a:latin typeface="+mn-lt"/>
                <a:ea typeface="+mn-ea"/>
                <a:cs typeface="+mn-cs"/>
              </a:rPr>
              <a:t> or </a:t>
            </a:r>
            <a:r>
              <a:rPr lang="en-US" sz="1200" b="1" kern="1200" dirty="0">
                <a:solidFill>
                  <a:schemeClr val="tx1"/>
                </a:solidFill>
                <a:latin typeface="+mn-lt"/>
                <a:ea typeface="+mn-ea"/>
                <a:cs typeface="+mn-cs"/>
              </a:rPr>
              <a:t>Remove</a:t>
            </a:r>
            <a:r>
              <a:rPr lang="en-US" sz="1200" kern="1200" dirty="0">
                <a:solidFill>
                  <a:schemeClr val="tx1"/>
                </a:solidFill>
                <a:latin typeface="+mn-lt"/>
                <a:ea typeface="+mn-ea"/>
                <a:cs typeface="+mn-cs"/>
              </a:rPr>
              <a:t> until two stops appear in the drop-down list. </a:t>
            </a:r>
          </a:p>
          <a:p>
            <a:pPr marL="228600" lvl="0" indent="-228600">
              <a:buFont typeface="+mj-lt"/>
              <a:buAutoNum type="arabicPeriod"/>
            </a:pPr>
            <a:r>
              <a:rPr lang="en-US" sz="1200" kern="1200" dirty="0">
                <a:solidFill>
                  <a:schemeClr val="tx1"/>
                </a:solidFill>
                <a:latin typeface="+mn-lt"/>
                <a:ea typeface="+mn-ea"/>
                <a:cs typeface="+mn-cs"/>
              </a:rPr>
              <a:t>Also 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1 </a:t>
            </a:r>
            <a:r>
              <a:rPr lang="en-US" sz="1200" kern="1200" dirty="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0%</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a:t>
            </a:r>
            <a:r>
              <a:rPr lang="en-US" sz="1200" b="1" kern="1200" baseline="0" dirty="0">
                <a:solidFill>
                  <a:schemeClr val="tx1"/>
                </a:solidFill>
                <a:latin typeface="+mn-lt"/>
                <a:ea typeface="+mn-ea"/>
                <a:cs typeface="+mn-cs"/>
              </a:rPr>
              <a:t> Colors </a:t>
            </a:r>
            <a:r>
              <a:rPr lang="en-US" sz="1200" kern="1200" baseline="0" dirty="0">
                <a:solidFill>
                  <a:schemeClr val="tx1"/>
                </a:solidFill>
                <a:latin typeface="+mn-lt"/>
                <a:ea typeface="+mn-ea"/>
                <a:cs typeface="+mn-cs"/>
              </a:rPr>
              <a:t>click </a:t>
            </a:r>
            <a:r>
              <a:rPr lang="en-US" sz="1200" b="1" kern="1200" dirty="0">
                <a:solidFill>
                  <a:schemeClr val="tx1"/>
                </a:solidFill>
                <a:latin typeface="+mn-lt"/>
                <a:ea typeface="+mn-ea"/>
                <a:cs typeface="+mn-cs"/>
              </a:rPr>
              <a:t>Red, Accent 2, Darker 50%</a:t>
            </a:r>
            <a:r>
              <a:rPr lang="en-US" sz="1200" kern="1200" dirty="0">
                <a:solidFill>
                  <a:schemeClr val="tx1"/>
                </a:solidFill>
                <a:latin typeface="+mn-lt"/>
                <a:ea typeface="+mn-ea"/>
                <a:cs typeface="+mn-cs"/>
              </a:rPr>
              <a:t> (sixth row, sixth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2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100%</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a:t>
            </a:r>
            <a:r>
              <a:rPr lang="en-US" sz="1200" b="1" kern="1200" baseline="0" dirty="0">
                <a:solidFill>
                  <a:schemeClr val="tx1"/>
                </a:solidFill>
                <a:latin typeface="+mn-lt"/>
                <a:ea typeface="+mn-ea"/>
                <a:cs typeface="+mn-cs"/>
              </a:rPr>
              <a:t>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Red Accent 2, Darker 25%</a:t>
            </a:r>
            <a:r>
              <a:rPr lang="en-US" sz="1200" kern="1200" dirty="0">
                <a:solidFill>
                  <a:schemeClr val="tx1"/>
                </a:solidFill>
                <a:latin typeface="+mn-lt"/>
                <a:ea typeface="+mn-ea"/>
                <a:cs typeface="+mn-cs"/>
              </a:rPr>
              <a:t> (fifth row, sixth option from the left).</a:t>
            </a:r>
          </a:p>
          <a:p>
            <a:pPr marL="228600" lvl="0" indent="-228600">
              <a:buFont typeface="+mj-lt"/>
              <a:buAutoNum type="arabicPeriod"/>
            </a:pPr>
            <a:r>
              <a:rPr lang="en-US" sz="1200" kern="1200" dirty="0">
                <a:solidFill>
                  <a:schemeClr val="tx1"/>
                </a:solidFill>
                <a:latin typeface="+mn-lt"/>
                <a:ea typeface="+mn-ea"/>
                <a:cs typeface="+mn-cs"/>
              </a:rPr>
              <a:t>Also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in the left pane. In the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pane, select </a:t>
            </a:r>
            <a:r>
              <a:rPr lang="en-US" sz="1200" b="1" kern="1200" dirty="0">
                <a:solidFill>
                  <a:schemeClr val="tx1"/>
                </a:solidFill>
                <a:latin typeface="+mn-lt"/>
                <a:ea typeface="+mn-ea"/>
                <a:cs typeface="+mn-cs"/>
              </a:rPr>
              <a:t>No</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On the slide, drag the rectangle until the right edge is against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a:t>
            </a:r>
          </a:p>
          <a:p>
            <a:pPr marL="228600" indent="-228600">
              <a:buFont typeface="+mj-lt"/>
              <a:buAutoNum type="arabicPeriod"/>
            </a:pPr>
            <a:endParaRPr lang="en-US" sz="120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second shape in the </a:t>
            </a:r>
            <a:r>
              <a:rPr lang="en-US" sz="1200" b="1" kern="1200" dirty="0">
                <a:solidFill>
                  <a:schemeClr val="tx1"/>
                </a:solidFill>
                <a:latin typeface="+mn-lt"/>
                <a:ea typeface="+mn-ea"/>
                <a:cs typeface="+mn-cs"/>
              </a:rPr>
              <a:t>Inside-left page 1 </a:t>
            </a:r>
            <a:r>
              <a:rPr lang="en-US" sz="1200" kern="1200" dirty="0">
                <a:solidFill>
                  <a:schemeClr val="tx1"/>
                </a:solidFill>
                <a:latin typeface="+mn-lt"/>
                <a:ea typeface="+mn-ea"/>
                <a:cs typeface="+mn-cs"/>
              </a:rPr>
              <a:t>group on this slide,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Shapes</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Rectangles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Rectangle</a:t>
            </a:r>
            <a:r>
              <a:rPr lang="en-US" sz="1200" kern="1200" dirty="0">
                <a:solidFill>
                  <a:schemeClr val="tx1"/>
                </a:solidFill>
                <a:latin typeface="+mn-lt"/>
                <a:ea typeface="+mn-ea"/>
                <a:cs typeface="+mn-cs"/>
              </a:rPr>
              <a:t> (first option from the left).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slide, drag to draw a rectangle.</a:t>
            </a:r>
          </a:p>
          <a:p>
            <a:pPr marL="228600" lvl="0" indent="-228600">
              <a:buFont typeface="+mj-lt"/>
              <a:buAutoNum type="arabicPeriod"/>
            </a:pPr>
            <a:r>
              <a:rPr lang="en-US" sz="1200" kern="1200" dirty="0">
                <a:solidFill>
                  <a:schemeClr val="tx1"/>
                </a:solidFill>
                <a:latin typeface="+mn-lt"/>
                <a:ea typeface="+mn-ea"/>
                <a:cs typeface="+mn-cs"/>
              </a:rPr>
              <a:t>Select the rectangle. 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Height</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4.33”</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Width</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3.15”</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bottom right</a:t>
            </a:r>
            <a:r>
              <a:rPr lang="en-US" sz="1200" kern="1200" baseline="0" dirty="0">
                <a:solidFill>
                  <a:schemeClr val="tx1"/>
                </a:solidFill>
                <a:latin typeface="+mn-lt"/>
                <a:ea typeface="+mn-ea"/>
                <a:cs typeface="+mn-cs"/>
              </a:rPr>
              <a:t> corner of the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Format Shape </a:t>
            </a:r>
            <a:r>
              <a:rPr lang="en-US" sz="1200" kern="1200" dirty="0">
                <a:solidFill>
                  <a:schemeClr val="tx1"/>
                </a:solidFill>
                <a:latin typeface="+mn-lt"/>
                <a:ea typeface="+mn-ea"/>
                <a:cs typeface="+mn-cs"/>
              </a:rPr>
              <a:t>dialog box launcher.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left pane, select </a:t>
            </a:r>
            <a:r>
              <a:rPr lang="en-US" sz="1200" b="1" kern="1200" dirty="0">
                <a:solidFill>
                  <a:schemeClr val="tx1"/>
                </a:solidFill>
                <a:latin typeface="+mn-lt"/>
                <a:ea typeface="+mn-ea"/>
                <a:cs typeface="+mn-cs"/>
              </a:rPr>
              <a:t>Gradient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Type</a:t>
            </a:r>
            <a:r>
              <a:rPr lang="en-US" sz="1200" kern="1200" dirty="0">
                <a:solidFill>
                  <a:schemeClr val="tx1"/>
                </a:solidFill>
                <a:latin typeface="+mn-lt"/>
                <a:ea typeface="+mn-ea"/>
                <a:cs typeface="+mn-cs"/>
              </a:rPr>
              <a:t> list, select </a:t>
            </a:r>
            <a:r>
              <a:rPr lang="en-US" sz="1200" b="1" kern="1200" dirty="0">
                <a:solidFill>
                  <a:schemeClr val="tx1"/>
                </a:solidFill>
                <a:latin typeface="+mn-lt"/>
                <a:ea typeface="+mn-ea"/>
                <a:cs typeface="+mn-cs"/>
              </a:rPr>
              <a:t>Linear</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Direction</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Linear Left </a:t>
            </a:r>
            <a:r>
              <a:rPr lang="en-US" sz="1200" kern="1200" dirty="0">
                <a:solidFill>
                  <a:schemeClr val="tx1"/>
                </a:solidFill>
                <a:latin typeface="+mn-lt"/>
                <a:ea typeface="+mn-ea"/>
                <a:cs typeface="+mn-cs"/>
              </a:rPr>
              <a:t>(first row, fifth option from the left).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Angle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Add</a:t>
            </a:r>
            <a:r>
              <a:rPr lang="en-US" sz="1200" kern="1200" dirty="0">
                <a:solidFill>
                  <a:schemeClr val="tx1"/>
                </a:solidFill>
                <a:latin typeface="+mn-lt"/>
                <a:ea typeface="+mn-ea"/>
                <a:cs typeface="+mn-cs"/>
              </a:rPr>
              <a:t> or </a:t>
            </a:r>
            <a:r>
              <a:rPr lang="en-US" sz="1200" b="1" kern="1200" dirty="0">
                <a:solidFill>
                  <a:schemeClr val="tx1"/>
                </a:solidFill>
                <a:latin typeface="+mn-lt"/>
                <a:ea typeface="+mn-ea"/>
                <a:cs typeface="+mn-cs"/>
              </a:rPr>
              <a:t>Remove</a:t>
            </a:r>
            <a:r>
              <a:rPr lang="en-US" sz="1200" kern="1200" dirty="0">
                <a:solidFill>
                  <a:schemeClr val="tx1"/>
                </a:solidFill>
                <a:latin typeface="+mn-lt"/>
                <a:ea typeface="+mn-ea"/>
                <a:cs typeface="+mn-cs"/>
              </a:rPr>
              <a:t> until five stops appear in the drop-down list. </a:t>
            </a:r>
          </a:p>
          <a:p>
            <a:pPr marL="228600" lvl="0" indent="-228600">
              <a:buFont typeface="+mj-lt"/>
              <a:buAutoNum type="arabicPeriod"/>
            </a:pPr>
            <a:r>
              <a:rPr lang="en-US" sz="1200" kern="1200" dirty="0">
                <a:solidFill>
                  <a:schemeClr val="tx1"/>
                </a:solidFill>
                <a:latin typeface="+mn-lt"/>
                <a:ea typeface="+mn-ea"/>
                <a:cs typeface="+mn-cs"/>
              </a:rPr>
              <a:t>Also 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1 </a:t>
            </a:r>
            <a:r>
              <a:rPr lang="en-US" sz="1200" kern="1200" dirty="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0%</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 Darker 35%</a:t>
            </a:r>
            <a:r>
              <a:rPr lang="en-US" sz="1200" kern="1200" dirty="0">
                <a:solidFill>
                  <a:schemeClr val="tx1"/>
                </a:solidFill>
                <a:latin typeface="+mn-lt"/>
                <a:ea typeface="+mn-ea"/>
                <a:cs typeface="+mn-cs"/>
              </a:rPr>
              <a:t> (fifth row, the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2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5%</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3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18%</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 Darker 5%</a:t>
            </a:r>
            <a:r>
              <a:rPr lang="en-US" sz="1200" kern="1200" dirty="0">
                <a:solidFill>
                  <a:schemeClr val="tx1"/>
                </a:solidFill>
                <a:latin typeface="+mn-lt"/>
                <a:ea typeface="+mn-ea"/>
                <a:cs typeface="+mn-cs"/>
              </a:rPr>
              <a:t> (second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4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38%</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5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93%</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228600" lvl="0" indent="-228600">
              <a:buFont typeface="+mj-lt"/>
              <a:buAutoNum type="arabicPeriod"/>
            </a:pPr>
            <a:r>
              <a:rPr lang="en-US" sz="1200" kern="1200" dirty="0">
                <a:solidFill>
                  <a:schemeClr val="tx1"/>
                </a:solidFill>
                <a:latin typeface="+mn-lt"/>
                <a:ea typeface="+mn-ea"/>
                <a:cs typeface="+mn-cs"/>
              </a:rPr>
              <a:t>Also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in the left pane. In the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pane, select </a:t>
            </a:r>
            <a:r>
              <a:rPr lang="en-US" sz="1200" b="1" kern="1200" dirty="0">
                <a:solidFill>
                  <a:schemeClr val="tx1"/>
                </a:solidFill>
                <a:latin typeface="+mn-lt"/>
                <a:ea typeface="+mn-ea"/>
                <a:cs typeface="+mn-cs"/>
              </a:rPr>
              <a:t>No</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Also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Shadow</a:t>
            </a:r>
            <a:r>
              <a:rPr lang="en-US" sz="1200" kern="1200" dirty="0">
                <a:solidFill>
                  <a:schemeClr val="tx1"/>
                </a:solidFill>
                <a:latin typeface="+mn-lt"/>
                <a:ea typeface="+mn-ea"/>
                <a:cs typeface="+mn-cs"/>
              </a:rPr>
              <a:t> in the left pane. In the </a:t>
            </a:r>
            <a:r>
              <a:rPr lang="en-US" sz="1200" b="1" kern="1200" dirty="0">
                <a:solidFill>
                  <a:schemeClr val="tx1"/>
                </a:solidFill>
                <a:latin typeface="+mn-lt"/>
                <a:ea typeface="+mn-ea"/>
                <a:cs typeface="+mn-cs"/>
              </a:rPr>
              <a:t>Shadow</a:t>
            </a:r>
            <a:r>
              <a:rPr lang="en-US" sz="1200" kern="1200" dirty="0">
                <a:solidFill>
                  <a:schemeClr val="tx1"/>
                </a:solidFill>
                <a:latin typeface="+mn-lt"/>
                <a:ea typeface="+mn-ea"/>
                <a:cs typeface="+mn-cs"/>
              </a:rPr>
              <a:t> pane, click</a:t>
            </a:r>
            <a:r>
              <a:rPr lang="en-US" sz="1200" kern="1200" baseline="0" dirty="0">
                <a:solidFill>
                  <a:schemeClr val="tx1"/>
                </a:solidFill>
                <a:latin typeface="+mn-lt"/>
                <a:ea typeface="+mn-ea"/>
                <a:cs typeface="+mn-cs"/>
              </a:rPr>
              <a:t> the button next to</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Presets</a:t>
            </a:r>
            <a:r>
              <a:rPr lang="en-US" sz="1200" kern="1200" dirty="0">
                <a:solidFill>
                  <a:schemeClr val="tx1"/>
                </a:solidFill>
                <a:latin typeface="+mn-lt"/>
                <a:ea typeface="+mn-ea"/>
                <a:cs typeface="+mn-cs"/>
              </a:rPr>
              <a:t>, under </a:t>
            </a:r>
            <a:r>
              <a:rPr lang="en-US" sz="1200" b="1" kern="1200" dirty="0">
                <a:solidFill>
                  <a:schemeClr val="tx1"/>
                </a:solidFill>
                <a:latin typeface="+mn-lt"/>
                <a:ea typeface="+mn-ea"/>
                <a:cs typeface="+mn-cs"/>
              </a:rPr>
              <a:t>Outer</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Offset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Right</a:t>
            </a:r>
            <a:r>
              <a:rPr lang="en-US" sz="1200" kern="1200" dirty="0">
                <a:solidFill>
                  <a:schemeClr val="tx1"/>
                </a:solidFill>
                <a:latin typeface="+mn-lt"/>
                <a:ea typeface="+mn-ea"/>
                <a:cs typeface="+mn-cs"/>
              </a:rPr>
              <a:t> (second row, first option from the left),</a:t>
            </a:r>
            <a:r>
              <a:rPr lang="en-US" sz="1200" kern="1200" baseline="0" dirty="0">
                <a:solidFill>
                  <a:schemeClr val="tx1"/>
                </a:solidFill>
                <a:latin typeface="+mn-lt"/>
                <a:ea typeface="+mn-ea"/>
                <a:cs typeface="+mn-cs"/>
              </a:rPr>
              <a:t> and then </a:t>
            </a:r>
            <a:r>
              <a:rPr lang="en-US" sz="1200" kern="1200" dirty="0">
                <a:solidFill>
                  <a:schemeClr val="tx1"/>
                </a:solidFill>
                <a:latin typeface="+mn-lt"/>
                <a:ea typeface="+mn-ea"/>
                <a:cs typeface="+mn-cs"/>
              </a:rPr>
              <a:t>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Transparency</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60%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100%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Blur</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 pt</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Angle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Distance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3 pt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pPr marL="228600" lvl="0" indent="-228600">
              <a:buFont typeface="+mj-lt"/>
              <a:buAutoNum type="arabicPeriod"/>
            </a:pPr>
            <a:r>
              <a:rPr lang="en-US" sz="1200" i="0" kern="1200" dirty="0">
                <a:solidFill>
                  <a:schemeClr val="tx1"/>
                </a:solidFill>
                <a:latin typeface="+mn-lt"/>
                <a:ea typeface="+mn-ea"/>
                <a:cs typeface="+mn-cs"/>
              </a:rPr>
              <a:t>On the slide, drag the rectangle until the right edge is against the vertical drawing</a:t>
            </a:r>
            <a:r>
              <a:rPr lang="en-US" sz="1200" i="0" kern="1200" baseline="0" dirty="0">
                <a:solidFill>
                  <a:schemeClr val="tx1"/>
                </a:solidFill>
                <a:latin typeface="+mn-lt"/>
                <a:ea typeface="+mn-ea"/>
                <a:cs typeface="+mn-cs"/>
              </a:rPr>
              <a:t> guide. </a:t>
            </a:r>
            <a:endParaRPr lang="en-US" sz="1200" i="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On th</a:t>
            </a:r>
            <a:r>
              <a:rPr lang="en-US" sz="1200" b="1" kern="1200" dirty="0">
                <a:solidFill>
                  <a:schemeClr val="tx1"/>
                </a:solidFill>
                <a:latin typeface="+mn-lt"/>
                <a:ea typeface="+mn-ea"/>
                <a:cs typeface="+mn-cs"/>
              </a:rPr>
              <a:t>e Home</a:t>
            </a:r>
            <a:r>
              <a:rPr lang="en-US" sz="1200" kern="1200" dirty="0">
                <a:solidFill>
                  <a:schemeClr val="tx1"/>
                </a:solidFill>
                <a:latin typeface="+mn-lt"/>
                <a:ea typeface="+mn-ea"/>
                <a:cs typeface="+mn-cs"/>
              </a:rPr>
              <a:t> tab, in th</a:t>
            </a:r>
            <a:r>
              <a:rPr lang="en-US" sz="1200" b="1" kern="1200" dirty="0">
                <a:solidFill>
                  <a:schemeClr val="tx1"/>
                </a:solidFill>
                <a:latin typeface="+mn-lt"/>
                <a:ea typeface="+mn-ea"/>
                <a:cs typeface="+mn-cs"/>
              </a:rPr>
              <a:t>e 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a:t>
            </a:r>
            <a:r>
              <a:rPr lang="en-US" sz="1200" b="1" kern="1200" dirty="0">
                <a:solidFill>
                  <a:schemeClr val="tx1"/>
                </a:solidFill>
                <a:latin typeface="+mn-lt"/>
                <a:ea typeface="+mn-ea"/>
                <a:cs typeface="+mn-cs"/>
              </a:rPr>
              <a:t>o 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b="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b="0" i="0" kern="1200" dirty="0">
                <a:solidFill>
                  <a:schemeClr val="tx1"/>
                </a:solidFill>
                <a:latin typeface="+mn-lt"/>
                <a:ea typeface="+mn-ea"/>
                <a:cs typeface="+mn-cs"/>
              </a:rPr>
              <a:t>.</a:t>
            </a:r>
            <a:r>
              <a:rPr lang="en-US" sz="1200" b="1" i="0" kern="1200" dirty="0">
                <a:solidFill>
                  <a:schemeClr val="tx1"/>
                </a:solidFill>
                <a:latin typeface="+mn-lt"/>
                <a:ea typeface="+mn-ea"/>
                <a:cs typeface="+mn-cs"/>
              </a:rPr>
              <a:t> </a:t>
            </a:r>
          </a:p>
          <a:p>
            <a:pPr marL="685800" lvl="1" indent="-228600">
              <a:buFont typeface="+mj-lt"/>
              <a:buAutoNum type="arabicPeriod"/>
            </a:pPr>
            <a:r>
              <a:rPr lang="en-US" sz="1200" b="0" i="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Editing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Select</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Select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All</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then click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Editing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Select</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Selection Pane</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double-click the group to edit the name, and then enter </a:t>
            </a:r>
            <a:r>
              <a:rPr lang="en-US" sz="1200" b="1" kern="1200" dirty="0">
                <a:solidFill>
                  <a:schemeClr val="tx1"/>
                </a:solidFill>
                <a:latin typeface="+mn-lt"/>
                <a:ea typeface="+mn-ea"/>
                <a:cs typeface="+mn-cs"/>
              </a:rPr>
              <a:t>Inside-left page 1</a:t>
            </a:r>
            <a:r>
              <a:rPr lang="en-US" sz="1200" kern="1200" dirty="0">
                <a:solidFill>
                  <a:schemeClr val="tx1"/>
                </a:solidFill>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Tx/>
              <a:buNone/>
              <a:tabLst/>
              <a:defRPr/>
            </a:pPr>
            <a:endParaRPr lang="en-US" sz="1200" b="0" baseline="0" dirty="0">
              <a:solidFill>
                <a:schemeClr val="accent6">
                  <a:lumMod val="75000"/>
                </a:schemeClr>
              </a:solidFill>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To reproduce the first shape in the </a:t>
            </a:r>
            <a:r>
              <a:rPr lang="en-US" sz="1200" b="1" kern="1200" dirty="0">
                <a:solidFill>
                  <a:schemeClr val="tx1"/>
                </a:solidFill>
                <a:latin typeface="+mn-lt"/>
                <a:ea typeface="+mn-ea"/>
                <a:cs typeface="+mn-cs"/>
              </a:rPr>
              <a:t>Inside-right page 3</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Selection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and</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Visibility</a:t>
            </a:r>
            <a:r>
              <a:rPr lang="en-US" sz="1200" kern="1200" dirty="0">
                <a:solidFill>
                  <a:schemeClr val="tx1"/>
                </a:solidFill>
                <a:latin typeface="+mn-lt"/>
                <a:ea typeface="+mn-ea"/>
                <a:cs typeface="+mn-cs"/>
              </a:rPr>
              <a:t> pane, select the </a:t>
            </a:r>
            <a:r>
              <a:rPr lang="en-US" sz="1200" b="1" kern="1200" dirty="0">
                <a:solidFill>
                  <a:schemeClr val="tx1"/>
                </a:solidFill>
                <a:latin typeface="+mn-lt"/>
                <a:ea typeface="+mn-ea"/>
                <a:cs typeface="+mn-cs"/>
              </a:rPr>
              <a:t>Inside-left page 1</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Rotate</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More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Rotation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Options</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and</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Position</a:t>
            </a:r>
            <a:r>
              <a:rPr lang="en-US" sz="1200" kern="1200" dirty="0">
                <a:solidFill>
                  <a:schemeClr val="tx1"/>
                </a:solidFill>
                <a:latin typeface="+mn-lt"/>
                <a:ea typeface="+mn-ea"/>
                <a:cs typeface="+mn-cs"/>
              </a:rPr>
              <a:t> dialog box, on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tab, under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and</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rotation</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Rotation</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double-click the duplicate group to edit the name, and then enter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Inside-right</a:t>
            </a:r>
            <a:r>
              <a:rPr lang="en-US" sz="1200" kern="1200" baseline="0" dirty="0">
                <a:solidFill>
                  <a:schemeClr val="tx1"/>
                </a:solidFill>
                <a:latin typeface="+mn-lt"/>
                <a:ea typeface="+mn-ea"/>
                <a:cs typeface="+mn-cs"/>
              </a:rPr>
              <a:t> group until the </a:t>
            </a:r>
            <a:r>
              <a:rPr lang="en-US" sz="1200" kern="1200" dirty="0">
                <a:solidFill>
                  <a:schemeClr val="tx1"/>
                </a:solidFill>
                <a:latin typeface="+mn-lt"/>
                <a:ea typeface="+mn-ea"/>
                <a:cs typeface="+mn-cs"/>
              </a:rPr>
              <a:t>left edge is against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a:t>
            </a:r>
            <a:r>
              <a:rPr lang="en-US" sz="1200" b="1" i="0" kern="1200" baseline="0" dirty="0">
                <a:solidFill>
                  <a:schemeClr val="tx1"/>
                </a:solidFill>
                <a:latin typeface="+mn-lt"/>
                <a:ea typeface="+mn-ea"/>
                <a:cs typeface="+mn-cs"/>
              </a:rPr>
              <a:t> Slide</a:t>
            </a:r>
            <a:r>
              <a:rPr lang="en-US" sz="1200" i="0" kern="1200" baseline="0" dirty="0">
                <a:solidFill>
                  <a:schemeClr val="tx1"/>
                </a:solidFill>
                <a:latin typeface="+mn-lt"/>
                <a:ea typeface="+mn-ea"/>
                <a:cs typeface="+mn-cs"/>
              </a:rPr>
              <a:t>.</a:t>
            </a:r>
            <a:endParaRPr lang="en-US" sz="1200" i="0" kern="1200" dirty="0">
              <a:solidFill>
                <a:schemeClr val="tx1"/>
              </a:solidFill>
              <a:latin typeface="+mn-lt"/>
              <a:ea typeface="+mn-ea"/>
              <a:cs typeface="+mn-cs"/>
            </a:endParaRPr>
          </a:p>
          <a:p>
            <a:pPr marL="685800" lvl="1" indent="-228600">
              <a:buFont typeface="+mj-lt"/>
              <a:buAutoNum type="arabicPeriod"/>
            </a:pPr>
            <a:r>
              <a:rPr lang="en-US" sz="1200" b="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a:t>
            </a:r>
          </a:p>
          <a:p>
            <a:pPr marL="228600" indent="-228600">
              <a:buFont typeface="+mj-lt"/>
              <a:buAutoNum type="arabicPeriod"/>
            </a:pPr>
            <a:endParaRPr lang="en-US" sz="120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text box in the </a:t>
            </a:r>
            <a:r>
              <a:rPr lang="en-US" sz="1200" b="1" kern="1200" dirty="0">
                <a:solidFill>
                  <a:schemeClr val="tx1"/>
                </a:solidFill>
                <a:latin typeface="+mn-lt"/>
                <a:ea typeface="+mn-ea"/>
                <a:cs typeface="+mn-cs"/>
              </a:rPr>
              <a:t>Inside-right page 3</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Text Box</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On the slide, drag to draw the text box. </a:t>
            </a:r>
          </a:p>
          <a:p>
            <a:pPr marL="228600" lvl="0" indent="-228600">
              <a:buFont typeface="+mj-lt"/>
              <a:buAutoNum type="arabicPeriod"/>
            </a:pPr>
            <a:r>
              <a:rPr lang="en-US" sz="1200" kern="1200" dirty="0">
                <a:solidFill>
                  <a:schemeClr val="tx1"/>
                </a:solidFill>
                <a:latin typeface="+mn-lt"/>
                <a:ea typeface="+mn-ea"/>
                <a:cs typeface="+mn-cs"/>
              </a:rPr>
              <a:t>Enter text </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in the text box, and then select the text.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list, select </a:t>
            </a:r>
            <a:r>
              <a:rPr lang="en-US" sz="1200" b="1" kern="1200" dirty="0" err="1">
                <a:solidFill>
                  <a:schemeClr val="tx1"/>
                </a:solidFill>
                <a:latin typeface="+mn-lt"/>
                <a:ea typeface="+mn-ea"/>
                <a:cs typeface="+mn-cs"/>
              </a:rPr>
              <a:t>Bodoni</a:t>
            </a:r>
            <a:r>
              <a:rPr lang="en-US" sz="1200" b="1" kern="1200" dirty="0">
                <a:solidFill>
                  <a:schemeClr val="tx1"/>
                </a:solidFill>
                <a:latin typeface="+mn-lt"/>
                <a:ea typeface="+mn-ea"/>
                <a:cs typeface="+mn-cs"/>
              </a:rPr>
              <a:t> MT Condensed</a:t>
            </a:r>
            <a:r>
              <a:rPr lang="en-US" sz="1200" b="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 Size </a:t>
            </a:r>
            <a:r>
              <a:rPr lang="en-US" sz="1200" kern="1200" dirty="0">
                <a:solidFill>
                  <a:schemeClr val="tx1"/>
                </a:solidFill>
                <a:latin typeface="+mn-lt"/>
                <a:ea typeface="+mn-ea"/>
                <a:cs typeface="+mn-cs"/>
              </a:rPr>
              <a:t>list, select </a:t>
            </a:r>
            <a:r>
              <a:rPr lang="en-US" sz="1200" b="1" kern="1200" dirty="0">
                <a:solidFill>
                  <a:schemeClr val="tx1"/>
                </a:solidFill>
                <a:latin typeface="+mn-lt"/>
                <a:ea typeface="+mn-ea"/>
                <a:cs typeface="+mn-cs"/>
              </a:rPr>
              <a:t>16</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Drag</a:t>
            </a:r>
            <a:r>
              <a:rPr lang="en-US" sz="1200" kern="1200" baseline="0" dirty="0">
                <a:solidFill>
                  <a:schemeClr val="tx1"/>
                </a:solidFill>
                <a:latin typeface="+mn-lt"/>
                <a:ea typeface="+mn-ea"/>
                <a:cs typeface="+mn-cs"/>
              </a:rPr>
              <a:t> the text box onto the right-side page to the right of the </a:t>
            </a:r>
            <a:r>
              <a:rPr lang="en-US" sz="1200" kern="1200" dirty="0">
                <a:solidFill>
                  <a:schemeClr val="tx1"/>
                </a:solidFill>
                <a:latin typeface="+mn-lt"/>
                <a:ea typeface="+mn-ea"/>
                <a:cs typeface="+mn-cs"/>
              </a:rPr>
              <a:t>vertical drawing guide. </a:t>
            </a:r>
          </a:p>
          <a:p>
            <a:pPr marL="228600" lvl="0" indent="-228600">
              <a:buFont typeface="+mj-lt"/>
              <a:buAutoNum type="arabicPeriod"/>
            </a:pPr>
            <a:r>
              <a:rPr lang="en-US" sz="1200" i="0" kern="1200" dirty="0">
                <a:solidFill>
                  <a:schemeClr val="tx1"/>
                </a:solidFill>
                <a:latin typeface="+mn-lt"/>
                <a:ea typeface="+mn-ea"/>
                <a:cs typeface="+mn-cs"/>
              </a:rPr>
              <a:t>If the text is wider than</a:t>
            </a:r>
            <a:r>
              <a:rPr lang="en-US" sz="1200" i="0" kern="1200" baseline="0" dirty="0">
                <a:solidFill>
                  <a:schemeClr val="tx1"/>
                </a:solidFill>
                <a:latin typeface="+mn-lt"/>
                <a:ea typeface="+mn-ea"/>
                <a:cs typeface="+mn-cs"/>
              </a:rPr>
              <a:t> the page, drag the adjustment handles on the text box to decrease the width</a:t>
            </a:r>
            <a:r>
              <a:rPr lang="en-US" sz="1200" i="0" kern="1200" dirty="0">
                <a:solidFill>
                  <a:schemeClr val="tx1"/>
                </a:solidFill>
                <a:latin typeface="+mn-lt"/>
                <a:ea typeface="+mn-ea"/>
                <a:cs typeface="+mn-cs"/>
              </a:rPr>
              <a:t>,</a:t>
            </a:r>
            <a:r>
              <a:rPr lang="en-US" sz="1200" i="0" kern="1200" baseline="0" dirty="0">
                <a:solidFill>
                  <a:schemeClr val="tx1"/>
                </a:solidFill>
                <a:latin typeface="+mn-lt"/>
                <a:ea typeface="+mn-ea"/>
                <a:cs typeface="+mn-cs"/>
              </a:rPr>
              <a:t> and then repeat the previous step to reposition. </a:t>
            </a:r>
            <a:endParaRPr lang="en-US" sz="1200" i="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page edges in the </a:t>
            </a:r>
            <a:r>
              <a:rPr lang="en-US" sz="1200" b="1" kern="1200" dirty="0">
                <a:solidFill>
                  <a:schemeClr val="tx1"/>
                </a:solidFill>
                <a:latin typeface="+mn-lt"/>
                <a:ea typeface="+mn-ea"/>
                <a:cs typeface="+mn-cs"/>
              </a:rPr>
              <a:t>Inside-right page 3</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Shapes</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Lines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Line </a:t>
            </a:r>
            <a:r>
              <a:rPr lang="en-US" sz="1200" b="0" kern="1200" dirty="0">
                <a:solidFill>
                  <a:schemeClr val="tx1"/>
                </a:solidFill>
                <a:latin typeface="+mn-lt"/>
                <a:ea typeface="+mn-ea"/>
                <a:cs typeface="+mn-cs"/>
              </a:rPr>
              <a:t>(first option from the left)</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On the slide, press and hold SHIFT, and then drag to draw a straight, vertical line.</a:t>
            </a:r>
          </a:p>
          <a:p>
            <a:pPr marL="228600" lvl="0" indent="-228600">
              <a:buFont typeface="+mj-lt"/>
              <a:buAutoNum type="arabicPeriod"/>
            </a:pPr>
            <a:r>
              <a:rPr lang="en-US" sz="1200" kern="1200" dirty="0">
                <a:solidFill>
                  <a:schemeClr val="tx1"/>
                </a:solidFill>
                <a:latin typeface="+mn-lt"/>
                <a:ea typeface="+mn-ea"/>
                <a:cs typeface="+mn-cs"/>
              </a:rPr>
              <a:t>Select the vertical line.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in the </a:t>
            </a:r>
            <a:r>
              <a:rPr lang="en-US" sz="1200" b="1" kern="1200" dirty="0">
                <a:solidFill>
                  <a:schemeClr val="tx1"/>
                </a:solidFill>
                <a:latin typeface="+mn-lt"/>
                <a:ea typeface="+mn-ea"/>
                <a:cs typeface="+mn-cs"/>
              </a:rPr>
              <a:t>Shape Width</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4.32”</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Shape Styles</a:t>
            </a:r>
            <a:r>
              <a:rPr lang="en-US" sz="1200" kern="1200" dirty="0">
                <a:solidFill>
                  <a:schemeClr val="tx1"/>
                </a:solidFill>
                <a:latin typeface="+mn-lt"/>
                <a:ea typeface="+mn-ea"/>
                <a:cs typeface="+mn-cs"/>
              </a:rPr>
              <a:t> group, click the arrow to the right of </a:t>
            </a:r>
            <a:r>
              <a:rPr lang="en-US" sz="1200" b="1" kern="1200" dirty="0">
                <a:solidFill>
                  <a:schemeClr val="tx1"/>
                </a:solidFill>
                <a:latin typeface="+mn-lt"/>
                <a:ea typeface="+mn-ea"/>
                <a:cs typeface="+mn-cs"/>
              </a:rPr>
              <a:t>Shape Outline</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 Darker 15%</a:t>
            </a:r>
            <a:r>
              <a:rPr lang="en-US" sz="1200" kern="1200" dirty="0">
                <a:solidFill>
                  <a:schemeClr val="tx1"/>
                </a:solidFill>
                <a:latin typeface="+mn-lt"/>
                <a:ea typeface="+mn-ea"/>
                <a:cs typeface="+mn-cs"/>
              </a:rPr>
              <a:t> (third row, first option from the left).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 Repeat this process until there is a total of six lines.</a:t>
            </a:r>
          </a:p>
          <a:p>
            <a:pPr marL="228600" lvl="0" indent="-228600">
              <a:buFont typeface="+mj-lt"/>
              <a:buAutoNum type="arabicPeriod"/>
            </a:pPr>
            <a:r>
              <a:rPr lang="en-US" sz="1200" kern="1200" dirty="0">
                <a:solidFill>
                  <a:schemeClr val="tx1"/>
                </a:solidFill>
                <a:latin typeface="+mn-lt"/>
                <a:ea typeface="+mn-ea"/>
                <a:cs typeface="+mn-cs"/>
              </a:rPr>
              <a:t>On the slide, drag the lines until they are bunched</a:t>
            </a:r>
            <a:r>
              <a:rPr lang="en-US" sz="1200" kern="1200" baseline="0" dirty="0">
                <a:solidFill>
                  <a:schemeClr val="tx1"/>
                </a:solidFill>
                <a:latin typeface="+mn-lt"/>
                <a:ea typeface="+mn-ea"/>
                <a:cs typeface="+mn-cs"/>
              </a:rPr>
              <a:t> together in </a:t>
            </a:r>
            <a:r>
              <a:rPr lang="en-US" sz="1200" kern="1200" dirty="0">
                <a:solidFill>
                  <a:schemeClr val="tx1"/>
                </a:solidFill>
                <a:latin typeface="+mn-lt"/>
                <a:ea typeface="+mn-ea"/>
                <a:cs typeface="+mn-cs"/>
              </a:rPr>
              <a:t>a dense group, no wider than 0.5”. </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a:t>
            </a:r>
            <a:r>
              <a:rPr lang="en-US" sz="1200" kern="1200" baseline="0" dirty="0">
                <a:solidFill>
                  <a:schemeClr val="tx1"/>
                </a:solidFill>
                <a:latin typeface="+mn-lt"/>
                <a:ea typeface="+mn-ea"/>
                <a:cs typeface="+mn-cs"/>
              </a:rPr>
              <a:t> then</a:t>
            </a:r>
            <a:r>
              <a:rPr lang="en-US" sz="1200" kern="1200" dirty="0">
                <a:solidFill>
                  <a:schemeClr val="tx1"/>
                </a:solidFill>
                <a:latin typeface="+mn-lt"/>
                <a:ea typeface="+mn-ea"/>
                <a:cs typeface="+mn-cs"/>
              </a:rPr>
              <a:t> select the six straight connectors (lines).</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then do the following:</a:t>
            </a:r>
          </a:p>
          <a:p>
            <a:pPr marL="685800" lvl="1" indent="-228600">
              <a:buFont typeface="+mj-lt"/>
              <a:buAutoNum type="arabicPeriod"/>
            </a:pPr>
            <a:r>
              <a:rPr lang="en-US" sz="1200" kern="1200" dirty="0">
                <a:solidFill>
                  <a:schemeClr val="tx1"/>
                </a:solidFill>
                <a:latin typeface="+mn-lt"/>
                <a:ea typeface="+mn-ea"/>
                <a:cs typeface="+mn-cs"/>
              </a:rPr>
              <a:t>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then c</a:t>
            </a:r>
            <a:r>
              <a:rPr lang="en-US" sz="1200" kern="1200" dirty="0">
                <a:solidFill>
                  <a:schemeClr val="tx1"/>
                </a:solidFill>
                <a:latin typeface="+mn-lt"/>
                <a:ea typeface="+mn-ea"/>
                <a:cs typeface="+mn-cs"/>
              </a:rPr>
              <a:t>lick </a:t>
            </a:r>
            <a:r>
              <a:rPr lang="en-US" sz="1200" b="1" i="0" kern="1200" dirty="0">
                <a:solidFill>
                  <a:schemeClr val="tx1"/>
                </a:solidFill>
                <a:latin typeface="+mn-lt"/>
                <a:ea typeface="+mn-ea"/>
                <a:cs typeface="+mn-cs"/>
              </a:rPr>
              <a:t>Align Selected</a:t>
            </a:r>
            <a:r>
              <a:rPr lang="en-US" sz="1200" b="1" i="0" kern="1200" baseline="0" dirty="0">
                <a:solidFill>
                  <a:schemeClr val="tx1"/>
                </a:solidFill>
                <a:latin typeface="+mn-lt"/>
                <a:ea typeface="+mn-ea"/>
                <a:cs typeface="+mn-cs"/>
              </a:rPr>
              <a:t> Objects</a:t>
            </a:r>
            <a:r>
              <a:rPr lang="en-US" sz="1200" i="0" kern="1200" baseline="0" dirty="0">
                <a:solidFill>
                  <a:schemeClr val="tx1"/>
                </a:solidFill>
                <a:latin typeface="+mn-lt"/>
                <a:ea typeface="+mn-ea"/>
                <a:cs typeface="+mn-cs"/>
              </a:rPr>
              <a:t>. </a:t>
            </a:r>
          </a:p>
          <a:p>
            <a:pPr marL="685800" lvl="1" indent="-228600">
              <a:buFont typeface="+mj-lt"/>
              <a:buAutoNum type="arabicPeriod"/>
            </a:pPr>
            <a:r>
              <a:rPr lang="en-US" sz="1200" kern="1200" dirty="0">
                <a:solidFill>
                  <a:schemeClr val="tx1"/>
                </a:solidFill>
                <a:latin typeface="+mn-lt"/>
                <a:ea typeface="+mn-ea"/>
                <a:cs typeface="+mn-cs"/>
              </a:rPr>
              <a:t>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then c</a:t>
            </a:r>
            <a:r>
              <a:rPr lang="en-US" sz="1200" kern="1200" dirty="0">
                <a:solidFill>
                  <a:schemeClr val="tx1"/>
                </a:solidFill>
                <a:latin typeface="+mn-lt"/>
                <a:ea typeface="+mn-ea"/>
                <a:cs typeface="+mn-cs"/>
              </a:rPr>
              <a:t>lick </a:t>
            </a:r>
            <a:r>
              <a:rPr lang="en-US" sz="1200" b="1" i="0" kern="1200" baseline="0" dirty="0">
                <a:solidFill>
                  <a:schemeClr val="tx1"/>
                </a:solidFill>
                <a:latin typeface="+mn-lt"/>
                <a:ea typeface="+mn-ea"/>
                <a:cs typeface="+mn-cs"/>
              </a:rPr>
              <a:t>Distribute Horizontally</a:t>
            </a:r>
            <a:r>
              <a:rPr lang="en-US" sz="1200" i="0" kern="1200" baseline="0" dirty="0">
                <a:solidFill>
                  <a:schemeClr val="tx1"/>
                </a:solidFill>
                <a:latin typeface="+mn-lt"/>
                <a:ea typeface="+mn-ea"/>
                <a:cs typeface="+mn-cs"/>
              </a:rPr>
              <a:t>.</a:t>
            </a:r>
            <a:endParaRPr lang="en-US" sz="1200" i="0" kern="1200" dirty="0">
              <a:solidFill>
                <a:schemeClr val="tx1"/>
              </a:solidFill>
              <a:latin typeface="+mn-lt"/>
              <a:ea typeface="+mn-ea"/>
              <a:cs typeface="+mn-cs"/>
            </a:endParaRPr>
          </a:p>
          <a:p>
            <a:pPr marL="685800" lvl="1" indent="-228600">
              <a:buFont typeface="+mj-lt"/>
              <a:buAutoNum type="arabicPeriod"/>
            </a:pPr>
            <a:r>
              <a:rPr lang="en-US" sz="1200" kern="1200" dirty="0">
                <a:solidFill>
                  <a:schemeClr val="tx1"/>
                </a:solidFill>
                <a:latin typeface="+mn-lt"/>
                <a:ea typeface="+mn-ea"/>
                <a:cs typeface="+mn-cs"/>
              </a:rPr>
              <a:t>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then c</a:t>
            </a:r>
            <a:r>
              <a:rPr lang="en-US" sz="1200" kern="1200" dirty="0">
                <a:solidFill>
                  <a:schemeClr val="tx1"/>
                </a:solidFill>
                <a:latin typeface="+mn-lt"/>
                <a:ea typeface="+mn-ea"/>
                <a:cs typeface="+mn-cs"/>
              </a:rPr>
              <a:t>lick </a:t>
            </a:r>
            <a:r>
              <a:rPr lang="en-US" sz="1200" b="1" kern="1200" dirty="0">
                <a:solidFill>
                  <a:schemeClr val="tx1"/>
                </a:solidFill>
                <a:latin typeface="+mn-lt"/>
                <a:ea typeface="+mn-ea"/>
                <a:cs typeface="+mn-cs"/>
              </a:rPr>
              <a:t>Align Middle</a:t>
            </a:r>
            <a:r>
              <a:rPr lang="en-US" sz="1200" b="0" kern="1200" dirty="0">
                <a:solidFill>
                  <a:schemeClr val="tx1"/>
                </a:solidFill>
                <a:latin typeface="+mn-lt"/>
                <a:ea typeface="+mn-ea"/>
                <a:cs typeface="+mn-cs"/>
              </a:rPr>
              <a:t>.</a:t>
            </a:r>
          </a:p>
          <a:p>
            <a:pPr marL="685800" lvl="1" indent="-228600">
              <a:buFont typeface="+mj-lt"/>
              <a:buAutoNum type="arabicPeriod"/>
            </a:pPr>
            <a:r>
              <a:rPr lang="en-US" sz="1200" b="0" kern="1200" dirty="0">
                <a:solidFill>
                  <a:schemeClr val="tx1"/>
                </a:solidFill>
                <a:latin typeface="+mn-lt"/>
                <a:ea typeface="+mn-ea"/>
                <a:cs typeface="+mn-cs"/>
              </a:rPr>
              <a:t>Click </a:t>
            </a:r>
            <a:r>
              <a:rPr lang="en-US" sz="1200" b="1" kern="1200" dirty="0">
                <a:solidFill>
                  <a:schemeClr val="tx1"/>
                </a:solidFill>
                <a:latin typeface="+mn-lt"/>
                <a:ea typeface="+mn-ea"/>
                <a:cs typeface="+mn-cs"/>
              </a:rPr>
              <a:t>Group</a:t>
            </a:r>
            <a:r>
              <a:rPr lang="en-US" sz="1200" b="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On</a:t>
            </a:r>
            <a:r>
              <a:rPr lang="en-US" sz="1200" kern="1200" baseline="0" dirty="0">
                <a:solidFill>
                  <a:schemeClr val="tx1"/>
                </a:solidFill>
                <a:latin typeface="+mn-lt"/>
                <a:ea typeface="+mn-ea"/>
                <a:cs typeface="+mn-cs"/>
              </a:rPr>
              <a:t> the slide, drag the group of lines until the </a:t>
            </a:r>
            <a:r>
              <a:rPr lang="en-US" sz="1200" kern="1200" dirty="0">
                <a:solidFill>
                  <a:schemeClr val="tx1"/>
                </a:solidFill>
                <a:latin typeface="+mn-lt"/>
                <a:ea typeface="+mn-ea"/>
                <a:cs typeface="+mn-cs"/>
              </a:rPr>
              <a:t>right edge is touching the right edge of the white rectangle </a:t>
            </a:r>
            <a:r>
              <a:rPr lang="en-US" sz="1200" i="0" kern="1200" dirty="0">
                <a:solidFill>
                  <a:schemeClr val="tx1"/>
                </a:solidFill>
                <a:latin typeface="+mn-lt"/>
                <a:ea typeface="+mn-ea"/>
                <a:cs typeface="+mn-cs"/>
              </a:rPr>
              <a:t>to the right of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b="0" kern="1200" dirty="0">
                <a:solidFill>
                  <a:schemeClr val="tx1"/>
                </a:solidFill>
                <a:latin typeface="+mn-lt"/>
                <a:ea typeface="+mn-ea"/>
                <a:cs typeface="+mn-cs"/>
              </a:rPr>
              <a:t>Click</a:t>
            </a:r>
            <a:r>
              <a:rPr lang="en-US" sz="1200" b="1" kern="1200" dirty="0">
                <a:solidFill>
                  <a:schemeClr val="tx1"/>
                </a:solidFill>
                <a:latin typeface="+mn-lt"/>
                <a:ea typeface="+mn-ea"/>
                <a:cs typeface="+mn-cs"/>
              </a:rPr>
              <a:t> Align Middle</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 then select the group of lines, the text box, and the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 group.</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 </a:t>
            </a:r>
            <a:r>
              <a:rPr lang="en-US" sz="1200" kern="1200" dirty="0">
                <a:solidFill>
                  <a:schemeClr val="tx1"/>
                </a:solidFill>
                <a:latin typeface="+mn-lt"/>
                <a:ea typeface="+mn-ea"/>
                <a:cs typeface="+mn-cs"/>
              </a:rPr>
              <a:t>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double-click the new group to edit the name, and then enter </a:t>
            </a:r>
            <a:r>
              <a:rPr lang="en-US" sz="1200" b="1" kern="1200" dirty="0">
                <a:solidFill>
                  <a:schemeClr val="tx1"/>
                </a:solidFill>
                <a:latin typeface="+mn-lt"/>
                <a:ea typeface="+mn-ea"/>
                <a:cs typeface="+mn-cs"/>
              </a:rPr>
              <a:t>Inside-right page 3</a:t>
            </a:r>
            <a:r>
              <a:rPr lang="en-US" sz="1200" kern="1200" dirty="0">
                <a:solidFill>
                  <a:schemeClr val="tx1"/>
                </a:solidFill>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r>
              <a:rPr lang="en-US" sz="1200" kern="1200" dirty="0">
                <a:solidFill>
                  <a:schemeClr val="tx1"/>
                </a:solidFill>
                <a:latin typeface="+mn-lt"/>
                <a:ea typeface="+mn-ea"/>
                <a:cs typeface="+mn-cs"/>
              </a:rPr>
              <a:t>To reproduce the first shape in</a:t>
            </a:r>
            <a:r>
              <a:rPr lang="en-US" sz="1200" kern="1200" baseline="0" dirty="0">
                <a:solidFill>
                  <a:schemeClr val="tx1"/>
                </a:solidFill>
                <a:latin typeface="+mn-lt"/>
                <a:ea typeface="+mn-ea"/>
                <a:cs typeface="+mn-cs"/>
              </a:rPr>
              <a:t> the </a:t>
            </a:r>
            <a:r>
              <a:rPr lang="en-US" sz="1200" b="1" kern="1200" dirty="0">
                <a:solidFill>
                  <a:schemeClr val="tx1"/>
                </a:solidFill>
                <a:latin typeface="+mn-lt"/>
                <a:ea typeface="+mn-ea"/>
                <a:cs typeface="+mn-cs"/>
              </a:rPr>
              <a:t>Inside-left page 2</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Shapes</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Rectangles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Rectangle</a:t>
            </a:r>
            <a:r>
              <a:rPr lang="en-US" sz="1200" kern="1200" dirty="0">
                <a:solidFill>
                  <a:schemeClr val="tx1"/>
                </a:solidFill>
                <a:latin typeface="+mn-lt"/>
                <a:ea typeface="+mn-ea"/>
                <a:cs typeface="+mn-cs"/>
              </a:rPr>
              <a:t> (first option from the left).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slide, drag to draw a rectangle.</a:t>
            </a:r>
          </a:p>
          <a:p>
            <a:pPr marL="228600" lvl="0" indent="-228600">
              <a:buFont typeface="+mj-lt"/>
              <a:buAutoNum type="arabicPeriod"/>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Height</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4.33”</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Width</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3.15”</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bottom right</a:t>
            </a:r>
            <a:r>
              <a:rPr lang="en-US" sz="1200" kern="1200" baseline="0" dirty="0">
                <a:solidFill>
                  <a:schemeClr val="tx1"/>
                </a:solidFill>
                <a:latin typeface="+mn-lt"/>
                <a:ea typeface="+mn-ea"/>
                <a:cs typeface="+mn-cs"/>
              </a:rPr>
              <a:t> corner of the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Format Shape </a:t>
            </a:r>
            <a:r>
              <a:rPr lang="en-US" sz="1200" kern="1200" dirty="0">
                <a:solidFill>
                  <a:schemeClr val="tx1"/>
                </a:solidFill>
                <a:latin typeface="+mn-lt"/>
                <a:ea typeface="+mn-ea"/>
                <a:cs typeface="+mn-cs"/>
              </a:rPr>
              <a:t>dialog box launcher.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left pane, select </a:t>
            </a:r>
            <a:r>
              <a:rPr lang="en-US" sz="1200" b="1" kern="1200" dirty="0">
                <a:solidFill>
                  <a:schemeClr val="tx1"/>
                </a:solidFill>
                <a:latin typeface="+mn-lt"/>
                <a:ea typeface="+mn-ea"/>
                <a:cs typeface="+mn-cs"/>
              </a:rPr>
              <a:t>Gradient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Type</a:t>
            </a:r>
            <a:r>
              <a:rPr lang="en-US" sz="1200" kern="1200" dirty="0">
                <a:solidFill>
                  <a:schemeClr val="tx1"/>
                </a:solidFill>
                <a:latin typeface="+mn-lt"/>
                <a:ea typeface="+mn-ea"/>
                <a:cs typeface="+mn-cs"/>
              </a:rPr>
              <a:t> list, select </a:t>
            </a:r>
            <a:r>
              <a:rPr lang="en-US" sz="1200" b="1" kern="1200" dirty="0">
                <a:solidFill>
                  <a:schemeClr val="tx1"/>
                </a:solidFill>
                <a:latin typeface="+mn-lt"/>
                <a:ea typeface="+mn-ea"/>
                <a:cs typeface="+mn-cs"/>
              </a:rPr>
              <a:t>Linear</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Direction</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Linear Left </a:t>
            </a:r>
            <a:r>
              <a:rPr lang="en-US" sz="1200" kern="1200" dirty="0">
                <a:solidFill>
                  <a:schemeClr val="tx1"/>
                </a:solidFill>
                <a:latin typeface="+mn-lt"/>
                <a:ea typeface="+mn-ea"/>
                <a:cs typeface="+mn-cs"/>
              </a:rPr>
              <a:t>(first row, fifth option from the left).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Angle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Add</a:t>
            </a:r>
            <a:r>
              <a:rPr lang="en-US" sz="1200" kern="1200" dirty="0">
                <a:solidFill>
                  <a:schemeClr val="tx1"/>
                </a:solidFill>
                <a:latin typeface="+mn-lt"/>
                <a:ea typeface="+mn-ea"/>
                <a:cs typeface="+mn-cs"/>
              </a:rPr>
              <a:t> or </a:t>
            </a:r>
            <a:r>
              <a:rPr lang="en-US" sz="1200" b="1" kern="1200" dirty="0">
                <a:solidFill>
                  <a:schemeClr val="tx1"/>
                </a:solidFill>
                <a:latin typeface="+mn-lt"/>
                <a:ea typeface="+mn-ea"/>
                <a:cs typeface="+mn-cs"/>
              </a:rPr>
              <a:t>Remove</a:t>
            </a:r>
            <a:r>
              <a:rPr lang="en-US" sz="1200" kern="1200" dirty="0">
                <a:solidFill>
                  <a:schemeClr val="tx1"/>
                </a:solidFill>
                <a:latin typeface="+mn-lt"/>
                <a:ea typeface="+mn-ea"/>
                <a:cs typeface="+mn-cs"/>
              </a:rPr>
              <a:t> until five stops appear in the drop-down list. </a:t>
            </a:r>
          </a:p>
          <a:p>
            <a:pPr marL="228600" lvl="0" indent="-228600">
              <a:buFont typeface="+mj-lt"/>
              <a:buAutoNum type="arabicPeriod"/>
            </a:pPr>
            <a:r>
              <a:rPr lang="en-US" sz="1200" kern="1200" dirty="0">
                <a:solidFill>
                  <a:schemeClr val="tx1"/>
                </a:solidFill>
                <a:latin typeface="+mn-lt"/>
                <a:ea typeface="+mn-ea"/>
                <a:cs typeface="+mn-cs"/>
              </a:rPr>
              <a:t>Also 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1 </a:t>
            </a:r>
            <a:r>
              <a:rPr lang="en-US" sz="1200" kern="1200" dirty="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0%</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under </a:t>
            </a:r>
            <a:r>
              <a:rPr lang="en-US" sz="1200" b="1" kern="1200" baseline="0" dirty="0">
                <a:solidFill>
                  <a:schemeClr val="tx1"/>
                </a:solidFill>
                <a:latin typeface="+mn-lt"/>
                <a:ea typeface="+mn-ea"/>
                <a:cs typeface="+mn-cs"/>
              </a:rPr>
              <a:t>Theme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White, Background 1, Darker 35%</a:t>
            </a:r>
            <a:r>
              <a:rPr lang="en-US" sz="1200" kern="1200" dirty="0">
                <a:solidFill>
                  <a:schemeClr val="tx1"/>
                </a:solidFill>
                <a:latin typeface="+mn-lt"/>
                <a:ea typeface="+mn-ea"/>
                <a:cs typeface="+mn-cs"/>
              </a:rPr>
              <a:t> (fifth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2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5%</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under </a:t>
            </a:r>
            <a:r>
              <a:rPr lang="en-US" sz="1200" b="1" kern="1200" baseline="0" dirty="0">
                <a:solidFill>
                  <a:schemeClr val="tx1"/>
                </a:solidFill>
                <a:latin typeface="+mn-lt"/>
                <a:ea typeface="+mn-ea"/>
                <a:cs typeface="+mn-cs"/>
              </a:rPr>
              <a:t>Theme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3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18%</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under </a:t>
            </a:r>
            <a:r>
              <a:rPr lang="en-US" sz="1200" b="1" kern="1200" baseline="0" dirty="0">
                <a:solidFill>
                  <a:schemeClr val="tx1"/>
                </a:solidFill>
                <a:latin typeface="+mn-lt"/>
                <a:ea typeface="+mn-ea"/>
                <a:cs typeface="+mn-cs"/>
              </a:rPr>
              <a:t>Theme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White, Background 1, Darker 5%</a:t>
            </a:r>
            <a:r>
              <a:rPr lang="en-US" sz="1200" kern="1200" dirty="0">
                <a:solidFill>
                  <a:schemeClr val="tx1"/>
                </a:solidFill>
                <a:latin typeface="+mn-lt"/>
                <a:ea typeface="+mn-ea"/>
                <a:cs typeface="+mn-cs"/>
              </a:rPr>
              <a:t> (second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4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38%</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under </a:t>
            </a:r>
            <a:r>
              <a:rPr lang="en-US" sz="1200" b="1" kern="1200" baseline="0" dirty="0">
                <a:solidFill>
                  <a:schemeClr val="tx1"/>
                </a:solidFill>
                <a:latin typeface="+mn-lt"/>
                <a:ea typeface="+mn-ea"/>
                <a:cs typeface="+mn-cs"/>
              </a:rPr>
              <a:t>Theme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5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93%</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under </a:t>
            </a:r>
            <a:r>
              <a:rPr lang="en-US" sz="1200" b="1" kern="1200" baseline="0" dirty="0">
                <a:solidFill>
                  <a:schemeClr val="tx1"/>
                </a:solidFill>
                <a:latin typeface="+mn-lt"/>
                <a:ea typeface="+mn-ea"/>
                <a:cs typeface="+mn-cs"/>
              </a:rPr>
              <a:t>Theme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228600" lvl="0" indent="-228600">
              <a:buFont typeface="+mj-lt"/>
              <a:buAutoNum type="arabicPeriod"/>
            </a:pPr>
            <a:r>
              <a:rPr lang="en-US" sz="1200" kern="1200" dirty="0">
                <a:solidFill>
                  <a:schemeClr val="tx1"/>
                </a:solidFill>
                <a:latin typeface="+mn-lt"/>
                <a:ea typeface="+mn-ea"/>
                <a:cs typeface="+mn-cs"/>
              </a:rPr>
              <a:t>Also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in the left pane. In the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pane, select </a:t>
            </a:r>
            <a:r>
              <a:rPr lang="en-US" sz="1200" b="1" kern="1200" dirty="0">
                <a:solidFill>
                  <a:schemeClr val="tx1"/>
                </a:solidFill>
                <a:latin typeface="+mn-lt"/>
                <a:ea typeface="+mn-ea"/>
                <a:cs typeface="+mn-cs"/>
              </a:rPr>
              <a:t>No</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Also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Shadow</a:t>
            </a:r>
            <a:r>
              <a:rPr lang="en-US" sz="1200" kern="1200" dirty="0">
                <a:solidFill>
                  <a:schemeClr val="tx1"/>
                </a:solidFill>
                <a:latin typeface="+mn-lt"/>
                <a:ea typeface="+mn-ea"/>
                <a:cs typeface="+mn-cs"/>
              </a:rPr>
              <a:t> in the left pane. In the </a:t>
            </a:r>
            <a:r>
              <a:rPr lang="en-US" sz="1200" b="1" kern="1200" dirty="0">
                <a:solidFill>
                  <a:schemeClr val="tx1"/>
                </a:solidFill>
                <a:latin typeface="+mn-lt"/>
                <a:ea typeface="+mn-ea"/>
                <a:cs typeface="+mn-cs"/>
              </a:rPr>
              <a:t>Shadow</a:t>
            </a:r>
            <a:r>
              <a:rPr lang="en-US" sz="1200" kern="1200" dirty="0">
                <a:solidFill>
                  <a:schemeClr val="tx1"/>
                </a:solidFill>
                <a:latin typeface="+mn-lt"/>
                <a:ea typeface="+mn-ea"/>
                <a:cs typeface="+mn-cs"/>
              </a:rPr>
              <a:t> pane, click the button next to </a:t>
            </a:r>
            <a:r>
              <a:rPr lang="en-US" sz="1200" b="1" kern="1200" dirty="0">
                <a:solidFill>
                  <a:schemeClr val="tx1"/>
                </a:solidFill>
                <a:latin typeface="+mn-lt"/>
                <a:ea typeface="+mn-ea"/>
                <a:cs typeface="+mn-cs"/>
              </a:rPr>
              <a:t>Presets</a:t>
            </a:r>
            <a:r>
              <a:rPr lang="en-US" sz="1200" kern="1200" dirty="0">
                <a:solidFill>
                  <a:schemeClr val="tx1"/>
                </a:solidFill>
                <a:latin typeface="+mn-lt"/>
                <a:ea typeface="+mn-ea"/>
                <a:cs typeface="+mn-cs"/>
              </a:rPr>
              <a:t>, under </a:t>
            </a:r>
            <a:r>
              <a:rPr lang="en-US" sz="1200" b="1" kern="1200" dirty="0">
                <a:solidFill>
                  <a:schemeClr val="tx1"/>
                </a:solidFill>
                <a:latin typeface="+mn-lt"/>
                <a:ea typeface="+mn-ea"/>
                <a:cs typeface="+mn-cs"/>
              </a:rPr>
              <a:t>Outer</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Offset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Right</a:t>
            </a:r>
            <a:r>
              <a:rPr lang="en-US" sz="1200" kern="1200" dirty="0">
                <a:solidFill>
                  <a:schemeClr val="tx1"/>
                </a:solidFill>
                <a:latin typeface="+mn-lt"/>
                <a:ea typeface="+mn-ea"/>
                <a:cs typeface="+mn-cs"/>
              </a:rPr>
              <a:t> (second row, first option from the left),</a:t>
            </a:r>
            <a:r>
              <a:rPr lang="en-US" sz="1200" kern="1200" baseline="0" dirty="0">
                <a:solidFill>
                  <a:schemeClr val="tx1"/>
                </a:solidFill>
                <a:latin typeface="+mn-lt"/>
                <a:ea typeface="+mn-ea"/>
                <a:cs typeface="+mn-cs"/>
              </a:rPr>
              <a:t> and then </a:t>
            </a:r>
            <a:r>
              <a:rPr lang="en-US" sz="1200" kern="1200" dirty="0">
                <a:solidFill>
                  <a:schemeClr val="tx1"/>
                </a:solidFill>
                <a:latin typeface="+mn-lt"/>
                <a:ea typeface="+mn-ea"/>
                <a:cs typeface="+mn-cs"/>
              </a:rPr>
              <a:t>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Transparency</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60%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100%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Blur</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 pt</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Angle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Distance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3 pt</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 rectangle until the right edge is against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a:t>
            </a:r>
          </a:p>
          <a:p>
            <a:pPr marL="228600" indent="-228600">
              <a:buFont typeface="+mj-lt"/>
              <a:buAutoNum type="arabicPeriod"/>
            </a:pPr>
            <a:endParaRPr lang="en-US" sz="120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To reproduce the page edge in</a:t>
            </a:r>
            <a:r>
              <a:rPr lang="en-US" sz="1200" kern="1200" baseline="0" dirty="0">
                <a:solidFill>
                  <a:schemeClr val="tx1"/>
                </a:solidFill>
                <a:latin typeface="+mn-lt"/>
                <a:ea typeface="+mn-ea"/>
                <a:cs typeface="+mn-cs"/>
              </a:rPr>
              <a:t> the </a:t>
            </a:r>
            <a:r>
              <a:rPr lang="en-US" sz="1200" b="1" kern="1200" dirty="0">
                <a:solidFill>
                  <a:schemeClr val="tx1"/>
                </a:solidFill>
                <a:latin typeface="+mn-lt"/>
                <a:ea typeface="+mn-ea"/>
                <a:cs typeface="+mn-cs"/>
              </a:rPr>
              <a:t>Inside-left page 2</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Shapes</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Lines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Line </a:t>
            </a:r>
            <a:r>
              <a:rPr lang="en-US" sz="1200" b="0" kern="1200" dirty="0">
                <a:solidFill>
                  <a:schemeClr val="tx1"/>
                </a:solidFill>
                <a:latin typeface="+mn-lt"/>
                <a:ea typeface="+mn-ea"/>
                <a:cs typeface="+mn-cs"/>
              </a:rPr>
              <a:t>(first option from the left)</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On the slide, press and hold SHIFT, and then drag to draw a straight, vertical line.</a:t>
            </a:r>
          </a:p>
          <a:p>
            <a:pPr marL="228600" lvl="0" indent="-228600">
              <a:buFont typeface="+mj-lt"/>
              <a:buAutoNum type="arabicPeriod"/>
            </a:pPr>
            <a:r>
              <a:rPr lang="en-US" sz="1200" kern="1200" dirty="0">
                <a:solidFill>
                  <a:schemeClr val="tx1"/>
                </a:solidFill>
                <a:latin typeface="+mn-lt"/>
                <a:ea typeface="+mn-ea"/>
                <a:cs typeface="+mn-cs"/>
              </a:rPr>
              <a:t>Select the vertical line.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in the </a:t>
            </a:r>
            <a:r>
              <a:rPr lang="en-US" sz="1200" b="1" kern="1200" dirty="0">
                <a:solidFill>
                  <a:schemeClr val="tx1"/>
                </a:solidFill>
                <a:latin typeface="+mn-lt"/>
                <a:ea typeface="+mn-ea"/>
                <a:cs typeface="+mn-cs"/>
              </a:rPr>
              <a:t>Shape Width</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4.32”</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Shape Styles</a:t>
            </a:r>
            <a:r>
              <a:rPr lang="en-US" sz="1200" kern="1200" dirty="0">
                <a:solidFill>
                  <a:schemeClr val="tx1"/>
                </a:solidFill>
                <a:latin typeface="+mn-lt"/>
                <a:ea typeface="+mn-ea"/>
                <a:cs typeface="+mn-cs"/>
              </a:rPr>
              <a:t> group, click the arrow next to </a:t>
            </a:r>
            <a:r>
              <a:rPr lang="en-US" sz="1200" b="1" kern="1200" dirty="0">
                <a:solidFill>
                  <a:schemeClr val="tx1"/>
                </a:solidFill>
                <a:latin typeface="+mn-lt"/>
                <a:ea typeface="+mn-ea"/>
                <a:cs typeface="+mn-cs"/>
              </a:rPr>
              <a:t>Shape Outline</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 Darker 15%</a:t>
            </a:r>
            <a:r>
              <a:rPr lang="en-US" sz="1200" kern="1200" dirty="0">
                <a:solidFill>
                  <a:schemeClr val="tx1"/>
                </a:solidFill>
                <a:latin typeface="+mn-lt"/>
                <a:ea typeface="+mn-ea"/>
                <a:cs typeface="+mn-cs"/>
              </a:rPr>
              <a:t> (third row, first option from the left).</a:t>
            </a:r>
          </a:p>
          <a:p>
            <a:pPr marL="228600" lvl="0" indent="-228600">
              <a:buFont typeface="+mj-lt"/>
              <a:buAutoNum type="arabicPeriod"/>
            </a:pPr>
            <a:r>
              <a:rPr lang="en-US" sz="1200" kern="1200" dirty="0">
                <a:solidFill>
                  <a:schemeClr val="tx1"/>
                </a:solidFill>
                <a:latin typeface="+mn-lt"/>
                <a:ea typeface="+mn-ea"/>
                <a:cs typeface="+mn-cs"/>
              </a:rPr>
              <a:t>On the slide, drag the line near</a:t>
            </a:r>
            <a:r>
              <a:rPr lang="en-US" sz="1200" kern="1200" baseline="0" dirty="0">
                <a:solidFill>
                  <a:schemeClr val="tx1"/>
                </a:solidFill>
                <a:latin typeface="+mn-lt"/>
                <a:ea typeface="+mn-ea"/>
                <a:cs typeface="+mn-cs"/>
              </a:rPr>
              <a:t> the edge of the left-side page (white rectangle to the left of the vertical drawing guide). </a:t>
            </a:r>
            <a:endParaRPr lang="en-US" sz="1200" i="1" kern="1200" dirty="0">
              <a:solidFill>
                <a:schemeClr val="tx1"/>
              </a:solidFill>
              <a:latin typeface="+mn-lt"/>
              <a:ea typeface="+mn-ea"/>
              <a:cs typeface="+mn-cs"/>
            </a:endParaRPr>
          </a:p>
          <a:p>
            <a:pPr marL="228600" lvl="0" indent="-228600">
              <a:buFont typeface="+mj-lt"/>
              <a:buAutoNum type="arabicPeriod"/>
            </a:pP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point to </a:t>
            </a:r>
            <a:r>
              <a:rPr lang="en-US" sz="1200" b="1" i="0" kern="1200" dirty="0">
                <a:solidFill>
                  <a:schemeClr val="tx1"/>
                </a:solidFill>
                <a:latin typeface="+mn-lt"/>
                <a:ea typeface="+mn-ea"/>
                <a:cs typeface="+mn-cs"/>
              </a:rPr>
              <a:t>Align</a:t>
            </a:r>
            <a:r>
              <a:rPr lang="en-US" sz="1200" i="0" kern="1200" dirty="0">
                <a:solidFill>
                  <a:schemeClr val="tx1"/>
                </a:solidFill>
                <a:latin typeface="+mn-lt"/>
                <a:ea typeface="+mn-ea"/>
                <a:cs typeface="+mn-cs"/>
              </a:rPr>
              <a:t>, and then do the following:</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baseline="0" dirty="0">
                <a:solidFill>
                  <a:schemeClr val="tx1"/>
                </a:solidFill>
                <a:latin typeface="+mn-lt"/>
                <a:ea typeface="+mn-ea"/>
                <a:cs typeface="+mn-cs"/>
              </a:rPr>
              <a:t>Click </a:t>
            </a:r>
            <a:r>
              <a:rPr lang="en-US" sz="1200" b="1" i="0" kern="1200" baseline="0" dirty="0">
                <a:solidFill>
                  <a:schemeClr val="tx1"/>
                </a:solidFill>
                <a:latin typeface="+mn-lt"/>
                <a:ea typeface="+mn-ea"/>
                <a:cs typeface="+mn-cs"/>
              </a:rPr>
              <a:t>Align Middle</a:t>
            </a:r>
            <a:r>
              <a:rPr lang="en-US" sz="1200" i="0" kern="1200" baseline="0" dirty="0">
                <a:solidFill>
                  <a:schemeClr val="tx1"/>
                </a:solidFill>
                <a:latin typeface="+mn-lt"/>
                <a:ea typeface="+mn-ea"/>
                <a:cs typeface="+mn-cs"/>
              </a:rPr>
              <a:t>.</a:t>
            </a:r>
            <a:endParaRPr lang="en-US" sz="1200" i="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 then select the rectangle and the straight connector (line).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 </a:t>
            </a:r>
            <a:r>
              <a:rPr lang="en-US" sz="1200" kern="1200" dirty="0">
                <a:solidFill>
                  <a:schemeClr val="tx1"/>
                </a:solidFill>
                <a:latin typeface="+mn-lt"/>
                <a:ea typeface="+mn-ea"/>
                <a:cs typeface="+mn-cs"/>
              </a:rPr>
              <a:t>group, click the arrow under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double-click the new group to edit the name, and then</a:t>
            </a:r>
            <a:r>
              <a:rPr lang="en-US" sz="1200" kern="1200" baseline="0" dirty="0">
                <a:solidFill>
                  <a:schemeClr val="tx1"/>
                </a:solidFill>
                <a:latin typeface="+mn-lt"/>
                <a:ea typeface="+mn-ea"/>
                <a:cs typeface="+mn-cs"/>
              </a:rPr>
              <a:t> enter </a:t>
            </a:r>
            <a:r>
              <a:rPr lang="en-US" sz="1200" b="1" kern="1200" dirty="0">
                <a:solidFill>
                  <a:schemeClr val="tx1"/>
                </a:solidFill>
                <a:latin typeface="+mn-lt"/>
                <a:ea typeface="+mn-ea"/>
                <a:cs typeface="+mn-cs"/>
              </a:rPr>
              <a:t>Inside-left page 2</a:t>
            </a:r>
            <a:r>
              <a:rPr lang="en-US" sz="1200" kern="1200" dirty="0">
                <a:solidFill>
                  <a:schemeClr val="tx1"/>
                </a:solidFill>
                <a:latin typeface="+mn-lt"/>
                <a:ea typeface="+mn-ea"/>
                <a:cs typeface="+mn-cs"/>
              </a:rPr>
              <a:t>.</a:t>
            </a:r>
          </a:p>
          <a:p>
            <a:pPr marL="228600" indent="-228600">
              <a:buFont typeface="+mj-lt"/>
              <a:buNone/>
            </a:pP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To reproduce the first shape in the </a:t>
            </a:r>
            <a:r>
              <a:rPr lang="en-US" sz="1200" b="1" kern="1200" dirty="0">
                <a:solidFill>
                  <a:schemeClr val="tx1"/>
                </a:solidFill>
                <a:latin typeface="+mn-lt"/>
                <a:ea typeface="+mn-ea"/>
                <a:cs typeface="+mn-cs"/>
              </a:rPr>
              <a:t>Inside-right page 2</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select the </a:t>
            </a:r>
            <a:r>
              <a:rPr lang="en-US" sz="1200" b="1" kern="1200" dirty="0">
                <a:solidFill>
                  <a:schemeClr val="tx1"/>
                </a:solidFill>
                <a:latin typeface="+mn-lt"/>
                <a:ea typeface="+mn-ea"/>
                <a:cs typeface="+mn-cs"/>
              </a:rPr>
              <a:t>Inside-left page 2</a:t>
            </a:r>
            <a:r>
              <a:rPr lang="en-US" sz="1200" kern="1200" baseline="0" dirty="0">
                <a:solidFill>
                  <a:schemeClr val="tx1"/>
                </a:solidFill>
                <a:latin typeface="+mn-lt"/>
                <a:ea typeface="+mn-ea"/>
                <a:cs typeface="+mn-cs"/>
              </a:rPr>
              <a:t> 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With the duplicate group still selected,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Rotate</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More Rotation Options</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Size and Position</a:t>
            </a:r>
            <a:r>
              <a:rPr lang="en-US" sz="1200" kern="1200" dirty="0">
                <a:solidFill>
                  <a:schemeClr val="tx1"/>
                </a:solidFill>
                <a:latin typeface="+mn-lt"/>
                <a:ea typeface="+mn-ea"/>
                <a:cs typeface="+mn-cs"/>
              </a:rPr>
              <a:t> dialog box, on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tab, under </a:t>
            </a:r>
            <a:r>
              <a:rPr lang="en-US" sz="1200" b="1" kern="1200" dirty="0">
                <a:solidFill>
                  <a:schemeClr val="tx1"/>
                </a:solidFill>
                <a:latin typeface="+mn-lt"/>
                <a:ea typeface="+mn-ea"/>
                <a:cs typeface="+mn-cs"/>
              </a:rPr>
              <a:t>Size and rotation</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Rotation</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double-click the duplicate group to edit the name, and then enter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select the new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 group. On the slide, drag the selected group until the left edge is against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to Slide</a:t>
            </a:r>
            <a:r>
              <a:rPr lang="en-US" sz="120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Align Middle</a:t>
            </a:r>
            <a:r>
              <a:rPr lang="en-US" sz="1200" kern="1200" baseline="0" dirty="0">
                <a:solidFill>
                  <a:schemeClr val="tx1"/>
                </a:solidFill>
                <a:latin typeface="+mn-lt"/>
                <a:ea typeface="+mn-ea"/>
                <a:cs typeface="+mn-cs"/>
              </a:rPr>
              <a:t>. </a:t>
            </a:r>
            <a:endParaRPr lang="en-US" sz="120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Illustrations </a:t>
            </a:r>
            <a:r>
              <a:rPr lang="en-US" sz="1200" kern="1200" dirty="0">
                <a:solidFill>
                  <a:schemeClr val="tx1"/>
                </a:solidFill>
                <a:latin typeface="+mn-lt"/>
                <a:ea typeface="+mn-ea"/>
                <a:cs typeface="+mn-cs"/>
              </a:rPr>
              <a:t>group, click </a:t>
            </a:r>
            <a:r>
              <a:rPr lang="en-US" sz="1200" b="1" kern="1200" dirty="0">
                <a:solidFill>
                  <a:schemeClr val="tx1"/>
                </a:solidFill>
                <a:latin typeface="+mn-lt"/>
                <a:ea typeface="+mn-ea"/>
                <a:cs typeface="+mn-cs"/>
              </a:rPr>
              <a:t>Picture</a:t>
            </a:r>
            <a:r>
              <a:rPr lang="en-US" sz="1200" b="0" kern="1200" dirty="0">
                <a:solidFill>
                  <a:schemeClr val="tx1"/>
                </a:solidFill>
                <a:latin typeface="+mn-lt"/>
                <a:ea typeface="+mn-ea"/>
                <a:cs typeface="+mn-cs"/>
              </a:rPr>
              <a:t>.</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Picture</a:t>
            </a:r>
            <a:r>
              <a:rPr lang="en-US" sz="1200" kern="1200" dirty="0">
                <a:solidFill>
                  <a:schemeClr val="tx1"/>
                </a:solidFill>
                <a:latin typeface="+mn-lt"/>
                <a:ea typeface="+mn-ea"/>
                <a:cs typeface="+mn-cs"/>
              </a:rPr>
              <a:t> dialog box, select a picture, and then click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On</a:t>
            </a:r>
            <a:r>
              <a:rPr lang="en-US" sz="1200" kern="1200" baseline="0" dirty="0">
                <a:solidFill>
                  <a:schemeClr val="tx1"/>
                </a:solidFill>
                <a:latin typeface="+mn-lt"/>
                <a:ea typeface="+mn-ea"/>
                <a:cs typeface="+mn-cs"/>
              </a:rPr>
              <a:t> the slide, s</a:t>
            </a:r>
            <a:r>
              <a:rPr lang="en-US" sz="1200" kern="1200" dirty="0">
                <a:solidFill>
                  <a:schemeClr val="tx1"/>
                </a:solidFill>
                <a:latin typeface="+mn-lt"/>
                <a:ea typeface="+mn-ea"/>
                <a:cs typeface="+mn-cs"/>
              </a:rPr>
              <a:t>elect the picture. Under </a:t>
            </a:r>
            <a:r>
              <a:rPr lang="en-US" sz="1200" b="1" kern="1200" dirty="0">
                <a:solidFill>
                  <a:schemeClr val="tx1"/>
                </a:solidFill>
                <a:latin typeface="+mn-lt"/>
                <a:ea typeface="+mn-ea"/>
                <a:cs typeface="+mn-cs"/>
              </a:rPr>
              <a:t>Picture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bottom right corner of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and Position</a:t>
            </a:r>
            <a:r>
              <a:rPr lang="en-US" sz="1200" kern="1200" dirty="0">
                <a:solidFill>
                  <a:schemeClr val="tx1"/>
                </a:solidFill>
                <a:latin typeface="+mn-lt"/>
                <a:ea typeface="+mn-ea"/>
                <a:cs typeface="+mn-cs"/>
              </a:rPr>
              <a:t> dialog box launcher. Select the picture. Under </a:t>
            </a:r>
            <a:r>
              <a:rPr lang="en-US" sz="1200" b="1" kern="1200" dirty="0">
                <a:solidFill>
                  <a:schemeClr val="tx1"/>
                </a:solidFill>
                <a:latin typeface="+mn-lt"/>
                <a:ea typeface="+mn-ea"/>
                <a:cs typeface="+mn-cs"/>
              </a:rPr>
              <a:t>Picture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bottom right corner of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Size and Position</a:t>
            </a:r>
            <a:r>
              <a:rPr lang="en-US" sz="1200" kern="1200" dirty="0">
                <a:solidFill>
                  <a:schemeClr val="tx1"/>
                </a:solidFill>
                <a:latin typeface="+mn-lt"/>
                <a:ea typeface="+mn-ea"/>
                <a:cs typeface="+mn-cs"/>
              </a:rPr>
              <a:t> dialog box launcher. In the </a:t>
            </a:r>
            <a:r>
              <a:rPr lang="en-US" sz="1200" b="1" kern="1200" dirty="0">
                <a:solidFill>
                  <a:schemeClr val="tx1"/>
                </a:solidFill>
                <a:latin typeface="+mn-lt"/>
                <a:ea typeface="+mn-ea"/>
                <a:cs typeface="+mn-cs"/>
              </a:rPr>
              <a:t>Size and Position </a:t>
            </a:r>
            <a:r>
              <a:rPr lang="en-US" sz="1200" kern="1200" dirty="0">
                <a:solidFill>
                  <a:schemeClr val="tx1"/>
                </a:solidFill>
                <a:latin typeface="+mn-lt"/>
                <a:ea typeface="+mn-ea"/>
                <a:cs typeface="+mn-cs"/>
              </a:rPr>
              <a:t> dialog box, on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tab, resize or crop the picture as needed so that under </a:t>
            </a:r>
            <a:r>
              <a:rPr lang="en-US" sz="1200" b="1" kern="1200" dirty="0">
                <a:solidFill>
                  <a:schemeClr val="tx1"/>
                </a:solidFill>
                <a:latin typeface="+mn-lt"/>
                <a:ea typeface="+mn-ea"/>
                <a:cs typeface="+mn-cs"/>
              </a:rPr>
              <a:t>Size and rotate</a:t>
            </a:r>
            <a:r>
              <a:rPr lang="en-US" sz="1200" kern="1200" dirty="0">
                <a:solidFill>
                  <a:schemeClr val="tx1"/>
                </a:solidFill>
                <a:latin typeface="+mn-lt"/>
                <a:ea typeface="+mn-ea"/>
                <a:cs typeface="+mn-cs"/>
              </a:rPr>
              <a:t>, the </a:t>
            </a:r>
            <a:r>
              <a:rPr lang="en-US" sz="1200" b="1" kern="1200" dirty="0">
                <a:solidFill>
                  <a:schemeClr val="tx1"/>
                </a:solidFill>
                <a:latin typeface="+mn-lt"/>
                <a:ea typeface="+mn-ea"/>
                <a:cs typeface="+mn-cs"/>
              </a:rPr>
              <a:t>Height</a:t>
            </a:r>
            <a:r>
              <a:rPr lang="en-US" sz="1200" kern="1200" dirty="0">
                <a:solidFill>
                  <a:schemeClr val="tx1"/>
                </a:solidFill>
                <a:latin typeface="+mn-lt"/>
                <a:ea typeface="+mn-ea"/>
                <a:cs typeface="+mn-cs"/>
              </a:rPr>
              <a:t> box is set to </a:t>
            </a:r>
            <a:r>
              <a:rPr lang="en-US" sz="1200" b="1" kern="1200" dirty="0">
                <a:solidFill>
                  <a:schemeClr val="tx1"/>
                </a:solidFill>
                <a:latin typeface="+mn-lt"/>
                <a:ea typeface="+mn-ea"/>
                <a:cs typeface="+mn-cs"/>
              </a:rPr>
              <a:t>1.4”</a:t>
            </a:r>
            <a:r>
              <a:rPr lang="en-US" sz="1200" kern="1200" dirty="0">
                <a:solidFill>
                  <a:schemeClr val="tx1"/>
                </a:solidFill>
                <a:latin typeface="+mn-lt"/>
                <a:ea typeface="+mn-ea"/>
                <a:cs typeface="+mn-cs"/>
              </a:rPr>
              <a:t>  and the </a:t>
            </a:r>
            <a:r>
              <a:rPr lang="en-US" sz="1200" b="1" kern="1200" dirty="0">
                <a:solidFill>
                  <a:schemeClr val="tx1"/>
                </a:solidFill>
                <a:latin typeface="+mn-lt"/>
                <a:ea typeface="+mn-ea"/>
                <a:cs typeface="+mn-cs"/>
              </a:rPr>
              <a:t>Width</a:t>
            </a:r>
            <a:r>
              <a:rPr lang="en-US" sz="1200" kern="1200" dirty="0">
                <a:solidFill>
                  <a:schemeClr val="tx1"/>
                </a:solidFill>
                <a:latin typeface="+mn-lt"/>
                <a:ea typeface="+mn-ea"/>
                <a:cs typeface="+mn-cs"/>
              </a:rPr>
              <a:t> box is set to </a:t>
            </a:r>
            <a:r>
              <a:rPr lang="en-US" sz="1200" b="1" kern="1200" dirty="0">
                <a:solidFill>
                  <a:schemeClr val="tx1"/>
                </a:solidFill>
                <a:latin typeface="+mn-lt"/>
                <a:ea typeface="+mn-ea"/>
                <a:cs typeface="+mn-cs"/>
              </a:rPr>
              <a:t>2.1”</a:t>
            </a:r>
            <a:r>
              <a:rPr lang="en-US" sz="1200" kern="1200" dirty="0">
                <a:solidFill>
                  <a:schemeClr val="tx1"/>
                </a:solidFill>
                <a:latin typeface="+mn-lt"/>
                <a:ea typeface="+mn-ea"/>
                <a:cs typeface="+mn-cs"/>
              </a:rPr>
              <a:t>. Resize the picture under </a:t>
            </a:r>
            <a:r>
              <a:rPr lang="en-US" sz="1200" b="1" kern="1200" dirty="0">
                <a:solidFill>
                  <a:schemeClr val="tx1"/>
                </a:solidFill>
                <a:latin typeface="+mn-lt"/>
                <a:ea typeface="+mn-ea"/>
                <a:cs typeface="+mn-cs"/>
              </a:rPr>
              <a:t>Size and rotate </a:t>
            </a:r>
            <a:r>
              <a:rPr lang="en-US" sz="1200" kern="1200" dirty="0">
                <a:solidFill>
                  <a:schemeClr val="tx1"/>
                </a:solidFill>
                <a:latin typeface="+mn-lt"/>
                <a:ea typeface="+mn-ea"/>
                <a:cs typeface="+mn-cs"/>
              </a:rPr>
              <a:t>by entering values into the </a:t>
            </a:r>
            <a:r>
              <a:rPr lang="en-US" sz="1200" b="1" kern="1200" dirty="0">
                <a:solidFill>
                  <a:schemeClr val="tx1"/>
                </a:solidFill>
                <a:latin typeface="+mn-lt"/>
                <a:ea typeface="+mn-ea"/>
                <a:cs typeface="+mn-cs"/>
              </a:rPr>
              <a:t>Height</a:t>
            </a:r>
            <a:r>
              <a:rPr lang="en-US" sz="1200" kern="1200" dirty="0">
                <a:solidFill>
                  <a:schemeClr val="tx1"/>
                </a:solidFill>
                <a:latin typeface="+mn-lt"/>
                <a:ea typeface="+mn-ea"/>
                <a:cs typeface="+mn-cs"/>
              </a:rPr>
              <a:t> and </a:t>
            </a:r>
            <a:r>
              <a:rPr lang="en-US" sz="1200" b="1" kern="1200" dirty="0">
                <a:solidFill>
                  <a:schemeClr val="tx1"/>
                </a:solidFill>
                <a:latin typeface="+mn-lt"/>
                <a:ea typeface="+mn-ea"/>
                <a:cs typeface="+mn-cs"/>
              </a:rPr>
              <a:t>Width</a:t>
            </a:r>
            <a:r>
              <a:rPr lang="en-US" sz="1200" kern="1200" dirty="0">
                <a:solidFill>
                  <a:schemeClr val="tx1"/>
                </a:solidFill>
                <a:latin typeface="+mn-lt"/>
                <a:ea typeface="+mn-ea"/>
                <a:cs typeface="+mn-cs"/>
              </a:rPr>
              <a:t> boxes. Crop the picture under </a:t>
            </a:r>
            <a:r>
              <a:rPr lang="en-US" sz="1200" b="1" kern="1200" dirty="0">
                <a:solidFill>
                  <a:schemeClr val="tx1"/>
                </a:solidFill>
                <a:latin typeface="+mn-lt"/>
                <a:ea typeface="+mn-ea"/>
                <a:cs typeface="+mn-cs"/>
              </a:rPr>
              <a:t>Crop from </a:t>
            </a:r>
            <a:r>
              <a:rPr lang="en-US" sz="1200" kern="1200" dirty="0">
                <a:solidFill>
                  <a:schemeClr val="tx1"/>
                </a:solidFill>
                <a:latin typeface="+mn-lt"/>
                <a:ea typeface="+mn-ea"/>
                <a:cs typeface="+mn-cs"/>
              </a:rPr>
              <a:t>by entering values into the </a:t>
            </a:r>
            <a:r>
              <a:rPr lang="en-US" sz="1200" b="1" kern="1200" dirty="0">
                <a:solidFill>
                  <a:schemeClr val="tx1"/>
                </a:solidFill>
                <a:latin typeface="+mn-lt"/>
                <a:ea typeface="+mn-ea"/>
                <a:cs typeface="+mn-cs"/>
              </a:rPr>
              <a:t>Left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Right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Top</a:t>
            </a:r>
            <a:r>
              <a:rPr lang="en-US" sz="1200" kern="1200" dirty="0">
                <a:solidFill>
                  <a:schemeClr val="tx1"/>
                </a:solidFill>
                <a:latin typeface="+mn-lt"/>
                <a:ea typeface="+mn-ea"/>
                <a:cs typeface="+mn-cs"/>
              </a:rPr>
              <a:t>, and </a:t>
            </a:r>
            <a:r>
              <a:rPr lang="en-US" sz="1200" b="1" kern="1200" dirty="0">
                <a:solidFill>
                  <a:schemeClr val="tx1"/>
                </a:solidFill>
                <a:latin typeface="+mn-lt"/>
                <a:ea typeface="+mn-ea"/>
                <a:cs typeface="+mn-cs"/>
              </a:rPr>
              <a:t>Bottom</a:t>
            </a:r>
            <a:r>
              <a:rPr lang="en-US" sz="1200" kern="1200" dirty="0">
                <a:solidFill>
                  <a:schemeClr val="tx1"/>
                </a:solidFill>
                <a:latin typeface="+mn-lt"/>
                <a:ea typeface="+mn-ea"/>
                <a:cs typeface="+mn-cs"/>
              </a:rPr>
              <a:t> boxes. </a:t>
            </a:r>
          </a:p>
          <a:p>
            <a:pPr marL="228600" lvl="0" indent="-228600">
              <a:buFont typeface="+mj-lt"/>
              <a:buAutoNum type="arabicPeriod"/>
            </a:pPr>
            <a:r>
              <a:rPr lang="en-US" sz="1200" kern="1200" dirty="0">
                <a:solidFill>
                  <a:schemeClr val="tx1"/>
                </a:solidFill>
                <a:latin typeface="+mn-lt"/>
                <a:ea typeface="+mn-ea"/>
                <a:cs typeface="+mn-cs"/>
              </a:rPr>
              <a:t>On</a:t>
            </a:r>
            <a:r>
              <a:rPr lang="en-US" sz="1200" kern="1200" baseline="0" dirty="0">
                <a:solidFill>
                  <a:schemeClr val="tx1"/>
                </a:solidFill>
                <a:latin typeface="+mn-lt"/>
                <a:ea typeface="+mn-ea"/>
                <a:cs typeface="+mn-cs"/>
              </a:rPr>
              <a:t> the slide, drag the picture until</a:t>
            </a:r>
            <a:r>
              <a:rPr lang="en-US" sz="1200" kern="1200" dirty="0">
                <a:solidFill>
                  <a:schemeClr val="tx1"/>
                </a:solidFill>
                <a:latin typeface="+mn-lt"/>
                <a:ea typeface="+mn-ea"/>
                <a:cs typeface="+mn-cs"/>
              </a:rPr>
              <a:t> the left edge is 0.5” to the right of the vertical drawing guide and the bottom edge is 0.5” above the horizontal drawing guide.</a:t>
            </a:r>
          </a:p>
          <a:p>
            <a:pPr marL="228600" indent="-228600">
              <a:buFont typeface="+mj-lt"/>
              <a:buAutoNum type="arabicPeriod"/>
            </a:pPr>
            <a:endParaRPr lang="en-US" sz="120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text box</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Inside-right page 2</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Text Box</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On the slide, drag to draw the text box. </a:t>
            </a:r>
          </a:p>
          <a:p>
            <a:pPr marL="228600" lvl="0" indent="-228600">
              <a:buFont typeface="+mj-lt"/>
              <a:buAutoNum type="arabicPeriod"/>
            </a:pPr>
            <a:r>
              <a:rPr lang="en-US" sz="1200" kern="1200" dirty="0">
                <a:solidFill>
                  <a:schemeClr val="tx1"/>
                </a:solidFill>
                <a:latin typeface="+mn-lt"/>
                <a:ea typeface="+mn-ea"/>
                <a:cs typeface="+mn-cs"/>
              </a:rPr>
              <a:t>Enter text in the text box, and then select the text.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list, select </a:t>
            </a:r>
            <a:r>
              <a:rPr lang="en-US" sz="1200" b="1" kern="1200" dirty="0" err="1">
                <a:solidFill>
                  <a:schemeClr val="tx1"/>
                </a:solidFill>
                <a:latin typeface="+mn-lt"/>
                <a:ea typeface="+mn-ea"/>
                <a:cs typeface="+mn-cs"/>
              </a:rPr>
              <a:t>Bodoni</a:t>
            </a:r>
            <a:r>
              <a:rPr lang="en-US" sz="1200" b="1" kern="1200" dirty="0">
                <a:solidFill>
                  <a:schemeClr val="tx1"/>
                </a:solidFill>
                <a:latin typeface="+mn-lt"/>
                <a:ea typeface="+mn-ea"/>
                <a:cs typeface="+mn-cs"/>
              </a:rPr>
              <a:t> MT Condensed</a:t>
            </a:r>
            <a:r>
              <a:rPr lang="en-US" sz="1200" b="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 Size </a:t>
            </a:r>
            <a:r>
              <a:rPr lang="en-US" sz="1200" kern="1200" dirty="0">
                <a:solidFill>
                  <a:schemeClr val="tx1"/>
                </a:solidFill>
                <a:latin typeface="+mn-lt"/>
                <a:ea typeface="+mn-ea"/>
                <a:cs typeface="+mn-cs"/>
              </a:rPr>
              <a:t>list, select </a:t>
            </a:r>
            <a:r>
              <a:rPr lang="en-US" sz="1200" b="1" kern="1200" dirty="0">
                <a:solidFill>
                  <a:schemeClr val="tx1"/>
                </a:solidFill>
                <a:latin typeface="+mn-lt"/>
                <a:ea typeface="+mn-ea"/>
                <a:cs typeface="+mn-cs"/>
              </a:rPr>
              <a:t>16</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 text box until</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left edge </a:t>
            </a:r>
            <a:r>
              <a:rPr lang="en-US" sz="1200" i="0" kern="1200" dirty="0">
                <a:solidFill>
                  <a:schemeClr val="tx1"/>
                </a:solidFill>
                <a:latin typeface="+mn-lt"/>
                <a:ea typeface="+mn-ea"/>
                <a:cs typeface="+mn-cs"/>
              </a:rPr>
              <a:t>of the text</a:t>
            </a:r>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is 0.5” to the right of the vertical drawing guide and the top edge of the text is against the horizontal drawing guide.</a:t>
            </a:r>
          </a:p>
          <a:p>
            <a:pPr marL="228600" lvl="0" indent="-228600">
              <a:buFont typeface="+mj-lt"/>
              <a:buAutoNum type="arabicPeriod"/>
            </a:pPr>
            <a:r>
              <a:rPr lang="en-US" sz="1200" i="0" kern="1200" dirty="0">
                <a:solidFill>
                  <a:schemeClr val="tx1"/>
                </a:solidFill>
                <a:latin typeface="+mn-lt"/>
                <a:ea typeface="+mn-ea"/>
                <a:cs typeface="+mn-cs"/>
              </a:rPr>
              <a:t>If the text is too wide for the page, drag the adjustment handles on the</a:t>
            </a:r>
            <a:r>
              <a:rPr lang="en-US" sz="1200" i="0" kern="1200" baseline="0" dirty="0">
                <a:solidFill>
                  <a:schemeClr val="tx1"/>
                </a:solidFill>
                <a:latin typeface="+mn-lt"/>
                <a:ea typeface="+mn-ea"/>
                <a:cs typeface="+mn-cs"/>
              </a:rPr>
              <a:t> text box to adjust the width</a:t>
            </a:r>
            <a:r>
              <a:rPr lang="en-US" sz="1200" i="0" kern="1200" dirty="0">
                <a:solidFill>
                  <a:schemeClr val="tx1"/>
                </a:solidFill>
                <a:latin typeface="+mn-lt"/>
                <a:ea typeface="+mn-ea"/>
                <a:cs typeface="+mn-cs"/>
              </a:rPr>
              <a:t>,</a:t>
            </a:r>
            <a:r>
              <a:rPr lang="en-US" sz="1200" i="0" kern="1200" baseline="0" dirty="0">
                <a:solidFill>
                  <a:schemeClr val="tx1"/>
                </a:solidFill>
                <a:latin typeface="+mn-lt"/>
                <a:ea typeface="+mn-ea"/>
                <a:cs typeface="+mn-cs"/>
              </a:rPr>
              <a:t> and then repeat the previous step to reposition. </a:t>
            </a:r>
            <a:endParaRPr lang="en-US" sz="1200" i="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page edges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Inside-right page 2</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select the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 group you just created.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Ungroup</a:t>
            </a:r>
            <a:r>
              <a:rPr lang="en-US" sz="1200" b="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select the straight connector (line) that you just ungrouped from the page.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 Repeat this process for a total of six lines. </a:t>
            </a:r>
            <a:endParaRPr lang="en-US" sz="1200" i="1"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On the slide, drag the six lines until they are bunched together in a dense group, no wider than 0.5”. </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a:t>
            </a:r>
            <a:r>
              <a:rPr lang="en-US" sz="1200" kern="1200" baseline="0" dirty="0">
                <a:solidFill>
                  <a:schemeClr val="tx1"/>
                </a:solidFill>
                <a:latin typeface="+mn-lt"/>
                <a:ea typeface="+mn-ea"/>
                <a:cs typeface="+mn-cs"/>
              </a:rPr>
              <a:t> then </a:t>
            </a:r>
            <a:r>
              <a:rPr lang="en-US" sz="1200" kern="1200" dirty="0">
                <a:solidFill>
                  <a:schemeClr val="tx1"/>
                </a:solidFill>
                <a:latin typeface="+mn-lt"/>
                <a:ea typeface="+mn-ea"/>
                <a:cs typeface="+mn-cs"/>
              </a:rPr>
              <a:t>select the six straight connectors (lines).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Selected Objects</a:t>
            </a:r>
            <a:r>
              <a:rPr lang="en-US" sz="120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Distribute Horizontally</a:t>
            </a:r>
            <a:r>
              <a:rPr lang="en-US" sz="120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With</a:t>
            </a:r>
            <a:r>
              <a:rPr lang="en-US" sz="1200" kern="1200" baseline="0" dirty="0">
                <a:solidFill>
                  <a:schemeClr val="tx1"/>
                </a:solidFill>
                <a:latin typeface="+mn-lt"/>
                <a:ea typeface="+mn-ea"/>
                <a:cs typeface="+mn-cs"/>
              </a:rPr>
              <a:t> the group of lines still selected, o</a:t>
            </a:r>
            <a:r>
              <a:rPr lang="en-US" sz="1200" kern="1200" dirty="0">
                <a:solidFill>
                  <a:schemeClr val="tx1"/>
                </a:solidFill>
                <a:latin typeface="+mn-lt"/>
                <a:ea typeface="+mn-ea"/>
                <a:cs typeface="+mn-cs"/>
              </a:rPr>
              <a:t>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 </a:t>
            </a:r>
            <a:r>
              <a:rPr lang="en-US" sz="1200" kern="1200" dirty="0">
                <a:solidFill>
                  <a:schemeClr val="tx1"/>
                </a:solidFill>
                <a:latin typeface="+mn-lt"/>
                <a:ea typeface="+mn-ea"/>
                <a:cs typeface="+mn-cs"/>
              </a:rPr>
              <a:t>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then 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 group until the right edge of the group of lines is touching the right edge of the page.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to Slide</a:t>
            </a:r>
            <a:r>
              <a:rPr lang="en-US" sz="120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 then select the new group of lines and the rectangle.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 </a:t>
            </a:r>
            <a:r>
              <a:rPr lang="en-US" sz="1200" kern="1200" dirty="0">
                <a:solidFill>
                  <a:schemeClr val="tx1"/>
                </a:solidFill>
                <a:latin typeface="+mn-lt"/>
                <a:ea typeface="+mn-ea"/>
                <a:cs typeface="+mn-cs"/>
              </a:rPr>
              <a:t>group, click the arrow under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t>
            </a:r>
            <a:r>
              <a:rPr lang="en-US" sz="1200" i="0" kern="1200" dirty="0">
                <a:solidFill>
                  <a:schemeClr val="tx1"/>
                </a:solidFill>
                <a:latin typeface="+mn-lt"/>
                <a:ea typeface="+mn-ea"/>
                <a:cs typeface="+mn-cs"/>
              </a:rPr>
              <a:t>and then click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Also</a:t>
            </a:r>
            <a:r>
              <a:rPr lang="en-US" sz="1200" kern="1200" baseline="0" dirty="0">
                <a:solidFill>
                  <a:schemeClr val="tx1"/>
                </a:solidFill>
                <a:latin typeface="+mn-lt"/>
                <a:ea typeface="+mn-ea"/>
                <a:cs typeface="+mn-cs"/>
              </a:rPr>
              <a:t> i</a:t>
            </a:r>
            <a:r>
              <a:rPr lang="en-US" sz="1200" kern="1200" dirty="0">
                <a:solidFill>
                  <a:schemeClr val="tx1"/>
                </a:solidFill>
                <a:latin typeface="+mn-lt"/>
                <a:ea typeface="+mn-ea"/>
                <a:cs typeface="+mn-cs"/>
              </a:rPr>
              <a:t>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double-click the new group to edit the name, and then enter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Also</a:t>
            </a:r>
            <a:r>
              <a:rPr lang="en-US" sz="1200" kern="1200" baseline="0" dirty="0">
                <a:solidFill>
                  <a:schemeClr val="tx1"/>
                </a:solidFill>
                <a:latin typeface="+mn-lt"/>
                <a:ea typeface="+mn-ea"/>
                <a:cs typeface="+mn-cs"/>
              </a:rPr>
              <a:t> i</a:t>
            </a:r>
            <a:r>
              <a:rPr lang="en-US" sz="1200" kern="1200" dirty="0">
                <a:solidFill>
                  <a:schemeClr val="tx1"/>
                </a:solidFill>
                <a:latin typeface="+mn-lt"/>
                <a:ea typeface="+mn-ea"/>
                <a:cs typeface="+mn-cs"/>
              </a:rPr>
              <a:t>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 then select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 group, the text box, and the picture.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 </a:t>
            </a:r>
            <a:r>
              <a:rPr lang="en-US" sz="1200" kern="1200" dirty="0">
                <a:solidFill>
                  <a:schemeClr val="tx1"/>
                </a:solidFill>
                <a:latin typeface="+mn-lt"/>
                <a:ea typeface="+mn-ea"/>
                <a:cs typeface="+mn-cs"/>
              </a:rPr>
              <a:t>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double-click the new group to edit the name, and then enter </a:t>
            </a:r>
            <a:r>
              <a:rPr lang="en-US" sz="1200" b="1" kern="1200" dirty="0">
                <a:solidFill>
                  <a:schemeClr val="tx1"/>
                </a:solidFill>
                <a:latin typeface="+mn-lt"/>
                <a:ea typeface="+mn-ea"/>
                <a:cs typeface="+mn-cs"/>
              </a:rPr>
              <a:t>Inside-right page 2</a:t>
            </a:r>
            <a:r>
              <a:rPr lang="en-US" sz="1200" kern="1200" dirty="0">
                <a:solidFill>
                  <a:schemeClr val="tx1"/>
                </a:solidFill>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r>
              <a:rPr lang="en-US" sz="1200" kern="1200" dirty="0">
                <a:solidFill>
                  <a:schemeClr val="tx1"/>
                </a:solidFill>
                <a:latin typeface="+mn-lt"/>
                <a:ea typeface="+mn-ea"/>
                <a:cs typeface="+mn-cs"/>
              </a:rPr>
              <a:t>To reproduce the first shape in the </a:t>
            </a:r>
            <a:r>
              <a:rPr lang="en-US" sz="1200" b="1" kern="1200" dirty="0">
                <a:solidFill>
                  <a:schemeClr val="tx1"/>
                </a:solidFill>
                <a:latin typeface="+mn-lt"/>
                <a:ea typeface="+mn-ea"/>
                <a:cs typeface="+mn-cs"/>
              </a:rPr>
              <a:t>Inside-left page 3</a:t>
            </a:r>
            <a:r>
              <a:rPr lang="en-US" sz="1200" kern="1200" baseline="0" dirty="0">
                <a:solidFill>
                  <a:schemeClr val="tx1"/>
                </a:solidFill>
                <a:latin typeface="+mn-lt"/>
                <a:ea typeface="+mn-ea"/>
                <a:cs typeface="+mn-cs"/>
              </a:rPr>
              <a:t> group</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select the </a:t>
            </a:r>
            <a:r>
              <a:rPr lang="en-US" sz="1200" b="1" kern="1200" dirty="0">
                <a:solidFill>
                  <a:schemeClr val="tx1"/>
                </a:solidFill>
                <a:latin typeface="+mn-lt"/>
                <a:ea typeface="+mn-ea"/>
                <a:cs typeface="+mn-cs"/>
              </a:rPr>
              <a:t>Inside-left page 2</a:t>
            </a:r>
            <a:r>
              <a:rPr lang="en-US" sz="1200" kern="1200" dirty="0">
                <a:solidFill>
                  <a:schemeClr val="tx1"/>
                </a:solidFill>
                <a:latin typeface="+mn-lt"/>
                <a:ea typeface="+mn-ea"/>
                <a:cs typeface="+mn-cs"/>
              </a:rPr>
              <a:t> group.</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In the</a:t>
            </a:r>
            <a:r>
              <a:rPr lang="en-US" sz="1200" b="1" kern="1200" dirty="0">
                <a:solidFill>
                  <a:schemeClr val="tx1"/>
                </a:solidFill>
                <a:latin typeface="+mn-lt"/>
                <a:ea typeface="+mn-ea"/>
                <a:cs typeface="+mn-cs"/>
              </a:rPr>
              <a:t> Selection and Visibility </a:t>
            </a:r>
            <a:r>
              <a:rPr lang="en-US" sz="1200" kern="1200" dirty="0">
                <a:solidFill>
                  <a:schemeClr val="tx1"/>
                </a:solidFill>
                <a:latin typeface="+mn-lt"/>
                <a:ea typeface="+mn-ea"/>
                <a:cs typeface="+mn-cs"/>
              </a:rPr>
              <a:t>pane, double-click the duplicate group to edit the name, and then enter </a:t>
            </a:r>
            <a:r>
              <a:rPr lang="en-US" sz="1200" b="1" kern="1200" dirty="0">
                <a:solidFill>
                  <a:schemeClr val="tx1"/>
                </a:solidFill>
                <a:latin typeface="+mn-lt"/>
                <a:ea typeface="+mn-ea"/>
                <a:cs typeface="+mn-cs"/>
              </a:rPr>
              <a:t>Inside-left</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 rectangle until the right edge is against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Align to Slide</a:t>
            </a:r>
            <a:r>
              <a:rPr lang="en-US" sz="1200" kern="1200" baseline="0" dirty="0">
                <a:solidFill>
                  <a:schemeClr val="tx1"/>
                </a:solidFill>
                <a:latin typeface="+mn-lt"/>
                <a:ea typeface="+mn-ea"/>
                <a:cs typeface="+mn-cs"/>
              </a:rPr>
              <a:t>.</a:t>
            </a:r>
          </a:p>
          <a:p>
            <a:pPr marL="685800" lvl="1" indent="-228600">
              <a:buFont typeface="+mj-lt"/>
              <a:buAutoNum type="arabicPeriod"/>
            </a:pPr>
            <a:r>
              <a:rPr lang="en-US" sz="1200" kern="1200" baseline="0" dirty="0">
                <a:solidFill>
                  <a:schemeClr val="tx1"/>
                </a:solidFill>
                <a:latin typeface="+mn-lt"/>
                <a:ea typeface="+mn-ea"/>
                <a:cs typeface="+mn-cs"/>
              </a:rPr>
              <a:t>Click </a:t>
            </a:r>
            <a:r>
              <a:rPr lang="en-US" sz="1200" b="1" kern="1200" baseline="0" dirty="0">
                <a:solidFill>
                  <a:schemeClr val="tx1"/>
                </a:solidFill>
                <a:latin typeface="+mn-lt"/>
                <a:ea typeface="+mn-ea"/>
                <a:cs typeface="+mn-cs"/>
              </a:rPr>
              <a:t>Align Middle</a:t>
            </a:r>
            <a:r>
              <a:rPr lang="en-US" sz="1200" kern="1200" baseline="0" dirty="0">
                <a:solidFill>
                  <a:schemeClr val="tx1"/>
                </a:solidFill>
                <a:latin typeface="+mn-lt"/>
                <a:ea typeface="+mn-ea"/>
                <a:cs typeface="+mn-cs"/>
              </a:rPr>
              <a:t>. </a:t>
            </a: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picture in the </a:t>
            </a:r>
            <a:r>
              <a:rPr lang="en-US" sz="1200" b="1" kern="1200" dirty="0">
                <a:solidFill>
                  <a:schemeClr val="tx1"/>
                </a:solidFill>
                <a:latin typeface="+mn-lt"/>
                <a:ea typeface="+mn-ea"/>
                <a:cs typeface="+mn-cs"/>
              </a:rPr>
              <a:t>Inside-left page 3</a:t>
            </a:r>
            <a:r>
              <a:rPr lang="en-US" sz="1200" kern="1200" baseline="0" dirty="0">
                <a:solidFill>
                  <a:schemeClr val="tx1"/>
                </a:solidFill>
                <a:latin typeface="+mn-lt"/>
                <a:ea typeface="+mn-ea"/>
                <a:cs typeface="+mn-cs"/>
              </a:rPr>
              <a:t> group</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Illustrations </a:t>
            </a:r>
            <a:r>
              <a:rPr lang="en-US" sz="1200" kern="1200" dirty="0">
                <a:solidFill>
                  <a:schemeClr val="tx1"/>
                </a:solidFill>
                <a:latin typeface="+mn-lt"/>
                <a:ea typeface="+mn-ea"/>
                <a:cs typeface="+mn-cs"/>
              </a:rPr>
              <a:t>group, click </a:t>
            </a:r>
            <a:r>
              <a:rPr lang="en-US" sz="1200" b="1" kern="1200" dirty="0">
                <a:solidFill>
                  <a:schemeClr val="tx1"/>
                </a:solidFill>
                <a:latin typeface="+mn-lt"/>
                <a:ea typeface="+mn-ea"/>
                <a:cs typeface="+mn-cs"/>
              </a:rPr>
              <a:t>Picture</a:t>
            </a:r>
            <a:r>
              <a:rPr lang="en-US" sz="1200" b="0" kern="1200" dirty="0">
                <a:solidFill>
                  <a:schemeClr val="tx1"/>
                </a:solidFill>
                <a:latin typeface="+mn-lt"/>
                <a:ea typeface="+mn-ea"/>
                <a:cs typeface="+mn-cs"/>
              </a:rPr>
              <a:t>.</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Picture</a:t>
            </a:r>
            <a:r>
              <a:rPr lang="en-US" sz="1200" kern="1200" dirty="0">
                <a:solidFill>
                  <a:schemeClr val="tx1"/>
                </a:solidFill>
                <a:latin typeface="+mn-lt"/>
                <a:ea typeface="+mn-ea"/>
                <a:cs typeface="+mn-cs"/>
              </a:rPr>
              <a:t> dialog box, select a picture, and then click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On the slide, select the picture. Under </a:t>
            </a:r>
            <a:r>
              <a:rPr lang="en-US" sz="1200" b="1" kern="1200" dirty="0">
                <a:solidFill>
                  <a:schemeClr val="tx1"/>
                </a:solidFill>
                <a:latin typeface="+mn-lt"/>
                <a:ea typeface="+mn-ea"/>
                <a:cs typeface="+mn-cs"/>
              </a:rPr>
              <a:t>Picture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bottom right corner of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Size and Position</a:t>
            </a:r>
            <a:r>
              <a:rPr lang="en-US" sz="1200" kern="1200" dirty="0">
                <a:solidFill>
                  <a:schemeClr val="tx1"/>
                </a:solidFill>
                <a:latin typeface="+mn-lt"/>
                <a:ea typeface="+mn-ea"/>
                <a:cs typeface="+mn-cs"/>
              </a:rPr>
              <a:t> dialog box launcher. In the </a:t>
            </a:r>
            <a:r>
              <a:rPr lang="en-US" sz="1200" b="1" kern="1200" dirty="0">
                <a:solidFill>
                  <a:schemeClr val="tx1"/>
                </a:solidFill>
                <a:latin typeface="+mn-lt"/>
                <a:ea typeface="+mn-ea"/>
                <a:cs typeface="+mn-cs"/>
              </a:rPr>
              <a:t>Size and Position</a:t>
            </a:r>
            <a:r>
              <a:rPr lang="en-US" sz="1200" kern="1200" dirty="0">
                <a:solidFill>
                  <a:schemeClr val="tx1"/>
                </a:solidFill>
                <a:latin typeface="+mn-lt"/>
                <a:ea typeface="+mn-ea"/>
                <a:cs typeface="+mn-cs"/>
              </a:rPr>
              <a:t> dialog box, on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tab, resize or crop the picture as needed so that under </a:t>
            </a:r>
            <a:r>
              <a:rPr lang="en-US" sz="1200" b="1" kern="1200" dirty="0">
                <a:solidFill>
                  <a:schemeClr val="tx1"/>
                </a:solidFill>
                <a:latin typeface="+mn-lt"/>
                <a:ea typeface="+mn-ea"/>
                <a:cs typeface="+mn-cs"/>
              </a:rPr>
              <a:t>Size and rotate</a:t>
            </a:r>
            <a:r>
              <a:rPr lang="en-US" sz="1200" kern="1200" dirty="0">
                <a:solidFill>
                  <a:schemeClr val="tx1"/>
                </a:solidFill>
                <a:latin typeface="+mn-lt"/>
                <a:ea typeface="+mn-ea"/>
                <a:cs typeface="+mn-cs"/>
              </a:rPr>
              <a:t>, the </a:t>
            </a:r>
            <a:r>
              <a:rPr lang="en-US" sz="1200" b="1" kern="1200" dirty="0">
                <a:solidFill>
                  <a:schemeClr val="tx1"/>
                </a:solidFill>
                <a:latin typeface="+mn-lt"/>
                <a:ea typeface="+mn-ea"/>
                <a:cs typeface="+mn-cs"/>
              </a:rPr>
              <a:t>Height</a:t>
            </a:r>
            <a:r>
              <a:rPr lang="en-US" sz="1200" kern="1200" dirty="0">
                <a:solidFill>
                  <a:schemeClr val="tx1"/>
                </a:solidFill>
                <a:latin typeface="+mn-lt"/>
                <a:ea typeface="+mn-ea"/>
                <a:cs typeface="+mn-cs"/>
              </a:rPr>
              <a:t> box is set to </a:t>
            </a:r>
            <a:r>
              <a:rPr lang="en-US" sz="1200" b="1" kern="1200" dirty="0">
                <a:solidFill>
                  <a:schemeClr val="tx1"/>
                </a:solidFill>
                <a:latin typeface="+mn-lt"/>
                <a:ea typeface="+mn-ea"/>
                <a:cs typeface="+mn-cs"/>
              </a:rPr>
              <a:t>1.4”</a:t>
            </a:r>
            <a:r>
              <a:rPr lang="en-US" sz="1200" kern="1200" dirty="0">
                <a:solidFill>
                  <a:schemeClr val="tx1"/>
                </a:solidFill>
                <a:latin typeface="+mn-lt"/>
                <a:ea typeface="+mn-ea"/>
                <a:cs typeface="+mn-cs"/>
              </a:rPr>
              <a:t> and the </a:t>
            </a:r>
            <a:r>
              <a:rPr lang="en-US" sz="1200" b="1" kern="1200" dirty="0">
                <a:solidFill>
                  <a:schemeClr val="tx1"/>
                </a:solidFill>
                <a:latin typeface="+mn-lt"/>
                <a:ea typeface="+mn-ea"/>
                <a:cs typeface="+mn-cs"/>
              </a:rPr>
              <a:t>Width</a:t>
            </a:r>
            <a:r>
              <a:rPr lang="en-US" sz="1200" kern="1200" dirty="0">
                <a:solidFill>
                  <a:schemeClr val="tx1"/>
                </a:solidFill>
                <a:latin typeface="+mn-lt"/>
                <a:ea typeface="+mn-ea"/>
                <a:cs typeface="+mn-cs"/>
              </a:rPr>
              <a:t> box is set to </a:t>
            </a:r>
            <a:r>
              <a:rPr lang="en-US" sz="1200" b="1" kern="1200" dirty="0">
                <a:solidFill>
                  <a:schemeClr val="tx1"/>
                </a:solidFill>
                <a:latin typeface="+mn-lt"/>
                <a:ea typeface="+mn-ea"/>
                <a:cs typeface="+mn-cs"/>
              </a:rPr>
              <a:t>2.1”</a:t>
            </a:r>
            <a:r>
              <a:rPr lang="en-US" sz="1200" kern="1200" dirty="0">
                <a:solidFill>
                  <a:schemeClr val="tx1"/>
                </a:solidFill>
                <a:latin typeface="+mn-lt"/>
                <a:ea typeface="+mn-ea"/>
                <a:cs typeface="+mn-cs"/>
              </a:rPr>
              <a:t>. Resize the picture under </a:t>
            </a:r>
            <a:r>
              <a:rPr lang="en-US" sz="1200" b="1" kern="1200" dirty="0">
                <a:solidFill>
                  <a:schemeClr val="tx1"/>
                </a:solidFill>
                <a:latin typeface="+mn-lt"/>
                <a:ea typeface="+mn-ea"/>
                <a:cs typeface="+mn-cs"/>
              </a:rPr>
              <a:t>Size and rotate </a:t>
            </a:r>
            <a:r>
              <a:rPr lang="en-US" sz="1200" kern="1200" dirty="0">
                <a:solidFill>
                  <a:schemeClr val="tx1"/>
                </a:solidFill>
                <a:latin typeface="+mn-lt"/>
                <a:ea typeface="+mn-ea"/>
                <a:cs typeface="+mn-cs"/>
              </a:rPr>
              <a:t>by entering values into the </a:t>
            </a:r>
            <a:r>
              <a:rPr lang="en-US" sz="1200" b="1" kern="1200" dirty="0">
                <a:solidFill>
                  <a:schemeClr val="tx1"/>
                </a:solidFill>
                <a:latin typeface="+mn-lt"/>
                <a:ea typeface="+mn-ea"/>
                <a:cs typeface="+mn-cs"/>
              </a:rPr>
              <a:t>Height</a:t>
            </a:r>
            <a:r>
              <a:rPr lang="en-US" sz="1200" kern="1200" dirty="0">
                <a:solidFill>
                  <a:schemeClr val="tx1"/>
                </a:solidFill>
                <a:latin typeface="+mn-lt"/>
                <a:ea typeface="+mn-ea"/>
                <a:cs typeface="+mn-cs"/>
              </a:rPr>
              <a:t> and </a:t>
            </a:r>
            <a:r>
              <a:rPr lang="en-US" sz="1200" b="1" kern="1200" dirty="0">
                <a:solidFill>
                  <a:schemeClr val="tx1"/>
                </a:solidFill>
                <a:latin typeface="+mn-lt"/>
                <a:ea typeface="+mn-ea"/>
                <a:cs typeface="+mn-cs"/>
              </a:rPr>
              <a:t>Width</a:t>
            </a:r>
            <a:r>
              <a:rPr lang="en-US" sz="1200" kern="1200" dirty="0">
                <a:solidFill>
                  <a:schemeClr val="tx1"/>
                </a:solidFill>
                <a:latin typeface="+mn-lt"/>
                <a:ea typeface="+mn-ea"/>
                <a:cs typeface="+mn-cs"/>
              </a:rPr>
              <a:t> boxes. Crop the picture under </a:t>
            </a:r>
            <a:r>
              <a:rPr lang="en-US" sz="1200" b="1" kern="1200" dirty="0">
                <a:solidFill>
                  <a:schemeClr val="tx1"/>
                </a:solidFill>
                <a:latin typeface="+mn-lt"/>
                <a:ea typeface="+mn-ea"/>
                <a:cs typeface="+mn-cs"/>
              </a:rPr>
              <a:t>Crop from </a:t>
            </a:r>
            <a:r>
              <a:rPr lang="en-US" sz="1200" kern="1200" dirty="0">
                <a:solidFill>
                  <a:schemeClr val="tx1"/>
                </a:solidFill>
                <a:latin typeface="+mn-lt"/>
                <a:ea typeface="+mn-ea"/>
                <a:cs typeface="+mn-cs"/>
              </a:rPr>
              <a:t>by entering values into the </a:t>
            </a:r>
            <a:r>
              <a:rPr lang="en-US" sz="1200" b="1" kern="1200" dirty="0">
                <a:solidFill>
                  <a:schemeClr val="tx1"/>
                </a:solidFill>
                <a:latin typeface="+mn-lt"/>
                <a:ea typeface="+mn-ea"/>
                <a:cs typeface="+mn-cs"/>
              </a:rPr>
              <a:t>Left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Right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Top</a:t>
            </a:r>
            <a:r>
              <a:rPr lang="en-US" sz="1200" kern="1200" dirty="0">
                <a:solidFill>
                  <a:schemeClr val="tx1"/>
                </a:solidFill>
                <a:latin typeface="+mn-lt"/>
                <a:ea typeface="+mn-ea"/>
                <a:cs typeface="+mn-cs"/>
              </a:rPr>
              <a:t>, and </a:t>
            </a:r>
            <a:r>
              <a:rPr lang="en-US" sz="1200" b="1" kern="1200" dirty="0">
                <a:solidFill>
                  <a:schemeClr val="tx1"/>
                </a:solidFill>
                <a:latin typeface="+mn-lt"/>
                <a:ea typeface="+mn-ea"/>
                <a:cs typeface="+mn-cs"/>
              </a:rPr>
              <a:t>Bottom</a:t>
            </a:r>
            <a:r>
              <a:rPr lang="en-US" sz="1200" kern="1200" dirty="0">
                <a:solidFill>
                  <a:schemeClr val="tx1"/>
                </a:solidFill>
                <a:latin typeface="+mn-lt"/>
                <a:ea typeface="+mn-ea"/>
                <a:cs typeface="+mn-cs"/>
              </a:rPr>
              <a:t> boxes. </a:t>
            </a:r>
          </a:p>
          <a:p>
            <a:pPr marL="228600" lvl="0" indent="-228600">
              <a:buFont typeface="+mj-lt"/>
              <a:buAutoNum type="arabicPeriod"/>
            </a:pPr>
            <a:r>
              <a:rPr lang="en-US" sz="1200" kern="1200" dirty="0">
                <a:solidFill>
                  <a:schemeClr val="tx1"/>
                </a:solidFill>
                <a:latin typeface="+mn-lt"/>
                <a:ea typeface="+mn-ea"/>
                <a:cs typeface="+mn-cs"/>
              </a:rPr>
              <a:t>On</a:t>
            </a:r>
            <a:r>
              <a:rPr lang="en-US" sz="1200" kern="1200" baseline="0" dirty="0">
                <a:solidFill>
                  <a:schemeClr val="tx1"/>
                </a:solidFill>
                <a:latin typeface="+mn-lt"/>
                <a:ea typeface="+mn-ea"/>
                <a:cs typeface="+mn-cs"/>
              </a:rPr>
              <a:t> the slide, drag </a:t>
            </a:r>
            <a:r>
              <a:rPr lang="en-US" sz="1200" kern="1200" dirty="0">
                <a:solidFill>
                  <a:schemeClr val="tx1"/>
                </a:solidFill>
                <a:latin typeface="+mn-lt"/>
                <a:ea typeface="+mn-ea"/>
                <a:cs typeface="+mn-cs"/>
              </a:rPr>
              <a:t>the picture until the left edge is 0.5” to the right of the vertical drawing guide and the top edge is 0.25” below the horizontal drawing guide.</a:t>
            </a: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text box in the </a:t>
            </a:r>
            <a:r>
              <a:rPr lang="en-US" sz="1200" b="1" kern="1200" dirty="0">
                <a:solidFill>
                  <a:schemeClr val="tx1"/>
                </a:solidFill>
                <a:latin typeface="+mn-lt"/>
                <a:ea typeface="+mn-ea"/>
                <a:cs typeface="+mn-cs"/>
              </a:rPr>
              <a:t>Inside-left page 3</a:t>
            </a:r>
            <a:r>
              <a:rPr lang="en-US" sz="1200" kern="1200" baseline="0" dirty="0">
                <a:solidFill>
                  <a:schemeClr val="tx1"/>
                </a:solidFill>
                <a:latin typeface="+mn-lt"/>
                <a:ea typeface="+mn-ea"/>
                <a:cs typeface="+mn-cs"/>
              </a:rPr>
              <a:t> group</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Text Box</a:t>
            </a:r>
            <a:r>
              <a:rPr lang="en-US" sz="1200" kern="1200" dirty="0">
                <a:solidFill>
                  <a:schemeClr val="tx1"/>
                </a:solidFill>
                <a:latin typeface="+mn-lt"/>
                <a:ea typeface="+mn-ea"/>
                <a:cs typeface="+mn-cs"/>
              </a:rPr>
              <a:t>, and then on the slide, drag to draw the text box. </a:t>
            </a:r>
          </a:p>
          <a:p>
            <a:pPr marL="228600" lvl="0" indent="-228600">
              <a:buFont typeface="+mj-lt"/>
              <a:buAutoNum type="arabicPeriod"/>
            </a:pPr>
            <a:r>
              <a:rPr lang="en-US" sz="1200" kern="1200" dirty="0">
                <a:solidFill>
                  <a:schemeClr val="tx1"/>
                </a:solidFill>
                <a:latin typeface="+mn-lt"/>
                <a:ea typeface="+mn-ea"/>
                <a:cs typeface="+mn-cs"/>
              </a:rPr>
              <a:t>Enter text in the text box, and then select the text.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list, select </a:t>
            </a:r>
            <a:r>
              <a:rPr lang="en-US" sz="1200" b="1" kern="1200" dirty="0" err="1">
                <a:solidFill>
                  <a:schemeClr val="tx1"/>
                </a:solidFill>
                <a:latin typeface="+mn-lt"/>
                <a:ea typeface="+mn-ea"/>
                <a:cs typeface="+mn-cs"/>
              </a:rPr>
              <a:t>Bodoni</a:t>
            </a:r>
            <a:r>
              <a:rPr lang="en-US" sz="1200" b="1" kern="1200" dirty="0">
                <a:solidFill>
                  <a:schemeClr val="tx1"/>
                </a:solidFill>
                <a:latin typeface="+mn-lt"/>
                <a:ea typeface="+mn-ea"/>
                <a:cs typeface="+mn-cs"/>
              </a:rPr>
              <a:t> MT Condensed</a:t>
            </a:r>
            <a:r>
              <a:rPr lang="en-US" sz="1200" b="0" kern="1200" dirty="0">
                <a:solidFill>
                  <a:schemeClr val="tx1"/>
                </a:solidFill>
                <a:latin typeface="+mn-lt"/>
                <a:ea typeface="+mn-ea"/>
                <a:cs typeface="+mn-cs"/>
              </a:rPr>
              <a:t>.</a:t>
            </a:r>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 Size </a:t>
            </a:r>
            <a:r>
              <a:rPr lang="en-US" sz="1200" kern="1200" dirty="0">
                <a:solidFill>
                  <a:schemeClr val="tx1"/>
                </a:solidFill>
                <a:latin typeface="+mn-lt"/>
                <a:ea typeface="+mn-ea"/>
                <a:cs typeface="+mn-cs"/>
              </a:rPr>
              <a:t>list, select </a:t>
            </a:r>
            <a:r>
              <a:rPr lang="en-US" sz="1200" b="1" kern="1200" dirty="0">
                <a:solidFill>
                  <a:schemeClr val="tx1"/>
                </a:solidFill>
                <a:latin typeface="+mn-lt"/>
                <a:ea typeface="+mn-ea"/>
                <a:cs typeface="+mn-cs"/>
              </a:rPr>
              <a:t>16</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 text box until the right edge</a:t>
            </a:r>
            <a:r>
              <a:rPr lang="en-US" sz="120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of the text</a:t>
            </a:r>
            <a:r>
              <a:rPr lang="en-US" sz="1200" kern="1200" dirty="0">
                <a:solidFill>
                  <a:schemeClr val="tx1"/>
                </a:solidFill>
                <a:latin typeface="+mn-lt"/>
                <a:ea typeface="+mn-ea"/>
                <a:cs typeface="+mn-cs"/>
              </a:rPr>
              <a:t> is 0.5” to the left of the vertical drawing guide and the bottom edge of the text is 0.25” above the horizontal drawing guide.</a:t>
            </a:r>
          </a:p>
          <a:p>
            <a:pPr marL="228600" lvl="0" indent="-228600">
              <a:buFont typeface="+mj-lt"/>
              <a:buAutoNum type="arabicPeriod"/>
            </a:pPr>
            <a:r>
              <a:rPr lang="en-US" sz="1200" i="0" kern="1200" dirty="0">
                <a:solidFill>
                  <a:schemeClr val="tx1"/>
                </a:solidFill>
                <a:latin typeface="+mn-lt"/>
                <a:ea typeface="+mn-ea"/>
                <a:cs typeface="+mn-cs"/>
              </a:rPr>
              <a:t>If the text is too wide for the page,</a:t>
            </a:r>
            <a:r>
              <a:rPr lang="en-US" sz="1200" i="0" kern="1200" baseline="0" dirty="0">
                <a:solidFill>
                  <a:schemeClr val="tx1"/>
                </a:solidFill>
                <a:latin typeface="+mn-lt"/>
                <a:ea typeface="+mn-ea"/>
                <a:cs typeface="+mn-cs"/>
              </a:rPr>
              <a:t> drag the adjustment handles on the text box to decrease the width</a:t>
            </a:r>
            <a:r>
              <a:rPr lang="en-US" sz="1200" i="0" kern="1200" dirty="0">
                <a:solidFill>
                  <a:schemeClr val="tx1"/>
                </a:solidFill>
                <a:latin typeface="+mn-lt"/>
                <a:ea typeface="+mn-ea"/>
                <a:cs typeface="+mn-cs"/>
              </a:rPr>
              <a:t>,</a:t>
            </a:r>
            <a:r>
              <a:rPr lang="en-US" sz="1200" i="0" kern="1200" baseline="0" dirty="0">
                <a:solidFill>
                  <a:schemeClr val="tx1"/>
                </a:solidFill>
                <a:latin typeface="+mn-lt"/>
                <a:ea typeface="+mn-ea"/>
                <a:cs typeface="+mn-cs"/>
              </a:rPr>
              <a:t> and then repeat the previous step to reposition. </a:t>
            </a:r>
            <a:endParaRPr lang="en-US" sz="1200" i="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page edges in the </a:t>
            </a:r>
            <a:r>
              <a:rPr lang="en-US" sz="1200" b="1" kern="1200" dirty="0">
                <a:solidFill>
                  <a:schemeClr val="tx1"/>
                </a:solidFill>
                <a:latin typeface="+mn-lt"/>
                <a:ea typeface="+mn-ea"/>
                <a:cs typeface="+mn-cs"/>
              </a:rPr>
              <a:t>Inside-left page 3</a:t>
            </a:r>
            <a:r>
              <a:rPr lang="en-US" sz="1200" kern="1200" baseline="0" dirty="0">
                <a:solidFill>
                  <a:schemeClr val="tx1"/>
                </a:solidFill>
                <a:latin typeface="+mn-lt"/>
                <a:ea typeface="+mn-ea"/>
                <a:cs typeface="+mn-cs"/>
              </a:rPr>
              <a:t> group</a:t>
            </a:r>
            <a:r>
              <a:rPr lang="en-US" sz="1200" kern="1200" dirty="0">
                <a:solidFill>
                  <a:schemeClr val="tx1"/>
                </a:solidFill>
                <a:latin typeface="+mn-lt"/>
                <a:ea typeface="+mn-ea"/>
                <a:cs typeface="+mn-cs"/>
              </a:rPr>
              <a:t>, do the following: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select the </a:t>
            </a:r>
            <a:r>
              <a:rPr lang="en-US" sz="1200" b="1" kern="1200" dirty="0">
                <a:solidFill>
                  <a:schemeClr val="tx1"/>
                </a:solidFill>
                <a:latin typeface="+mn-lt"/>
                <a:ea typeface="+mn-ea"/>
                <a:cs typeface="+mn-cs"/>
              </a:rPr>
              <a:t>Inside-left</a:t>
            </a:r>
            <a:r>
              <a:rPr lang="en-US" sz="1200" kern="1200" dirty="0">
                <a:solidFill>
                  <a:schemeClr val="tx1"/>
                </a:solidFill>
                <a:latin typeface="+mn-lt"/>
                <a:ea typeface="+mn-ea"/>
                <a:cs typeface="+mn-cs"/>
              </a:rPr>
              <a:t> group you just created. </a:t>
            </a: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Ungroup</a:t>
            </a:r>
            <a:r>
              <a:rPr lang="en-US" sz="1200" b="0" i="0" kern="1200" dirty="0">
                <a:solidFill>
                  <a:schemeClr val="tx1"/>
                </a:solidFill>
                <a:latin typeface="+mn-lt"/>
                <a:ea typeface="+mn-ea"/>
                <a:cs typeface="+mn-cs"/>
              </a:rPr>
              <a:t>.</a:t>
            </a:r>
          </a:p>
          <a:p>
            <a:pPr marL="228600" lvl="0" indent="-228600">
              <a:buFont typeface="+mj-lt"/>
              <a:buAutoNum type="arabicPeriod"/>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select the straight connector (line) that you just ungrouped from the page.</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Clipboard</a:t>
            </a:r>
            <a:r>
              <a:rPr lang="en-US" sz="1200" i="0" kern="1200" dirty="0">
                <a:solidFill>
                  <a:schemeClr val="tx1"/>
                </a:solidFill>
                <a:latin typeface="+mn-lt"/>
                <a:ea typeface="+mn-ea"/>
                <a:cs typeface="+mn-cs"/>
              </a:rPr>
              <a:t> group, click the arrow under </a:t>
            </a:r>
            <a:r>
              <a:rPr lang="en-US" sz="1200" b="1" i="0" kern="1200" dirty="0">
                <a:solidFill>
                  <a:schemeClr val="tx1"/>
                </a:solidFill>
                <a:latin typeface="+mn-lt"/>
                <a:ea typeface="+mn-ea"/>
                <a:cs typeface="+mn-cs"/>
              </a:rPr>
              <a:t>Paste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Duplicate</a:t>
            </a:r>
            <a:r>
              <a:rPr lang="en-US" sz="1200" i="0" kern="1200" dirty="0">
                <a:solidFill>
                  <a:schemeClr val="tx1"/>
                </a:solidFill>
                <a:latin typeface="+mn-lt"/>
                <a:ea typeface="+mn-ea"/>
                <a:cs typeface="+mn-cs"/>
              </a:rPr>
              <a:t>. </a:t>
            </a:r>
          </a:p>
          <a:p>
            <a:pPr marL="228600" lvl="0" indent="-228600">
              <a:buFont typeface="+mj-lt"/>
              <a:buAutoNum type="arabicPeriod"/>
            </a:pPr>
            <a:r>
              <a:rPr lang="en-US" sz="1200" i="0" kern="1200" dirty="0">
                <a:solidFill>
                  <a:schemeClr val="tx1"/>
                </a:solidFill>
                <a:latin typeface="+mn-lt"/>
                <a:ea typeface="+mn-ea"/>
                <a:cs typeface="+mn-cs"/>
              </a:rPr>
              <a:t>On the slide, drag the duplicate line until it is very close to the original</a:t>
            </a:r>
            <a:r>
              <a:rPr lang="en-US" sz="1200" i="0" kern="1200" baseline="0" dirty="0">
                <a:solidFill>
                  <a:schemeClr val="tx1"/>
                </a:solidFill>
                <a:latin typeface="+mn-lt"/>
                <a:ea typeface="+mn-ea"/>
                <a:cs typeface="+mn-cs"/>
              </a:rPr>
              <a:t> line. </a:t>
            </a:r>
            <a:endParaRPr lang="en-US" sz="1200" i="0" kern="1200" dirty="0">
              <a:solidFill>
                <a:schemeClr val="tx1"/>
              </a:solidFill>
              <a:latin typeface="+mn-lt"/>
              <a:ea typeface="+mn-ea"/>
              <a:cs typeface="+mn-cs"/>
            </a:endParaRPr>
          </a:p>
          <a:p>
            <a:pPr marL="228600" lvl="0" indent="-228600">
              <a:buFont typeface="+mj-lt"/>
              <a:buAutoNum type="arabicPeriod"/>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press and hold CTRL, and</a:t>
            </a:r>
            <a:r>
              <a:rPr lang="en-US" sz="1200" i="0" kern="1200" baseline="0" dirty="0">
                <a:solidFill>
                  <a:schemeClr val="tx1"/>
                </a:solidFill>
                <a:latin typeface="+mn-lt"/>
                <a:ea typeface="+mn-ea"/>
                <a:cs typeface="+mn-cs"/>
              </a:rPr>
              <a:t> then </a:t>
            </a:r>
            <a:r>
              <a:rPr lang="en-US" sz="1200" i="0" kern="1200" dirty="0">
                <a:solidFill>
                  <a:schemeClr val="tx1"/>
                </a:solidFill>
                <a:latin typeface="+mn-lt"/>
                <a:ea typeface="+mn-ea"/>
                <a:cs typeface="+mn-cs"/>
              </a:rPr>
              <a:t>select the two straight connectors (lines). 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point to </a:t>
            </a:r>
            <a:r>
              <a:rPr lang="en-US" sz="1200" b="1" i="0" kern="1200" dirty="0">
                <a:solidFill>
                  <a:schemeClr val="tx1"/>
                </a:solidFill>
                <a:latin typeface="+mn-lt"/>
                <a:ea typeface="+mn-ea"/>
                <a:cs typeface="+mn-cs"/>
              </a:rPr>
              <a:t>Align</a:t>
            </a:r>
            <a:r>
              <a:rPr lang="en-US" sz="1200" i="0" kern="1200" dirty="0">
                <a:solidFill>
                  <a:schemeClr val="tx1"/>
                </a:solidFill>
                <a:latin typeface="+mn-lt"/>
                <a:ea typeface="+mn-ea"/>
                <a:cs typeface="+mn-cs"/>
              </a:rPr>
              <a:t>, and then do the following:</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Selected Objects</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Middle</a:t>
            </a:r>
            <a:r>
              <a:rPr lang="en-US" sz="1200" i="0" kern="1200" dirty="0">
                <a:solidFill>
                  <a:schemeClr val="tx1"/>
                </a:solidFill>
                <a:latin typeface="+mn-lt"/>
                <a:ea typeface="+mn-ea"/>
                <a:cs typeface="+mn-cs"/>
              </a:rPr>
              <a:t>. </a:t>
            </a:r>
          </a:p>
          <a:p>
            <a:pPr marL="228600" lvl="0" indent="-228600">
              <a:buFont typeface="+mj-lt"/>
              <a:buAutoNum type="arabicPeriod"/>
            </a:pPr>
            <a:r>
              <a:rPr lang="en-US" sz="1200" i="0" kern="1200" dirty="0">
                <a:solidFill>
                  <a:schemeClr val="tx1"/>
                </a:solidFill>
                <a:latin typeface="+mn-lt"/>
                <a:ea typeface="+mn-ea"/>
                <a:cs typeface="+mn-cs"/>
              </a:rPr>
              <a:t>With</a:t>
            </a:r>
            <a:r>
              <a:rPr lang="en-US" sz="1200" i="0" kern="1200" baseline="0" dirty="0">
                <a:solidFill>
                  <a:schemeClr val="tx1"/>
                </a:solidFill>
                <a:latin typeface="+mn-lt"/>
                <a:ea typeface="+mn-ea"/>
                <a:cs typeface="+mn-cs"/>
              </a:rPr>
              <a:t> the group of lines still selected, o</a:t>
            </a:r>
            <a:r>
              <a:rPr lang="en-US" sz="1200" i="0" kern="1200" dirty="0">
                <a:solidFill>
                  <a:schemeClr val="tx1"/>
                </a:solidFill>
                <a:latin typeface="+mn-lt"/>
                <a:ea typeface="+mn-ea"/>
                <a:cs typeface="+mn-cs"/>
              </a:rPr>
              <a:t>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 </a:t>
            </a:r>
            <a:r>
              <a:rPr lang="en-US" sz="1200" i="0" kern="1200" dirty="0">
                <a:solidFill>
                  <a:schemeClr val="tx1"/>
                </a:solidFill>
                <a:latin typeface="+mn-lt"/>
                <a:ea typeface="+mn-ea"/>
                <a:cs typeface="+mn-cs"/>
              </a:rPr>
              <a:t>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a:t>
            </a:r>
            <a:r>
              <a:rPr lang="en-US" sz="1200" i="0" kern="1200" baseline="0" dirty="0">
                <a:solidFill>
                  <a:schemeClr val="tx1"/>
                </a:solidFill>
                <a:latin typeface="+mn-lt"/>
                <a:ea typeface="+mn-ea"/>
                <a:cs typeface="+mn-cs"/>
              </a:rPr>
              <a:t> then click</a:t>
            </a:r>
            <a:r>
              <a:rPr lang="en-US" sz="1200" i="0" kern="1200" dirty="0">
                <a:solidFill>
                  <a:schemeClr val="tx1"/>
                </a:solidFill>
                <a:latin typeface="+mn-lt"/>
                <a:ea typeface="+mn-ea"/>
                <a:cs typeface="+mn-cs"/>
              </a:rPr>
              <a:t> </a:t>
            </a:r>
            <a:r>
              <a:rPr lang="en-US" sz="1200" b="1" i="0" kern="1200" dirty="0">
                <a:solidFill>
                  <a:schemeClr val="tx1"/>
                </a:solidFill>
                <a:latin typeface="+mn-lt"/>
                <a:ea typeface="+mn-ea"/>
                <a:cs typeface="+mn-cs"/>
              </a:rPr>
              <a:t>Group</a:t>
            </a:r>
            <a:r>
              <a:rPr lang="en-US" sz="1200" i="0" kern="1200" dirty="0">
                <a:solidFill>
                  <a:schemeClr val="tx1"/>
                </a:solidFill>
                <a:latin typeface="+mn-lt"/>
                <a:ea typeface="+mn-ea"/>
                <a:cs typeface="+mn-cs"/>
              </a:rPr>
              <a:t>.</a:t>
            </a:r>
          </a:p>
          <a:p>
            <a:pPr marL="228600" lvl="0" indent="-228600">
              <a:buFont typeface="+mj-lt"/>
              <a:buAutoNum type="arabicPeriod"/>
            </a:pPr>
            <a:r>
              <a:rPr lang="en-US" sz="1200" i="0" kern="1200" dirty="0">
                <a:solidFill>
                  <a:schemeClr val="tx1"/>
                </a:solidFill>
                <a:latin typeface="+mn-lt"/>
                <a:ea typeface="+mn-ea"/>
                <a:cs typeface="+mn-cs"/>
              </a:rPr>
              <a:t>On the slide, drag the group until the left</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edge of the group of lines is touching the left edge of the rectangle.</a:t>
            </a:r>
          </a:p>
          <a:p>
            <a:pPr marL="228600" lvl="0" indent="-228600">
              <a:buFont typeface="+mj-lt"/>
              <a:buAutoNum type="arabicPeriod"/>
            </a:pP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point to </a:t>
            </a:r>
            <a:r>
              <a:rPr lang="en-US" sz="1200" b="1" i="0" kern="1200" dirty="0">
                <a:solidFill>
                  <a:schemeClr val="tx1"/>
                </a:solidFill>
                <a:latin typeface="+mn-lt"/>
                <a:ea typeface="+mn-ea"/>
                <a:cs typeface="+mn-cs"/>
              </a:rPr>
              <a:t>Align</a:t>
            </a:r>
            <a:r>
              <a:rPr lang="en-US" sz="1200" i="0" kern="1200" dirty="0">
                <a:solidFill>
                  <a:schemeClr val="tx1"/>
                </a:solidFill>
                <a:latin typeface="+mn-lt"/>
                <a:ea typeface="+mn-ea"/>
                <a:cs typeface="+mn-cs"/>
              </a:rPr>
              <a:t>, and then do the following:</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Middle</a:t>
            </a:r>
            <a:r>
              <a:rPr lang="en-US" sz="1200" i="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press and hold CTRL, and then select the new group of lines, the rectangle, the text box, and the picture. 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 </a:t>
            </a:r>
            <a:r>
              <a:rPr lang="en-US" sz="1200" i="0" kern="1200" dirty="0">
                <a:solidFill>
                  <a:schemeClr val="tx1"/>
                </a:solidFill>
                <a:latin typeface="+mn-lt"/>
                <a:ea typeface="+mn-ea"/>
                <a:cs typeface="+mn-cs"/>
              </a:rPr>
              <a:t>group, click the arrow under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Group</a:t>
            </a:r>
            <a:r>
              <a:rPr lang="en-US" sz="1200" i="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Also</a:t>
            </a:r>
            <a:r>
              <a:rPr lang="en-US" sz="1200" i="0" kern="1200" baseline="0" dirty="0">
                <a:solidFill>
                  <a:schemeClr val="tx1"/>
                </a:solidFill>
                <a:latin typeface="+mn-lt"/>
                <a:ea typeface="+mn-ea"/>
                <a:cs typeface="+mn-cs"/>
              </a:rPr>
              <a:t> i</a:t>
            </a:r>
            <a:r>
              <a:rPr lang="en-US" sz="1200" i="0" kern="1200" dirty="0">
                <a:solidFill>
                  <a:schemeClr val="tx1"/>
                </a:solidFill>
                <a:latin typeface="+mn-lt"/>
                <a:ea typeface="+mn-ea"/>
                <a:cs typeface="+mn-cs"/>
              </a:rPr>
              <a:t>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double-click the new group to edit the name, and then enter </a:t>
            </a:r>
            <a:r>
              <a:rPr lang="en-US" sz="1200" b="1" i="0" kern="1200" dirty="0">
                <a:solidFill>
                  <a:schemeClr val="tx1"/>
                </a:solidFill>
                <a:latin typeface="+mn-lt"/>
                <a:ea typeface="+mn-ea"/>
                <a:cs typeface="+mn-cs"/>
              </a:rPr>
              <a:t>Inside-left page 3</a:t>
            </a:r>
            <a:r>
              <a:rPr lang="en-US" sz="1200" i="0" kern="1200" dirty="0">
                <a:solidFill>
                  <a:schemeClr val="tx1"/>
                </a:solidFill>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r>
              <a:rPr lang="en-US" sz="1200" kern="1200" dirty="0">
                <a:solidFill>
                  <a:schemeClr val="tx1"/>
                </a:solidFill>
                <a:latin typeface="+mn-lt"/>
                <a:ea typeface="+mn-ea"/>
                <a:cs typeface="+mn-cs"/>
              </a:rPr>
              <a:t>To reproduce the first shape in the </a:t>
            </a:r>
            <a:r>
              <a:rPr lang="en-US" sz="1200" b="1" kern="1200" dirty="0">
                <a:solidFill>
                  <a:schemeClr val="tx1"/>
                </a:solidFill>
                <a:latin typeface="+mn-lt"/>
                <a:ea typeface="+mn-ea"/>
                <a:cs typeface="+mn-cs"/>
              </a:rPr>
              <a:t>Inside-right page</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1</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select the </a:t>
            </a:r>
            <a:r>
              <a:rPr lang="en-US" sz="1200" b="1" kern="1200" dirty="0">
                <a:solidFill>
                  <a:schemeClr val="tx1"/>
                </a:solidFill>
                <a:latin typeface="+mn-lt"/>
                <a:ea typeface="+mn-ea"/>
                <a:cs typeface="+mn-cs"/>
              </a:rPr>
              <a:t>Inside-left page 2 </a:t>
            </a:r>
            <a:r>
              <a:rPr lang="en-US" sz="1200" kern="1200" dirty="0">
                <a:solidFill>
                  <a:schemeClr val="tx1"/>
                </a:solidFill>
                <a:latin typeface="+mn-lt"/>
                <a:ea typeface="+mn-ea"/>
                <a:cs typeface="+mn-cs"/>
              </a:rPr>
              <a:t>group.</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double-click the new group to edit the name, and then enter </a:t>
            </a:r>
            <a:r>
              <a:rPr lang="en-US" sz="1200" b="1" i="0" kern="1200" dirty="0">
                <a:solidFill>
                  <a:schemeClr val="tx1"/>
                </a:solidFill>
                <a:latin typeface="+mn-lt"/>
                <a:ea typeface="+mn-ea"/>
                <a:cs typeface="+mn-cs"/>
              </a:rPr>
              <a:t>Inside-right</a:t>
            </a:r>
            <a:r>
              <a:rPr lang="en-US" sz="1200" i="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In</a:t>
            </a:r>
            <a:r>
              <a:rPr lang="en-US" sz="1200" kern="1200" baseline="0" dirty="0">
                <a:solidFill>
                  <a:schemeClr val="tx1"/>
                </a:solidFill>
                <a:latin typeface="+mn-lt"/>
                <a:ea typeface="+mn-ea"/>
                <a:cs typeface="+mn-cs"/>
              </a:rPr>
              <a:t> the </a:t>
            </a:r>
            <a:r>
              <a:rPr lang="en-US" sz="1200" b="1" kern="1200" baseline="0" dirty="0">
                <a:solidFill>
                  <a:schemeClr val="tx1"/>
                </a:solidFill>
                <a:latin typeface="+mn-lt"/>
                <a:ea typeface="+mn-ea"/>
                <a:cs typeface="+mn-cs"/>
              </a:rPr>
              <a:t>Selection and Visibility </a:t>
            </a:r>
            <a:r>
              <a:rPr lang="en-US" sz="1200" kern="1200" baseline="0" dirty="0">
                <a:solidFill>
                  <a:schemeClr val="tx1"/>
                </a:solidFill>
                <a:latin typeface="+mn-lt"/>
                <a:ea typeface="+mn-ea"/>
                <a:cs typeface="+mn-cs"/>
              </a:rPr>
              <a:t>pane, select the </a:t>
            </a:r>
            <a:r>
              <a:rPr lang="en-US" sz="1200" b="1" kern="1200" baseline="0" dirty="0">
                <a:solidFill>
                  <a:schemeClr val="tx1"/>
                </a:solidFill>
                <a:latin typeface="+mn-lt"/>
                <a:ea typeface="+mn-ea"/>
                <a:cs typeface="+mn-cs"/>
              </a:rPr>
              <a:t>Inside-right</a:t>
            </a:r>
            <a:r>
              <a:rPr lang="en-US" sz="1200" kern="1200" baseline="0" dirty="0">
                <a:solidFill>
                  <a:schemeClr val="tx1"/>
                </a:solidFill>
                <a:latin typeface="+mn-lt"/>
                <a:ea typeface="+mn-ea"/>
                <a:cs typeface="+mn-cs"/>
              </a:rPr>
              <a:t> group. </a:t>
            </a: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Rotate</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More Rotation Options</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Size and Position</a:t>
            </a:r>
            <a:r>
              <a:rPr lang="en-US" sz="1200" kern="1200" dirty="0">
                <a:solidFill>
                  <a:schemeClr val="tx1"/>
                </a:solidFill>
                <a:latin typeface="+mn-lt"/>
                <a:ea typeface="+mn-ea"/>
                <a:cs typeface="+mn-cs"/>
              </a:rPr>
              <a:t> dialog box, on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tab, under </a:t>
            </a:r>
            <a:r>
              <a:rPr lang="en-US" sz="1200" b="1" kern="1200" dirty="0">
                <a:solidFill>
                  <a:schemeClr val="tx1"/>
                </a:solidFill>
                <a:latin typeface="+mn-lt"/>
                <a:ea typeface="+mn-ea"/>
                <a:cs typeface="+mn-cs"/>
              </a:rPr>
              <a:t>Size and rotation</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Rotation</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On the slide, drag the group until the left edge is against the vertical drawing guide.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to Slide</a:t>
            </a:r>
            <a:r>
              <a:rPr lang="en-US" sz="1200" kern="1200" dirty="0">
                <a:solidFill>
                  <a:schemeClr val="tx1"/>
                </a:solidFill>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 </a:t>
            </a: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None/>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text box in the </a:t>
            </a:r>
            <a:r>
              <a:rPr lang="en-US" sz="1200" b="1" kern="1200" dirty="0">
                <a:solidFill>
                  <a:schemeClr val="tx1"/>
                </a:solidFill>
                <a:latin typeface="+mn-lt"/>
                <a:ea typeface="+mn-ea"/>
                <a:cs typeface="+mn-cs"/>
              </a:rPr>
              <a:t>Inside-right page</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1</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Box</a:t>
            </a:r>
            <a:r>
              <a:rPr lang="en-US" sz="1200" kern="1200" dirty="0">
                <a:solidFill>
                  <a:schemeClr val="tx1"/>
                </a:solidFill>
                <a:latin typeface="+mn-lt"/>
                <a:ea typeface="+mn-ea"/>
                <a:cs typeface="+mn-cs"/>
              </a:rPr>
              <a:t>. Drag to draw a text box on the slide.</a:t>
            </a:r>
          </a:p>
          <a:p>
            <a:pPr marL="228600" lvl="0" indent="-228600">
              <a:buFont typeface="+mj-lt"/>
              <a:buAutoNum type="arabicPeriod"/>
            </a:pPr>
            <a:r>
              <a:rPr lang="en-US" sz="1200" kern="1200" dirty="0">
                <a:solidFill>
                  <a:schemeClr val="tx1"/>
                </a:solidFill>
                <a:latin typeface="+mn-lt"/>
                <a:ea typeface="+mn-ea"/>
                <a:cs typeface="+mn-cs"/>
              </a:rPr>
              <a:t>Enter text in the text box </a:t>
            </a:r>
            <a:r>
              <a:rPr lang="en-US" sz="1200" i="0" kern="1200" dirty="0">
                <a:solidFill>
                  <a:schemeClr val="tx1"/>
                </a:solidFill>
                <a:latin typeface="+mn-lt"/>
                <a:ea typeface="+mn-ea"/>
                <a:cs typeface="+mn-cs"/>
              </a:rPr>
              <a:t>(to</a:t>
            </a:r>
            <a:r>
              <a:rPr lang="en-US" sz="1200" i="0" kern="1200" baseline="0" dirty="0">
                <a:solidFill>
                  <a:schemeClr val="tx1"/>
                </a:solidFill>
                <a:latin typeface="+mn-lt"/>
                <a:ea typeface="+mn-ea"/>
                <a:cs typeface="+mn-cs"/>
              </a:rPr>
              <a:t> match the example above, enter </a:t>
            </a:r>
            <a:r>
              <a:rPr lang="en-US" sz="1200" b="1" i="0" kern="1200" dirty="0">
                <a:solidFill>
                  <a:schemeClr val="tx1"/>
                </a:solidFill>
                <a:latin typeface="+mn-lt"/>
                <a:ea typeface="+mn-ea"/>
                <a:cs typeface="+mn-cs"/>
              </a:rPr>
              <a:t>Introduction</a:t>
            </a:r>
            <a:r>
              <a:rPr lang="en-US" sz="1200" i="0" kern="1200" dirty="0">
                <a:solidFill>
                  <a:schemeClr val="tx1"/>
                </a:solidFill>
                <a:latin typeface="+mn-lt"/>
                <a:ea typeface="+mn-ea"/>
                <a:cs typeface="+mn-cs"/>
              </a:rPr>
              <a:t>), and then </a:t>
            </a:r>
            <a:r>
              <a:rPr lang="en-US" sz="1200" kern="1200" dirty="0">
                <a:solidFill>
                  <a:schemeClr val="tx1"/>
                </a:solidFill>
                <a:latin typeface="+mn-lt"/>
                <a:ea typeface="+mn-ea"/>
                <a:cs typeface="+mn-cs"/>
              </a:rPr>
              <a:t>select the text.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list, select </a:t>
            </a:r>
            <a:r>
              <a:rPr lang="en-US" sz="1200" b="1" kern="1200" dirty="0">
                <a:solidFill>
                  <a:schemeClr val="tx1"/>
                </a:solidFill>
                <a:latin typeface="+mn-lt"/>
                <a:ea typeface="+mn-ea"/>
                <a:cs typeface="+mn-cs"/>
              </a:rPr>
              <a:t>Vivaldi</a:t>
            </a:r>
            <a:r>
              <a:rPr lang="en-US" sz="1200" b="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 Size </a:t>
            </a:r>
            <a:r>
              <a:rPr lang="en-US" sz="1200" kern="1200" dirty="0">
                <a:solidFill>
                  <a:schemeClr val="tx1"/>
                </a:solidFill>
                <a:latin typeface="+mn-lt"/>
                <a:ea typeface="+mn-ea"/>
                <a:cs typeface="+mn-cs"/>
              </a:rPr>
              <a:t>list, select </a:t>
            </a:r>
            <a:r>
              <a:rPr lang="en-US" sz="1200" b="1" kern="1200" dirty="0">
                <a:solidFill>
                  <a:schemeClr val="tx1"/>
                </a:solidFill>
                <a:latin typeface="+mn-lt"/>
                <a:ea typeface="+mn-ea"/>
                <a:cs typeface="+mn-cs"/>
              </a:rPr>
              <a:t>18</a:t>
            </a:r>
            <a:r>
              <a:rPr lang="en-US" sz="1200" b="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Paragraph</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Center </a:t>
            </a:r>
            <a:r>
              <a:rPr lang="en-US" sz="1200" kern="1200" dirty="0">
                <a:solidFill>
                  <a:schemeClr val="tx1"/>
                </a:solidFill>
                <a:latin typeface="+mn-lt"/>
                <a:ea typeface="+mn-ea"/>
                <a:cs typeface="+mn-cs"/>
              </a:rPr>
              <a:t>to center the text in the text box.</a:t>
            </a:r>
          </a:p>
          <a:p>
            <a:pPr marL="228600" lvl="0" indent="-228600">
              <a:buFont typeface="+mj-lt"/>
              <a:buAutoNum type="arabicPeriod"/>
            </a:pPr>
            <a:r>
              <a:rPr lang="en-US" sz="1200" kern="1200" dirty="0">
                <a:solidFill>
                  <a:schemeClr val="tx1"/>
                </a:solidFill>
                <a:latin typeface="+mn-lt"/>
                <a:ea typeface="+mn-ea"/>
                <a:cs typeface="+mn-cs"/>
              </a:rPr>
              <a:t>On the slide, drag the text box until the left edge </a:t>
            </a:r>
            <a:r>
              <a:rPr lang="en-US" sz="1200" i="0" kern="1200" dirty="0">
                <a:solidFill>
                  <a:schemeClr val="tx1"/>
                </a:solidFill>
                <a:latin typeface="+mn-lt"/>
                <a:ea typeface="+mn-ea"/>
                <a:cs typeface="+mn-cs"/>
              </a:rPr>
              <a:t>of the text </a:t>
            </a:r>
            <a:r>
              <a:rPr lang="en-US" sz="1200" kern="1200" dirty="0">
                <a:solidFill>
                  <a:schemeClr val="tx1"/>
                </a:solidFill>
                <a:latin typeface="+mn-lt"/>
                <a:ea typeface="+mn-ea"/>
                <a:cs typeface="+mn-cs"/>
              </a:rPr>
              <a:t>is 0.75” to the right of the vertical drawing guide and the bottom edge of the text is 0.5” above the horizontal drawing guide.</a:t>
            </a:r>
          </a:p>
          <a:p>
            <a:pPr marL="228600" lvl="0" indent="-228600">
              <a:buFont typeface="+mj-lt"/>
              <a:buAutoNum type="arabicPeriod"/>
            </a:pPr>
            <a:r>
              <a:rPr lang="en-US" sz="1200" i="0" kern="1200" dirty="0">
                <a:solidFill>
                  <a:schemeClr val="tx1"/>
                </a:solidFill>
                <a:latin typeface="+mn-lt"/>
                <a:ea typeface="+mn-ea"/>
                <a:cs typeface="+mn-cs"/>
              </a:rPr>
              <a:t>If the text is too wide for the page, drag the adjustment handles on the text box to decrease the width,</a:t>
            </a:r>
            <a:r>
              <a:rPr lang="en-US" sz="1200" i="0" kern="1200" baseline="0" dirty="0">
                <a:solidFill>
                  <a:schemeClr val="tx1"/>
                </a:solidFill>
                <a:latin typeface="+mn-lt"/>
                <a:ea typeface="+mn-ea"/>
                <a:cs typeface="+mn-cs"/>
              </a:rPr>
              <a:t> and then repeat the previous step to reposition. </a:t>
            </a:r>
            <a:endParaRPr lang="en-US" sz="1200" i="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page edges in the </a:t>
            </a:r>
            <a:r>
              <a:rPr lang="en-US" sz="1200" b="1" kern="1200" dirty="0">
                <a:solidFill>
                  <a:schemeClr val="tx1"/>
                </a:solidFill>
                <a:latin typeface="+mn-lt"/>
                <a:ea typeface="+mn-ea"/>
                <a:cs typeface="+mn-cs"/>
              </a:rPr>
              <a:t>Inside-right page</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1</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select the </a:t>
            </a:r>
            <a:r>
              <a:rPr lang="en-US" sz="1200" b="1" i="0" kern="1200" dirty="0">
                <a:solidFill>
                  <a:schemeClr val="tx1"/>
                </a:solidFill>
                <a:latin typeface="+mn-lt"/>
                <a:ea typeface="+mn-ea"/>
                <a:cs typeface="+mn-cs"/>
              </a:rPr>
              <a:t>Inside-right</a:t>
            </a:r>
            <a:r>
              <a:rPr lang="en-US" sz="1200" i="0" kern="1200" dirty="0">
                <a:solidFill>
                  <a:schemeClr val="tx1"/>
                </a:solidFill>
                <a:latin typeface="+mn-lt"/>
                <a:ea typeface="+mn-ea"/>
                <a:cs typeface="+mn-cs"/>
              </a:rPr>
              <a:t> group you just created.</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Ungroup</a:t>
            </a:r>
            <a:r>
              <a:rPr lang="en-US" sz="1200" b="0" i="0" kern="1200" dirty="0">
                <a:solidFill>
                  <a:schemeClr val="tx1"/>
                </a:solidFill>
                <a:latin typeface="+mn-lt"/>
                <a:ea typeface="+mn-ea"/>
                <a:cs typeface="+mn-cs"/>
              </a:rPr>
              <a:t>.</a:t>
            </a:r>
          </a:p>
          <a:p>
            <a:pPr marL="228600" lvl="0" indent="-228600">
              <a:buFont typeface="+mj-lt"/>
              <a:buAutoNum type="arabicPeriod"/>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select the straight connector (line) that you just ungrouped from the page.</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Clipboard</a:t>
            </a:r>
            <a:r>
              <a:rPr lang="en-US" sz="1200" i="0" kern="1200" dirty="0">
                <a:solidFill>
                  <a:schemeClr val="tx1"/>
                </a:solidFill>
                <a:latin typeface="+mn-lt"/>
                <a:ea typeface="+mn-ea"/>
                <a:cs typeface="+mn-cs"/>
              </a:rPr>
              <a:t> group, click the arrow under </a:t>
            </a:r>
            <a:r>
              <a:rPr lang="en-US" sz="1200" b="1" i="0" kern="1200" dirty="0">
                <a:solidFill>
                  <a:schemeClr val="tx1"/>
                </a:solidFill>
                <a:latin typeface="+mn-lt"/>
                <a:ea typeface="+mn-ea"/>
                <a:cs typeface="+mn-cs"/>
              </a:rPr>
              <a:t>Paste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Duplicate</a:t>
            </a:r>
            <a:r>
              <a:rPr lang="en-US" sz="1200" i="0" kern="1200" dirty="0">
                <a:solidFill>
                  <a:schemeClr val="tx1"/>
                </a:solidFill>
                <a:latin typeface="+mn-lt"/>
                <a:ea typeface="+mn-ea"/>
                <a:cs typeface="+mn-cs"/>
              </a:rPr>
              <a:t>. Repeat this process for a total of six lines. </a:t>
            </a:r>
          </a:p>
          <a:p>
            <a:pPr marL="228600" lvl="0" indent="-228600">
              <a:buFont typeface="+mj-lt"/>
              <a:buAutoNum type="arabicPeriod"/>
            </a:pPr>
            <a:r>
              <a:rPr lang="en-US" sz="1200" i="0" kern="1200" dirty="0">
                <a:solidFill>
                  <a:schemeClr val="tx1"/>
                </a:solidFill>
                <a:latin typeface="+mn-lt"/>
                <a:ea typeface="+mn-ea"/>
                <a:cs typeface="+mn-cs"/>
              </a:rPr>
              <a:t>On the slide, drag the six lines until they are bunched together in a dense group, no wider than 0.5”. </a:t>
            </a:r>
          </a:p>
          <a:p>
            <a:pPr marL="228600" lvl="0" indent="-228600">
              <a:buFont typeface="+mj-lt"/>
              <a:buAutoNum type="arabicPeriod"/>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press and hold CTRL, and</a:t>
            </a:r>
            <a:r>
              <a:rPr lang="en-US" sz="1200" i="0" kern="1200" baseline="0" dirty="0">
                <a:solidFill>
                  <a:schemeClr val="tx1"/>
                </a:solidFill>
                <a:latin typeface="+mn-lt"/>
                <a:ea typeface="+mn-ea"/>
                <a:cs typeface="+mn-cs"/>
              </a:rPr>
              <a:t> then </a:t>
            </a:r>
            <a:r>
              <a:rPr lang="en-US" sz="1200" i="0" kern="1200" dirty="0">
                <a:solidFill>
                  <a:schemeClr val="tx1"/>
                </a:solidFill>
                <a:latin typeface="+mn-lt"/>
                <a:ea typeface="+mn-ea"/>
                <a:cs typeface="+mn-cs"/>
              </a:rPr>
              <a:t>select the six straight connectors (lines). 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point to </a:t>
            </a:r>
            <a:r>
              <a:rPr lang="en-US" sz="1200" b="1" i="0" kern="1200" dirty="0">
                <a:solidFill>
                  <a:schemeClr val="tx1"/>
                </a:solidFill>
                <a:latin typeface="+mn-lt"/>
                <a:ea typeface="+mn-ea"/>
                <a:cs typeface="+mn-cs"/>
              </a:rPr>
              <a:t>Align</a:t>
            </a:r>
            <a:r>
              <a:rPr lang="en-US" sz="1200" i="0" kern="1200" dirty="0">
                <a:solidFill>
                  <a:schemeClr val="tx1"/>
                </a:solidFill>
                <a:latin typeface="+mn-lt"/>
                <a:ea typeface="+mn-ea"/>
                <a:cs typeface="+mn-cs"/>
              </a:rPr>
              <a:t>, and then do the following:</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Selected Objects</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Distribute Horizontally</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Middle</a:t>
            </a:r>
            <a:r>
              <a:rPr lang="en-US" sz="1200" i="0" kern="1200" dirty="0">
                <a:solidFill>
                  <a:schemeClr val="tx1"/>
                </a:solidFill>
                <a:latin typeface="+mn-lt"/>
                <a:ea typeface="+mn-ea"/>
                <a:cs typeface="+mn-cs"/>
              </a:rPr>
              <a:t>. </a:t>
            </a:r>
          </a:p>
          <a:p>
            <a:pPr marL="228600" lvl="0" indent="-228600">
              <a:buFont typeface="+mj-lt"/>
              <a:buAutoNum type="arabicPeriod"/>
            </a:pPr>
            <a:r>
              <a:rPr lang="en-US" sz="1200" i="0" kern="1200" dirty="0">
                <a:solidFill>
                  <a:schemeClr val="tx1"/>
                </a:solidFill>
                <a:latin typeface="+mn-lt"/>
                <a:ea typeface="+mn-ea"/>
                <a:cs typeface="+mn-cs"/>
              </a:rPr>
              <a:t>With</a:t>
            </a:r>
            <a:r>
              <a:rPr lang="en-US" sz="1200" i="0" kern="1200" baseline="0" dirty="0">
                <a:solidFill>
                  <a:schemeClr val="tx1"/>
                </a:solidFill>
                <a:latin typeface="+mn-lt"/>
                <a:ea typeface="+mn-ea"/>
                <a:cs typeface="+mn-cs"/>
              </a:rPr>
              <a:t> the group of lines still selected, o</a:t>
            </a:r>
            <a:r>
              <a:rPr lang="en-US" sz="1200" i="0" kern="1200" dirty="0">
                <a:solidFill>
                  <a:schemeClr val="tx1"/>
                </a:solidFill>
                <a:latin typeface="+mn-lt"/>
                <a:ea typeface="+mn-ea"/>
                <a:cs typeface="+mn-cs"/>
              </a:rPr>
              <a:t>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 </a:t>
            </a:r>
            <a:r>
              <a:rPr lang="en-US" sz="1200" i="0" kern="1200" dirty="0">
                <a:solidFill>
                  <a:schemeClr val="tx1"/>
                </a:solidFill>
                <a:latin typeface="+mn-lt"/>
                <a:ea typeface="+mn-ea"/>
                <a:cs typeface="+mn-cs"/>
              </a:rPr>
              <a:t>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a:t>
            </a:r>
            <a:r>
              <a:rPr lang="en-US" sz="1200" i="0" kern="1200" baseline="0" dirty="0">
                <a:solidFill>
                  <a:schemeClr val="tx1"/>
                </a:solidFill>
                <a:latin typeface="+mn-lt"/>
                <a:ea typeface="+mn-ea"/>
                <a:cs typeface="+mn-cs"/>
              </a:rPr>
              <a:t> then click</a:t>
            </a:r>
            <a:r>
              <a:rPr lang="en-US" sz="1200" i="0" kern="1200" dirty="0">
                <a:solidFill>
                  <a:schemeClr val="tx1"/>
                </a:solidFill>
                <a:latin typeface="+mn-lt"/>
                <a:ea typeface="+mn-ea"/>
                <a:cs typeface="+mn-cs"/>
              </a:rPr>
              <a:t> </a:t>
            </a:r>
            <a:r>
              <a:rPr lang="en-US" sz="1200" b="1" i="0" kern="1200" dirty="0">
                <a:solidFill>
                  <a:schemeClr val="tx1"/>
                </a:solidFill>
                <a:latin typeface="+mn-lt"/>
                <a:ea typeface="+mn-ea"/>
                <a:cs typeface="+mn-cs"/>
              </a:rPr>
              <a:t>Group</a:t>
            </a:r>
            <a:r>
              <a:rPr lang="en-US" sz="1200" i="0" kern="1200" dirty="0">
                <a:solidFill>
                  <a:schemeClr val="tx1"/>
                </a:solidFill>
                <a:latin typeface="+mn-lt"/>
                <a:ea typeface="+mn-ea"/>
                <a:cs typeface="+mn-cs"/>
              </a:rPr>
              <a:t>.</a:t>
            </a:r>
          </a:p>
          <a:p>
            <a:pPr marL="228600" lvl="0" indent="-228600">
              <a:buFont typeface="+mj-lt"/>
              <a:buAutoNum type="arabicPeriod"/>
            </a:pPr>
            <a:r>
              <a:rPr lang="en-US" sz="1200" i="0" kern="1200" dirty="0">
                <a:solidFill>
                  <a:schemeClr val="tx1"/>
                </a:solidFill>
                <a:latin typeface="+mn-lt"/>
                <a:ea typeface="+mn-ea"/>
                <a:cs typeface="+mn-cs"/>
              </a:rPr>
              <a:t>On the slide, drag the group until the right edge of the group of lines is touching the right edge of the page.</a:t>
            </a:r>
          </a:p>
          <a:p>
            <a:pPr marL="228600" lvl="0" indent="-228600">
              <a:buFont typeface="+mj-lt"/>
              <a:buAutoNum type="arabicPeriod"/>
            </a:pP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point to </a:t>
            </a:r>
            <a:r>
              <a:rPr lang="en-US" sz="1200" b="1" i="0" kern="1200" dirty="0">
                <a:solidFill>
                  <a:schemeClr val="tx1"/>
                </a:solidFill>
                <a:latin typeface="+mn-lt"/>
                <a:ea typeface="+mn-ea"/>
                <a:cs typeface="+mn-cs"/>
              </a:rPr>
              <a:t>Align</a:t>
            </a:r>
            <a:r>
              <a:rPr lang="en-US" sz="1200" i="0" kern="1200" dirty="0">
                <a:solidFill>
                  <a:schemeClr val="tx1"/>
                </a:solidFill>
                <a:latin typeface="+mn-lt"/>
                <a:ea typeface="+mn-ea"/>
                <a:cs typeface="+mn-cs"/>
              </a:rPr>
              <a:t>, and then do the following:</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Middle</a:t>
            </a:r>
            <a:r>
              <a:rPr lang="en-US" sz="1200" i="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press and hold CTRL, and then select the new group of lines, the rectangle, and the text box. 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 </a:t>
            </a:r>
            <a:r>
              <a:rPr lang="en-US" sz="1200" i="0" kern="1200" dirty="0">
                <a:solidFill>
                  <a:schemeClr val="tx1"/>
                </a:solidFill>
                <a:latin typeface="+mn-lt"/>
                <a:ea typeface="+mn-ea"/>
                <a:cs typeface="+mn-cs"/>
              </a:rPr>
              <a:t>group, click the arrow under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Group</a:t>
            </a:r>
            <a:r>
              <a:rPr lang="en-US" sz="1200" i="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Also</a:t>
            </a:r>
            <a:r>
              <a:rPr lang="en-US" sz="1200" i="0" kern="1200" baseline="0" dirty="0">
                <a:solidFill>
                  <a:schemeClr val="tx1"/>
                </a:solidFill>
                <a:latin typeface="+mn-lt"/>
                <a:ea typeface="+mn-ea"/>
                <a:cs typeface="+mn-cs"/>
              </a:rPr>
              <a:t> i</a:t>
            </a:r>
            <a:r>
              <a:rPr lang="en-US" sz="1200" i="0" kern="1200" dirty="0">
                <a:solidFill>
                  <a:schemeClr val="tx1"/>
                </a:solidFill>
                <a:latin typeface="+mn-lt"/>
                <a:ea typeface="+mn-ea"/>
                <a:cs typeface="+mn-cs"/>
              </a:rPr>
              <a:t>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press and hold CTRL,</a:t>
            </a:r>
            <a:r>
              <a:rPr lang="en-US" sz="1200" i="0" kern="1200" baseline="0" dirty="0">
                <a:solidFill>
                  <a:schemeClr val="tx1"/>
                </a:solidFill>
                <a:latin typeface="+mn-lt"/>
                <a:ea typeface="+mn-ea"/>
                <a:cs typeface="+mn-cs"/>
              </a:rPr>
              <a:t> double-click</a:t>
            </a:r>
            <a:r>
              <a:rPr lang="en-US" sz="1200" i="0" kern="1200" dirty="0">
                <a:solidFill>
                  <a:schemeClr val="tx1"/>
                </a:solidFill>
                <a:latin typeface="+mn-lt"/>
                <a:ea typeface="+mn-ea"/>
                <a:cs typeface="+mn-cs"/>
              </a:rPr>
              <a:t> the new group to edit the name, and then enter </a:t>
            </a:r>
            <a:r>
              <a:rPr lang="en-US" sz="1200" b="1" i="0" kern="1200" dirty="0">
                <a:solidFill>
                  <a:schemeClr val="tx1"/>
                </a:solidFill>
                <a:latin typeface="+mn-lt"/>
                <a:ea typeface="+mn-ea"/>
                <a:cs typeface="+mn-cs"/>
              </a:rPr>
              <a:t>Inside-right page 1</a:t>
            </a:r>
            <a:r>
              <a:rPr lang="en-US" sz="1200" i="0" kern="1200" dirty="0">
                <a:solidFill>
                  <a:schemeClr val="tx1"/>
                </a:solidFill>
                <a:latin typeface="+mn-lt"/>
                <a:ea typeface="+mn-ea"/>
                <a:cs typeface="+mn-cs"/>
              </a:rPr>
              <a:t>.</a:t>
            </a:r>
          </a:p>
          <a:p>
            <a:pPr marL="228600" lvl="0" indent="-228600">
              <a:buFont typeface="+mj-lt"/>
              <a:buAutoNum type="arabicPeriod"/>
            </a:pPr>
            <a:r>
              <a:rPr lang="en-US" sz="1200" i="0" kern="1200" dirty="0">
                <a:solidFill>
                  <a:schemeClr val="tx1"/>
                </a:solidFill>
                <a:latin typeface="+mn-lt"/>
                <a:ea typeface="+mn-ea"/>
                <a:cs typeface="+mn-cs"/>
              </a:rPr>
              <a:t>Right-click</a:t>
            </a:r>
            <a:r>
              <a:rPr lang="en-US" sz="1200" i="0" kern="1200" baseline="0" dirty="0">
                <a:solidFill>
                  <a:schemeClr val="tx1"/>
                </a:solidFill>
                <a:latin typeface="+mn-lt"/>
                <a:ea typeface="+mn-ea"/>
                <a:cs typeface="+mn-cs"/>
              </a:rPr>
              <a:t> the slide background area, and then click </a:t>
            </a:r>
            <a:r>
              <a:rPr lang="en-US" sz="1200" b="1" i="0" kern="1200" baseline="0" dirty="0">
                <a:solidFill>
                  <a:schemeClr val="tx1"/>
                </a:solidFill>
                <a:latin typeface="+mn-lt"/>
                <a:ea typeface="+mn-ea"/>
                <a:cs typeface="+mn-cs"/>
              </a:rPr>
              <a:t>Grid and Guides</a:t>
            </a:r>
            <a:r>
              <a:rPr lang="en-US" sz="1200" i="0" kern="1200" baseline="0" dirty="0">
                <a:solidFill>
                  <a:schemeClr val="tx1"/>
                </a:solidFill>
                <a:latin typeface="+mn-lt"/>
                <a:ea typeface="+mn-ea"/>
                <a:cs typeface="+mn-cs"/>
              </a:rPr>
              <a:t>. In the </a:t>
            </a:r>
            <a:r>
              <a:rPr lang="en-US" sz="1200" b="1" i="0" kern="1200" baseline="0" dirty="0">
                <a:solidFill>
                  <a:schemeClr val="tx1"/>
                </a:solidFill>
                <a:latin typeface="+mn-lt"/>
                <a:ea typeface="+mn-ea"/>
                <a:cs typeface="+mn-cs"/>
              </a:rPr>
              <a:t>Grid and Guides </a:t>
            </a:r>
            <a:r>
              <a:rPr lang="en-US" sz="1200" i="0" kern="1200" baseline="0" dirty="0">
                <a:solidFill>
                  <a:schemeClr val="tx1"/>
                </a:solidFill>
                <a:latin typeface="+mn-lt"/>
                <a:ea typeface="+mn-ea"/>
                <a:cs typeface="+mn-cs"/>
              </a:rPr>
              <a:t>dialog box, under </a:t>
            </a:r>
            <a:r>
              <a:rPr lang="en-US" sz="1200" b="1" i="0" kern="1200" baseline="0" dirty="0">
                <a:solidFill>
                  <a:schemeClr val="tx1"/>
                </a:solidFill>
                <a:latin typeface="+mn-lt"/>
                <a:ea typeface="+mn-ea"/>
                <a:cs typeface="+mn-cs"/>
              </a:rPr>
              <a:t>Guide settings</a:t>
            </a:r>
            <a:r>
              <a:rPr lang="en-US" sz="1200" i="0" kern="1200" baseline="0" dirty="0">
                <a:solidFill>
                  <a:schemeClr val="tx1"/>
                </a:solidFill>
                <a:latin typeface="+mn-lt"/>
                <a:ea typeface="+mn-ea"/>
                <a:cs typeface="+mn-cs"/>
              </a:rPr>
              <a:t>, clear </a:t>
            </a:r>
            <a:r>
              <a:rPr lang="en-US" sz="1200" b="1" i="0" kern="1200" baseline="0" dirty="0">
                <a:solidFill>
                  <a:schemeClr val="tx1"/>
                </a:solidFill>
                <a:latin typeface="+mn-lt"/>
                <a:ea typeface="+mn-ea"/>
                <a:cs typeface="+mn-cs"/>
              </a:rPr>
              <a:t>Display drawing guides on screen</a:t>
            </a:r>
            <a:r>
              <a:rPr lang="en-US" sz="1200" i="0" kern="1200" baseline="0" dirty="0">
                <a:solidFill>
                  <a:schemeClr val="tx1"/>
                </a:solidFill>
                <a:latin typeface="+mn-lt"/>
                <a:ea typeface="+mn-ea"/>
                <a:cs typeface="+mn-cs"/>
              </a:rPr>
              <a:t>.</a:t>
            </a:r>
          </a:p>
          <a:p>
            <a:pPr marL="228600" lvl="0" indent="-228600">
              <a:buFont typeface="+mj-lt"/>
              <a:buAutoNum type="arabicPeriod"/>
            </a:pPr>
            <a:r>
              <a:rPr lang="en-US" sz="1200" i="0" kern="1200" baseline="0" dirty="0">
                <a:solidFill>
                  <a:schemeClr val="tx1"/>
                </a:solidFill>
                <a:latin typeface="+mn-lt"/>
                <a:ea typeface="+mn-ea"/>
                <a:cs typeface="+mn-cs"/>
              </a:rPr>
              <a:t>On the </a:t>
            </a:r>
            <a:r>
              <a:rPr lang="en-US" sz="1200" b="1" i="0" kern="1200" baseline="0" dirty="0">
                <a:solidFill>
                  <a:schemeClr val="tx1"/>
                </a:solidFill>
                <a:latin typeface="+mn-lt"/>
                <a:ea typeface="+mn-ea"/>
                <a:cs typeface="+mn-cs"/>
              </a:rPr>
              <a:t>View</a:t>
            </a:r>
            <a:r>
              <a:rPr lang="en-US" sz="1200" i="0" kern="1200" baseline="0" dirty="0">
                <a:solidFill>
                  <a:schemeClr val="tx1"/>
                </a:solidFill>
                <a:latin typeface="+mn-lt"/>
                <a:ea typeface="+mn-ea"/>
                <a:cs typeface="+mn-cs"/>
              </a:rPr>
              <a:t> tab, in the </a:t>
            </a:r>
            <a:r>
              <a:rPr lang="en-US" sz="1200" b="1" i="0" kern="1200" baseline="0" dirty="0">
                <a:solidFill>
                  <a:schemeClr val="tx1"/>
                </a:solidFill>
                <a:latin typeface="+mn-lt"/>
                <a:ea typeface="+mn-ea"/>
                <a:cs typeface="+mn-cs"/>
              </a:rPr>
              <a:t>Show/Hide</a:t>
            </a:r>
            <a:r>
              <a:rPr lang="en-US" sz="1200" i="0" kern="1200" baseline="0" dirty="0">
                <a:solidFill>
                  <a:schemeClr val="tx1"/>
                </a:solidFill>
                <a:latin typeface="+mn-lt"/>
                <a:ea typeface="+mn-ea"/>
                <a:cs typeface="+mn-cs"/>
              </a:rPr>
              <a:t> group, clear </a:t>
            </a:r>
            <a:r>
              <a:rPr lang="en-US" sz="1200" b="1" i="0" kern="1200" baseline="0" dirty="0">
                <a:solidFill>
                  <a:schemeClr val="tx1"/>
                </a:solidFill>
                <a:latin typeface="+mn-lt"/>
                <a:ea typeface="+mn-ea"/>
                <a:cs typeface="+mn-cs"/>
              </a:rPr>
              <a:t>Ruler</a:t>
            </a:r>
            <a:r>
              <a:rPr lang="en-US" sz="1200" i="0" kern="1200" baseline="0" dirty="0">
                <a:solidFill>
                  <a:schemeClr val="tx1"/>
                </a:solidFill>
                <a:latin typeface="+mn-lt"/>
                <a:ea typeface="+mn-ea"/>
                <a:cs typeface="+mn-cs"/>
              </a:rPr>
              <a:t>.</a:t>
            </a:r>
            <a:endParaRPr lang="en-US" sz="1200" i="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1" baseline="0" dirty="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1" baseline="0" dirty="0">
              <a:solidFill>
                <a:schemeClr val="accent6"/>
              </a:solidFill>
            </a:endParaRP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0" i="0" baseline="0" dirty="0">
                <a:solidFill>
                  <a:schemeClr val="accent6"/>
                </a:solidFill>
              </a:rPr>
              <a:t>I</a:t>
            </a:r>
            <a:r>
              <a:rPr lang="en-US" sz="1200" b="0" i="0" baseline="0" dirty="0"/>
              <a:t>n the </a:t>
            </a:r>
            <a:r>
              <a:rPr lang="en-US" sz="1200" b="1" i="0" baseline="0" dirty="0"/>
              <a:t>Selection and Visibility</a:t>
            </a:r>
            <a:r>
              <a:rPr lang="en-US" sz="1200" b="0" i="0" baseline="0" dirty="0"/>
              <a:t> pane, the final arrangement of the six groups of objects should be the following (from top to bottom):</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Inside-right page 1</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Inside-left page 3</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Inside-right page 2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Inside-left page 2</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Inside-right page 3</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Inside-left page 1</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0" i="0" baseline="0" dirty="0"/>
              <a:t>To move a group of objects up in the </a:t>
            </a:r>
            <a:r>
              <a:rPr lang="en-US" sz="1200" b="1" i="0" baseline="0" dirty="0"/>
              <a:t>Selection</a:t>
            </a:r>
            <a:r>
              <a:rPr lang="en-US" sz="1200" b="0" i="0" baseline="0" dirty="0"/>
              <a:t> </a:t>
            </a:r>
            <a:r>
              <a:rPr lang="en-US" sz="1200" b="1" i="0" baseline="0" dirty="0"/>
              <a:t>and Visibility</a:t>
            </a:r>
            <a:r>
              <a:rPr lang="en-US" sz="1200" b="0" i="0" baseline="0" dirty="0"/>
              <a:t> pane,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 the </a:t>
            </a:r>
            <a:r>
              <a:rPr lang="en-US" sz="1200" b="1" i="0" baseline="0" dirty="0"/>
              <a:t>Selection and Visibility</a:t>
            </a:r>
            <a:r>
              <a:rPr lang="en-US" sz="1200" b="0" i="0" baseline="0" dirty="0"/>
              <a:t> pane, select the group of objects.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On the </a:t>
            </a:r>
            <a:r>
              <a:rPr lang="en-US" sz="1200" b="1" baseline="0" dirty="0">
                <a:solidFill>
                  <a:schemeClr val="accent6"/>
                </a:solidFill>
              </a:rPr>
              <a:t>Home</a:t>
            </a:r>
            <a:r>
              <a:rPr lang="en-US" sz="1200" baseline="0" dirty="0">
                <a:solidFill>
                  <a:schemeClr val="accent6"/>
                </a:solidFill>
              </a:rPr>
              <a:t> tab, in the </a:t>
            </a:r>
            <a:r>
              <a:rPr lang="en-US" sz="1200" b="1" baseline="0" dirty="0">
                <a:solidFill>
                  <a:schemeClr val="accent6"/>
                </a:solidFill>
              </a:rPr>
              <a:t>Drawing</a:t>
            </a:r>
            <a:r>
              <a:rPr lang="en-US" sz="1200" baseline="0" dirty="0">
                <a:solidFill>
                  <a:schemeClr val="accent6"/>
                </a:solidFill>
              </a:rPr>
              <a:t> group, click </a:t>
            </a:r>
            <a:r>
              <a:rPr lang="en-US" sz="1200" b="1" baseline="0" dirty="0">
                <a:solidFill>
                  <a:schemeClr val="accent6"/>
                </a:solidFill>
              </a:rPr>
              <a:t>Arrange</a:t>
            </a:r>
            <a:r>
              <a:rPr lang="en-US" sz="1200" baseline="0" dirty="0">
                <a:solidFill>
                  <a:schemeClr val="accent6"/>
                </a:solidFill>
              </a:rPr>
              <a:t>, and then click </a:t>
            </a:r>
            <a:r>
              <a:rPr lang="en-US" sz="1200" b="1" baseline="0" dirty="0">
                <a:solidFill>
                  <a:schemeClr val="accent6"/>
                </a:solidFill>
              </a:rPr>
              <a:t>Bring</a:t>
            </a:r>
            <a:r>
              <a:rPr lang="en-US" sz="1200" baseline="0" dirty="0">
                <a:solidFill>
                  <a:schemeClr val="accent6"/>
                </a:solidFill>
              </a:rPr>
              <a:t> </a:t>
            </a:r>
            <a:r>
              <a:rPr lang="en-US" sz="1200" b="1" baseline="0" dirty="0">
                <a:solidFill>
                  <a:schemeClr val="accent6"/>
                </a:solidFill>
              </a:rPr>
              <a:t>Forward</a:t>
            </a:r>
            <a:r>
              <a:rPr lang="en-US" sz="1200" baseline="0" dirty="0">
                <a:solidFill>
                  <a:schemeClr val="accent6"/>
                </a:solidFill>
              </a:rPr>
              <a:t>.</a:t>
            </a:r>
            <a:endParaRPr lang="en-US" sz="1200" b="0" i="0" baseline="0" dirty="0"/>
          </a:p>
          <a:p>
            <a:pPr marL="342900" marR="0" indent="-3429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0" i="0" baseline="0" dirty="0"/>
              <a:t>To move a group of objects down in the </a:t>
            </a:r>
            <a:r>
              <a:rPr lang="en-US" sz="1200" b="1" i="0" baseline="0" dirty="0"/>
              <a:t>Selection</a:t>
            </a:r>
            <a:r>
              <a:rPr lang="en-US" sz="1200" b="0" i="0" baseline="0" dirty="0"/>
              <a:t> </a:t>
            </a:r>
            <a:r>
              <a:rPr lang="en-US" sz="1200" b="1" i="0" baseline="0" dirty="0"/>
              <a:t>and Visibility</a:t>
            </a:r>
            <a:r>
              <a:rPr lang="en-US" sz="1200" b="0" i="0" baseline="0" dirty="0"/>
              <a:t> pane,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 the </a:t>
            </a:r>
            <a:r>
              <a:rPr lang="en-US" sz="1200" b="1" i="0" baseline="0" dirty="0"/>
              <a:t>Selection and Visibility</a:t>
            </a:r>
            <a:r>
              <a:rPr lang="en-US" sz="1200" b="0" i="0" baseline="0" dirty="0"/>
              <a:t> pane, select the group of objects.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On the </a:t>
            </a:r>
            <a:r>
              <a:rPr lang="en-US" sz="1200" b="1" baseline="0" dirty="0">
                <a:solidFill>
                  <a:schemeClr val="accent6"/>
                </a:solidFill>
              </a:rPr>
              <a:t>Home</a:t>
            </a:r>
            <a:r>
              <a:rPr lang="en-US" sz="1200" baseline="0" dirty="0">
                <a:solidFill>
                  <a:schemeClr val="accent6"/>
                </a:solidFill>
              </a:rPr>
              <a:t> tab, in the </a:t>
            </a:r>
            <a:r>
              <a:rPr lang="en-US" sz="1200" b="1" baseline="0" dirty="0">
                <a:solidFill>
                  <a:schemeClr val="accent6"/>
                </a:solidFill>
              </a:rPr>
              <a:t>Drawing</a:t>
            </a:r>
            <a:r>
              <a:rPr lang="en-US" sz="1200" baseline="0" dirty="0">
                <a:solidFill>
                  <a:schemeClr val="accent6"/>
                </a:solidFill>
              </a:rPr>
              <a:t> group, click </a:t>
            </a:r>
            <a:r>
              <a:rPr lang="en-US" sz="1200" b="1" baseline="0" dirty="0">
                <a:solidFill>
                  <a:schemeClr val="accent6"/>
                </a:solidFill>
              </a:rPr>
              <a:t>Arrange</a:t>
            </a:r>
            <a:r>
              <a:rPr lang="en-US" sz="1200" baseline="0" dirty="0">
                <a:solidFill>
                  <a:schemeClr val="accent6"/>
                </a:solidFill>
              </a:rPr>
              <a:t>, and then click</a:t>
            </a:r>
            <a:r>
              <a:rPr lang="en-US" sz="1200" b="0" i="0" baseline="0" dirty="0"/>
              <a:t> </a:t>
            </a:r>
            <a:r>
              <a:rPr lang="en-US" sz="1200" b="1" i="0" baseline="0" dirty="0"/>
              <a:t>Send Backward</a:t>
            </a:r>
            <a:r>
              <a:rPr lang="en-US" sz="1200" b="0" i="0" baseline="0" dirty="0"/>
              <a:t>.</a:t>
            </a:r>
          </a:p>
          <a:p>
            <a:pPr marL="342900" marR="0" indent="-342900" algn="l" defTabSz="914400" rtl="0" eaLnBrk="1" fontAlgn="auto" latinLnBrk="0" hangingPunct="1">
              <a:lnSpc>
                <a:spcPct val="100000"/>
              </a:lnSpc>
              <a:spcBef>
                <a:spcPts val="0"/>
              </a:spcBef>
              <a:spcAft>
                <a:spcPts val="0"/>
              </a:spcAft>
              <a:buClrTx/>
              <a:buSzTx/>
              <a:buFont typeface="+mj-lt"/>
              <a:buNone/>
              <a:tabLst/>
              <a:defRPr/>
            </a:pPr>
            <a:endParaRPr lang="en-US" sz="1200" b="1" i="0" baseline="0" dirty="0"/>
          </a:p>
          <a:p>
            <a:pPr marL="342900" marR="0" indent="-342900" algn="l" defTabSz="914400" rtl="0" eaLnBrk="1" fontAlgn="auto" latinLnBrk="0" hangingPunct="1">
              <a:lnSpc>
                <a:spcPct val="100000"/>
              </a:lnSpc>
              <a:spcBef>
                <a:spcPts val="0"/>
              </a:spcBef>
              <a:spcAft>
                <a:spcPts val="0"/>
              </a:spcAft>
              <a:buClrTx/>
              <a:buSzTx/>
              <a:buFont typeface="+mj-lt"/>
              <a:buNone/>
              <a:tabLst/>
              <a:defRPr/>
            </a:pPr>
            <a:endParaRPr lang="en-US" sz="1200" b="1" i="0" baseline="0" dirty="0"/>
          </a:p>
          <a:p>
            <a:r>
              <a:rPr lang="en-US" sz="1200" baseline="0" dirty="0"/>
              <a:t>To reproduce the animation effects on this slide, do the following:</a:t>
            </a:r>
          </a:p>
          <a:p>
            <a:pPr marL="228600" indent="-228600">
              <a:buFont typeface="+mj-lt"/>
              <a:buAutoNum type="arabicPeriod"/>
            </a:pPr>
            <a:r>
              <a:rPr lang="en-US" sz="1200" baseline="0" dirty="0">
                <a:solidFill>
                  <a:schemeClr val="accent6"/>
                </a:solidFill>
              </a:rPr>
              <a:t>On the </a:t>
            </a:r>
            <a:r>
              <a:rPr lang="en-US" sz="1200" b="1" baseline="0" dirty="0">
                <a:solidFill>
                  <a:schemeClr val="accent6"/>
                </a:solidFill>
              </a:rPr>
              <a:t>Animations</a:t>
            </a:r>
            <a:r>
              <a:rPr lang="en-US" sz="1200" baseline="0" dirty="0">
                <a:solidFill>
                  <a:schemeClr val="accent6"/>
                </a:solidFill>
              </a:rPr>
              <a:t> tab, in the </a:t>
            </a:r>
            <a:r>
              <a:rPr lang="en-US" sz="1200" b="1" baseline="0" dirty="0">
                <a:solidFill>
                  <a:schemeClr val="accent6"/>
                </a:solidFill>
              </a:rPr>
              <a:t>Animations</a:t>
            </a:r>
            <a:r>
              <a:rPr lang="en-US" sz="1200" baseline="0" dirty="0">
                <a:solidFill>
                  <a:schemeClr val="accent6"/>
                </a:solidFill>
              </a:rPr>
              <a:t> group, click </a:t>
            </a:r>
            <a:r>
              <a:rPr lang="en-US" sz="1200" b="1" baseline="0" dirty="0">
                <a:solidFill>
                  <a:schemeClr val="accent6"/>
                </a:solidFill>
              </a:rPr>
              <a:t>Custom</a:t>
            </a:r>
            <a:r>
              <a:rPr lang="en-US" sz="1200" baseline="0" dirty="0">
                <a:solidFill>
                  <a:schemeClr val="accent6"/>
                </a:solidFill>
              </a:rPr>
              <a:t> </a:t>
            </a:r>
            <a:r>
              <a:rPr lang="en-US" sz="1200" b="1" baseline="0" dirty="0">
                <a:solidFill>
                  <a:schemeClr val="accent6"/>
                </a:solidFill>
              </a:rPr>
              <a:t>Animation</a:t>
            </a:r>
            <a:r>
              <a:rPr lang="en-US" sz="1200" baseline="0" dirty="0">
                <a:solidFill>
                  <a:schemeClr val="accent6"/>
                </a:solidFill>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In the </a:t>
            </a:r>
            <a:r>
              <a:rPr lang="en-US" sz="1200" b="1" baseline="0" dirty="0">
                <a:solidFill>
                  <a:schemeClr val="accent6"/>
                </a:solidFill>
              </a:rPr>
              <a:t>Selection and Visibility </a:t>
            </a:r>
            <a:r>
              <a:rPr lang="en-US" sz="1200" baseline="0" dirty="0">
                <a:solidFill>
                  <a:schemeClr val="accent6"/>
                </a:solidFill>
              </a:rPr>
              <a:t>pane, select the </a:t>
            </a:r>
            <a:r>
              <a:rPr lang="en-US" sz="1200" b="1" baseline="0" dirty="0">
                <a:solidFill>
                  <a:schemeClr val="accent6"/>
                </a:solidFill>
              </a:rPr>
              <a:t>Inside-right page 1</a:t>
            </a:r>
            <a:r>
              <a:rPr lang="en-US" sz="1200" baseline="0" dirty="0">
                <a:solidFill>
                  <a:schemeClr val="accent6"/>
                </a:solidFill>
              </a:rPr>
              <a:t> group. In the </a:t>
            </a:r>
            <a:r>
              <a:rPr lang="en-US" sz="1200" b="1" baseline="0" dirty="0">
                <a:solidFill>
                  <a:schemeClr val="accent6"/>
                </a:solidFill>
              </a:rPr>
              <a:t>Custom</a:t>
            </a:r>
            <a:r>
              <a:rPr lang="en-US" sz="1200" baseline="0" dirty="0">
                <a:solidFill>
                  <a:schemeClr val="accent6"/>
                </a:solidFill>
              </a:rPr>
              <a:t> </a:t>
            </a:r>
            <a:r>
              <a:rPr lang="en-US" sz="1200" b="1" baseline="0" dirty="0">
                <a:solidFill>
                  <a:schemeClr val="accent6"/>
                </a:solidFill>
              </a:rPr>
              <a:t>Animation</a:t>
            </a:r>
            <a:r>
              <a:rPr lang="en-US" sz="1200" baseline="0" dirty="0">
                <a:solidFill>
                  <a:schemeClr val="accent6"/>
                </a:solidFill>
              </a:rPr>
              <a:t> task 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Click </a:t>
            </a:r>
            <a:r>
              <a:rPr lang="en-US" sz="1200" b="1" baseline="0" dirty="0">
                <a:solidFill>
                  <a:schemeClr val="accent6"/>
                </a:solidFill>
              </a:rPr>
              <a:t>Add Effect</a:t>
            </a:r>
            <a:r>
              <a:rPr lang="en-US" sz="1200" baseline="0" dirty="0">
                <a:solidFill>
                  <a:schemeClr val="accent6"/>
                </a:solidFill>
              </a:rPr>
              <a:t>, point to </a:t>
            </a:r>
            <a:r>
              <a:rPr lang="en-US" sz="1200" b="1" baseline="0" dirty="0">
                <a:solidFill>
                  <a:schemeClr val="accent6"/>
                </a:solidFill>
              </a:rPr>
              <a:t>Exit</a:t>
            </a:r>
            <a:r>
              <a:rPr lang="en-US" sz="1200" b="0" baseline="0" dirty="0">
                <a:solidFill>
                  <a:schemeClr val="accent6"/>
                </a:solidFill>
              </a:rPr>
              <a:t>,</a:t>
            </a:r>
            <a:r>
              <a:rPr lang="en-US" sz="1200" baseline="0" dirty="0">
                <a:solidFill>
                  <a:schemeClr val="accent6"/>
                </a:solidFill>
              </a:rPr>
              <a:t> and then click </a:t>
            </a:r>
            <a:r>
              <a:rPr lang="en-US" sz="1200" b="1" baseline="0" dirty="0">
                <a:solidFill>
                  <a:schemeClr val="accent6"/>
                </a:solidFill>
              </a:rPr>
              <a:t>More</a:t>
            </a:r>
            <a:r>
              <a:rPr lang="en-US" sz="1200" baseline="0" dirty="0">
                <a:solidFill>
                  <a:schemeClr val="accent6"/>
                </a:solidFill>
              </a:rPr>
              <a:t> </a:t>
            </a:r>
            <a:r>
              <a:rPr lang="en-US" sz="1200" b="1" baseline="0" dirty="0">
                <a:solidFill>
                  <a:schemeClr val="accent6"/>
                </a:solidFill>
              </a:rPr>
              <a:t>Effects</a:t>
            </a:r>
            <a:r>
              <a:rPr lang="en-US" sz="1200" baseline="0" dirty="0">
                <a:solidFill>
                  <a:schemeClr val="accent6"/>
                </a:solidFill>
              </a:rPr>
              <a:t>. In the </a:t>
            </a:r>
            <a:r>
              <a:rPr lang="en-US" sz="1200" b="1" baseline="0" dirty="0">
                <a:solidFill>
                  <a:schemeClr val="accent6"/>
                </a:solidFill>
              </a:rPr>
              <a:t>Add</a:t>
            </a:r>
            <a:r>
              <a:rPr lang="en-US" sz="1200" baseline="0" dirty="0">
                <a:solidFill>
                  <a:schemeClr val="accent6"/>
                </a:solidFill>
              </a:rPr>
              <a:t> </a:t>
            </a:r>
            <a:r>
              <a:rPr lang="en-US" sz="1200" b="1" baseline="0" dirty="0">
                <a:solidFill>
                  <a:schemeClr val="accent6"/>
                </a:solidFill>
              </a:rPr>
              <a:t>Exit</a:t>
            </a:r>
            <a:r>
              <a:rPr lang="en-US" sz="1200" baseline="0" dirty="0">
                <a:solidFill>
                  <a:schemeClr val="accent6"/>
                </a:solidFill>
              </a:rPr>
              <a:t> </a:t>
            </a:r>
            <a:r>
              <a:rPr lang="en-US" sz="1200" b="1" baseline="0" dirty="0">
                <a:solidFill>
                  <a:schemeClr val="accent6"/>
                </a:solidFill>
              </a:rPr>
              <a:t>Effect</a:t>
            </a:r>
            <a:r>
              <a:rPr lang="en-US" sz="1200" baseline="0" dirty="0">
                <a:solidFill>
                  <a:schemeClr val="accent6"/>
                </a:solidFill>
              </a:rPr>
              <a:t> dialog box, under </a:t>
            </a:r>
            <a:r>
              <a:rPr lang="en-US" sz="1200" b="1" baseline="0" dirty="0">
                <a:solidFill>
                  <a:schemeClr val="accent6"/>
                </a:solidFill>
              </a:rPr>
              <a:t>Moderate</a:t>
            </a:r>
            <a:r>
              <a:rPr lang="en-US" sz="1200" b="0" baseline="0" dirty="0">
                <a:solidFill>
                  <a:schemeClr val="accent6"/>
                </a:solidFill>
              </a:rPr>
              <a:t>,</a:t>
            </a:r>
            <a:r>
              <a:rPr lang="en-US" sz="1200" baseline="0" dirty="0">
                <a:solidFill>
                  <a:schemeClr val="accent6"/>
                </a:solidFill>
              </a:rPr>
              <a:t> click </a:t>
            </a:r>
            <a:r>
              <a:rPr lang="en-US" sz="1200" b="1" baseline="0" dirty="0">
                <a:solidFill>
                  <a:schemeClr val="accent6"/>
                </a:solidFill>
              </a:rPr>
              <a:t>Collapse</a:t>
            </a:r>
            <a:r>
              <a:rPr lang="en-US" sz="1200" baseline="0" dirty="0">
                <a:solidFill>
                  <a:schemeClr val="accent6"/>
                </a:solidFill>
              </a:rPr>
              <a:t>.</a:t>
            </a:r>
          </a:p>
          <a:p>
            <a:pPr marL="685800" lvl="1" indent="-228600">
              <a:buFont typeface="+mj-lt"/>
              <a:buAutoNum type="arabicPeriod"/>
            </a:pPr>
            <a:r>
              <a:rPr lang="en-US" sz="1200" baseline="0" dirty="0">
                <a:solidFill>
                  <a:schemeClr val="accent6"/>
                </a:solidFill>
              </a:rPr>
              <a:t>Select the first animation effect (collapse effect for the </a:t>
            </a:r>
            <a:r>
              <a:rPr lang="en-US" sz="1200" b="1" baseline="0" dirty="0">
                <a:solidFill>
                  <a:schemeClr val="accent6"/>
                </a:solidFill>
              </a:rPr>
              <a:t>Inside-right page 1</a:t>
            </a:r>
            <a:r>
              <a:rPr lang="en-US" sz="1200" baseline="0" dirty="0">
                <a:solidFill>
                  <a:schemeClr val="accent6"/>
                </a:solidFill>
              </a:rPr>
              <a:t> group). Under </a:t>
            </a:r>
            <a:r>
              <a:rPr lang="en-US" sz="1200" b="1" baseline="0" dirty="0">
                <a:solidFill>
                  <a:schemeClr val="accent6"/>
                </a:solidFill>
              </a:rPr>
              <a:t>Modify: Collapse</a:t>
            </a:r>
            <a:r>
              <a:rPr lang="en-US" sz="1200" b="0" baseline="0" dirty="0">
                <a:solidFill>
                  <a:schemeClr val="accent6"/>
                </a:solidFill>
              </a:rPr>
              <a:t>,</a:t>
            </a:r>
            <a:r>
              <a:rPr lang="en-US" sz="1200" b="1" baseline="0" dirty="0">
                <a:solidFill>
                  <a:schemeClr val="accent6"/>
                </a:solidFill>
              </a:rPr>
              <a:t> </a:t>
            </a:r>
            <a:r>
              <a:rPr lang="en-US" sz="1200" baseline="0" dirty="0">
                <a:solidFill>
                  <a:schemeClr val="accent6"/>
                </a:solidFill>
              </a:rPr>
              <a:t>do the following:</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Start</a:t>
            </a:r>
            <a:r>
              <a:rPr lang="en-US" sz="1200" baseline="0" dirty="0">
                <a:solidFill>
                  <a:schemeClr val="accent6"/>
                </a:solidFill>
              </a:rPr>
              <a:t> list, select </a:t>
            </a:r>
            <a:r>
              <a:rPr lang="en-US" sz="1200" b="1" baseline="0" dirty="0">
                <a:solidFill>
                  <a:schemeClr val="accent6"/>
                </a:solidFill>
              </a:rPr>
              <a:t>With</a:t>
            </a:r>
            <a:r>
              <a:rPr lang="en-US" sz="1200" baseline="0" dirty="0">
                <a:solidFill>
                  <a:schemeClr val="accent6"/>
                </a:solidFill>
              </a:rPr>
              <a:t> </a:t>
            </a:r>
            <a:r>
              <a:rPr lang="en-US" sz="1200" b="1" baseline="0" dirty="0">
                <a:solidFill>
                  <a:schemeClr val="accent6"/>
                </a:solidFill>
              </a:rPr>
              <a:t>Previous</a:t>
            </a:r>
            <a:r>
              <a:rPr lang="en-US" sz="1200" baseline="0" dirty="0">
                <a:solidFill>
                  <a:schemeClr val="accent6"/>
                </a:solidFill>
              </a:rPr>
              <a:t>. </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Direction</a:t>
            </a:r>
            <a:r>
              <a:rPr lang="en-US" sz="1200" baseline="0" dirty="0">
                <a:solidFill>
                  <a:schemeClr val="accent6"/>
                </a:solidFill>
              </a:rPr>
              <a:t> list, select </a:t>
            </a:r>
            <a:r>
              <a:rPr lang="en-US" sz="1200" b="1" baseline="0" dirty="0">
                <a:solidFill>
                  <a:schemeClr val="accent6"/>
                </a:solidFill>
              </a:rPr>
              <a:t>To Left</a:t>
            </a:r>
            <a:r>
              <a:rPr lang="en-US" sz="1200" baseline="0" dirty="0">
                <a:solidFill>
                  <a:schemeClr val="accent6"/>
                </a:solidFill>
              </a:rPr>
              <a:t>.</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Speed</a:t>
            </a:r>
            <a:r>
              <a:rPr lang="en-US" sz="1200" baseline="0" dirty="0">
                <a:solidFill>
                  <a:schemeClr val="accent6"/>
                </a:solidFill>
              </a:rPr>
              <a:t> list, select </a:t>
            </a:r>
            <a:r>
              <a:rPr lang="en-US" sz="1200" b="1" baseline="0" dirty="0">
                <a:solidFill>
                  <a:schemeClr val="accent6"/>
                </a:solidFill>
              </a:rPr>
              <a:t>Fast</a:t>
            </a:r>
            <a:r>
              <a:rPr lang="en-US" sz="1200" baseline="0" dirty="0">
                <a:solidFill>
                  <a:schemeClr val="accent6"/>
                </a:solidFill>
              </a:rPr>
              <a:t>. </a:t>
            </a:r>
          </a:p>
          <a:p>
            <a:pPr marL="228600" indent="-228600">
              <a:buFont typeface="+mj-lt"/>
              <a:buAutoNum type="arabicPeriod"/>
            </a:pPr>
            <a:r>
              <a:rPr lang="en-US" sz="1200" baseline="0" dirty="0">
                <a:solidFill>
                  <a:schemeClr val="accent6"/>
                </a:solidFill>
              </a:rPr>
              <a:t>In the </a:t>
            </a:r>
            <a:r>
              <a:rPr lang="en-US" sz="1200" b="1" baseline="0" dirty="0">
                <a:solidFill>
                  <a:schemeClr val="accent6"/>
                </a:solidFill>
              </a:rPr>
              <a:t>Selection and Visibility </a:t>
            </a:r>
            <a:r>
              <a:rPr lang="en-US" sz="1200" baseline="0" dirty="0">
                <a:solidFill>
                  <a:schemeClr val="accent6"/>
                </a:solidFill>
              </a:rPr>
              <a:t>pane, select the </a:t>
            </a:r>
            <a:r>
              <a:rPr lang="en-US" sz="1200" b="1" baseline="0" dirty="0">
                <a:solidFill>
                  <a:schemeClr val="accent6"/>
                </a:solidFill>
              </a:rPr>
              <a:t>Inside-left page 2 </a:t>
            </a:r>
            <a:r>
              <a:rPr lang="en-US" sz="1200" baseline="0" dirty="0">
                <a:solidFill>
                  <a:schemeClr val="accent6"/>
                </a:solidFill>
              </a:rPr>
              <a:t>group. In the </a:t>
            </a:r>
            <a:r>
              <a:rPr lang="en-US" sz="1200" b="1" baseline="0" dirty="0">
                <a:solidFill>
                  <a:schemeClr val="accent6"/>
                </a:solidFill>
              </a:rPr>
              <a:t>Custom</a:t>
            </a:r>
            <a:r>
              <a:rPr lang="en-US" sz="1200" baseline="0" dirty="0">
                <a:solidFill>
                  <a:schemeClr val="accent6"/>
                </a:solidFill>
              </a:rPr>
              <a:t> </a:t>
            </a:r>
            <a:r>
              <a:rPr lang="en-US" sz="1200" b="1" baseline="0" dirty="0">
                <a:solidFill>
                  <a:schemeClr val="accent6"/>
                </a:solidFill>
              </a:rPr>
              <a:t>Animation</a:t>
            </a:r>
            <a:r>
              <a:rPr lang="en-US" sz="1200" baseline="0" dirty="0">
                <a:solidFill>
                  <a:schemeClr val="accent6"/>
                </a:solidFill>
              </a:rPr>
              <a:t> task pane, do the following:</a:t>
            </a:r>
          </a:p>
          <a:p>
            <a:pPr marL="685800" lvl="1" indent="-228600">
              <a:buFont typeface="+mj-lt"/>
              <a:buAutoNum type="arabicPeriod"/>
            </a:pPr>
            <a:r>
              <a:rPr lang="en-US" sz="1200" baseline="0" dirty="0">
                <a:solidFill>
                  <a:schemeClr val="accent6"/>
                </a:solidFill>
              </a:rPr>
              <a:t>Click </a:t>
            </a:r>
            <a:r>
              <a:rPr lang="en-US" sz="1200" b="1" baseline="0" dirty="0">
                <a:solidFill>
                  <a:schemeClr val="accent6"/>
                </a:solidFill>
              </a:rPr>
              <a:t>Add Effect</a:t>
            </a:r>
            <a:r>
              <a:rPr lang="en-US" sz="1200" baseline="0" dirty="0">
                <a:solidFill>
                  <a:schemeClr val="accent6"/>
                </a:solidFill>
              </a:rPr>
              <a:t>, point to </a:t>
            </a:r>
            <a:r>
              <a:rPr lang="en-US" sz="1200" b="1" baseline="0" dirty="0">
                <a:solidFill>
                  <a:schemeClr val="accent6"/>
                </a:solidFill>
              </a:rPr>
              <a:t>Entrance</a:t>
            </a:r>
            <a:r>
              <a:rPr lang="en-US" sz="1200" baseline="0" dirty="0">
                <a:solidFill>
                  <a:schemeClr val="accent6"/>
                </a:solidFill>
              </a:rPr>
              <a:t>, and then click </a:t>
            </a:r>
            <a:r>
              <a:rPr lang="en-US" sz="1200" b="1" baseline="0" dirty="0">
                <a:solidFill>
                  <a:schemeClr val="accent6"/>
                </a:solidFill>
              </a:rPr>
              <a:t>More</a:t>
            </a:r>
            <a:r>
              <a:rPr lang="en-US" sz="1200" baseline="0" dirty="0">
                <a:solidFill>
                  <a:schemeClr val="accent6"/>
                </a:solidFill>
              </a:rPr>
              <a:t> </a:t>
            </a:r>
            <a:r>
              <a:rPr lang="en-US" sz="1200" b="1" baseline="0" dirty="0">
                <a:solidFill>
                  <a:schemeClr val="accent6"/>
                </a:solidFill>
              </a:rPr>
              <a:t>Effects</a:t>
            </a:r>
            <a:r>
              <a:rPr lang="en-US" sz="1200" baseline="0" dirty="0">
                <a:solidFill>
                  <a:schemeClr val="accent6"/>
                </a:solidFill>
              </a:rPr>
              <a:t>. In the </a:t>
            </a:r>
            <a:r>
              <a:rPr lang="en-US" sz="1200" b="1" baseline="0" dirty="0">
                <a:solidFill>
                  <a:schemeClr val="accent6"/>
                </a:solidFill>
              </a:rPr>
              <a:t>Add Entrance Effect </a:t>
            </a:r>
            <a:r>
              <a:rPr lang="en-US" sz="1200" baseline="0" dirty="0">
                <a:solidFill>
                  <a:schemeClr val="accent6"/>
                </a:solidFill>
              </a:rPr>
              <a:t>dialog box, under </a:t>
            </a:r>
            <a:r>
              <a:rPr lang="en-US" sz="1200" b="1" baseline="0" dirty="0">
                <a:solidFill>
                  <a:schemeClr val="accent6"/>
                </a:solidFill>
              </a:rPr>
              <a:t>Moderate</a:t>
            </a:r>
            <a:r>
              <a:rPr lang="en-US" sz="1200" b="0" baseline="0" dirty="0">
                <a:solidFill>
                  <a:schemeClr val="accent6"/>
                </a:solidFill>
              </a:rPr>
              <a:t>,</a:t>
            </a:r>
            <a:r>
              <a:rPr lang="en-US" sz="1200" baseline="0" dirty="0">
                <a:solidFill>
                  <a:schemeClr val="accent6"/>
                </a:solidFill>
              </a:rPr>
              <a:t> click </a:t>
            </a:r>
            <a:r>
              <a:rPr lang="en-US" sz="1200" b="1" baseline="0" dirty="0">
                <a:solidFill>
                  <a:schemeClr val="accent6"/>
                </a:solidFill>
              </a:rPr>
              <a:t>Stretch</a:t>
            </a:r>
            <a:r>
              <a:rPr lang="en-US" sz="1200" baseline="0" dirty="0">
                <a:solidFill>
                  <a:schemeClr val="accent6"/>
                </a:solidFill>
              </a:rPr>
              <a:t>.</a:t>
            </a:r>
          </a:p>
          <a:p>
            <a:pPr marL="685800" lvl="1" indent="-228600">
              <a:buFont typeface="+mj-lt"/>
              <a:buAutoNum type="arabicPeriod"/>
            </a:pPr>
            <a:r>
              <a:rPr lang="en-US" sz="1200" baseline="0" dirty="0">
                <a:solidFill>
                  <a:schemeClr val="accent6"/>
                </a:solidFill>
              </a:rPr>
              <a:t>Select the second animation effect (stretch effect for the </a:t>
            </a:r>
            <a:r>
              <a:rPr lang="en-US" sz="1200" b="1" baseline="0" dirty="0">
                <a:solidFill>
                  <a:schemeClr val="accent6"/>
                </a:solidFill>
              </a:rPr>
              <a:t>Inside-left page 2 </a:t>
            </a:r>
            <a:r>
              <a:rPr lang="en-US" sz="1200" baseline="0" dirty="0">
                <a:solidFill>
                  <a:schemeClr val="accent6"/>
                </a:solidFill>
              </a:rPr>
              <a:t>group). Under </a:t>
            </a:r>
            <a:r>
              <a:rPr lang="en-US" sz="1200" b="1" baseline="0" dirty="0">
                <a:solidFill>
                  <a:schemeClr val="accent6"/>
                </a:solidFill>
              </a:rPr>
              <a:t>Modify: Stretch</a:t>
            </a:r>
            <a:r>
              <a:rPr lang="en-US" sz="1200" b="0" baseline="0" dirty="0">
                <a:solidFill>
                  <a:schemeClr val="accent6"/>
                </a:solidFill>
              </a:rPr>
              <a:t>,</a:t>
            </a:r>
            <a:r>
              <a:rPr lang="en-US" sz="1200" b="1" baseline="0" dirty="0">
                <a:solidFill>
                  <a:schemeClr val="accent6"/>
                </a:solidFill>
              </a:rPr>
              <a:t> </a:t>
            </a:r>
            <a:r>
              <a:rPr lang="en-US" sz="1200" baseline="0" dirty="0">
                <a:solidFill>
                  <a:schemeClr val="accent6"/>
                </a:solidFill>
              </a:rPr>
              <a:t>do the following:</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Start</a:t>
            </a:r>
            <a:r>
              <a:rPr lang="en-US" sz="1200" baseline="0" dirty="0">
                <a:solidFill>
                  <a:schemeClr val="accent6"/>
                </a:solidFill>
              </a:rPr>
              <a:t> list, select </a:t>
            </a:r>
            <a:r>
              <a:rPr lang="en-US" sz="1200" b="1" baseline="0" dirty="0">
                <a:solidFill>
                  <a:schemeClr val="accent6"/>
                </a:solidFill>
              </a:rPr>
              <a:t>After</a:t>
            </a:r>
            <a:r>
              <a:rPr lang="en-US" sz="1200" baseline="0" dirty="0">
                <a:solidFill>
                  <a:schemeClr val="accent6"/>
                </a:solidFill>
              </a:rPr>
              <a:t> </a:t>
            </a:r>
            <a:r>
              <a:rPr lang="en-US" sz="1200" b="1" baseline="0" dirty="0">
                <a:solidFill>
                  <a:schemeClr val="accent6"/>
                </a:solidFill>
              </a:rPr>
              <a:t>Previous</a:t>
            </a:r>
            <a:r>
              <a:rPr lang="en-US" sz="1200" baseline="0" dirty="0">
                <a:solidFill>
                  <a:schemeClr val="accent6"/>
                </a:solidFill>
              </a:rPr>
              <a:t>.</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Direction</a:t>
            </a:r>
            <a:r>
              <a:rPr lang="en-US" sz="1200" baseline="0" dirty="0">
                <a:solidFill>
                  <a:schemeClr val="accent6"/>
                </a:solidFill>
              </a:rPr>
              <a:t> list, select </a:t>
            </a:r>
            <a:r>
              <a:rPr lang="en-US" sz="1200" b="1" baseline="0" dirty="0">
                <a:solidFill>
                  <a:schemeClr val="accent6"/>
                </a:solidFill>
              </a:rPr>
              <a:t>From</a:t>
            </a:r>
            <a:r>
              <a:rPr lang="en-US" sz="1200" baseline="0" dirty="0">
                <a:solidFill>
                  <a:schemeClr val="accent6"/>
                </a:solidFill>
              </a:rPr>
              <a:t> </a:t>
            </a:r>
            <a:r>
              <a:rPr lang="en-US" sz="1200" b="1" baseline="0" dirty="0">
                <a:solidFill>
                  <a:schemeClr val="accent6"/>
                </a:solidFill>
              </a:rPr>
              <a:t>Right</a:t>
            </a:r>
            <a:r>
              <a:rPr lang="en-US" sz="1200" baseline="0" dirty="0">
                <a:solidFill>
                  <a:schemeClr val="accent6"/>
                </a:solidFill>
              </a:rPr>
              <a:t>. </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Speed</a:t>
            </a:r>
            <a:r>
              <a:rPr lang="en-US" sz="1200" baseline="0" dirty="0">
                <a:solidFill>
                  <a:schemeClr val="accent6"/>
                </a:solidFill>
              </a:rPr>
              <a:t> list, select </a:t>
            </a:r>
            <a:r>
              <a:rPr lang="en-US" sz="1200" b="1" baseline="0" dirty="0">
                <a:solidFill>
                  <a:schemeClr val="accent6"/>
                </a:solidFill>
              </a:rPr>
              <a:t>Fast</a:t>
            </a:r>
            <a:r>
              <a:rPr lang="en-US" sz="1200" baseline="0" dirty="0">
                <a:solidFill>
                  <a:schemeClr val="accent6"/>
                </a:solidFill>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In the </a:t>
            </a:r>
            <a:r>
              <a:rPr lang="en-US" sz="1200" b="1" baseline="0" dirty="0">
                <a:solidFill>
                  <a:schemeClr val="accent6"/>
                </a:solidFill>
              </a:rPr>
              <a:t>Selection and Visibility </a:t>
            </a:r>
            <a:r>
              <a:rPr lang="en-US" sz="1200" baseline="0" dirty="0">
                <a:solidFill>
                  <a:schemeClr val="accent6"/>
                </a:solidFill>
              </a:rPr>
              <a:t>pane, select the </a:t>
            </a:r>
            <a:r>
              <a:rPr lang="en-US" sz="1200" b="1" baseline="0" dirty="0">
                <a:solidFill>
                  <a:schemeClr val="accent6"/>
                </a:solidFill>
              </a:rPr>
              <a:t>Inside-right page 2</a:t>
            </a:r>
            <a:r>
              <a:rPr lang="en-US" sz="1200" baseline="0" dirty="0">
                <a:solidFill>
                  <a:schemeClr val="accent6"/>
                </a:solidFill>
              </a:rPr>
              <a:t> group. In the </a:t>
            </a:r>
            <a:r>
              <a:rPr lang="en-US" sz="1200" b="1" baseline="0" dirty="0">
                <a:solidFill>
                  <a:schemeClr val="accent6"/>
                </a:solidFill>
              </a:rPr>
              <a:t>Custom</a:t>
            </a:r>
            <a:r>
              <a:rPr lang="en-US" sz="1200" baseline="0" dirty="0">
                <a:solidFill>
                  <a:schemeClr val="accent6"/>
                </a:solidFill>
              </a:rPr>
              <a:t> </a:t>
            </a:r>
            <a:r>
              <a:rPr lang="en-US" sz="1200" b="1" baseline="0" dirty="0">
                <a:solidFill>
                  <a:schemeClr val="accent6"/>
                </a:solidFill>
              </a:rPr>
              <a:t>Animation</a:t>
            </a:r>
            <a:r>
              <a:rPr lang="en-US" sz="1200" baseline="0" dirty="0">
                <a:solidFill>
                  <a:schemeClr val="accent6"/>
                </a:solidFill>
              </a:rPr>
              <a:t> task 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Click </a:t>
            </a:r>
            <a:r>
              <a:rPr lang="en-US" sz="1200" b="1" baseline="0" dirty="0">
                <a:solidFill>
                  <a:schemeClr val="accent6"/>
                </a:solidFill>
              </a:rPr>
              <a:t>Add Effect</a:t>
            </a:r>
            <a:r>
              <a:rPr lang="en-US" sz="1200" baseline="0" dirty="0">
                <a:solidFill>
                  <a:schemeClr val="accent6"/>
                </a:solidFill>
              </a:rPr>
              <a:t>, point to </a:t>
            </a:r>
            <a:r>
              <a:rPr lang="en-US" sz="1200" b="1" baseline="0" dirty="0">
                <a:solidFill>
                  <a:schemeClr val="accent6"/>
                </a:solidFill>
              </a:rPr>
              <a:t>Exit</a:t>
            </a:r>
            <a:r>
              <a:rPr lang="en-US" sz="1200" b="0" baseline="0" dirty="0">
                <a:solidFill>
                  <a:schemeClr val="accent6"/>
                </a:solidFill>
              </a:rPr>
              <a:t>,</a:t>
            </a:r>
            <a:r>
              <a:rPr lang="en-US" sz="1200" baseline="0" dirty="0">
                <a:solidFill>
                  <a:schemeClr val="accent6"/>
                </a:solidFill>
              </a:rPr>
              <a:t> and then click </a:t>
            </a:r>
            <a:r>
              <a:rPr lang="en-US" sz="1200" b="1" baseline="0" dirty="0">
                <a:solidFill>
                  <a:schemeClr val="accent6"/>
                </a:solidFill>
              </a:rPr>
              <a:t>More</a:t>
            </a:r>
            <a:r>
              <a:rPr lang="en-US" sz="1200" baseline="0" dirty="0">
                <a:solidFill>
                  <a:schemeClr val="accent6"/>
                </a:solidFill>
              </a:rPr>
              <a:t> </a:t>
            </a:r>
            <a:r>
              <a:rPr lang="en-US" sz="1200" b="1" baseline="0" dirty="0">
                <a:solidFill>
                  <a:schemeClr val="accent6"/>
                </a:solidFill>
              </a:rPr>
              <a:t>Effects</a:t>
            </a:r>
            <a:r>
              <a:rPr lang="en-US" sz="1200" baseline="0" dirty="0">
                <a:solidFill>
                  <a:schemeClr val="accent6"/>
                </a:solidFill>
              </a:rPr>
              <a:t>. In the </a:t>
            </a:r>
            <a:r>
              <a:rPr lang="en-US" sz="1200" b="1" baseline="0" dirty="0">
                <a:solidFill>
                  <a:schemeClr val="accent6"/>
                </a:solidFill>
              </a:rPr>
              <a:t>Add</a:t>
            </a:r>
            <a:r>
              <a:rPr lang="en-US" sz="1200" baseline="0" dirty="0">
                <a:solidFill>
                  <a:schemeClr val="accent6"/>
                </a:solidFill>
              </a:rPr>
              <a:t> </a:t>
            </a:r>
            <a:r>
              <a:rPr lang="en-US" sz="1200" b="1" baseline="0" dirty="0">
                <a:solidFill>
                  <a:schemeClr val="accent6"/>
                </a:solidFill>
              </a:rPr>
              <a:t>Exit</a:t>
            </a:r>
            <a:r>
              <a:rPr lang="en-US" sz="1200" baseline="0" dirty="0">
                <a:solidFill>
                  <a:schemeClr val="accent6"/>
                </a:solidFill>
              </a:rPr>
              <a:t> </a:t>
            </a:r>
            <a:r>
              <a:rPr lang="en-US" sz="1200" b="1" baseline="0" dirty="0">
                <a:solidFill>
                  <a:schemeClr val="accent6"/>
                </a:solidFill>
              </a:rPr>
              <a:t>Effect</a:t>
            </a:r>
            <a:r>
              <a:rPr lang="en-US" sz="1200" baseline="0" dirty="0">
                <a:solidFill>
                  <a:schemeClr val="accent6"/>
                </a:solidFill>
              </a:rPr>
              <a:t> dialog box, under </a:t>
            </a:r>
            <a:r>
              <a:rPr lang="en-US" sz="1200" b="1" baseline="0" dirty="0">
                <a:solidFill>
                  <a:schemeClr val="accent6"/>
                </a:solidFill>
              </a:rPr>
              <a:t>Moderate</a:t>
            </a:r>
            <a:r>
              <a:rPr lang="en-US" sz="1200" b="0" baseline="0" dirty="0">
                <a:solidFill>
                  <a:schemeClr val="accent6"/>
                </a:solidFill>
              </a:rPr>
              <a:t>,</a:t>
            </a:r>
            <a:r>
              <a:rPr lang="en-US" sz="1200" baseline="0" dirty="0">
                <a:solidFill>
                  <a:schemeClr val="accent6"/>
                </a:solidFill>
              </a:rPr>
              <a:t> click </a:t>
            </a:r>
            <a:r>
              <a:rPr lang="en-US" sz="1200" b="1" baseline="0" dirty="0">
                <a:solidFill>
                  <a:schemeClr val="accent6"/>
                </a:solidFill>
              </a:rPr>
              <a:t>Collapse</a:t>
            </a:r>
            <a:r>
              <a:rPr lang="en-US" sz="1200" baseline="0" dirty="0">
                <a:solidFill>
                  <a:schemeClr val="accent6"/>
                </a:solidFill>
              </a:rPr>
              <a:t>.</a:t>
            </a:r>
          </a:p>
          <a:p>
            <a:pPr marL="685800" lvl="1" indent="-228600">
              <a:buFont typeface="+mj-lt"/>
              <a:buAutoNum type="arabicPeriod"/>
            </a:pPr>
            <a:r>
              <a:rPr lang="en-US" sz="1200" baseline="0" dirty="0">
                <a:solidFill>
                  <a:schemeClr val="accent6"/>
                </a:solidFill>
              </a:rPr>
              <a:t>Select the third animation effect (collapse effect for the </a:t>
            </a:r>
            <a:r>
              <a:rPr lang="en-US" sz="1200" b="1" baseline="0" dirty="0">
                <a:solidFill>
                  <a:schemeClr val="accent6"/>
                </a:solidFill>
              </a:rPr>
              <a:t>Inside-right page 2</a:t>
            </a:r>
            <a:r>
              <a:rPr lang="en-US" sz="1200" baseline="0" dirty="0">
                <a:solidFill>
                  <a:schemeClr val="accent6"/>
                </a:solidFill>
              </a:rPr>
              <a:t> group). Under </a:t>
            </a:r>
            <a:r>
              <a:rPr lang="en-US" sz="1200" b="1" baseline="0" dirty="0">
                <a:solidFill>
                  <a:schemeClr val="accent6"/>
                </a:solidFill>
              </a:rPr>
              <a:t>Modify: Collapse</a:t>
            </a:r>
            <a:r>
              <a:rPr lang="en-US" sz="1200" b="0" baseline="0" dirty="0">
                <a:solidFill>
                  <a:schemeClr val="accent6"/>
                </a:solidFill>
              </a:rPr>
              <a:t>,</a:t>
            </a:r>
            <a:r>
              <a:rPr lang="en-US" sz="1200" b="1" baseline="0" dirty="0">
                <a:solidFill>
                  <a:schemeClr val="accent6"/>
                </a:solidFill>
              </a:rPr>
              <a:t> </a:t>
            </a:r>
            <a:r>
              <a:rPr lang="en-US" sz="1200" baseline="0" dirty="0">
                <a:solidFill>
                  <a:schemeClr val="accent6"/>
                </a:solidFill>
              </a:rPr>
              <a:t>do the following:</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Start</a:t>
            </a:r>
            <a:r>
              <a:rPr lang="en-US" sz="1200" baseline="0" dirty="0">
                <a:solidFill>
                  <a:schemeClr val="accent6"/>
                </a:solidFill>
              </a:rPr>
              <a:t> list, select </a:t>
            </a:r>
            <a:r>
              <a:rPr lang="en-US" sz="1200" b="1" baseline="0" dirty="0">
                <a:solidFill>
                  <a:schemeClr val="accent6"/>
                </a:solidFill>
              </a:rPr>
              <a:t>On Click</a:t>
            </a:r>
            <a:r>
              <a:rPr lang="en-US" sz="1200" b="0" baseline="0" dirty="0">
                <a:solidFill>
                  <a:schemeClr val="accent6"/>
                </a:solidFill>
              </a:rPr>
              <a:t>.</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Direction</a:t>
            </a:r>
            <a:r>
              <a:rPr lang="en-US" sz="1200" baseline="0" dirty="0">
                <a:solidFill>
                  <a:schemeClr val="accent6"/>
                </a:solidFill>
              </a:rPr>
              <a:t> list, select </a:t>
            </a:r>
            <a:r>
              <a:rPr lang="en-US" sz="1200" b="1" baseline="0" dirty="0">
                <a:solidFill>
                  <a:schemeClr val="accent6"/>
                </a:solidFill>
              </a:rPr>
              <a:t>To Left</a:t>
            </a:r>
            <a:r>
              <a:rPr lang="en-US" sz="1200" baseline="0" dirty="0">
                <a:solidFill>
                  <a:schemeClr val="accent6"/>
                </a:solidFill>
              </a:rPr>
              <a:t>.</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Speed</a:t>
            </a:r>
            <a:r>
              <a:rPr lang="en-US" sz="1200" baseline="0" dirty="0">
                <a:solidFill>
                  <a:schemeClr val="accent6"/>
                </a:solidFill>
              </a:rPr>
              <a:t> list, select </a:t>
            </a:r>
            <a:r>
              <a:rPr lang="en-US" sz="1200" b="1" baseline="0" dirty="0">
                <a:solidFill>
                  <a:schemeClr val="accent6"/>
                </a:solidFill>
              </a:rPr>
              <a:t>Fast</a:t>
            </a:r>
            <a:r>
              <a:rPr lang="en-US" sz="1200" baseline="0" dirty="0">
                <a:solidFill>
                  <a:schemeClr val="accent6"/>
                </a:solidFill>
              </a:rPr>
              <a:t>. </a:t>
            </a:r>
          </a:p>
          <a:p>
            <a:pPr marL="228600" indent="-228600">
              <a:buFont typeface="+mj-lt"/>
              <a:buAutoNum type="arabicPeriod"/>
            </a:pPr>
            <a:r>
              <a:rPr lang="en-US" sz="1200" baseline="0" dirty="0">
                <a:solidFill>
                  <a:schemeClr val="accent6"/>
                </a:solidFill>
              </a:rPr>
              <a:t>In the </a:t>
            </a:r>
            <a:r>
              <a:rPr lang="en-US" sz="1200" b="1" baseline="0" dirty="0">
                <a:solidFill>
                  <a:schemeClr val="accent6"/>
                </a:solidFill>
              </a:rPr>
              <a:t>Selection and Visibility </a:t>
            </a:r>
            <a:r>
              <a:rPr lang="en-US" sz="1200" baseline="0" dirty="0">
                <a:solidFill>
                  <a:schemeClr val="accent6"/>
                </a:solidFill>
              </a:rPr>
              <a:t>pane, select the </a:t>
            </a:r>
            <a:r>
              <a:rPr lang="en-US" sz="1200" b="1" baseline="0" dirty="0">
                <a:solidFill>
                  <a:schemeClr val="accent6"/>
                </a:solidFill>
              </a:rPr>
              <a:t>Inside-left page 3 </a:t>
            </a:r>
            <a:r>
              <a:rPr lang="en-US" sz="1200" baseline="0" dirty="0">
                <a:solidFill>
                  <a:schemeClr val="accent6"/>
                </a:solidFill>
              </a:rPr>
              <a:t>group. In the </a:t>
            </a:r>
            <a:r>
              <a:rPr lang="en-US" sz="1200" b="1" baseline="0" dirty="0">
                <a:solidFill>
                  <a:schemeClr val="accent6"/>
                </a:solidFill>
              </a:rPr>
              <a:t>Custom</a:t>
            </a:r>
            <a:r>
              <a:rPr lang="en-US" sz="1200" baseline="0" dirty="0">
                <a:solidFill>
                  <a:schemeClr val="accent6"/>
                </a:solidFill>
              </a:rPr>
              <a:t> </a:t>
            </a:r>
            <a:r>
              <a:rPr lang="en-US" sz="1200" b="1" baseline="0" dirty="0">
                <a:solidFill>
                  <a:schemeClr val="accent6"/>
                </a:solidFill>
              </a:rPr>
              <a:t>Animation</a:t>
            </a:r>
            <a:r>
              <a:rPr lang="en-US" sz="1200" baseline="0" dirty="0">
                <a:solidFill>
                  <a:schemeClr val="accent6"/>
                </a:solidFill>
              </a:rPr>
              <a:t> task pane, do the following:</a:t>
            </a:r>
          </a:p>
          <a:p>
            <a:pPr marL="685800" lvl="1" indent="-228600">
              <a:buFont typeface="+mj-lt"/>
              <a:buAutoNum type="arabicPeriod"/>
            </a:pPr>
            <a:r>
              <a:rPr lang="en-US" sz="1200" baseline="0" dirty="0">
                <a:solidFill>
                  <a:schemeClr val="accent6"/>
                </a:solidFill>
              </a:rPr>
              <a:t>Click </a:t>
            </a:r>
            <a:r>
              <a:rPr lang="en-US" sz="1200" b="1" baseline="0" dirty="0">
                <a:solidFill>
                  <a:schemeClr val="accent6"/>
                </a:solidFill>
              </a:rPr>
              <a:t>Add Effect</a:t>
            </a:r>
            <a:r>
              <a:rPr lang="en-US" sz="1200" baseline="0" dirty="0">
                <a:solidFill>
                  <a:schemeClr val="accent6"/>
                </a:solidFill>
              </a:rPr>
              <a:t>, point to </a:t>
            </a:r>
            <a:r>
              <a:rPr lang="en-US" sz="1200" b="1" baseline="0" dirty="0">
                <a:solidFill>
                  <a:schemeClr val="accent6"/>
                </a:solidFill>
              </a:rPr>
              <a:t>Entrance</a:t>
            </a:r>
            <a:r>
              <a:rPr lang="en-US" sz="1200" baseline="0" dirty="0">
                <a:solidFill>
                  <a:schemeClr val="accent6"/>
                </a:solidFill>
              </a:rPr>
              <a:t>, and then click </a:t>
            </a:r>
            <a:r>
              <a:rPr lang="en-US" sz="1200" b="1" baseline="0" dirty="0">
                <a:solidFill>
                  <a:schemeClr val="accent6"/>
                </a:solidFill>
              </a:rPr>
              <a:t>More</a:t>
            </a:r>
            <a:r>
              <a:rPr lang="en-US" sz="1200" baseline="0" dirty="0">
                <a:solidFill>
                  <a:schemeClr val="accent6"/>
                </a:solidFill>
              </a:rPr>
              <a:t> </a:t>
            </a:r>
            <a:r>
              <a:rPr lang="en-US" sz="1200" b="1" baseline="0" dirty="0">
                <a:solidFill>
                  <a:schemeClr val="accent6"/>
                </a:solidFill>
              </a:rPr>
              <a:t>Effects</a:t>
            </a:r>
            <a:r>
              <a:rPr lang="en-US" sz="1200" baseline="0" dirty="0">
                <a:solidFill>
                  <a:schemeClr val="accent6"/>
                </a:solidFill>
              </a:rPr>
              <a:t>. In the </a:t>
            </a:r>
            <a:r>
              <a:rPr lang="en-US" sz="1200" b="1" baseline="0" dirty="0">
                <a:solidFill>
                  <a:schemeClr val="accent6"/>
                </a:solidFill>
              </a:rPr>
              <a:t>Add Entrance Effect </a:t>
            </a:r>
            <a:r>
              <a:rPr lang="en-US" sz="1200" baseline="0" dirty="0">
                <a:solidFill>
                  <a:schemeClr val="accent6"/>
                </a:solidFill>
              </a:rPr>
              <a:t>dialog box, under </a:t>
            </a:r>
            <a:r>
              <a:rPr lang="en-US" sz="1200" b="1" baseline="0" dirty="0">
                <a:solidFill>
                  <a:schemeClr val="accent6"/>
                </a:solidFill>
              </a:rPr>
              <a:t>Moderate</a:t>
            </a:r>
            <a:r>
              <a:rPr lang="en-US" sz="1200" b="0" baseline="0" dirty="0">
                <a:solidFill>
                  <a:schemeClr val="accent6"/>
                </a:solidFill>
              </a:rPr>
              <a:t>,</a:t>
            </a:r>
            <a:r>
              <a:rPr lang="en-US" sz="1200" baseline="0" dirty="0">
                <a:solidFill>
                  <a:schemeClr val="accent6"/>
                </a:solidFill>
              </a:rPr>
              <a:t> click </a:t>
            </a:r>
            <a:r>
              <a:rPr lang="en-US" sz="1200" b="1" baseline="0" dirty="0">
                <a:solidFill>
                  <a:schemeClr val="accent6"/>
                </a:solidFill>
              </a:rPr>
              <a:t>Stretch</a:t>
            </a:r>
            <a:r>
              <a:rPr lang="en-US" sz="1200" baseline="0" dirty="0">
                <a:solidFill>
                  <a:schemeClr val="accent6"/>
                </a:solidFill>
              </a:rPr>
              <a:t>.</a:t>
            </a:r>
          </a:p>
          <a:p>
            <a:pPr marL="685800" lvl="1" indent="-228600">
              <a:buFont typeface="+mj-lt"/>
              <a:buAutoNum type="arabicPeriod"/>
            </a:pPr>
            <a:r>
              <a:rPr lang="en-US" sz="1200" baseline="0" dirty="0">
                <a:solidFill>
                  <a:schemeClr val="accent6"/>
                </a:solidFill>
              </a:rPr>
              <a:t>Select the fourth animation effect (stretch effect for the </a:t>
            </a:r>
            <a:r>
              <a:rPr lang="en-US" sz="1200" b="1" baseline="0" dirty="0">
                <a:solidFill>
                  <a:schemeClr val="accent6"/>
                </a:solidFill>
              </a:rPr>
              <a:t>Inside-left page 3 </a:t>
            </a:r>
            <a:r>
              <a:rPr lang="en-US" sz="1200" baseline="0" dirty="0">
                <a:solidFill>
                  <a:schemeClr val="accent6"/>
                </a:solidFill>
              </a:rPr>
              <a:t>group). Under </a:t>
            </a:r>
            <a:r>
              <a:rPr lang="en-US" sz="1200" b="1" baseline="0" dirty="0">
                <a:solidFill>
                  <a:schemeClr val="accent6"/>
                </a:solidFill>
              </a:rPr>
              <a:t>Modify: Stretch</a:t>
            </a:r>
            <a:r>
              <a:rPr lang="en-US" sz="1200" b="0" baseline="0" dirty="0">
                <a:solidFill>
                  <a:schemeClr val="accent6"/>
                </a:solidFill>
              </a:rPr>
              <a:t>,</a:t>
            </a:r>
            <a:r>
              <a:rPr lang="en-US" sz="1200" b="1" baseline="0" dirty="0">
                <a:solidFill>
                  <a:schemeClr val="accent6"/>
                </a:solidFill>
              </a:rPr>
              <a:t> </a:t>
            </a:r>
            <a:r>
              <a:rPr lang="en-US" sz="1200" baseline="0" dirty="0">
                <a:solidFill>
                  <a:schemeClr val="accent6"/>
                </a:solidFill>
              </a:rPr>
              <a:t>do the following:</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Start</a:t>
            </a:r>
            <a:r>
              <a:rPr lang="en-US" sz="1200" baseline="0" dirty="0">
                <a:solidFill>
                  <a:schemeClr val="accent6"/>
                </a:solidFill>
              </a:rPr>
              <a:t> list, select </a:t>
            </a:r>
            <a:r>
              <a:rPr lang="en-US" sz="1200" b="1" baseline="0" dirty="0">
                <a:solidFill>
                  <a:schemeClr val="accent6"/>
                </a:solidFill>
              </a:rPr>
              <a:t>After</a:t>
            </a:r>
            <a:r>
              <a:rPr lang="en-US" sz="1200" baseline="0" dirty="0">
                <a:solidFill>
                  <a:schemeClr val="accent6"/>
                </a:solidFill>
              </a:rPr>
              <a:t> </a:t>
            </a:r>
            <a:r>
              <a:rPr lang="en-US" sz="1200" b="1" baseline="0" dirty="0">
                <a:solidFill>
                  <a:schemeClr val="accent6"/>
                </a:solidFill>
              </a:rPr>
              <a:t>Previous</a:t>
            </a:r>
            <a:r>
              <a:rPr lang="en-US" sz="1200" baseline="0" dirty="0">
                <a:solidFill>
                  <a:schemeClr val="accent6"/>
                </a:solidFill>
              </a:rPr>
              <a:t>.</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Direction</a:t>
            </a:r>
            <a:r>
              <a:rPr lang="en-US" sz="1200" baseline="0" dirty="0">
                <a:solidFill>
                  <a:schemeClr val="accent6"/>
                </a:solidFill>
              </a:rPr>
              <a:t> list, select </a:t>
            </a:r>
            <a:r>
              <a:rPr lang="en-US" sz="1200" b="1" baseline="0" dirty="0">
                <a:solidFill>
                  <a:schemeClr val="accent6"/>
                </a:solidFill>
              </a:rPr>
              <a:t>From</a:t>
            </a:r>
            <a:r>
              <a:rPr lang="en-US" sz="1200" baseline="0" dirty="0">
                <a:solidFill>
                  <a:schemeClr val="accent6"/>
                </a:solidFill>
              </a:rPr>
              <a:t> </a:t>
            </a:r>
            <a:r>
              <a:rPr lang="en-US" sz="1200" b="1" baseline="0" dirty="0">
                <a:solidFill>
                  <a:schemeClr val="accent6"/>
                </a:solidFill>
              </a:rPr>
              <a:t>Right</a:t>
            </a:r>
            <a:r>
              <a:rPr lang="en-US" sz="1200" baseline="0" dirty="0">
                <a:solidFill>
                  <a:schemeClr val="accent6"/>
                </a:solidFill>
              </a:rPr>
              <a:t>. </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Speed</a:t>
            </a:r>
            <a:r>
              <a:rPr lang="en-US" sz="1200" baseline="0" dirty="0">
                <a:solidFill>
                  <a:schemeClr val="accent6"/>
                </a:solidFill>
              </a:rPr>
              <a:t> list, select </a:t>
            </a:r>
            <a:r>
              <a:rPr lang="en-US" sz="1200" b="1" baseline="0" dirty="0">
                <a:solidFill>
                  <a:schemeClr val="accent6"/>
                </a:solidFill>
              </a:rPr>
              <a:t>Fast</a:t>
            </a:r>
            <a:r>
              <a:rPr lang="en-US" sz="1200" baseline="0" dirty="0">
                <a:solidFill>
                  <a:schemeClr val="accent6"/>
                </a:solidFill>
              </a:rPr>
              <a:t>. </a:t>
            </a:r>
          </a:p>
          <a:p>
            <a:endParaRPr lang="en-US" sz="1200" baseline="0" dirty="0">
              <a:solidFill>
                <a:schemeClr val="accent6"/>
              </a:solidFill>
            </a:endParaRPr>
          </a:p>
          <a:p>
            <a:endParaRPr lang="en-US" sz="1200" baseline="0" dirty="0"/>
          </a:p>
          <a:p>
            <a:r>
              <a:rPr lang="en-US" sz="1200" b="0" baseline="0" dirty="0"/>
              <a:t>To reproduce the background effects on this slide, do the following:</a:t>
            </a:r>
          </a:p>
          <a:p>
            <a:pPr marL="228600" lvl="0" indent="-228600">
              <a:buFont typeface="+mj-lt"/>
              <a:buAutoNum type="arabicPeriod"/>
            </a:pPr>
            <a:r>
              <a:rPr lang="en-US" sz="1200" kern="1200" dirty="0">
                <a:solidFill>
                  <a:schemeClr val="tx1"/>
                </a:solidFill>
                <a:ea typeface="+mn-ea"/>
                <a:cs typeface="+mn-cs"/>
              </a:rPr>
              <a:t>Right-click the slide background area, and then click </a:t>
            </a:r>
            <a:r>
              <a:rPr lang="en-US" sz="1200" b="1" kern="1200" dirty="0">
                <a:solidFill>
                  <a:schemeClr val="tx1"/>
                </a:solidFill>
                <a:ea typeface="+mn-ea"/>
                <a:cs typeface="+mn-cs"/>
              </a:rPr>
              <a:t>Format Background</a:t>
            </a:r>
            <a:r>
              <a:rPr lang="en-US" sz="1200" kern="1200" dirty="0">
                <a:solidFill>
                  <a:schemeClr val="tx1"/>
                </a:solidFill>
                <a:ea typeface="+mn-ea"/>
                <a:cs typeface="+mn-cs"/>
              </a:rPr>
              <a:t>. In the </a:t>
            </a:r>
            <a:r>
              <a:rPr lang="en-US" sz="1200" b="1" kern="1200" dirty="0">
                <a:solidFill>
                  <a:schemeClr val="tx1"/>
                </a:solidFill>
                <a:ea typeface="+mn-ea"/>
                <a:cs typeface="+mn-cs"/>
              </a:rPr>
              <a:t>Format Background </a:t>
            </a:r>
            <a:r>
              <a:rPr lang="en-US" sz="1200" kern="1200" dirty="0">
                <a:solidFill>
                  <a:schemeClr val="tx1"/>
                </a:solidFill>
                <a:ea typeface="+mn-ea"/>
                <a:cs typeface="+mn-cs"/>
              </a:rPr>
              <a:t>dialog box, click </a:t>
            </a:r>
            <a:r>
              <a:rPr lang="en-US" sz="1200" b="1" kern="1200" dirty="0">
                <a:solidFill>
                  <a:schemeClr val="tx1"/>
                </a:solidFill>
                <a:ea typeface="+mn-ea"/>
                <a:cs typeface="+mn-cs"/>
              </a:rPr>
              <a:t>Fill</a:t>
            </a:r>
            <a:r>
              <a:rPr lang="en-US" sz="1200" kern="1200" dirty="0">
                <a:solidFill>
                  <a:schemeClr val="tx1"/>
                </a:solidFill>
                <a:ea typeface="+mn-ea"/>
                <a:cs typeface="+mn-cs"/>
              </a:rPr>
              <a:t> in the left pane, select </a:t>
            </a:r>
            <a:r>
              <a:rPr lang="en-US" sz="1200" b="1" kern="1200" dirty="0">
                <a:solidFill>
                  <a:schemeClr val="tx1"/>
                </a:solidFill>
                <a:ea typeface="+mn-ea"/>
                <a:cs typeface="+mn-cs"/>
              </a:rPr>
              <a:t>Gradient fill</a:t>
            </a:r>
            <a:r>
              <a:rPr lang="en-US" sz="1200" kern="1200" dirty="0">
                <a:solidFill>
                  <a:schemeClr val="tx1"/>
                </a:solidFill>
                <a:ea typeface="+mn-ea"/>
                <a:cs typeface="+mn-cs"/>
              </a:rPr>
              <a:t> in the </a:t>
            </a:r>
            <a:r>
              <a:rPr lang="en-US" sz="1200" b="1" kern="1200" dirty="0">
                <a:solidFill>
                  <a:schemeClr val="tx1"/>
                </a:solidFill>
                <a:ea typeface="+mn-ea"/>
                <a:cs typeface="+mn-cs"/>
              </a:rPr>
              <a:t>Fill</a:t>
            </a:r>
            <a:r>
              <a:rPr lang="en-US" sz="1200" kern="1200" dirty="0">
                <a:solidFill>
                  <a:schemeClr val="tx1"/>
                </a:solidFill>
                <a:ea typeface="+mn-ea"/>
                <a:cs typeface="+mn-cs"/>
              </a:rPr>
              <a:t> pane, and then do the following:</a:t>
            </a:r>
          </a:p>
          <a:p>
            <a:pPr marL="685800" lvl="1" indent="-228600">
              <a:buFont typeface="Arial" pitchFamily="34" charset="0"/>
              <a:buChar char="•"/>
            </a:pPr>
            <a:r>
              <a:rPr lang="en-US" sz="1200" kern="1200" dirty="0">
                <a:solidFill>
                  <a:schemeClr val="tx1"/>
                </a:solidFill>
                <a:ea typeface="+mn-ea"/>
                <a:cs typeface="+mn-cs"/>
              </a:rPr>
              <a:t>In the </a:t>
            </a:r>
            <a:r>
              <a:rPr lang="en-US" sz="1200" b="1" kern="1200" dirty="0">
                <a:solidFill>
                  <a:schemeClr val="tx1"/>
                </a:solidFill>
                <a:ea typeface="+mn-ea"/>
                <a:cs typeface="+mn-cs"/>
              </a:rPr>
              <a:t>Type</a:t>
            </a:r>
            <a:r>
              <a:rPr lang="en-US" sz="1200" kern="1200" dirty="0">
                <a:solidFill>
                  <a:schemeClr val="tx1"/>
                </a:solidFill>
                <a:ea typeface="+mn-ea"/>
                <a:cs typeface="+mn-cs"/>
              </a:rPr>
              <a:t> list, select </a:t>
            </a:r>
            <a:r>
              <a:rPr lang="en-US" sz="1200" b="1" kern="1200" dirty="0">
                <a:solidFill>
                  <a:schemeClr val="tx1"/>
                </a:solidFill>
                <a:ea typeface="+mn-ea"/>
                <a:cs typeface="+mn-cs"/>
              </a:rPr>
              <a:t>Linear</a:t>
            </a:r>
            <a:r>
              <a:rPr lang="en-US" sz="1200" kern="1200" dirty="0">
                <a:solidFill>
                  <a:schemeClr val="tx1"/>
                </a:solidFill>
                <a:ea typeface="+mn-ea"/>
                <a:cs typeface="+mn-cs"/>
              </a:rPr>
              <a:t>.</a:t>
            </a:r>
          </a:p>
          <a:p>
            <a:pPr marL="685800" lvl="1" indent="-228600">
              <a:buFont typeface="Arial" pitchFamily="34" charset="0"/>
              <a:buChar char="•"/>
            </a:pPr>
            <a:r>
              <a:rPr lang="en-US" sz="1200" kern="1200" dirty="0">
                <a:solidFill>
                  <a:schemeClr val="tx1"/>
                </a:solidFill>
                <a:ea typeface="+mn-ea"/>
                <a:cs typeface="+mn-cs"/>
              </a:rPr>
              <a:t>Click the button next to </a:t>
            </a:r>
            <a:r>
              <a:rPr lang="en-US" sz="1200" b="1" kern="1200" dirty="0">
                <a:solidFill>
                  <a:schemeClr val="tx1"/>
                </a:solidFill>
                <a:ea typeface="+mn-ea"/>
                <a:cs typeface="+mn-cs"/>
              </a:rPr>
              <a:t>Direction</a:t>
            </a:r>
            <a:r>
              <a:rPr lang="en-US" sz="1200" kern="1200" dirty="0">
                <a:solidFill>
                  <a:schemeClr val="tx1"/>
                </a:solidFill>
                <a:ea typeface="+mn-ea"/>
                <a:cs typeface="+mn-cs"/>
              </a:rPr>
              <a:t>, and then click </a:t>
            </a:r>
            <a:r>
              <a:rPr lang="en-US" sz="1200" b="1" kern="1200" dirty="0">
                <a:solidFill>
                  <a:schemeClr val="tx1"/>
                </a:solidFill>
                <a:ea typeface="+mn-ea"/>
                <a:cs typeface="+mn-cs"/>
              </a:rPr>
              <a:t>Linear Down </a:t>
            </a:r>
            <a:r>
              <a:rPr lang="en-US" sz="1200" kern="1200" dirty="0">
                <a:solidFill>
                  <a:schemeClr val="tx1"/>
                </a:solidFill>
                <a:ea typeface="+mn-ea"/>
                <a:cs typeface="+mn-cs"/>
              </a:rPr>
              <a:t>(first </a:t>
            </a:r>
            <a:r>
              <a:rPr lang="en-US" sz="1200" kern="1200" baseline="0" dirty="0">
                <a:solidFill>
                  <a:schemeClr val="tx1"/>
                </a:solidFill>
                <a:ea typeface="+mn-ea"/>
                <a:cs typeface="+mn-cs"/>
              </a:rPr>
              <a:t>row, </a:t>
            </a:r>
            <a:r>
              <a:rPr lang="en-US" sz="1200" kern="1200" dirty="0">
                <a:solidFill>
                  <a:schemeClr val="tx1"/>
                </a:solidFill>
                <a:ea typeface="+mn-ea"/>
                <a:cs typeface="+mn-cs"/>
              </a:rPr>
              <a:t>second option from the left).</a:t>
            </a:r>
          </a:p>
          <a:p>
            <a:pPr marL="685800" lvl="1" indent="-228600">
              <a:buFont typeface="Arial" pitchFamily="34" charset="0"/>
              <a:buChar char="•"/>
            </a:pPr>
            <a:r>
              <a:rPr lang="en-US" sz="1200" kern="1200" dirty="0">
                <a:solidFill>
                  <a:schemeClr val="tx1"/>
                </a:solidFill>
                <a:ea typeface="+mn-ea"/>
                <a:cs typeface="+mn-cs"/>
              </a:rPr>
              <a:t>Under </a:t>
            </a:r>
            <a:r>
              <a:rPr lang="en-US" sz="1200" b="1" kern="1200" dirty="0">
                <a:solidFill>
                  <a:schemeClr val="tx1"/>
                </a:solidFill>
                <a:ea typeface="+mn-ea"/>
                <a:cs typeface="+mn-cs"/>
              </a:rPr>
              <a:t>Gradient stops</a:t>
            </a:r>
            <a:r>
              <a:rPr lang="en-US" sz="1200" kern="1200" dirty="0">
                <a:solidFill>
                  <a:schemeClr val="tx1"/>
                </a:solidFill>
                <a:ea typeface="+mn-ea"/>
                <a:cs typeface="+mn-cs"/>
              </a:rPr>
              <a:t>, click </a:t>
            </a:r>
            <a:r>
              <a:rPr lang="en-US" sz="1200" b="1" kern="1200" dirty="0">
                <a:solidFill>
                  <a:schemeClr val="tx1"/>
                </a:solidFill>
                <a:ea typeface="+mn-ea"/>
                <a:cs typeface="+mn-cs"/>
              </a:rPr>
              <a:t>Add</a:t>
            </a:r>
            <a:r>
              <a:rPr lang="en-US" sz="1200" b="0" kern="1200" dirty="0">
                <a:solidFill>
                  <a:schemeClr val="tx1"/>
                </a:solidFill>
                <a:ea typeface="+mn-ea"/>
                <a:cs typeface="+mn-cs"/>
              </a:rPr>
              <a:t> or </a:t>
            </a:r>
            <a:r>
              <a:rPr lang="en-US" sz="1200" b="1" kern="1200" dirty="0">
                <a:solidFill>
                  <a:schemeClr val="tx1"/>
                </a:solidFill>
                <a:ea typeface="+mn-ea"/>
                <a:cs typeface="+mn-cs"/>
              </a:rPr>
              <a:t>Remove</a:t>
            </a:r>
            <a:r>
              <a:rPr lang="en-US" sz="1200" kern="1200" dirty="0">
                <a:solidFill>
                  <a:schemeClr val="tx1"/>
                </a:solidFill>
                <a:ea typeface="+mn-ea"/>
                <a:cs typeface="+mn-cs"/>
              </a:rPr>
              <a:t> until two stops appear in the drop-down list.</a:t>
            </a:r>
          </a:p>
          <a:p>
            <a:pPr marL="228600" lvl="0" indent="-228600">
              <a:buFont typeface="+mj-lt"/>
              <a:buAutoNum type="arabicPeriod"/>
            </a:pPr>
            <a:r>
              <a:rPr lang="en-US" sz="1200" kern="1200" dirty="0">
                <a:solidFill>
                  <a:schemeClr val="tx1"/>
                </a:solidFill>
                <a:ea typeface="+mn-ea"/>
                <a:cs typeface="+mn-cs"/>
              </a:rPr>
              <a:t>Also under </a:t>
            </a:r>
            <a:r>
              <a:rPr lang="en-US" sz="1200" b="1" kern="1200" dirty="0">
                <a:solidFill>
                  <a:schemeClr val="tx1"/>
                </a:solidFill>
                <a:ea typeface="+mn-ea"/>
                <a:cs typeface="+mn-cs"/>
              </a:rPr>
              <a:t>Gradient stops</a:t>
            </a:r>
            <a:r>
              <a:rPr lang="en-US" sz="1200" kern="1200" dirty="0">
                <a:solidFill>
                  <a:schemeClr val="tx1"/>
                </a:solidFill>
                <a:ea typeface="+mn-ea"/>
                <a:cs typeface="+mn-cs"/>
              </a:rPr>
              <a:t>, customize the gradient stops that you added as follows:</a:t>
            </a:r>
          </a:p>
          <a:p>
            <a:pPr marL="685800" lvl="1" indent="-228600">
              <a:buFont typeface="Arial" pitchFamily="34" charset="0"/>
              <a:buChar char="•"/>
            </a:pPr>
            <a:r>
              <a:rPr lang="en-US" sz="1200" kern="1200" dirty="0">
                <a:solidFill>
                  <a:schemeClr val="tx1"/>
                </a:solidFill>
                <a:ea typeface="+mn-ea"/>
                <a:cs typeface="+mn-cs"/>
              </a:rPr>
              <a:t>Select </a:t>
            </a:r>
            <a:r>
              <a:rPr lang="en-US" sz="1200" b="1" kern="1200" dirty="0">
                <a:solidFill>
                  <a:schemeClr val="tx1"/>
                </a:solidFill>
                <a:ea typeface="+mn-ea"/>
                <a:cs typeface="+mn-cs"/>
              </a:rPr>
              <a:t>Stop 1 </a:t>
            </a:r>
            <a:r>
              <a:rPr lang="en-US" sz="1200" kern="1200" dirty="0">
                <a:solidFill>
                  <a:schemeClr val="tx1"/>
                </a:solidFill>
                <a:ea typeface="+mn-ea"/>
                <a:cs typeface="+mn-cs"/>
              </a:rPr>
              <a:t>from the list, and then do the following:</a:t>
            </a:r>
          </a:p>
          <a:p>
            <a:pPr marL="1143000" lvl="2" indent="-228600">
              <a:buFont typeface="Arial" pitchFamily="34" charset="0"/>
              <a:buChar char="•"/>
            </a:pPr>
            <a:r>
              <a:rPr lang="en-US" sz="1200" kern="1200" dirty="0">
                <a:solidFill>
                  <a:schemeClr val="tx1"/>
                </a:solidFill>
                <a:ea typeface="+mn-ea"/>
                <a:cs typeface="+mn-cs"/>
              </a:rPr>
              <a:t>In the </a:t>
            </a:r>
            <a:r>
              <a:rPr lang="en-US" sz="1200" b="1" kern="1200" dirty="0">
                <a:solidFill>
                  <a:schemeClr val="tx1"/>
                </a:solidFill>
                <a:ea typeface="+mn-ea"/>
                <a:cs typeface="+mn-cs"/>
              </a:rPr>
              <a:t>Stop position </a:t>
            </a:r>
            <a:r>
              <a:rPr lang="en-US" sz="1200" kern="1200" dirty="0">
                <a:solidFill>
                  <a:schemeClr val="tx1"/>
                </a:solidFill>
                <a:ea typeface="+mn-ea"/>
                <a:cs typeface="+mn-cs"/>
              </a:rPr>
              <a:t>box, enter </a:t>
            </a:r>
            <a:r>
              <a:rPr lang="en-US" sz="1200" b="1" kern="1200" dirty="0">
                <a:solidFill>
                  <a:schemeClr val="tx1"/>
                </a:solidFill>
                <a:ea typeface="+mn-ea"/>
                <a:cs typeface="+mn-cs"/>
              </a:rPr>
              <a:t>63%</a:t>
            </a:r>
            <a:r>
              <a:rPr lang="en-US" sz="1200" kern="1200" dirty="0">
                <a:solidFill>
                  <a:schemeClr val="tx1"/>
                </a:solidFill>
                <a:ea typeface="+mn-ea"/>
                <a:cs typeface="+mn-cs"/>
              </a:rPr>
              <a:t>.</a:t>
            </a:r>
          </a:p>
          <a:p>
            <a:pPr marL="1143000" lvl="2" indent="-228600">
              <a:buFont typeface="Arial" pitchFamily="34" charset="0"/>
              <a:buChar char="•"/>
            </a:pPr>
            <a:r>
              <a:rPr lang="en-US" sz="1200" kern="1200" dirty="0">
                <a:solidFill>
                  <a:schemeClr val="tx1"/>
                </a:solidFill>
                <a:ea typeface="+mn-ea"/>
                <a:cs typeface="+mn-cs"/>
              </a:rPr>
              <a:t>Click the button next to </a:t>
            </a:r>
            <a:r>
              <a:rPr lang="en-US" sz="1200" b="1" kern="1200" dirty="0">
                <a:solidFill>
                  <a:schemeClr val="tx1"/>
                </a:solidFill>
                <a:ea typeface="+mn-ea"/>
                <a:cs typeface="+mn-cs"/>
              </a:rPr>
              <a:t>Color</a:t>
            </a:r>
            <a:r>
              <a:rPr lang="en-US" sz="1200" kern="1200" dirty="0">
                <a:solidFill>
                  <a:schemeClr val="tx1"/>
                </a:solidFill>
                <a:ea typeface="+mn-ea"/>
                <a:cs typeface="+mn-cs"/>
              </a:rPr>
              <a:t>, and then under </a:t>
            </a:r>
            <a:r>
              <a:rPr lang="en-US" sz="1200" b="1" kern="1200" dirty="0">
                <a:solidFill>
                  <a:schemeClr val="tx1"/>
                </a:solidFill>
                <a:ea typeface="+mn-ea"/>
                <a:cs typeface="+mn-cs"/>
              </a:rPr>
              <a:t>Theme Colors </a:t>
            </a:r>
            <a:r>
              <a:rPr lang="en-US" sz="1200" kern="1200" dirty="0">
                <a:solidFill>
                  <a:schemeClr val="tx1"/>
                </a:solidFill>
                <a:ea typeface="+mn-ea"/>
                <a:cs typeface="+mn-cs"/>
              </a:rPr>
              <a:t>click </a:t>
            </a:r>
            <a:r>
              <a:rPr lang="en-US" sz="1200" b="1" kern="1200" dirty="0">
                <a:solidFill>
                  <a:schemeClr val="tx1"/>
                </a:solidFill>
                <a:ea typeface="+mn-ea"/>
                <a:cs typeface="+mn-cs"/>
              </a:rPr>
              <a:t>Black, Text </a:t>
            </a:r>
            <a:r>
              <a:rPr lang="en-US" sz="1200" b="1" kern="1200" baseline="0" dirty="0">
                <a:solidFill>
                  <a:schemeClr val="tx1"/>
                </a:solidFill>
                <a:ea typeface="+mn-ea"/>
                <a:cs typeface="+mn-cs"/>
              </a:rPr>
              <a:t>1 </a:t>
            </a:r>
            <a:r>
              <a:rPr lang="en-US" sz="1200" b="0" kern="1200" dirty="0">
                <a:solidFill>
                  <a:schemeClr val="tx1"/>
                </a:solidFill>
                <a:ea typeface="+mn-ea"/>
                <a:cs typeface="+mn-cs"/>
              </a:rPr>
              <a:t>(first row, second option from the left).</a:t>
            </a:r>
            <a:endParaRPr lang="en-US" sz="1200" kern="1200" dirty="0">
              <a:solidFill>
                <a:schemeClr val="tx1"/>
              </a:solidFill>
              <a:ea typeface="+mn-ea"/>
              <a:cs typeface="+mn-cs"/>
            </a:endParaRPr>
          </a:p>
          <a:p>
            <a:pPr marL="685800" lvl="1" indent="-228600">
              <a:buFont typeface="Arial" pitchFamily="34" charset="0"/>
              <a:buChar char="•"/>
            </a:pPr>
            <a:r>
              <a:rPr lang="en-US" sz="1200" kern="1200" dirty="0">
                <a:solidFill>
                  <a:schemeClr val="tx1"/>
                </a:solidFill>
                <a:ea typeface="+mn-ea"/>
                <a:cs typeface="+mn-cs"/>
              </a:rPr>
              <a:t>Select </a:t>
            </a:r>
            <a:r>
              <a:rPr lang="en-US" sz="1200" b="1" kern="1200" dirty="0">
                <a:solidFill>
                  <a:schemeClr val="tx1"/>
                </a:solidFill>
                <a:ea typeface="+mn-ea"/>
                <a:cs typeface="+mn-cs"/>
              </a:rPr>
              <a:t>Stop 2 </a:t>
            </a:r>
            <a:r>
              <a:rPr lang="en-US" sz="1200" kern="1200" dirty="0">
                <a:solidFill>
                  <a:schemeClr val="tx1"/>
                </a:solidFill>
                <a:ea typeface="+mn-ea"/>
                <a:cs typeface="+mn-cs"/>
              </a:rPr>
              <a:t>from the list, and then do the following: </a:t>
            </a:r>
          </a:p>
          <a:p>
            <a:pPr marL="1143000" lvl="2" indent="-228600">
              <a:buFont typeface="Arial" pitchFamily="34" charset="0"/>
              <a:buChar char="•"/>
            </a:pPr>
            <a:r>
              <a:rPr lang="en-US" sz="1200" kern="1200" dirty="0">
                <a:solidFill>
                  <a:schemeClr val="tx1"/>
                </a:solidFill>
                <a:ea typeface="+mn-ea"/>
                <a:cs typeface="+mn-cs"/>
              </a:rPr>
              <a:t>In the </a:t>
            </a:r>
            <a:r>
              <a:rPr lang="en-US" sz="1200" b="1" kern="1200" dirty="0">
                <a:solidFill>
                  <a:schemeClr val="tx1"/>
                </a:solidFill>
                <a:ea typeface="+mn-ea"/>
                <a:cs typeface="+mn-cs"/>
              </a:rPr>
              <a:t>Stop position </a:t>
            </a:r>
            <a:r>
              <a:rPr lang="en-US" sz="1200" kern="1200" dirty="0">
                <a:solidFill>
                  <a:schemeClr val="tx1"/>
                </a:solidFill>
                <a:ea typeface="+mn-ea"/>
                <a:cs typeface="+mn-cs"/>
              </a:rPr>
              <a:t>box, enter </a:t>
            </a:r>
            <a:r>
              <a:rPr lang="en-US" sz="1200" b="1" kern="1200" dirty="0">
                <a:solidFill>
                  <a:schemeClr val="tx1"/>
                </a:solidFill>
                <a:ea typeface="+mn-ea"/>
                <a:cs typeface="+mn-cs"/>
              </a:rPr>
              <a:t>100%</a:t>
            </a:r>
            <a:r>
              <a:rPr lang="en-US" sz="1200" kern="1200" dirty="0">
                <a:solidFill>
                  <a:schemeClr val="tx1"/>
                </a:solidFill>
                <a:ea typeface="+mn-ea"/>
                <a:cs typeface="+mn-cs"/>
              </a:rPr>
              <a:t>.</a:t>
            </a:r>
          </a:p>
          <a:p>
            <a:pPr marL="1143000" lvl="2" indent="-228600">
              <a:buFont typeface="Arial" pitchFamily="34" charset="0"/>
              <a:buChar char="•"/>
            </a:pPr>
            <a:r>
              <a:rPr lang="en-US" sz="1200" kern="1200" dirty="0">
                <a:solidFill>
                  <a:schemeClr val="tx1"/>
                </a:solidFill>
                <a:ea typeface="+mn-ea"/>
                <a:cs typeface="+mn-cs"/>
              </a:rPr>
              <a:t>Click the button next to </a:t>
            </a:r>
            <a:r>
              <a:rPr lang="en-US" sz="1200" b="1" kern="1200" dirty="0">
                <a:solidFill>
                  <a:schemeClr val="tx1"/>
                </a:solidFill>
                <a:ea typeface="+mn-ea"/>
                <a:cs typeface="+mn-cs"/>
              </a:rPr>
              <a:t>Color</a:t>
            </a:r>
            <a:r>
              <a:rPr lang="en-US" sz="1200" b="0" kern="1200" baseline="0" dirty="0">
                <a:solidFill>
                  <a:schemeClr val="tx1"/>
                </a:solidFill>
                <a:ea typeface="+mn-ea"/>
                <a:cs typeface="+mn-cs"/>
              </a:rPr>
              <a:t>, </a:t>
            </a:r>
            <a:r>
              <a:rPr lang="en-US" sz="1200" kern="1200" dirty="0">
                <a:solidFill>
                  <a:schemeClr val="tx1"/>
                </a:solidFill>
                <a:ea typeface="+mn-ea"/>
                <a:cs typeface="+mn-cs"/>
              </a:rPr>
              <a:t>and then under </a:t>
            </a:r>
            <a:r>
              <a:rPr lang="en-US" sz="1200" b="1" kern="1200" dirty="0">
                <a:solidFill>
                  <a:schemeClr val="tx1"/>
                </a:solidFill>
                <a:ea typeface="+mn-ea"/>
                <a:cs typeface="+mn-cs"/>
              </a:rPr>
              <a:t>Theme Colors </a:t>
            </a:r>
            <a:r>
              <a:rPr lang="en-US" sz="1200" kern="1200" dirty="0">
                <a:solidFill>
                  <a:schemeClr val="tx1"/>
                </a:solidFill>
                <a:ea typeface="+mn-ea"/>
                <a:cs typeface="+mn-cs"/>
              </a:rPr>
              <a:t>click</a:t>
            </a:r>
            <a:r>
              <a:rPr lang="en-US" sz="1200" b="0" kern="1200" baseline="0" dirty="0">
                <a:solidFill>
                  <a:schemeClr val="tx1"/>
                </a:solidFill>
                <a:ea typeface="+mn-ea"/>
                <a:cs typeface="+mn-cs"/>
              </a:rPr>
              <a:t> </a:t>
            </a:r>
            <a:r>
              <a:rPr lang="en-US" sz="1200" b="1" baseline="0" dirty="0"/>
              <a:t>Black, Text 1, Lighter 50% </a:t>
            </a:r>
            <a:r>
              <a:rPr lang="en-US" sz="1200" b="0" baseline="0" dirty="0"/>
              <a:t>(second row, fifth option from the left</a:t>
            </a:r>
            <a:r>
              <a:rPr lang="en-US" sz="1200" b="0" dirty="0"/>
              <a:t>).</a:t>
            </a:r>
            <a:endParaRPr lang="en-US" sz="1200" b="0" kern="1200" dirty="0">
              <a:solidFill>
                <a:schemeClr val="tx1"/>
              </a:solidFill>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p:txBody>
      </p:sp>
      <p:sp>
        <p:nvSpPr>
          <p:cNvPr id="5" name="Slide Image Placeholder 4"/>
          <p:cNvSpPr>
            <a:spLocks noGrp="1" noRot="1" noChangeAspect="1"/>
          </p:cNvSpPr>
          <p:nvPr>
            <p:ph type="sldImg"/>
          </p:nvPr>
        </p:nvSpPr>
        <p:spPr>
          <a:xfrm>
            <a:off x="536575" y="503238"/>
            <a:ext cx="3140075" cy="2354262"/>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ln/>
        </p:spPr>
        <p:txBody>
          <a:bodyPr/>
          <a:lstStyle/>
          <a:p>
            <a:pPr>
              <a:defRPr/>
            </a:pPr>
            <a:endParaRPr lang="tr-TR">
              <a:latin typeface="Arial" charset="0"/>
              <a:cs typeface="Arial"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FA5C-2040-4290-AEE3-C07718776E06}" type="slidenum">
              <a:rPr kumimoji="0" lang="tr-TR"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tr-TR"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r>
              <a:rPr lang="en-US" sz="1400" b="1" dirty="0"/>
              <a:t>Custom animation effects: page turns in open book</a:t>
            </a:r>
          </a:p>
          <a:p>
            <a:r>
              <a:rPr lang="en-US" sz="1400" kern="1200" dirty="0">
                <a:solidFill>
                  <a:schemeClr val="tx1"/>
                </a:solidFill>
                <a:latin typeface="+mn-lt"/>
                <a:ea typeface="+mn-ea"/>
                <a:cs typeface="+mn-cs"/>
              </a:rPr>
              <a:t>(Difficult)</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Tip: </a:t>
            </a:r>
            <a:r>
              <a:rPr lang="en-US" sz="1200" baseline="0" dirty="0"/>
              <a:t>Y</a:t>
            </a:r>
            <a:r>
              <a:rPr lang="en-US" sz="1200" b="0" baseline="0" dirty="0"/>
              <a:t>ou will need to use drawing guides and the ruler to position the objects on this slide. </a:t>
            </a:r>
            <a:r>
              <a:rPr lang="en-US" sz="1200" b="0" kern="1200" dirty="0">
                <a:solidFill>
                  <a:schemeClr val="tx1"/>
                </a:solidFill>
                <a:latin typeface="+mn-lt"/>
                <a:ea typeface="+mn-ea"/>
                <a:cs typeface="+mn-cs"/>
              </a:rPr>
              <a:t>For</a:t>
            </a:r>
            <a:r>
              <a:rPr lang="en-US" sz="1200" b="0" kern="1200" baseline="0" dirty="0">
                <a:solidFill>
                  <a:schemeClr val="tx1"/>
                </a:solidFill>
                <a:latin typeface="+mn-lt"/>
                <a:ea typeface="+mn-ea"/>
                <a:cs typeface="+mn-cs"/>
              </a:rPr>
              <a:t> instructions on animating an opening book cover, refer to the previous slide (</a:t>
            </a:r>
            <a:r>
              <a:rPr lang="en-US" sz="1200" b="1" kern="1200" baseline="0" dirty="0">
                <a:solidFill>
                  <a:schemeClr val="tx1"/>
                </a:solidFill>
                <a:latin typeface="+mn-lt"/>
                <a:ea typeface="+mn-ea"/>
                <a:cs typeface="+mn-cs"/>
              </a:rPr>
              <a:t>Custom animation effects: open book</a:t>
            </a:r>
            <a:r>
              <a:rPr lang="en-US" sz="1200" b="0" kern="1200" baseline="0" dirty="0">
                <a:solidFill>
                  <a:schemeClr val="tx1"/>
                </a:solidFill>
                <a:latin typeface="+mn-lt"/>
                <a:ea typeface="+mn-ea"/>
                <a:cs typeface="+mn-cs"/>
              </a:rPr>
              <a:t>) for instructions.</a:t>
            </a: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a:t>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dirty="0"/>
              <a:t>To display the drawing guides and the ruler, do the following:</a:t>
            </a:r>
            <a:endParaRPr lang="en-US" sz="1200" b="0" dirty="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On the </a:t>
            </a:r>
            <a:r>
              <a:rPr lang="en-US" sz="1200" b="1" dirty="0"/>
              <a:t>Home</a:t>
            </a:r>
            <a:r>
              <a:rPr lang="en-US" sz="1200" dirty="0"/>
              <a:t> tab, in the </a:t>
            </a:r>
            <a:r>
              <a:rPr lang="en-US" sz="1200" b="1" dirty="0"/>
              <a:t>Slides</a:t>
            </a:r>
            <a:r>
              <a:rPr lang="en-US" sz="1200" dirty="0"/>
              <a:t> group, click </a:t>
            </a:r>
            <a:r>
              <a:rPr lang="en-US" sz="1200" b="1" dirty="0"/>
              <a:t>Layout</a:t>
            </a:r>
            <a:r>
              <a:rPr lang="en-US" sz="1200" dirty="0"/>
              <a:t>, and then click </a:t>
            </a:r>
            <a:r>
              <a:rPr lang="en-US" sz="1200" b="1" dirty="0"/>
              <a:t>Blank</a:t>
            </a:r>
            <a:r>
              <a:rPr lang="en-US" sz="1200" dirty="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a:t>R</a:t>
            </a:r>
            <a:r>
              <a:rPr lang="en-US" sz="1200" b="0" dirty="0">
                <a:solidFill>
                  <a:schemeClr val="accent6"/>
                </a:solidFill>
              </a:rPr>
              <a:t>ight-click the slide background area, </a:t>
            </a:r>
            <a:r>
              <a:rPr lang="en-US" sz="1200" b="0" baseline="0" dirty="0">
                <a:solidFill>
                  <a:schemeClr val="accent6"/>
                </a:solidFill>
              </a:rPr>
              <a:t>and then </a:t>
            </a:r>
            <a:r>
              <a:rPr lang="en-US" sz="1200" b="0" dirty="0">
                <a:solidFill>
                  <a:schemeClr val="accent6"/>
                </a:solidFill>
              </a:rPr>
              <a:t>click </a:t>
            </a:r>
            <a:r>
              <a:rPr lang="en-US" sz="1200" b="1" dirty="0">
                <a:solidFill>
                  <a:schemeClr val="accent6"/>
                </a:solidFill>
              </a:rPr>
              <a:t>Grid and Guides</a:t>
            </a:r>
            <a:r>
              <a:rPr lang="en-US" sz="1200" b="0" dirty="0">
                <a:solidFill>
                  <a:schemeClr val="accent6"/>
                </a:solidFill>
              </a:rPr>
              <a:t>.</a:t>
            </a:r>
            <a:r>
              <a:rPr lang="en-US" sz="1200" b="1" baseline="0" dirty="0">
                <a:solidFill>
                  <a:schemeClr val="accent6"/>
                </a:solidFill>
              </a:rPr>
              <a:t> </a:t>
            </a:r>
            <a:r>
              <a:rPr lang="en-US" sz="1200" b="0" dirty="0">
                <a:solidFill>
                  <a:schemeClr val="accent6"/>
                </a:solidFill>
              </a:rPr>
              <a:t>In the </a:t>
            </a:r>
            <a:r>
              <a:rPr lang="en-US" sz="1200" b="1" dirty="0">
                <a:solidFill>
                  <a:schemeClr val="accent6"/>
                </a:solidFill>
              </a:rPr>
              <a:t>Grid and Guides </a:t>
            </a:r>
            <a:r>
              <a:rPr lang="en-US" sz="1200" b="0" dirty="0">
                <a:solidFill>
                  <a:schemeClr val="accent6"/>
                </a:solidFill>
              </a:rPr>
              <a:t>dialog box, under</a:t>
            </a:r>
            <a:r>
              <a:rPr lang="en-US" sz="1200" b="0" baseline="0" dirty="0">
                <a:solidFill>
                  <a:schemeClr val="accent6"/>
                </a:solidFill>
              </a:rPr>
              <a:t> </a:t>
            </a:r>
            <a:r>
              <a:rPr lang="en-US" sz="1200" b="1" dirty="0">
                <a:solidFill>
                  <a:schemeClr val="accent6"/>
                </a:solidFill>
              </a:rPr>
              <a:t>Guide</a:t>
            </a:r>
            <a:r>
              <a:rPr lang="en-US" sz="1200" b="0" dirty="0">
                <a:solidFill>
                  <a:schemeClr val="accent6"/>
                </a:solidFill>
              </a:rPr>
              <a:t> </a:t>
            </a:r>
            <a:r>
              <a:rPr lang="en-US" sz="1200" b="1" dirty="0">
                <a:solidFill>
                  <a:schemeClr val="accent6"/>
                </a:solidFill>
              </a:rPr>
              <a:t>settings</a:t>
            </a:r>
            <a:r>
              <a:rPr lang="en-US" sz="1200" b="0" dirty="0">
                <a:solidFill>
                  <a:schemeClr val="accent6"/>
                </a:solidFill>
              </a:rPr>
              <a:t>, select </a:t>
            </a:r>
            <a:r>
              <a:rPr lang="en-US" sz="1200" b="1" dirty="0">
                <a:solidFill>
                  <a:schemeClr val="accent6"/>
                </a:solidFill>
              </a:rPr>
              <a:t>Display drawing guides on screen</a:t>
            </a:r>
            <a:r>
              <a:rPr lang="en-US" sz="1200" b="0" dirty="0">
                <a:solidFill>
                  <a:schemeClr val="accent6"/>
                </a:solidFill>
              </a:rPr>
              <a:t>. </a:t>
            </a:r>
            <a:r>
              <a:rPr lang="en-US" sz="1200" b="0" baseline="0" dirty="0"/>
              <a:t>(</a:t>
            </a:r>
            <a:r>
              <a:rPr lang="en-US" sz="1200" b="1" dirty="0"/>
              <a:t>Note: </a:t>
            </a:r>
            <a:r>
              <a:rPr lang="en-US" sz="1200" dirty="0"/>
              <a:t>One horizontal and one vertical guide will display on</a:t>
            </a:r>
            <a:r>
              <a:rPr lang="en-US" sz="1200" baseline="0" dirty="0"/>
              <a:t> the slide </a:t>
            </a:r>
            <a:r>
              <a:rPr lang="en-US" sz="1200" dirty="0"/>
              <a:t>at 0.00, the default</a:t>
            </a:r>
            <a:r>
              <a:rPr lang="en-US" sz="1200" baseline="0" dirty="0"/>
              <a:t> position</a:t>
            </a:r>
            <a:r>
              <a:rPr lang="en-US" sz="1200" dirty="0"/>
              <a:t>.</a:t>
            </a:r>
            <a:r>
              <a:rPr lang="en-US" sz="1200" baseline="0" dirty="0"/>
              <a:t> The spine of the book will be aligned to the vertical drawing guide.</a:t>
            </a:r>
            <a:r>
              <a:rPr lang="en-US" sz="120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On </a:t>
            </a: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View</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Show/Hide</a:t>
            </a:r>
            <a:r>
              <a:rPr lang="en-US" sz="1200" kern="1200" dirty="0">
                <a:solidFill>
                  <a:schemeClr val="tx1"/>
                </a:solidFill>
                <a:latin typeface="+mn-lt"/>
                <a:ea typeface="+mn-ea"/>
                <a:cs typeface="+mn-cs"/>
              </a:rPr>
              <a:t> group, select </a:t>
            </a:r>
            <a:r>
              <a:rPr lang="en-US" sz="1200" b="1" kern="1200" dirty="0">
                <a:solidFill>
                  <a:schemeClr val="tx1"/>
                </a:solidFill>
                <a:latin typeface="+mn-lt"/>
                <a:ea typeface="+mn-ea"/>
                <a:cs typeface="+mn-cs"/>
              </a:rPr>
              <a:t>Ruler</a:t>
            </a:r>
            <a:r>
              <a:rPr lang="en-US" sz="1200" kern="1200" dirty="0">
                <a:solidFill>
                  <a:schemeClr val="tx1"/>
                </a:solidFill>
                <a:latin typeface="+mn-lt"/>
                <a:ea typeface="+mn-ea"/>
                <a:cs typeface="+mn-cs"/>
              </a:rPr>
              <a:t>. </a:t>
            </a:r>
            <a:endParaRPr lang="en-US" sz="1200" dirty="0"/>
          </a:p>
          <a:p>
            <a:endParaRPr lang="en-US" sz="1200" baseline="0" dirty="0"/>
          </a:p>
          <a:p>
            <a:endParaRPr lang="en-US" sz="1200" baseline="0" dirty="0"/>
          </a:p>
          <a:p>
            <a:r>
              <a:rPr lang="en-US" sz="1200" kern="1200" dirty="0">
                <a:solidFill>
                  <a:schemeClr val="tx1"/>
                </a:solidFill>
                <a:latin typeface="+mn-lt"/>
                <a:ea typeface="+mn-ea"/>
                <a:cs typeface="+mn-cs"/>
              </a:rPr>
              <a:t>To reproduce the first shape in the </a:t>
            </a:r>
            <a:r>
              <a:rPr lang="en-US" sz="1200" b="1" kern="1200" dirty="0">
                <a:solidFill>
                  <a:schemeClr val="tx1"/>
                </a:solidFill>
                <a:latin typeface="+mn-lt"/>
                <a:ea typeface="+mn-ea"/>
                <a:cs typeface="+mn-cs"/>
              </a:rPr>
              <a:t>Inside-left page 1 </a:t>
            </a:r>
            <a:r>
              <a:rPr lang="en-US" sz="1200" kern="1200" dirty="0">
                <a:solidFill>
                  <a:schemeClr val="tx1"/>
                </a:solidFill>
                <a:latin typeface="+mn-lt"/>
                <a:ea typeface="+mn-ea"/>
                <a:cs typeface="+mn-cs"/>
              </a:rPr>
              <a:t>group on this slide,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Shapes</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Rectangles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Rounded Rectangle </a:t>
            </a:r>
            <a:r>
              <a:rPr lang="en-US" sz="1200" kern="1200" dirty="0">
                <a:solidFill>
                  <a:schemeClr val="tx1"/>
                </a:solidFill>
                <a:latin typeface="+mn-lt"/>
                <a:ea typeface="+mn-ea"/>
                <a:cs typeface="+mn-cs"/>
              </a:rPr>
              <a:t>(second option from the left). On the slide, drag to draw a rounded rectangle.</a:t>
            </a:r>
          </a:p>
          <a:p>
            <a:pPr marL="228600" lvl="0" indent="-228600">
              <a:buFont typeface="+mj-lt"/>
              <a:buAutoNum type="arabicPeriod"/>
            </a:pPr>
            <a:r>
              <a:rPr lang="en-US" sz="1200" kern="1200" dirty="0">
                <a:solidFill>
                  <a:schemeClr val="tx1"/>
                </a:solidFill>
                <a:latin typeface="+mn-lt"/>
                <a:ea typeface="+mn-ea"/>
                <a:cs typeface="+mn-cs"/>
              </a:rPr>
              <a:t>Select the rounded</a:t>
            </a:r>
            <a:r>
              <a:rPr lang="en-US" sz="1200" kern="1200" baseline="0" dirty="0">
                <a:solidFill>
                  <a:schemeClr val="tx1"/>
                </a:solidFill>
                <a:latin typeface="+mn-lt"/>
                <a:ea typeface="+mn-ea"/>
                <a:cs typeface="+mn-cs"/>
              </a:rPr>
              <a:t> rectangle. </a:t>
            </a: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Height</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4.5”</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Width</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3.33”</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On the rounded rectangle, drag the yellow diamond adjustment handle to the left to reduce the amount of rounding on the corners.</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bottom right</a:t>
            </a:r>
            <a:r>
              <a:rPr lang="en-US" sz="1200" kern="1200" baseline="0" dirty="0">
                <a:solidFill>
                  <a:schemeClr val="tx1"/>
                </a:solidFill>
                <a:latin typeface="+mn-lt"/>
                <a:ea typeface="+mn-ea"/>
                <a:cs typeface="+mn-cs"/>
              </a:rPr>
              <a:t> corner of the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Format Shape </a:t>
            </a:r>
            <a:r>
              <a:rPr lang="en-US" sz="1200" kern="1200" dirty="0">
                <a:solidFill>
                  <a:schemeClr val="tx1"/>
                </a:solidFill>
                <a:latin typeface="+mn-lt"/>
                <a:ea typeface="+mn-ea"/>
                <a:cs typeface="+mn-cs"/>
              </a:rPr>
              <a:t>dialog box launcher.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left pane, select </a:t>
            </a:r>
            <a:r>
              <a:rPr lang="en-US" sz="1200" b="1" kern="1200" dirty="0">
                <a:solidFill>
                  <a:schemeClr val="tx1"/>
                </a:solidFill>
                <a:latin typeface="+mn-lt"/>
                <a:ea typeface="+mn-ea"/>
                <a:cs typeface="+mn-cs"/>
              </a:rPr>
              <a:t>Gradient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Type</a:t>
            </a:r>
            <a:r>
              <a:rPr lang="en-US" sz="1200" kern="1200" dirty="0">
                <a:solidFill>
                  <a:schemeClr val="tx1"/>
                </a:solidFill>
                <a:latin typeface="+mn-lt"/>
                <a:ea typeface="+mn-ea"/>
                <a:cs typeface="+mn-cs"/>
              </a:rPr>
              <a:t> list, select </a:t>
            </a:r>
            <a:r>
              <a:rPr lang="en-US" sz="1200" b="1" kern="1200" dirty="0">
                <a:solidFill>
                  <a:schemeClr val="tx1"/>
                </a:solidFill>
                <a:latin typeface="+mn-lt"/>
                <a:ea typeface="+mn-ea"/>
                <a:cs typeface="+mn-cs"/>
              </a:rPr>
              <a:t>Linear</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Direction</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Linear Left </a:t>
            </a:r>
            <a:r>
              <a:rPr lang="en-US" sz="1200" kern="1200" dirty="0">
                <a:solidFill>
                  <a:schemeClr val="tx1"/>
                </a:solidFill>
                <a:latin typeface="+mn-lt"/>
                <a:ea typeface="+mn-ea"/>
                <a:cs typeface="+mn-cs"/>
              </a:rPr>
              <a:t>(first row, fifth option from the left).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Angle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Add</a:t>
            </a:r>
            <a:r>
              <a:rPr lang="en-US" sz="1200" kern="1200" dirty="0">
                <a:solidFill>
                  <a:schemeClr val="tx1"/>
                </a:solidFill>
                <a:latin typeface="+mn-lt"/>
                <a:ea typeface="+mn-ea"/>
                <a:cs typeface="+mn-cs"/>
              </a:rPr>
              <a:t> or </a:t>
            </a:r>
            <a:r>
              <a:rPr lang="en-US" sz="1200" b="1" kern="1200" dirty="0">
                <a:solidFill>
                  <a:schemeClr val="tx1"/>
                </a:solidFill>
                <a:latin typeface="+mn-lt"/>
                <a:ea typeface="+mn-ea"/>
                <a:cs typeface="+mn-cs"/>
              </a:rPr>
              <a:t>Remove</a:t>
            </a:r>
            <a:r>
              <a:rPr lang="en-US" sz="1200" kern="1200" dirty="0">
                <a:solidFill>
                  <a:schemeClr val="tx1"/>
                </a:solidFill>
                <a:latin typeface="+mn-lt"/>
                <a:ea typeface="+mn-ea"/>
                <a:cs typeface="+mn-cs"/>
              </a:rPr>
              <a:t> until two stops appear in the drop-down list. </a:t>
            </a:r>
          </a:p>
          <a:p>
            <a:pPr marL="228600" lvl="0" indent="-228600">
              <a:buFont typeface="+mj-lt"/>
              <a:buAutoNum type="arabicPeriod"/>
            </a:pPr>
            <a:r>
              <a:rPr lang="en-US" sz="1200" kern="1200" dirty="0">
                <a:solidFill>
                  <a:schemeClr val="tx1"/>
                </a:solidFill>
                <a:latin typeface="+mn-lt"/>
                <a:ea typeface="+mn-ea"/>
                <a:cs typeface="+mn-cs"/>
              </a:rPr>
              <a:t>Also 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1 </a:t>
            </a:r>
            <a:r>
              <a:rPr lang="en-US" sz="1200" kern="1200" dirty="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0%</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a:t>
            </a:r>
            <a:r>
              <a:rPr lang="en-US" sz="1200" b="1" kern="1200" baseline="0" dirty="0">
                <a:solidFill>
                  <a:schemeClr val="tx1"/>
                </a:solidFill>
                <a:latin typeface="+mn-lt"/>
                <a:ea typeface="+mn-ea"/>
                <a:cs typeface="+mn-cs"/>
              </a:rPr>
              <a:t> Colors </a:t>
            </a:r>
            <a:r>
              <a:rPr lang="en-US" sz="1200" kern="1200" baseline="0" dirty="0">
                <a:solidFill>
                  <a:schemeClr val="tx1"/>
                </a:solidFill>
                <a:latin typeface="+mn-lt"/>
                <a:ea typeface="+mn-ea"/>
                <a:cs typeface="+mn-cs"/>
              </a:rPr>
              <a:t>click </a:t>
            </a:r>
            <a:r>
              <a:rPr lang="en-US" sz="1200" b="1" kern="1200" dirty="0">
                <a:solidFill>
                  <a:schemeClr val="tx1"/>
                </a:solidFill>
                <a:latin typeface="+mn-lt"/>
                <a:ea typeface="+mn-ea"/>
                <a:cs typeface="+mn-cs"/>
              </a:rPr>
              <a:t>Red, Accent 2, Darker 50%</a:t>
            </a:r>
            <a:r>
              <a:rPr lang="en-US" sz="1200" kern="1200" dirty="0">
                <a:solidFill>
                  <a:schemeClr val="tx1"/>
                </a:solidFill>
                <a:latin typeface="+mn-lt"/>
                <a:ea typeface="+mn-ea"/>
                <a:cs typeface="+mn-cs"/>
              </a:rPr>
              <a:t> (sixth row, sixth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2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100%</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a:t>
            </a:r>
            <a:r>
              <a:rPr lang="en-US" sz="1200" b="1" kern="1200" baseline="0" dirty="0">
                <a:solidFill>
                  <a:schemeClr val="tx1"/>
                </a:solidFill>
                <a:latin typeface="+mn-lt"/>
                <a:ea typeface="+mn-ea"/>
                <a:cs typeface="+mn-cs"/>
              </a:rPr>
              <a:t>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Red Accent 2, Darker 25%</a:t>
            </a:r>
            <a:r>
              <a:rPr lang="en-US" sz="1200" kern="1200" dirty="0">
                <a:solidFill>
                  <a:schemeClr val="tx1"/>
                </a:solidFill>
                <a:latin typeface="+mn-lt"/>
                <a:ea typeface="+mn-ea"/>
                <a:cs typeface="+mn-cs"/>
              </a:rPr>
              <a:t> (fifth row, sixth option from the left).</a:t>
            </a:r>
          </a:p>
          <a:p>
            <a:pPr marL="228600" lvl="0" indent="-228600">
              <a:buFont typeface="+mj-lt"/>
              <a:buAutoNum type="arabicPeriod"/>
            </a:pPr>
            <a:r>
              <a:rPr lang="en-US" sz="1200" kern="1200" dirty="0">
                <a:solidFill>
                  <a:schemeClr val="tx1"/>
                </a:solidFill>
                <a:latin typeface="+mn-lt"/>
                <a:ea typeface="+mn-ea"/>
                <a:cs typeface="+mn-cs"/>
              </a:rPr>
              <a:t>Also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in the left pane. In the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pane, select </a:t>
            </a:r>
            <a:r>
              <a:rPr lang="en-US" sz="1200" b="1" kern="1200" dirty="0">
                <a:solidFill>
                  <a:schemeClr val="tx1"/>
                </a:solidFill>
                <a:latin typeface="+mn-lt"/>
                <a:ea typeface="+mn-ea"/>
                <a:cs typeface="+mn-cs"/>
              </a:rPr>
              <a:t>No</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On the slide, drag the rectangle until the right edge is against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a:t>
            </a:r>
          </a:p>
          <a:p>
            <a:pPr marL="228600" indent="-228600">
              <a:buFont typeface="+mj-lt"/>
              <a:buAutoNum type="arabicPeriod"/>
            </a:pPr>
            <a:endParaRPr lang="en-US" sz="120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second shape in the </a:t>
            </a:r>
            <a:r>
              <a:rPr lang="en-US" sz="1200" b="1" kern="1200" dirty="0">
                <a:solidFill>
                  <a:schemeClr val="tx1"/>
                </a:solidFill>
                <a:latin typeface="+mn-lt"/>
                <a:ea typeface="+mn-ea"/>
                <a:cs typeface="+mn-cs"/>
              </a:rPr>
              <a:t>Inside-left page 1 </a:t>
            </a:r>
            <a:r>
              <a:rPr lang="en-US" sz="1200" kern="1200" dirty="0">
                <a:solidFill>
                  <a:schemeClr val="tx1"/>
                </a:solidFill>
                <a:latin typeface="+mn-lt"/>
                <a:ea typeface="+mn-ea"/>
                <a:cs typeface="+mn-cs"/>
              </a:rPr>
              <a:t>group on this slide,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Shapes</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Rectangles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Rectangle</a:t>
            </a:r>
            <a:r>
              <a:rPr lang="en-US" sz="1200" kern="1200" dirty="0">
                <a:solidFill>
                  <a:schemeClr val="tx1"/>
                </a:solidFill>
                <a:latin typeface="+mn-lt"/>
                <a:ea typeface="+mn-ea"/>
                <a:cs typeface="+mn-cs"/>
              </a:rPr>
              <a:t> (first option from the left).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slide, drag to draw a rectangle.</a:t>
            </a:r>
          </a:p>
          <a:p>
            <a:pPr marL="228600" lvl="0" indent="-228600">
              <a:buFont typeface="+mj-lt"/>
              <a:buAutoNum type="arabicPeriod"/>
            </a:pPr>
            <a:r>
              <a:rPr lang="en-US" sz="1200" kern="1200" dirty="0">
                <a:solidFill>
                  <a:schemeClr val="tx1"/>
                </a:solidFill>
                <a:latin typeface="+mn-lt"/>
                <a:ea typeface="+mn-ea"/>
                <a:cs typeface="+mn-cs"/>
              </a:rPr>
              <a:t>Select the rectangle. 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Height</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4.33”</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Width</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3.15”</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bottom right</a:t>
            </a:r>
            <a:r>
              <a:rPr lang="en-US" sz="1200" kern="1200" baseline="0" dirty="0">
                <a:solidFill>
                  <a:schemeClr val="tx1"/>
                </a:solidFill>
                <a:latin typeface="+mn-lt"/>
                <a:ea typeface="+mn-ea"/>
                <a:cs typeface="+mn-cs"/>
              </a:rPr>
              <a:t> corner of the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Format Shape </a:t>
            </a:r>
            <a:r>
              <a:rPr lang="en-US" sz="1200" kern="1200" dirty="0">
                <a:solidFill>
                  <a:schemeClr val="tx1"/>
                </a:solidFill>
                <a:latin typeface="+mn-lt"/>
                <a:ea typeface="+mn-ea"/>
                <a:cs typeface="+mn-cs"/>
              </a:rPr>
              <a:t>dialog box launcher.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left pane, select </a:t>
            </a:r>
            <a:r>
              <a:rPr lang="en-US" sz="1200" b="1" kern="1200" dirty="0">
                <a:solidFill>
                  <a:schemeClr val="tx1"/>
                </a:solidFill>
                <a:latin typeface="+mn-lt"/>
                <a:ea typeface="+mn-ea"/>
                <a:cs typeface="+mn-cs"/>
              </a:rPr>
              <a:t>Gradient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Type</a:t>
            </a:r>
            <a:r>
              <a:rPr lang="en-US" sz="1200" kern="1200" dirty="0">
                <a:solidFill>
                  <a:schemeClr val="tx1"/>
                </a:solidFill>
                <a:latin typeface="+mn-lt"/>
                <a:ea typeface="+mn-ea"/>
                <a:cs typeface="+mn-cs"/>
              </a:rPr>
              <a:t> list, select </a:t>
            </a:r>
            <a:r>
              <a:rPr lang="en-US" sz="1200" b="1" kern="1200" dirty="0">
                <a:solidFill>
                  <a:schemeClr val="tx1"/>
                </a:solidFill>
                <a:latin typeface="+mn-lt"/>
                <a:ea typeface="+mn-ea"/>
                <a:cs typeface="+mn-cs"/>
              </a:rPr>
              <a:t>Linear</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Direction</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Linear Left </a:t>
            </a:r>
            <a:r>
              <a:rPr lang="en-US" sz="1200" kern="1200" dirty="0">
                <a:solidFill>
                  <a:schemeClr val="tx1"/>
                </a:solidFill>
                <a:latin typeface="+mn-lt"/>
                <a:ea typeface="+mn-ea"/>
                <a:cs typeface="+mn-cs"/>
              </a:rPr>
              <a:t>(first row, fifth option from the left).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Angle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Add</a:t>
            </a:r>
            <a:r>
              <a:rPr lang="en-US" sz="1200" kern="1200" dirty="0">
                <a:solidFill>
                  <a:schemeClr val="tx1"/>
                </a:solidFill>
                <a:latin typeface="+mn-lt"/>
                <a:ea typeface="+mn-ea"/>
                <a:cs typeface="+mn-cs"/>
              </a:rPr>
              <a:t> or </a:t>
            </a:r>
            <a:r>
              <a:rPr lang="en-US" sz="1200" b="1" kern="1200" dirty="0">
                <a:solidFill>
                  <a:schemeClr val="tx1"/>
                </a:solidFill>
                <a:latin typeface="+mn-lt"/>
                <a:ea typeface="+mn-ea"/>
                <a:cs typeface="+mn-cs"/>
              </a:rPr>
              <a:t>Remove</a:t>
            </a:r>
            <a:r>
              <a:rPr lang="en-US" sz="1200" kern="1200" dirty="0">
                <a:solidFill>
                  <a:schemeClr val="tx1"/>
                </a:solidFill>
                <a:latin typeface="+mn-lt"/>
                <a:ea typeface="+mn-ea"/>
                <a:cs typeface="+mn-cs"/>
              </a:rPr>
              <a:t> until five stops appear in the drop-down list. </a:t>
            </a:r>
          </a:p>
          <a:p>
            <a:pPr marL="228600" lvl="0" indent="-228600">
              <a:buFont typeface="+mj-lt"/>
              <a:buAutoNum type="arabicPeriod"/>
            </a:pPr>
            <a:r>
              <a:rPr lang="en-US" sz="1200" kern="1200" dirty="0">
                <a:solidFill>
                  <a:schemeClr val="tx1"/>
                </a:solidFill>
                <a:latin typeface="+mn-lt"/>
                <a:ea typeface="+mn-ea"/>
                <a:cs typeface="+mn-cs"/>
              </a:rPr>
              <a:t>Also 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1 </a:t>
            </a:r>
            <a:r>
              <a:rPr lang="en-US" sz="1200" kern="1200" dirty="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0%</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 Darker 35%</a:t>
            </a:r>
            <a:r>
              <a:rPr lang="en-US" sz="1200" kern="1200" dirty="0">
                <a:solidFill>
                  <a:schemeClr val="tx1"/>
                </a:solidFill>
                <a:latin typeface="+mn-lt"/>
                <a:ea typeface="+mn-ea"/>
                <a:cs typeface="+mn-cs"/>
              </a:rPr>
              <a:t> (fifth row, the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2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5%</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3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18%</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 Darker 5%</a:t>
            </a:r>
            <a:r>
              <a:rPr lang="en-US" sz="1200" kern="1200" dirty="0">
                <a:solidFill>
                  <a:schemeClr val="tx1"/>
                </a:solidFill>
                <a:latin typeface="+mn-lt"/>
                <a:ea typeface="+mn-ea"/>
                <a:cs typeface="+mn-cs"/>
              </a:rPr>
              <a:t> (second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4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38%</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5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93%</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228600" lvl="0" indent="-228600">
              <a:buFont typeface="+mj-lt"/>
              <a:buAutoNum type="arabicPeriod"/>
            </a:pPr>
            <a:r>
              <a:rPr lang="en-US" sz="1200" kern="1200" dirty="0">
                <a:solidFill>
                  <a:schemeClr val="tx1"/>
                </a:solidFill>
                <a:latin typeface="+mn-lt"/>
                <a:ea typeface="+mn-ea"/>
                <a:cs typeface="+mn-cs"/>
              </a:rPr>
              <a:t>Also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in the left pane. In the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pane, select </a:t>
            </a:r>
            <a:r>
              <a:rPr lang="en-US" sz="1200" b="1" kern="1200" dirty="0">
                <a:solidFill>
                  <a:schemeClr val="tx1"/>
                </a:solidFill>
                <a:latin typeface="+mn-lt"/>
                <a:ea typeface="+mn-ea"/>
                <a:cs typeface="+mn-cs"/>
              </a:rPr>
              <a:t>No</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Also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Shadow</a:t>
            </a:r>
            <a:r>
              <a:rPr lang="en-US" sz="1200" kern="1200" dirty="0">
                <a:solidFill>
                  <a:schemeClr val="tx1"/>
                </a:solidFill>
                <a:latin typeface="+mn-lt"/>
                <a:ea typeface="+mn-ea"/>
                <a:cs typeface="+mn-cs"/>
              </a:rPr>
              <a:t> in the left pane. In the </a:t>
            </a:r>
            <a:r>
              <a:rPr lang="en-US" sz="1200" b="1" kern="1200" dirty="0">
                <a:solidFill>
                  <a:schemeClr val="tx1"/>
                </a:solidFill>
                <a:latin typeface="+mn-lt"/>
                <a:ea typeface="+mn-ea"/>
                <a:cs typeface="+mn-cs"/>
              </a:rPr>
              <a:t>Shadow</a:t>
            </a:r>
            <a:r>
              <a:rPr lang="en-US" sz="1200" kern="1200" dirty="0">
                <a:solidFill>
                  <a:schemeClr val="tx1"/>
                </a:solidFill>
                <a:latin typeface="+mn-lt"/>
                <a:ea typeface="+mn-ea"/>
                <a:cs typeface="+mn-cs"/>
              </a:rPr>
              <a:t> pane, click</a:t>
            </a:r>
            <a:r>
              <a:rPr lang="en-US" sz="1200" kern="1200" baseline="0" dirty="0">
                <a:solidFill>
                  <a:schemeClr val="tx1"/>
                </a:solidFill>
                <a:latin typeface="+mn-lt"/>
                <a:ea typeface="+mn-ea"/>
                <a:cs typeface="+mn-cs"/>
              </a:rPr>
              <a:t> the button next to</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Presets</a:t>
            </a:r>
            <a:r>
              <a:rPr lang="en-US" sz="1200" kern="1200" dirty="0">
                <a:solidFill>
                  <a:schemeClr val="tx1"/>
                </a:solidFill>
                <a:latin typeface="+mn-lt"/>
                <a:ea typeface="+mn-ea"/>
                <a:cs typeface="+mn-cs"/>
              </a:rPr>
              <a:t>, under </a:t>
            </a:r>
            <a:r>
              <a:rPr lang="en-US" sz="1200" b="1" kern="1200" dirty="0">
                <a:solidFill>
                  <a:schemeClr val="tx1"/>
                </a:solidFill>
                <a:latin typeface="+mn-lt"/>
                <a:ea typeface="+mn-ea"/>
                <a:cs typeface="+mn-cs"/>
              </a:rPr>
              <a:t>Outer</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Offset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Right</a:t>
            </a:r>
            <a:r>
              <a:rPr lang="en-US" sz="1200" kern="1200" dirty="0">
                <a:solidFill>
                  <a:schemeClr val="tx1"/>
                </a:solidFill>
                <a:latin typeface="+mn-lt"/>
                <a:ea typeface="+mn-ea"/>
                <a:cs typeface="+mn-cs"/>
              </a:rPr>
              <a:t> (second row, first option from the left),</a:t>
            </a:r>
            <a:r>
              <a:rPr lang="en-US" sz="1200" kern="1200" baseline="0" dirty="0">
                <a:solidFill>
                  <a:schemeClr val="tx1"/>
                </a:solidFill>
                <a:latin typeface="+mn-lt"/>
                <a:ea typeface="+mn-ea"/>
                <a:cs typeface="+mn-cs"/>
              </a:rPr>
              <a:t> and then </a:t>
            </a:r>
            <a:r>
              <a:rPr lang="en-US" sz="1200" kern="1200" dirty="0">
                <a:solidFill>
                  <a:schemeClr val="tx1"/>
                </a:solidFill>
                <a:latin typeface="+mn-lt"/>
                <a:ea typeface="+mn-ea"/>
                <a:cs typeface="+mn-cs"/>
              </a:rPr>
              <a:t>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Transparency</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60%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100%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Blur</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 pt</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Angle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Distance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3 pt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pPr marL="228600" lvl="0" indent="-228600">
              <a:buFont typeface="+mj-lt"/>
              <a:buAutoNum type="arabicPeriod"/>
            </a:pPr>
            <a:r>
              <a:rPr lang="en-US" sz="1200" i="0" kern="1200" dirty="0">
                <a:solidFill>
                  <a:schemeClr val="tx1"/>
                </a:solidFill>
                <a:latin typeface="+mn-lt"/>
                <a:ea typeface="+mn-ea"/>
                <a:cs typeface="+mn-cs"/>
              </a:rPr>
              <a:t>On the slide, drag the rectangle until the right edge is against the vertical drawing</a:t>
            </a:r>
            <a:r>
              <a:rPr lang="en-US" sz="1200" i="0" kern="1200" baseline="0" dirty="0">
                <a:solidFill>
                  <a:schemeClr val="tx1"/>
                </a:solidFill>
                <a:latin typeface="+mn-lt"/>
                <a:ea typeface="+mn-ea"/>
                <a:cs typeface="+mn-cs"/>
              </a:rPr>
              <a:t> guide. </a:t>
            </a:r>
            <a:endParaRPr lang="en-US" sz="1200" i="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On th</a:t>
            </a:r>
            <a:r>
              <a:rPr lang="en-US" sz="1200" b="1" kern="1200" dirty="0">
                <a:solidFill>
                  <a:schemeClr val="tx1"/>
                </a:solidFill>
                <a:latin typeface="+mn-lt"/>
                <a:ea typeface="+mn-ea"/>
                <a:cs typeface="+mn-cs"/>
              </a:rPr>
              <a:t>e Home</a:t>
            </a:r>
            <a:r>
              <a:rPr lang="en-US" sz="1200" kern="1200" dirty="0">
                <a:solidFill>
                  <a:schemeClr val="tx1"/>
                </a:solidFill>
                <a:latin typeface="+mn-lt"/>
                <a:ea typeface="+mn-ea"/>
                <a:cs typeface="+mn-cs"/>
              </a:rPr>
              <a:t> tab, in th</a:t>
            </a:r>
            <a:r>
              <a:rPr lang="en-US" sz="1200" b="1" kern="1200" dirty="0">
                <a:solidFill>
                  <a:schemeClr val="tx1"/>
                </a:solidFill>
                <a:latin typeface="+mn-lt"/>
                <a:ea typeface="+mn-ea"/>
                <a:cs typeface="+mn-cs"/>
              </a:rPr>
              <a:t>e 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a:t>
            </a:r>
            <a:r>
              <a:rPr lang="en-US" sz="1200" b="1" kern="1200" dirty="0">
                <a:solidFill>
                  <a:schemeClr val="tx1"/>
                </a:solidFill>
                <a:latin typeface="+mn-lt"/>
                <a:ea typeface="+mn-ea"/>
                <a:cs typeface="+mn-cs"/>
              </a:rPr>
              <a:t>o 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b="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b="0" i="0" kern="1200" dirty="0">
                <a:solidFill>
                  <a:schemeClr val="tx1"/>
                </a:solidFill>
                <a:latin typeface="+mn-lt"/>
                <a:ea typeface="+mn-ea"/>
                <a:cs typeface="+mn-cs"/>
              </a:rPr>
              <a:t>.</a:t>
            </a:r>
            <a:r>
              <a:rPr lang="en-US" sz="1200" b="1" i="0" kern="1200" dirty="0">
                <a:solidFill>
                  <a:schemeClr val="tx1"/>
                </a:solidFill>
                <a:latin typeface="+mn-lt"/>
                <a:ea typeface="+mn-ea"/>
                <a:cs typeface="+mn-cs"/>
              </a:rPr>
              <a:t> </a:t>
            </a:r>
          </a:p>
          <a:p>
            <a:pPr marL="685800" lvl="1" indent="-228600">
              <a:buFont typeface="+mj-lt"/>
              <a:buAutoNum type="arabicPeriod"/>
            </a:pPr>
            <a:r>
              <a:rPr lang="en-US" sz="1200" b="0" i="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Editing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Select</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Select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All</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then click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Editing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Select</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Selection Pane</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double-click the group to edit the name, and then enter </a:t>
            </a:r>
            <a:r>
              <a:rPr lang="en-US" sz="1200" b="1" kern="1200" dirty="0">
                <a:solidFill>
                  <a:schemeClr val="tx1"/>
                </a:solidFill>
                <a:latin typeface="+mn-lt"/>
                <a:ea typeface="+mn-ea"/>
                <a:cs typeface="+mn-cs"/>
              </a:rPr>
              <a:t>Inside-left page 1</a:t>
            </a:r>
            <a:r>
              <a:rPr lang="en-US" sz="1200" kern="1200" dirty="0">
                <a:solidFill>
                  <a:schemeClr val="tx1"/>
                </a:solidFill>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Tx/>
              <a:buNone/>
              <a:tabLst/>
              <a:defRPr/>
            </a:pPr>
            <a:endParaRPr lang="en-US" sz="1200" b="0" baseline="0" dirty="0">
              <a:solidFill>
                <a:schemeClr val="accent6">
                  <a:lumMod val="75000"/>
                </a:schemeClr>
              </a:solidFill>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To reproduce the first shape in the </a:t>
            </a:r>
            <a:r>
              <a:rPr lang="en-US" sz="1200" b="1" kern="1200" dirty="0">
                <a:solidFill>
                  <a:schemeClr val="tx1"/>
                </a:solidFill>
                <a:latin typeface="+mn-lt"/>
                <a:ea typeface="+mn-ea"/>
                <a:cs typeface="+mn-cs"/>
              </a:rPr>
              <a:t>Inside-right page 3</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Selection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and</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Visibility</a:t>
            </a:r>
            <a:r>
              <a:rPr lang="en-US" sz="1200" kern="1200" dirty="0">
                <a:solidFill>
                  <a:schemeClr val="tx1"/>
                </a:solidFill>
                <a:latin typeface="+mn-lt"/>
                <a:ea typeface="+mn-ea"/>
                <a:cs typeface="+mn-cs"/>
              </a:rPr>
              <a:t> pane, select the </a:t>
            </a:r>
            <a:r>
              <a:rPr lang="en-US" sz="1200" b="1" kern="1200" dirty="0">
                <a:solidFill>
                  <a:schemeClr val="tx1"/>
                </a:solidFill>
                <a:latin typeface="+mn-lt"/>
                <a:ea typeface="+mn-ea"/>
                <a:cs typeface="+mn-cs"/>
              </a:rPr>
              <a:t>Inside-left page 1</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Rotate</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More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Rotation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Options</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and</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Position</a:t>
            </a:r>
            <a:r>
              <a:rPr lang="en-US" sz="1200" kern="1200" dirty="0">
                <a:solidFill>
                  <a:schemeClr val="tx1"/>
                </a:solidFill>
                <a:latin typeface="+mn-lt"/>
                <a:ea typeface="+mn-ea"/>
                <a:cs typeface="+mn-cs"/>
              </a:rPr>
              <a:t> dialog box, on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tab, under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and</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rotation</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Rotation</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double-click the duplicate group to edit the name, and then enter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Inside-right</a:t>
            </a:r>
            <a:r>
              <a:rPr lang="en-US" sz="1200" kern="1200" baseline="0" dirty="0">
                <a:solidFill>
                  <a:schemeClr val="tx1"/>
                </a:solidFill>
                <a:latin typeface="+mn-lt"/>
                <a:ea typeface="+mn-ea"/>
                <a:cs typeface="+mn-cs"/>
              </a:rPr>
              <a:t> group until the </a:t>
            </a:r>
            <a:r>
              <a:rPr lang="en-US" sz="1200" kern="1200" dirty="0">
                <a:solidFill>
                  <a:schemeClr val="tx1"/>
                </a:solidFill>
                <a:latin typeface="+mn-lt"/>
                <a:ea typeface="+mn-ea"/>
                <a:cs typeface="+mn-cs"/>
              </a:rPr>
              <a:t>left edge is against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a:t>
            </a:r>
            <a:r>
              <a:rPr lang="en-US" sz="1200" b="1" i="0" kern="1200" baseline="0" dirty="0">
                <a:solidFill>
                  <a:schemeClr val="tx1"/>
                </a:solidFill>
                <a:latin typeface="+mn-lt"/>
                <a:ea typeface="+mn-ea"/>
                <a:cs typeface="+mn-cs"/>
              </a:rPr>
              <a:t> Slide</a:t>
            </a:r>
            <a:r>
              <a:rPr lang="en-US" sz="1200" i="0" kern="1200" baseline="0" dirty="0">
                <a:solidFill>
                  <a:schemeClr val="tx1"/>
                </a:solidFill>
                <a:latin typeface="+mn-lt"/>
                <a:ea typeface="+mn-ea"/>
                <a:cs typeface="+mn-cs"/>
              </a:rPr>
              <a:t>.</a:t>
            </a:r>
            <a:endParaRPr lang="en-US" sz="1200" i="0" kern="1200" dirty="0">
              <a:solidFill>
                <a:schemeClr val="tx1"/>
              </a:solidFill>
              <a:latin typeface="+mn-lt"/>
              <a:ea typeface="+mn-ea"/>
              <a:cs typeface="+mn-cs"/>
            </a:endParaRPr>
          </a:p>
          <a:p>
            <a:pPr marL="685800" lvl="1" indent="-228600">
              <a:buFont typeface="+mj-lt"/>
              <a:buAutoNum type="arabicPeriod"/>
            </a:pPr>
            <a:r>
              <a:rPr lang="en-US" sz="1200" b="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a:t>
            </a:r>
          </a:p>
          <a:p>
            <a:pPr marL="228600" indent="-228600">
              <a:buFont typeface="+mj-lt"/>
              <a:buAutoNum type="arabicPeriod"/>
            </a:pPr>
            <a:endParaRPr lang="en-US" sz="120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text box in the </a:t>
            </a:r>
            <a:r>
              <a:rPr lang="en-US" sz="1200" b="1" kern="1200" dirty="0">
                <a:solidFill>
                  <a:schemeClr val="tx1"/>
                </a:solidFill>
                <a:latin typeface="+mn-lt"/>
                <a:ea typeface="+mn-ea"/>
                <a:cs typeface="+mn-cs"/>
              </a:rPr>
              <a:t>Inside-right page 3</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Text Box</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On the slide, drag to draw the text box. </a:t>
            </a:r>
          </a:p>
          <a:p>
            <a:pPr marL="228600" lvl="0" indent="-228600">
              <a:buFont typeface="+mj-lt"/>
              <a:buAutoNum type="arabicPeriod"/>
            </a:pPr>
            <a:r>
              <a:rPr lang="en-US" sz="1200" kern="1200" dirty="0">
                <a:solidFill>
                  <a:schemeClr val="tx1"/>
                </a:solidFill>
                <a:latin typeface="+mn-lt"/>
                <a:ea typeface="+mn-ea"/>
                <a:cs typeface="+mn-cs"/>
              </a:rPr>
              <a:t>Enter text </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in the text box, and then select the text.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list, select </a:t>
            </a:r>
            <a:r>
              <a:rPr lang="en-US" sz="1200" b="1" kern="1200" dirty="0" err="1">
                <a:solidFill>
                  <a:schemeClr val="tx1"/>
                </a:solidFill>
                <a:latin typeface="+mn-lt"/>
                <a:ea typeface="+mn-ea"/>
                <a:cs typeface="+mn-cs"/>
              </a:rPr>
              <a:t>Bodoni</a:t>
            </a:r>
            <a:r>
              <a:rPr lang="en-US" sz="1200" b="1" kern="1200" dirty="0">
                <a:solidFill>
                  <a:schemeClr val="tx1"/>
                </a:solidFill>
                <a:latin typeface="+mn-lt"/>
                <a:ea typeface="+mn-ea"/>
                <a:cs typeface="+mn-cs"/>
              </a:rPr>
              <a:t> MT Condensed</a:t>
            </a:r>
            <a:r>
              <a:rPr lang="en-US" sz="1200" b="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 Size </a:t>
            </a:r>
            <a:r>
              <a:rPr lang="en-US" sz="1200" kern="1200" dirty="0">
                <a:solidFill>
                  <a:schemeClr val="tx1"/>
                </a:solidFill>
                <a:latin typeface="+mn-lt"/>
                <a:ea typeface="+mn-ea"/>
                <a:cs typeface="+mn-cs"/>
              </a:rPr>
              <a:t>list, select </a:t>
            </a:r>
            <a:r>
              <a:rPr lang="en-US" sz="1200" b="1" kern="1200" dirty="0">
                <a:solidFill>
                  <a:schemeClr val="tx1"/>
                </a:solidFill>
                <a:latin typeface="+mn-lt"/>
                <a:ea typeface="+mn-ea"/>
                <a:cs typeface="+mn-cs"/>
              </a:rPr>
              <a:t>16</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Drag</a:t>
            </a:r>
            <a:r>
              <a:rPr lang="en-US" sz="1200" kern="1200" baseline="0" dirty="0">
                <a:solidFill>
                  <a:schemeClr val="tx1"/>
                </a:solidFill>
                <a:latin typeface="+mn-lt"/>
                <a:ea typeface="+mn-ea"/>
                <a:cs typeface="+mn-cs"/>
              </a:rPr>
              <a:t> the text box onto the right-side page to the right of the </a:t>
            </a:r>
            <a:r>
              <a:rPr lang="en-US" sz="1200" kern="1200" dirty="0">
                <a:solidFill>
                  <a:schemeClr val="tx1"/>
                </a:solidFill>
                <a:latin typeface="+mn-lt"/>
                <a:ea typeface="+mn-ea"/>
                <a:cs typeface="+mn-cs"/>
              </a:rPr>
              <a:t>vertical drawing guide. </a:t>
            </a:r>
          </a:p>
          <a:p>
            <a:pPr marL="228600" lvl="0" indent="-228600">
              <a:buFont typeface="+mj-lt"/>
              <a:buAutoNum type="arabicPeriod"/>
            </a:pPr>
            <a:r>
              <a:rPr lang="en-US" sz="1200" i="0" kern="1200" dirty="0">
                <a:solidFill>
                  <a:schemeClr val="tx1"/>
                </a:solidFill>
                <a:latin typeface="+mn-lt"/>
                <a:ea typeface="+mn-ea"/>
                <a:cs typeface="+mn-cs"/>
              </a:rPr>
              <a:t>If the text is wider than</a:t>
            </a:r>
            <a:r>
              <a:rPr lang="en-US" sz="1200" i="0" kern="1200" baseline="0" dirty="0">
                <a:solidFill>
                  <a:schemeClr val="tx1"/>
                </a:solidFill>
                <a:latin typeface="+mn-lt"/>
                <a:ea typeface="+mn-ea"/>
                <a:cs typeface="+mn-cs"/>
              </a:rPr>
              <a:t> the page, drag the adjustment handles on the text box to decrease the width</a:t>
            </a:r>
            <a:r>
              <a:rPr lang="en-US" sz="1200" i="0" kern="1200" dirty="0">
                <a:solidFill>
                  <a:schemeClr val="tx1"/>
                </a:solidFill>
                <a:latin typeface="+mn-lt"/>
                <a:ea typeface="+mn-ea"/>
                <a:cs typeface="+mn-cs"/>
              </a:rPr>
              <a:t>,</a:t>
            </a:r>
            <a:r>
              <a:rPr lang="en-US" sz="1200" i="0" kern="1200" baseline="0" dirty="0">
                <a:solidFill>
                  <a:schemeClr val="tx1"/>
                </a:solidFill>
                <a:latin typeface="+mn-lt"/>
                <a:ea typeface="+mn-ea"/>
                <a:cs typeface="+mn-cs"/>
              </a:rPr>
              <a:t> and then repeat the previous step to reposition. </a:t>
            </a:r>
            <a:endParaRPr lang="en-US" sz="1200" i="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page edges in the </a:t>
            </a:r>
            <a:r>
              <a:rPr lang="en-US" sz="1200" b="1" kern="1200" dirty="0">
                <a:solidFill>
                  <a:schemeClr val="tx1"/>
                </a:solidFill>
                <a:latin typeface="+mn-lt"/>
                <a:ea typeface="+mn-ea"/>
                <a:cs typeface="+mn-cs"/>
              </a:rPr>
              <a:t>Inside-right page 3</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Shapes</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Lines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Line </a:t>
            </a:r>
            <a:r>
              <a:rPr lang="en-US" sz="1200" b="0" kern="1200" dirty="0">
                <a:solidFill>
                  <a:schemeClr val="tx1"/>
                </a:solidFill>
                <a:latin typeface="+mn-lt"/>
                <a:ea typeface="+mn-ea"/>
                <a:cs typeface="+mn-cs"/>
              </a:rPr>
              <a:t>(first option from the left)</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On the slide, press and hold SHIFT, and then drag to draw a straight, vertical line.</a:t>
            </a:r>
          </a:p>
          <a:p>
            <a:pPr marL="228600" lvl="0" indent="-228600">
              <a:buFont typeface="+mj-lt"/>
              <a:buAutoNum type="arabicPeriod"/>
            </a:pPr>
            <a:r>
              <a:rPr lang="en-US" sz="1200" kern="1200" dirty="0">
                <a:solidFill>
                  <a:schemeClr val="tx1"/>
                </a:solidFill>
                <a:latin typeface="+mn-lt"/>
                <a:ea typeface="+mn-ea"/>
                <a:cs typeface="+mn-cs"/>
              </a:rPr>
              <a:t>Select the vertical line.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in the </a:t>
            </a:r>
            <a:r>
              <a:rPr lang="en-US" sz="1200" b="1" kern="1200" dirty="0">
                <a:solidFill>
                  <a:schemeClr val="tx1"/>
                </a:solidFill>
                <a:latin typeface="+mn-lt"/>
                <a:ea typeface="+mn-ea"/>
                <a:cs typeface="+mn-cs"/>
              </a:rPr>
              <a:t>Shape Width</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4.32”</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Shape Styles</a:t>
            </a:r>
            <a:r>
              <a:rPr lang="en-US" sz="1200" kern="1200" dirty="0">
                <a:solidFill>
                  <a:schemeClr val="tx1"/>
                </a:solidFill>
                <a:latin typeface="+mn-lt"/>
                <a:ea typeface="+mn-ea"/>
                <a:cs typeface="+mn-cs"/>
              </a:rPr>
              <a:t> group, click the arrow to the right of </a:t>
            </a:r>
            <a:r>
              <a:rPr lang="en-US" sz="1200" b="1" kern="1200" dirty="0">
                <a:solidFill>
                  <a:schemeClr val="tx1"/>
                </a:solidFill>
                <a:latin typeface="+mn-lt"/>
                <a:ea typeface="+mn-ea"/>
                <a:cs typeface="+mn-cs"/>
              </a:rPr>
              <a:t>Shape Outline</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 Darker 15%</a:t>
            </a:r>
            <a:r>
              <a:rPr lang="en-US" sz="1200" kern="1200" dirty="0">
                <a:solidFill>
                  <a:schemeClr val="tx1"/>
                </a:solidFill>
                <a:latin typeface="+mn-lt"/>
                <a:ea typeface="+mn-ea"/>
                <a:cs typeface="+mn-cs"/>
              </a:rPr>
              <a:t> (third row, first option from the left).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 Repeat this process until there is a total of six lines.</a:t>
            </a:r>
          </a:p>
          <a:p>
            <a:pPr marL="228600" lvl="0" indent="-228600">
              <a:buFont typeface="+mj-lt"/>
              <a:buAutoNum type="arabicPeriod"/>
            </a:pPr>
            <a:r>
              <a:rPr lang="en-US" sz="1200" kern="1200" dirty="0">
                <a:solidFill>
                  <a:schemeClr val="tx1"/>
                </a:solidFill>
                <a:latin typeface="+mn-lt"/>
                <a:ea typeface="+mn-ea"/>
                <a:cs typeface="+mn-cs"/>
              </a:rPr>
              <a:t>On the slide, drag the lines until they are bunched</a:t>
            </a:r>
            <a:r>
              <a:rPr lang="en-US" sz="1200" kern="1200" baseline="0" dirty="0">
                <a:solidFill>
                  <a:schemeClr val="tx1"/>
                </a:solidFill>
                <a:latin typeface="+mn-lt"/>
                <a:ea typeface="+mn-ea"/>
                <a:cs typeface="+mn-cs"/>
              </a:rPr>
              <a:t> together in </a:t>
            </a:r>
            <a:r>
              <a:rPr lang="en-US" sz="1200" kern="1200" dirty="0">
                <a:solidFill>
                  <a:schemeClr val="tx1"/>
                </a:solidFill>
                <a:latin typeface="+mn-lt"/>
                <a:ea typeface="+mn-ea"/>
                <a:cs typeface="+mn-cs"/>
              </a:rPr>
              <a:t>a dense group, no wider than 0.5”. </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a:t>
            </a:r>
            <a:r>
              <a:rPr lang="en-US" sz="1200" kern="1200" baseline="0" dirty="0">
                <a:solidFill>
                  <a:schemeClr val="tx1"/>
                </a:solidFill>
                <a:latin typeface="+mn-lt"/>
                <a:ea typeface="+mn-ea"/>
                <a:cs typeface="+mn-cs"/>
              </a:rPr>
              <a:t> then</a:t>
            </a:r>
            <a:r>
              <a:rPr lang="en-US" sz="1200" kern="1200" dirty="0">
                <a:solidFill>
                  <a:schemeClr val="tx1"/>
                </a:solidFill>
                <a:latin typeface="+mn-lt"/>
                <a:ea typeface="+mn-ea"/>
                <a:cs typeface="+mn-cs"/>
              </a:rPr>
              <a:t> select the six straight connectors (lines).</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then do the following:</a:t>
            </a:r>
          </a:p>
          <a:p>
            <a:pPr marL="685800" lvl="1" indent="-228600">
              <a:buFont typeface="+mj-lt"/>
              <a:buAutoNum type="arabicPeriod"/>
            </a:pPr>
            <a:r>
              <a:rPr lang="en-US" sz="1200" kern="1200" dirty="0">
                <a:solidFill>
                  <a:schemeClr val="tx1"/>
                </a:solidFill>
                <a:latin typeface="+mn-lt"/>
                <a:ea typeface="+mn-ea"/>
                <a:cs typeface="+mn-cs"/>
              </a:rPr>
              <a:t>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then c</a:t>
            </a:r>
            <a:r>
              <a:rPr lang="en-US" sz="1200" kern="1200" dirty="0">
                <a:solidFill>
                  <a:schemeClr val="tx1"/>
                </a:solidFill>
                <a:latin typeface="+mn-lt"/>
                <a:ea typeface="+mn-ea"/>
                <a:cs typeface="+mn-cs"/>
              </a:rPr>
              <a:t>lick </a:t>
            </a:r>
            <a:r>
              <a:rPr lang="en-US" sz="1200" b="1" i="0" kern="1200" dirty="0">
                <a:solidFill>
                  <a:schemeClr val="tx1"/>
                </a:solidFill>
                <a:latin typeface="+mn-lt"/>
                <a:ea typeface="+mn-ea"/>
                <a:cs typeface="+mn-cs"/>
              </a:rPr>
              <a:t>Align Selected</a:t>
            </a:r>
            <a:r>
              <a:rPr lang="en-US" sz="1200" b="1" i="0" kern="1200" baseline="0" dirty="0">
                <a:solidFill>
                  <a:schemeClr val="tx1"/>
                </a:solidFill>
                <a:latin typeface="+mn-lt"/>
                <a:ea typeface="+mn-ea"/>
                <a:cs typeface="+mn-cs"/>
              </a:rPr>
              <a:t> Objects</a:t>
            </a:r>
            <a:r>
              <a:rPr lang="en-US" sz="1200" i="0" kern="1200" baseline="0" dirty="0">
                <a:solidFill>
                  <a:schemeClr val="tx1"/>
                </a:solidFill>
                <a:latin typeface="+mn-lt"/>
                <a:ea typeface="+mn-ea"/>
                <a:cs typeface="+mn-cs"/>
              </a:rPr>
              <a:t>. </a:t>
            </a:r>
          </a:p>
          <a:p>
            <a:pPr marL="685800" lvl="1" indent="-228600">
              <a:buFont typeface="+mj-lt"/>
              <a:buAutoNum type="arabicPeriod"/>
            </a:pPr>
            <a:r>
              <a:rPr lang="en-US" sz="1200" kern="1200" dirty="0">
                <a:solidFill>
                  <a:schemeClr val="tx1"/>
                </a:solidFill>
                <a:latin typeface="+mn-lt"/>
                <a:ea typeface="+mn-ea"/>
                <a:cs typeface="+mn-cs"/>
              </a:rPr>
              <a:t>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then c</a:t>
            </a:r>
            <a:r>
              <a:rPr lang="en-US" sz="1200" kern="1200" dirty="0">
                <a:solidFill>
                  <a:schemeClr val="tx1"/>
                </a:solidFill>
                <a:latin typeface="+mn-lt"/>
                <a:ea typeface="+mn-ea"/>
                <a:cs typeface="+mn-cs"/>
              </a:rPr>
              <a:t>lick </a:t>
            </a:r>
            <a:r>
              <a:rPr lang="en-US" sz="1200" b="1" i="0" kern="1200" baseline="0" dirty="0">
                <a:solidFill>
                  <a:schemeClr val="tx1"/>
                </a:solidFill>
                <a:latin typeface="+mn-lt"/>
                <a:ea typeface="+mn-ea"/>
                <a:cs typeface="+mn-cs"/>
              </a:rPr>
              <a:t>Distribute Horizontally</a:t>
            </a:r>
            <a:r>
              <a:rPr lang="en-US" sz="1200" i="0" kern="1200" baseline="0" dirty="0">
                <a:solidFill>
                  <a:schemeClr val="tx1"/>
                </a:solidFill>
                <a:latin typeface="+mn-lt"/>
                <a:ea typeface="+mn-ea"/>
                <a:cs typeface="+mn-cs"/>
              </a:rPr>
              <a:t>.</a:t>
            </a:r>
            <a:endParaRPr lang="en-US" sz="1200" i="0" kern="1200" dirty="0">
              <a:solidFill>
                <a:schemeClr val="tx1"/>
              </a:solidFill>
              <a:latin typeface="+mn-lt"/>
              <a:ea typeface="+mn-ea"/>
              <a:cs typeface="+mn-cs"/>
            </a:endParaRPr>
          </a:p>
          <a:p>
            <a:pPr marL="685800" lvl="1" indent="-228600">
              <a:buFont typeface="+mj-lt"/>
              <a:buAutoNum type="arabicPeriod"/>
            </a:pPr>
            <a:r>
              <a:rPr lang="en-US" sz="1200" kern="1200" dirty="0">
                <a:solidFill>
                  <a:schemeClr val="tx1"/>
                </a:solidFill>
                <a:latin typeface="+mn-lt"/>
                <a:ea typeface="+mn-ea"/>
                <a:cs typeface="+mn-cs"/>
              </a:rPr>
              <a:t>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then c</a:t>
            </a:r>
            <a:r>
              <a:rPr lang="en-US" sz="1200" kern="1200" dirty="0">
                <a:solidFill>
                  <a:schemeClr val="tx1"/>
                </a:solidFill>
                <a:latin typeface="+mn-lt"/>
                <a:ea typeface="+mn-ea"/>
                <a:cs typeface="+mn-cs"/>
              </a:rPr>
              <a:t>lick </a:t>
            </a:r>
            <a:r>
              <a:rPr lang="en-US" sz="1200" b="1" kern="1200" dirty="0">
                <a:solidFill>
                  <a:schemeClr val="tx1"/>
                </a:solidFill>
                <a:latin typeface="+mn-lt"/>
                <a:ea typeface="+mn-ea"/>
                <a:cs typeface="+mn-cs"/>
              </a:rPr>
              <a:t>Align Middle</a:t>
            </a:r>
            <a:r>
              <a:rPr lang="en-US" sz="1200" b="0" kern="1200" dirty="0">
                <a:solidFill>
                  <a:schemeClr val="tx1"/>
                </a:solidFill>
                <a:latin typeface="+mn-lt"/>
                <a:ea typeface="+mn-ea"/>
                <a:cs typeface="+mn-cs"/>
              </a:rPr>
              <a:t>.</a:t>
            </a:r>
          </a:p>
          <a:p>
            <a:pPr marL="685800" lvl="1" indent="-228600">
              <a:buFont typeface="+mj-lt"/>
              <a:buAutoNum type="arabicPeriod"/>
            </a:pPr>
            <a:r>
              <a:rPr lang="en-US" sz="1200" b="0" kern="1200" dirty="0">
                <a:solidFill>
                  <a:schemeClr val="tx1"/>
                </a:solidFill>
                <a:latin typeface="+mn-lt"/>
                <a:ea typeface="+mn-ea"/>
                <a:cs typeface="+mn-cs"/>
              </a:rPr>
              <a:t>Click </a:t>
            </a:r>
            <a:r>
              <a:rPr lang="en-US" sz="1200" b="1" kern="1200" dirty="0">
                <a:solidFill>
                  <a:schemeClr val="tx1"/>
                </a:solidFill>
                <a:latin typeface="+mn-lt"/>
                <a:ea typeface="+mn-ea"/>
                <a:cs typeface="+mn-cs"/>
              </a:rPr>
              <a:t>Group</a:t>
            </a:r>
            <a:r>
              <a:rPr lang="en-US" sz="1200" b="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On</a:t>
            </a:r>
            <a:r>
              <a:rPr lang="en-US" sz="1200" kern="1200" baseline="0" dirty="0">
                <a:solidFill>
                  <a:schemeClr val="tx1"/>
                </a:solidFill>
                <a:latin typeface="+mn-lt"/>
                <a:ea typeface="+mn-ea"/>
                <a:cs typeface="+mn-cs"/>
              </a:rPr>
              <a:t> the slide, drag the group of lines until the </a:t>
            </a:r>
            <a:r>
              <a:rPr lang="en-US" sz="1200" kern="1200" dirty="0">
                <a:solidFill>
                  <a:schemeClr val="tx1"/>
                </a:solidFill>
                <a:latin typeface="+mn-lt"/>
                <a:ea typeface="+mn-ea"/>
                <a:cs typeface="+mn-cs"/>
              </a:rPr>
              <a:t>right edge is touching the right edge of the white rectangle </a:t>
            </a:r>
            <a:r>
              <a:rPr lang="en-US" sz="1200" i="0" kern="1200" dirty="0">
                <a:solidFill>
                  <a:schemeClr val="tx1"/>
                </a:solidFill>
                <a:latin typeface="+mn-lt"/>
                <a:ea typeface="+mn-ea"/>
                <a:cs typeface="+mn-cs"/>
              </a:rPr>
              <a:t>to the right of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b="0" kern="1200" dirty="0">
                <a:solidFill>
                  <a:schemeClr val="tx1"/>
                </a:solidFill>
                <a:latin typeface="+mn-lt"/>
                <a:ea typeface="+mn-ea"/>
                <a:cs typeface="+mn-cs"/>
              </a:rPr>
              <a:t>Click</a:t>
            </a:r>
            <a:r>
              <a:rPr lang="en-US" sz="1200" b="1" kern="1200" dirty="0">
                <a:solidFill>
                  <a:schemeClr val="tx1"/>
                </a:solidFill>
                <a:latin typeface="+mn-lt"/>
                <a:ea typeface="+mn-ea"/>
                <a:cs typeface="+mn-cs"/>
              </a:rPr>
              <a:t> Align Middle</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 then select the group of lines, the text box, and the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 group.</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 </a:t>
            </a:r>
            <a:r>
              <a:rPr lang="en-US" sz="1200" kern="1200" dirty="0">
                <a:solidFill>
                  <a:schemeClr val="tx1"/>
                </a:solidFill>
                <a:latin typeface="+mn-lt"/>
                <a:ea typeface="+mn-ea"/>
                <a:cs typeface="+mn-cs"/>
              </a:rPr>
              <a:t>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double-click the new group to edit the name, and then enter </a:t>
            </a:r>
            <a:r>
              <a:rPr lang="en-US" sz="1200" b="1" kern="1200" dirty="0">
                <a:solidFill>
                  <a:schemeClr val="tx1"/>
                </a:solidFill>
                <a:latin typeface="+mn-lt"/>
                <a:ea typeface="+mn-ea"/>
                <a:cs typeface="+mn-cs"/>
              </a:rPr>
              <a:t>Inside-right page 3</a:t>
            </a:r>
            <a:r>
              <a:rPr lang="en-US" sz="1200" kern="1200" dirty="0">
                <a:solidFill>
                  <a:schemeClr val="tx1"/>
                </a:solidFill>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r>
              <a:rPr lang="en-US" sz="1200" kern="1200" dirty="0">
                <a:solidFill>
                  <a:schemeClr val="tx1"/>
                </a:solidFill>
                <a:latin typeface="+mn-lt"/>
                <a:ea typeface="+mn-ea"/>
                <a:cs typeface="+mn-cs"/>
              </a:rPr>
              <a:t>To reproduce the first shape in</a:t>
            </a:r>
            <a:r>
              <a:rPr lang="en-US" sz="1200" kern="1200" baseline="0" dirty="0">
                <a:solidFill>
                  <a:schemeClr val="tx1"/>
                </a:solidFill>
                <a:latin typeface="+mn-lt"/>
                <a:ea typeface="+mn-ea"/>
                <a:cs typeface="+mn-cs"/>
              </a:rPr>
              <a:t> the </a:t>
            </a:r>
            <a:r>
              <a:rPr lang="en-US" sz="1200" b="1" kern="1200" dirty="0">
                <a:solidFill>
                  <a:schemeClr val="tx1"/>
                </a:solidFill>
                <a:latin typeface="+mn-lt"/>
                <a:ea typeface="+mn-ea"/>
                <a:cs typeface="+mn-cs"/>
              </a:rPr>
              <a:t>Inside-left page 2</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Shapes</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Rectangles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Rectangle</a:t>
            </a:r>
            <a:r>
              <a:rPr lang="en-US" sz="1200" kern="1200" dirty="0">
                <a:solidFill>
                  <a:schemeClr val="tx1"/>
                </a:solidFill>
                <a:latin typeface="+mn-lt"/>
                <a:ea typeface="+mn-ea"/>
                <a:cs typeface="+mn-cs"/>
              </a:rPr>
              <a:t> (first option from the left).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slide, drag to draw a rectangle.</a:t>
            </a:r>
          </a:p>
          <a:p>
            <a:pPr marL="228600" lvl="0" indent="-228600">
              <a:buFont typeface="+mj-lt"/>
              <a:buAutoNum type="arabicPeriod"/>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Height</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4.33”</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Shape Width</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3.15”</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bottom right</a:t>
            </a:r>
            <a:r>
              <a:rPr lang="en-US" sz="1200" kern="1200" baseline="0" dirty="0">
                <a:solidFill>
                  <a:schemeClr val="tx1"/>
                </a:solidFill>
                <a:latin typeface="+mn-lt"/>
                <a:ea typeface="+mn-ea"/>
                <a:cs typeface="+mn-cs"/>
              </a:rPr>
              <a:t> corner of the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Format Shape </a:t>
            </a:r>
            <a:r>
              <a:rPr lang="en-US" sz="1200" kern="1200" dirty="0">
                <a:solidFill>
                  <a:schemeClr val="tx1"/>
                </a:solidFill>
                <a:latin typeface="+mn-lt"/>
                <a:ea typeface="+mn-ea"/>
                <a:cs typeface="+mn-cs"/>
              </a:rPr>
              <a:t>dialog box launcher.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left pane, select </a:t>
            </a:r>
            <a:r>
              <a:rPr lang="en-US" sz="1200" b="1" kern="1200" dirty="0">
                <a:solidFill>
                  <a:schemeClr val="tx1"/>
                </a:solidFill>
                <a:latin typeface="+mn-lt"/>
                <a:ea typeface="+mn-ea"/>
                <a:cs typeface="+mn-cs"/>
              </a:rPr>
              <a:t>Gradient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Type</a:t>
            </a:r>
            <a:r>
              <a:rPr lang="en-US" sz="1200" kern="1200" dirty="0">
                <a:solidFill>
                  <a:schemeClr val="tx1"/>
                </a:solidFill>
                <a:latin typeface="+mn-lt"/>
                <a:ea typeface="+mn-ea"/>
                <a:cs typeface="+mn-cs"/>
              </a:rPr>
              <a:t> list, select </a:t>
            </a:r>
            <a:r>
              <a:rPr lang="en-US" sz="1200" b="1" kern="1200" dirty="0">
                <a:solidFill>
                  <a:schemeClr val="tx1"/>
                </a:solidFill>
                <a:latin typeface="+mn-lt"/>
                <a:ea typeface="+mn-ea"/>
                <a:cs typeface="+mn-cs"/>
              </a:rPr>
              <a:t>Linear</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Direction</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Linear Left </a:t>
            </a:r>
            <a:r>
              <a:rPr lang="en-US" sz="1200" kern="1200" dirty="0">
                <a:solidFill>
                  <a:schemeClr val="tx1"/>
                </a:solidFill>
                <a:latin typeface="+mn-lt"/>
                <a:ea typeface="+mn-ea"/>
                <a:cs typeface="+mn-cs"/>
              </a:rPr>
              <a:t>(first row, fifth option from the left).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Angle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Add</a:t>
            </a:r>
            <a:r>
              <a:rPr lang="en-US" sz="1200" kern="1200" dirty="0">
                <a:solidFill>
                  <a:schemeClr val="tx1"/>
                </a:solidFill>
                <a:latin typeface="+mn-lt"/>
                <a:ea typeface="+mn-ea"/>
                <a:cs typeface="+mn-cs"/>
              </a:rPr>
              <a:t> or </a:t>
            </a:r>
            <a:r>
              <a:rPr lang="en-US" sz="1200" b="1" kern="1200" dirty="0">
                <a:solidFill>
                  <a:schemeClr val="tx1"/>
                </a:solidFill>
                <a:latin typeface="+mn-lt"/>
                <a:ea typeface="+mn-ea"/>
                <a:cs typeface="+mn-cs"/>
              </a:rPr>
              <a:t>Remove</a:t>
            </a:r>
            <a:r>
              <a:rPr lang="en-US" sz="1200" kern="1200" dirty="0">
                <a:solidFill>
                  <a:schemeClr val="tx1"/>
                </a:solidFill>
                <a:latin typeface="+mn-lt"/>
                <a:ea typeface="+mn-ea"/>
                <a:cs typeface="+mn-cs"/>
              </a:rPr>
              <a:t> until five stops appear in the drop-down list. </a:t>
            </a:r>
          </a:p>
          <a:p>
            <a:pPr marL="228600" lvl="0" indent="-228600">
              <a:buFont typeface="+mj-lt"/>
              <a:buAutoNum type="arabicPeriod"/>
            </a:pPr>
            <a:r>
              <a:rPr lang="en-US" sz="1200" kern="1200" dirty="0">
                <a:solidFill>
                  <a:schemeClr val="tx1"/>
                </a:solidFill>
                <a:latin typeface="+mn-lt"/>
                <a:ea typeface="+mn-ea"/>
                <a:cs typeface="+mn-cs"/>
              </a:rPr>
              <a:t>Also under </a:t>
            </a:r>
            <a:r>
              <a:rPr lang="en-US" sz="1200" b="1" kern="1200" dirty="0">
                <a:solidFill>
                  <a:schemeClr val="tx1"/>
                </a:solidFill>
                <a:latin typeface="+mn-lt"/>
                <a:ea typeface="+mn-ea"/>
                <a:cs typeface="+mn-cs"/>
              </a:rPr>
              <a:t>Gradient stops</a:t>
            </a:r>
            <a:r>
              <a:rPr lang="en-US" sz="1200" kern="1200" dirty="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1 </a:t>
            </a:r>
            <a:r>
              <a:rPr lang="en-US" sz="1200" kern="1200" dirty="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0%</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under </a:t>
            </a:r>
            <a:r>
              <a:rPr lang="en-US" sz="1200" b="1" kern="1200" baseline="0" dirty="0">
                <a:solidFill>
                  <a:schemeClr val="tx1"/>
                </a:solidFill>
                <a:latin typeface="+mn-lt"/>
                <a:ea typeface="+mn-ea"/>
                <a:cs typeface="+mn-cs"/>
              </a:rPr>
              <a:t>Theme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White, Background 1, Darker 35%</a:t>
            </a:r>
            <a:r>
              <a:rPr lang="en-US" sz="1200" kern="1200" dirty="0">
                <a:solidFill>
                  <a:schemeClr val="tx1"/>
                </a:solidFill>
                <a:latin typeface="+mn-lt"/>
                <a:ea typeface="+mn-ea"/>
                <a:cs typeface="+mn-cs"/>
              </a:rPr>
              <a:t> (fifth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2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5%</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under </a:t>
            </a:r>
            <a:r>
              <a:rPr lang="en-US" sz="1200" b="1" kern="1200" baseline="0" dirty="0">
                <a:solidFill>
                  <a:schemeClr val="tx1"/>
                </a:solidFill>
                <a:latin typeface="+mn-lt"/>
                <a:ea typeface="+mn-ea"/>
                <a:cs typeface="+mn-cs"/>
              </a:rPr>
              <a:t>Theme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3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18%</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under </a:t>
            </a:r>
            <a:r>
              <a:rPr lang="en-US" sz="1200" b="1" kern="1200" baseline="0" dirty="0">
                <a:solidFill>
                  <a:schemeClr val="tx1"/>
                </a:solidFill>
                <a:latin typeface="+mn-lt"/>
                <a:ea typeface="+mn-ea"/>
                <a:cs typeface="+mn-cs"/>
              </a:rPr>
              <a:t>Theme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White, Background 1, Darker 5%</a:t>
            </a:r>
            <a:r>
              <a:rPr lang="en-US" sz="1200" kern="1200" dirty="0">
                <a:solidFill>
                  <a:schemeClr val="tx1"/>
                </a:solidFill>
                <a:latin typeface="+mn-lt"/>
                <a:ea typeface="+mn-ea"/>
                <a:cs typeface="+mn-cs"/>
              </a:rPr>
              <a:t> (second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4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38%</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under </a:t>
            </a:r>
            <a:r>
              <a:rPr lang="en-US" sz="1200" b="1" kern="1200" baseline="0" dirty="0">
                <a:solidFill>
                  <a:schemeClr val="tx1"/>
                </a:solidFill>
                <a:latin typeface="+mn-lt"/>
                <a:ea typeface="+mn-ea"/>
                <a:cs typeface="+mn-cs"/>
              </a:rPr>
              <a:t>Theme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685800" lvl="1" indent="-228600">
              <a:buFont typeface="Arial" pitchFamily="34" charset="0"/>
              <a:buChar char="•"/>
            </a:pPr>
            <a:r>
              <a:rPr lang="en-US" sz="1200" kern="1200" dirty="0">
                <a:solidFill>
                  <a:schemeClr val="tx1"/>
                </a:solidFill>
                <a:latin typeface="+mn-lt"/>
                <a:ea typeface="+mn-ea"/>
                <a:cs typeface="+mn-cs"/>
              </a:rPr>
              <a:t>Select </a:t>
            </a:r>
            <a:r>
              <a:rPr lang="en-US" sz="1200" b="1" kern="1200" dirty="0">
                <a:solidFill>
                  <a:schemeClr val="tx1"/>
                </a:solidFill>
                <a:latin typeface="+mn-lt"/>
                <a:ea typeface="+mn-ea"/>
                <a:cs typeface="+mn-cs"/>
              </a:rPr>
              <a:t>Stop 5 </a:t>
            </a:r>
            <a:r>
              <a:rPr lang="en-US" sz="1200" kern="1200" dirty="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Stop position </a:t>
            </a:r>
            <a:r>
              <a:rPr lang="en-US" sz="1200" kern="1200" dirty="0">
                <a:solidFill>
                  <a:schemeClr val="tx1"/>
                </a:solidFill>
                <a:latin typeface="+mn-lt"/>
                <a:ea typeface="+mn-ea"/>
                <a:cs typeface="+mn-cs"/>
              </a:rPr>
              <a:t>box, enter </a:t>
            </a:r>
            <a:r>
              <a:rPr lang="en-US" sz="1200" b="1" kern="1200" dirty="0">
                <a:solidFill>
                  <a:schemeClr val="tx1"/>
                </a:solidFill>
                <a:latin typeface="+mn-lt"/>
                <a:ea typeface="+mn-ea"/>
                <a:cs typeface="+mn-cs"/>
              </a:rPr>
              <a:t>93%</a:t>
            </a:r>
            <a:r>
              <a:rPr lang="en-US" sz="1200" kern="1200" dirty="0">
                <a:solidFill>
                  <a:schemeClr val="tx1"/>
                </a:solidFill>
                <a:latin typeface="+mn-lt"/>
                <a:ea typeface="+mn-ea"/>
                <a:cs typeface="+mn-cs"/>
              </a:rPr>
              <a:t>.</a:t>
            </a:r>
          </a:p>
          <a:p>
            <a:pPr marL="1143000" lvl="2" indent="-228600">
              <a:buFont typeface="Arial" pitchFamily="34" charset="0"/>
              <a:buChar char="•"/>
            </a:pPr>
            <a:r>
              <a:rPr lang="en-US" sz="1200" kern="1200" dirty="0">
                <a:solidFill>
                  <a:schemeClr val="tx1"/>
                </a:solidFill>
                <a:latin typeface="+mn-lt"/>
                <a:ea typeface="+mn-ea"/>
                <a:cs typeface="+mn-cs"/>
              </a:rPr>
              <a:t>Click the button next to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under </a:t>
            </a:r>
            <a:r>
              <a:rPr lang="en-US" sz="1200" b="1" kern="1200" baseline="0" dirty="0">
                <a:solidFill>
                  <a:schemeClr val="tx1"/>
                </a:solidFill>
                <a:latin typeface="+mn-lt"/>
                <a:ea typeface="+mn-ea"/>
                <a:cs typeface="+mn-cs"/>
              </a:rPr>
              <a:t>Theme Colors </a:t>
            </a:r>
            <a:r>
              <a:rPr lang="en-US" sz="1200" kern="1200" baseline="0" dirty="0">
                <a:solidFill>
                  <a:schemeClr val="tx1"/>
                </a:solidFill>
                <a:latin typeface="+mn-lt"/>
                <a:ea typeface="+mn-ea"/>
                <a:cs typeface="+mn-cs"/>
              </a:rPr>
              <a:t>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White, Background 1</a:t>
            </a:r>
            <a:r>
              <a:rPr lang="en-US" sz="1200" kern="1200" dirty="0">
                <a:solidFill>
                  <a:schemeClr val="tx1"/>
                </a:solidFill>
                <a:latin typeface="+mn-lt"/>
                <a:ea typeface="+mn-ea"/>
                <a:cs typeface="+mn-cs"/>
              </a:rPr>
              <a:t> (first row, first option from the left).</a:t>
            </a:r>
          </a:p>
          <a:p>
            <a:pPr marL="228600" lvl="0" indent="-228600">
              <a:buFont typeface="+mj-lt"/>
              <a:buAutoNum type="arabicPeriod"/>
            </a:pPr>
            <a:r>
              <a:rPr lang="en-US" sz="1200" kern="1200" dirty="0">
                <a:solidFill>
                  <a:schemeClr val="tx1"/>
                </a:solidFill>
                <a:latin typeface="+mn-lt"/>
                <a:ea typeface="+mn-ea"/>
                <a:cs typeface="+mn-cs"/>
              </a:rPr>
              <a:t>Also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in the left pane. In the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Color</a:t>
            </a:r>
            <a:r>
              <a:rPr lang="en-US" sz="1200" kern="1200" dirty="0">
                <a:solidFill>
                  <a:schemeClr val="tx1"/>
                </a:solidFill>
                <a:latin typeface="+mn-lt"/>
                <a:ea typeface="+mn-ea"/>
                <a:cs typeface="+mn-cs"/>
              </a:rPr>
              <a:t> pane, select </a:t>
            </a:r>
            <a:r>
              <a:rPr lang="en-US" sz="1200" b="1" kern="1200" dirty="0">
                <a:solidFill>
                  <a:schemeClr val="tx1"/>
                </a:solidFill>
                <a:latin typeface="+mn-lt"/>
                <a:ea typeface="+mn-ea"/>
                <a:cs typeface="+mn-cs"/>
              </a:rPr>
              <a:t>No</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line</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Also in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Shape</a:t>
            </a:r>
            <a:r>
              <a:rPr lang="en-US" sz="1200" kern="1200" dirty="0">
                <a:solidFill>
                  <a:schemeClr val="tx1"/>
                </a:solidFill>
                <a:latin typeface="+mn-lt"/>
                <a:ea typeface="+mn-ea"/>
                <a:cs typeface="+mn-cs"/>
              </a:rPr>
              <a:t> dialog box, click </a:t>
            </a:r>
            <a:r>
              <a:rPr lang="en-US" sz="1200" b="1" kern="1200" dirty="0">
                <a:solidFill>
                  <a:schemeClr val="tx1"/>
                </a:solidFill>
                <a:latin typeface="+mn-lt"/>
                <a:ea typeface="+mn-ea"/>
                <a:cs typeface="+mn-cs"/>
              </a:rPr>
              <a:t>Shadow</a:t>
            </a:r>
            <a:r>
              <a:rPr lang="en-US" sz="1200" kern="1200" dirty="0">
                <a:solidFill>
                  <a:schemeClr val="tx1"/>
                </a:solidFill>
                <a:latin typeface="+mn-lt"/>
                <a:ea typeface="+mn-ea"/>
                <a:cs typeface="+mn-cs"/>
              </a:rPr>
              <a:t> in the left pane. In the </a:t>
            </a:r>
            <a:r>
              <a:rPr lang="en-US" sz="1200" b="1" kern="1200" dirty="0">
                <a:solidFill>
                  <a:schemeClr val="tx1"/>
                </a:solidFill>
                <a:latin typeface="+mn-lt"/>
                <a:ea typeface="+mn-ea"/>
                <a:cs typeface="+mn-cs"/>
              </a:rPr>
              <a:t>Shadow</a:t>
            </a:r>
            <a:r>
              <a:rPr lang="en-US" sz="1200" kern="1200" dirty="0">
                <a:solidFill>
                  <a:schemeClr val="tx1"/>
                </a:solidFill>
                <a:latin typeface="+mn-lt"/>
                <a:ea typeface="+mn-ea"/>
                <a:cs typeface="+mn-cs"/>
              </a:rPr>
              <a:t> pane, click the button next to </a:t>
            </a:r>
            <a:r>
              <a:rPr lang="en-US" sz="1200" b="1" kern="1200" dirty="0">
                <a:solidFill>
                  <a:schemeClr val="tx1"/>
                </a:solidFill>
                <a:latin typeface="+mn-lt"/>
                <a:ea typeface="+mn-ea"/>
                <a:cs typeface="+mn-cs"/>
              </a:rPr>
              <a:t>Presets</a:t>
            </a:r>
            <a:r>
              <a:rPr lang="en-US" sz="1200" kern="1200" dirty="0">
                <a:solidFill>
                  <a:schemeClr val="tx1"/>
                </a:solidFill>
                <a:latin typeface="+mn-lt"/>
                <a:ea typeface="+mn-ea"/>
                <a:cs typeface="+mn-cs"/>
              </a:rPr>
              <a:t>, under </a:t>
            </a:r>
            <a:r>
              <a:rPr lang="en-US" sz="1200" b="1" kern="1200" dirty="0">
                <a:solidFill>
                  <a:schemeClr val="tx1"/>
                </a:solidFill>
                <a:latin typeface="+mn-lt"/>
                <a:ea typeface="+mn-ea"/>
                <a:cs typeface="+mn-cs"/>
              </a:rPr>
              <a:t>Outer</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Offset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Right</a:t>
            </a:r>
            <a:r>
              <a:rPr lang="en-US" sz="1200" kern="1200" dirty="0">
                <a:solidFill>
                  <a:schemeClr val="tx1"/>
                </a:solidFill>
                <a:latin typeface="+mn-lt"/>
                <a:ea typeface="+mn-ea"/>
                <a:cs typeface="+mn-cs"/>
              </a:rPr>
              <a:t> (second row, first option from the left),</a:t>
            </a:r>
            <a:r>
              <a:rPr lang="en-US" sz="1200" kern="1200" baseline="0" dirty="0">
                <a:solidFill>
                  <a:schemeClr val="tx1"/>
                </a:solidFill>
                <a:latin typeface="+mn-lt"/>
                <a:ea typeface="+mn-ea"/>
                <a:cs typeface="+mn-cs"/>
              </a:rPr>
              <a:t> and then </a:t>
            </a:r>
            <a:r>
              <a:rPr lang="en-US" sz="1200" kern="1200" dirty="0">
                <a:solidFill>
                  <a:schemeClr val="tx1"/>
                </a:solidFill>
                <a:latin typeface="+mn-lt"/>
                <a:ea typeface="+mn-ea"/>
                <a:cs typeface="+mn-cs"/>
              </a:rPr>
              <a:t>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Transparency</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60%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100%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Blur</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 pt</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Angle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0°</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Distance</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3 pt</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 rectangle until the right edge is against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a:t>
            </a:r>
          </a:p>
          <a:p>
            <a:pPr marL="228600" indent="-228600">
              <a:buFont typeface="+mj-lt"/>
              <a:buAutoNum type="arabicPeriod"/>
            </a:pPr>
            <a:endParaRPr lang="en-US" sz="120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To reproduce the page edge in</a:t>
            </a:r>
            <a:r>
              <a:rPr lang="en-US" sz="1200" kern="1200" baseline="0" dirty="0">
                <a:solidFill>
                  <a:schemeClr val="tx1"/>
                </a:solidFill>
                <a:latin typeface="+mn-lt"/>
                <a:ea typeface="+mn-ea"/>
                <a:cs typeface="+mn-cs"/>
              </a:rPr>
              <a:t> the </a:t>
            </a:r>
            <a:r>
              <a:rPr lang="en-US" sz="1200" b="1" kern="1200" dirty="0">
                <a:solidFill>
                  <a:schemeClr val="tx1"/>
                </a:solidFill>
                <a:latin typeface="+mn-lt"/>
                <a:ea typeface="+mn-ea"/>
                <a:cs typeface="+mn-cs"/>
              </a:rPr>
              <a:t>Inside-left page 2</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Shapes</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Lines</a:t>
            </a:r>
            <a:r>
              <a:rPr lang="en-US" sz="1200" kern="1200" dirty="0">
                <a:solidFill>
                  <a:schemeClr val="tx1"/>
                </a:solidFill>
                <a:latin typeface="+mn-lt"/>
                <a:ea typeface="+mn-ea"/>
                <a:cs typeface="+mn-cs"/>
              </a:rPr>
              <a:t> click </a:t>
            </a:r>
            <a:r>
              <a:rPr lang="en-US" sz="1200" b="1" kern="1200" dirty="0">
                <a:solidFill>
                  <a:schemeClr val="tx1"/>
                </a:solidFill>
                <a:latin typeface="+mn-lt"/>
                <a:ea typeface="+mn-ea"/>
                <a:cs typeface="+mn-cs"/>
              </a:rPr>
              <a:t>Line </a:t>
            </a:r>
            <a:r>
              <a:rPr lang="en-US" sz="1200" b="0" kern="1200" dirty="0">
                <a:solidFill>
                  <a:schemeClr val="tx1"/>
                </a:solidFill>
                <a:latin typeface="+mn-lt"/>
                <a:ea typeface="+mn-ea"/>
                <a:cs typeface="+mn-cs"/>
              </a:rPr>
              <a:t>(first option from the left)</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On the slide, press and hold SHIFT, and then drag to draw a straight, vertical line.</a:t>
            </a:r>
          </a:p>
          <a:p>
            <a:pPr marL="228600" lvl="0" indent="-228600">
              <a:buFont typeface="+mj-lt"/>
              <a:buAutoNum type="arabicPeriod"/>
            </a:pPr>
            <a:r>
              <a:rPr lang="en-US" sz="1200" kern="1200" dirty="0">
                <a:solidFill>
                  <a:schemeClr val="tx1"/>
                </a:solidFill>
                <a:latin typeface="+mn-lt"/>
                <a:ea typeface="+mn-ea"/>
                <a:cs typeface="+mn-cs"/>
              </a:rPr>
              <a:t>Select the vertical line.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in the </a:t>
            </a:r>
            <a:r>
              <a:rPr lang="en-US" sz="1200" b="1" kern="1200" dirty="0">
                <a:solidFill>
                  <a:schemeClr val="tx1"/>
                </a:solidFill>
                <a:latin typeface="+mn-lt"/>
                <a:ea typeface="+mn-ea"/>
                <a:cs typeface="+mn-cs"/>
              </a:rPr>
              <a:t>Shape Width</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4.32”</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Under </a:t>
            </a:r>
            <a:r>
              <a:rPr lang="en-US" sz="1200" b="1" kern="1200" dirty="0">
                <a:solidFill>
                  <a:schemeClr val="tx1"/>
                </a:solidFill>
                <a:latin typeface="+mn-lt"/>
                <a:ea typeface="+mn-ea"/>
                <a:cs typeface="+mn-cs"/>
              </a:rPr>
              <a:t>Drawing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Shape Styles</a:t>
            </a:r>
            <a:r>
              <a:rPr lang="en-US" sz="1200" kern="1200" dirty="0">
                <a:solidFill>
                  <a:schemeClr val="tx1"/>
                </a:solidFill>
                <a:latin typeface="+mn-lt"/>
                <a:ea typeface="+mn-ea"/>
                <a:cs typeface="+mn-cs"/>
              </a:rPr>
              <a:t> group, click the arrow next to </a:t>
            </a:r>
            <a:r>
              <a:rPr lang="en-US" sz="1200" b="1" kern="1200" dirty="0">
                <a:solidFill>
                  <a:schemeClr val="tx1"/>
                </a:solidFill>
                <a:latin typeface="+mn-lt"/>
                <a:ea typeface="+mn-ea"/>
                <a:cs typeface="+mn-cs"/>
              </a:rPr>
              <a:t>Shape Outline</a:t>
            </a:r>
            <a:r>
              <a:rPr lang="en-US" sz="1200" kern="1200" dirty="0">
                <a:solidFill>
                  <a:schemeClr val="tx1"/>
                </a:solidFill>
                <a:latin typeface="+mn-lt"/>
                <a:ea typeface="+mn-ea"/>
                <a:cs typeface="+mn-cs"/>
              </a:rPr>
              <a:t>, and then under </a:t>
            </a:r>
            <a:r>
              <a:rPr lang="en-US" sz="1200" b="1" kern="1200" dirty="0">
                <a:solidFill>
                  <a:schemeClr val="tx1"/>
                </a:solidFill>
                <a:latin typeface="+mn-lt"/>
                <a:ea typeface="+mn-ea"/>
                <a:cs typeface="+mn-cs"/>
              </a:rPr>
              <a:t>Theme Colors </a:t>
            </a: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White, Background 1, Darker 15%</a:t>
            </a:r>
            <a:r>
              <a:rPr lang="en-US" sz="1200" kern="1200" dirty="0">
                <a:solidFill>
                  <a:schemeClr val="tx1"/>
                </a:solidFill>
                <a:latin typeface="+mn-lt"/>
                <a:ea typeface="+mn-ea"/>
                <a:cs typeface="+mn-cs"/>
              </a:rPr>
              <a:t> (third row, first option from the left).</a:t>
            </a:r>
          </a:p>
          <a:p>
            <a:pPr marL="228600" lvl="0" indent="-228600">
              <a:buFont typeface="+mj-lt"/>
              <a:buAutoNum type="arabicPeriod"/>
            </a:pPr>
            <a:r>
              <a:rPr lang="en-US" sz="1200" kern="1200" dirty="0">
                <a:solidFill>
                  <a:schemeClr val="tx1"/>
                </a:solidFill>
                <a:latin typeface="+mn-lt"/>
                <a:ea typeface="+mn-ea"/>
                <a:cs typeface="+mn-cs"/>
              </a:rPr>
              <a:t>On the slide, drag the line near</a:t>
            </a:r>
            <a:r>
              <a:rPr lang="en-US" sz="1200" kern="1200" baseline="0" dirty="0">
                <a:solidFill>
                  <a:schemeClr val="tx1"/>
                </a:solidFill>
                <a:latin typeface="+mn-lt"/>
                <a:ea typeface="+mn-ea"/>
                <a:cs typeface="+mn-cs"/>
              </a:rPr>
              <a:t> the edge of the left-side page (white rectangle to the left of the vertical drawing guide). </a:t>
            </a:r>
            <a:endParaRPr lang="en-US" sz="1200" i="1" kern="1200" dirty="0">
              <a:solidFill>
                <a:schemeClr val="tx1"/>
              </a:solidFill>
              <a:latin typeface="+mn-lt"/>
              <a:ea typeface="+mn-ea"/>
              <a:cs typeface="+mn-cs"/>
            </a:endParaRPr>
          </a:p>
          <a:p>
            <a:pPr marL="228600" lvl="0" indent="-228600">
              <a:buFont typeface="+mj-lt"/>
              <a:buAutoNum type="arabicPeriod"/>
            </a:pP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point to </a:t>
            </a:r>
            <a:r>
              <a:rPr lang="en-US" sz="1200" b="1" i="0" kern="1200" dirty="0">
                <a:solidFill>
                  <a:schemeClr val="tx1"/>
                </a:solidFill>
                <a:latin typeface="+mn-lt"/>
                <a:ea typeface="+mn-ea"/>
                <a:cs typeface="+mn-cs"/>
              </a:rPr>
              <a:t>Align</a:t>
            </a:r>
            <a:r>
              <a:rPr lang="en-US" sz="1200" i="0" kern="1200" dirty="0">
                <a:solidFill>
                  <a:schemeClr val="tx1"/>
                </a:solidFill>
                <a:latin typeface="+mn-lt"/>
                <a:ea typeface="+mn-ea"/>
                <a:cs typeface="+mn-cs"/>
              </a:rPr>
              <a:t>, and then do the following:</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baseline="0" dirty="0">
                <a:solidFill>
                  <a:schemeClr val="tx1"/>
                </a:solidFill>
                <a:latin typeface="+mn-lt"/>
                <a:ea typeface="+mn-ea"/>
                <a:cs typeface="+mn-cs"/>
              </a:rPr>
              <a:t>Click </a:t>
            </a:r>
            <a:r>
              <a:rPr lang="en-US" sz="1200" b="1" i="0" kern="1200" baseline="0" dirty="0">
                <a:solidFill>
                  <a:schemeClr val="tx1"/>
                </a:solidFill>
                <a:latin typeface="+mn-lt"/>
                <a:ea typeface="+mn-ea"/>
                <a:cs typeface="+mn-cs"/>
              </a:rPr>
              <a:t>Align Middle</a:t>
            </a:r>
            <a:r>
              <a:rPr lang="en-US" sz="1200" i="0" kern="1200" baseline="0" dirty="0">
                <a:solidFill>
                  <a:schemeClr val="tx1"/>
                </a:solidFill>
                <a:latin typeface="+mn-lt"/>
                <a:ea typeface="+mn-ea"/>
                <a:cs typeface="+mn-cs"/>
              </a:rPr>
              <a:t>.</a:t>
            </a:r>
            <a:endParaRPr lang="en-US" sz="1200" i="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 then select the rectangle and the straight connector (line).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 </a:t>
            </a:r>
            <a:r>
              <a:rPr lang="en-US" sz="1200" kern="1200" dirty="0">
                <a:solidFill>
                  <a:schemeClr val="tx1"/>
                </a:solidFill>
                <a:latin typeface="+mn-lt"/>
                <a:ea typeface="+mn-ea"/>
                <a:cs typeface="+mn-cs"/>
              </a:rPr>
              <a:t>group, click the arrow under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double-click the new group to edit the name, and then</a:t>
            </a:r>
            <a:r>
              <a:rPr lang="en-US" sz="1200" kern="1200" baseline="0" dirty="0">
                <a:solidFill>
                  <a:schemeClr val="tx1"/>
                </a:solidFill>
                <a:latin typeface="+mn-lt"/>
                <a:ea typeface="+mn-ea"/>
                <a:cs typeface="+mn-cs"/>
              </a:rPr>
              <a:t> enter </a:t>
            </a:r>
            <a:r>
              <a:rPr lang="en-US" sz="1200" b="1" kern="1200" dirty="0">
                <a:solidFill>
                  <a:schemeClr val="tx1"/>
                </a:solidFill>
                <a:latin typeface="+mn-lt"/>
                <a:ea typeface="+mn-ea"/>
                <a:cs typeface="+mn-cs"/>
              </a:rPr>
              <a:t>Inside-left page 2</a:t>
            </a:r>
            <a:r>
              <a:rPr lang="en-US" sz="1200" kern="1200" dirty="0">
                <a:solidFill>
                  <a:schemeClr val="tx1"/>
                </a:solidFill>
                <a:latin typeface="+mn-lt"/>
                <a:ea typeface="+mn-ea"/>
                <a:cs typeface="+mn-cs"/>
              </a:rPr>
              <a:t>.</a:t>
            </a:r>
          </a:p>
          <a:p>
            <a:pPr marL="228600" indent="-228600">
              <a:buFont typeface="+mj-lt"/>
              <a:buNone/>
            </a:pP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To reproduce the first shape in the </a:t>
            </a:r>
            <a:r>
              <a:rPr lang="en-US" sz="1200" b="1" kern="1200" dirty="0">
                <a:solidFill>
                  <a:schemeClr val="tx1"/>
                </a:solidFill>
                <a:latin typeface="+mn-lt"/>
                <a:ea typeface="+mn-ea"/>
                <a:cs typeface="+mn-cs"/>
              </a:rPr>
              <a:t>Inside-right page 2</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select the </a:t>
            </a:r>
            <a:r>
              <a:rPr lang="en-US" sz="1200" b="1" kern="1200" dirty="0">
                <a:solidFill>
                  <a:schemeClr val="tx1"/>
                </a:solidFill>
                <a:latin typeface="+mn-lt"/>
                <a:ea typeface="+mn-ea"/>
                <a:cs typeface="+mn-cs"/>
              </a:rPr>
              <a:t>Inside-left page 2</a:t>
            </a:r>
            <a:r>
              <a:rPr lang="en-US" sz="1200" kern="1200" baseline="0" dirty="0">
                <a:solidFill>
                  <a:schemeClr val="tx1"/>
                </a:solidFill>
                <a:latin typeface="+mn-lt"/>
                <a:ea typeface="+mn-ea"/>
                <a:cs typeface="+mn-cs"/>
              </a:rPr>
              <a:t> 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a:t>
            </a:r>
            <a:r>
              <a:rPr lang="en-US" sz="1200" kern="1200" baseline="0" dirty="0">
                <a:solidFill>
                  <a:schemeClr val="tx1"/>
                </a:solidFill>
                <a:latin typeface="+mn-lt"/>
                <a:ea typeface="+mn-ea"/>
                <a:cs typeface="+mn-cs"/>
              </a:rPr>
              <a:t> 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With the duplicate group still selected,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Rotate</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More Rotation Options</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Size and Position</a:t>
            </a:r>
            <a:r>
              <a:rPr lang="en-US" sz="1200" kern="1200" dirty="0">
                <a:solidFill>
                  <a:schemeClr val="tx1"/>
                </a:solidFill>
                <a:latin typeface="+mn-lt"/>
                <a:ea typeface="+mn-ea"/>
                <a:cs typeface="+mn-cs"/>
              </a:rPr>
              <a:t> dialog box, on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tab, under </a:t>
            </a:r>
            <a:r>
              <a:rPr lang="en-US" sz="1200" b="1" kern="1200" dirty="0">
                <a:solidFill>
                  <a:schemeClr val="tx1"/>
                </a:solidFill>
                <a:latin typeface="+mn-lt"/>
                <a:ea typeface="+mn-ea"/>
                <a:cs typeface="+mn-cs"/>
              </a:rPr>
              <a:t>Size and rotation</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Rotation</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double-click the duplicate group to edit the name, and then enter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select the new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 group. On the slide, drag the selected group until the left edge is against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to Slide</a:t>
            </a:r>
            <a:r>
              <a:rPr lang="en-US" sz="120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Align Middle</a:t>
            </a:r>
            <a:r>
              <a:rPr lang="en-US" sz="1200" kern="1200" baseline="0" dirty="0">
                <a:solidFill>
                  <a:schemeClr val="tx1"/>
                </a:solidFill>
                <a:latin typeface="+mn-lt"/>
                <a:ea typeface="+mn-ea"/>
                <a:cs typeface="+mn-cs"/>
              </a:rPr>
              <a:t>. </a:t>
            </a:r>
            <a:endParaRPr lang="en-US" sz="120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Illustrations </a:t>
            </a:r>
            <a:r>
              <a:rPr lang="en-US" sz="1200" kern="1200" dirty="0">
                <a:solidFill>
                  <a:schemeClr val="tx1"/>
                </a:solidFill>
                <a:latin typeface="+mn-lt"/>
                <a:ea typeface="+mn-ea"/>
                <a:cs typeface="+mn-cs"/>
              </a:rPr>
              <a:t>group, click </a:t>
            </a:r>
            <a:r>
              <a:rPr lang="en-US" sz="1200" b="1" kern="1200" dirty="0">
                <a:solidFill>
                  <a:schemeClr val="tx1"/>
                </a:solidFill>
                <a:latin typeface="+mn-lt"/>
                <a:ea typeface="+mn-ea"/>
                <a:cs typeface="+mn-cs"/>
              </a:rPr>
              <a:t>Picture</a:t>
            </a:r>
            <a:r>
              <a:rPr lang="en-US" sz="1200" b="0" kern="1200" dirty="0">
                <a:solidFill>
                  <a:schemeClr val="tx1"/>
                </a:solidFill>
                <a:latin typeface="+mn-lt"/>
                <a:ea typeface="+mn-ea"/>
                <a:cs typeface="+mn-cs"/>
              </a:rPr>
              <a:t>.</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Picture</a:t>
            </a:r>
            <a:r>
              <a:rPr lang="en-US" sz="1200" kern="1200" dirty="0">
                <a:solidFill>
                  <a:schemeClr val="tx1"/>
                </a:solidFill>
                <a:latin typeface="+mn-lt"/>
                <a:ea typeface="+mn-ea"/>
                <a:cs typeface="+mn-cs"/>
              </a:rPr>
              <a:t> dialog box, select a picture, and then click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On</a:t>
            </a:r>
            <a:r>
              <a:rPr lang="en-US" sz="1200" kern="1200" baseline="0" dirty="0">
                <a:solidFill>
                  <a:schemeClr val="tx1"/>
                </a:solidFill>
                <a:latin typeface="+mn-lt"/>
                <a:ea typeface="+mn-ea"/>
                <a:cs typeface="+mn-cs"/>
              </a:rPr>
              <a:t> the slide, s</a:t>
            </a:r>
            <a:r>
              <a:rPr lang="en-US" sz="1200" kern="1200" dirty="0">
                <a:solidFill>
                  <a:schemeClr val="tx1"/>
                </a:solidFill>
                <a:latin typeface="+mn-lt"/>
                <a:ea typeface="+mn-ea"/>
                <a:cs typeface="+mn-cs"/>
              </a:rPr>
              <a:t>elect the picture. Under </a:t>
            </a:r>
            <a:r>
              <a:rPr lang="en-US" sz="1200" b="1" kern="1200" dirty="0">
                <a:solidFill>
                  <a:schemeClr val="tx1"/>
                </a:solidFill>
                <a:latin typeface="+mn-lt"/>
                <a:ea typeface="+mn-ea"/>
                <a:cs typeface="+mn-cs"/>
              </a:rPr>
              <a:t>Picture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bottom right corner of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and Position</a:t>
            </a:r>
            <a:r>
              <a:rPr lang="en-US" sz="1200" kern="1200" dirty="0">
                <a:solidFill>
                  <a:schemeClr val="tx1"/>
                </a:solidFill>
                <a:latin typeface="+mn-lt"/>
                <a:ea typeface="+mn-ea"/>
                <a:cs typeface="+mn-cs"/>
              </a:rPr>
              <a:t> dialog box launcher. Select the picture. Under </a:t>
            </a:r>
            <a:r>
              <a:rPr lang="en-US" sz="1200" b="1" kern="1200" dirty="0">
                <a:solidFill>
                  <a:schemeClr val="tx1"/>
                </a:solidFill>
                <a:latin typeface="+mn-lt"/>
                <a:ea typeface="+mn-ea"/>
                <a:cs typeface="+mn-cs"/>
              </a:rPr>
              <a:t>Picture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bottom right corner of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Size and Position</a:t>
            </a:r>
            <a:r>
              <a:rPr lang="en-US" sz="1200" kern="1200" dirty="0">
                <a:solidFill>
                  <a:schemeClr val="tx1"/>
                </a:solidFill>
                <a:latin typeface="+mn-lt"/>
                <a:ea typeface="+mn-ea"/>
                <a:cs typeface="+mn-cs"/>
              </a:rPr>
              <a:t> dialog box launcher. In the </a:t>
            </a:r>
            <a:r>
              <a:rPr lang="en-US" sz="1200" b="1" kern="1200" dirty="0">
                <a:solidFill>
                  <a:schemeClr val="tx1"/>
                </a:solidFill>
                <a:latin typeface="+mn-lt"/>
                <a:ea typeface="+mn-ea"/>
                <a:cs typeface="+mn-cs"/>
              </a:rPr>
              <a:t>Size and Position </a:t>
            </a:r>
            <a:r>
              <a:rPr lang="en-US" sz="1200" kern="1200" dirty="0">
                <a:solidFill>
                  <a:schemeClr val="tx1"/>
                </a:solidFill>
                <a:latin typeface="+mn-lt"/>
                <a:ea typeface="+mn-ea"/>
                <a:cs typeface="+mn-cs"/>
              </a:rPr>
              <a:t> dialog box, on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tab, resize or crop the picture as needed so that under </a:t>
            </a:r>
            <a:r>
              <a:rPr lang="en-US" sz="1200" b="1" kern="1200" dirty="0">
                <a:solidFill>
                  <a:schemeClr val="tx1"/>
                </a:solidFill>
                <a:latin typeface="+mn-lt"/>
                <a:ea typeface="+mn-ea"/>
                <a:cs typeface="+mn-cs"/>
              </a:rPr>
              <a:t>Size and rotate</a:t>
            </a:r>
            <a:r>
              <a:rPr lang="en-US" sz="1200" kern="1200" dirty="0">
                <a:solidFill>
                  <a:schemeClr val="tx1"/>
                </a:solidFill>
                <a:latin typeface="+mn-lt"/>
                <a:ea typeface="+mn-ea"/>
                <a:cs typeface="+mn-cs"/>
              </a:rPr>
              <a:t>, the </a:t>
            </a:r>
            <a:r>
              <a:rPr lang="en-US" sz="1200" b="1" kern="1200" dirty="0">
                <a:solidFill>
                  <a:schemeClr val="tx1"/>
                </a:solidFill>
                <a:latin typeface="+mn-lt"/>
                <a:ea typeface="+mn-ea"/>
                <a:cs typeface="+mn-cs"/>
              </a:rPr>
              <a:t>Height</a:t>
            </a:r>
            <a:r>
              <a:rPr lang="en-US" sz="1200" kern="1200" dirty="0">
                <a:solidFill>
                  <a:schemeClr val="tx1"/>
                </a:solidFill>
                <a:latin typeface="+mn-lt"/>
                <a:ea typeface="+mn-ea"/>
                <a:cs typeface="+mn-cs"/>
              </a:rPr>
              <a:t> box is set to </a:t>
            </a:r>
            <a:r>
              <a:rPr lang="en-US" sz="1200" b="1" kern="1200" dirty="0">
                <a:solidFill>
                  <a:schemeClr val="tx1"/>
                </a:solidFill>
                <a:latin typeface="+mn-lt"/>
                <a:ea typeface="+mn-ea"/>
                <a:cs typeface="+mn-cs"/>
              </a:rPr>
              <a:t>1.4”</a:t>
            </a:r>
            <a:r>
              <a:rPr lang="en-US" sz="1200" kern="1200" dirty="0">
                <a:solidFill>
                  <a:schemeClr val="tx1"/>
                </a:solidFill>
                <a:latin typeface="+mn-lt"/>
                <a:ea typeface="+mn-ea"/>
                <a:cs typeface="+mn-cs"/>
              </a:rPr>
              <a:t>  and the </a:t>
            </a:r>
            <a:r>
              <a:rPr lang="en-US" sz="1200" b="1" kern="1200" dirty="0">
                <a:solidFill>
                  <a:schemeClr val="tx1"/>
                </a:solidFill>
                <a:latin typeface="+mn-lt"/>
                <a:ea typeface="+mn-ea"/>
                <a:cs typeface="+mn-cs"/>
              </a:rPr>
              <a:t>Width</a:t>
            </a:r>
            <a:r>
              <a:rPr lang="en-US" sz="1200" kern="1200" dirty="0">
                <a:solidFill>
                  <a:schemeClr val="tx1"/>
                </a:solidFill>
                <a:latin typeface="+mn-lt"/>
                <a:ea typeface="+mn-ea"/>
                <a:cs typeface="+mn-cs"/>
              </a:rPr>
              <a:t> box is set to </a:t>
            </a:r>
            <a:r>
              <a:rPr lang="en-US" sz="1200" b="1" kern="1200" dirty="0">
                <a:solidFill>
                  <a:schemeClr val="tx1"/>
                </a:solidFill>
                <a:latin typeface="+mn-lt"/>
                <a:ea typeface="+mn-ea"/>
                <a:cs typeface="+mn-cs"/>
              </a:rPr>
              <a:t>2.1”</a:t>
            </a:r>
            <a:r>
              <a:rPr lang="en-US" sz="1200" kern="1200" dirty="0">
                <a:solidFill>
                  <a:schemeClr val="tx1"/>
                </a:solidFill>
                <a:latin typeface="+mn-lt"/>
                <a:ea typeface="+mn-ea"/>
                <a:cs typeface="+mn-cs"/>
              </a:rPr>
              <a:t>. Resize the picture under </a:t>
            </a:r>
            <a:r>
              <a:rPr lang="en-US" sz="1200" b="1" kern="1200" dirty="0">
                <a:solidFill>
                  <a:schemeClr val="tx1"/>
                </a:solidFill>
                <a:latin typeface="+mn-lt"/>
                <a:ea typeface="+mn-ea"/>
                <a:cs typeface="+mn-cs"/>
              </a:rPr>
              <a:t>Size and rotate </a:t>
            </a:r>
            <a:r>
              <a:rPr lang="en-US" sz="1200" kern="1200" dirty="0">
                <a:solidFill>
                  <a:schemeClr val="tx1"/>
                </a:solidFill>
                <a:latin typeface="+mn-lt"/>
                <a:ea typeface="+mn-ea"/>
                <a:cs typeface="+mn-cs"/>
              </a:rPr>
              <a:t>by entering values into the </a:t>
            </a:r>
            <a:r>
              <a:rPr lang="en-US" sz="1200" b="1" kern="1200" dirty="0">
                <a:solidFill>
                  <a:schemeClr val="tx1"/>
                </a:solidFill>
                <a:latin typeface="+mn-lt"/>
                <a:ea typeface="+mn-ea"/>
                <a:cs typeface="+mn-cs"/>
              </a:rPr>
              <a:t>Height</a:t>
            </a:r>
            <a:r>
              <a:rPr lang="en-US" sz="1200" kern="1200" dirty="0">
                <a:solidFill>
                  <a:schemeClr val="tx1"/>
                </a:solidFill>
                <a:latin typeface="+mn-lt"/>
                <a:ea typeface="+mn-ea"/>
                <a:cs typeface="+mn-cs"/>
              </a:rPr>
              <a:t> and </a:t>
            </a:r>
            <a:r>
              <a:rPr lang="en-US" sz="1200" b="1" kern="1200" dirty="0">
                <a:solidFill>
                  <a:schemeClr val="tx1"/>
                </a:solidFill>
                <a:latin typeface="+mn-lt"/>
                <a:ea typeface="+mn-ea"/>
                <a:cs typeface="+mn-cs"/>
              </a:rPr>
              <a:t>Width</a:t>
            </a:r>
            <a:r>
              <a:rPr lang="en-US" sz="1200" kern="1200" dirty="0">
                <a:solidFill>
                  <a:schemeClr val="tx1"/>
                </a:solidFill>
                <a:latin typeface="+mn-lt"/>
                <a:ea typeface="+mn-ea"/>
                <a:cs typeface="+mn-cs"/>
              </a:rPr>
              <a:t> boxes. Crop the picture under </a:t>
            </a:r>
            <a:r>
              <a:rPr lang="en-US" sz="1200" b="1" kern="1200" dirty="0">
                <a:solidFill>
                  <a:schemeClr val="tx1"/>
                </a:solidFill>
                <a:latin typeface="+mn-lt"/>
                <a:ea typeface="+mn-ea"/>
                <a:cs typeface="+mn-cs"/>
              </a:rPr>
              <a:t>Crop from </a:t>
            </a:r>
            <a:r>
              <a:rPr lang="en-US" sz="1200" kern="1200" dirty="0">
                <a:solidFill>
                  <a:schemeClr val="tx1"/>
                </a:solidFill>
                <a:latin typeface="+mn-lt"/>
                <a:ea typeface="+mn-ea"/>
                <a:cs typeface="+mn-cs"/>
              </a:rPr>
              <a:t>by entering values into the </a:t>
            </a:r>
            <a:r>
              <a:rPr lang="en-US" sz="1200" b="1" kern="1200" dirty="0">
                <a:solidFill>
                  <a:schemeClr val="tx1"/>
                </a:solidFill>
                <a:latin typeface="+mn-lt"/>
                <a:ea typeface="+mn-ea"/>
                <a:cs typeface="+mn-cs"/>
              </a:rPr>
              <a:t>Left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Right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Top</a:t>
            </a:r>
            <a:r>
              <a:rPr lang="en-US" sz="1200" kern="1200" dirty="0">
                <a:solidFill>
                  <a:schemeClr val="tx1"/>
                </a:solidFill>
                <a:latin typeface="+mn-lt"/>
                <a:ea typeface="+mn-ea"/>
                <a:cs typeface="+mn-cs"/>
              </a:rPr>
              <a:t>, and </a:t>
            </a:r>
            <a:r>
              <a:rPr lang="en-US" sz="1200" b="1" kern="1200" dirty="0">
                <a:solidFill>
                  <a:schemeClr val="tx1"/>
                </a:solidFill>
                <a:latin typeface="+mn-lt"/>
                <a:ea typeface="+mn-ea"/>
                <a:cs typeface="+mn-cs"/>
              </a:rPr>
              <a:t>Bottom</a:t>
            </a:r>
            <a:r>
              <a:rPr lang="en-US" sz="1200" kern="1200" dirty="0">
                <a:solidFill>
                  <a:schemeClr val="tx1"/>
                </a:solidFill>
                <a:latin typeface="+mn-lt"/>
                <a:ea typeface="+mn-ea"/>
                <a:cs typeface="+mn-cs"/>
              </a:rPr>
              <a:t> boxes. </a:t>
            </a:r>
          </a:p>
          <a:p>
            <a:pPr marL="228600" lvl="0" indent="-228600">
              <a:buFont typeface="+mj-lt"/>
              <a:buAutoNum type="arabicPeriod"/>
            </a:pPr>
            <a:r>
              <a:rPr lang="en-US" sz="1200" kern="1200" dirty="0">
                <a:solidFill>
                  <a:schemeClr val="tx1"/>
                </a:solidFill>
                <a:latin typeface="+mn-lt"/>
                <a:ea typeface="+mn-ea"/>
                <a:cs typeface="+mn-cs"/>
              </a:rPr>
              <a:t>On</a:t>
            </a:r>
            <a:r>
              <a:rPr lang="en-US" sz="1200" kern="1200" baseline="0" dirty="0">
                <a:solidFill>
                  <a:schemeClr val="tx1"/>
                </a:solidFill>
                <a:latin typeface="+mn-lt"/>
                <a:ea typeface="+mn-ea"/>
                <a:cs typeface="+mn-cs"/>
              </a:rPr>
              <a:t> the slide, drag the picture until</a:t>
            </a:r>
            <a:r>
              <a:rPr lang="en-US" sz="1200" kern="1200" dirty="0">
                <a:solidFill>
                  <a:schemeClr val="tx1"/>
                </a:solidFill>
                <a:latin typeface="+mn-lt"/>
                <a:ea typeface="+mn-ea"/>
                <a:cs typeface="+mn-cs"/>
              </a:rPr>
              <a:t> the left edge is 0.5” to the right of the vertical drawing guide and the bottom edge is 0.5” above the horizontal drawing guide.</a:t>
            </a:r>
          </a:p>
          <a:p>
            <a:pPr marL="228600" indent="-228600">
              <a:buFont typeface="+mj-lt"/>
              <a:buAutoNum type="arabicPeriod"/>
            </a:pPr>
            <a:endParaRPr lang="en-US" sz="1200" kern="1200" dirty="0">
              <a:solidFill>
                <a:schemeClr val="tx1"/>
              </a:solidFill>
              <a:latin typeface="+mn-lt"/>
              <a:ea typeface="+mn-ea"/>
              <a:cs typeface="+mn-cs"/>
            </a:endParaRPr>
          </a:p>
          <a:p>
            <a:pPr marL="228600" indent="-228600">
              <a:buFont typeface="+mj-lt"/>
              <a:buAutoNum type="arabicPeriod"/>
            </a:pPr>
            <a:endParaRPr lang="en-US" sz="12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text box</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Inside-right page 2</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Text Box</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On the slide, drag to draw the text box. </a:t>
            </a:r>
          </a:p>
          <a:p>
            <a:pPr marL="228600" lvl="0" indent="-228600">
              <a:buFont typeface="+mj-lt"/>
              <a:buAutoNum type="arabicPeriod"/>
            </a:pPr>
            <a:r>
              <a:rPr lang="en-US" sz="1200" kern="1200" dirty="0">
                <a:solidFill>
                  <a:schemeClr val="tx1"/>
                </a:solidFill>
                <a:latin typeface="+mn-lt"/>
                <a:ea typeface="+mn-ea"/>
                <a:cs typeface="+mn-cs"/>
              </a:rPr>
              <a:t>Enter text in the text box, and then select the text.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list, select </a:t>
            </a:r>
            <a:r>
              <a:rPr lang="en-US" sz="1200" b="1" kern="1200" dirty="0" err="1">
                <a:solidFill>
                  <a:schemeClr val="tx1"/>
                </a:solidFill>
                <a:latin typeface="+mn-lt"/>
                <a:ea typeface="+mn-ea"/>
                <a:cs typeface="+mn-cs"/>
              </a:rPr>
              <a:t>Bodoni</a:t>
            </a:r>
            <a:r>
              <a:rPr lang="en-US" sz="1200" b="1" kern="1200" dirty="0">
                <a:solidFill>
                  <a:schemeClr val="tx1"/>
                </a:solidFill>
                <a:latin typeface="+mn-lt"/>
                <a:ea typeface="+mn-ea"/>
                <a:cs typeface="+mn-cs"/>
              </a:rPr>
              <a:t> MT Condensed</a:t>
            </a:r>
            <a:r>
              <a:rPr lang="en-US" sz="1200" b="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 Size </a:t>
            </a:r>
            <a:r>
              <a:rPr lang="en-US" sz="1200" kern="1200" dirty="0">
                <a:solidFill>
                  <a:schemeClr val="tx1"/>
                </a:solidFill>
                <a:latin typeface="+mn-lt"/>
                <a:ea typeface="+mn-ea"/>
                <a:cs typeface="+mn-cs"/>
              </a:rPr>
              <a:t>list, select </a:t>
            </a:r>
            <a:r>
              <a:rPr lang="en-US" sz="1200" b="1" kern="1200" dirty="0">
                <a:solidFill>
                  <a:schemeClr val="tx1"/>
                </a:solidFill>
                <a:latin typeface="+mn-lt"/>
                <a:ea typeface="+mn-ea"/>
                <a:cs typeface="+mn-cs"/>
              </a:rPr>
              <a:t>16</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 text box until</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left edge </a:t>
            </a:r>
            <a:r>
              <a:rPr lang="en-US" sz="1200" i="0" kern="1200" dirty="0">
                <a:solidFill>
                  <a:schemeClr val="tx1"/>
                </a:solidFill>
                <a:latin typeface="+mn-lt"/>
                <a:ea typeface="+mn-ea"/>
                <a:cs typeface="+mn-cs"/>
              </a:rPr>
              <a:t>of the text</a:t>
            </a:r>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is 0.5” to the right of the vertical drawing guide and the top edge of the text is against the horizontal drawing guide.</a:t>
            </a:r>
          </a:p>
          <a:p>
            <a:pPr marL="228600" lvl="0" indent="-228600">
              <a:buFont typeface="+mj-lt"/>
              <a:buAutoNum type="arabicPeriod"/>
            </a:pPr>
            <a:r>
              <a:rPr lang="en-US" sz="1200" i="0" kern="1200" dirty="0">
                <a:solidFill>
                  <a:schemeClr val="tx1"/>
                </a:solidFill>
                <a:latin typeface="+mn-lt"/>
                <a:ea typeface="+mn-ea"/>
                <a:cs typeface="+mn-cs"/>
              </a:rPr>
              <a:t>If the text is too wide for the page, drag the adjustment handles on the</a:t>
            </a:r>
            <a:r>
              <a:rPr lang="en-US" sz="1200" i="0" kern="1200" baseline="0" dirty="0">
                <a:solidFill>
                  <a:schemeClr val="tx1"/>
                </a:solidFill>
                <a:latin typeface="+mn-lt"/>
                <a:ea typeface="+mn-ea"/>
                <a:cs typeface="+mn-cs"/>
              </a:rPr>
              <a:t> text box to adjust the width</a:t>
            </a:r>
            <a:r>
              <a:rPr lang="en-US" sz="1200" i="0" kern="1200" dirty="0">
                <a:solidFill>
                  <a:schemeClr val="tx1"/>
                </a:solidFill>
                <a:latin typeface="+mn-lt"/>
                <a:ea typeface="+mn-ea"/>
                <a:cs typeface="+mn-cs"/>
              </a:rPr>
              <a:t>,</a:t>
            </a:r>
            <a:r>
              <a:rPr lang="en-US" sz="1200" i="0" kern="1200" baseline="0" dirty="0">
                <a:solidFill>
                  <a:schemeClr val="tx1"/>
                </a:solidFill>
                <a:latin typeface="+mn-lt"/>
                <a:ea typeface="+mn-ea"/>
                <a:cs typeface="+mn-cs"/>
              </a:rPr>
              <a:t> and then repeat the previous step to reposition. </a:t>
            </a:r>
            <a:endParaRPr lang="en-US" sz="1200" i="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page edges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Inside-right page 2</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select the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 group you just created.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Ungroup</a:t>
            </a:r>
            <a:r>
              <a:rPr lang="en-US" sz="1200" b="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select the straight connector (line) that you just ungrouped from the page.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 Repeat this process for a total of six lines. </a:t>
            </a:r>
            <a:endParaRPr lang="en-US" sz="1200" i="1"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On the slide, drag the six lines until they are bunched together in a dense group, no wider than 0.5”. </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a:t>
            </a:r>
            <a:r>
              <a:rPr lang="en-US" sz="1200" kern="1200" baseline="0" dirty="0">
                <a:solidFill>
                  <a:schemeClr val="tx1"/>
                </a:solidFill>
                <a:latin typeface="+mn-lt"/>
                <a:ea typeface="+mn-ea"/>
                <a:cs typeface="+mn-cs"/>
              </a:rPr>
              <a:t> then </a:t>
            </a:r>
            <a:r>
              <a:rPr lang="en-US" sz="1200" kern="1200" dirty="0">
                <a:solidFill>
                  <a:schemeClr val="tx1"/>
                </a:solidFill>
                <a:latin typeface="+mn-lt"/>
                <a:ea typeface="+mn-ea"/>
                <a:cs typeface="+mn-cs"/>
              </a:rPr>
              <a:t>select the six straight connectors (lines).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Selected Objects</a:t>
            </a:r>
            <a:r>
              <a:rPr lang="en-US" sz="120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Distribute Horizontally</a:t>
            </a:r>
            <a:r>
              <a:rPr lang="en-US" sz="120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With</a:t>
            </a:r>
            <a:r>
              <a:rPr lang="en-US" sz="1200" kern="1200" baseline="0" dirty="0">
                <a:solidFill>
                  <a:schemeClr val="tx1"/>
                </a:solidFill>
                <a:latin typeface="+mn-lt"/>
                <a:ea typeface="+mn-ea"/>
                <a:cs typeface="+mn-cs"/>
              </a:rPr>
              <a:t> the group of lines still selected, o</a:t>
            </a:r>
            <a:r>
              <a:rPr lang="en-US" sz="1200" kern="1200" dirty="0">
                <a:solidFill>
                  <a:schemeClr val="tx1"/>
                </a:solidFill>
                <a:latin typeface="+mn-lt"/>
                <a:ea typeface="+mn-ea"/>
                <a:cs typeface="+mn-cs"/>
              </a:rPr>
              <a:t>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 </a:t>
            </a:r>
            <a:r>
              <a:rPr lang="en-US" sz="1200" kern="1200" dirty="0">
                <a:solidFill>
                  <a:schemeClr val="tx1"/>
                </a:solidFill>
                <a:latin typeface="+mn-lt"/>
                <a:ea typeface="+mn-ea"/>
                <a:cs typeface="+mn-cs"/>
              </a:rPr>
              <a:t>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a:t>
            </a:r>
            <a:r>
              <a:rPr lang="en-US" sz="1200" kern="1200" baseline="0" dirty="0">
                <a:solidFill>
                  <a:schemeClr val="tx1"/>
                </a:solidFill>
                <a:latin typeface="+mn-lt"/>
                <a:ea typeface="+mn-ea"/>
                <a:cs typeface="+mn-cs"/>
              </a:rPr>
              <a:t> then click</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 group until the right edge of the group of lines is touching the right edge of the page.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to Slide</a:t>
            </a:r>
            <a:r>
              <a:rPr lang="en-US" sz="1200" kern="1200" dirty="0">
                <a:solidFill>
                  <a:schemeClr val="tx1"/>
                </a:solidFill>
                <a:latin typeface="+mn-lt"/>
                <a:ea typeface="+mn-ea"/>
                <a:cs typeface="+mn-cs"/>
              </a:rPr>
              <a:t>.</a:t>
            </a:r>
          </a:p>
          <a:p>
            <a:pPr marL="685800" lvl="1" indent="-228600">
              <a:buFont typeface="+mj-lt"/>
              <a:buAutoNum type="arabicPeriod"/>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 then select the new group of lines and the rectangle.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 </a:t>
            </a:r>
            <a:r>
              <a:rPr lang="en-US" sz="1200" kern="1200" dirty="0">
                <a:solidFill>
                  <a:schemeClr val="tx1"/>
                </a:solidFill>
                <a:latin typeface="+mn-lt"/>
                <a:ea typeface="+mn-ea"/>
                <a:cs typeface="+mn-cs"/>
              </a:rPr>
              <a:t>group, click the arrow under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t>
            </a:r>
            <a:r>
              <a:rPr lang="en-US" sz="1200" i="0" kern="1200" dirty="0">
                <a:solidFill>
                  <a:schemeClr val="tx1"/>
                </a:solidFill>
                <a:latin typeface="+mn-lt"/>
                <a:ea typeface="+mn-ea"/>
                <a:cs typeface="+mn-cs"/>
              </a:rPr>
              <a:t>and then click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Also</a:t>
            </a:r>
            <a:r>
              <a:rPr lang="en-US" sz="1200" kern="1200" baseline="0" dirty="0">
                <a:solidFill>
                  <a:schemeClr val="tx1"/>
                </a:solidFill>
                <a:latin typeface="+mn-lt"/>
                <a:ea typeface="+mn-ea"/>
                <a:cs typeface="+mn-cs"/>
              </a:rPr>
              <a:t> i</a:t>
            </a:r>
            <a:r>
              <a:rPr lang="en-US" sz="1200" kern="1200" dirty="0">
                <a:solidFill>
                  <a:schemeClr val="tx1"/>
                </a:solidFill>
                <a:latin typeface="+mn-lt"/>
                <a:ea typeface="+mn-ea"/>
                <a:cs typeface="+mn-cs"/>
              </a:rPr>
              <a:t>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double-click the new group to edit the name, and then enter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Also</a:t>
            </a:r>
            <a:r>
              <a:rPr lang="en-US" sz="1200" kern="1200" baseline="0" dirty="0">
                <a:solidFill>
                  <a:schemeClr val="tx1"/>
                </a:solidFill>
                <a:latin typeface="+mn-lt"/>
                <a:ea typeface="+mn-ea"/>
                <a:cs typeface="+mn-cs"/>
              </a:rPr>
              <a:t> i</a:t>
            </a:r>
            <a:r>
              <a:rPr lang="en-US" sz="1200" kern="1200" dirty="0">
                <a:solidFill>
                  <a:schemeClr val="tx1"/>
                </a:solidFill>
                <a:latin typeface="+mn-lt"/>
                <a:ea typeface="+mn-ea"/>
                <a:cs typeface="+mn-cs"/>
              </a:rPr>
              <a:t>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press and hold CTRL, and then select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Inside-right</a:t>
            </a:r>
            <a:r>
              <a:rPr lang="en-US" sz="1200" kern="1200" dirty="0">
                <a:solidFill>
                  <a:schemeClr val="tx1"/>
                </a:solidFill>
                <a:latin typeface="+mn-lt"/>
                <a:ea typeface="+mn-ea"/>
                <a:cs typeface="+mn-cs"/>
              </a:rPr>
              <a:t> group, the text box, and the picture.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 </a:t>
            </a:r>
            <a:r>
              <a:rPr lang="en-US" sz="1200" kern="1200" dirty="0">
                <a:solidFill>
                  <a:schemeClr val="tx1"/>
                </a:solidFill>
                <a:latin typeface="+mn-lt"/>
                <a:ea typeface="+mn-ea"/>
                <a:cs typeface="+mn-cs"/>
              </a:rPr>
              <a:t>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Group</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double-click the new group to edit the name, and then enter </a:t>
            </a:r>
            <a:r>
              <a:rPr lang="en-US" sz="1200" b="1" kern="1200" dirty="0">
                <a:solidFill>
                  <a:schemeClr val="tx1"/>
                </a:solidFill>
                <a:latin typeface="+mn-lt"/>
                <a:ea typeface="+mn-ea"/>
                <a:cs typeface="+mn-cs"/>
              </a:rPr>
              <a:t>Inside-right page 2</a:t>
            </a:r>
            <a:r>
              <a:rPr lang="en-US" sz="1200" kern="1200" dirty="0">
                <a:solidFill>
                  <a:schemeClr val="tx1"/>
                </a:solidFill>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r>
              <a:rPr lang="en-US" sz="1200" kern="1200" dirty="0">
                <a:solidFill>
                  <a:schemeClr val="tx1"/>
                </a:solidFill>
                <a:latin typeface="+mn-lt"/>
                <a:ea typeface="+mn-ea"/>
                <a:cs typeface="+mn-cs"/>
              </a:rPr>
              <a:t>To reproduce the first shape in the </a:t>
            </a:r>
            <a:r>
              <a:rPr lang="en-US" sz="1200" b="1" kern="1200" dirty="0">
                <a:solidFill>
                  <a:schemeClr val="tx1"/>
                </a:solidFill>
                <a:latin typeface="+mn-lt"/>
                <a:ea typeface="+mn-ea"/>
                <a:cs typeface="+mn-cs"/>
              </a:rPr>
              <a:t>Inside-left page 3</a:t>
            </a:r>
            <a:r>
              <a:rPr lang="en-US" sz="1200" kern="1200" baseline="0" dirty="0">
                <a:solidFill>
                  <a:schemeClr val="tx1"/>
                </a:solidFill>
                <a:latin typeface="+mn-lt"/>
                <a:ea typeface="+mn-ea"/>
                <a:cs typeface="+mn-cs"/>
              </a:rPr>
              <a:t> group</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select the </a:t>
            </a:r>
            <a:r>
              <a:rPr lang="en-US" sz="1200" b="1" kern="1200" dirty="0">
                <a:solidFill>
                  <a:schemeClr val="tx1"/>
                </a:solidFill>
                <a:latin typeface="+mn-lt"/>
                <a:ea typeface="+mn-ea"/>
                <a:cs typeface="+mn-cs"/>
              </a:rPr>
              <a:t>Inside-left page 2</a:t>
            </a:r>
            <a:r>
              <a:rPr lang="en-US" sz="1200" kern="1200" dirty="0">
                <a:solidFill>
                  <a:schemeClr val="tx1"/>
                </a:solidFill>
                <a:latin typeface="+mn-lt"/>
                <a:ea typeface="+mn-ea"/>
                <a:cs typeface="+mn-cs"/>
              </a:rPr>
              <a:t> group.</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 </a:t>
            </a:r>
          </a:p>
          <a:p>
            <a:pPr marL="228600" lvl="0" indent="-228600">
              <a:buFont typeface="+mj-lt"/>
              <a:buAutoNum type="arabicPeriod"/>
            </a:pPr>
            <a:r>
              <a:rPr lang="en-US" sz="1200" kern="1200" dirty="0">
                <a:solidFill>
                  <a:schemeClr val="tx1"/>
                </a:solidFill>
                <a:latin typeface="+mn-lt"/>
                <a:ea typeface="+mn-ea"/>
                <a:cs typeface="+mn-cs"/>
              </a:rPr>
              <a:t>In the</a:t>
            </a:r>
            <a:r>
              <a:rPr lang="en-US" sz="1200" b="1" kern="1200" dirty="0">
                <a:solidFill>
                  <a:schemeClr val="tx1"/>
                </a:solidFill>
                <a:latin typeface="+mn-lt"/>
                <a:ea typeface="+mn-ea"/>
                <a:cs typeface="+mn-cs"/>
              </a:rPr>
              <a:t> Selection and Visibility </a:t>
            </a:r>
            <a:r>
              <a:rPr lang="en-US" sz="1200" kern="1200" dirty="0">
                <a:solidFill>
                  <a:schemeClr val="tx1"/>
                </a:solidFill>
                <a:latin typeface="+mn-lt"/>
                <a:ea typeface="+mn-ea"/>
                <a:cs typeface="+mn-cs"/>
              </a:rPr>
              <a:t>pane, double-click the duplicate group to edit the name, and then enter </a:t>
            </a:r>
            <a:r>
              <a:rPr lang="en-US" sz="1200" b="1" kern="1200" dirty="0">
                <a:solidFill>
                  <a:schemeClr val="tx1"/>
                </a:solidFill>
                <a:latin typeface="+mn-lt"/>
                <a:ea typeface="+mn-ea"/>
                <a:cs typeface="+mn-cs"/>
              </a:rPr>
              <a:t>Inside-left</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 rectangle until the right edge is against the vertical drawing guide.</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lvl="1" indent="-228600">
              <a:buFont typeface="+mj-lt"/>
              <a:buAutoNum type="arabicPeriod"/>
            </a:pPr>
            <a:r>
              <a:rPr lang="en-US" sz="1200" kern="1200" dirty="0">
                <a:solidFill>
                  <a:schemeClr val="tx1"/>
                </a:solidFill>
                <a:latin typeface="+mn-lt"/>
                <a:ea typeface="+mn-ea"/>
                <a:cs typeface="+mn-cs"/>
              </a:rPr>
              <a:t>Click</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Align to Slide</a:t>
            </a:r>
            <a:r>
              <a:rPr lang="en-US" sz="1200" kern="1200" baseline="0" dirty="0">
                <a:solidFill>
                  <a:schemeClr val="tx1"/>
                </a:solidFill>
                <a:latin typeface="+mn-lt"/>
                <a:ea typeface="+mn-ea"/>
                <a:cs typeface="+mn-cs"/>
              </a:rPr>
              <a:t>.</a:t>
            </a:r>
          </a:p>
          <a:p>
            <a:pPr marL="685800" lvl="1" indent="-228600">
              <a:buFont typeface="+mj-lt"/>
              <a:buAutoNum type="arabicPeriod"/>
            </a:pPr>
            <a:r>
              <a:rPr lang="en-US" sz="1200" kern="1200" baseline="0" dirty="0">
                <a:solidFill>
                  <a:schemeClr val="tx1"/>
                </a:solidFill>
                <a:latin typeface="+mn-lt"/>
                <a:ea typeface="+mn-ea"/>
                <a:cs typeface="+mn-cs"/>
              </a:rPr>
              <a:t>Click </a:t>
            </a:r>
            <a:r>
              <a:rPr lang="en-US" sz="1200" b="1" kern="1200" baseline="0" dirty="0">
                <a:solidFill>
                  <a:schemeClr val="tx1"/>
                </a:solidFill>
                <a:latin typeface="+mn-lt"/>
                <a:ea typeface="+mn-ea"/>
                <a:cs typeface="+mn-cs"/>
              </a:rPr>
              <a:t>Align Middle</a:t>
            </a:r>
            <a:r>
              <a:rPr lang="en-US" sz="1200" kern="1200" baseline="0" dirty="0">
                <a:solidFill>
                  <a:schemeClr val="tx1"/>
                </a:solidFill>
                <a:latin typeface="+mn-lt"/>
                <a:ea typeface="+mn-ea"/>
                <a:cs typeface="+mn-cs"/>
              </a:rPr>
              <a:t>. </a:t>
            </a: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picture in the </a:t>
            </a:r>
            <a:r>
              <a:rPr lang="en-US" sz="1200" b="1" kern="1200" dirty="0">
                <a:solidFill>
                  <a:schemeClr val="tx1"/>
                </a:solidFill>
                <a:latin typeface="+mn-lt"/>
                <a:ea typeface="+mn-ea"/>
                <a:cs typeface="+mn-cs"/>
              </a:rPr>
              <a:t>Inside-left page 3</a:t>
            </a:r>
            <a:r>
              <a:rPr lang="en-US" sz="1200" kern="1200" baseline="0" dirty="0">
                <a:solidFill>
                  <a:schemeClr val="tx1"/>
                </a:solidFill>
                <a:latin typeface="+mn-lt"/>
                <a:ea typeface="+mn-ea"/>
                <a:cs typeface="+mn-cs"/>
              </a:rPr>
              <a:t> group</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Illustrations </a:t>
            </a:r>
            <a:r>
              <a:rPr lang="en-US" sz="1200" kern="1200" dirty="0">
                <a:solidFill>
                  <a:schemeClr val="tx1"/>
                </a:solidFill>
                <a:latin typeface="+mn-lt"/>
                <a:ea typeface="+mn-ea"/>
                <a:cs typeface="+mn-cs"/>
              </a:rPr>
              <a:t>group, click </a:t>
            </a:r>
            <a:r>
              <a:rPr lang="en-US" sz="1200" b="1" kern="1200" dirty="0">
                <a:solidFill>
                  <a:schemeClr val="tx1"/>
                </a:solidFill>
                <a:latin typeface="+mn-lt"/>
                <a:ea typeface="+mn-ea"/>
                <a:cs typeface="+mn-cs"/>
              </a:rPr>
              <a:t>Picture</a:t>
            </a:r>
            <a:r>
              <a:rPr lang="en-US" sz="1200" b="0" kern="1200" dirty="0">
                <a:solidFill>
                  <a:schemeClr val="tx1"/>
                </a:solidFill>
                <a:latin typeface="+mn-lt"/>
                <a:ea typeface="+mn-ea"/>
                <a:cs typeface="+mn-cs"/>
              </a:rPr>
              <a:t>.</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Picture</a:t>
            </a:r>
            <a:r>
              <a:rPr lang="en-US" sz="1200" kern="1200" dirty="0">
                <a:solidFill>
                  <a:schemeClr val="tx1"/>
                </a:solidFill>
                <a:latin typeface="+mn-lt"/>
                <a:ea typeface="+mn-ea"/>
                <a:cs typeface="+mn-cs"/>
              </a:rPr>
              <a:t> dialog box, select a picture, and then click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On the slide, select the picture. Under </a:t>
            </a:r>
            <a:r>
              <a:rPr lang="en-US" sz="1200" b="1" kern="1200" dirty="0">
                <a:solidFill>
                  <a:schemeClr val="tx1"/>
                </a:solidFill>
                <a:latin typeface="+mn-lt"/>
                <a:ea typeface="+mn-ea"/>
                <a:cs typeface="+mn-cs"/>
              </a:rPr>
              <a:t>Picture Tools</a:t>
            </a:r>
            <a:r>
              <a:rPr lang="en-US" sz="1200" kern="1200" dirty="0">
                <a:solidFill>
                  <a:schemeClr val="tx1"/>
                </a:solidFill>
                <a:latin typeface="+mn-lt"/>
                <a:ea typeface="+mn-ea"/>
                <a:cs typeface="+mn-cs"/>
              </a:rPr>
              <a:t>, on the </a:t>
            </a:r>
            <a:r>
              <a:rPr lang="en-US" sz="1200" b="1" kern="1200" dirty="0">
                <a:solidFill>
                  <a:schemeClr val="tx1"/>
                </a:solidFill>
                <a:latin typeface="+mn-lt"/>
                <a:ea typeface="+mn-ea"/>
                <a:cs typeface="+mn-cs"/>
              </a:rPr>
              <a:t>Format</a:t>
            </a:r>
            <a:r>
              <a:rPr lang="en-US" sz="1200" kern="1200" dirty="0">
                <a:solidFill>
                  <a:schemeClr val="tx1"/>
                </a:solidFill>
                <a:latin typeface="+mn-lt"/>
                <a:ea typeface="+mn-ea"/>
                <a:cs typeface="+mn-cs"/>
              </a:rPr>
              <a:t> tab, in the bottom right corner of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group, click the </a:t>
            </a:r>
            <a:r>
              <a:rPr lang="en-US" sz="1200" b="1" kern="1200" dirty="0">
                <a:solidFill>
                  <a:schemeClr val="tx1"/>
                </a:solidFill>
                <a:latin typeface="+mn-lt"/>
                <a:ea typeface="+mn-ea"/>
                <a:cs typeface="+mn-cs"/>
              </a:rPr>
              <a:t>Size and Position</a:t>
            </a:r>
            <a:r>
              <a:rPr lang="en-US" sz="1200" kern="1200" dirty="0">
                <a:solidFill>
                  <a:schemeClr val="tx1"/>
                </a:solidFill>
                <a:latin typeface="+mn-lt"/>
                <a:ea typeface="+mn-ea"/>
                <a:cs typeface="+mn-cs"/>
              </a:rPr>
              <a:t> dialog box launcher. In the </a:t>
            </a:r>
            <a:r>
              <a:rPr lang="en-US" sz="1200" b="1" kern="1200" dirty="0">
                <a:solidFill>
                  <a:schemeClr val="tx1"/>
                </a:solidFill>
                <a:latin typeface="+mn-lt"/>
                <a:ea typeface="+mn-ea"/>
                <a:cs typeface="+mn-cs"/>
              </a:rPr>
              <a:t>Size and Position</a:t>
            </a:r>
            <a:r>
              <a:rPr lang="en-US" sz="1200" kern="1200" dirty="0">
                <a:solidFill>
                  <a:schemeClr val="tx1"/>
                </a:solidFill>
                <a:latin typeface="+mn-lt"/>
                <a:ea typeface="+mn-ea"/>
                <a:cs typeface="+mn-cs"/>
              </a:rPr>
              <a:t> dialog box, on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tab, resize or crop the picture as needed so that under </a:t>
            </a:r>
            <a:r>
              <a:rPr lang="en-US" sz="1200" b="1" kern="1200" dirty="0">
                <a:solidFill>
                  <a:schemeClr val="tx1"/>
                </a:solidFill>
                <a:latin typeface="+mn-lt"/>
                <a:ea typeface="+mn-ea"/>
                <a:cs typeface="+mn-cs"/>
              </a:rPr>
              <a:t>Size and rotate</a:t>
            </a:r>
            <a:r>
              <a:rPr lang="en-US" sz="1200" kern="1200" dirty="0">
                <a:solidFill>
                  <a:schemeClr val="tx1"/>
                </a:solidFill>
                <a:latin typeface="+mn-lt"/>
                <a:ea typeface="+mn-ea"/>
                <a:cs typeface="+mn-cs"/>
              </a:rPr>
              <a:t>, the </a:t>
            </a:r>
            <a:r>
              <a:rPr lang="en-US" sz="1200" b="1" kern="1200" dirty="0">
                <a:solidFill>
                  <a:schemeClr val="tx1"/>
                </a:solidFill>
                <a:latin typeface="+mn-lt"/>
                <a:ea typeface="+mn-ea"/>
                <a:cs typeface="+mn-cs"/>
              </a:rPr>
              <a:t>Height</a:t>
            </a:r>
            <a:r>
              <a:rPr lang="en-US" sz="1200" kern="1200" dirty="0">
                <a:solidFill>
                  <a:schemeClr val="tx1"/>
                </a:solidFill>
                <a:latin typeface="+mn-lt"/>
                <a:ea typeface="+mn-ea"/>
                <a:cs typeface="+mn-cs"/>
              </a:rPr>
              <a:t> box is set to </a:t>
            </a:r>
            <a:r>
              <a:rPr lang="en-US" sz="1200" b="1" kern="1200" dirty="0">
                <a:solidFill>
                  <a:schemeClr val="tx1"/>
                </a:solidFill>
                <a:latin typeface="+mn-lt"/>
                <a:ea typeface="+mn-ea"/>
                <a:cs typeface="+mn-cs"/>
              </a:rPr>
              <a:t>1.4”</a:t>
            </a:r>
            <a:r>
              <a:rPr lang="en-US" sz="1200" kern="1200" dirty="0">
                <a:solidFill>
                  <a:schemeClr val="tx1"/>
                </a:solidFill>
                <a:latin typeface="+mn-lt"/>
                <a:ea typeface="+mn-ea"/>
                <a:cs typeface="+mn-cs"/>
              </a:rPr>
              <a:t> and the </a:t>
            </a:r>
            <a:r>
              <a:rPr lang="en-US" sz="1200" b="1" kern="1200" dirty="0">
                <a:solidFill>
                  <a:schemeClr val="tx1"/>
                </a:solidFill>
                <a:latin typeface="+mn-lt"/>
                <a:ea typeface="+mn-ea"/>
                <a:cs typeface="+mn-cs"/>
              </a:rPr>
              <a:t>Width</a:t>
            </a:r>
            <a:r>
              <a:rPr lang="en-US" sz="1200" kern="1200" dirty="0">
                <a:solidFill>
                  <a:schemeClr val="tx1"/>
                </a:solidFill>
                <a:latin typeface="+mn-lt"/>
                <a:ea typeface="+mn-ea"/>
                <a:cs typeface="+mn-cs"/>
              </a:rPr>
              <a:t> box is set to </a:t>
            </a:r>
            <a:r>
              <a:rPr lang="en-US" sz="1200" b="1" kern="1200" dirty="0">
                <a:solidFill>
                  <a:schemeClr val="tx1"/>
                </a:solidFill>
                <a:latin typeface="+mn-lt"/>
                <a:ea typeface="+mn-ea"/>
                <a:cs typeface="+mn-cs"/>
              </a:rPr>
              <a:t>2.1”</a:t>
            </a:r>
            <a:r>
              <a:rPr lang="en-US" sz="1200" kern="1200" dirty="0">
                <a:solidFill>
                  <a:schemeClr val="tx1"/>
                </a:solidFill>
                <a:latin typeface="+mn-lt"/>
                <a:ea typeface="+mn-ea"/>
                <a:cs typeface="+mn-cs"/>
              </a:rPr>
              <a:t>. Resize the picture under </a:t>
            </a:r>
            <a:r>
              <a:rPr lang="en-US" sz="1200" b="1" kern="1200" dirty="0">
                <a:solidFill>
                  <a:schemeClr val="tx1"/>
                </a:solidFill>
                <a:latin typeface="+mn-lt"/>
                <a:ea typeface="+mn-ea"/>
                <a:cs typeface="+mn-cs"/>
              </a:rPr>
              <a:t>Size and rotate </a:t>
            </a:r>
            <a:r>
              <a:rPr lang="en-US" sz="1200" kern="1200" dirty="0">
                <a:solidFill>
                  <a:schemeClr val="tx1"/>
                </a:solidFill>
                <a:latin typeface="+mn-lt"/>
                <a:ea typeface="+mn-ea"/>
                <a:cs typeface="+mn-cs"/>
              </a:rPr>
              <a:t>by entering values into the </a:t>
            </a:r>
            <a:r>
              <a:rPr lang="en-US" sz="1200" b="1" kern="1200" dirty="0">
                <a:solidFill>
                  <a:schemeClr val="tx1"/>
                </a:solidFill>
                <a:latin typeface="+mn-lt"/>
                <a:ea typeface="+mn-ea"/>
                <a:cs typeface="+mn-cs"/>
              </a:rPr>
              <a:t>Height</a:t>
            </a:r>
            <a:r>
              <a:rPr lang="en-US" sz="1200" kern="1200" dirty="0">
                <a:solidFill>
                  <a:schemeClr val="tx1"/>
                </a:solidFill>
                <a:latin typeface="+mn-lt"/>
                <a:ea typeface="+mn-ea"/>
                <a:cs typeface="+mn-cs"/>
              </a:rPr>
              <a:t> and </a:t>
            </a:r>
            <a:r>
              <a:rPr lang="en-US" sz="1200" b="1" kern="1200" dirty="0">
                <a:solidFill>
                  <a:schemeClr val="tx1"/>
                </a:solidFill>
                <a:latin typeface="+mn-lt"/>
                <a:ea typeface="+mn-ea"/>
                <a:cs typeface="+mn-cs"/>
              </a:rPr>
              <a:t>Width</a:t>
            </a:r>
            <a:r>
              <a:rPr lang="en-US" sz="1200" kern="1200" dirty="0">
                <a:solidFill>
                  <a:schemeClr val="tx1"/>
                </a:solidFill>
                <a:latin typeface="+mn-lt"/>
                <a:ea typeface="+mn-ea"/>
                <a:cs typeface="+mn-cs"/>
              </a:rPr>
              <a:t> boxes. Crop the picture under </a:t>
            </a:r>
            <a:r>
              <a:rPr lang="en-US" sz="1200" b="1" kern="1200" dirty="0">
                <a:solidFill>
                  <a:schemeClr val="tx1"/>
                </a:solidFill>
                <a:latin typeface="+mn-lt"/>
                <a:ea typeface="+mn-ea"/>
                <a:cs typeface="+mn-cs"/>
              </a:rPr>
              <a:t>Crop from </a:t>
            </a:r>
            <a:r>
              <a:rPr lang="en-US" sz="1200" kern="1200" dirty="0">
                <a:solidFill>
                  <a:schemeClr val="tx1"/>
                </a:solidFill>
                <a:latin typeface="+mn-lt"/>
                <a:ea typeface="+mn-ea"/>
                <a:cs typeface="+mn-cs"/>
              </a:rPr>
              <a:t>by entering values into the </a:t>
            </a:r>
            <a:r>
              <a:rPr lang="en-US" sz="1200" b="1" kern="1200" dirty="0">
                <a:solidFill>
                  <a:schemeClr val="tx1"/>
                </a:solidFill>
                <a:latin typeface="+mn-lt"/>
                <a:ea typeface="+mn-ea"/>
                <a:cs typeface="+mn-cs"/>
              </a:rPr>
              <a:t>Left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Right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Top</a:t>
            </a:r>
            <a:r>
              <a:rPr lang="en-US" sz="1200" kern="1200" dirty="0">
                <a:solidFill>
                  <a:schemeClr val="tx1"/>
                </a:solidFill>
                <a:latin typeface="+mn-lt"/>
                <a:ea typeface="+mn-ea"/>
                <a:cs typeface="+mn-cs"/>
              </a:rPr>
              <a:t>, and </a:t>
            </a:r>
            <a:r>
              <a:rPr lang="en-US" sz="1200" b="1" kern="1200" dirty="0">
                <a:solidFill>
                  <a:schemeClr val="tx1"/>
                </a:solidFill>
                <a:latin typeface="+mn-lt"/>
                <a:ea typeface="+mn-ea"/>
                <a:cs typeface="+mn-cs"/>
              </a:rPr>
              <a:t>Bottom</a:t>
            </a:r>
            <a:r>
              <a:rPr lang="en-US" sz="1200" kern="1200" dirty="0">
                <a:solidFill>
                  <a:schemeClr val="tx1"/>
                </a:solidFill>
                <a:latin typeface="+mn-lt"/>
                <a:ea typeface="+mn-ea"/>
                <a:cs typeface="+mn-cs"/>
              </a:rPr>
              <a:t> boxes. </a:t>
            </a:r>
          </a:p>
          <a:p>
            <a:pPr marL="228600" lvl="0" indent="-228600">
              <a:buFont typeface="+mj-lt"/>
              <a:buAutoNum type="arabicPeriod"/>
            </a:pPr>
            <a:r>
              <a:rPr lang="en-US" sz="1200" kern="1200" dirty="0">
                <a:solidFill>
                  <a:schemeClr val="tx1"/>
                </a:solidFill>
                <a:latin typeface="+mn-lt"/>
                <a:ea typeface="+mn-ea"/>
                <a:cs typeface="+mn-cs"/>
              </a:rPr>
              <a:t>On</a:t>
            </a:r>
            <a:r>
              <a:rPr lang="en-US" sz="1200" kern="1200" baseline="0" dirty="0">
                <a:solidFill>
                  <a:schemeClr val="tx1"/>
                </a:solidFill>
                <a:latin typeface="+mn-lt"/>
                <a:ea typeface="+mn-ea"/>
                <a:cs typeface="+mn-cs"/>
              </a:rPr>
              <a:t> the slide, drag </a:t>
            </a:r>
            <a:r>
              <a:rPr lang="en-US" sz="1200" kern="1200" dirty="0">
                <a:solidFill>
                  <a:schemeClr val="tx1"/>
                </a:solidFill>
                <a:latin typeface="+mn-lt"/>
                <a:ea typeface="+mn-ea"/>
                <a:cs typeface="+mn-cs"/>
              </a:rPr>
              <a:t>the picture until the left edge is 0.5” to the right of the vertical drawing guide and the top edge is 0.25” below the horizontal drawing guide.</a:t>
            </a: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text box in the </a:t>
            </a:r>
            <a:r>
              <a:rPr lang="en-US" sz="1200" b="1" kern="1200" dirty="0">
                <a:solidFill>
                  <a:schemeClr val="tx1"/>
                </a:solidFill>
                <a:latin typeface="+mn-lt"/>
                <a:ea typeface="+mn-ea"/>
                <a:cs typeface="+mn-cs"/>
              </a:rPr>
              <a:t>Inside-left page 3</a:t>
            </a:r>
            <a:r>
              <a:rPr lang="en-US" sz="1200" kern="1200" baseline="0" dirty="0">
                <a:solidFill>
                  <a:schemeClr val="tx1"/>
                </a:solidFill>
                <a:latin typeface="+mn-lt"/>
                <a:ea typeface="+mn-ea"/>
                <a:cs typeface="+mn-cs"/>
              </a:rPr>
              <a:t> group</a:t>
            </a:r>
            <a:r>
              <a:rPr lang="en-US" sz="1200" kern="1200" dirty="0">
                <a:solidFill>
                  <a:schemeClr val="tx1"/>
                </a:solidFill>
                <a:latin typeface="+mn-lt"/>
                <a:ea typeface="+mn-ea"/>
                <a:cs typeface="+mn-cs"/>
              </a:rPr>
              <a:t>, do the following: </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Text Box</a:t>
            </a:r>
            <a:r>
              <a:rPr lang="en-US" sz="1200" kern="1200" dirty="0">
                <a:solidFill>
                  <a:schemeClr val="tx1"/>
                </a:solidFill>
                <a:latin typeface="+mn-lt"/>
                <a:ea typeface="+mn-ea"/>
                <a:cs typeface="+mn-cs"/>
              </a:rPr>
              <a:t>, and then on the slide, drag to draw the text box. </a:t>
            </a:r>
          </a:p>
          <a:p>
            <a:pPr marL="228600" lvl="0" indent="-228600">
              <a:buFont typeface="+mj-lt"/>
              <a:buAutoNum type="arabicPeriod"/>
            </a:pPr>
            <a:r>
              <a:rPr lang="en-US" sz="1200" kern="1200" dirty="0">
                <a:solidFill>
                  <a:schemeClr val="tx1"/>
                </a:solidFill>
                <a:latin typeface="+mn-lt"/>
                <a:ea typeface="+mn-ea"/>
                <a:cs typeface="+mn-cs"/>
              </a:rPr>
              <a:t>Enter text in the text box, and then select the text.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list, select </a:t>
            </a:r>
            <a:r>
              <a:rPr lang="en-US" sz="1200" b="1" kern="1200" dirty="0" err="1">
                <a:solidFill>
                  <a:schemeClr val="tx1"/>
                </a:solidFill>
                <a:latin typeface="+mn-lt"/>
                <a:ea typeface="+mn-ea"/>
                <a:cs typeface="+mn-cs"/>
              </a:rPr>
              <a:t>Bodoni</a:t>
            </a:r>
            <a:r>
              <a:rPr lang="en-US" sz="1200" b="1" kern="1200" dirty="0">
                <a:solidFill>
                  <a:schemeClr val="tx1"/>
                </a:solidFill>
                <a:latin typeface="+mn-lt"/>
                <a:ea typeface="+mn-ea"/>
                <a:cs typeface="+mn-cs"/>
              </a:rPr>
              <a:t> MT Condensed</a:t>
            </a:r>
            <a:r>
              <a:rPr lang="en-US" sz="1200" b="0" kern="1200" dirty="0">
                <a:solidFill>
                  <a:schemeClr val="tx1"/>
                </a:solidFill>
                <a:latin typeface="+mn-lt"/>
                <a:ea typeface="+mn-ea"/>
                <a:cs typeface="+mn-cs"/>
              </a:rPr>
              <a:t>.</a:t>
            </a:r>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 Size </a:t>
            </a:r>
            <a:r>
              <a:rPr lang="en-US" sz="1200" kern="1200" dirty="0">
                <a:solidFill>
                  <a:schemeClr val="tx1"/>
                </a:solidFill>
                <a:latin typeface="+mn-lt"/>
                <a:ea typeface="+mn-ea"/>
                <a:cs typeface="+mn-cs"/>
              </a:rPr>
              <a:t>list, select </a:t>
            </a:r>
            <a:r>
              <a:rPr lang="en-US" sz="1200" b="1" kern="1200" dirty="0">
                <a:solidFill>
                  <a:schemeClr val="tx1"/>
                </a:solidFill>
                <a:latin typeface="+mn-lt"/>
                <a:ea typeface="+mn-ea"/>
                <a:cs typeface="+mn-cs"/>
              </a:rPr>
              <a:t>16</a:t>
            </a:r>
            <a:r>
              <a:rPr lang="en-US" sz="1200" kern="1200" dirty="0">
                <a:solidFill>
                  <a:schemeClr val="tx1"/>
                </a:solidFill>
                <a:latin typeface="+mn-lt"/>
                <a:ea typeface="+mn-ea"/>
                <a:cs typeface="+mn-cs"/>
              </a:rPr>
              <a:t>.</a:t>
            </a:r>
          </a:p>
          <a:p>
            <a:pPr marL="228600" lvl="0" indent="-228600">
              <a:buFont typeface="+mj-lt"/>
              <a:buAutoNum type="arabicPeriod"/>
            </a:pPr>
            <a:r>
              <a:rPr lang="en-US" sz="1200" kern="1200" dirty="0">
                <a:solidFill>
                  <a:schemeClr val="tx1"/>
                </a:solidFill>
                <a:latin typeface="+mn-lt"/>
                <a:ea typeface="+mn-ea"/>
                <a:cs typeface="+mn-cs"/>
              </a:rPr>
              <a:t>On the slide, drag the text box until the right edge</a:t>
            </a:r>
            <a:r>
              <a:rPr lang="en-US" sz="120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of the text</a:t>
            </a:r>
            <a:r>
              <a:rPr lang="en-US" sz="1200" kern="1200" dirty="0">
                <a:solidFill>
                  <a:schemeClr val="tx1"/>
                </a:solidFill>
                <a:latin typeface="+mn-lt"/>
                <a:ea typeface="+mn-ea"/>
                <a:cs typeface="+mn-cs"/>
              </a:rPr>
              <a:t> is 0.5” to the left of the vertical drawing guide and the bottom edge of the text is 0.25” above the horizontal drawing guide.</a:t>
            </a:r>
          </a:p>
          <a:p>
            <a:pPr marL="228600" lvl="0" indent="-228600">
              <a:buFont typeface="+mj-lt"/>
              <a:buAutoNum type="arabicPeriod"/>
            </a:pPr>
            <a:r>
              <a:rPr lang="en-US" sz="1200" i="0" kern="1200" dirty="0">
                <a:solidFill>
                  <a:schemeClr val="tx1"/>
                </a:solidFill>
                <a:latin typeface="+mn-lt"/>
                <a:ea typeface="+mn-ea"/>
                <a:cs typeface="+mn-cs"/>
              </a:rPr>
              <a:t>If the text is too wide for the page,</a:t>
            </a:r>
            <a:r>
              <a:rPr lang="en-US" sz="1200" i="0" kern="1200" baseline="0" dirty="0">
                <a:solidFill>
                  <a:schemeClr val="tx1"/>
                </a:solidFill>
                <a:latin typeface="+mn-lt"/>
                <a:ea typeface="+mn-ea"/>
                <a:cs typeface="+mn-cs"/>
              </a:rPr>
              <a:t> drag the adjustment handles on the text box to decrease the width</a:t>
            </a:r>
            <a:r>
              <a:rPr lang="en-US" sz="1200" i="0" kern="1200" dirty="0">
                <a:solidFill>
                  <a:schemeClr val="tx1"/>
                </a:solidFill>
                <a:latin typeface="+mn-lt"/>
                <a:ea typeface="+mn-ea"/>
                <a:cs typeface="+mn-cs"/>
              </a:rPr>
              <a:t>,</a:t>
            </a:r>
            <a:r>
              <a:rPr lang="en-US" sz="1200" i="0" kern="1200" baseline="0" dirty="0">
                <a:solidFill>
                  <a:schemeClr val="tx1"/>
                </a:solidFill>
                <a:latin typeface="+mn-lt"/>
                <a:ea typeface="+mn-ea"/>
                <a:cs typeface="+mn-cs"/>
              </a:rPr>
              <a:t> and then repeat the previous step to reposition. </a:t>
            </a:r>
            <a:endParaRPr lang="en-US" sz="1200" i="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page edges in the </a:t>
            </a:r>
            <a:r>
              <a:rPr lang="en-US" sz="1200" b="1" kern="1200" dirty="0">
                <a:solidFill>
                  <a:schemeClr val="tx1"/>
                </a:solidFill>
                <a:latin typeface="+mn-lt"/>
                <a:ea typeface="+mn-ea"/>
                <a:cs typeface="+mn-cs"/>
              </a:rPr>
              <a:t>Inside-left page 3</a:t>
            </a:r>
            <a:r>
              <a:rPr lang="en-US" sz="1200" kern="1200" baseline="0" dirty="0">
                <a:solidFill>
                  <a:schemeClr val="tx1"/>
                </a:solidFill>
                <a:latin typeface="+mn-lt"/>
                <a:ea typeface="+mn-ea"/>
                <a:cs typeface="+mn-cs"/>
              </a:rPr>
              <a:t> group</a:t>
            </a:r>
            <a:r>
              <a:rPr lang="en-US" sz="1200" kern="1200" dirty="0">
                <a:solidFill>
                  <a:schemeClr val="tx1"/>
                </a:solidFill>
                <a:latin typeface="+mn-lt"/>
                <a:ea typeface="+mn-ea"/>
                <a:cs typeface="+mn-cs"/>
              </a:rPr>
              <a:t>, do the following: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 </a:t>
            </a:r>
            <a:r>
              <a:rPr lang="en-US" sz="1200" kern="1200" dirty="0">
                <a:solidFill>
                  <a:schemeClr val="tx1"/>
                </a:solidFill>
                <a:latin typeface="+mn-lt"/>
                <a:ea typeface="+mn-ea"/>
                <a:cs typeface="+mn-cs"/>
              </a:rPr>
              <a:t>pane, select the </a:t>
            </a:r>
            <a:r>
              <a:rPr lang="en-US" sz="1200" b="1" kern="1200" dirty="0">
                <a:solidFill>
                  <a:schemeClr val="tx1"/>
                </a:solidFill>
                <a:latin typeface="+mn-lt"/>
                <a:ea typeface="+mn-ea"/>
                <a:cs typeface="+mn-cs"/>
              </a:rPr>
              <a:t>Inside-left</a:t>
            </a:r>
            <a:r>
              <a:rPr lang="en-US" sz="1200" kern="1200" dirty="0">
                <a:solidFill>
                  <a:schemeClr val="tx1"/>
                </a:solidFill>
                <a:latin typeface="+mn-lt"/>
                <a:ea typeface="+mn-ea"/>
                <a:cs typeface="+mn-cs"/>
              </a:rPr>
              <a:t> group you just created. </a:t>
            </a: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Ungroup</a:t>
            </a:r>
            <a:r>
              <a:rPr lang="en-US" sz="1200" b="0" i="0" kern="1200" dirty="0">
                <a:solidFill>
                  <a:schemeClr val="tx1"/>
                </a:solidFill>
                <a:latin typeface="+mn-lt"/>
                <a:ea typeface="+mn-ea"/>
                <a:cs typeface="+mn-cs"/>
              </a:rPr>
              <a:t>.</a:t>
            </a:r>
          </a:p>
          <a:p>
            <a:pPr marL="228600" lvl="0" indent="-228600">
              <a:buFont typeface="+mj-lt"/>
              <a:buAutoNum type="arabicPeriod"/>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select the straight connector (line) that you just ungrouped from the page.</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Clipboard</a:t>
            </a:r>
            <a:r>
              <a:rPr lang="en-US" sz="1200" i="0" kern="1200" dirty="0">
                <a:solidFill>
                  <a:schemeClr val="tx1"/>
                </a:solidFill>
                <a:latin typeface="+mn-lt"/>
                <a:ea typeface="+mn-ea"/>
                <a:cs typeface="+mn-cs"/>
              </a:rPr>
              <a:t> group, click the arrow under </a:t>
            </a:r>
            <a:r>
              <a:rPr lang="en-US" sz="1200" b="1" i="0" kern="1200" dirty="0">
                <a:solidFill>
                  <a:schemeClr val="tx1"/>
                </a:solidFill>
                <a:latin typeface="+mn-lt"/>
                <a:ea typeface="+mn-ea"/>
                <a:cs typeface="+mn-cs"/>
              </a:rPr>
              <a:t>Paste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Duplicate</a:t>
            </a:r>
            <a:r>
              <a:rPr lang="en-US" sz="1200" i="0" kern="1200" dirty="0">
                <a:solidFill>
                  <a:schemeClr val="tx1"/>
                </a:solidFill>
                <a:latin typeface="+mn-lt"/>
                <a:ea typeface="+mn-ea"/>
                <a:cs typeface="+mn-cs"/>
              </a:rPr>
              <a:t>. </a:t>
            </a:r>
          </a:p>
          <a:p>
            <a:pPr marL="228600" lvl="0" indent="-228600">
              <a:buFont typeface="+mj-lt"/>
              <a:buAutoNum type="arabicPeriod"/>
            </a:pPr>
            <a:r>
              <a:rPr lang="en-US" sz="1200" i="0" kern="1200" dirty="0">
                <a:solidFill>
                  <a:schemeClr val="tx1"/>
                </a:solidFill>
                <a:latin typeface="+mn-lt"/>
                <a:ea typeface="+mn-ea"/>
                <a:cs typeface="+mn-cs"/>
              </a:rPr>
              <a:t>On the slide, drag the duplicate line until it is very close to the original</a:t>
            </a:r>
            <a:r>
              <a:rPr lang="en-US" sz="1200" i="0" kern="1200" baseline="0" dirty="0">
                <a:solidFill>
                  <a:schemeClr val="tx1"/>
                </a:solidFill>
                <a:latin typeface="+mn-lt"/>
                <a:ea typeface="+mn-ea"/>
                <a:cs typeface="+mn-cs"/>
              </a:rPr>
              <a:t> line. </a:t>
            </a:r>
            <a:endParaRPr lang="en-US" sz="1200" i="0" kern="1200" dirty="0">
              <a:solidFill>
                <a:schemeClr val="tx1"/>
              </a:solidFill>
              <a:latin typeface="+mn-lt"/>
              <a:ea typeface="+mn-ea"/>
              <a:cs typeface="+mn-cs"/>
            </a:endParaRPr>
          </a:p>
          <a:p>
            <a:pPr marL="228600" lvl="0" indent="-228600">
              <a:buFont typeface="+mj-lt"/>
              <a:buAutoNum type="arabicPeriod"/>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press and hold CTRL, and</a:t>
            </a:r>
            <a:r>
              <a:rPr lang="en-US" sz="1200" i="0" kern="1200" baseline="0" dirty="0">
                <a:solidFill>
                  <a:schemeClr val="tx1"/>
                </a:solidFill>
                <a:latin typeface="+mn-lt"/>
                <a:ea typeface="+mn-ea"/>
                <a:cs typeface="+mn-cs"/>
              </a:rPr>
              <a:t> then </a:t>
            </a:r>
            <a:r>
              <a:rPr lang="en-US" sz="1200" i="0" kern="1200" dirty="0">
                <a:solidFill>
                  <a:schemeClr val="tx1"/>
                </a:solidFill>
                <a:latin typeface="+mn-lt"/>
                <a:ea typeface="+mn-ea"/>
                <a:cs typeface="+mn-cs"/>
              </a:rPr>
              <a:t>select the two straight connectors (lines). 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point to </a:t>
            </a:r>
            <a:r>
              <a:rPr lang="en-US" sz="1200" b="1" i="0" kern="1200" dirty="0">
                <a:solidFill>
                  <a:schemeClr val="tx1"/>
                </a:solidFill>
                <a:latin typeface="+mn-lt"/>
                <a:ea typeface="+mn-ea"/>
                <a:cs typeface="+mn-cs"/>
              </a:rPr>
              <a:t>Align</a:t>
            </a:r>
            <a:r>
              <a:rPr lang="en-US" sz="1200" i="0" kern="1200" dirty="0">
                <a:solidFill>
                  <a:schemeClr val="tx1"/>
                </a:solidFill>
                <a:latin typeface="+mn-lt"/>
                <a:ea typeface="+mn-ea"/>
                <a:cs typeface="+mn-cs"/>
              </a:rPr>
              <a:t>, and then do the following:</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Selected Objects</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Middle</a:t>
            </a:r>
            <a:r>
              <a:rPr lang="en-US" sz="1200" i="0" kern="1200" dirty="0">
                <a:solidFill>
                  <a:schemeClr val="tx1"/>
                </a:solidFill>
                <a:latin typeface="+mn-lt"/>
                <a:ea typeface="+mn-ea"/>
                <a:cs typeface="+mn-cs"/>
              </a:rPr>
              <a:t>. </a:t>
            </a:r>
          </a:p>
          <a:p>
            <a:pPr marL="228600" lvl="0" indent="-228600">
              <a:buFont typeface="+mj-lt"/>
              <a:buAutoNum type="arabicPeriod"/>
            </a:pPr>
            <a:r>
              <a:rPr lang="en-US" sz="1200" i="0" kern="1200" dirty="0">
                <a:solidFill>
                  <a:schemeClr val="tx1"/>
                </a:solidFill>
                <a:latin typeface="+mn-lt"/>
                <a:ea typeface="+mn-ea"/>
                <a:cs typeface="+mn-cs"/>
              </a:rPr>
              <a:t>With</a:t>
            </a:r>
            <a:r>
              <a:rPr lang="en-US" sz="1200" i="0" kern="1200" baseline="0" dirty="0">
                <a:solidFill>
                  <a:schemeClr val="tx1"/>
                </a:solidFill>
                <a:latin typeface="+mn-lt"/>
                <a:ea typeface="+mn-ea"/>
                <a:cs typeface="+mn-cs"/>
              </a:rPr>
              <a:t> the group of lines still selected, o</a:t>
            </a:r>
            <a:r>
              <a:rPr lang="en-US" sz="1200" i="0" kern="1200" dirty="0">
                <a:solidFill>
                  <a:schemeClr val="tx1"/>
                </a:solidFill>
                <a:latin typeface="+mn-lt"/>
                <a:ea typeface="+mn-ea"/>
                <a:cs typeface="+mn-cs"/>
              </a:rPr>
              <a:t>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 </a:t>
            </a:r>
            <a:r>
              <a:rPr lang="en-US" sz="1200" i="0" kern="1200" dirty="0">
                <a:solidFill>
                  <a:schemeClr val="tx1"/>
                </a:solidFill>
                <a:latin typeface="+mn-lt"/>
                <a:ea typeface="+mn-ea"/>
                <a:cs typeface="+mn-cs"/>
              </a:rPr>
              <a:t>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a:t>
            </a:r>
            <a:r>
              <a:rPr lang="en-US" sz="1200" i="0" kern="1200" baseline="0" dirty="0">
                <a:solidFill>
                  <a:schemeClr val="tx1"/>
                </a:solidFill>
                <a:latin typeface="+mn-lt"/>
                <a:ea typeface="+mn-ea"/>
                <a:cs typeface="+mn-cs"/>
              </a:rPr>
              <a:t> then click</a:t>
            </a:r>
            <a:r>
              <a:rPr lang="en-US" sz="1200" i="0" kern="1200" dirty="0">
                <a:solidFill>
                  <a:schemeClr val="tx1"/>
                </a:solidFill>
                <a:latin typeface="+mn-lt"/>
                <a:ea typeface="+mn-ea"/>
                <a:cs typeface="+mn-cs"/>
              </a:rPr>
              <a:t> </a:t>
            </a:r>
            <a:r>
              <a:rPr lang="en-US" sz="1200" b="1" i="0" kern="1200" dirty="0">
                <a:solidFill>
                  <a:schemeClr val="tx1"/>
                </a:solidFill>
                <a:latin typeface="+mn-lt"/>
                <a:ea typeface="+mn-ea"/>
                <a:cs typeface="+mn-cs"/>
              </a:rPr>
              <a:t>Group</a:t>
            </a:r>
            <a:r>
              <a:rPr lang="en-US" sz="1200" i="0" kern="1200" dirty="0">
                <a:solidFill>
                  <a:schemeClr val="tx1"/>
                </a:solidFill>
                <a:latin typeface="+mn-lt"/>
                <a:ea typeface="+mn-ea"/>
                <a:cs typeface="+mn-cs"/>
              </a:rPr>
              <a:t>.</a:t>
            </a:r>
          </a:p>
          <a:p>
            <a:pPr marL="228600" lvl="0" indent="-228600">
              <a:buFont typeface="+mj-lt"/>
              <a:buAutoNum type="arabicPeriod"/>
            </a:pPr>
            <a:r>
              <a:rPr lang="en-US" sz="1200" i="0" kern="1200" dirty="0">
                <a:solidFill>
                  <a:schemeClr val="tx1"/>
                </a:solidFill>
                <a:latin typeface="+mn-lt"/>
                <a:ea typeface="+mn-ea"/>
                <a:cs typeface="+mn-cs"/>
              </a:rPr>
              <a:t>On the slide, drag the group until the left</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edge of the group of lines is touching the left edge of the rectangle.</a:t>
            </a:r>
          </a:p>
          <a:p>
            <a:pPr marL="228600" lvl="0" indent="-228600">
              <a:buFont typeface="+mj-lt"/>
              <a:buAutoNum type="arabicPeriod"/>
            </a:pP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point to </a:t>
            </a:r>
            <a:r>
              <a:rPr lang="en-US" sz="1200" b="1" i="0" kern="1200" dirty="0">
                <a:solidFill>
                  <a:schemeClr val="tx1"/>
                </a:solidFill>
                <a:latin typeface="+mn-lt"/>
                <a:ea typeface="+mn-ea"/>
                <a:cs typeface="+mn-cs"/>
              </a:rPr>
              <a:t>Align</a:t>
            </a:r>
            <a:r>
              <a:rPr lang="en-US" sz="1200" i="0" kern="1200" dirty="0">
                <a:solidFill>
                  <a:schemeClr val="tx1"/>
                </a:solidFill>
                <a:latin typeface="+mn-lt"/>
                <a:ea typeface="+mn-ea"/>
                <a:cs typeface="+mn-cs"/>
              </a:rPr>
              <a:t>, and then do the following:</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Middle</a:t>
            </a:r>
            <a:r>
              <a:rPr lang="en-US" sz="1200" i="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press and hold CTRL, and then select the new group of lines, the rectangle, the text box, and the picture. 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 </a:t>
            </a:r>
            <a:r>
              <a:rPr lang="en-US" sz="1200" i="0" kern="1200" dirty="0">
                <a:solidFill>
                  <a:schemeClr val="tx1"/>
                </a:solidFill>
                <a:latin typeface="+mn-lt"/>
                <a:ea typeface="+mn-ea"/>
                <a:cs typeface="+mn-cs"/>
              </a:rPr>
              <a:t>group, click the arrow under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Group</a:t>
            </a:r>
            <a:r>
              <a:rPr lang="en-US" sz="1200" i="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Also</a:t>
            </a:r>
            <a:r>
              <a:rPr lang="en-US" sz="1200" i="0" kern="1200" baseline="0" dirty="0">
                <a:solidFill>
                  <a:schemeClr val="tx1"/>
                </a:solidFill>
                <a:latin typeface="+mn-lt"/>
                <a:ea typeface="+mn-ea"/>
                <a:cs typeface="+mn-cs"/>
              </a:rPr>
              <a:t> i</a:t>
            </a:r>
            <a:r>
              <a:rPr lang="en-US" sz="1200" i="0" kern="1200" dirty="0">
                <a:solidFill>
                  <a:schemeClr val="tx1"/>
                </a:solidFill>
                <a:latin typeface="+mn-lt"/>
                <a:ea typeface="+mn-ea"/>
                <a:cs typeface="+mn-cs"/>
              </a:rPr>
              <a:t>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double-click the new group to edit the name, and then enter </a:t>
            </a:r>
            <a:r>
              <a:rPr lang="en-US" sz="1200" b="1" i="0" kern="1200" dirty="0">
                <a:solidFill>
                  <a:schemeClr val="tx1"/>
                </a:solidFill>
                <a:latin typeface="+mn-lt"/>
                <a:ea typeface="+mn-ea"/>
                <a:cs typeface="+mn-cs"/>
              </a:rPr>
              <a:t>Inside-left page 3</a:t>
            </a:r>
            <a:r>
              <a:rPr lang="en-US" sz="1200" i="0" kern="1200" dirty="0">
                <a:solidFill>
                  <a:schemeClr val="tx1"/>
                </a:solidFill>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a:p>
            <a:r>
              <a:rPr lang="en-US" sz="1200" kern="1200" dirty="0">
                <a:solidFill>
                  <a:schemeClr val="tx1"/>
                </a:solidFill>
                <a:latin typeface="+mn-lt"/>
                <a:ea typeface="+mn-ea"/>
                <a:cs typeface="+mn-cs"/>
              </a:rPr>
              <a:t>To reproduce the first shape in the </a:t>
            </a:r>
            <a:r>
              <a:rPr lang="en-US" sz="1200" b="1" kern="1200" dirty="0">
                <a:solidFill>
                  <a:schemeClr val="tx1"/>
                </a:solidFill>
                <a:latin typeface="+mn-lt"/>
                <a:ea typeface="+mn-ea"/>
                <a:cs typeface="+mn-cs"/>
              </a:rPr>
              <a:t>Inside-right page</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1</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lvl="0" indent="-228600">
              <a:buFont typeface="+mj-lt"/>
              <a:buAutoNum type="arabicPeriod"/>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Selection and Visibility</a:t>
            </a:r>
            <a:r>
              <a:rPr lang="en-US" sz="1200" kern="1200" dirty="0">
                <a:solidFill>
                  <a:schemeClr val="tx1"/>
                </a:solidFill>
                <a:latin typeface="+mn-lt"/>
                <a:ea typeface="+mn-ea"/>
                <a:cs typeface="+mn-cs"/>
              </a:rPr>
              <a:t> pane, select the </a:t>
            </a:r>
            <a:r>
              <a:rPr lang="en-US" sz="1200" b="1" kern="1200" dirty="0">
                <a:solidFill>
                  <a:schemeClr val="tx1"/>
                </a:solidFill>
                <a:latin typeface="+mn-lt"/>
                <a:ea typeface="+mn-ea"/>
                <a:cs typeface="+mn-cs"/>
              </a:rPr>
              <a:t>Inside-left page 2 </a:t>
            </a:r>
            <a:r>
              <a:rPr lang="en-US" sz="1200" kern="1200" dirty="0">
                <a:solidFill>
                  <a:schemeClr val="tx1"/>
                </a:solidFill>
                <a:latin typeface="+mn-lt"/>
                <a:ea typeface="+mn-ea"/>
                <a:cs typeface="+mn-cs"/>
              </a:rPr>
              <a:t>group.</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Clipboard</a:t>
            </a:r>
            <a:r>
              <a:rPr lang="en-US" sz="1200" kern="1200" dirty="0">
                <a:solidFill>
                  <a:schemeClr val="tx1"/>
                </a:solidFill>
                <a:latin typeface="+mn-lt"/>
                <a:ea typeface="+mn-ea"/>
                <a:cs typeface="+mn-cs"/>
              </a:rPr>
              <a:t> group, click the arrow under </a:t>
            </a:r>
            <a:r>
              <a:rPr lang="en-US" sz="1200" b="1" kern="1200" dirty="0">
                <a:solidFill>
                  <a:schemeClr val="tx1"/>
                </a:solidFill>
                <a:latin typeface="+mn-lt"/>
                <a:ea typeface="+mn-ea"/>
                <a:cs typeface="+mn-cs"/>
              </a:rPr>
              <a:t>Paste</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Duplicate</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double-click the new group to edit the name, and then enter </a:t>
            </a:r>
            <a:r>
              <a:rPr lang="en-US" sz="1200" b="1" i="0" kern="1200" dirty="0">
                <a:solidFill>
                  <a:schemeClr val="tx1"/>
                </a:solidFill>
                <a:latin typeface="+mn-lt"/>
                <a:ea typeface="+mn-ea"/>
                <a:cs typeface="+mn-cs"/>
              </a:rPr>
              <a:t>Inside-right</a:t>
            </a:r>
            <a:r>
              <a:rPr lang="en-US" sz="1200" i="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In</a:t>
            </a:r>
            <a:r>
              <a:rPr lang="en-US" sz="1200" kern="1200" baseline="0" dirty="0">
                <a:solidFill>
                  <a:schemeClr val="tx1"/>
                </a:solidFill>
                <a:latin typeface="+mn-lt"/>
                <a:ea typeface="+mn-ea"/>
                <a:cs typeface="+mn-cs"/>
              </a:rPr>
              <a:t> the </a:t>
            </a:r>
            <a:r>
              <a:rPr lang="en-US" sz="1200" b="1" kern="1200" baseline="0" dirty="0">
                <a:solidFill>
                  <a:schemeClr val="tx1"/>
                </a:solidFill>
                <a:latin typeface="+mn-lt"/>
                <a:ea typeface="+mn-ea"/>
                <a:cs typeface="+mn-cs"/>
              </a:rPr>
              <a:t>Selection and Visibility </a:t>
            </a:r>
            <a:r>
              <a:rPr lang="en-US" sz="1200" kern="1200" baseline="0" dirty="0">
                <a:solidFill>
                  <a:schemeClr val="tx1"/>
                </a:solidFill>
                <a:latin typeface="+mn-lt"/>
                <a:ea typeface="+mn-ea"/>
                <a:cs typeface="+mn-cs"/>
              </a:rPr>
              <a:t>pane, select the </a:t>
            </a:r>
            <a:r>
              <a:rPr lang="en-US" sz="1200" b="1" kern="1200" baseline="0" dirty="0">
                <a:solidFill>
                  <a:schemeClr val="tx1"/>
                </a:solidFill>
                <a:latin typeface="+mn-lt"/>
                <a:ea typeface="+mn-ea"/>
                <a:cs typeface="+mn-cs"/>
              </a:rPr>
              <a:t>Inside-right</a:t>
            </a:r>
            <a:r>
              <a:rPr lang="en-US" sz="1200" kern="1200" baseline="0" dirty="0">
                <a:solidFill>
                  <a:schemeClr val="tx1"/>
                </a:solidFill>
                <a:latin typeface="+mn-lt"/>
                <a:ea typeface="+mn-ea"/>
                <a:cs typeface="+mn-cs"/>
              </a:rPr>
              <a:t> group. </a:t>
            </a: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Rotate</a:t>
            </a:r>
            <a:r>
              <a:rPr lang="en-US" sz="1200" b="0" kern="1200" dirty="0">
                <a:solidFill>
                  <a:schemeClr val="tx1"/>
                </a:solidFill>
                <a:latin typeface="+mn-lt"/>
                <a:ea typeface="+mn-ea"/>
                <a:cs typeface="+mn-cs"/>
              </a:rPr>
              <a:t>,</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More Rotation Options</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Size and Position</a:t>
            </a:r>
            <a:r>
              <a:rPr lang="en-US" sz="1200" kern="1200" dirty="0">
                <a:solidFill>
                  <a:schemeClr val="tx1"/>
                </a:solidFill>
                <a:latin typeface="+mn-lt"/>
                <a:ea typeface="+mn-ea"/>
                <a:cs typeface="+mn-cs"/>
              </a:rPr>
              <a:t> dialog box, on the </a:t>
            </a:r>
            <a:r>
              <a:rPr lang="en-US" sz="1200" b="1" kern="1200" dirty="0">
                <a:solidFill>
                  <a:schemeClr val="tx1"/>
                </a:solidFill>
                <a:latin typeface="+mn-lt"/>
                <a:ea typeface="+mn-ea"/>
                <a:cs typeface="+mn-cs"/>
              </a:rPr>
              <a:t>Size</a:t>
            </a:r>
            <a:r>
              <a:rPr lang="en-US" sz="1200" kern="1200" dirty="0">
                <a:solidFill>
                  <a:schemeClr val="tx1"/>
                </a:solidFill>
                <a:latin typeface="+mn-lt"/>
                <a:ea typeface="+mn-ea"/>
                <a:cs typeface="+mn-cs"/>
              </a:rPr>
              <a:t> tab, under </a:t>
            </a:r>
            <a:r>
              <a:rPr lang="en-US" sz="1200" b="1" kern="1200" dirty="0">
                <a:solidFill>
                  <a:schemeClr val="tx1"/>
                </a:solidFill>
                <a:latin typeface="+mn-lt"/>
                <a:ea typeface="+mn-ea"/>
                <a:cs typeface="+mn-cs"/>
              </a:rPr>
              <a:t>Size and rotation</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Rotation</a:t>
            </a:r>
            <a:r>
              <a:rPr lang="en-US" sz="1200" kern="1200" dirty="0">
                <a:solidFill>
                  <a:schemeClr val="tx1"/>
                </a:solidFill>
                <a:latin typeface="+mn-lt"/>
                <a:ea typeface="+mn-ea"/>
                <a:cs typeface="+mn-cs"/>
              </a:rPr>
              <a:t> box, enter </a:t>
            </a:r>
            <a:r>
              <a:rPr lang="en-US" sz="1200" b="1" kern="1200" dirty="0">
                <a:solidFill>
                  <a:schemeClr val="tx1"/>
                </a:solidFill>
                <a:latin typeface="+mn-lt"/>
                <a:ea typeface="+mn-ea"/>
                <a:cs typeface="+mn-cs"/>
              </a:rPr>
              <a:t>180°</a:t>
            </a:r>
            <a:r>
              <a:rPr lang="en-US" sz="120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On the slide, drag the group until the left edge is against the vertical drawing guide.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Drawing</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Arrange</a:t>
            </a:r>
            <a:r>
              <a:rPr lang="en-US" sz="1200" kern="1200" dirty="0">
                <a:solidFill>
                  <a:schemeClr val="tx1"/>
                </a:solidFill>
                <a:latin typeface="+mn-lt"/>
                <a:ea typeface="+mn-ea"/>
                <a:cs typeface="+mn-cs"/>
              </a:rPr>
              <a:t>, point to </a:t>
            </a:r>
            <a:r>
              <a:rPr lang="en-US" sz="1200" b="1" kern="1200" dirty="0">
                <a:solidFill>
                  <a:schemeClr val="tx1"/>
                </a:solidFill>
                <a:latin typeface="+mn-lt"/>
                <a:ea typeface="+mn-ea"/>
                <a:cs typeface="+mn-cs"/>
              </a:rPr>
              <a:t>Align</a:t>
            </a:r>
            <a:r>
              <a:rPr lang="en-US" sz="1200" kern="1200" dirty="0">
                <a:solidFill>
                  <a:schemeClr val="tx1"/>
                </a:solidFill>
                <a:latin typeface="+mn-lt"/>
                <a:ea typeface="+mn-ea"/>
                <a:cs typeface="+mn-cs"/>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to Slide</a:t>
            </a:r>
            <a:r>
              <a:rPr lang="en-US" sz="1200" kern="1200" dirty="0">
                <a:solidFill>
                  <a:schemeClr val="tx1"/>
                </a:solidFill>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Click </a:t>
            </a:r>
            <a:r>
              <a:rPr lang="en-US" sz="1200" b="1" kern="1200" dirty="0">
                <a:solidFill>
                  <a:schemeClr val="tx1"/>
                </a:solidFill>
                <a:latin typeface="+mn-lt"/>
                <a:ea typeface="+mn-ea"/>
                <a:cs typeface="+mn-cs"/>
              </a:rPr>
              <a:t>Align Middle</a:t>
            </a:r>
            <a:r>
              <a:rPr lang="en-US" sz="1200" kern="1200" dirty="0">
                <a:solidFill>
                  <a:schemeClr val="tx1"/>
                </a:solidFill>
                <a:latin typeface="+mn-lt"/>
                <a:ea typeface="+mn-ea"/>
                <a:cs typeface="+mn-cs"/>
              </a:rPr>
              <a:t>. </a:t>
            </a: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None/>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text box in the </a:t>
            </a:r>
            <a:r>
              <a:rPr lang="en-US" sz="1200" b="1" kern="1200" dirty="0">
                <a:solidFill>
                  <a:schemeClr val="tx1"/>
                </a:solidFill>
                <a:latin typeface="+mn-lt"/>
                <a:ea typeface="+mn-ea"/>
                <a:cs typeface="+mn-cs"/>
              </a:rPr>
              <a:t>Inside-right page</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1</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Insert</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Text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Box</a:t>
            </a:r>
            <a:r>
              <a:rPr lang="en-US" sz="1200" kern="1200" dirty="0">
                <a:solidFill>
                  <a:schemeClr val="tx1"/>
                </a:solidFill>
                <a:latin typeface="+mn-lt"/>
                <a:ea typeface="+mn-ea"/>
                <a:cs typeface="+mn-cs"/>
              </a:rPr>
              <a:t>. Drag to draw a text box on the slide.</a:t>
            </a:r>
          </a:p>
          <a:p>
            <a:pPr marL="228600" lvl="0" indent="-228600">
              <a:buFont typeface="+mj-lt"/>
              <a:buAutoNum type="arabicPeriod"/>
            </a:pPr>
            <a:r>
              <a:rPr lang="en-US" sz="1200" kern="1200" dirty="0">
                <a:solidFill>
                  <a:schemeClr val="tx1"/>
                </a:solidFill>
                <a:latin typeface="+mn-lt"/>
                <a:ea typeface="+mn-ea"/>
                <a:cs typeface="+mn-cs"/>
              </a:rPr>
              <a:t>Enter text in the text box </a:t>
            </a:r>
            <a:r>
              <a:rPr lang="en-US" sz="1200" i="0" kern="1200" dirty="0">
                <a:solidFill>
                  <a:schemeClr val="tx1"/>
                </a:solidFill>
                <a:latin typeface="+mn-lt"/>
                <a:ea typeface="+mn-ea"/>
                <a:cs typeface="+mn-cs"/>
              </a:rPr>
              <a:t>(to</a:t>
            </a:r>
            <a:r>
              <a:rPr lang="en-US" sz="1200" i="0" kern="1200" baseline="0" dirty="0">
                <a:solidFill>
                  <a:schemeClr val="tx1"/>
                </a:solidFill>
                <a:latin typeface="+mn-lt"/>
                <a:ea typeface="+mn-ea"/>
                <a:cs typeface="+mn-cs"/>
              </a:rPr>
              <a:t> match the example above, enter </a:t>
            </a:r>
            <a:r>
              <a:rPr lang="en-US" sz="1200" b="1" i="0" kern="1200" dirty="0">
                <a:solidFill>
                  <a:schemeClr val="tx1"/>
                </a:solidFill>
                <a:latin typeface="+mn-lt"/>
                <a:ea typeface="+mn-ea"/>
                <a:cs typeface="+mn-cs"/>
              </a:rPr>
              <a:t>Introduction</a:t>
            </a:r>
            <a:r>
              <a:rPr lang="en-US" sz="1200" i="0" kern="1200" dirty="0">
                <a:solidFill>
                  <a:schemeClr val="tx1"/>
                </a:solidFill>
                <a:latin typeface="+mn-lt"/>
                <a:ea typeface="+mn-ea"/>
                <a:cs typeface="+mn-cs"/>
              </a:rPr>
              <a:t>), and then </a:t>
            </a:r>
            <a:r>
              <a:rPr lang="en-US" sz="1200" kern="1200" dirty="0">
                <a:solidFill>
                  <a:schemeClr val="tx1"/>
                </a:solidFill>
                <a:latin typeface="+mn-lt"/>
                <a:ea typeface="+mn-ea"/>
                <a:cs typeface="+mn-cs"/>
              </a:rPr>
              <a:t>select the text. 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group,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a:t>
            </a:r>
            <a:r>
              <a:rPr lang="en-US" sz="1200" kern="1200" dirty="0">
                <a:solidFill>
                  <a:schemeClr val="tx1"/>
                </a:solidFill>
                <a:latin typeface="+mn-lt"/>
                <a:ea typeface="+mn-ea"/>
                <a:cs typeface="+mn-cs"/>
              </a:rPr>
              <a:t> list, select </a:t>
            </a:r>
            <a:r>
              <a:rPr lang="en-US" sz="1200" b="1" kern="1200" dirty="0">
                <a:solidFill>
                  <a:schemeClr val="tx1"/>
                </a:solidFill>
                <a:latin typeface="+mn-lt"/>
                <a:ea typeface="+mn-ea"/>
                <a:cs typeface="+mn-cs"/>
              </a:rPr>
              <a:t>Vivaldi</a:t>
            </a:r>
            <a:r>
              <a:rPr lang="en-US" sz="1200" b="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Font Size </a:t>
            </a:r>
            <a:r>
              <a:rPr lang="en-US" sz="1200" kern="1200" dirty="0">
                <a:solidFill>
                  <a:schemeClr val="tx1"/>
                </a:solidFill>
                <a:latin typeface="+mn-lt"/>
                <a:ea typeface="+mn-ea"/>
                <a:cs typeface="+mn-cs"/>
              </a:rPr>
              <a:t>list, select </a:t>
            </a:r>
            <a:r>
              <a:rPr lang="en-US" sz="1200" b="1" kern="1200" dirty="0">
                <a:solidFill>
                  <a:schemeClr val="tx1"/>
                </a:solidFill>
                <a:latin typeface="+mn-lt"/>
                <a:ea typeface="+mn-ea"/>
                <a:cs typeface="+mn-cs"/>
              </a:rPr>
              <a:t>18</a:t>
            </a:r>
            <a:r>
              <a:rPr lang="en-US" sz="1200" b="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Home</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Paragraph</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Center </a:t>
            </a:r>
            <a:r>
              <a:rPr lang="en-US" sz="1200" kern="1200" dirty="0">
                <a:solidFill>
                  <a:schemeClr val="tx1"/>
                </a:solidFill>
                <a:latin typeface="+mn-lt"/>
                <a:ea typeface="+mn-ea"/>
                <a:cs typeface="+mn-cs"/>
              </a:rPr>
              <a:t>to center the text in the text box.</a:t>
            </a:r>
          </a:p>
          <a:p>
            <a:pPr marL="228600" lvl="0" indent="-228600">
              <a:buFont typeface="+mj-lt"/>
              <a:buAutoNum type="arabicPeriod"/>
            </a:pPr>
            <a:r>
              <a:rPr lang="en-US" sz="1200" kern="1200" dirty="0">
                <a:solidFill>
                  <a:schemeClr val="tx1"/>
                </a:solidFill>
                <a:latin typeface="+mn-lt"/>
                <a:ea typeface="+mn-ea"/>
                <a:cs typeface="+mn-cs"/>
              </a:rPr>
              <a:t>On the slide, drag the text box until the left edge </a:t>
            </a:r>
            <a:r>
              <a:rPr lang="en-US" sz="1200" i="0" kern="1200" dirty="0">
                <a:solidFill>
                  <a:schemeClr val="tx1"/>
                </a:solidFill>
                <a:latin typeface="+mn-lt"/>
                <a:ea typeface="+mn-ea"/>
                <a:cs typeface="+mn-cs"/>
              </a:rPr>
              <a:t>of the text </a:t>
            </a:r>
            <a:r>
              <a:rPr lang="en-US" sz="1200" kern="1200" dirty="0">
                <a:solidFill>
                  <a:schemeClr val="tx1"/>
                </a:solidFill>
                <a:latin typeface="+mn-lt"/>
                <a:ea typeface="+mn-ea"/>
                <a:cs typeface="+mn-cs"/>
              </a:rPr>
              <a:t>is 0.75” to the right of the vertical drawing guide and the bottom edge of the text is 0.5” above the horizontal drawing guide.</a:t>
            </a:r>
          </a:p>
          <a:p>
            <a:pPr marL="228600" lvl="0" indent="-228600">
              <a:buFont typeface="+mj-lt"/>
              <a:buAutoNum type="arabicPeriod"/>
            </a:pPr>
            <a:r>
              <a:rPr lang="en-US" sz="1200" i="0" kern="1200" dirty="0">
                <a:solidFill>
                  <a:schemeClr val="tx1"/>
                </a:solidFill>
                <a:latin typeface="+mn-lt"/>
                <a:ea typeface="+mn-ea"/>
                <a:cs typeface="+mn-cs"/>
              </a:rPr>
              <a:t>If the text is too wide for the page, drag the adjustment handles on the text box to decrease the width,</a:t>
            </a:r>
            <a:r>
              <a:rPr lang="en-US" sz="1200" i="0" kern="1200" baseline="0" dirty="0">
                <a:solidFill>
                  <a:schemeClr val="tx1"/>
                </a:solidFill>
                <a:latin typeface="+mn-lt"/>
                <a:ea typeface="+mn-ea"/>
                <a:cs typeface="+mn-cs"/>
              </a:rPr>
              <a:t> and then repeat the previous step to reposition. </a:t>
            </a:r>
            <a:endParaRPr lang="en-US" sz="1200" i="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lvl="0" indent="-228600">
              <a:buFont typeface="+mj-lt"/>
              <a:buAutoNum type="arabicPeriod"/>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latin typeface="+mn-lt"/>
                <a:ea typeface="+mn-ea"/>
                <a:cs typeface="+mn-cs"/>
              </a:rPr>
              <a:t>To reproduce the page edges in the </a:t>
            </a:r>
            <a:r>
              <a:rPr lang="en-US" sz="1200" b="1" kern="1200" dirty="0">
                <a:solidFill>
                  <a:schemeClr val="tx1"/>
                </a:solidFill>
                <a:latin typeface="+mn-lt"/>
                <a:ea typeface="+mn-ea"/>
                <a:cs typeface="+mn-cs"/>
              </a:rPr>
              <a:t>Inside-right page</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1</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group on this slide</a:t>
            </a:r>
            <a:r>
              <a:rPr lang="en-US" sz="1200" kern="1200" dirty="0">
                <a:solidFill>
                  <a:schemeClr val="tx1"/>
                </a:solidFill>
                <a:latin typeface="+mn-lt"/>
                <a:ea typeface="+mn-ea"/>
                <a:cs typeface="+mn-cs"/>
              </a:rPr>
              <a:t>, do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select the </a:t>
            </a:r>
            <a:r>
              <a:rPr lang="en-US" sz="1200" b="1" i="0" kern="1200" dirty="0">
                <a:solidFill>
                  <a:schemeClr val="tx1"/>
                </a:solidFill>
                <a:latin typeface="+mn-lt"/>
                <a:ea typeface="+mn-ea"/>
                <a:cs typeface="+mn-cs"/>
              </a:rPr>
              <a:t>Inside-right</a:t>
            </a:r>
            <a:r>
              <a:rPr lang="en-US" sz="1200" i="0" kern="1200" dirty="0">
                <a:solidFill>
                  <a:schemeClr val="tx1"/>
                </a:solidFill>
                <a:latin typeface="+mn-lt"/>
                <a:ea typeface="+mn-ea"/>
                <a:cs typeface="+mn-cs"/>
              </a:rPr>
              <a:t> group you just created.</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Ungroup</a:t>
            </a:r>
            <a:r>
              <a:rPr lang="en-US" sz="1200" b="0" i="0" kern="1200" dirty="0">
                <a:solidFill>
                  <a:schemeClr val="tx1"/>
                </a:solidFill>
                <a:latin typeface="+mn-lt"/>
                <a:ea typeface="+mn-ea"/>
                <a:cs typeface="+mn-cs"/>
              </a:rPr>
              <a:t>.</a:t>
            </a:r>
          </a:p>
          <a:p>
            <a:pPr marL="228600" lvl="0" indent="-228600">
              <a:buFont typeface="+mj-lt"/>
              <a:buAutoNum type="arabicPeriod"/>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select the straight connector (line) that you just ungrouped from the page.</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Clipboard</a:t>
            </a:r>
            <a:r>
              <a:rPr lang="en-US" sz="1200" i="0" kern="1200" dirty="0">
                <a:solidFill>
                  <a:schemeClr val="tx1"/>
                </a:solidFill>
                <a:latin typeface="+mn-lt"/>
                <a:ea typeface="+mn-ea"/>
                <a:cs typeface="+mn-cs"/>
              </a:rPr>
              <a:t> group, click the arrow under </a:t>
            </a:r>
            <a:r>
              <a:rPr lang="en-US" sz="1200" b="1" i="0" kern="1200" dirty="0">
                <a:solidFill>
                  <a:schemeClr val="tx1"/>
                </a:solidFill>
                <a:latin typeface="+mn-lt"/>
                <a:ea typeface="+mn-ea"/>
                <a:cs typeface="+mn-cs"/>
              </a:rPr>
              <a:t>Paste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Duplicate</a:t>
            </a:r>
            <a:r>
              <a:rPr lang="en-US" sz="1200" i="0" kern="1200" dirty="0">
                <a:solidFill>
                  <a:schemeClr val="tx1"/>
                </a:solidFill>
                <a:latin typeface="+mn-lt"/>
                <a:ea typeface="+mn-ea"/>
                <a:cs typeface="+mn-cs"/>
              </a:rPr>
              <a:t>. Repeat this process for a total of six lines. </a:t>
            </a:r>
          </a:p>
          <a:p>
            <a:pPr marL="228600" lvl="0" indent="-228600">
              <a:buFont typeface="+mj-lt"/>
              <a:buAutoNum type="arabicPeriod"/>
            </a:pPr>
            <a:r>
              <a:rPr lang="en-US" sz="1200" i="0" kern="1200" dirty="0">
                <a:solidFill>
                  <a:schemeClr val="tx1"/>
                </a:solidFill>
                <a:latin typeface="+mn-lt"/>
                <a:ea typeface="+mn-ea"/>
                <a:cs typeface="+mn-cs"/>
              </a:rPr>
              <a:t>On the slide, drag the six lines until they are bunched together in a dense group, no wider than 0.5”. </a:t>
            </a:r>
          </a:p>
          <a:p>
            <a:pPr marL="228600" lvl="0" indent="-228600">
              <a:buFont typeface="+mj-lt"/>
              <a:buAutoNum type="arabicPeriod"/>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press and hold CTRL, and</a:t>
            </a:r>
            <a:r>
              <a:rPr lang="en-US" sz="1200" i="0" kern="1200" baseline="0" dirty="0">
                <a:solidFill>
                  <a:schemeClr val="tx1"/>
                </a:solidFill>
                <a:latin typeface="+mn-lt"/>
                <a:ea typeface="+mn-ea"/>
                <a:cs typeface="+mn-cs"/>
              </a:rPr>
              <a:t> then </a:t>
            </a:r>
            <a:r>
              <a:rPr lang="en-US" sz="1200" i="0" kern="1200" dirty="0">
                <a:solidFill>
                  <a:schemeClr val="tx1"/>
                </a:solidFill>
                <a:latin typeface="+mn-lt"/>
                <a:ea typeface="+mn-ea"/>
                <a:cs typeface="+mn-cs"/>
              </a:rPr>
              <a:t>select the six straight connectors (lines). 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point to </a:t>
            </a:r>
            <a:r>
              <a:rPr lang="en-US" sz="1200" b="1" i="0" kern="1200" dirty="0">
                <a:solidFill>
                  <a:schemeClr val="tx1"/>
                </a:solidFill>
                <a:latin typeface="+mn-lt"/>
                <a:ea typeface="+mn-ea"/>
                <a:cs typeface="+mn-cs"/>
              </a:rPr>
              <a:t>Align</a:t>
            </a:r>
            <a:r>
              <a:rPr lang="en-US" sz="1200" i="0" kern="1200" dirty="0">
                <a:solidFill>
                  <a:schemeClr val="tx1"/>
                </a:solidFill>
                <a:latin typeface="+mn-lt"/>
                <a:ea typeface="+mn-ea"/>
                <a:cs typeface="+mn-cs"/>
              </a:rPr>
              <a:t>, and then do the following:</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Selected Objects</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Distribute Horizontally</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Middle</a:t>
            </a:r>
            <a:r>
              <a:rPr lang="en-US" sz="1200" i="0" kern="1200" dirty="0">
                <a:solidFill>
                  <a:schemeClr val="tx1"/>
                </a:solidFill>
                <a:latin typeface="+mn-lt"/>
                <a:ea typeface="+mn-ea"/>
                <a:cs typeface="+mn-cs"/>
              </a:rPr>
              <a:t>. </a:t>
            </a:r>
          </a:p>
          <a:p>
            <a:pPr marL="228600" lvl="0" indent="-228600">
              <a:buFont typeface="+mj-lt"/>
              <a:buAutoNum type="arabicPeriod"/>
            </a:pPr>
            <a:r>
              <a:rPr lang="en-US" sz="1200" i="0" kern="1200" dirty="0">
                <a:solidFill>
                  <a:schemeClr val="tx1"/>
                </a:solidFill>
                <a:latin typeface="+mn-lt"/>
                <a:ea typeface="+mn-ea"/>
                <a:cs typeface="+mn-cs"/>
              </a:rPr>
              <a:t>With</a:t>
            </a:r>
            <a:r>
              <a:rPr lang="en-US" sz="1200" i="0" kern="1200" baseline="0" dirty="0">
                <a:solidFill>
                  <a:schemeClr val="tx1"/>
                </a:solidFill>
                <a:latin typeface="+mn-lt"/>
                <a:ea typeface="+mn-ea"/>
                <a:cs typeface="+mn-cs"/>
              </a:rPr>
              <a:t> the group of lines still selected, o</a:t>
            </a:r>
            <a:r>
              <a:rPr lang="en-US" sz="1200" i="0" kern="1200" dirty="0">
                <a:solidFill>
                  <a:schemeClr val="tx1"/>
                </a:solidFill>
                <a:latin typeface="+mn-lt"/>
                <a:ea typeface="+mn-ea"/>
                <a:cs typeface="+mn-cs"/>
              </a:rPr>
              <a:t>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 </a:t>
            </a:r>
            <a:r>
              <a:rPr lang="en-US" sz="1200" i="0" kern="1200" dirty="0">
                <a:solidFill>
                  <a:schemeClr val="tx1"/>
                </a:solidFill>
                <a:latin typeface="+mn-lt"/>
                <a:ea typeface="+mn-ea"/>
                <a:cs typeface="+mn-cs"/>
              </a:rPr>
              <a:t>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a:t>
            </a:r>
            <a:r>
              <a:rPr lang="en-US" sz="1200" i="0" kern="1200" baseline="0" dirty="0">
                <a:solidFill>
                  <a:schemeClr val="tx1"/>
                </a:solidFill>
                <a:latin typeface="+mn-lt"/>
                <a:ea typeface="+mn-ea"/>
                <a:cs typeface="+mn-cs"/>
              </a:rPr>
              <a:t> then click</a:t>
            </a:r>
            <a:r>
              <a:rPr lang="en-US" sz="1200" i="0" kern="1200" dirty="0">
                <a:solidFill>
                  <a:schemeClr val="tx1"/>
                </a:solidFill>
                <a:latin typeface="+mn-lt"/>
                <a:ea typeface="+mn-ea"/>
                <a:cs typeface="+mn-cs"/>
              </a:rPr>
              <a:t> </a:t>
            </a:r>
            <a:r>
              <a:rPr lang="en-US" sz="1200" b="1" i="0" kern="1200" dirty="0">
                <a:solidFill>
                  <a:schemeClr val="tx1"/>
                </a:solidFill>
                <a:latin typeface="+mn-lt"/>
                <a:ea typeface="+mn-ea"/>
                <a:cs typeface="+mn-cs"/>
              </a:rPr>
              <a:t>Group</a:t>
            </a:r>
            <a:r>
              <a:rPr lang="en-US" sz="1200" i="0" kern="1200" dirty="0">
                <a:solidFill>
                  <a:schemeClr val="tx1"/>
                </a:solidFill>
                <a:latin typeface="+mn-lt"/>
                <a:ea typeface="+mn-ea"/>
                <a:cs typeface="+mn-cs"/>
              </a:rPr>
              <a:t>.</a:t>
            </a:r>
          </a:p>
          <a:p>
            <a:pPr marL="228600" lvl="0" indent="-228600">
              <a:buFont typeface="+mj-lt"/>
              <a:buAutoNum type="arabicPeriod"/>
            </a:pPr>
            <a:r>
              <a:rPr lang="en-US" sz="1200" i="0" kern="1200" dirty="0">
                <a:solidFill>
                  <a:schemeClr val="tx1"/>
                </a:solidFill>
                <a:latin typeface="+mn-lt"/>
                <a:ea typeface="+mn-ea"/>
                <a:cs typeface="+mn-cs"/>
              </a:rPr>
              <a:t>On the slide, drag the group until the right edge of the group of lines is touching the right edge of the page.</a:t>
            </a:r>
          </a:p>
          <a:p>
            <a:pPr marL="228600" lvl="0" indent="-228600">
              <a:buFont typeface="+mj-lt"/>
              <a:buAutoNum type="arabicPeriod"/>
            </a:pPr>
            <a:r>
              <a:rPr lang="en-US" sz="1200" i="0" kern="1200" dirty="0">
                <a:solidFill>
                  <a:schemeClr val="tx1"/>
                </a:solidFill>
                <a:latin typeface="+mn-lt"/>
                <a:ea typeface="+mn-ea"/>
                <a:cs typeface="+mn-cs"/>
              </a:rPr>
              <a:t>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a:t>
            </a:r>
            <a:r>
              <a:rPr lang="en-US" sz="1200" i="0" kern="1200" dirty="0">
                <a:solidFill>
                  <a:schemeClr val="tx1"/>
                </a:solidFill>
                <a:latin typeface="+mn-lt"/>
                <a:ea typeface="+mn-ea"/>
                <a:cs typeface="+mn-cs"/>
              </a:rPr>
              <a:t> group, click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point to </a:t>
            </a:r>
            <a:r>
              <a:rPr lang="en-US" sz="1200" b="1" i="0" kern="1200" dirty="0">
                <a:solidFill>
                  <a:schemeClr val="tx1"/>
                </a:solidFill>
                <a:latin typeface="+mn-lt"/>
                <a:ea typeface="+mn-ea"/>
                <a:cs typeface="+mn-cs"/>
              </a:rPr>
              <a:t>Align</a:t>
            </a:r>
            <a:r>
              <a:rPr lang="en-US" sz="1200" i="0" kern="1200" dirty="0">
                <a:solidFill>
                  <a:schemeClr val="tx1"/>
                </a:solidFill>
                <a:latin typeface="+mn-lt"/>
                <a:ea typeface="+mn-ea"/>
                <a:cs typeface="+mn-cs"/>
              </a:rPr>
              <a:t>, and then do the following:</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to Slide</a:t>
            </a:r>
            <a:r>
              <a:rPr lang="en-US" sz="1200" i="0" kern="1200" dirty="0">
                <a:solidFill>
                  <a:schemeClr val="tx1"/>
                </a:solidFill>
                <a:latin typeface="+mn-lt"/>
                <a:ea typeface="+mn-ea"/>
                <a:cs typeface="+mn-cs"/>
              </a:rPr>
              <a:t>.</a:t>
            </a:r>
          </a:p>
          <a:p>
            <a:pPr marL="685800" lvl="1" indent="-228600">
              <a:buFont typeface="+mj-lt"/>
              <a:buAutoNum type="arabicPeriod"/>
            </a:pPr>
            <a:r>
              <a:rPr lang="en-US" sz="1200" i="0" kern="1200" dirty="0">
                <a:solidFill>
                  <a:schemeClr val="tx1"/>
                </a:solidFill>
                <a:latin typeface="+mn-lt"/>
                <a:ea typeface="+mn-ea"/>
                <a:cs typeface="+mn-cs"/>
              </a:rPr>
              <a:t>Click </a:t>
            </a:r>
            <a:r>
              <a:rPr lang="en-US" sz="1200" b="1" i="0" kern="1200" dirty="0">
                <a:solidFill>
                  <a:schemeClr val="tx1"/>
                </a:solidFill>
                <a:latin typeface="+mn-lt"/>
                <a:ea typeface="+mn-ea"/>
                <a:cs typeface="+mn-cs"/>
              </a:rPr>
              <a:t>Align Middle</a:t>
            </a:r>
            <a:r>
              <a:rPr lang="en-US" sz="1200" i="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In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press and hold CTRL, and then select the new group of lines, the rectangle, and the text box. On the </a:t>
            </a:r>
            <a:r>
              <a:rPr lang="en-US" sz="1200" b="1" i="0" kern="1200" dirty="0">
                <a:solidFill>
                  <a:schemeClr val="tx1"/>
                </a:solidFill>
                <a:latin typeface="+mn-lt"/>
                <a:ea typeface="+mn-ea"/>
                <a:cs typeface="+mn-cs"/>
              </a:rPr>
              <a:t>Home</a:t>
            </a:r>
            <a:r>
              <a:rPr lang="en-US" sz="1200" i="0" kern="1200" dirty="0">
                <a:solidFill>
                  <a:schemeClr val="tx1"/>
                </a:solidFill>
                <a:latin typeface="+mn-lt"/>
                <a:ea typeface="+mn-ea"/>
                <a:cs typeface="+mn-cs"/>
              </a:rPr>
              <a:t> tab, in the </a:t>
            </a:r>
            <a:r>
              <a:rPr lang="en-US" sz="1200" b="1" i="0" kern="1200" dirty="0">
                <a:solidFill>
                  <a:schemeClr val="tx1"/>
                </a:solidFill>
                <a:latin typeface="+mn-lt"/>
                <a:ea typeface="+mn-ea"/>
                <a:cs typeface="+mn-cs"/>
              </a:rPr>
              <a:t>Drawing </a:t>
            </a:r>
            <a:r>
              <a:rPr lang="en-US" sz="1200" i="0" kern="1200" dirty="0">
                <a:solidFill>
                  <a:schemeClr val="tx1"/>
                </a:solidFill>
                <a:latin typeface="+mn-lt"/>
                <a:ea typeface="+mn-ea"/>
                <a:cs typeface="+mn-cs"/>
              </a:rPr>
              <a:t>group, click the arrow under </a:t>
            </a:r>
            <a:r>
              <a:rPr lang="en-US" sz="1200" b="1" i="0" kern="1200" dirty="0">
                <a:solidFill>
                  <a:schemeClr val="tx1"/>
                </a:solidFill>
                <a:latin typeface="+mn-lt"/>
                <a:ea typeface="+mn-ea"/>
                <a:cs typeface="+mn-cs"/>
              </a:rPr>
              <a:t>Arrange</a:t>
            </a:r>
            <a:r>
              <a:rPr lang="en-US" sz="1200" i="0" kern="1200" dirty="0">
                <a:solidFill>
                  <a:schemeClr val="tx1"/>
                </a:solidFill>
                <a:latin typeface="+mn-lt"/>
                <a:ea typeface="+mn-ea"/>
                <a:cs typeface="+mn-cs"/>
              </a:rPr>
              <a:t>, and then click </a:t>
            </a:r>
            <a:r>
              <a:rPr lang="en-US" sz="1200" b="1" i="0" kern="1200" dirty="0">
                <a:solidFill>
                  <a:schemeClr val="tx1"/>
                </a:solidFill>
                <a:latin typeface="+mn-lt"/>
                <a:ea typeface="+mn-ea"/>
                <a:cs typeface="+mn-cs"/>
              </a:rPr>
              <a:t>Group</a:t>
            </a:r>
            <a:r>
              <a:rPr lang="en-US" sz="1200" i="0" kern="1200" dirty="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a:solidFill>
                  <a:schemeClr val="tx1"/>
                </a:solidFill>
                <a:latin typeface="+mn-lt"/>
                <a:ea typeface="+mn-ea"/>
                <a:cs typeface="+mn-cs"/>
              </a:rPr>
              <a:t>Also</a:t>
            </a:r>
            <a:r>
              <a:rPr lang="en-US" sz="1200" i="0" kern="1200" baseline="0" dirty="0">
                <a:solidFill>
                  <a:schemeClr val="tx1"/>
                </a:solidFill>
                <a:latin typeface="+mn-lt"/>
                <a:ea typeface="+mn-ea"/>
                <a:cs typeface="+mn-cs"/>
              </a:rPr>
              <a:t> i</a:t>
            </a:r>
            <a:r>
              <a:rPr lang="en-US" sz="1200" i="0" kern="1200" dirty="0">
                <a:solidFill>
                  <a:schemeClr val="tx1"/>
                </a:solidFill>
                <a:latin typeface="+mn-lt"/>
                <a:ea typeface="+mn-ea"/>
                <a:cs typeface="+mn-cs"/>
              </a:rPr>
              <a:t>n the </a:t>
            </a:r>
            <a:r>
              <a:rPr lang="en-US" sz="1200" b="1" i="0" kern="1200" dirty="0">
                <a:solidFill>
                  <a:schemeClr val="tx1"/>
                </a:solidFill>
                <a:latin typeface="+mn-lt"/>
                <a:ea typeface="+mn-ea"/>
                <a:cs typeface="+mn-cs"/>
              </a:rPr>
              <a:t>Selection and Visibility </a:t>
            </a:r>
            <a:r>
              <a:rPr lang="en-US" sz="1200" i="0" kern="1200" dirty="0">
                <a:solidFill>
                  <a:schemeClr val="tx1"/>
                </a:solidFill>
                <a:latin typeface="+mn-lt"/>
                <a:ea typeface="+mn-ea"/>
                <a:cs typeface="+mn-cs"/>
              </a:rPr>
              <a:t>pane, press and hold CTRL,</a:t>
            </a:r>
            <a:r>
              <a:rPr lang="en-US" sz="1200" i="0" kern="1200" baseline="0" dirty="0">
                <a:solidFill>
                  <a:schemeClr val="tx1"/>
                </a:solidFill>
                <a:latin typeface="+mn-lt"/>
                <a:ea typeface="+mn-ea"/>
                <a:cs typeface="+mn-cs"/>
              </a:rPr>
              <a:t> double-click</a:t>
            </a:r>
            <a:r>
              <a:rPr lang="en-US" sz="1200" i="0" kern="1200" dirty="0">
                <a:solidFill>
                  <a:schemeClr val="tx1"/>
                </a:solidFill>
                <a:latin typeface="+mn-lt"/>
                <a:ea typeface="+mn-ea"/>
                <a:cs typeface="+mn-cs"/>
              </a:rPr>
              <a:t> the new group to edit the name, and then enter </a:t>
            </a:r>
            <a:r>
              <a:rPr lang="en-US" sz="1200" b="1" i="0" kern="1200" dirty="0">
                <a:solidFill>
                  <a:schemeClr val="tx1"/>
                </a:solidFill>
                <a:latin typeface="+mn-lt"/>
                <a:ea typeface="+mn-ea"/>
                <a:cs typeface="+mn-cs"/>
              </a:rPr>
              <a:t>Inside-right page 1</a:t>
            </a:r>
            <a:r>
              <a:rPr lang="en-US" sz="1200" i="0" kern="1200" dirty="0">
                <a:solidFill>
                  <a:schemeClr val="tx1"/>
                </a:solidFill>
                <a:latin typeface="+mn-lt"/>
                <a:ea typeface="+mn-ea"/>
                <a:cs typeface="+mn-cs"/>
              </a:rPr>
              <a:t>.</a:t>
            </a:r>
          </a:p>
          <a:p>
            <a:pPr marL="228600" lvl="0" indent="-228600">
              <a:buFont typeface="+mj-lt"/>
              <a:buAutoNum type="arabicPeriod"/>
            </a:pPr>
            <a:r>
              <a:rPr lang="en-US" sz="1200" i="0" kern="1200" dirty="0">
                <a:solidFill>
                  <a:schemeClr val="tx1"/>
                </a:solidFill>
                <a:latin typeface="+mn-lt"/>
                <a:ea typeface="+mn-ea"/>
                <a:cs typeface="+mn-cs"/>
              </a:rPr>
              <a:t>Right-click</a:t>
            </a:r>
            <a:r>
              <a:rPr lang="en-US" sz="1200" i="0" kern="1200" baseline="0" dirty="0">
                <a:solidFill>
                  <a:schemeClr val="tx1"/>
                </a:solidFill>
                <a:latin typeface="+mn-lt"/>
                <a:ea typeface="+mn-ea"/>
                <a:cs typeface="+mn-cs"/>
              </a:rPr>
              <a:t> the slide background area, and then click </a:t>
            </a:r>
            <a:r>
              <a:rPr lang="en-US" sz="1200" b="1" i="0" kern="1200" baseline="0" dirty="0">
                <a:solidFill>
                  <a:schemeClr val="tx1"/>
                </a:solidFill>
                <a:latin typeface="+mn-lt"/>
                <a:ea typeface="+mn-ea"/>
                <a:cs typeface="+mn-cs"/>
              </a:rPr>
              <a:t>Grid and Guides</a:t>
            </a:r>
            <a:r>
              <a:rPr lang="en-US" sz="1200" i="0" kern="1200" baseline="0" dirty="0">
                <a:solidFill>
                  <a:schemeClr val="tx1"/>
                </a:solidFill>
                <a:latin typeface="+mn-lt"/>
                <a:ea typeface="+mn-ea"/>
                <a:cs typeface="+mn-cs"/>
              </a:rPr>
              <a:t>. In the </a:t>
            </a:r>
            <a:r>
              <a:rPr lang="en-US" sz="1200" b="1" i="0" kern="1200" baseline="0" dirty="0">
                <a:solidFill>
                  <a:schemeClr val="tx1"/>
                </a:solidFill>
                <a:latin typeface="+mn-lt"/>
                <a:ea typeface="+mn-ea"/>
                <a:cs typeface="+mn-cs"/>
              </a:rPr>
              <a:t>Grid and Guides </a:t>
            </a:r>
            <a:r>
              <a:rPr lang="en-US" sz="1200" i="0" kern="1200" baseline="0" dirty="0">
                <a:solidFill>
                  <a:schemeClr val="tx1"/>
                </a:solidFill>
                <a:latin typeface="+mn-lt"/>
                <a:ea typeface="+mn-ea"/>
                <a:cs typeface="+mn-cs"/>
              </a:rPr>
              <a:t>dialog box, under </a:t>
            </a:r>
            <a:r>
              <a:rPr lang="en-US" sz="1200" b="1" i="0" kern="1200" baseline="0" dirty="0">
                <a:solidFill>
                  <a:schemeClr val="tx1"/>
                </a:solidFill>
                <a:latin typeface="+mn-lt"/>
                <a:ea typeface="+mn-ea"/>
                <a:cs typeface="+mn-cs"/>
              </a:rPr>
              <a:t>Guide settings</a:t>
            </a:r>
            <a:r>
              <a:rPr lang="en-US" sz="1200" i="0" kern="1200" baseline="0" dirty="0">
                <a:solidFill>
                  <a:schemeClr val="tx1"/>
                </a:solidFill>
                <a:latin typeface="+mn-lt"/>
                <a:ea typeface="+mn-ea"/>
                <a:cs typeface="+mn-cs"/>
              </a:rPr>
              <a:t>, clear </a:t>
            </a:r>
            <a:r>
              <a:rPr lang="en-US" sz="1200" b="1" i="0" kern="1200" baseline="0" dirty="0">
                <a:solidFill>
                  <a:schemeClr val="tx1"/>
                </a:solidFill>
                <a:latin typeface="+mn-lt"/>
                <a:ea typeface="+mn-ea"/>
                <a:cs typeface="+mn-cs"/>
              </a:rPr>
              <a:t>Display drawing guides on screen</a:t>
            </a:r>
            <a:r>
              <a:rPr lang="en-US" sz="1200" i="0" kern="1200" baseline="0" dirty="0">
                <a:solidFill>
                  <a:schemeClr val="tx1"/>
                </a:solidFill>
                <a:latin typeface="+mn-lt"/>
                <a:ea typeface="+mn-ea"/>
                <a:cs typeface="+mn-cs"/>
              </a:rPr>
              <a:t>.</a:t>
            </a:r>
          </a:p>
          <a:p>
            <a:pPr marL="228600" lvl="0" indent="-228600">
              <a:buFont typeface="+mj-lt"/>
              <a:buAutoNum type="arabicPeriod"/>
            </a:pPr>
            <a:r>
              <a:rPr lang="en-US" sz="1200" i="0" kern="1200" baseline="0" dirty="0">
                <a:solidFill>
                  <a:schemeClr val="tx1"/>
                </a:solidFill>
                <a:latin typeface="+mn-lt"/>
                <a:ea typeface="+mn-ea"/>
                <a:cs typeface="+mn-cs"/>
              </a:rPr>
              <a:t>On the </a:t>
            </a:r>
            <a:r>
              <a:rPr lang="en-US" sz="1200" b="1" i="0" kern="1200" baseline="0" dirty="0">
                <a:solidFill>
                  <a:schemeClr val="tx1"/>
                </a:solidFill>
                <a:latin typeface="+mn-lt"/>
                <a:ea typeface="+mn-ea"/>
                <a:cs typeface="+mn-cs"/>
              </a:rPr>
              <a:t>View</a:t>
            </a:r>
            <a:r>
              <a:rPr lang="en-US" sz="1200" i="0" kern="1200" baseline="0" dirty="0">
                <a:solidFill>
                  <a:schemeClr val="tx1"/>
                </a:solidFill>
                <a:latin typeface="+mn-lt"/>
                <a:ea typeface="+mn-ea"/>
                <a:cs typeface="+mn-cs"/>
              </a:rPr>
              <a:t> tab, in the </a:t>
            </a:r>
            <a:r>
              <a:rPr lang="en-US" sz="1200" b="1" i="0" kern="1200" baseline="0" dirty="0">
                <a:solidFill>
                  <a:schemeClr val="tx1"/>
                </a:solidFill>
                <a:latin typeface="+mn-lt"/>
                <a:ea typeface="+mn-ea"/>
                <a:cs typeface="+mn-cs"/>
              </a:rPr>
              <a:t>Show/Hide</a:t>
            </a:r>
            <a:r>
              <a:rPr lang="en-US" sz="1200" i="0" kern="1200" baseline="0" dirty="0">
                <a:solidFill>
                  <a:schemeClr val="tx1"/>
                </a:solidFill>
                <a:latin typeface="+mn-lt"/>
                <a:ea typeface="+mn-ea"/>
                <a:cs typeface="+mn-cs"/>
              </a:rPr>
              <a:t> group, clear </a:t>
            </a:r>
            <a:r>
              <a:rPr lang="en-US" sz="1200" b="1" i="0" kern="1200" baseline="0" dirty="0">
                <a:solidFill>
                  <a:schemeClr val="tx1"/>
                </a:solidFill>
                <a:latin typeface="+mn-lt"/>
                <a:ea typeface="+mn-ea"/>
                <a:cs typeface="+mn-cs"/>
              </a:rPr>
              <a:t>Ruler</a:t>
            </a:r>
            <a:r>
              <a:rPr lang="en-US" sz="1200" i="0" kern="1200" baseline="0" dirty="0">
                <a:solidFill>
                  <a:schemeClr val="tx1"/>
                </a:solidFill>
                <a:latin typeface="+mn-lt"/>
                <a:ea typeface="+mn-ea"/>
                <a:cs typeface="+mn-cs"/>
              </a:rPr>
              <a:t>.</a:t>
            </a:r>
            <a:endParaRPr lang="en-US" sz="1200" i="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1" baseline="0" dirty="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1" baseline="0" dirty="0">
              <a:solidFill>
                <a:schemeClr val="accent6"/>
              </a:solidFill>
            </a:endParaRP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0" i="0" baseline="0" dirty="0">
                <a:solidFill>
                  <a:schemeClr val="accent6"/>
                </a:solidFill>
              </a:rPr>
              <a:t>I</a:t>
            </a:r>
            <a:r>
              <a:rPr lang="en-US" sz="1200" b="0" i="0" baseline="0" dirty="0"/>
              <a:t>n the </a:t>
            </a:r>
            <a:r>
              <a:rPr lang="en-US" sz="1200" b="1" i="0" baseline="0" dirty="0"/>
              <a:t>Selection and Visibility</a:t>
            </a:r>
            <a:r>
              <a:rPr lang="en-US" sz="1200" b="0" i="0" baseline="0" dirty="0"/>
              <a:t> pane, the final arrangement of the six groups of objects should be the following (from top to bottom):</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Inside-right page 1</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Inside-left page 3</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Inside-right page 2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Inside-left page 2</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Inside-right page 3</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Inside-left page 1</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0" i="0" baseline="0" dirty="0"/>
              <a:t>To move a group of objects up in the </a:t>
            </a:r>
            <a:r>
              <a:rPr lang="en-US" sz="1200" b="1" i="0" baseline="0" dirty="0"/>
              <a:t>Selection</a:t>
            </a:r>
            <a:r>
              <a:rPr lang="en-US" sz="1200" b="0" i="0" baseline="0" dirty="0"/>
              <a:t> </a:t>
            </a:r>
            <a:r>
              <a:rPr lang="en-US" sz="1200" b="1" i="0" baseline="0" dirty="0"/>
              <a:t>and Visibility</a:t>
            </a:r>
            <a:r>
              <a:rPr lang="en-US" sz="1200" b="0" i="0" baseline="0" dirty="0"/>
              <a:t> pane,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 the </a:t>
            </a:r>
            <a:r>
              <a:rPr lang="en-US" sz="1200" b="1" i="0" baseline="0" dirty="0"/>
              <a:t>Selection and Visibility</a:t>
            </a:r>
            <a:r>
              <a:rPr lang="en-US" sz="1200" b="0" i="0" baseline="0" dirty="0"/>
              <a:t> pane, select the group of objects.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On the </a:t>
            </a:r>
            <a:r>
              <a:rPr lang="en-US" sz="1200" b="1" baseline="0" dirty="0">
                <a:solidFill>
                  <a:schemeClr val="accent6"/>
                </a:solidFill>
              </a:rPr>
              <a:t>Home</a:t>
            </a:r>
            <a:r>
              <a:rPr lang="en-US" sz="1200" baseline="0" dirty="0">
                <a:solidFill>
                  <a:schemeClr val="accent6"/>
                </a:solidFill>
              </a:rPr>
              <a:t> tab, in the </a:t>
            </a:r>
            <a:r>
              <a:rPr lang="en-US" sz="1200" b="1" baseline="0" dirty="0">
                <a:solidFill>
                  <a:schemeClr val="accent6"/>
                </a:solidFill>
              </a:rPr>
              <a:t>Drawing</a:t>
            </a:r>
            <a:r>
              <a:rPr lang="en-US" sz="1200" baseline="0" dirty="0">
                <a:solidFill>
                  <a:schemeClr val="accent6"/>
                </a:solidFill>
              </a:rPr>
              <a:t> group, click </a:t>
            </a:r>
            <a:r>
              <a:rPr lang="en-US" sz="1200" b="1" baseline="0" dirty="0">
                <a:solidFill>
                  <a:schemeClr val="accent6"/>
                </a:solidFill>
              </a:rPr>
              <a:t>Arrange</a:t>
            </a:r>
            <a:r>
              <a:rPr lang="en-US" sz="1200" baseline="0" dirty="0">
                <a:solidFill>
                  <a:schemeClr val="accent6"/>
                </a:solidFill>
              </a:rPr>
              <a:t>, and then click </a:t>
            </a:r>
            <a:r>
              <a:rPr lang="en-US" sz="1200" b="1" baseline="0" dirty="0">
                <a:solidFill>
                  <a:schemeClr val="accent6"/>
                </a:solidFill>
              </a:rPr>
              <a:t>Bring</a:t>
            </a:r>
            <a:r>
              <a:rPr lang="en-US" sz="1200" baseline="0" dirty="0">
                <a:solidFill>
                  <a:schemeClr val="accent6"/>
                </a:solidFill>
              </a:rPr>
              <a:t> </a:t>
            </a:r>
            <a:r>
              <a:rPr lang="en-US" sz="1200" b="1" baseline="0" dirty="0">
                <a:solidFill>
                  <a:schemeClr val="accent6"/>
                </a:solidFill>
              </a:rPr>
              <a:t>Forward</a:t>
            </a:r>
            <a:r>
              <a:rPr lang="en-US" sz="1200" baseline="0" dirty="0">
                <a:solidFill>
                  <a:schemeClr val="accent6"/>
                </a:solidFill>
              </a:rPr>
              <a:t>.</a:t>
            </a:r>
            <a:endParaRPr lang="en-US" sz="1200" b="0" i="0" baseline="0" dirty="0"/>
          </a:p>
          <a:p>
            <a:pPr marL="342900" marR="0" indent="-3429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0" i="0" baseline="0" dirty="0"/>
              <a:t>To move a group of objects down in the </a:t>
            </a:r>
            <a:r>
              <a:rPr lang="en-US" sz="1200" b="1" i="0" baseline="0" dirty="0"/>
              <a:t>Selection</a:t>
            </a:r>
            <a:r>
              <a:rPr lang="en-US" sz="1200" b="0" i="0" baseline="0" dirty="0"/>
              <a:t> </a:t>
            </a:r>
            <a:r>
              <a:rPr lang="en-US" sz="1200" b="1" i="0" baseline="0" dirty="0"/>
              <a:t>and Visibility</a:t>
            </a:r>
            <a:r>
              <a:rPr lang="en-US" sz="1200" b="0" i="0" baseline="0" dirty="0"/>
              <a:t> pane,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a:t>In the </a:t>
            </a:r>
            <a:r>
              <a:rPr lang="en-US" sz="1200" b="1" i="0" baseline="0" dirty="0"/>
              <a:t>Selection and Visibility</a:t>
            </a:r>
            <a:r>
              <a:rPr lang="en-US" sz="1200" b="0" i="0" baseline="0" dirty="0"/>
              <a:t> pane, select the group of objects.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On the </a:t>
            </a:r>
            <a:r>
              <a:rPr lang="en-US" sz="1200" b="1" baseline="0" dirty="0">
                <a:solidFill>
                  <a:schemeClr val="accent6"/>
                </a:solidFill>
              </a:rPr>
              <a:t>Home</a:t>
            </a:r>
            <a:r>
              <a:rPr lang="en-US" sz="1200" baseline="0" dirty="0">
                <a:solidFill>
                  <a:schemeClr val="accent6"/>
                </a:solidFill>
              </a:rPr>
              <a:t> tab, in the </a:t>
            </a:r>
            <a:r>
              <a:rPr lang="en-US" sz="1200" b="1" baseline="0" dirty="0">
                <a:solidFill>
                  <a:schemeClr val="accent6"/>
                </a:solidFill>
              </a:rPr>
              <a:t>Drawing</a:t>
            </a:r>
            <a:r>
              <a:rPr lang="en-US" sz="1200" baseline="0" dirty="0">
                <a:solidFill>
                  <a:schemeClr val="accent6"/>
                </a:solidFill>
              </a:rPr>
              <a:t> group, click </a:t>
            </a:r>
            <a:r>
              <a:rPr lang="en-US" sz="1200" b="1" baseline="0" dirty="0">
                <a:solidFill>
                  <a:schemeClr val="accent6"/>
                </a:solidFill>
              </a:rPr>
              <a:t>Arrange</a:t>
            </a:r>
            <a:r>
              <a:rPr lang="en-US" sz="1200" baseline="0" dirty="0">
                <a:solidFill>
                  <a:schemeClr val="accent6"/>
                </a:solidFill>
              </a:rPr>
              <a:t>, and then click</a:t>
            </a:r>
            <a:r>
              <a:rPr lang="en-US" sz="1200" b="0" i="0" baseline="0" dirty="0"/>
              <a:t> </a:t>
            </a:r>
            <a:r>
              <a:rPr lang="en-US" sz="1200" b="1" i="0" baseline="0" dirty="0"/>
              <a:t>Send Backward</a:t>
            </a:r>
            <a:r>
              <a:rPr lang="en-US" sz="1200" b="0" i="0" baseline="0" dirty="0"/>
              <a:t>.</a:t>
            </a:r>
          </a:p>
          <a:p>
            <a:pPr marL="342900" marR="0" indent="-342900" algn="l" defTabSz="914400" rtl="0" eaLnBrk="1" fontAlgn="auto" latinLnBrk="0" hangingPunct="1">
              <a:lnSpc>
                <a:spcPct val="100000"/>
              </a:lnSpc>
              <a:spcBef>
                <a:spcPts val="0"/>
              </a:spcBef>
              <a:spcAft>
                <a:spcPts val="0"/>
              </a:spcAft>
              <a:buClrTx/>
              <a:buSzTx/>
              <a:buFont typeface="+mj-lt"/>
              <a:buNone/>
              <a:tabLst/>
              <a:defRPr/>
            </a:pPr>
            <a:endParaRPr lang="en-US" sz="1200" b="1" i="0" baseline="0" dirty="0"/>
          </a:p>
          <a:p>
            <a:pPr marL="342900" marR="0" indent="-342900" algn="l" defTabSz="914400" rtl="0" eaLnBrk="1" fontAlgn="auto" latinLnBrk="0" hangingPunct="1">
              <a:lnSpc>
                <a:spcPct val="100000"/>
              </a:lnSpc>
              <a:spcBef>
                <a:spcPts val="0"/>
              </a:spcBef>
              <a:spcAft>
                <a:spcPts val="0"/>
              </a:spcAft>
              <a:buClrTx/>
              <a:buSzTx/>
              <a:buFont typeface="+mj-lt"/>
              <a:buNone/>
              <a:tabLst/>
              <a:defRPr/>
            </a:pPr>
            <a:endParaRPr lang="en-US" sz="1200" b="1" i="0" baseline="0" dirty="0"/>
          </a:p>
          <a:p>
            <a:r>
              <a:rPr lang="en-US" sz="1200" baseline="0" dirty="0"/>
              <a:t>To reproduce the animation effects on this slide, do the following:</a:t>
            </a:r>
          </a:p>
          <a:p>
            <a:pPr marL="228600" indent="-228600">
              <a:buFont typeface="+mj-lt"/>
              <a:buAutoNum type="arabicPeriod"/>
            </a:pPr>
            <a:r>
              <a:rPr lang="en-US" sz="1200" baseline="0" dirty="0">
                <a:solidFill>
                  <a:schemeClr val="accent6"/>
                </a:solidFill>
              </a:rPr>
              <a:t>On the </a:t>
            </a:r>
            <a:r>
              <a:rPr lang="en-US" sz="1200" b="1" baseline="0" dirty="0">
                <a:solidFill>
                  <a:schemeClr val="accent6"/>
                </a:solidFill>
              </a:rPr>
              <a:t>Animations</a:t>
            </a:r>
            <a:r>
              <a:rPr lang="en-US" sz="1200" baseline="0" dirty="0">
                <a:solidFill>
                  <a:schemeClr val="accent6"/>
                </a:solidFill>
              </a:rPr>
              <a:t> tab, in the </a:t>
            </a:r>
            <a:r>
              <a:rPr lang="en-US" sz="1200" b="1" baseline="0" dirty="0">
                <a:solidFill>
                  <a:schemeClr val="accent6"/>
                </a:solidFill>
              </a:rPr>
              <a:t>Animations</a:t>
            </a:r>
            <a:r>
              <a:rPr lang="en-US" sz="1200" baseline="0" dirty="0">
                <a:solidFill>
                  <a:schemeClr val="accent6"/>
                </a:solidFill>
              </a:rPr>
              <a:t> group, click </a:t>
            </a:r>
            <a:r>
              <a:rPr lang="en-US" sz="1200" b="1" baseline="0" dirty="0">
                <a:solidFill>
                  <a:schemeClr val="accent6"/>
                </a:solidFill>
              </a:rPr>
              <a:t>Custom</a:t>
            </a:r>
            <a:r>
              <a:rPr lang="en-US" sz="1200" baseline="0" dirty="0">
                <a:solidFill>
                  <a:schemeClr val="accent6"/>
                </a:solidFill>
              </a:rPr>
              <a:t> </a:t>
            </a:r>
            <a:r>
              <a:rPr lang="en-US" sz="1200" b="1" baseline="0" dirty="0">
                <a:solidFill>
                  <a:schemeClr val="accent6"/>
                </a:solidFill>
              </a:rPr>
              <a:t>Animation</a:t>
            </a:r>
            <a:r>
              <a:rPr lang="en-US" sz="1200" baseline="0" dirty="0">
                <a:solidFill>
                  <a:schemeClr val="accent6"/>
                </a:solidFill>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In the </a:t>
            </a:r>
            <a:r>
              <a:rPr lang="en-US" sz="1200" b="1" baseline="0" dirty="0">
                <a:solidFill>
                  <a:schemeClr val="accent6"/>
                </a:solidFill>
              </a:rPr>
              <a:t>Selection and Visibility </a:t>
            </a:r>
            <a:r>
              <a:rPr lang="en-US" sz="1200" baseline="0" dirty="0">
                <a:solidFill>
                  <a:schemeClr val="accent6"/>
                </a:solidFill>
              </a:rPr>
              <a:t>pane, select the </a:t>
            </a:r>
            <a:r>
              <a:rPr lang="en-US" sz="1200" b="1" baseline="0" dirty="0">
                <a:solidFill>
                  <a:schemeClr val="accent6"/>
                </a:solidFill>
              </a:rPr>
              <a:t>Inside-right page 1</a:t>
            </a:r>
            <a:r>
              <a:rPr lang="en-US" sz="1200" baseline="0" dirty="0">
                <a:solidFill>
                  <a:schemeClr val="accent6"/>
                </a:solidFill>
              </a:rPr>
              <a:t> group. In the </a:t>
            </a:r>
            <a:r>
              <a:rPr lang="en-US" sz="1200" b="1" baseline="0" dirty="0">
                <a:solidFill>
                  <a:schemeClr val="accent6"/>
                </a:solidFill>
              </a:rPr>
              <a:t>Custom</a:t>
            </a:r>
            <a:r>
              <a:rPr lang="en-US" sz="1200" baseline="0" dirty="0">
                <a:solidFill>
                  <a:schemeClr val="accent6"/>
                </a:solidFill>
              </a:rPr>
              <a:t> </a:t>
            </a:r>
            <a:r>
              <a:rPr lang="en-US" sz="1200" b="1" baseline="0" dirty="0">
                <a:solidFill>
                  <a:schemeClr val="accent6"/>
                </a:solidFill>
              </a:rPr>
              <a:t>Animation</a:t>
            </a:r>
            <a:r>
              <a:rPr lang="en-US" sz="1200" baseline="0" dirty="0">
                <a:solidFill>
                  <a:schemeClr val="accent6"/>
                </a:solidFill>
              </a:rPr>
              <a:t> task 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Click </a:t>
            </a:r>
            <a:r>
              <a:rPr lang="en-US" sz="1200" b="1" baseline="0" dirty="0">
                <a:solidFill>
                  <a:schemeClr val="accent6"/>
                </a:solidFill>
              </a:rPr>
              <a:t>Add Effect</a:t>
            </a:r>
            <a:r>
              <a:rPr lang="en-US" sz="1200" baseline="0" dirty="0">
                <a:solidFill>
                  <a:schemeClr val="accent6"/>
                </a:solidFill>
              </a:rPr>
              <a:t>, point to </a:t>
            </a:r>
            <a:r>
              <a:rPr lang="en-US" sz="1200" b="1" baseline="0" dirty="0">
                <a:solidFill>
                  <a:schemeClr val="accent6"/>
                </a:solidFill>
              </a:rPr>
              <a:t>Exit</a:t>
            </a:r>
            <a:r>
              <a:rPr lang="en-US" sz="1200" b="0" baseline="0" dirty="0">
                <a:solidFill>
                  <a:schemeClr val="accent6"/>
                </a:solidFill>
              </a:rPr>
              <a:t>,</a:t>
            </a:r>
            <a:r>
              <a:rPr lang="en-US" sz="1200" baseline="0" dirty="0">
                <a:solidFill>
                  <a:schemeClr val="accent6"/>
                </a:solidFill>
              </a:rPr>
              <a:t> and then click </a:t>
            </a:r>
            <a:r>
              <a:rPr lang="en-US" sz="1200" b="1" baseline="0" dirty="0">
                <a:solidFill>
                  <a:schemeClr val="accent6"/>
                </a:solidFill>
              </a:rPr>
              <a:t>More</a:t>
            </a:r>
            <a:r>
              <a:rPr lang="en-US" sz="1200" baseline="0" dirty="0">
                <a:solidFill>
                  <a:schemeClr val="accent6"/>
                </a:solidFill>
              </a:rPr>
              <a:t> </a:t>
            </a:r>
            <a:r>
              <a:rPr lang="en-US" sz="1200" b="1" baseline="0" dirty="0">
                <a:solidFill>
                  <a:schemeClr val="accent6"/>
                </a:solidFill>
              </a:rPr>
              <a:t>Effects</a:t>
            </a:r>
            <a:r>
              <a:rPr lang="en-US" sz="1200" baseline="0" dirty="0">
                <a:solidFill>
                  <a:schemeClr val="accent6"/>
                </a:solidFill>
              </a:rPr>
              <a:t>. In the </a:t>
            </a:r>
            <a:r>
              <a:rPr lang="en-US" sz="1200" b="1" baseline="0" dirty="0">
                <a:solidFill>
                  <a:schemeClr val="accent6"/>
                </a:solidFill>
              </a:rPr>
              <a:t>Add</a:t>
            </a:r>
            <a:r>
              <a:rPr lang="en-US" sz="1200" baseline="0" dirty="0">
                <a:solidFill>
                  <a:schemeClr val="accent6"/>
                </a:solidFill>
              </a:rPr>
              <a:t> </a:t>
            </a:r>
            <a:r>
              <a:rPr lang="en-US" sz="1200" b="1" baseline="0" dirty="0">
                <a:solidFill>
                  <a:schemeClr val="accent6"/>
                </a:solidFill>
              </a:rPr>
              <a:t>Exit</a:t>
            </a:r>
            <a:r>
              <a:rPr lang="en-US" sz="1200" baseline="0" dirty="0">
                <a:solidFill>
                  <a:schemeClr val="accent6"/>
                </a:solidFill>
              </a:rPr>
              <a:t> </a:t>
            </a:r>
            <a:r>
              <a:rPr lang="en-US" sz="1200" b="1" baseline="0" dirty="0">
                <a:solidFill>
                  <a:schemeClr val="accent6"/>
                </a:solidFill>
              </a:rPr>
              <a:t>Effect</a:t>
            </a:r>
            <a:r>
              <a:rPr lang="en-US" sz="1200" baseline="0" dirty="0">
                <a:solidFill>
                  <a:schemeClr val="accent6"/>
                </a:solidFill>
              </a:rPr>
              <a:t> dialog box, under </a:t>
            </a:r>
            <a:r>
              <a:rPr lang="en-US" sz="1200" b="1" baseline="0" dirty="0">
                <a:solidFill>
                  <a:schemeClr val="accent6"/>
                </a:solidFill>
              </a:rPr>
              <a:t>Moderate</a:t>
            </a:r>
            <a:r>
              <a:rPr lang="en-US" sz="1200" b="0" baseline="0" dirty="0">
                <a:solidFill>
                  <a:schemeClr val="accent6"/>
                </a:solidFill>
              </a:rPr>
              <a:t>,</a:t>
            </a:r>
            <a:r>
              <a:rPr lang="en-US" sz="1200" baseline="0" dirty="0">
                <a:solidFill>
                  <a:schemeClr val="accent6"/>
                </a:solidFill>
              </a:rPr>
              <a:t> click </a:t>
            </a:r>
            <a:r>
              <a:rPr lang="en-US" sz="1200" b="1" baseline="0" dirty="0">
                <a:solidFill>
                  <a:schemeClr val="accent6"/>
                </a:solidFill>
              </a:rPr>
              <a:t>Collapse</a:t>
            </a:r>
            <a:r>
              <a:rPr lang="en-US" sz="1200" baseline="0" dirty="0">
                <a:solidFill>
                  <a:schemeClr val="accent6"/>
                </a:solidFill>
              </a:rPr>
              <a:t>.</a:t>
            </a:r>
          </a:p>
          <a:p>
            <a:pPr marL="685800" lvl="1" indent="-228600">
              <a:buFont typeface="+mj-lt"/>
              <a:buAutoNum type="arabicPeriod"/>
            </a:pPr>
            <a:r>
              <a:rPr lang="en-US" sz="1200" baseline="0" dirty="0">
                <a:solidFill>
                  <a:schemeClr val="accent6"/>
                </a:solidFill>
              </a:rPr>
              <a:t>Select the first animation effect (collapse effect for the </a:t>
            </a:r>
            <a:r>
              <a:rPr lang="en-US" sz="1200" b="1" baseline="0" dirty="0">
                <a:solidFill>
                  <a:schemeClr val="accent6"/>
                </a:solidFill>
              </a:rPr>
              <a:t>Inside-right page 1</a:t>
            </a:r>
            <a:r>
              <a:rPr lang="en-US" sz="1200" baseline="0" dirty="0">
                <a:solidFill>
                  <a:schemeClr val="accent6"/>
                </a:solidFill>
              </a:rPr>
              <a:t> group). Under </a:t>
            </a:r>
            <a:r>
              <a:rPr lang="en-US" sz="1200" b="1" baseline="0" dirty="0">
                <a:solidFill>
                  <a:schemeClr val="accent6"/>
                </a:solidFill>
              </a:rPr>
              <a:t>Modify: Collapse</a:t>
            </a:r>
            <a:r>
              <a:rPr lang="en-US" sz="1200" b="0" baseline="0" dirty="0">
                <a:solidFill>
                  <a:schemeClr val="accent6"/>
                </a:solidFill>
              </a:rPr>
              <a:t>,</a:t>
            </a:r>
            <a:r>
              <a:rPr lang="en-US" sz="1200" b="1" baseline="0" dirty="0">
                <a:solidFill>
                  <a:schemeClr val="accent6"/>
                </a:solidFill>
              </a:rPr>
              <a:t> </a:t>
            </a:r>
            <a:r>
              <a:rPr lang="en-US" sz="1200" baseline="0" dirty="0">
                <a:solidFill>
                  <a:schemeClr val="accent6"/>
                </a:solidFill>
              </a:rPr>
              <a:t>do the following:</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Start</a:t>
            </a:r>
            <a:r>
              <a:rPr lang="en-US" sz="1200" baseline="0" dirty="0">
                <a:solidFill>
                  <a:schemeClr val="accent6"/>
                </a:solidFill>
              </a:rPr>
              <a:t> list, select </a:t>
            </a:r>
            <a:r>
              <a:rPr lang="en-US" sz="1200" b="1" baseline="0" dirty="0">
                <a:solidFill>
                  <a:schemeClr val="accent6"/>
                </a:solidFill>
              </a:rPr>
              <a:t>With</a:t>
            </a:r>
            <a:r>
              <a:rPr lang="en-US" sz="1200" baseline="0" dirty="0">
                <a:solidFill>
                  <a:schemeClr val="accent6"/>
                </a:solidFill>
              </a:rPr>
              <a:t> </a:t>
            </a:r>
            <a:r>
              <a:rPr lang="en-US" sz="1200" b="1" baseline="0" dirty="0">
                <a:solidFill>
                  <a:schemeClr val="accent6"/>
                </a:solidFill>
              </a:rPr>
              <a:t>Previous</a:t>
            </a:r>
            <a:r>
              <a:rPr lang="en-US" sz="1200" baseline="0" dirty="0">
                <a:solidFill>
                  <a:schemeClr val="accent6"/>
                </a:solidFill>
              </a:rPr>
              <a:t>. </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Direction</a:t>
            </a:r>
            <a:r>
              <a:rPr lang="en-US" sz="1200" baseline="0" dirty="0">
                <a:solidFill>
                  <a:schemeClr val="accent6"/>
                </a:solidFill>
              </a:rPr>
              <a:t> list, select </a:t>
            </a:r>
            <a:r>
              <a:rPr lang="en-US" sz="1200" b="1" baseline="0" dirty="0">
                <a:solidFill>
                  <a:schemeClr val="accent6"/>
                </a:solidFill>
              </a:rPr>
              <a:t>To Left</a:t>
            </a:r>
            <a:r>
              <a:rPr lang="en-US" sz="1200" baseline="0" dirty="0">
                <a:solidFill>
                  <a:schemeClr val="accent6"/>
                </a:solidFill>
              </a:rPr>
              <a:t>.</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Speed</a:t>
            </a:r>
            <a:r>
              <a:rPr lang="en-US" sz="1200" baseline="0" dirty="0">
                <a:solidFill>
                  <a:schemeClr val="accent6"/>
                </a:solidFill>
              </a:rPr>
              <a:t> list, select </a:t>
            </a:r>
            <a:r>
              <a:rPr lang="en-US" sz="1200" b="1" baseline="0" dirty="0">
                <a:solidFill>
                  <a:schemeClr val="accent6"/>
                </a:solidFill>
              </a:rPr>
              <a:t>Fast</a:t>
            </a:r>
            <a:r>
              <a:rPr lang="en-US" sz="1200" baseline="0" dirty="0">
                <a:solidFill>
                  <a:schemeClr val="accent6"/>
                </a:solidFill>
              </a:rPr>
              <a:t>. </a:t>
            </a:r>
          </a:p>
          <a:p>
            <a:pPr marL="228600" indent="-228600">
              <a:buFont typeface="+mj-lt"/>
              <a:buAutoNum type="arabicPeriod"/>
            </a:pPr>
            <a:r>
              <a:rPr lang="en-US" sz="1200" baseline="0" dirty="0">
                <a:solidFill>
                  <a:schemeClr val="accent6"/>
                </a:solidFill>
              </a:rPr>
              <a:t>In the </a:t>
            </a:r>
            <a:r>
              <a:rPr lang="en-US" sz="1200" b="1" baseline="0" dirty="0">
                <a:solidFill>
                  <a:schemeClr val="accent6"/>
                </a:solidFill>
              </a:rPr>
              <a:t>Selection and Visibility </a:t>
            </a:r>
            <a:r>
              <a:rPr lang="en-US" sz="1200" baseline="0" dirty="0">
                <a:solidFill>
                  <a:schemeClr val="accent6"/>
                </a:solidFill>
              </a:rPr>
              <a:t>pane, select the </a:t>
            </a:r>
            <a:r>
              <a:rPr lang="en-US" sz="1200" b="1" baseline="0" dirty="0">
                <a:solidFill>
                  <a:schemeClr val="accent6"/>
                </a:solidFill>
              </a:rPr>
              <a:t>Inside-left page 2 </a:t>
            </a:r>
            <a:r>
              <a:rPr lang="en-US" sz="1200" baseline="0" dirty="0">
                <a:solidFill>
                  <a:schemeClr val="accent6"/>
                </a:solidFill>
              </a:rPr>
              <a:t>group. In the </a:t>
            </a:r>
            <a:r>
              <a:rPr lang="en-US" sz="1200" b="1" baseline="0" dirty="0">
                <a:solidFill>
                  <a:schemeClr val="accent6"/>
                </a:solidFill>
              </a:rPr>
              <a:t>Custom</a:t>
            </a:r>
            <a:r>
              <a:rPr lang="en-US" sz="1200" baseline="0" dirty="0">
                <a:solidFill>
                  <a:schemeClr val="accent6"/>
                </a:solidFill>
              </a:rPr>
              <a:t> </a:t>
            </a:r>
            <a:r>
              <a:rPr lang="en-US" sz="1200" b="1" baseline="0" dirty="0">
                <a:solidFill>
                  <a:schemeClr val="accent6"/>
                </a:solidFill>
              </a:rPr>
              <a:t>Animation</a:t>
            </a:r>
            <a:r>
              <a:rPr lang="en-US" sz="1200" baseline="0" dirty="0">
                <a:solidFill>
                  <a:schemeClr val="accent6"/>
                </a:solidFill>
              </a:rPr>
              <a:t> task pane, do the following:</a:t>
            </a:r>
          </a:p>
          <a:p>
            <a:pPr marL="685800" lvl="1" indent="-228600">
              <a:buFont typeface="+mj-lt"/>
              <a:buAutoNum type="arabicPeriod"/>
            </a:pPr>
            <a:r>
              <a:rPr lang="en-US" sz="1200" baseline="0" dirty="0">
                <a:solidFill>
                  <a:schemeClr val="accent6"/>
                </a:solidFill>
              </a:rPr>
              <a:t>Click </a:t>
            </a:r>
            <a:r>
              <a:rPr lang="en-US" sz="1200" b="1" baseline="0" dirty="0">
                <a:solidFill>
                  <a:schemeClr val="accent6"/>
                </a:solidFill>
              </a:rPr>
              <a:t>Add Effect</a:t>
            </a:r>
            <a:r>
              <a:rPr lang="en-US" sz="1200" baseline="0" dirty="0">
                <a:solidFill>
                  <a:schemeClr val="accent6"/>
                </a:solidFill>
              </a:rPr>
              <a:t>, point to </a:t>
            </a:r>
            <a:r>
              <a:rPr lang="en-US" sz="1200" b="1" baseline="0" dirty="0">
                <a:solidFill>
                  <a:schemeClr val="accent6"/>
                </a:solidFill>
              </a:rPr>
              <a:t>Entrance</a:t>
            </a:r>
            <a:r>
              <a:rPr lang="en-US" sz="1200" baseline="0" dirty="0">
                <a:solidFill>
                  <a:schemeClr val="accent6"/>
                </a:solidFill>
              </a:rPr>
              <a:t>, and then click </a:t>
            </a:r>
            <a:r>
              <a:rPr lang="en-US" sz="1200" b="1" baseline="0" dirty="0">
                <a:solidFill>
                  <a:schemeClr val="accent6"/>
                </a:solidFill>
              </a:rPr>
              <a:t>More</a:t>
            </a:r>
            <a:r>
              <a:rPr lang="en-US" sz="1200" baseline="0" dirty="0">
                <a:solidFill>
                  <a:schemeClr val="accent6"/>
                </a:solidFill>
              </a:rPr>
              <a:t> </a:t>
            </a:r>
            <a:r>
              <a:rPr lang="en-US" sz="1200" b="1" baseline="0" dirty="0">
                <a:solidFill>
                  <a:schemeClr val="accent6"/>
                </a:solidFill>
              </a:rPr>
              <a:t>Effects</a:t>
            </a:r>
            <a:r>
              <a:rPr lang="en-US" sz="1200" baseline="0" dirty="0">
                <a:solidFill>
                  <a:schemeClr val="accent6"/>
                </a:solidFill>
              </a:rPr>
              <a:t>. In the </a:t>
            </a:r>
            <a:r>
              <a:rPr lang="en-US" sz="1200" b="1" baseline="0" dirty="0">
                <a:solidFill>
                  <a:schemeClr val="accent6"/>
                </a:solidFill>
              </a:rPr>
              <a:t>Add Entrance Effect </a:t>
            </a:r>
            <a:r>
              <a:rPr lang="en-US" sz="1200" baseline="0" dirty="0">
                <a:solidFill>
                  <a:schemeClr val="accent6"/>
                </a:solidFill>
              </a:rPr>
              <a:t>dialog box, under </a:t>
            </a:r>
            <a:r>
              <a:rPr lang="en-US" sz="1200" b="1" baseline="0" dirty="0">
                <a:solidFill>
                  <a:schemeClr val="accent6"/>
                </a:solidFill>
              </a:rPr>
              <a:t>Moderate</a:t>
            </a:r>
            <a:r>
              <a:rPr lang="en-US" sz="1200" b="0" baseline="0" dirty="0">
                <a:solidFill>
                  <a:schemeClr val="accent6"/>
                </a:solidFill>
              </a:rPr>
              <a:t>,</a:t>
            </a:r>
            <a:r>
              <a:rPr lang="en-US" sz="1200" baseline="0" dirty="0">
                <a:solidFill>
                  <a:schemeClr val="accent6"/>
                </a:solidFill>
              </a:rPr>
              <a:t> click </a:t>
            </a:r>
            <a:r>
              <a:rPr lang="en-US" sz="1200" b="1" baseline="0" dirty="0">
                <a:solidFill>
                  <a:schemeClr val="accent6"/>
                </a:solidFill>
              </a:rPr>
              <a:t>Stretch</a:t>
            </a:r>
            <a:r>
              <a:rPr lang="en-US" sz="1200" baseline="0" dirty="0">
                <a:solidFill>
                  <a:schemeClr val="accent6"/>
                </a:solidFill>
              </a:rPr>
              <a:t>.</a:t>
            </a:r>
          </a:p>
          <a:p>
            <a:pPr marL="685800" lvl="1" indent="-228600">
              <a:buFont typeface="+mj-lt"/>
              <a:buAutoNum type="arabicPeriod"/>
            </a:pPr>
            <a:r>
              <a:rPr lang="en-US" sz="1200" baseline="0" dirty="0">
                <a:solidFill>
                  <a:schemeClr val="accent6"/>
                </a:solidFill>
              </a:rPr>
              <a:t>Select the second animation effect (stretch effect for the </a:t>
            </a:r>
            <a:r>
              <a:rPr lang="en-US" sz="1200" b="1" baseline="0" dirty="0">
                <a:solidFill>
                  <a:schemeClr val="accent6"/>
                </a:solidFill>
              </a:rPr>
              <a:t>Inside-left page 2 </a:t>
            </a:r>
            <a:r>
              <a:rPr lang="en-US" sz="1200" baseline="0" dirty="0">
                <a:solidFill>
                  <a:schemeClr val="accent6"/>
                </a:solidFill>
              </a:rPr>
              <a:t>group). Under </a:t>
            </a:r>
            <a:r>
              <a:rPr lang="en-US" sz="1200" b="1" baseline="0" dirty="0">
                <a:solidFill>
                  <a:schemeClr val="accent6"/>
                </a:solidFill>
              </a:rPr>
              <a:t>Modify: Stretch</a:t>
            </a:r>
            <a:r>
              <a:rPr lang="en-US" sz="1200" b="0" baseline="0" dirty="0">
                <a:solidFill>
                  <a:schemeClr val="accent6"/>
                </a:solidFill>
              </a:rPr>
              <a:t>,</a:t>
            </a:r>
            <a:r>
              <a:rPr lang="en-US" sz="1200" b="1" baseline="0" dirty="0">
                <a:solidFill>
                  <a:schemeClr val="accent6"/>
                </a:solidFill>
              </a:rPr>
              <a:t> </a:t>
            </a:r>
            <a:r>
              <a:rPr lang="en-US" sz="1200" baseline="0" dirty="0">
                <a:solidFill>
                  <a:schemeClr val="accent6"/>
                </a:solidFill>
              </a:rPr>
              <a:t>do the following:</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Start</a:t>
            </a:r>
            <a:r>
              <a:rPr lang="en-US" sz="1200" baseline="0" dirty="0">
                <a:solidFill>
                  <a:schemeClr val="accent6"/>
                </a:solidFill>
              </a:rPr>
              <a:t> list, select </a:t>
            </a:r>
            <a:r>
              <a:rPr lang="en-US" sz="1200" b="1" baseline="0" dirty="0">
                <a:solidFill>
                  <a:schemeClr val="accent6"/>
                </a:solidFill>
              </a:rPr>
              <a:t>After</a:t>
            </a:r>
            <a:r>
              <a:rPr lang="en-US" sz="1200" baseline="0" dirty="0">
                <a:solidFill>
                  <a:schemeClr val="accent6"/>
                </a:solidFill>
              </a:rPr>
              <a:t> </a:t>
            </a:r>
            <a:r>
              <a:rPr lang="en-US" sz="1200" b="1" baseline="0" dirty="0">
                <a:solidFill>
                  <a:schemeClr val="accent6"/>
                </a:solidFill>
              </a:rPr>
              <a:t>Previous</a:t>
            </a:r>
            <a:r>
              <a:rPr lang="en-US" sz="1200" baseline="0" dirty="0">
                <a:solidFill>
                  <a:schemeClr val="accent6"/>
                </a:solidFill>
              </a:rPr>
              <a:t>.</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Direction</a:t>
            </a:r>
            <a:r>
              <a:rPr lang="en-US" sz="1200" baseline="0" dirty="0">
                <a:solidFill>
                  <a:schemeClr val="accent6"/>
                </a:solidFill>
              </a:rPr>
              <a:t> list, select </a:t>
            </a:r>
            <a:r>
              <a:rPr lang="en-US" sz="1200" b="1" baseline="0" dirty="0">
                <a:solidFill>
                  <a:schemeClr val="accent6"/>
                </a:solidFill>
              </a:rPr>
              <a:t>From</a:t>
            </a:r>
            <a:r>
              <a:rPr lang="en-US" sz="1200" baseline="0" dirty="0">
                <a:solidFill>
                  <a:schemeClr val="accent6"/>
                </a:solidFill>
              </a:rPr>
              <a:t> </a:t>
            </a:r>
            <a:r>
              <a:rPr lang="en-US" sz="1200" b="1" baseline="0" dirty="0">
                <a:solidFill>
                  <a:schemeClr val="accent6"/>
                </a:solidFill>
              </a:rPr>
              <a:t>Right</a:t>
            </a:r>
            <a:r>
              <a:rPr lang="en-US" sz="1200" baseline="0" dirty="0">
                <a:solidFill>
                  <a:schemeClr val="accent6"/>
                </a:solidFill>
              </a:rPr>
              <a:t>. </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Speed</a:t>
            </a:r>
            <a:r>
              <a:rPr lang="en-US" sz="1200" baseline="0" dirty="0">
                <a:solidFill>
                  <a:schemeClr val="accent6"/>
                </a:solidFill>
              </a:rPr>
              <a:t> list, select </a:t>
            </a:r>
            <a:r>
              <a:rPr lang="en-US" sz="1200" b="1" baseline="0" dirty="0">
                <a:solidFill>
                  <a:schemeClr val="accent6"/>
                </a:solidFill>
              </a:rPr>
              <a:t>Fast</a:t>
            </a:r>
            <a:r>
              <a:rPr lang="en-US" sz="1200" baseline="0" dirty="0">
                <a:solidFill>
                  <a:schemeClr val="accent6"/>
                </a:solidFill>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In the </a:t>
            </a:r>
            <a:r>
              <a:rPr lang="en-US" sz="1200" b="1" baseline="0" dirty="0">
                <a:solidFill>
                  <a:schemeClr val="accent6"/>
                </a:solidFill>
              </a:rPr>
              <a:t>Selection and Visibility </a:t>
            </a:r>
            <a:r>
              <a:rPr lang="en-US" sz="1200" baseline="0" dirty="0">
                <a:solidFill>
                  <a:schemeClr val="accent6"/>
                </a:solidFill>
              </a:rPr>
              <a:t>pane, select the </a:t>
            </a:r>
            <a:r>
              <a:rPr lang="en-US" sz="1200" b="1" baseline="0" dirty="0">
                <a:solidFill>
                  <a:schemeClr val="accent6"/>
                </a:solidFill>
              </a:rPr>
              <a:t>Inside-right page 2</a:t>
            </a:r>
            <a:r>
              <a:rPr lang="en-US" sz="1200" baseline="0" dirty="0">
                <a:solidFill>
                  <a:schemeClr val="accent6"/>
                </a:solidFill>
              </a:rPr>
              <a:t> group. In the </a:t>
            </a:r>
            <a:r>
              <a:rPr lang="en-US" sz="1200" b="1" baseline="0" dirty="0">
                <a:solidFill>
                  <a:schemeClr val="accent6"/>
                </a:solidFill>
              </a:rPr>
              <a:t>Custom</a:t>
            </a:r>
            <a:r>
              <a:rPr lang="en-US" sz="1200" baseline="0" dirty="0">
                <a:solidFill>
                  <a:schemeClr val="accent6"/>
                </a:solidFill>
              </a:rPr>
              <a:t> </a:t>
            </a:r>
            <a:r>
              <a:rPr lang="en-US" sz="1200" b="1" baseline="0" dirty="0">
                <a:solidFill>
                  <a:schemeClr val="accent6"/>
                </a:solidFill>
              </a:rPr>
              <a:t>Animation</a:t>
            </a:r>
            <a:r>
              <a:rPr lang="en-US" sz="1200" baseline="0" dirty="0">
                <a:solidFill>
                  <a:schemeClr val="accent6"/>
                </a:solidFill>
              </a:rPr>
              <a:t> task 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solidFill>
                  <a:schemeClr val="accent6"/>
                </a:solidFill>
              </a:rPr>
              <a:t>Click </a:t>
            </a:r>
            <a:r>
              <a:rPr lang="en-US" sz="1200" b="1" baseline="0" dirty="0">
                <a:solidFill>
                  <a:schemeClr val="accent6"/>
                </a:solidFill>
              </a:rPr>
              <a:t>Add Effect</a:t>
            </a:r>
            <a:r>
              <a:rPr lang="en-US" sz="1200" baseline="0" dirty="0">
                <a:solidFill>
                  <a:schemeClr val="accent6"/>
                </a:solidFill>
              </a:rPr>
              <a:t>, point to </a:t>
            </a:r>
            <a:r>
              <a:rPr lang="en-US" sz="1200" b="1" baseline="0" dirty="0">
                <a:solidFill>
                  <a:schemeClr val="accent6"/>
                </a:solidFill>
              </a:rPr>
              <a:t>Exit</a:t>
            </a:r>
            <a:r>
              <a:rPr lang="en-US" sz="1200" b="0" baseline="0" dirty="0">
                <a:solidFill>
                  <a:schemeClr val="accent6"/>
                </a:solidFill>
              </a:rPr>
              <a:t>,</a:t>
            </a:r>
            <a:r>
              <a:rPr lang="en-US" sz="1200" baseline="0" dirty="0">
                <a:solidFill>
                  <a:schemeClr val="accent6"/>
                </a:solidFill>
              </a:rPr>
              <a:t> and then click </a:t>
            </a:r>
            <a:r>
              <a:rPr lang="en-US" sz="1200" b="1" baseline="0" dirty="0">
                <a:solidFill>
                  <a:schemeClr val="accent6"/>
                </a:solidFill>
              </a:rPr>
              <a:t>More</a:t>
            </a:r>
            <a:r>
              <a:rPr lang="en-US" sz="1200" baseline="0" dirty="0">
                <a:solidFill>
                  <a:schemeClr val="accent6"/>
                </a:solidFill>
              </a:rPr>
              <a:t> </a:t>
            </a:r>
            <a:r>
              <a:rPr lang="en-US" sz="1200" b="1" baseline="0" dirty="0">
                <a:solidFill>
                  <a:schemeClr val="accent6"/>
                </a:solidFill>
              </a:rPr>
              <a:t>Effects</a:t>
            </a:r>
            <a:r>
              <a:rPr lang="en-US" sz="1200" baseline="0" dirty="0">
                <a:solidFill>
                  <a:schemeClr val="accent6"/>
                </a:solidFill>
              </a:rPr>
              <a:t>. In the </a:t>
            </a:r>
            <a:r>
              <a:rPr lang="en-US" sz="1200" b="1" baseline="0" dirty="0">
                <a:solidFill>
                  <a:schemeClr val="accent6"/>
                </a:solidFill>
              </a:rPr>
              <a:t>Add</a:t>
            </a:r>
            <a:r>
              <a:rPr lang="en-US" sz="1200" baseline="0" dirty="0">
                <a:solidFill>
                  <a:schemeClr val="accent6"/>
                </a:solidFill>
              </a:rPr>
              <a:t> </a:t>
            </a:r>
            <a:r>
              <a:rPr lang="en-US" sz="1200" b="1" baseline="0" dirty="0">
                <a:solidFill>
                  <a:schemeClr val="accent6"/>
                </a:solidFill>
              </a:rPr>
              <a:t>Exit</a:t>
            </a:r>
            <a:r>
              <a:rPr lang="en-US" sz="1200" baseline="0" dirty="0">
                <a:solidFill>
                  <a:schemeClr val="accent6"/>
                </a:solidFill>
              </a:rPr>
              <a:t> </a:t>
            </a:r>
            <a:r>
              <a:rPr lang="en-US" sz="1200" b="1" baseline="0" dirty="0">
                <a:solidFill>
                  <a:schemeClr val="accent6"/>
                </a:solidFill>
              </a:rPr>
              <a:t>Effect</a:t>
            </a:r>
            <a:r>
              <a:rPr lang="en-US" sz="1200" baseline="0" dirty="0">
                <a:solidFill>
                  <a:schemeClr val="accent6"/>
                </a:solidFill>
              </a:rPr>
              <a:t> dialog box, under </a:t>
            </a:r>
            <a:r>
              <a:rPr lang="en-US" sz="1200" b="1" baseline="0" dirty="0">
                <a:solidFill>
                  <a:schemeClr val="accent6"/>
                </a:solidFill>
              </a:rPr>
              <a:t>Moderate</a:t>
            </a:r>
            <a:r>
              <a:rPr lang="en-US" sz="1200" b="0" baseline="0" dirty="0">
                <a:solidFill>
                  <a:schemeClr val="accent6"/>
                </a:solidFill>
              </a:rPr>
              <a:t>,</a:t>
            </a:r>
            <a:r>
              <a:rPr lang="en-US" sz="1200" baseline="0" dirty="0">
                <a:solidFill>
                  <a:schemeClr val="accent6"/>
                </a:solidFill>
              </a:rPr>
              <a:t> click </a:t>
            </a:r>
            <a:r>
              <a:rPr lang="en-US" sz="1200" b="1" baseline="0" dirty="0">
                <a:solidFill>
                  <a:schemeClr val="accent6"/>
                </a:solidFill>
              </a:rPr>
              <a:t>Collapse</a:t>
            </a:r>
            <a:r>
              <a:rPr lang="en-US" sz="1200" baseline="0" dirty="0">
                <a:solidFill>
                  <a:schemeClr val="accent6"/>
                </a:solidFill>
              </a:rPr>
              <a:t>.</a:t>
            </a:r>
          </a:p>
          <a:p>
            <a:pPr marL="685800" lvl="1" indent="-228600">
              <a:buFont typeface="+mj-lt"/>
              <a:buAutoNum type="arabicPeriod"/>
            </a:pPr>
            <a:r>
              <a:rPr lang="en-US" sz="1200" baseline="0" dirty="0">
                <a:solidFill>
                  <a:schemeClr val="accent6"/>
                </a:solidFill>
              </a:rPr>
              <a:t>Select the third animation effect (collapse effect for the </a:t>
            </a:r>
            <a:r>
              <a:rPr lang="en-US" sz="1200" b="1" baseline="0" dirty="0">
                <a:solidFill>
                  <a:schemeClr val="accent6"/>
                </a:solidFill>
              </a:rPr>
              <a:t>Inside-right page 2</a:t>
            </a:r>
            <a:r>
              <a:rPr lang="en-US" sz="1200" baseline="0" dirty="0">
                <a:solidFill>
                  <a:schemeClr val="accent6"/>
                </a:solidFill>
              </a:rPr>
              <a:t> group). Under </a:t>
            </a:r>
            <a:r>
              <a:rPr lang="en-US" sz="1200" b="1" baseline="0" dirty="0">
                <a:solidFill>
                  <a:schemeClr val="accent6"/>
                </a:solidFill>
              </a:rPr>
              <a:t>Modify: Collapse</a:t>
            </a:r>
            <a:r>
              <a:rPr lang="en-US" sz="1200" b="0" baseline="0" dirty="0">
                <a:solidFill>
                  <a:schemeClr val="accent6"/>
                </a:solidFill>
              </a:rPr>
              <a:t>,</a:t>
            </a:r>
            <a:r>
              <a:rPr lang="en-US" sz="1200" b="1" baseline="0" dirty="0">
                <a:solidFill>
                  <a:schemeClr val="accent6"/>
                </a:solidFill>
              </a:rPr>
              <a:t> </a:t>
            </a:r>
            <a:r>
              <a:rPr lang="en-US" sz="1200" baseline="0" dirty="0">
                <a:solidFill>
                  <a:schemeClr val="accent6"/>
                </a:solidFill>
              </a:rPr>
              <a:t>do the following:</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Start</a:t>
            </a:r>
            <a:r>
              <a:rPr lang="en-US" sz="1200" baseline="0" dirty="0">
                <a:solidFill>
                  <a:schemeClr val="accent6"/>
                </a:solidFill>
              </a:rPr>
              <a:t> list, select </a:t>
            </a:r>
            <a:r>
              <a:rPr lang="en-US" sz="1200" b="1" baseline="0" dirty="0">
                <a:solidFill>
                  <a:schemeClr val="accent6"/>
                </a:solidFill>
              </a:rPr>
              <a:t>On Click</a:t>
            </a:r>
            <a:r>
              <a:rPr lang="en-US" sz="1200" b="0" baseline="0" dirty="0">
                <a:solidFill>
                  <a:schemeClr val="accent6"/>
                </a:solidFill>
              </a:rPr>
              <a:t>.</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Direction</a:t>
            </a:r>
            <a:r>
              <a:rPr lang="en-US" sz="1200" baseline="0" dirty="0">
                <a:solidFill>
                  <a:schemeClr val="accent6"/>
                </a:solidFill>
              </a:rPr>
              <a:t> list, select </a:t>
            </a:r>
            <a:r>
              <a:rPr lang="en-US" sz="1200" b="1" baseline="0" dirty="0">
                <a:solidFill>
                  <a:schemeClr val="accent6"/>
                </a:solidFill>
              </a:rPr>
              <a:t>To Left</a:t>
            </a:r>
            <a:r>
              <a:rPr lang="en-US" sz="1200" baseline="0" dirty="0">
                <a:solidFill>
                  <a:schemeClr val="accent6"/>
                </a:solidFill>
              </a:rPr>
              <a:t>.</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Speed</a:t>
            </a:r>
            <a:r>
              <a:rPr lang="en-US" sz="1200" baseline="0" dirty="0">
                <a:solidFill>
                  <a:schemeClr val="accent6"/>
                </a:solidFill>
              </a:rPr>
              <a:t> list, select </a:t>
            </a:r>
            <a:r>
              <a:rPr lang="en-US" sz="1200" b="1" baseline="0" dirty="0">
                <a:solidFill>
                  <a:schemeClr val="accent6"/>
                </a:solidFill>
              </a:rPr>
              <a:t>Fast</a:t>
            </a:r>
            <a:r>
              <a:rPr lang="en-US" sz="1200" baseline="0" dirty="0">
                <a:solidFill>
                  <a:schemeClr val="accent6"/>
                </a:solidFill>
              </a:rPr>
              <a:t>. </a:t>
            </a:r>
          </a:p>
          <a:p>
            <a:pPr marL="228600" indent="-228600">
              <a:buFont typeface="+mj-lt"/>
              <a:buAutoNum type="arabicPeriod"/>
            </a:pPr>
            <a:r>
              <a:rPr lang="en-US" sz="1200" baseline="0" dirty="0">
                <a:solidFill>
                  <a:schemeClr val="accent6"/>
                </a:solidFill>
              </a:rPr>
              <a:t>In the </a:t>
            </a:r>
            <a:r>
              <a:rPr lang="en-US" sz="1200" b="1" baseline="0" dirty="0">
                <a:solidFill>
                  <a:schemeClr val="accent6"/>
                </a:solidFill>
              </a:rPr>
              <a:t>Selection and Visibility </a:t>
            </a:r>
            <a:r>
              <a:rPr lang="en-US" sz="1200" baseline="0" dirty="0">
                <a:solidFill>
                  <a:schemeClr val="accent6"/>
                </a:solidFill>
              </a:rPr>
              <a:t>pane, select the </a:t>
            </a:r>
            <a:r>
              <a:rPr lang="en-US" sz="1200" b="1" baseline="0" dirty="0">
                <a:solidFill>
                  <a:schemeClr val="accent6"/>
                </a:solidFill>
              </a:rPr>
              <a:t>Inside-left page 3 </a:t>
            </a:r>
            <a:r>
              <a:rPr lang="en-US" sz="1200" baseline="0" dirty="0">
                <a:solidFill>
                  <a:schemeClr val="accent6"/>
                </a:solidFill>
              </a:rPr>
              <a:t>group. In the </a:t>
            </a:r>
            <a:r>
              <a:rPr lang="en-US" sz="1200" b="1" baseline="0" dirty="0">
                <a:solidFill>
                  <a:schemeClr val="accent6"/>
                </a:solidFill>
              </a:rPr>
              <a:t>Custom</a:t>
            </a:r>
            <a:r>
              <a:rPr lang="en-US" sz="1200" baseline="0" dirty="0">
                <a:solidFill>
                  <a:schemeClr val="accent6"/>
                </a:solidFill>
              </a:rPr>
              <a:t> </a:t>
            </a:r>
            <a:r>
              <a:rPr lang="en-US" sz="1200" b="1" baseline="0" dirty="0">
                <a:solidFill>
                  <a:schemeClr val="accent6"/>
                </a:solidFill>
              </a:rPr>
              <a:t>Animation</a:t>
            </a:r>
            <a:r>
              <a:rPr lang="en-US" sz="1200" baseline="0" dirty="0">
                <a:solidFill>
                  <a:schemeClr val="accent6"/>
                </a:solidFill>
              </a:rPr>
              <a:t> task pane, do the following:</a:t>
            </a:r>
          </a:p>
          <a:p>
            <a:pPr marL="685800" lvl="1" indent="-228600">
              <a:buFont typeface="+mj-lt"/>
              <a:buAutoNum type="arabicPeriod"/>
            </a:pPr>
            <a:r>
              <a:rPr lang="en-US" sz="1200" baseline="0" dirty="0">
                <a:solidFill>
                  <a:schemeClr val="accent6"/>
                </a:solidFill>
              </a:rPr>
              <a:t>Click </a:t>
            </a:r>
            <a:r>
              <a:rPr lang="en-US" sz="1200" b="1" baseline="0" dirty="0">
                <a:solidFill>
                  <a:schemeClr val="accent6"/>
                </a:solidFill>
              </a:rPr>
              <a:t>Add Effect</a:t>
            </a:r>
            <a:r>
              <a:rPr lang="en-US" sz="1200" baseline="0" dirty="0">
                <a:solidFill>
                  <a:schemeClr val="accent6"/>
                </a:solidFill>
              </a:rPr>
              <a:t>, point to </a:t>
            </a:r>
            <a:r>
              <a:rPr lang="en-US" sz="1200" b="1" baseline="0" dirty="0">
                <a:solidFill>
                  <a:schemeClr val="accent6"/>
                </a:solidFill>
              </a:rPr>
              <a:t>Entrance</a:t>
            </a:r>
            <a:r>
              <a:rPr lang="en-US" sz="1200" baseline="0" dirty="0">
                <a:solidFill>
                  <a:schemeClr val="accent6"/>
                </a:solidFill>
              </a:rPr>
              <a:t>, and then click </a:t>
            </a:r>
            <a:r>
              <a:rPr lang="en-US" sz="1200" b="1" baseline="0" dirty="0">
                <a:solidFill>
                  <a:schemeClr val="accent6"/>
                </a:solidFill>
              </a:rPr>
              <a:t>More</a:t>
            </a:r>
            <a:r>
              <a:rPr lang="en-US" sz="1200" baseline="0" dirty="0">
                <a:solidFill>
                  <a:schemeClr val="accent6"/>
                </a:solidFill>
              </a:rPr>
              <a:t> </a:t>
            </a:r>
            <a:r>
              <a:rPr lang="en-US" sz="1200" b="1" baseline="0" dirty="0">
                <a:solidFill>
                  <a:schemeClr val="accent6"/>
                </a:solidFill>
              </a:rPr>
              <a:t>Effects</a:t>
            </a:r>
            <a:r>
              <a:rPr lang="en-US" sz="1200" baseline="0" dirty="0">
                <a:solidFill>
                  <a:schemeClr val="accent6"/>
                </a:solidFill>
              </a:rPr>
              <a:t>. In the </a:t>
            </a:r>
            <a:r>
              <a:rPr lang="en-US" sz="1200" b="1" baseline="0" dirty="0">
                <a:solidFill>
                  <a:schemeClr val="accent6"/>
                </a:solidFill>
              </a:rPr>
              <a:t>Add Entrance Effect </a:t>
            </a:r>
            <a:r>
              <a:rPr lang="en-US" sz="1200" baseline="0" dirty="0">
                <a:solidFill>
                  <a:schemeClr val="accent6"/>
                </a:solidFill>
              </a:rPr>
              <a:t>dialog box, under </a:t>
            </a:r>
            <a:r>
              <a:rPr lang="en-US" sz="1200" b="1" baseline="0" dirty="0">
                <a:solidFill>
                  <a:schemeClr val="accent6"/>
                </a:solidFill>
              </a:rPr>
              <a:t>Moderate</a:t>
            </a:r>
            <a:r>
              <a:rPr lang="en-US" sz="1200" b="0" baseline="0" dirty="0">
                <a:solidFill>
                  <a:schemeClr val="accent6"/>
                </a:solidFill>
              </a:rPr>
              <a:t>,</a:t>
            </a:r>
            <a:r>
              <a:rPr lang="en-US" sz="1200" baseline="0" dirty="0">
                <a:solidFill>
                  <a:schemeClr val="accent6"/>
                </a:solidFill>
              </a:rPr>
              <a:t> click </a:t>
            </a:r>
            <a:r>
              <a:rPr lang="en-US" sz="1200" b="1" baseline="0" dirty="0">
                <a:solidFill>
                  <a:schemeClr val="accent6"/>
                </a:solidFill>
              </a:rPr>
              <a:t>Stretch</a:t>
            </a:r>
            <a:r>
              <a:rPr lang="en-US" sz="1200" baseline="0" dirty="0">
                <a:solidFill>
                  <a:schemeClr val="accent6"/>
                </a:solidFill>
              </a:rPr>
              <a:t>.</a:t>
            </a:r>
          </a:p>
          <a:p>
            <a:pPr marL="685800" lvl="1" indent="-228600">
              <a:buFont typeface="+mj-lt"/>
              <a:buAutoNum type="arabicPeriod"/>
            </a:pPr>
            <a:r>
              <a:rPr lang="en-US" sz="1200" baseline="0" dirty="0">
                <a:solidFill>
                  <a:schemeClr val="accent6"/>
                </a:solidFill>
              </a:rPr>
              <a:t>Select the fourth animation effect (stretch effect for the </a:t>
            </a:r>
            <a:r>
              <a:rPr lang="en-US" sz="1200" b="1" baseline="0" dirty="0">
                <a:solidFill>
                  <a:schemeClr val="accent6"/>
                </a:solidFill>
              </a:rPr>
              <a:t>Inside-left page 3 </a:t>
            </a:r>
            <a:r>
              <a:rPr lang="en-US" sz="1200" baseline="0" dirty="0">
                <a:solidFill>
                  <a:schemeClr val="accent6"/>
                </a:solidFill>
              </a:rPr>
              <a:t>group). Under </a:t>
            </a:r>
            <a:r>
              <a:rPr lang="en-US" sz="1200" b="1" baseline="0" dirty="0">
                <a:solidFill>
                  <a:schemeClr val="accent6"/>
                </a:solidFill>
              </a:rPr>
              <a:t>Modify: Stretch</a:t>
            </a:r>
            <a:r>
              <a:rPr lang="en-US" sz="1200" b="0" baseline="0" dirty="0">
                <a:solidFill>
                  <a:schemeClr val="accent6"/>
                </a:solidFill>
              </a:rPr>
              <a:t>,</a:t>
            </a:r>
            <a:r>
              <a:rPr lang="en-US" sz="1200" b="1" baseline="0" dirty="0">
                <a:solidFill>
                  <a:schemeClr val="accent6"/>
                </a:solidFill>
              </a:rPr>
              <a:t> </a:t>
            </a:r>
            <a:r>
              <a:rPr lang="en-US" sz="1200" baseline="0" dirty="0">
                <a:solidFill>
                  <a:schemeClr val="accent6"/>
                </a:solidFill>
              </a:rPr>
              <a:t>do the following:</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Start</a:t>
            </a:r>
            <a:r>
              <a:rPr lang="en-US" sz="1200" baseline="0" dirty="0">
                <a:solidFill>
                  <a:schemeClr val="accent6"/>
                </a:solidFill>
              </a:rPr>
              <a:t> list, select </a:t>
            </a:r>
            <a:r>
              <a:rPr lang="en-US" sz="1200" b="1" baseline="0" dirty="0">
                <a:solidFill>
                  <a:schemeClr val="accent6"/>
                </a:solidFill>
              </a:rPr>
              <a:t>After</a:t>
            </a:r>
            <a:r>
              <a:rPr lang="en-US" sz="1200" baseline="0" dirty="0">
                <a:solidFill>
                  <a:schemeClr val="accent6"/>
                </a:solidFill>
              </a:rPr>
              <a:t> </a:t>
            </a:r>
            <a:r>
              <a:rPr lang="en-US" sz="1200" b="1" baseline="0" dirty="0">
                <a:solidFill>
                  <a:schemeClr val="accent6"/>
                </a:solidFill>
              </a:rPr>
              <a:t>Previous</a:t>
            </a:r>
            <a:r>
              <a:rPr lang="en-US" sz="1200" baseline="0" dirty="0">
                <a:solidFill>
                  <a:schemeClr val="accent6"/>
                </a:solidFill>
              </a:rPr>
              <a:t>.</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Direction</a:t>
            </a:r>
            <a:r>
              <a:rPr lang="en-US" sz="1200" baseline="0" dirty="0">
                <a:solidFill>
                  <a:schemeClr val="accent6"/>
                </a:solidFill>
              </a:rPr>
              <a:t> list, select </a:t>
            </a:r>
            <a:r>
              <a:rPr lang="en-US" sz="1200" b="1" baseline="0" dirty="0">
                <a:solidFill>
                  <a:schemeClr val="accent6"/>
                </a:solidFill>
              </a:rPr>
              <a:t>From</a:t>
            </a:r>
            <a:r>
              <a:rPr lang="en-US" sz="1200" baseline="0" dirty="0">
                <a:solidFill>
                  <a:schemeClr val="accent6"/>
                </a:solidFill>
              </a:rPr>
              <a:t> </a:t>
            </a:r>
            <a:r>
              <a:rPr lang="en-US" sz="1200" b="1" baseline="0" dirty="0">
                <a:solidFill>
                  <a:schemeClr val="accent6"/>
                </a:solidFill>
              </a:rPr>
              <a:t>Right</a:t>
            </a:r>
            <a:r>
              <a:rPr lang="en-US" sz="1200" baseline="0" dirty="0">
                <a:solidFill>
                  <a:schemeClr val="accent6"/>
                </a:solidFill>
              </a:rPr>
              <a:t>. </a:t>
            </a:r>
          </a:p>
          <a:p>
            <a:pPr marL="1143000" lvl="2" indent="-228600">
              <a:buFont typeface="Arial" pitchFamily="34" charset="0"/>
              <a:buChar char="•"/>
            </a:pPr>
            <a:r>
              <a:rPr lang="en-US" sz="1200" baseline="0" dirty="0">
                <a:solidFill>
                  <a:schemeClr val="accent6"/>
                </a:solidFill>
              </a:rPr>
              <a:t>In the </a:t>
            </a:r>
            <a:r>
              <a:rPr lang="en-US" sz="1200" b="1" baseline="0" dirty="0">
                <a:solidFill>
                  <a:schemeClr val="accent6"/>
                </a:solidFill>
              </a:rPr>
              <a:t>Speed</a:t>
            </a:r>
            <a:r>
              <a:rPr lang="en-US" sz="1200" baseline="0" dirty="0">
                <a:solidFill>
                  <a:schemeClr val="accent6"/>
                </a:solidFill>
              </a:rPr>
              <a:t> list, select </a:t>
            </a:r>
            <a:r>
              <a:rPr lang="en-US" sz="1200" b="1" baseline="0" dirty="0">
                <a:solidFill>
                  <a:schemeClr val="accent6"/>
                </a:solidFill>
              </a:rPr>
              <a:t>Fast</a:t>
            </a:r>
            <a:r>
              <a:rPr lang="en-US" sz="1200" baseline="0" dirty="0">
                <a:solidFill>
                  <a:schemeClr val="accent6"/>
                </a:solidFill>
              </a:rPr>
              <a:t>. </a:t>
            </a:r>
          </a:p>
          <a:p>
            <a:endParaRPr lang="en-US" sz="1200" baseline="0" dirty="0">
              <a:solidFill>
                <a:schemeClr val="accent6"/>
              </a:solidFill>
            </a:endParaRPr>
          </a:p>
          <a:p>
            <a:endParaRPr lang="en-US" sz="1200" baseline="0" dirty="0"/>
          </a:p>
          <a:p>
            <a:r>
              <a:rPr lang="en-US" sz="1200" b="0" baseline="0" dirty="0"/>
              <a:t>To reproduce the background effects on this slide, do the following:</a:t>
            </a:r>
          </a:p>
          <a:p>
            <a:pPr marL="228600" lvl="0" indent="-228600">
              <a:buFont typeface="+mj-lt"/>
              <a:buAutoNum type="arabicPeriod"/>
            </a:pPr>
            <a:r>
              <a:rPr lang="en-US" sz="1200" kern="1200" dirty="0">
                <a:solidFill>
                  <a:schemeClr val="tx1"/>
                </a:solidFill>
                <a:ea typeface="+mn-ea"/>
                <a:cs typeface="+mn-cs"/>
              </a:rPr>
              <a:t>Right-click the slide background area, and then click </a:t>
            </a:r>
            <a:r>
              <a:rPr lang="en-US" sz="1200" b="1" kern="1200" dirty="0">
                <a:solidFill>
                  <a:schemeClr val="tx1"/>
                </a:solidFill>
                <a:ea typeface="+mn-ea"/>
                <a:cs typeface="+mn-cs"/>
              </a:rPr>
              <a:t>Format Background</a:t>
            </a:r>
            <a:r>
              <a:rPr lang="en-US" sz="1200" kern="1200" dirty="0">
                <a:solidFill>
                  <a:schemeClr val="tx1"/>
                </a:solidFill>
                <a:ea typeface="+mn-ea"/>
                <a:cs typeface="+mn-cs"/>
              </a:rPr>
              <a:t>. In the </a:t>
            </a:r>
            <a:r>
              <a:rPr lang="en-US" sz="1200" b="1" kern="1200" dirty="0">
                <a:solidFill>
                  <a:schemeClr val="tx1"/>
                </a:solidFill>
                <a:ea typeface="+mn-ea"/>
                <a:cs typeface="+mn-cs"/>
              </a:rPr>
              <a:t>Format Background </a:t>
            </a:r>
            <a:r>
              <a:rPr lang="en-US" sz="1200" kern="1200" dirty="0">
                <a:solidFill>
                  <a:schemeClr val="tx1"/>
                </a:solidFill>
                <a:ea typeface="+mn-ea"/>
                <a:cs typeface="+mn-cs"/>
              </a:rPr>
              <a:t>dialog box, click </a:t>
            </a:r>
            <a:r>
              <a:rPr lang="en-US" sz="1200" b="1" kern="1200" dirty="0">
                <a:solidFill>
                  <a:schemeClr val="tx1"/>
                </a:solidFill>
                <a:ea typeface="+mn-ea"/>
                <a:cs typeface="+mn-cs"/>
              </a:rPr>
              <a:t>Fill</a:t>
            </a:r>
            <a:r>
              <a:rPr lang="en-US" sz="1200" kern="1200" dirty="0">
                <a:solidFill>
                  <a:schemeClr val="tx1"/>
                </a:solidFill>
                <a:ea typeface="+mn-ea"/>
                <a:cs typeface="+mn-cs"/>
              </a:rPr>
              <a:t> in the left pane, select </a:t>
            </a:r>
            <a:r>
              <a:rPr lang="en-US" sz="1200" b="1" kern="1200" dirty="0">
                <a:solidFill>
                  <a:schemeClr val="tx1"/>
                </a:solidFill>
                <a:ea typeface="+mn-ea"/>
                <a:cs typeface="+mn-cs"/>
              </a:rPr>
              <a:t>Gradient fill</a:t>
            </a:r>
            <a:r>
              <a:rPr lang="en-US" sz="1200" kern="1200" dirty="0">
                <a:solidFill>
                  <a:schemeClr val="tx1"/>
                </a:solidFill>
                <a:ea typeface="+mn-ea"/>
                <a:cs typeface="+mn-cs"/>
              </a:rPr>
              <a:t> in the </a:t>
            </a:r>
            <a:r>
              <a:rPr lang="en-US" sz="1200" b="1" kern="1200" dirty="0">
                <a:solidFill>
                  <a:schemeClr val="tx1"/>
                </a:solidFill>
                <a:ea typeface="+mn-ea"/>
                <a:cs typeface="+mn-cs"/>
              </a:rPr>
              <a:t>Fill</a:t>
            </a:r>
            <a:r>
              <a:rPr lang="en-US" sz="1200" kern="1200" dirty="0">
                <a:solidFill>
                  <a:schemeClr val="tx1"/>
                </a:solidFill>
                <a:ea typeface="+mn-ea"/>
                <a:cs typeface="+mn-cs"/>
              </a:rPr>
              <a:t> pane, and then do the following:</a:t>
            </a:r>
          </a:p>
          <a:p>
            <a:pPr marL="685800" lvl="1" indent="-228600">
              <a:buFont typeface="Arial" pitchFamily="34" charset="0"/>
              <a:buChar char="•"/>
            </a:pPr>
            <a:r>
              <a:rPr lang="en-US" sz="1200" kern="1200" dirty="0">
                <a:solidFill>
                  <a:schemeClr val="tx1"/>
                </a:solidFill>
                <a:ea typeface="+mn-ea"/>
                <a:cs typeface="+mn-cs"/>
              </a:rPr>
              <a:t>In the </a:t>
            </a:r>
            <a:r>
              <a:rPr lang="en-US" sz="1200" b="1" kern="1200" dirty="0">
                <a:solidFill>
                  <a:schemeClr val="tx1"/>
                </a:solidFill>
                <a:ea typeface="+mn-ea"/>
                <a:cs typeface="+mn-cs"/>
              </a:rPr>
              <a:t>Type</a:t>
            </a:r>
            <a:r>
              <a:rPr lang="en-US" sz="1200" kern="1200" dirty="0">
                <a:solidFill>
                  <a:schemeClr val="tx1"/>
                </a:solidFill>
                <a:ea typeface="+mn-ea"/>
                <a:cs typeface="+mn-cs"/>
              </a:rPr>
              <a:t> list, select </a:t>
            </a:r>
            <a:r>
              <a:rPr lang="en-US" sz="1200" b="1" kern="1200" dirty="0">
                <a:solidFill>
                  <a:schemeClr val="tx1"/>
                </a:solidFill>
                <a:ea typeface="+mn-ea"/>
                <a:cs typeface="+mn-cs"/>
              </a:rPr>
              <a:t>Linear</a:t>
            </a:r>
            <a:r>
              <a:rPr lang="en-US" sz="1200" kern="1200" dirty="0">
                <a:solidFill>
                  <a:schemeClr val="tx1"/>
                </a:solidFill>
                <a:ea typeface="+mn-ea"/>
                <a:cs typeface="+mn-cs"/>
              </a:rPr>
              <a:t>.</a:t>
            </a:r>
          </a:p>
          <a:p>
            <a:pPr marL="685800" lvl="1" indent="-228600">
              <a:buFont typeface="Arial" pitchFamily="34" charset="0"/>
              <a:buChar char="•"/>
            </a:pPr>
            <a:r>
              <a:rPr lang="en-US" sz="1200" kern="1200" dirty="0">
                <a:solidFill>
                  <a:schemeClr val="tx1"/>
                </a:solidFill>
                <a:ea typeface="+mn-ea"/>
                <a:cs typeface="+mn-cs"/>
              </a:rPr>
              <a:t>Click the button next to </a:t>
            </a:r>
            <a:r>
              <a:rPr lang="en-US" sz="1200" b="1" kern="1200" dirty="0">
                <a:solidFill>
                  <a:schemeClr val="tx1"/>
                </a:solidFill>
                <a:ea typeface="+mn-ea"/>
                <a:cs typeface="+mn-cs"/>
              </a:rPr>
              <a:t>Direction</a:t>
            </a:r>
            <a:r>
              <a:rPr lang="en-US" sz="1200" kern="1200" dirty="0">
                <a:solidFill>
                  <a:schemeClr val="tx1"/>
                </a:solidFill>
                <a:ea typeface="+mn-ea"/>
                <a:cs typeface="+mn-cs"/>
              </a:rPr>
              <a:t>, and then click </a:t>
            </a:r>
            <a:r>
              <a:rPr lang="en-US" sz="1200" b="1" kern="1200" dirty="0">
                <a:solidFill>
                  <a:schemeClr val="tx1"/>
                </a:solidFill>
                <a:ea typeface="+mn-ea"/>
                <a:cs typeface="+mn-cs"/>
              </a:rPr>
              <a:t>Linear Down </a:t>
            </a:r>
            <a:r>
              <a:rPr lang="en-US" sz="1200" kern="1200" dirty="0">
                <a:solidFill>
                  <a:schemeClr val="tx1"/>
                </a:solidFill>
                <a:ea typeface="+mn-ea"/>
                <a:cs typeface="+mn-cs"/>
              </a:rPr>
              <a:t>(first </a:t>
            </a:r>
            <a:r>
              <a:rPr lang="en-US" sz="1200" kern="1200" baseline="0" dirty="0">
                <a:solidFill>
                  <a:schemeClr val="tx1"/>
                </a:solidFill>
                <a:ea typeface="+mn-ea"/>
                <a:cs typeface="+mn-cs"/>
              </a:rPr>
              <a:t>row, </a:t>
            </a:r>
            <a:r>
              <a:rPr lang="en-US" sz="1200" kern="1200" dirty="0">
                <a:solidFill>
                  <a:schemeClr val="tx1"/>
                </a:solidFill>
                <a:ea typeface="+mn-ea"/>
                <a:cs typeface="+mn-cs"/>
              </a:rPr>
              <a:t>second option from the left).</a:t>
            </a:r>
          </a:p>
          <a:p>
            <a:pPr marL="685800" lvl="1" indent="-228600">
              <a:buFont typeface="Arial" pitchFamily="34" charset="0"/>
              <a:buChar char="•"/>
            </a:pPr>
            <a:r>
              <a:rPr lang="en-US" sz="1200" kern="1200" dirty="0">
                <a:solidFill>
                  <a:schemeClr val="tx1"/>
                </a:solidFill>
                <a:ea typeface="+mn-ea"/>
                <a:cs typeface="+mn-cs"/>
              </a:rPr>
              <a:t>Under </a:t>
            </a:r>
            <a:r>
              <a:rPr lang="en-US" sz="1200" b="1" kern="1200" dirty="0">
                <a:solidFill>
                  <a:schemeClr val="tx1"/>
                </a:solidFill>
                <a:ea typeface="+mn-ea"/>
                <a:cs typeface="+mn-cs"/>
              </a:rPr>
              <a:t>Gradient stops</a:t>
            </a:r>
            <a:r>
              <a:rPr lang="en-US" sz="1200" kern="1200" dirty="0">
                <a:solidFill>
                  <a:schemeClr val="tx1"/>
                </a:solidFill>
                <a:ea typeface="+mn-ea"/>
                <a:cs typeface="+mn-cs"/>
              </a:rPr>
              <a:t>, click </a:t>
            </a:r>
            <a:r>
              <a:rPr lang="en-US" sz="1200" b="1" kern="1200" dirty="0">
                <a:solidFill>
                  <a:schemeClr val="tx1"/>
                </a:solidFill>
                <a:ea typeface="+mn-ea"/>
                <a:cs typeface="+mn-cs"/>
              </a:rPr>
              <a:t>Add</a:t>
            </a:r>
            <a:r>
              <a:rPr lang="en-US" sz="1200" b="0" kern="1200" dirty="0">
                <a:solidFill>
                  <a:schemeClr val="tx1"/>
                </a:solidFill>
                <a:ea typeface="+mn-ea"/>
                <a:cs typeface="+mn-cs"/>
              </a:rPr>
              <a:t> or </a:t>
            </a:r>
            <a:r>
              <a:rPr lang="en-US" sz="1200" b="1" kern="1200" dirty="0">
                <a:solidFill>
                  <a:schemeClr val="tx1"/>
                </a:solidFill>
                <a:ea typeface="+mn-ea"/>
                <a:cs typeface="+mn-cs"/>
              </a:rPr>
              <a:t>Remove</a:t>
            </a:r>
            <a:r>
              <a:rPr lang="en-US" sz="1200" kern="1200" dirty="0">
                <a:solidFill>
                  <a:schemeClr val="tx1"/>
                </a:solidFill>
                <a:ea typeface="+mn-ea"/>
                <a:cs typeface="+mn-cs"/>
              </a:rPr>
              <a:t> until two stops appear in the drop-down list.</a:t>
            </a:r>
          </a:p>
          <a:p>
            <a:pPr marL="228600" lvl="0" indent="-228600">
              <a:buFont typeface="+mj-lt"/>
              <a:buAutoNum type="arabicPeriod"/>
            </a:pPr>
            <a:r>
              <a:rPr lang="en-US" sz="1200" kern="1200" dirty="0">
                <a:solidFill>
                  <a:schemeClr val="tx1"/>
                </a:solidFill>
                <a:ea typeface="+mn-ea"/>
                <a:cs typeface="+mn-cs"/>
              </a:rPr>
              <a:t>Also under </a:t>
            </a:r>
            <a:r>
              <a:rPr lang="en-US" sz="1200" b="1" kern="1200" dirty="0">
                <a:solidFill>
                  <a:schemeClr val="tx1"/>
                </a:solidFill>
                <a:ea typeface="+mn-ea"/>
                <a:cs typeface="+mn-cs"/>
              </a:rPr>
              <a:t>Gradient stops</a:t>
            </a:r>
            <a:r>
              <a:rPr lang="en-US" sz="1200" kern="1200" dirty="0">
                <a:solidFill>
                  <a:schemeClr val="tx1"/>
                </a:solidFill>
                <a:ea typeface="+mn-ea"/>
                <a:cs typeface="+mn-cs"/>
              </a:rPr>
              <a:t>, customize the gradient stops that you added as follows:</a:t>
            </a:r>
          </a:p>
          <a:p>
            <a:pPr marL="685800" lvl="1" indent="-228600">
              <a:buFont typeface="Arial" pitchFamily="34" charset="0"/>
              <a:buChar char="•"/>
            </a:pPr>
            <a:r>
              <a:rPr lang="en-US" sz="1200" kern="1200" dirty="0">
                <a:solidFill>
                  <a:schemeClr val="tx1"/>
                </a:solidFill>
                <a:ea typeface="+mn-ea"/>
                <a:cs typeface="+mn-cs"/>
              </a:rPr>
              <a:t>Select </a:t>
            </a:r>
            <a:r>
              <a:rPr lang="en-US" sz="1200" b="1" kern="1200" dirty="0">
                <a:solidFill>
                  <a:schemeClr val="tx1"/>
                </a:solidFill>
                <a:ea typeface="+mn-ea"/>
                <a:cs typeface="+mn-cs"/>
              </a:rPr>
              <a:t>Stop 1 </a:t>
            </a:r>
            <a:r>
              <a:rPr lang="en-US" sz="1200" kern="1200" dirty="0">
                <a:solidFill>
                  <a:schemeClr val="tx1"/>
                </a:solidFill>
                <a:ea typeface="+mn-ea"/>
                <a:cs typeface="+mn-cs"/>
              </a:rPr>
              <a:t>from the list, and then do the following:</a:t>
            </a:r>
          </a:p>
          <a:p>
            <a:pPr marL="1143000" lvl="2" indent="-228600">
              <a:buFont typeface="Arial" pitchFamily="34" charset="0"/>
              <a:buChar char="•"/>
            </a:pPr>
            <a:r>
              <a:rPr lang="en-US" sz="1200" kern="1200" dirty="0">
                <a:solidFill>
                  <a:schemeClr val="tx1"/>
                </a:solidFill>
                <a:ea typeface="+mn-ea"/>
                <a:cs typeface="+mn-cs"/>
              </a:rPr>
              <a:t>In the </a:t>
            </a:r>
            <a:r>
              <a:rPr lang="en-US" sz="1200" b="1" kern="1200" dirty="0">
                <a:solidFill>
                  <a:schemeClr val="tx1"/>
                </a:solidFill>
                <a:ea typeface="+mn-ea"/>
                <a:cs typeface="+mn-cs"/>
              </a:rPr>
              <a:t>Stop position </a:t>
            </a:r>
            <a:r>
              <a:rPr lang="en-US" sz="1200" kern="1200" dirty="0">
                <a:solidFill>
                  <a:schemeClr val="tx1"/>
                </a:solidFill>
                <a:ea typeface="+mn-ea"/>
                <a:cs typeface="+mn-cs"/>
              </a:rPr>
              <a:t>box, enter </a:t>
            </a:r>
            <a:r>
              <a:rPr lang="en-US" sz="1200" b="1" kern="1200" dirty="0">
                <a:solidFill>
                  <a:schemeClr val="tx1"/>
                </a:solidFill>
                <a:ea typeface="+mn-ea"/>
                <a:cs typeface="+mn-cs"/>
              </a:rPr>
              <a:t>63%</a:t>
            </a:r>
            <a:r>
              <a:rPr lang="en-US" sz="1200" kern="1200" dirty="0">
                <a:solidFill>
                  <a:schemeClr val="tx1"/>
                </a:solidFill>
                <a:ea typeface="+mn-ea"/>
                <a:cs typeface="+mn-cs"/>
              </a:rPr>
              <a:t>.</a:t>
            </a:r>
          </a:p>
          <a:p>
            <a:pPr marL="1143000" lvl="2" indent="-228600">
              <a:buFont typeface="Arial" pitchFamily="34" charset="0"/>
              <a:buChar char="•"/>
            </a:pPr>
            <a:r>
              <a:rPr lang="en-US" sz="1200" kern="1200" dirty="0">
                <a:solidFill>
                  <a:schemeClr val="tx1"/>
                </a:solidFill>
                <a:ea typeface="+mn-ea"/>
                <a:cs typeface="+mn-cs"/>
              </a:rPr>
              <a:t>Click the button next to </a:t>
            </a:r>
            <a:r>
              <a:rPr lang="en-US" sz="1200" b="1" kern="1200" dirty="0">
                <a:solidFill>
                  <a:schemeClr val="tx1"/>
                </a:solidFill>
                <a:ea typeface="+mn-ea"/>
                <a:cs typeface="+mn-cs"/>
              </a:rPr>
              <a:t>Color</a:t>
            </a:r>
            <a:r>
              <a:rPr lang="en-US" sz="1200" kern="1200" dirty="0">
                <a:solidFill>
                  <a:schemeClr val="tx1"/>
                </a:solidFill>
                <a:ea typeface="+mn-ea"/>
                <a:cs typeface="+mn-cs"/>
              </a:rPr>
              <a:t>, and then under </a:t>
            </a:r>
            <a:r>
              <a:rPr lang="en-US" sz="1200" b="1" kern="1200" dirty="0">
                <a:solidFill>
                  <a:schemeClr val="tx1"/>
                </a:solidFill>
                <a:ea typeface="+mn-ea"/>
                <a:cs typeface="+mn-cs"/>
              </a:rPr>
              <a:t>Theme Colors </a:t>
            </a:r>
            <a:r>
              <a:rPr lang="en-US" sz="1200" kern="1200" dirty="0">
                <a:solidFill>
                  <a:schemeClr val="tx1"/>
                </a:solidFill>
                <a:ea typeface="+mn-ea"/>
                <a:cs typeface="+mn-cs"/>
              </a:rPr>
              <a:t>click </a:t>
            </a:r>
            <a:r>
              <a:rPr lang="en-US" sz="1200" b="1" kern="1200" dirty="0">
                <a:solidFill>
                  <a:schemeClr val="tx1"/>
                </a:solidFill>
                <a:ea typeface="+mn-ea"/>
                <a:cs typeface="+mn-cs"/>
              </a:rPr>
              <a:t>Black, Text </a:t>
            </a:r>
            <a:r>
              <a:rPr lang="en-US" sz="1200" b="1" kern="1200" baseline="0" dirty="0">
                <a:solidFill>
                  <a:schemeClr val="tx1"/>
                </a:solidFill>
                <a:ea typeface="+mn-ea"/>
                <a:cs typeface="+mn-cs"/>
              </a:rPr>
              <a:t>1 </a:t>
            </a:r>
            <a:r>
              <a:rPr lang="en-US" sz="1200" b="0" kern="1200" dirty="0">
                <a:solidFill>
                  <a:schemeClr val="tx1"/>
                </a:solidFill>
                <a:ea typeface="+mn-ea"/>
                <a:cs typeface="+mn-cs"/>
              </a:rPr>
              <a:t>(first row, second option from the left).</a:t>
            </a:r>
            <a:endParaRPr lang="en-US" sz="1200" kern="1200" dirty="0">
              <a:solidFill>
                <a:schemeClr val="tx1"/>
              </a:solidFill>
              <a:ea typeface="+mn-ea"/>
              <a:cs typeface="+mn-cs"/>
            </a:endParaRPr>
          </a:p>
          <a:p>
            <a:pPr marL="685800" lvl="1" indent="-228600">
              <a:buFont typeface="Arial" pitchFamily="34" charset="0"/>
              <a:buChar char="•"/>
            </a:pPr>
            <a:r>
              <a:rPr lang="en-US" sz="1200" kern="1200" dirty="0">
                <a:solidFill>
                  <a:schemeClr val="tx1"/>
                </a:solidFill>
                <a:ea typeface="+mn-ea"/>
                <a:cs typeface="+mn-cs"/>
              </a:rPr>
              <a:t>Select </a:t>
            </a:r>
            <a:r>
              <a:rPr lang="en-US" sz="1200" b="1" kern="1200" dirty="0">
                <a:solidFill>
                  <a:schemeClr val="tx1"/>
                </a:solidFill>
                <a:ea typeface="+mn-ea"/>
                <a:cs typeface="+mn-cs"/>
              </a:rPr>
              <a:t>Stop 2 </a:t>
            </a:r>
            <a:r>
              <a:rPr lang="en-US" sz="1200" kern="1200" dirty="0">
                <a:solidFill>
                  <a:schemeClr val="tx1"/>
                </a:solidFill>
                <a:ea typeface="+mn-ea"/>
                <a:cs typeface="+mn-cs"/>
              </a:rPr>
              <a:t>from the list, and then do the following: </a:t>
            </a:r>
          </a:p>
          <a:p>
            <a:pPr marL="1143000" lvl="2" indent="-228600">
              <a:buFont typeface="Arial" pitchFamily="34" charset="0"/>
              <a:buChar char="•"/>
            </a:pPr>
            <a:r>
              <a:rPr lang="en-US" sz="1200" kern="1200" dirty="0">
                <a:solidFill>
                  <a:schemeClr val="tx1"/>
                </a:solidFill>
                <a:ea typeface="+mn-ea"/>
                <a:cs typeface="+mn-cs"/>
              </a:rPr>
              <a:t>In the </a:t>
            </a:r>
            <a:r>
              <a:rPr lang="en-US" sz="1200" b="1" kern="1200" dirty="0">
                <a:solidFill>
                  <a:schemeClr val="tx1"/>
                </a:solidFill>
                <a:ea typeface="+mn-ea"/>
                <a:cs typeface="+mn-cs"/>
              </a:rPr>
              <a:t>Stop position </a:t>
            </a:r>
            <a:r>
              <a:rPr lang="en-US" sz="1200" kern="1200" dirty="0">
                <a:solidFill>
                  <a:schemeClr val="tx1"/>
                </a:solidFill>
                <a:ea typeface="+mn-ea"/>
                <a:cs typeface="+mn-cs"/>
              </a:rPr>
              <a:t>box, enter </a:t>
            </a:r>
            <a:r>
              <a:rPr lang="en-US" sz="1200" b="1" kern="1200" dirty="0">
                <a:solidFill>
                  <a:schemeClr val="tx1"/>
                </a:solidFill>
                <a:ea typeface="+mn-ea"/>
                <a:cs typeface="+mn-cs"/>
              </a:rPr>
              <a:t>100%</a:t>
            </a:r>
            <a:r>
              <a:rPr lang="en-US" sz="1200" kern="1200" dirty="0">
                <a:solidFill>
                  <a:schemeClr val="tx1"/>
                </a:solidFill>
                <a:ea typeface="+mn-ea"/>
                <a:cs typeface="+mn-cs"/>
              </a:rPr>
              <a:t>.</a:t>
            </a:r>
          </a:p>
          <a:p>
            <a:pPr marL="1143000" lvl="2" indent="-228600">
              <a:buFont typeface="Arial" pitchFamily="34" charset="0"/>
              <a:buChar char="•"/>
            </a:pPr>
            <a:r>
              <a:rPr lang="en-US" sz="1200" kern="1200" dirty="0">
                <a:solidFill>
                  <a:schemeClr val="tx1"/>
                </a:solidFill>
                <a:ea typeface="+mn-ea"/>
                <a:cs typeface="+mn-cs"/>
              </a:rPr>
              <a:t>Click the button next to </a:t>
            </a:r>
            <a:r>
              <a:rPr lang="en-US" sz="1200" b="1" kern="1200" dirty="0">
                <a:solidFill>
                  <a:schemeClr val="tx1"/>
                </a:solidFill>
                <a:ea typeface="+mn-ea"/>
                <a:cs typeface="+mn-cs"/>
              </a:rPr>
              <a:t>Color</a:t>
            </a:r>
            <a:r>
              <a:rPr lang="en-US" sz="1200" b="0" kern="1200" baseline="0" dirty="0">
                <a:solidFill>
                  <a:schemeClr val="tx1"/>
                </a:solidFill>
                <a:ea typeface="+mn-ea"/>
                <a:cs typeface="+mn-cs"/>
              </a:rPr>
              <a:t>, </a:t>
            </a:r>
            <a:r>
              <a:rPr lang="en-US" sz="1200" kern="1200" dirty="0">
                <a:solidFill>
                  <a:schemeClr val="tx1"/>
                </a:solidFill>
                <a:ea typeface="+mn-ea"/>
                <a:cs typeface="+mn-cs"/>
              </a:rPr>
              <a:t>and then under </a:t>
            </a:r>
            <a:r>
              <a:rPr lang="en-US" sz="1200" b="1" kern="1200" dirty="0">
                <a:solidFill>
                  <a:schemeClr val="tx1"/>
                </a:solidFill>
                <a:ea typeface="+mn-ea"/>
                <a:cs typeface="+mn-cs"/>
              </a:rPr>
              <a:t>Theme Colors </a:t>
            </a:r>
            <a:r>
              <a:rPr lang="en-US" sz="1200" kern="1200" dirty="0">
                <a:solidFill>
                  <a:schemeClr val="tx1"/>
                </a:solidFill>
                <a:ea typeface="+mn-ea"/>
                <a:cs typeface="+mn-cs"/>
              </a:rPr>
              <a:t>click</a:t>
            </a:r>
            <a:r>
              <a:rPr lang="en-US" sz="1200" b="0" kern="1200" baseline="0" dirty="0">
                <a:solidFill>
                  <a:schemeClr val="tx1"/>
                </a:solidFill>
                <a:ea typeface="+mn-ea"/>
                <a:cs typeface="+mn-cs"/>
              </a:rPr>
              <a:t> </a:t>
            </a:r>
            <a:r>
              <a:rPr lang="en-US" sz="1200" b="1" baseline="0" dirty="0"/>
              <a:t>Black, Text 1, Lighter 50% </a:t>
            </a:r>
            <a:r>
              <a:rPr lang="en-US" sz="1200" b="0" baseline="0" dirty="0"/>
              <a:t>(second row, fifth option from the left</a:t>
            </a:r>
            <a:r>
              <a:rPr lang="en-US" sz="1200" b="0" dirty="0"/>
              <a:t>).</a:t>
            </a:r>
            <a:endParaRPr lang="en-US" sz="1200" b="0" kern="1200" dirty="0">
              <a:solidFill>
                <a:schemeClr val="tx1"/>
              </a:solidFill>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i="0" baseline="0" dirty="0">
              <a:solidFill>
                <a:schemeClr val="accent6"/>
              </a:solidFill>
            </a:endParaRPr>
          </a:p>
        </p:txBody>
      </p:sp>
      <p:sp>
        <p:nvSpPr>
          <p:cNvPr id="5" name="Slide Image Placeholder 4"/>
          <p:cNvSpPr>
            <a:spLocks noGrp="1" noRot="1" noChangeAspect="1"/>
          </p:cNvSpPr>
          <p:nvPr>
            <p:ph type="sldImg"/>
          </p:nvPr>
        </p:nvSpPr>
        <p:spPr>
          <a:xfrm>
            <a:off x="536575" y="503238"/>
            <a:ext cx="3140075" cy="2354262"/>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8.jp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5.xml"/><Relationship Id="rId4" Type="http://schemas.openxmlformats.org/officeDocument/2006/relationships/image" Target="../media/image8.jp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7.xml"/><Relationship Id="rId4" Type="http://schemas.openxmlformats.org/officeDocument/2006/relationships/image" Target="../media/image8.jp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fld id="{018CFA43-4F7C-40B6-B08D-7CD40A2BC9E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E1854CF-A9E1-4B0B-8FC8-38331ED80D1C}"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1017164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FD899D6B-9B9F-4B31-816A-016E7C8CD126}"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C63C0073-DDB2-445A-B836-9EDD9778EBC4}"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0111637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56081DE-108C-4F40-B25C-1CB294202F5C}" type="datetimeFigureOut">
              <a:rPr lang="en-US">
                <a:solidFill>
                  <a:srgbClr val="EEECE1">
                    <a:shade val="90000"/>
                  </a:srgbClr>
                </a:solidFill>
              </a:rPr>
              <a:pPr>
                <a:defRPr/>
              </a:pPr>
              <a:t>7/29/2021</a:t>
            </a:fld>
            <a:endParaRPr lang="en-AU">
              <a:solidFill>
                <a:srgbClr val="EEECE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0554360F-EDBE-44C2-9AFD-876C28265833}"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1732689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96650E43-C488-4E83-AD84-7323B1ABA4ED}" type="datetimeFigureOut">
              <a:rPr lang="en-US">
                <a:solidFill>
                  <a:srgbClr val="EEECE1">
                    <a:shade val="90000"/>
                  </a:srgbClr>
                </a:solidFill>
              </a:rPr>
              <a:pPr>
                <a:defRPr/>
              </a:pPr>
              <a:t>7/29/2021</a:t>
            </a:fld>
            <a:endParaRPr lang="en-AU">
              <a:solidFill>
                <a:srgbClr val="EEECE1">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C338B11-0837-467D-A936-693E6A6013D9}"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6276351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9E603A7E-56DB-4006-8CB0-0F24997F0B11}" type="datetimeFigureOut">
              <a:rPr lang="en-US">
                <a:solidFill>
                  <a:srgbClr val="EEECE1">
                    <a:shade val="90000"/>
                  </a:srgbClr>
                </a:solidFill>
              </a:rPr>
              <a:pPr>
                <a:defRPr/>
              </a:pPr>
              <a:t>7/29/2021</a:t>
            </a:fld>
            <a:endParaRPr lang="en-AU">
              <a:solidFill>
                <a:srgbClr val="EEECE1">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55034905-9517-49D8-8B2A-84556B760E72}"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2945145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CE493FF-360A-4DB0-B3EE-F8BE528CCB06}" type="datetimeFigureOut">
              <a:rPr lang="en-US">
                <a:solidFill>
                  <a:srgbClr val="EEECE1">
                    <a:shade val="90000"/>
                  </a:srgbClr>
                </a:solidFill>
              </a:rPr>
              <a:pPr>
                <a:defRPr/>
              </a:pPr>
              <a:t>7/29/2021</a:t>
            </a:fld>
            <a:endParaRPr lang="en-AU">
              <a:solidFill>
                <a:srgbClr val="EEECE1">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BBC30587-AB8F-4391-88DC-29E0064BB785}"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6456597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B972753D-AEA0-48C0-9362-657953A9591A}" type="datetimeFigureOut">
              <a:rPr lang="en-US">
                <a:solidFill>
                  <a:srgbClr val="EEECE1">
                    <a:shade val="90000"/>
                  </a:srgbClr>
                </a:solidFill>
              </a:rPr>
              <a:pPr>
                <a:defRPr/>
              </a:pPr>
              <a:t>7/29/2021</a:t>
            </a:fld>
            <a:endParaRPr lang="en-AU">
              <a:solidFill>
                <a:srgbClr val="EEECE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45E46702-0674-4EB1-94ED-C536925CC4B4}"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15214586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60556548-8F87-4BDD-91CC-CB16189DA046}" type="datetimeFigureOut">
              <a:rPr lang="en-US">
                <a:solidFill>
                  <a:srgbClr val="EEECE1">
                    <a:shade val="90000"/>
                  </a:srgbClr>
                </a:solidFill>
              </a:rPr>
              <a:pPr>
                <a:defRPr/>
              </a:pPr>
              <a:t>7/29/2021</a:t>
            </a:fld>
            <a:endParaRPr lang="en-AU">
              <a:solidFill>
                <a:srgbClr val="EEECE1">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4B89D713-B866-4E3F-B8BE-078D8FC11926}"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975039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FD899D6B-9B9F-4B31-816A-016E7C8CD126}"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C63C0073-DDB2-445A-B836-9EDD9778EBC4}"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0111637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9D72F31-7267-45BF-B3D9-66C0853E9C6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7FC3D6B-3F47-4E5E-8760-92401EADBCA2}"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4851543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Faded Zoom Entrance and Exit">
    <p:bg>
      <p:bgPr>
        <a:gradFill rotWithShape="1">
          <a:gsLst>
            <a:gs pos="0">
              <a:srgbClr val="4C4C4C"/>
            </a:gs>
            <a:gs pos="50000">
              <a:srgbClr val="262626"/>
            </a:gs>
            <a:gs pos="100000">
              <a:srgbClr val="000000"/>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44D57-87F8-406A-B74C-B6E502340114}" type="datetimeFigureOut">
              <a:rPr lang="en-US" smtClean="0">
                <a:solidFill>
                  <a:srgbClr val="EEECE1">
                    <a:shade val="90000"/>
                  </a:srgbClr>
                </a:solidFill>
              </a:rPr>
              <a:pPr/>
              <a:t>7/29/2021</a:t>
            </a:fld>
            <a:endParaRPr lang="en-US">
              <a:solidFill>
                <a:srgbClr val="EEECE1">
                  <a:shade val="90000"/>
                </a:srgbClr>
              </a:solidFill>
            </a:endParaRPr>
          </a:p>
        </p:txBody>
      </p:sp>
      <p:sp>
        <p:nvSpPr>
          <p:cNvPr id="3" name="Footer Placeholder 2"/>
          <p:cNvSpPr>
            <a:spLocks noGrp="1"/>
          </p:cNvSpPr>
          <p:nvPr>
            <p:ph type="ftr" sz="quarter" idx="11"/>
          </p:nvPr>
        </p:nvSpPr>
        <p:spPr/>
        <p:txBody>
          <a:bodyPr/>
          <a:lstStyle/>
          <a:p>
            <a:endParaRPr lang="en-US">
              <a:solidFill>
                <a:srgbClr val="EEECE1">
                  <a:shade val="90000"/>
                </a:srgbClr>
              </a:solidFill>
            </a:endParaRPr>
          </a:p>
        </p:txBody>
      </p:sp>
      <p:sp>
        <p:nvSpPr>
          <p:cNvPr id="4" name="Slide Number Placeholder 3"/>
          <p:cNvSpPr>
            <a:spLocks noGrp="1"/>
          </p:cNvSpPr>
          <p:nvPr>
            <p:ph type="sldNum" sz="quarter" idx="12"/>
          </p:nvPr>
        </p:nvSpPr>
        <p:spPr/>
        <p:txBody>
          <a:bodyPr/>
          <a:lstStyle/>
          <a:p>
            <a:fld id="{5BC8B41F-3CBF-45F1-A7F5-4BDE834EC72E}" type="slidenum">
              <a:rPr lang="en-US" smtClean="0">
                <a:solidFill>
                  <a:srgbClr val="EEECE1">
                    <a:shade val="90000"/>
                  </a:srgbClr>
                </a:solidFill>
              </a:rPr>
              <a:pPr/>
              <a:t>‹#›</a:t>
            </a:fld>
            <a:endParaRPr lang="en-US">
              <a:solidFill>
                <a:srgbClr val="EEECE1">
                  <a:shade val="90000"/>
                </a:srgbClr>
              </a:solidFill>
            </a:endParaRPr>
          </a:p>
        </p:txBody>
      </p:sp>
      <p:sp>
        <p:nvSpPr>
          <p:cNvPr id="6" name="Picture Placeholder Bottom"/>
          <p:cNvSpPr>
            <a:spLocks noGrp="1"/>
          </p:cNvSpPr>
          <p:nvPr>
            <p:ph type="pic" sz="quarter" idx="13"/>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r>
              <a:rPr lang="en-US"/>
              <a:t>Click icon to add picture</a:t>
            </a:r>
            <a:endParaRPr lang="en-US" dirty="0"/>
          </a:p>
        </p:txBody>
      </p:sp>
      <p:sp>
        <p:nvSpPr>
          <p:cNvPr id="11" name="Picture Placeholder Middle"/>
          <p:cNvSpPr>
            <a:spLocks noGrp="1"/>
          </p:cNvSpPr>
          <p:nvPr>
            <p:ph type="pic" sz="quarter" idx="14"/>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r>
              <a:rPr lang="en-US"/>
              <a:t>Click icon to add picture</a:t>
            </a:r>
            <a:endParaRPr lang="en-US" dirty="0"/>
          </a:p>
        </p:txBody>
      </p:sp>
      <p:sp>
        <p:nvSpPr>
          <p:cNvPr id="12" name="Picture Placeholder Top"/>
          <p:cNvSpPr>
            <a:spLocks noGrp="1"/>
          </p:cNvSpPr>
          <p:nvPr>
            <p:ph type="pic" sz="quarter" idx="15"/>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r>
              <a:rPr lang="en-US"/>
              <a:t>Click icon to add picture</a:t>
            </a:r>
            <a:endParaRPr lang="en-US" dirty="0"/>
          </a:p>
        </p:txBody>
      </p:sp>
      <p:sp>
        <p:nvSpPr>
          <p:cNvPr id="13" name="Instructions"/>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a:spcBef>
                <a:spcPts val="600"/>
              </a:spcBef>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Tree>
    <p:extLst>
      <p:ext uri="{BB962C8B-B14F-4D97-AF65-F5344CB8AC3E}">
        <p14:creationId xmlns:p14="http://schemas.microsoft.com/office/powerpoint/2010/main" val="307307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2000"/>
                                        <p:tgtEl>
                                          <p:spTgt spid="6"/>
                                        </p:tgtEl>
                                        <p:attrNameLst>
                                          <p:attrName>ppt_w</p:attrName>
                                        </p:attrNameLst>
                                      </p:cBhvr>
                                      <p:tavLst>
                                        <p:tav tm="0">
                                          <p:val>
                                            <p:strVal val="ppt_w"/>
                                          </p:val>
                                        </p:tav>
                                        <p:tav tm="100000">
                                          <p:val>
                                            <p:fltVal val="0"/>
                                          </p:val>
                                        </p:tav>
                                      </p:tavLst>
                                    </p:anim>
                                    <p:anim calcmode="lin" valueType="num">
                                      <p:cBhvr>
                                        <p:cTn id="14" dur="2000"/>
                                        <p:tgtEl>
                                          <p:spTgt spid="6"/>
                                        </p:tgtEl>
                                        <p:attrNameLst>
                                          <p:attrName>ppt_h</p:attrName>
                                        </p:attrNameLst>
                                      </p:cBhvr>
                                      <p:tavLst>
                                        <p:tav tm="0">
                                          <p:val>
                                            <p:strVal val="ppt_h"/>
                                          </p:val>
                                        </p:tav>
                                        <p:tav tm="100000">
                                          <p:val>
                                            <p:fltVal val="0"/>
                                          </p:val>
                                        </p:tav>
                                      </p:tavLst>
                                    </p:anim>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par>
                                <p:cTn id="17" presetID="53"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000" fill="hold"/>
                                        <p:tgtEl>
                                          <p:spTgt spid="11"/>
                                        </p:tgtEl>
                                        <p:attrNameLst>
                                          <p:attrName>ppt_w</p:attrName>
                                        </p:attrNameLst>
                                      </p:cBhvr>
                                      <p:tavLst>
                                        <p:tav tm="0">
                                          <p:val>
                                            <p:fltVal val="0"/>
                                          </p:val>
                                        </p:tav>
                                        <p:tav tm="100000">
                                          <p:val>
                                            <p:strVal val="#ppt_w"/>
                                          </p:val>
                                        </p:tav>
                                      </p:tavLst>
                                    </p:anim>
                                    <p:anim calcmode="lin" valueType="num">
                                      <p:cBhvr>
                                        <p:cTn id="20" dur="2000" fill="hold"/>
                                        <p:tgtEl>
                                          <p:spTgt spid="11"/>
                                        </p:tgtEl>
                                        <p:attrNameLst>
                                          <p:attrName>ppt_h</p:attrName>
                                        </p:attrNameLst>
                                      </p:cBhvr>
                                      <p:tavLst>
                                        <p:tav tm="0">
                                          <p:val>
                                            <p:fltVal val="0"/>
                                          </p:val>
                                        </p:tav>
                                        <p:tav tm="100000">
                                          <p:val>
                                            <p:strVal val="#ppt_h"/>
                                          </p:val>
                                        </p:tav>
                                      </p:tavLst>
                                    </p:anim>
                                    <p:animEffect transition="in" filter="fade">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grpId="1" nodeType="clickEffect">
                                  <p:stCondLst>
                                    <p:cond delay="0"/>
                                  </p:stCondLst>
                                  <p:childTnLst>
                                    <p:anim calcmode="lin" valueType="num">
                                      <p:cBhvr>
                                        <p:cTn id="25" dur="2000"/>
                                        <p:tgtEl>
                                          <p:spTgt spid="11"/>
                                        </p:tgtEl>
                                        <p:attrNameLst>
                                          <p:attrName>ppt_w</p:attrName>
                                        </p:attrNameLst>
                                      </p:cBhvr>
                                      <p:tavLst>
                                        <p:tav tm="0">
                                          <p:val>
                                            <p:strVal val="ppt_w"/>
                                          </p:val>
                                        </p:tav>
                                        <p:tav tm="100000">
                                          <p:val>
                                            <p:fltVal val="0"/>
                                          </p:val>
                                        </p:tav>
                                      </p:tavLst>
                                    </p:anim>
                                    <p:anim calcmode="lin" valueType="num">
                                      <p:cBhvr>
                                        <p:cTn id="26" dur="2000"/>
                                        <p:tgtEl>
                                          <p:spTgt spid="11"/>
                                        </p:tgtEl>
                                        <p:attrNameLst>
                                          <p:attrName>ppt_h</p:attrName>
                                        </p:attrNameLst>
                                      </p:cBhvr>
                                      <p:tavLst>
                                        <p:tav tm="0">
                                          <p:val>
                                            <p:strVal val="ppt_h"/>
                                          </p:val>
                                        </p:tav>
                                        <p:tav tm="100000">
                                          <p:val>
                                            <p:fltVal val="0"/>
                                          </p:val>
                                        </p:tav>
                                      </p:tavLst>
                                    </p:anim>
                                    <p:animEffect transition="out" filter="fade">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53"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000" fill="hold"/>
                                        <p:tgtEl>
                                          <p:spTgt spid="12"/>
                                        </p:tgtEl>
                                        <p:attrNameLst>
                                          <p:attrName>ppt_w</p:attrName>
                                        </p:attrNameLst>
                                      </p:cBhvr>
                                      <p:tavLst>
                                        <p:tav tm="0">
                                          <p:val>
                                            <p:fltVal val="0"/>
                                          </p:val>
                                        </p:tav>
                                        <p:tav tm="100000">
                                          <p:val>
                                            <p:strVal val="#ppt_w"/>
                                          </p:val>
                                        </p:tav>
                                      </p:tavLst>
                                    </p:anim>
                                    <p:anim calcmode="lin" valueType="num">
                                      <p:cBhvr>
                                        <p:cTn id="32" dur="2000" fill="hold"/>
                                        <p:tgtEl>
                                          <p:spTgt spid="12"/>
                                        </p:tgtEl>
                                        <p:attrNameLst>
                                          <p:attrName>ppt_h</p:attrName>
                                        </p:attrNameLst>
                                      </p:cBhvr>
                                      <p:tavLst>
                                        <p:tav tm="0">
                                          <p:val>
                                            <p:fltVal val="0"/>
                                          </p:val>
                                        </p:tav>
                                        <p:tav tm="100000">
                                          <p:val>
                                            <p:strVal val="#ppt_h"/>
                                          </p:val>
                                        </p:tav>
                                      </p:tavLst>
                                    </p:anim>
                                    <p:animEffect transition="in" filter="fade">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2"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hrink Text Over Picture">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8" name="Round Diagonal Corner Rectangle 7"/>
          <p:cNvSpPr/>
          <p:nvPr userDrawn="1"/>
        </p:nvSpPr>
        <p:spPr>
          <a:xfrm>
            <a:off x="0" y="0"/>
            <a:ext cx="9144000" cy="6858000"/>
          </a:xfrm>
          <a:prstGeom prst="round2DiagRect">
            <a:avLst>
              <a:gd name="adj1" fmla="val 6945"/>
              <a:gd name="adj2" fmla="val 0"/>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 Diagonal Corner Rectangle 8"/>
          <p:cNvSpPr/>
          <p:nvPr userDrawn="1"/>
        </p:nvSpPr>
        <p:spPr>
          <a:xfrm>
            <a:off x="0" y="0"/>
            <a:ext cx="9144000" cy="6858000"/>
          </a:xfrm>
          <a:prstGeom prst="round2DiagRect">
            <a:avLst>
              <a:gd name="adj1" fmla="val 6945"/>
              <a:gd name="adj2" fmla="val 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5"/>
          <p:cNvSpPr>
            <a:spLocks noGrp="1"/>
          </p:cNvSpPr>
          <p:nvPr>
            <p:ph type="body" sz="quarter" idx="10" hasCustomPrompt="1"/>
          </p:nvPr>
        </p:nvSpPr>
        <p:spPr>
          <a:xfrm>
            <a:off x="480060" y="666750"/>
            <a:ext cx="3383280" cy="2266950"/>
          </a:xfrm>
          <a:prstGeom prst="rect">
            <a:avLst/>
          </a:prstGeom>
          <a:noFill/>
        </p:spPr>
        <p:txBody>
          <a:bodyPr lIns="182880" tIns="182880" rIns="182880" bIns="182880" anchor="ctr">
            <a:noAutofit/>
          </a:bodyPr>
          <a:lstStyle>
            <a:lvl1pPr marL="0" indent="0" algn="ctr">
              <a:buNone/>
              <a:defRPr sz="2800" baseline="0"/>
            </a:lvl1pPr>
            <a:lvl2pPr marL="0" indent="0">
              <a:buNone/>
              <a:defRPr sz="2800"/>
            </a:lvl2pPr>
            <a:lvl3pPr marL="0" indent="0">
              <a:buNone/>
              <a:defRPr sz="2800"/>
            </a:lvl3pPr>
            <a:lvl4pPr marL="0" indent="0">
              <a:buNone/>
              <a:defRPr sz="2800"/>
            </a:lvl4pPr>
            <a:lvl5pPr marL="0" indent="0">
              <a:buNone/>
              <a:defRPr sz="2800"/>
            </a:lvl5pPr>
          </a:lstStyle>
          <a:p>
            <a:pPr lvl="0"/>
            <a:r>
              <a:rPr lang="en-US" dirty="0"/>
              <a:t>Click to enter first statement</a:t>
            </a:r>
          </a:p>
        </p:txBody>
      </p:sp>
      <p:sp>
        <p:nvSpPr>
          <p:cNvPr id="7" name="Text Placeholder 5"/>
          <p:cNvSpPr>
            <a:spLocks noGrp="1"/>
          </p:cNvSpPr>
          <p:nvPr>
            <p:ph type="body" sz="quarter" idx="11" hasCustomPrompt="1"/>
          </p:nvPr>
        </p:nvSpPr>
        <p:spPr>
          <a:xfrm>
            <a:off x="480060" y="3895725"/>
            <a:ext cx="3383280" cy="2266950"/>
          </a:xfrm>
          <a:prstGeom prst="rect">
            <a:avLst/>
          </a:prstGeom>
          <a:noFill/>
        </p:spPr>
        <p:txBody>
          <a:bodyPr lIns="182880" tIns="182880" rIns="182880" bIns="182880" anchor="ctr">
            <a:noAutofit/>
          </a:bodyPr>
          <a:lstStyle>
            <a:lvl1pPr marL="0" indent="0" algn="ctr">
              <a:buNone/>
              <a:defRPr sz="2800" baseline="0">
                <a:solidFill>
                  <a:schemeClr val="bg1"/>
                </a:solidFill>
              </a:defRPr>
            </a:lvl1pPr>
            <a:lvl2pPr marL="0" indent="0">
              <a:buNone/>
              <a:defRPr sz="2800"/>
            </a:lvl2pPr>
            <a:lvl3pPr marL="0" indent="0">
              <a:buNone/>
              <a:defRPr sz="2800"/>
            </a:lvl3pPr>
            <a:lvl4pPr marL="0" indent="0">
              <a:buNone/>
              <a:defRPr sz="2800"/>
            </a:lvl4pPr>
            <a:lvl5pPr marL="0" indent="0">
              <a:buNone/>
              <a:defRPr sz="2800"/>
            </a:lvl5pPr>
          </a:lstStyle>
          <a:p>
            <a:pPr lvl="0"/>
            <a:r>
              <a:rPr lang="en-US" dirty="0"/>
              <a:t>Click to enter second statement</a:t>
            </a:r>
          </a:p>
        </p:txBody>
      </p:sp>
      <p:sp>
        <p:nvSpPr>
          <p:cNvPr id="12" name="Rectangle 11"/>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defRPr/>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To change the background image, on the Design tab of the ribbon, click Format Background, and then Insert picture from File.</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Tree>
    <p:extLst>
      <p:ext uri="{BB962C8B-B14F-4D97-AF65-F5344CB8AC3E}">
        <p14:creationId xmlns:p14="http://schemas.microsoft.com/office/powerpoint/2010/main" val="155892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500"/>
                                  </p:stCondLst>
                                  <p:childTnLst>
                                    <p:animScale>
                                      <p:cBhvr>
                                        <p:cTn id="6" dur="2000" fill="hold"/>
                                        <p:tgtEl>
                                          <p:spTgt spid="9"/>
                                        </p:tgtEl>
                                      </p:cBhvr>
                                      <p:by x="37000" y="37000"/>
                                    </p:animScale>
                                  </p:childTnLst>
                                </p:cTn>
                              </p:par>
                              <p:par>
                                <p:cTn id="7" presetID="35" presetClass="path" presetSubtype="0" accel="50000" decel="50000" fill="hold" grpId="1" nodeType="withEffect">
                                  <p:stCondLst>
                                    <p:cond delay="1500"/>
                                  </p:stCondLst>
                                  <p:childTnLst>
                                    <p:animMotion origin="layout" path="M 0 0 L -0.2625 0.23333 " pathEditMode="relative" rAng="0" ptsTypes="AA">
                                      <p:cBhvr>
                                        <p:cTn id="8" dur="1000" fill="hold"/>
                                        <p:tgtEl>
                                          <p:spTgt spid="9"/>
                                        </p:tgtEl>
                                        <p:attrNameLst>
                                          <p:attrName>ppt_x</p:attrName>
                                          <p:attrName>ppt_y</p:attrName>
                                        </p:attrNameLst>
                                      </p:cBhvr>
                                      <p:rCtr x="-13125" y="11667"/>
                                    </p:animMotion>
                                  </p:childTnLst>
                                </p:cTn>
                              </p:par>
                              <p:par>
                                <p:cTn id="9" presetID="6" presetClass="emph" presetSubtype="0" fill="hold" grpId="0" nodeType="withEffect">
                                  <p:stCondLst>
                                    <p:cond delay="500"/>
                                  </p:stCondLst>
                                  <p:childTnLst>
                                    <p:animScale>
                                      <p:cBhvr>
                                        <p:cTn id="10" dur="2000" fill="hold"/>
                                        <p:tgtEl>
                                          <p:spTgt spid="8"/>
                                        </p:tgtEl>
                                      </p:cBhvr>
                                      <p:by x="37000" y="37000"/>
                                    </p:animScale>
                                  </p:childTnLst>
                                </p:cTn>
                              </p:par>
                              <p:par>
                                <p:cTn id="11" presetID="35" presetClass="path" presetSubtype="0" accel="50000" decel="50000" fill="hold" grpId="1" nodeType="withEffect">
                                  <p:stCondLst>
                                    <p:cond delay="1500"/>
                                  </p:stCondLst>
                                  <p:childTnLst>
                                    <p:animMotion origin="layout" path="M 0 0 L -0.2625 -0.23333 " pathEditMode="relative" rAng="0" ptsTypes="AA">
                                      <p:cBhvr>
                                        <p:cTn id="12" dur="1000" fill="hold"/>
                                        <p:tgtEl>
                                          <p:spTgt spid="8"/>
                                        </p:tgtEl>
                                        <p:attrNameLst>
                                          <p:attrName>ppt_x</p:attrName>
                                          <p:attrName>ppt_y</p:attrName>
                                        </p:attrNameLst>
                                      </p:cBhvr>
                                      <p:rCtr x="-13125" y="-11667"/>
                                    </p:animMotion>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9D72F31-7267-45BF-B3D9-66C0853E9C6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7FC3D6B-3F47-4E5E-8760-92401EADBCA2}"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4851543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Buttons Grow and Turn on Path">
    <p:bg>
      <p:bgPr>
        <a:gradFill rotWithShape="1">
          <a:gsLst>
            <a:gs pos="0">
              <a:srgbClr val="FFFFFF"/>
            </a:gs>
            <a:gs pos="100000">
              <a:srgbClr val="D9D9D9"/>
            </a:gs>
          </a:gsLst>
          <a:lin ang="13500000" scaled="0"/>
        </a:gradFill>
        <a:effectLst/>
      </p:bgPr>
    </p:bg>
    <p:spTree>
      <p:nvGrpSpPr>
        <p:cNvPr id="1" name=""/>
        <p:cNvGrpSpPr/>
        <p:nvPr/>
      </p:nvGrpSpPr>
      <p:grpSpPr>
        <a:xfrm>
          <a:off x="0" y="0"/>
          <a:ext cx="0" cy="0"/>
          <a:chOff x="0" y="0"/>
          <a:chExt cx="0" cy="0"/>
        </a:xfrm>
      </p:grpSpPr>
      <p:sp>
        <p:nvSpPr>
          <p:cNvPr id="9" name="Freeform 8"/>
          <p:cNvSpPr/>
          <p:nvPr userDrawn="1"/>
        </p:nvSpPr>
        <p:spPr>
          <a:xfrm>
            <a:off x="0" y="1"/>
            <a:ext cx="3920756" cy="6857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CE966E8-DCA0-42DE-A10D-4868BED75878}" type="datetimeFigureOut">
              <a:rPr lang="en-US" smtClean="0">
                <a:solidFill>
                  <a:srgbClr val="EEECE1">
                    <a:shade val="90000"/>
                  </a:srgbClr>
                </a:solidFill>
              </a:rPr>
              <a:pPr/>
              <a:t>7/29/2021</a:t>
            </a:fld>
            <a:endParaRPr lang="en-US">
              <a:solidFill>
                <a:srgbClr val="EEECE1">
                  <a:shade val="90000"/>
                </a:srgbClr>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srgbClr val="EEECE1">
                  <a:shade val="90000"/>
                </a:srgbClr>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3CF7DFB-4023-4036-BB09-7E1973D8C318}" type="slidenum">
              <a:rPr lang="en-US" smtClean="0">
                <a:solidFill>
                  <a:srgbClr val="EEECE1">
                    <a:shade val="90000"/>
                  </a:srgbClr>
                </a:solidFill>
              </a:rPr>
              <a:pPr/>
              <a:t>‹#›</a:t>
            </a:fld>
            <a:endParaRPr lang="en-US">
              <a:solidFill>
                <a:srgbClr val="EEECE1">
                  <a:shade val="90000"/>
                </a:srgbClr>
              </a:solidFill>
            </a:endParaRPr>
          </a:p>
        </p:txBody>
      </p:sp>
      <p:sp>
        <p:nvSpPr>
          <p:cNvPr id="8" name="Text Placeholder 1"/>
          <p:cNvSpPr>
            <a:spLocks noGrp="1"/>
          </p:cNvSpPr>
          <p:nvPr>
            <p:ph type="body" sz="quarter" idx="14"/>
          </p:nvPr>
        </p:nvSpPr>
        <p:spPr>
          <a:xfrm>
            <a:off x="2221464" y="838201"/>
            <a:ext cx="451314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7" name="Picture Placeholder 6"/>
          <p:cNvSpPr>
            <a:spLocks noGrp="1" noChangeAspect="1"/>
          </p:cNvSpPr>
          <p:nvPr>
            <p:ph type="pic" sz="quarter" idx="13" hasCustomPrompt="1"/>
          </p:nvPr>
        </p:nvSpPr>
        <p:spPr>
          <a:xfrm>
            <a:off x="1120955" y="6096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0" name="Text Placeholder 1"/>
          <p:cNvSpPr>
            <a:spLocks noGrp="1"/>
          </p:cNvSpPr>
          <p:nvPr>
            <p:ph type="body" sz="quarter" idx="15"/>
          </p:nvPr>
        </p:nvSpPr>
        <p:spPr>
          <a:xfrm>
            <a:off x="3161538" y="20574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1" name="Picture Placeholder 6"/>
          <p:cNvSpPr>
            <a:spLocks noGrp="1" noChangeAspect="1"/>
          </p:cNvSpPr>
          <p:nvPr>
            <p:ph type="pic" sz="quarter" idx="16" hasCustomPrompt="1"/>
          </p:nvPr>
        </p:nvSpPr>
        <p:spPr>
          <a:xfrm>
            <a:off x="2067196" y="18288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2" name="Text Placeholder 1"/>
          <p:cNvSpPr>
            <a:spLocks noGrp="1"/>
          </p:cNvSpPr>
          <p:nvPr>
            <p:ph type="body" sz="quarter" idx="17"/>
          </p:nvPr>
        </p:nvSpPr>
        <p:spPr>
          <a:xfrm>
            <a:off x="3785616" y="33528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3" name="Picture Placeholder 6"/>
          <p:cNvSpPr>
            <a:spLocks noGrp="1" noChangeAspect="1"/>
          </p:cNvSpPr>
          <p:nvPr>
            <p:ph type="pic" sz="quarter" idx="18" hasCustomPrompt="1"/>
          </p:nvPr>
        </p:nvSpPr>
        <p:spPr>
          <a:xfrm>
            <a:off x="2686050" y="32004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4" name="Text Placeholder 1"/>
          <p:cNvSpPr>
            <a:spLocks noGrp="1"/>
          </p:cNvSpPr>
          <p:nvPr>
            <p:ph type="body" sz="quarter" idx="19"/>
          </p:nvPr>
        </p:nvSpPr>
        <p:spPr>
          <a:xfrm>
            <a:off x="4354830" y="484632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5" name="Picture Placeholder 6"/>
          <p:cNvSpPr>
            <a:spLocks noGrp="1" noChangeAspect="1"/>
          </p:cNvSpPr>
          <p:nvPr>
            <p:ph type="pic" sz="quarter" idx="20" hasCustomPrompt="1"/>
          </p:nvPr>
        </p:nvSpPr>
        <p:spPr>
          <a:xfrm>
            <a:off x="3255915" y="4690872"/>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6" name="Instructions"/>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Tree>
    <p:extLst>
      <p:ext uri="{BB962C8B-B14F-4D97-AF65-F5344CB8AC3E}">
        <p14:creationId xmlns:p14="http://schemas.microsoft.com/office/powerpoint/2010/main" val="1708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0" presetClass="path" presetSubtype="0" accel="50000" decel="50000" fill="hold" grpId="1" nodeType="withEffect">
                                  <p:stCondLst>
                                    <p:cond delay="0"/>
                                  </p:stCondLst>
                                  <p:childTnLst>
                                    <p:animMotion origin="layout" path="M 1.875E-6 2.77556E-17 C 0.08333 0.12338 0.12409 0.20185 0.17031 0.35532 C 0.21771 0.51736 0.26002 0.8213 0.28515 0.97199 " pathEditMode="relative" rAng="0" ptsTypes="AAA">
                                      <p:cBhvr>
                                        <p:cTn id="12" dur="1000" spd="-100000" fill="hold"/>
                                        <p:tgtEl>
                                          <p:spTgt spid="7"/>
                                        </p:tgtEl>
                                        <p:attrNameLst>
                                          <p:attrName>ppt_x</p:attrName>
                                          <p:attrName>ppt_y</p:attrName>
                                        </p:attrNameLst>
                                      </p:cBhvr>
                                      <p:rCtr x="14258" y="48588"/>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0" presetClass="path" presetSubtype="0" accel="50000" decel="50000" fill="hold" grpId="1" nodeType="withEffect">
                                  <p:stCondLst>
                                    <p:cond delay="0"/>
                                  </p:stCondLst>
                                  <p:childTnLst>
                                    <p:animMotion origin="layout" path="M -3.54167E-6 2.22222E-6 C 0.0487 0.10208 0.07266 0.16713 0.09987 0.29444 C 0.12774 0.4287 0.15248 0.68078 0.16732 0.80602 " pathEditMode="relative" rAng="0" ptsTypes="AAA">
                                      <p:cBhvr>
                                        <p:cTn id="25" dur="1000" spd="-100000" fill="hold"/>
                                        <p:tgtEl>
                                          <p:spTgt spid="11"/>
                                        </p:tgtEl>
                                        <p:attrNameLst>
                                          <p:attrName>ppt_x</p:attrName>
                                          <p:attrName>ppt_y</p:attrName>
                                        </p:attrNameLst>
                                      </p:cBhvr>
                                      <p:rCtr x="8359" y="40301"/>
                                    </p:animMotion>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4000"/>
                            </p:stCondLst>
                            <p:childTnLst>
                              <p:par>
                                <p:cTn id="31" presetID="31"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0" presetClass="path" presetSubtype="0" accel="50000" decel="50000" fill="hold" grpId="1" nodeType="withEffect">
                                  <p:stCondLst>
                                    <p:cond delay="0"/>
                                  </p:stCondLst>
                                  <p:childTnLst>
                                    <p:animMotion origin="layout" path="M -1.875E-6 2.22222E-6 C 0.02891 0.07592 0.0431 0.1243 0.05938 0.21921 C 0.07591 0.31921 0.09063 0.50694 0.09961 0.60023 " pathEditMode="relative" rAng="0" ptsTypes="AAA">
                                      <p:cBhvr>
                                        <p:cTn id="38" dur="1000" spd="-100000" fill="hold"/>
                                        <p:tgtEl>
                                          <p:spTgt spid="13"/>
                                        </p:tgtEl>
                                        <p:attrNameLst>
                                          <p:attrName>ppt_x</p:attrName>
                                          <p:attrName>ppt_y</p:attrName>
                                        </p:attrNameLst>
                                      </p:cBhvr>
                                      <p:rCtr x="4974" y="30000"/>
                                    </p:animMotion>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6000"/>
                            </p:stCondLst>
                            <p:childTnLst>
                              <p:par>
                                <p:cTn id="44" presetID="31"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 calcmode="lin" valueType="num">
                                      <p:cBhvr>
                                        <p:cTn id="48" dur="1000" fill="hold"/>
                                        <p:tgtEl>
                                          <p:spTgt spid="15"/>
                                        </p:tgtEl>
                                        <p:attrNameLst>
                                          <p:attrName>style.rotation</p:attrName>
                                        </p:attrNameLst>
                                      </p:cBhvr>
                                      <p:tavLst>
                                        <p:tav tm="0">
                                          <p:val>
                                            <p:fltVal val="90"/>
                                          </p:val>
                                        </p:tav>
                                        <p:tav tm="100000">
                                          <p:val>
                                            <p:fltVal val="0"/>
                                          </p:val>
                                        </p:tav>
                                      </p:tavLst>
                                    </p:anim>
                                    <p:animEffect transition="in" filter="fade">
                                      <p:cBhvr>
                                        <p:cTn id="49" dur="1000"/>
                                        <p:tgtEl>
                                          <p:spTgt spid="15"/>
                                        </p:tgtEl>
                                      </p:cBhvr>
                                    </p:animEffect>
                                  </p:childTnLst>
                                </p:cTn>
                              </p:par>
                              <p:par>
                                <p:cTn id="50" presetID="0" presetClass="path" presetSubtype="0" accel="50000" decel="50000" fill="hold" grpId="1" nodeType="withEffect">
                                  <p:stCondLst>
                                    <p:cond delay="0"/>
                                  </p:stCondLst>
                                  <p:childTnLst>
                                    <p:animMotion origin="layout" path="M 3.68629E-18 1.11111E-6 C 0.01107 0.05 0.01641 0.08194 0.02266 0.14491 C 0.0293 0.21134 0.03503 0.33565 0.0388 0.39768 " pathEditMode="relative" rAng="0" ptsTypes="AAA">
                                      <p:cBhvr>
                                        <p:cTn id="51" dur="1000" spd="-100000" fill="hold"/>
                                        <p:tgtEl>
                                          <p:spTgt spid="15"/>
                                        </p:tgtEl>
                                        <p:attrNameLst>
                                          <p:attrName>ppt_x</p:attrName>
                                          <p:attrName>ppt_y</p:attrName>
                                        </p:attrNameLst>
                                      </p:cBhvr>
                                      <p:rCtr x="1940" y="19884"/>
                                    </p:animMotion>
                                  </p:childTnLst>
                                </p:cTn>
                              </p:par>
                            </p:childTnLst>
                          </p:cTn>
                        </p:par>
                        <p:par>
                          <p:cTn id="52" fill="hold">
                            <p:stCondLst>
                              <p:cond delay="7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p:bldP spid="11" grpId="1"/>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p:bldP spid="13" grpId="1"/>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p:bldP spid="15" grpId="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7"/>
          <p:cNvGrpSpPr>
            <a:grpSpLocks/>
          </p:cNvGrpSpPr>
          <p:nvPr/>
        </p:nvGrpSpPr>
        <p:grpSpPr bwMode="auto">
          <a:xfrm>
            <a:off x="0" y="0"/>
            <a:ext cx="9144000" cy="6858000"/>
            <a:chOff x="0" y="0"/>
            <a:chExt cx="5760" cy="4320"/>
          </a:xfrm>
        </p:grpSpPr>
        <p:grpSp>
          <p:nvGrpSpPr>
            <p:cNvPr id="3" name="Group 68"/>
            <p:cNvGrpSpPr>
              <a:grpSpLocks/>
            </p:cNvGrpSpPr>
            <p:nvPr/>
          </p:nvGrpSpPr>
          <p:grpSpPr bwMode="auto">
            <a:xfrm>
              <a:off x="0" y="0"/>
              <a:ext cx="5760" cy="4320"/>
              <a:chOff x="0" y="0"/>
              <a:chExt cx="5760" cy="4320"/>
            </a:xfrm>
          </p:grpSpPr>
          <p:sp>
            <p:nvSpPr>
              <p:cNvPr id="15" name="Rectangle 3"/>
              <p:cNvSpPr>
                <a:spLocks noChangeArrowheads="1"/>
              </p:cNvSpPr>
              <p:nvPr/>
            </p:nvSpPr>
            <p:spPr bwMode="ltGray">
              <a:xfrm>
                <a:off x="2112" y="0"/>
                <a:ext cx="3648" cy="96"/>
              </a:xfrm>
              <a:prstGeom prst="rect">
                <a:avLst/>
              </a:prstGeom>
              <a:solidFill>
                <a:schemeClr val="folHlink"/>
              </a:solidFill>
              <a:ln w="9525">
                <a:noFill/>
                <a:miter lim="800000"/>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grpSp>
            <p:nvGrpSpPr>
              <p:cNvPr id="4" name="Group 4"/>
              <p:cNvGrpSpPr>
                <a:grpSpLocks/>
              </p:cNvGrpSpPr>
              <p:nvPr userDrawn="1"/>
            </p:nvGrpSpPr>
            <p:grpSpPr bwMode="auto">
              <a:xfrm>
                <a:off x="0" y="0"/>
                <a:ext cx="5760" cy="4320"/>
                <a:chOff x="0" y="0"/>
                <a:chExt cx="5760" cy="4320"/>
              </a:xfrm>
            </p:grpSpPr>
            <p:sp>
              <p:nvSpPr>
                <p:cNvPr id="18"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9"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20"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21"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22"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23"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24"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25"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26"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27"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28"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29"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30"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31"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32"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33"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34"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35"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36"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37"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38"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39"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40" name="Line 27"/>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41" name="Line 28"/>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42" name="Line 29"/>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43" name="Line 30"/>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44" name="Line 31"/>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45" name="Line 32"/>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46" name="Line 33"/>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47" name="Line 34"/>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48" name="Line 35"/>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49" name="Line 36"/>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50" name="Line 37"/>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51" name="Line 38"/>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52" name="Line 39"/>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53" name="Line 40"/>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54" name="Line 41"/>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55" name="Line 42"/>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56" name="Line 43"/>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57" name="Line 44"/>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58" name="Line 45"/>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59" name="Line 46"/>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60" name="Line 47"/>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61" name="Line 48"/>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62" name="Line 49"/>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63" name="Line 50"/>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64" name="Line 51"/>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65" name="Line 52"/>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66" name="Line 53"/>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67" name="Line 54"/>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68" name="Line 55"/>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grpSp>
          <p:sp>
            <p:nvSpPr>
              <p:cNvPr id="17" name="Line 56"/>
              <p:cNvSpPr>
                <a:spLocks noChangeShapeType="1"/>
              </p:cNvSpPr>
              <p:nvPr/>
            </p:nvSpPr>
            <p:spPr bwMode="ltGray">
              <a:xfrm>
                <a:off x="5568" y="0"/>
                <a:ext cx="0" cy="1488"/>
              </a:xfrm>
              <a:prstGeom prst="line">
                <a:avLst/>
              </a:pr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grpSp>
        <p:grpSp>
          <p:nvGrpSpPr>
            <p:cNvPr id="5" name="Group 76"/>
            <p:cNvGrpSpPr>
              <a:grpSpLocks/>
            </p:cNvGrpSpPr>
            <p:nvPr userDrawn="1"/>
          </p:nvGrpSpPr>
          <p:grpSpPr bwMode="auto">
            <a:xfrm>
              <a:off x="3" y="559"/>
              <a:ext cx="4192" cy="1796"/>
              <a:chOff x="3" y="559"/>
              <a:chExt cx="4192" cy="1796"/>
            </a:xfrm>
          </p:grpSpPr>
          <p:sp>
            <p:nvSpPr>
              <p:cNvPr id="11" name="Line 65"/>
              <p:cNvSpPr>
                <a:spLocks noChangeShapeType="1"/>
              </p:cNvSpPr>
              <p:nvPr/>
            </p:nvSpPr>
            <p:spPr bwMode="ltGray">
              <a:xfrm>
                <a:off x="506" y="559"/>
                <a:ext cx="0" cy="1796"/>
              </a:xfrm>
              <a:prstGeom prst="line">
                <a:avLst/>
              </a:pr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2" name="Line 63"/>
              <p:cNvSpPr>
                <a:spLocks noChangeShapeType="1"/>
              </p:cNvSpPr>
              <p:nvPr/>
            </p:nvSpPr>
            <p:spPr bwMode="ltGray">
              <a:xfrm flipH="1" flipV="1">
                <a:off x="3" y="1924"/>
                <a:ext cx="3211" cy="1"/>
              </a:xfrm>
              <a:prstGeom prst="line">
                <a:avLst/>
              </a:pr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3" name="Line 64"/>
              <p:cNvSpPr>
                <a:spLocks noChangeShapeType="1"/>
              </p:cNvSpPr>
              <p:nvPr/>
            </p:nvSpPr>
            <p:spPr bwMode="ltGray">
              <a:xfrm flipH="1" flipV="1">
                <a:off x="384" y="938"/>
                <a:ext cx="3811" cy="1"/>
              </a:xfrm>
              <a:prstGeom prst="line">
                <a:avLst/>
              </a:pr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4" name="Arc 66"/>
              <p:cNvSpPr>
                <a:spLocks/>
              </p:cNvSpPr>
              <p:nvPr/>
            </p:nvSpPr>
            <p:spPr bwMode="ltGray">
              <a:xfrm rot="16200000" flipH="1">
                <a:off x="426" y="860"/>
                <a:ext cx="156" cy="157"/>
              </a:xfrm>
              <a:custGeom>
                <a:avLst/>
                <a:gdLst>
                  <a:gd name="T0" fmla="*/ 76 w 43195"/>
                  <a:gd name="T1" fmla="*/ 0 h 43200"/>
                  <a:gd name="T2" fmla="*/ 0 w 43195"/>
                  <a:gd name="T3" fmla="*/ 80 h 43200"/>
                  <a:gd name="T4" fmla="*/ 78 w 43195"/>
                  <a:gd name="T5" fmla="*/ 79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grpSp>
        <p:grpSp>
          <p:nvGrpSpPr>
            <p:cNvPr id="6" name="Group 75"/>
            <p:cNvGrpSpPr>
              <a:grpSpLocks/>
            </p:cNvGrpSpPr>
            <p:nvPr userDrawn="1"/>
          </p:nvGrpSpPr>
          <p:grpSpPr bwMode="auto">
            <a:xfrm>
              <a:off x="1480" y="1952"/>
              <a:ext cx="3808" cy="1812"/>
              <a:chOff x="1480" y="1952"/>
              <a:chExt cx="3808" cy="1812"/>
            </a:xfrm>
          </p:grpSpPr>
          <p:sp>
            <p:nvSpPr>
              <p:cNvPr id="8" name="Line 67"/>
              <p:cNvSpPr>
                <a:spLocks noChangeShapeType="1"/>
              </p:cNvSpPr>
              <p:nvPr/>
            </p:nvSpPr>
            <p:spPr bwMode="ltGray">
              <a:xfrm flipV="1">
                <a:off x="1480" y="3442"/>
                <a:ext cx="3808" cy="0"/>
              </a:xfrm>
              <a:prstGeom prst="line">
                <a:avLst/>
              </a:pr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9" name="Line 68"/>
              <p:cNvSpPr>
                <a:spLocks noChangeShapeType="1"/>
              </p:cNvSpPr>
              <p:nvPr/>
            </p:nvSpPr>
            <p:spPr bwMode="ltGray">
              <a:xfrm flipH="1">
                <a:off x="5172" y="1952"/>
                <a:ext cx="0" cy="1812"/>
              </a:xfrm>
              <a:prstGeom prst="line">
                <a:avLst/>
              </a:pr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 name="Arc 69"/>
              <p:cNvSpPr>
                <a:spLocks/>
              </p:cNvSpPr>
              <p:nvPr/>
            </p:nvSpPr>
            <p:spPr bwMode="ltGray">
              <a:xfrm rot="5400000">
                <a:off x="5097" y="3347"/>
                <a:ext cx="156" cy="157"/>
              </a:xfrm>
              <a:custGeom>
                <a:avLst/>
                <a:gdLst>
                  <a:gd name="T0" fmla="*/ 76 w 43195"/>
                  <a:gd name="T1" fmla="*/ 0 h 43200"/>
                  <a:gd name="T2" fmla="*/ 0 w 43195"/>
                  <a:gd name="T3" fmla="*/ 80 h 43200"/>
                  <a:gd name="T4" fmla="*/ 78 w 43195"/>
                  <a:gd name="T5" fmla="*/ 79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grpSp>
      </p:grpSp>
      <p:sp>
        <p:nvSpPr>
          <p:cNvPr id="6201" name="Rectangle 5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6202" name="Rectangle 5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69" name="Rectangle 71"/>
          <p:cNvSpPr>
            <a:spLocks noGrp="1" noChangeArrowheads="1"/>
          </p:cNvSpPr>
          <p:nvPr>
            <p:ph type="dt" sz="quarter" idx="10"/>
          </p:nvPr>
        </p:nvSpPr>
        <p:spPr/>
        <p:txBody>
          <a:bodyPr/>
          <a:lstStyle>
            <a:lvl1pPr>
              <a:defRPr/>
            </a:lvl1pPr>
          </a:lstStyle>
          <a:p>
            <a:pPr>
              <a:defRPr/>
            </a:pPr>
            <a:endParaRPr lang="en-US">
              <a:solidFill>
                <a:srgbClr val="40458C"/>
              </a:solidFill>
            </a:endParaRPr>
          </a:p>
        </p:txBody>
      </p:sp>
      <p:sp>
        <p:nvSpPr>
          <p:cNvPr id="70" name="Rectangle 72"/>
          <p:cNvSpPr>
            <a:spLocks noGrp="1" noChangeArrowheads="1"/>
          </p:cNvSpPr>
          <p:nvPr>
            <p:ph type="ftr" sz="quarter" idx="11"/>
          </p:nvPr>
        </p:nvSpPr>
        <p:spPr/>
        <p:txBody>
          <a:bodyPr/>
          <a:lstStyle>
            <a:lvl1pPr>
              <a:defRPr/>
            </a:lvl1pPr>
          </a:lstStyle>
          <a:p>
            <a:pPr>
              <a:defRPr/>
            </a:pPr>
            <a:endParaRPr lang="en-US">
              <a:solidFill>
                <a:srgbClr val="40458C"/>
              </a:solidFill>
            </a:endParaRPr>
          </a:p>
        </p:txBody>
      </p:sp>
      <p:sp>
        <p:nvSpPr>
          <p:cNvPr id="71" name="Rectangle 73"/>
          <p:cNvSpPr>
            <a:spLocks noGrp="1" noChangeArrowheads="1"/>
          </p:cNvSpPr>
          <p:nvPr>
            <p:ph type="sldNum" sz="quarter" idx="12"/>
          </p:nvPr>
        </p:nvSpPr>
        <p:spPr/>
        <p:txBody>
          <a:bodyPr/>
          <a:lstStyle>
            <a:lvl1pPr>
              <a:defRPr/>
            </a:lvl1pPr>
          </a:lstStyle>
          <a:p>
            <a:pPr>
              <a:defRPr/>
            </a:pPr>
            <a:fld id="{1539FF17-70FD-489F-A125-2CDAFEE26C25}"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29350984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1FA4ECFF-C650-4B55-9846-0D89962930BF}"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4983666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DD990B49-6860-4E78-A7BC-6469CBF73AC6}"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4158167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2BE2583-E2C7-40EC-8D49-CC3CE59A6C61}"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6161069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EB3B7A47-905F-46B5-AAA3-41201B872114}"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26203453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3ACFE270-4C69-4B0C-9408-CE9A91A47D71}"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30775838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14042819-0EB4-47FB-AC0A-F8B622E89E7D}"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18960765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C32A393D-D2D8-44FD-B08D-A4B558C0E150}"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20291846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18C3B80-2E2D-4133-88F4-F808AB82FACE}"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739656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hrink Text Over Picture">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8" name="Round Diagonal Corner Rectangle 7"/>
          <p:cNvSpPr/>
          <p:nvPr userDrawn="1"/>
        </p:nvSpPr>
        <p:spPr>
          <a:xfrm>
            <a:off x="0" y="0"/>
            <a:ext cx="9144000" cy="6858000"/>
          </a:xfrm>
          <a:prstGeom prst="round2DiagRect">
            <a:avLst>
              <a:gd name="adj1" fmla="val 6945"/>
              <a:gd name="adj2" fmla="val 0"/>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userDrawn="1"/>
        </p:nvSpPr>
        <p:spPr>
          <a:xfrm>
            <a:off x="0" y="0"/>
            <a:ext cx="9144000" cy="6858000"/>
          </a:xfrm>
          <a:prstGeom prst="round2DiagRect">
            <a:avLst>
              <a:gd name="adj1" fmla="val 6945"/>
              <a:gd name="adj2" fmla="val 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480060" y="666750"/>
            <a:ext cx="3383280" cy="2266950"/>
          </a:xfrm>
          <a:prstGeom prst="rect">
            <a:avLst/>
          </a:prstGeom>
          <a:noFill/>
        </p:spPr>
        <p:txBody>
          <a:bodyPr lIns="182880" tIns="182880" rIns="182880" bIns="182880" anchor="ctr">
            <a:noAutofit/>
          </a:bodyPr>
          <a:lstStyle>
            <a:lvl1pPr marL="0" indent="0" algn="ctr">
              <a:buNone/>
              <a:defRPr sz="2800" baseline="0"/>
            </a:lvl1pPr>
            <a:lvl2pPr marL="0" indent="0">
              <a:buNone/>
              <a:defRPr sz="2800"/>
            </a:lvl2pPr>
            <a:lvl3pPr marL="0" indent="0">
              <a:buNone/>
              <a:defRPr sz="2800"/>
            </a:lvl3pPr>
            <a:lvl4pPr marL="0" indent="0">
              <a:buNone/>
              <a:defRPr sz="2800"/>
            </a:lvl4pPr>
            <a:lvl5pPr marL="0" indent="0">
              <a:buNone/>
              <a:defRPr sz="2800"/>
            </a:lvl5pPr>
          </a:lstStyle>
          <a:p>
            <a:pPr lvl="0"/>
            <a:r>
              <a:rPr lang="en-US" dirty="0"/>
              <a:t>Click to enter first statement</a:t>
            </a:r>
          </a:p>
        </p:txBody>
      </p:sp>
      <p:sp>
        <p:nvSpPr>
          <p:cNvPr id="7" name="Text Placeholder 5"/>
          <p:cNvSpPr>
            <a:spLocks noGrp="1"/>
          </p:cNvSpPr>
          <p:nvPr>
            <p:ph type="body" sz="quarter" idx="11" hasCustomPrompt="1"/>
          </p:nvPr>
        </p:nvSpPr>
        <p:spPr>
          <a:xfrm>
            <a:off x="480060" y="3895725"/>
            <a:ext cx="3383280" cy="2266950"/>
          </a:xfrm>
          <a:prstGeom prst="rect">
            <a:avLst/>
          </a:prstGeom>
          <a:noFill/>
        </p:spPr>
        <p:txBody>
          <a:bodyPr lIns="182880" tIns="182880" rIns="182880" bIns="182880" anchor="ctr">
            <a:noAutofit/>
          </a:bodyPr>
          <a:lstStyle>
            <a:lvl1pPr marL="0" indent="0" algn="ctr">
              <a:buNone/>
              <a:defRPr sz="2800" baseline="0">
                <a:solidFill>
                  <a:schemeClr val="bg1"/>
                </a:solidFill>
              </a:defRPr>
            </a:lvl1pPr>
            <a:lvl2pPr marL="0" indent="0">
              <a:buNone/>
              <a:defRPr sz="2800"/>
            </a:lvl2pPr>
            <a:lvl3pPr marL="0" indent="0">
              <a:buNone/>
              <a:defRPr sz="2800"/>
            </a:lvl3pPr>
            <a:lvl4pPr marL="0" indent="0">
              <a:buNone/>
              <a:defRPr sz="2800"/>
            </a:lvl4pPr>
            <a:lvl5pPr marL="0" indent="0">
              <a:buNone/>
              <a:defRPr sz="2800"/>
            </a:lvl5pPr>
          </a:lstStyle>
          <a:p>
            <a:pPr lvl="0"/>
            <a:r>
              <a:rPr lang="en-US" dirty="0"/>
              <a:t>Click to enter second statement</a:t>
            </a:r>
          </a:p>
        </p:txBody>
      </p:sp>
      <p:sp>
        <p:nvSpPr>
          <p:cNvPr id="12" name="Rectangle 11"/>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marL="0" marR="0" indent="0" algn="l" defTabSz="914400" rtl="0" eaLnBrk="1" fontAlgn="auto" latinLnBrk="0" hangingPunct="1">
              <a:lnSpc>
                <a:spcPct val="100000"/>
              </a:lnSpc>
              <a:spcBef>
                <a:spcPts val="600"/>
              </a:spcBef>
              <a:spcAft>
                <a:spcPts val="0"/>
              </a:spcAft>
              <a:buClrTx/>
              <a:buSzTx/>
              <a:buFontTx/>
              <a:buNone/>
              <a:tabLst/>
              <a:defRPr/>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To</a:t>
            </a:r>
            <a:r>
              <a:rPr lang="en-US" sz="1600" baseline="0" dirty="0">
                <a:solidFill>
                  <a:prstClr val="white">
                    <a:lumMod val="50000"/>
                  </a:prstClr>
                </a:solidFill>
                <a:latin typeface="Calibri Light" panose="020F0302020204030204" pitchFamily="34" charset="0"/>
                <a:cs typeface="Calibri" panose="020F0502020204030204" pitchFamily="34" charset="0"/>
              </a:rPr>
              <a:t> change the background image, on the Design tab of the ribbon, click Format Background,</a:t>
            </a:r>
            <a:r>
              <a:rPr lang="en-US" sz="1600" dirty="0">
                <a:solidFill>
                  <a:prstClr val="white">
                    <a:lumMod val="50000"/>
                  </a:prstClr>
                </a:solidFill>
                <a:latin typeface="Calibri Light" panose="020F0302020204030204" pitchFamily="34" charset="0"/>
                <a:cs typeface="Calibri" panose="020F0502020204030204" pitchFamily="34" charset="0"/>
              </a:rPr>
              <a:t> and then </a:t>
            </a:r>
            <a:r>
              <a:rPr lang="en-US" sz="1600" baseline="0" dirty="0">
                <a:solidFill>
                  <a:prstClr val="white">
                    <a:lumMod val="50000"/>
                  </a:prstClr>
                </a:solidFill>
                <a:latin typeface="Calibri Light" panose="020F0302020204030204" pitchFamily="34" charset="0"/>
                <a:cs typeface="Calibri" panose="020F0502020204030204" pitchFamily="34" charset="0"/>
              </a:rPr>
              <a:t>Insert picture from File.</a:t>
            </a:r>
          </a:p>
          <a:p>
            <a:pPr>
              <a:spcBef>
                <a:spcPts val="600"/>
              </a:spcBef>
            </a:pPr>
            <a:r>
              <a:rPr lang="en-US" sz="1600" baseline="0" dirty="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Tree>
    <p:extLst>
      <p:ext uri="{BB962C8B-B14F-4D97-AF65-F5344CB8AC3E}">
        <p14:creationId xmlns:p14="http://schemas.microsoft.com/office/powerpoint/2010/main" val="155892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500"/>
                                  </p:stCondLst>
                                  <p:childTnLst>
                                    <p:animScale>
                                      <p:cBhvr>
                                        <p:cTn id="6" dur="2000" fill="hold"/>
                                        <p:tgtEl>
                                          <p:spTgt spid="9"/>
                                        </p:tgtEl>
                                      </p:cBhvr>
                                      <p:by x="37000" y="37000"/>
                                    </p:animScale>
                                  </p:childTnLst>
                                </p:cTn>
                              </p:par>
                              <p:par>
                                <p:cTn id="7" presetID="35" presetClass="path" presetSubtype="0" accel="50000" decel="50000" fill="hold" grpId="1" nodeType="withEffect">
                                  <p:stCondLst>
                                    <p:cond delay="1500"/>
                                  </p:stCondLst>
                                  <p:childTnLst>
                                    <p:animMotion origin="layout" path="M 0 0 L -0.2625 0.23333 " pathEditMode="relative" rAng="0" ptsTypes="AA">
                                      <p:cBhvr>
                                        <p:cTn id="8" dur="1000" fill="hold"/>
                                        <p:tgtEl>
                                          <p:spTgt spid="9"/>
                                        </p:tgtEl>
                                        <p:attrNameLst>
                                          <p:attrName>ppt_x</p:attrName>
                                          <p:attrName>ppt_y</p:attrName>
                                        </p:attrNameLst>
                                      </p:cBhvr>
                                      <p:rCtr x="-13125" y="11667"/>
                                    </p:animMotion>
                                  </p:childTnLst>
                                </p:cTn>
                              </p:par>
                              <p:par>
                                <p:cTn id="9" presetID="6" presetClass="emph" presetSubtype="0" fill="hold" grpId="0" nodeType="withEffect">
                                  <p:stCondLst>
                                    <p:cond delay="500"/>
                                  </p:stCondLst>
                                  <p:childTnLst>
                                    <p:animScale>
                                      <p:cBhvr>
                                        <p:cTn id="10" dur="2000" fill="hold"/>
                                        <p:tgtEl>
                                          <p:spTgt spid="8"/>
                                        </p:tgtEl>
                                      </p:cBhvr>
                                      <p:by x="37000" y="37000"/>
                                    </p:animScale>
                                  </p:childTnLst>
                                </p:cTn>
                              </p:par>
                              <p:par>
                                <p:cTn id="11" presetID="35" presetClass="path" presetSubtype="0" accel="50000" decel="50000" fill="hold" grpId="1" nodeType="withEffect">
                                  <p:stCondLst>
                                    <p:cond delay="1500"/>
                                  </p:stCondLst>
                                  <p:childTnLst>
                                    <p:animMotion origin="layout" path="M 0 0 L -0.2625 -0.23333 " pathEditMode="relative" rAng="0" ptsTypes="AA">
                                      <p:cBhvr>
                                        <p:cTn id="12" dur="1000" fill="hold"/>
                                        <p:tgtEl>
                                          <p:spTgt spid="8"/>
                                        </p:tgtEl>
                                        <p:attrNameLst>
                                          <p:attrName>ppt_x</p:attrName>
                                          <p:attrName>ppt_y</p:attrName>
                                        </p:attrNameLst>
                                      </p:cBhvr>
                                      <p:rCtr x="-13125" y="-11667"/>
                                    </p:animMotion>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C8F611B9-9A27-495C-9F7C-7F3734D5A01D}"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23336426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E363B8F6-E53A-4455-8C17-4955116A207F}"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42580267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endParaRPr lang="en-AU"/>
          </a:p>
        </p:txBody>
      </p:sp>
      <p:sp>
        <p:nvSpPr>
          <p:cNvPr id="3" name="Table Placeholder 2"/>
          <p:cNvSpPr>
            <a:spLocks noGrp="1"/>
          </p:cNvSpPr>
          <p:nvPr>
            <p:ph type="tbl" idx="1"/>
          </p:nvPr>
        </p:nvSpPr>
        <p:spPr>
          <a:xfrm>
            <a:off x="838200" y="1905000"/>
            <a:ext cx="7772400" cy="4114800"/>
          </a:xfrm>
        </p:spPr>
        <p:txBody>
          <a:bodyPr/>
          <a:lstStyle/>
          <a:p>
            <a:pPr lvl="0"/>
            <a:endParaRPr lang="en-AU"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40458C"/>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40458C"/>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42503D74-9AED-4217-88AB-9529CD1D2ACC}" type="slidenum">
              <a:rPr lang="en-US">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8182542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p:cNvSpPr>
            <a:spLocks noGrp="1"/>
          </p:cNvSpPr>
          <p:nvPr>
            <p:ph type="dt" sz="half" idx="10"/>
          </p:nvPr>
        </p:nvSpPr>
        <p:spPr/>
        <p:txBody>
          <a:bodyPr/>
          <a:lstStyle>
            <a:lvl1pPr>
              <a:defRPr/>
            </a:lvl1pPr>
          </a:lstStyle>
          <a:p>
            <a:pPr>
              <a:defRPr/>
            </a:pPr>
            <a:endParaRPr lang="en-US">
              <a:solidFill>
                <a:srgbClr val="40458C"/>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40458C"/>
              </a:solidFill>
            </a:endParaRPr>
          </a:p>
        </p:txBody>
      </p:sp>
      <p:sp>
        <p:nvSpPr>
          <p:cNvPr id="5" name="Slide Number Placeholder 4"/>
          <p:cNvSpPr>
            <a:spLocks noGrp="1"/>
          </p:cNvSpPr>
          <p:nvPr>
            <p:ph type="sldNum" sz="quarter" idx="12"/>
          </p:nvPr>
        </p:nvSpPr>
        <p:spPr/>
        <p:txBody>
          <a:bodyPr/>
          <a:lstStyle>
            <a:lvl1pPr>
              <a:defRPr/>
            </a:lvl1pPr>
          </a:lstStyle>
          <a:p>
            <a:pPr>
              <a:defRPr/>
            </a:pPr>
            <a:fld id="{0ECCC096-2053-4184-B1DE-A9718BA388B6}" type="slidenum">
              <a:rPr lang="ar-SA">
                <a:solidFill>
                  <a:srgbClr val="40458C"/>
                </a:solidFill>
              </a:rPr>
              <a:pPr>
                <a:defRPr/>
              </a:pPr>
              <a:t>‹#›</a:t>
            </a:fld>
            <a:endParaRPr lang="en-US">
              <a:solidFill>
                <a:srgbClr val="40458C"/>
              </a:solidFill>
            </a:endParaRPr>
          </a:p>
        </p:txBody>
      </p:sp>
    </p:spTree>
    <p:extLst>
      <p:ext uri="{BB962C8B-B14F-4D97-AF65-F5344CB8AC3E}">
        <p14:creationId xmlns:p14="http://schemas.microsoft.com/office/powerpoint/2010/main" val="41027773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fld id="{018CFA43-4F7C-40B6-B08D-7CD40A2BC9E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E1854CF-A9E1-4B0B-8FC8-38331ED80D1C}"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10171647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9582A523-CC02-479E-8F89-390BF5EAF042}"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3886319-8E08-4170-AB8C-E8C92F5236B3}"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9852115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fld id="{F49E36B1-16B9-41B1-B553-C5C31887E7B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B124C05-2FB4-4F9A-9FAE-E198CAE0BB30}"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42643355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56081DE-108C-4F40-B25C-1CB294202F5C}" type="datetimeFigureOut">
              <a:rPr lang="en-US">
                <a:solidFill>
                  <a:srgbClr val="EEECE1">
                    <a:shade val="90000"/>
                  </a:srgbClr>
                </a:solidFill>
              </a:rPr>
              <a:pPr>
                <a:defRPr/>
              </a:pPr>
              <a:t>7/29/2021</a:t>
            </a:fld>
            <a:endParaRPr lang="en-AU">
              <a:solidFill>
                <a:srgbClr val="EEECE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0554360F-EDBE-44C2-9AFD-876C28265833}"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1732689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96650E43-C488-4E83-AD84-7323B1ABA4ED}" type="datetimeFigureOut">
              <a:rPr lang="en-US">
                <a:solidFill>
                  <a:srgbClr val="EEECE1">
                    <a:shade val="90000"/>
                  </a:srgbClr>
                </a:solidFill>
              </a:rPr>
              <a:pPr>
                <a:defRPr/>
              </a:pPr>
              <a:t>7/29/2021</a:t>
            </a:fld>
            <a:endParaRPr lang="en-AU">
              <a:solidFill>
                <a:srgbClr val="EEECE1">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C338B11-0837-467D-A936-693E6A6013D9}"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6276351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9E603A7E-56DB-4006-8CB0-0F24997F0B11}" type="datetimeFigureOut">
              <a:rPr lang="en-US">
                <a:solidFill>
                  <a:srgbClr val="EEECE1">
                    <a:shade val="90000"/>
                  </a:srgbClr>
                </a:solidFill>
              </a:rPr>
              <a:pPr>
                <a:defRPr/>
              </a:pPr>
              <a:t>7/29/2021</a:t>
            </a:fld>
            <a:endParaRPr lang="en-AU">
              <a:solidFill>
                <a:srgbClr val="EEECE1">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55034905-9517-49D8-8B2A-84556B760E72}"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294514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uttons Grow and Turn on Path">
    <p:bg>
      <p:bgPr>
        <a:gradFill rotWithShape="1">
          <a:gsLst>
            <a:gs pos="0">
              <a:srgbClr val="FFFFFF"/>
            </a:gs>
            <a:gs pos="100000">
              <a:srgbClr val="D9D9D9"/>
            </a:gs>
          </a:gsLst>
          <a:lin ang="13500000" scaled="0"/>
        </a:gradFill>
        <a:effectLst/>
      </p:bgPr>
    </p:bg>
    <p:spTree>
      <p:nvGrpSpPr>
        <p:cNvPr id="1" name=""/>
        <p:cNvGrpSpPr/>
        <p:nvPr/>
      </p:nvGrpSpPr>
      <p:grpSpPr>
        <a:xfrm>
          <a:off x="0" y="0"/>
          <a:ext cx="0" cy="0"/>
          <a:chOff x="0" y="0"/>
          <a:chExt cx="0" cy="0"/>
        </a:xfrm>
      </p:grpSpPr>
      <p:sp>
        <p:nvSpPr>
          <p:cNvPr id="9" name="Freeform 8"/>
          <p:cNvSpPr/>
          <p:nvPr userDrawn="1"/>
        </p:nvSpPr>
        <p:spPr>
          <a:xfrm>
            <a:off x="0" y="1"/>
            <a:ext cx="3920756" cy="6857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CE966E8-DCA0-42DE-A10D-4868BED75878}" type="datetimeFigureOut">
              <a:rPr lang="en-US" smtClean="0"/>
              <a:pPr/>
              <a:t>7/29/2021</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3CF7DFB-4023-4036-BB09-7E1973D8C318}" type="slidenum">
              <a:rPr lang="en-US" smtClean="0"/>
              <a:pPr/>
              <a:t>‹#›</a:t>
            </a:fld>
            <a:endParaRPr lang="en-US"/>
          </a:p>
        </p:txBody>
      </p:sp>
      <p:sp>
        <p:nvSpPr>
          <p:cNvPr id="8" name="Text Placeholder 1"/>
          <p:cNvSpPr>
            <a:spLocks noGrp="1"/>
          </p:cNvSpPr>
          <p:nvPr>
            <p:ph type="body" sz="quarter" idx="14"/>
          </p:nvPr>
        </p:nvSpPr>
        <p:spPr>
          <a:xfrm>
            <a:off x="2221464" y="838201"/>
            <a:ext cx="451314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7" name="Picture Placeholder 6"/>
          <p:cNvSpPr>
            <a:spLocks noGrp="1" noChangeAspect="1"/>
          </p:cNvSpPr>
          <p:nvPr>
            <p:ph type="pic" sz="quarter" idx="13" hasCustomPrompt="1"/>
          </p:nvPr>
        </p:nvSpPr>
        <p:spPr>
          <a:xfrm>
            <a:off x="1120955" y="6096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0" name="Text Placeholder 1"/>
          <p:cNvSpPr>
            <a:spLocks noGrp="1"/>
          </p:cNvSpPr>
          <p:nvPr>
            <p:ph type="body" sz="quarter" idx="15"/>
          </p:nvPr>
        </p:nvSpPr>
        <p:spPr>
          <a:xfrm>
            <a:off x="3161538" y="20574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1" name="Picture Placeholder 6"/>
          <p:cNvSpPr>
            <a:spLocks noGrp="1" noChangeAspect="1"/>
          </p:cNvSpPr>
          <p:nvPr>
            <p:ph type="pic" sz="quarter" idx="16" hasCustomPrompt="1"/>
          </p:nvPr>
        </p:nvSpPr>
        <p:spPr>
          <a:xfrm>
            <a:off x="2067196" y="18288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2" name="Text Placeholder 1"/>
          <p:cNvSpPr>
            <a:spLocks noGrp="1"/>
          </p:cNvSpPr>
          <p:nvPr>
            <p:ph type="body" sz="quarter" idx="17"/>
          </p:nvPr>
        </p:nvSpPr>
        <p:spPr>
          <a:xfrm>
            <a:off x="3785616" y="33528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3" name="Picture Placeholder 6"/>
          <p:cNvSpPr>
            <a:spLocks noGrp="1" noChangeAspect="1"/>
          </p:cNvSpPr>
          <p:nvPr>
            <p:ph type="pic" sz="quarter" idx="18" hasCustomPrompt="1"/>
          </p:nvPr>
        </p:nvSpPr>
        <p:spPr>
          <a:xfrm>
            <a:off x="2686050" y="32004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4" name="Text Placeholder 1"/>
          <p:cNvSpPr>
            <a:spLocks noGrp="1"/>
          </p:cNvSpPr>
          <p:nvPr>
            <p:ph type="body" sz="quarter" idx="19"/>
          </p:nvPr>
        </p:nvSpPr>
        <p:spPr>
          <a:xfrm>
            <a:off x="4354830" y="484632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5" name="Picture Placeholder 6"/>
          <p:cNvSpPr>
            <a:spLocks noGrp="1" noChangeAspect="1"/>
          </p:cNvSpPr>
          <p:nvPr>
            <p:ph type="pic" sz="quarter" idx="20" hasCustomPrompt="1"/>
          </p:nvPr>
        </p:nvSpPr>
        <p:spPr>
          <a:xfrm>
            <a:off x="3255915" y="4690872"/>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6" name="Instructions"/>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marL="0" marR="0" indent="0" algn="l" defTabSz="914400" rtl="0" eaLnBrk="1" fontAlgn="auto" latinLnBrk="0" hangingPunct="1">
              <a:lnSpc>
                <a:spcPct val="100000"/>
              </a:lnSpc>
              <a:spcBef>
                <a:spcPts val="600"/>
              </a:spcBef>
              <a:spcAft>
                <a:spcPts val="0"/>
              </a:spcAft>
              <a:buClrTx/>
              <a:buSzTx/>
              <a:buFontTx/>
              <a:buNone/>
              <a:tabLst/>
              <a:defRPr/>
            </a:pPr>
            <a:r>
              <a:rPr lang="en-US" sz="1500" baseline="0" dirty="0">
                <a:solidFill>
                  <a:prstClr val="white">
                    <a:lumMod val="50000"/>
                  </a:prstClr>
                </a:solidFill>
                <a:latin typeface="Calibri Light" panose="020F0302020204030204" pitchFamily="34" charset="0"/>
                <a:cs typeface="Calibri" panose="020F0502020204030204" pitchFamily="34" charset="0"/>
              </a:rPr>
              <a:t>Sample pictures courtesy of Bill Staples.</a:t>
            </a:r>
            <a:endParaRPr lang="en-US" sz="1500" dirty="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1708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0" presetClass="path" presetSubtype="0" accel="50000" decel="50000" fill="hold" grpId="1" nodeType="withEffect">
                                  <p:stCondLst>
                                    <p:cond delay="0"/>
                                  </p:stCondLst>
                                  <p:childTnLst>
                                    <p:animMotion origin="layout" path="M 1.875E-6 2.77556E-17 C 0.08333 0.12338 0.12409 0.20185 0.17031 0.35532 C 0.21771 0.51736 0.26002 0.8213 0.28515 0.97199 " pathEditMode="relative" rAng="0" ptsTypes="AAA">
                                      <p:cBhvr>
                                        <p:cTn id="12" dur="1000" spd="-100000" fill="hold"/>
                                        <p:tgtEl>
                                          <p:spTgt spid="7"/>
                                        </p:tgtEl>
                                        <p:attrNameLst>
                                          <p:attrName>ppt_x</p:attrName>
                                          <p:attrName>ppt_y</p:attrName>
                                        </p:attrNameLst>
                                      </p:cBhvr>
                                      <p:rCtr x="14258" y="48588"/>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0" presetClass="path" presetSubtype="0" accel="50000" decel="50000" fill="hold" grpId="1" nodeType="withEffect">
                                  <p:stCondLst>
                                    <p:cond delay="0"/>
                                  </p:stCondLst>
                                  <p:childTnLst>
                                    <p:animMotion origin="layout" path="M -3.54167E-6 2.22222E-6 C 0.0487 0.10208 0.07266 0.16713 0.09987 0.29444 C 0.12774 0.4287 0.15248 0.68078 0.16732 0.80602 " pathEditMode="relative" rAng="0" ptsTypes="AAA">
                                      <p:cBhvr>
                                        <p:cTn id="25" dur="1000" spd="-100000" fill="hold"/>
                                        <p:tgtEl>
                                          <p:spTgt spid="11"/>
                                        </p:tgtEl>
                                        <p:attrNameLst>
                                          <p:attrName>ppt_x</p:attrName>
                                          <p:attrName>ppt_y</p:attrName>
                                        </p:attrNameLst>
                                      </p:cBhvr>
                                      <p:rCtr x="8359" y="40301"/>
                                    </p:animMotion>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4000"/>
                            </p:stCondLst>
                            <p:childTnLst>
                              <p:par>
                                <p:cTn id="31" presetID="31"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0" presetClass="path" presetSubtype="0" accel="50000" decel="50000" fill="hold" grpId="1" nodeType="withEffect">
                                  <p:stCondLst>
                                    <p:cond delay="0"/>
                                  </p:stCondLst>
                                  <p:childTnLst>
                                    <p:animMotion origin="layout" path="M -1.875E-6 2.22222E-6 C 0.02891 0.07592 0.0431 0.1243 0.05938 0.21921 C 0.07591 0.31921 0.09063 0.50694 0.09961 0.60023 " pathEditMode="relative" rAng="0" ptsTypes="AAA">
                                      <p:cBhvr>
                                        <p:cTn id="38" dur="1000" spd="-100000" fill="hold"/>
                                        <p:tgtEl>
                                          <p:spTgt spid="13"/>
                                        </p:tgtEl>
                                        <p:attrNameLst>
                                          <p:attrName>ppt_x</p:attrName>
                                          <p:attrName>ppt_y</p:attrName>
                                        </p:attrNameLst>
                                      </p:cBhvr>
                                      <p:rCtr x="4974" y="30000"/>
                                    </p:animMotion>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6000"/>
                            </p:stCondLst>
                            <p:childTnLst>
                              <p:par>
                                <p:cTn id="44" presetID="31"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 calcmode="lin" valueType="num">
                                      <p:cBhvr>
                                        <p:cTn id="48" dur="1000" fill="hold"/>
                                        <p:tgtEl>
                                          <p:spTgt spid="15"/>
                                        </p:tgtEl>
                                        <p:attrNameLst>
                                          <p:attrName>style.rotation</p:attrName>
                                        </p:attrNameLst>
                                      </p:cBhvr>
                                      <p:tavLst>
                                        <p:tav tm="0">
                                          <p:val>
                                            <p:fltVal val="90"/>
                                          </p:val>
                                        </p:tav>
                                        <p:tav tm="100000">
                                          <p:val>
                                            <p:fltVal val="0"/>
                                          </p:val>
                                        </p:tav>
                                      </p:tavLst>
                                    </p:anim>
                                    <p:animEffect transition="in" filter="fade">
                                      <p:cBhvr>
                                        <p:cTn id="49" dur="1000"/>
                                        <p:tgtEl>
                                          <p:spTgt spid="15"/>
                                        </p:tgtEl>
                                      </p:cBhvr>
                                    </p:animEffect>
                                  </p:childTnLst>
                                </p:cTn>
                              </p:par>
                              <p:par>
                                <p:cTn id="50" presetID="0" presetClass="path" presetSubtype="0" accel="50000" decel="50000" fill="hold" grpId="1" nodeType="withEffect">
                                  <p:stCondLst>
                                    <p:cond delay="0"/>
                                  </p:stCondLst>
                                  <p:childTnLst>
                                    <p:animMotion origin="layout" path="M 3.68629E-18 1.11111E-6 C 0.01107 0.05 0.01641 0.08194 0.02266 0.14491 C 0.0293 0.21134 0.03503 0.33565 0.0388 0.39768 " pathEditMode="relative" rAng="0" ptsTypes="AAA">
                                      <p:cBhvr>
                                        <p:cTn id="51" dur="1000" spd="-100000" fill="hold"/>
                                        <p:tgtEl>
                                          <p:spTgt spid="15"/>
                                        </p:tgtEl>
                                        <p:attrNameLst>
                                          <p:attrName>ppt_x</p:attrName>
                                          <p:attrName>ppt_y</p:attrName>
                                        </p:attrNameLst>
                                      </p:cBhvr>
                                      <p:rCtr x="1940" y="19884"/>
                                    </p:animMotion>
                                  </p:childTnLst>
                                </p:cTn>
                              </p:par>
                            </p:childTnLst>
                          </p:cTn>
                        </p:par>
                        <p:par>
                          <p:cTn id="52" fill="hold">
                            <p:stCondLst>
                              <p:cond delay="7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p:bldP spid="11" grpId="1"/>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p:bldP spid="13" grpId="1"/>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p:bldP spid="15" grpId="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CE493FF-360A-4DB0-B3EE-F8BE528CCB06}" type="datetimeFigureOut">
              <a:rPr lang="en-US">
                <a:solidFill>
                  <a:srgbClr val="EEECE1">
                    <a:shade val="90000"/>
                  </a:srgbClr>
                </a:solidFill>
              </a:rPr>
              <a:pPr>
                <a:defRPr/>
              </a:pPr>
              <a:t>7/29/2021</a:t>
            </a:fld>
            <a:endParaRPr lang="en-AU">
              <a:solidFill>
                <a:srgbClr val="EEECE1">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BBC30587-AB8F-4391-88DC-29E0064BB785}"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6456597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B972753D-AEA0-48C0-9362-657953A9591A}" type="datetimeFigureOut">
              <a:rPr lang="en-US">
                <a:solidFill>
                  <a:srgbClr val="EEECE1">
                    <a:shade val="90000"/>
                  </a:srgbClr>
                </a:solidFill>
              </a:rPr>
              <a:pPr>
                <a:defRPr/>
              </a:pPr>
              <a:t>7/29/2021</a:t>
            </a:fld>
            <a:endParaRPr lang="en-AU">
              <a:solidFill>
                <a:srgbClr val="EEECE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45E46702-0674-4EB1-94ED-C536925CC4B4}"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15214586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60556548-8F87-4BDD-91CC-CB16189DA046}" type="datetimeFigureOut">
              <a:rPr lang="en-US">
                <a:solidFill>
                  <a:srgbClr val="EEECE1">
                    <a:shade val="90000"/>
                  </a:srgbClr>
                </a:solidFill>
              </a:rPr>
              <a:pPr>
                <a:defRPr/>
              </a:pPr>
              <a:t>7/29/2021</a:t>
            </a:fld>
            <a:endParaRPr lang="en-AU">
              <a:solidFill>
                <a:srgbClr val="EEECE1">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4B89D713-B866-4E3F-B8BE-078D8FC11926}"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9750394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FD899D6B-9B9F-4B31-816A-016E7C8CD126}"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C63C0073-DDB2-445A-B836-9EDD9778EBC4}"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0111637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9D72F31-7267-45BF-B3D9-66C0853E9C6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7FC3D6B-3F47-4E5E-8760-92401EADBCA2}"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4851543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Faded Zoom Entrance and Exit">
    <p:bg>
      <p:bgPr>
        <a:gradFill rotWithShape="1">
          <a:gsLst>
            <a:gs pos="0">
              <a:srgbClr val="4C4C4C"/>
            </a:gs>
            <a:gs pos="50000">
              <a:srgbClr val="262626"/>
            </a:gs>
            <a:gs pos="100000">
              <a:srgbClr val="000000"/>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44D57-87F8-406A-B74C-B6E502340114}" type="datetimeFigureOut">
              <a:rPr lang="en-US" smtClean="0">
                <a:solidFill>
                  <a:srgbClr val="EEECE1">
                    <a:shade val="90000"/>
                  </a:srgbClr>
                </a:solidFill>
              </a:rPr>
              <a:pPr/>
              <a:t>7/29/2021</a:t>
            </a:fld>
            <a:endParaRPr lang="en-US">
              <a:solidFill>
                <a:srgbClr val="EEECE1">
                  <a:shade val="90000"/>
                </a:srgbClr>
              </a:solidFill>
            </a:endParaRPr>
          </a:p>
        </p:txBody>
      </p:sp>
      <p:sp>
        <p:nvSpPr>
          <p:cNvPr id="3" name="Footer Placeholder 2"/>
          <p:cNvSpPr>
            <a:spLocks noGrp="1"/>
          </p:cNvSpPr>
          <p:nvPr>
            <p:ph type="ftr" sz="quarter" idx="11"/>
          </p:nvPr>
        </p:nvSpPr>
        <p:spPr/>
        <p:txBody>
          <a:bodyPr/>
          <a:lstStyle/>
          <a:p>
            <a:endParaRPr lang="en-US">
              <a:solidFill>
                <a:srgbClr val="EEECE1">
                  <a:shade val="90000"/>
                </a:srgbClr>
              </a:solidFill>
            </a:endParaRPr>
          </a:p>
        </p:txBody>
      </p:sp>
      <p:sp>
        <p:nvSpPr>
          <p:cNvPr id="4" name="Slide Number Placeholder 3"/>
          <p:cNvSpPr>
            <a:spLocks noGrp="1"/>
          </p:cNvSpPr>
          <p:nvPr>
            <p:ph type="sldNum" sz="quarter" idx="12"/>
          </p:nvPr>
        </p:nvSpPr>
        <p:spPr/>
        <p:txBody>
          <a:bodyPr/>
          <a:lstStyle/>
          <a:p>
            <a:fld id="{5BC8B41F-3CBF-45F1-A7F5-4BDE834EC72E}" type="slidenum">
              <a:rPr lang="en-US" smtClean="0">
                <a:solidFill>
                  <a:srgbClr val="EEECE1">
                    <a:shade val="90000"/>
                  </a:srgbClr>
                </a:solidFill>
              </a:rPr>
              <a:pPr/>
              <a:t>‹#›</a:t>
            </a:fld>
            <a:endParaRPr lang="en-US">
              <a:solidFill>
                <a:srgbClr val="EEECE1">
                  <a:shade val="90000"/>
                </a:srgbClr>
              </a:solidFill>
            </a:endParaRPr>
          </a:p>
        </p:txBody>
      </p:sp>
      <p:sp>
        <p:nvSpPr>
          <p:cNvPr id="6" name="Picture Placeholder Bottom"/>
          <p:cNvSpPr>
            <a:spLocks noGrp="1"/>
          </p:cNvSpPr>
          <p:nvPr>
            <p:ph type="pic" sz="quarter" idx="13"/>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r>
              <a:rPr lang="en-US"/>
              <a:t>Click icon to add picture</a:t>
            </a:r>
            <a:endParaRPr lang="en-US" dirty="0"/>
          </a:p>
        </p:txBody>
      </p:sp>
      <p:sp>
        <p:nvSpPr>
          <p:cNvPr id="11" name="Picture Placeholder Middle"/>
          <p:cNvSpPr>
            <a:spLocks noGrp="1"/>
          </p:cNvSpPr>
          <p:nvPr>
            <p:ph type="pic" sz="quarter" idx="14"/>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r>
              <a:rPr lang="en-US"/>
              <a:t>Click icon to add picture</a:t>
            </a:r>
            <a:endParaRPr lang="en-US" dirty="0"/>
          </a:p>
        </p:txBody>
      </p:sp>
      <p:sp>
        <p:nvSpPr>
          <p:cNvPr id="12" name="Picture Placeholder Top"/>
          <p:cNvSpPr>
            <a:spLocks noGrp="1"/>
          </p:cNvSpPr>
          <p:nvPr>
            <p:ph type="pic" sz="quarter" idx="15"/>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r>
              <a:rPr lang="en-US"/>
              <a:t>Click icon to add picture</a:t>
            </a:r>
            <a:endParaRPr lang="en-US" dirty="0"/>
          </a:p>
        </p:txBody>
      </p:sp>
      <p:sp>
        <p:nvSpPr>
          <p:cNvPr id="13" name="Instructions"/>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a:spcBef>
                <a:spcPts val="600"/>
              </a:spcBef>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Tree>
    <p:extLst>
      <p:ext uri="{BB962C8B-B14F-4D97-AF65-F5344CB8AC3E}">
        <p14:creationId xmlns:p14="http://schemas.microsoft.com/office/powerpoint/2010/main" val="307307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2000"/>
                                        <p:tgtEl>
                                          <p:spTgt spid="6"/>
                                        </p:tgtEl>
                                        <p:attrNameLst>
                                          <p:attrName>ppt_w</p:attrName>
                                        </p:attrNameLst>
                                      </p:cBhvr>
                                      <p:tavLst>
                                        <p:tav tm="0">
                                          <p:val>
                                            <p:strVal val="ppt_w"/>
                                          </p:val>
                                        </p:tav>
                                        <p:tav tm="100000">
                                          <p:val>
                                            <p:fltVal val="0"/>
                                          </p:val>
                                        </p:tav>
                                      </p:tavLst>
                                    </p:anim>
                                    <p:anim calcmode="lin" valueType="num">
                                      <p:cBhvr>
                                        <p:cTn id="14" dur="2000"/>
                                        <p:tgtEl>
                                          <p:spTgt spid="6"/>
                                        </p:tgtEl>
                                        <p:attrNameLst>
                                          <p:attrName>ppt_h</p:attrName>
                                        </p:attrNameLst>
                                      </p:cBhvr>
                                      <p:tavLst>
                                        <p:tav tm="0">
                                          <p:val>
                                            <p:strVal val="ppt_h"/>
                                          </p:val>
                                        </p:tav>
                                        <p:tav tm="100000">
                                          <p:val>
                                            <p:fltVal val="0"/>
                                          </p:val>
                                        </p:tav>
                                      </p:tavLst>
                                    </p:anim>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par>
                                <p:cTn id="17" presetID="53"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000" fill="hold"/>
                                        <p:tgtEl>
                                          <p:spTgt spid="11"/>
                                        </p:tgtEl>
                                        <p:attrNameLst>
                                          <p:attrName>ppt_w</p:attrName>
                                        </p:attrNameLst>
                                      </p:cBhvr>
                                      <p:tavLst>
                                        <p:tav tm="0">
                                          <p:val>
                                            <p:fltVal val="0"/>
                                          </p:val>
                                        </p:tav>
                                        <p:tav tm="100000">
                                          <p:val>
                                            <p:strVal val="#ppt_w"/>
                                          </p:val>
                                        </p:tav>
                                      </p:tavLst>
                                    </p:anim>
                                    <p:anim calcmode="lin" valueType="num">
                                      <p:cBhvr>
                                        <p:cTn id="20" dur="2000" fill="hold"/>
                                        <p:tgtEl>
                                          <p:spTgt spid="11"/>
                                        </p:tgtEl>
                                        <p:attrNameLst>
                                          <p:attrName>ppt_h</p:attrName>
                                        </p:attrNameLst>
                                      </p:cBhvr>
                                      <p:tavLst>
                                        <p:tav tm="0">
                                          <p:val>
                                            <p:fltVal val="0"/>
                                          </p:val>
                                        </p:tav>
                                        <p:tav tm="100000">
                                          <p:val>
                                            <p:strVal val="#ppt_h"/>
                                          </p:val>
                                        </p:tav>
                                      </p:tavLst>
                                    </p:anim>
                                    <p:animEffect transition="in" filter="fade">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grpId="1" nodeType="clickEffect">
                                  <p:stCondLst>
                                    <p:cond delay="0"/>
                                  </p:stCondLst>
                                  <p:childTnLst>
                                    <p:anim calcmode="lin" valueType="num">
                                      <p:cBhvr>
                                        <p:cTn id="25" dur="2000"/>
                                        <p:tgtEl>
                                          <p:spTgt spid="11"/>
                                        </p:tgtEl>
                                        <p:attrNameLst>
                                          <p:attrName>ppt_w</p:attrName>
                                        </p:attrNameLst>
                                      </p:cBhvr>
                                      <p:tavLst>
                                        <p:tav tm="0">
                                          <p:val>
                                            <p:strVal val="ppt_w"/>
                                          </p:val>
                                        </p:tav>
                                        <p:tav tm="100000">
                                          <p:val>
                                            <p:fltVal val="0"/>
                                          </p:val>
                                        </p:tav>
                                      </p:tavLst>
                                    </p:anim>
                                    <p:anim calcmode="lin" valueType="num">
                                      <p:cBhvr>
                                        <p:cTn id="26" dur="2000"/>
                                        <p:tgtEl>
                                          <p:spTgt spid="11"/>
                                        </p:tgtEl>
                                        <p:attrNameLst>
                                          <p:attrName>ppt_h</p:attrName>
                                        </p:attrNameLst>
                                      </p:cBhvr>
                                      <p:tavLst>
                                        <p:tav tm="0">
                                          <p:val>
                                            <p:strVal val="ppt_h"/>
                                          </p:val>
                                        </p:tav>
                                        <p:tav tm="100000">
                                          <p:val>
                                            <p:fltVal val="0"/>
                                          </p:val>
                                        </p:tav>
                                      </p:tavLst>
                                    </p:anim>
                                    <p:animEffect transition="out" filter="fade">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53"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000" fill="hold"/>
                                        <p:tgtEl>
                                          <p:spTgt spid="12"/>
                                        </p:tgtEl>
                                        <p:attrNameLst>
                                          <p:attrName>ppt_w</p:attrName>
                                        </p:attrNameLst>
                                      </p:cBhvr>
                                      <p:tavLst>
                                        <p:tav tm="0">
                                          <p:val>
                                            <p:fltVal val="0"/>
                                          </p:val>
                                        </p:tav>
                                        <p:tav tm="100000">
                                          <p:val>
                                            <p:strVal val="#ppt_w"/>
                                          </p:val>
                                        </p:tav>
                                      </p:tavLst>
                                    </p:anim>
                                    <p:anim calcmode="lin" valueType="num">
                                      <p:cBhvr>
                                        <p:cTn id="32" dur="2000" fill="hold"/>
                                        <p:tgtEl>
                                          <p:spTgt spid="12"/>
                                        </p:tgtEl>
                                        <p:attrNameLst>
                                          <p:attrName>ppt_h</p:attrName>
                                        </p:attrNameLst>
                                      </p:cBhvr>
                                      <p:tavLst>
                                        <p:tav tm="0">
                                          <p:val>
                                            <p:fltVal val="0"/>
                                          </p:val>
                                        </p:tav>
                                        <p:tav tm="100000">
                                          <p:val>
                                            <p:strVal val="#ppt_h"/>
                                          </p:val>
                                        </p:tav>
                                      </p:tavLst>
                                    </p:anim>
                                    <p:animEffect transition="in" filter="fade">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Shrink Text Over Picture">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8" name="Round Diagonal Corner Rectangle 7"/>
          <p:cNvSpPr/>
          <p:nvPr userDrawn="1"/>
        </p:nvSpPr>
        <p:spPr>
          <a:xfrm>
            <a:off x="0" y="0"/>
            <a:ext cx="9144000" cy="6858000"/>
          </a:xfrm>
          <a:prstGeom prst="round2DiagRect">
            <a:avLst>
              <a:gd name="adj1" fmla="val 6945"/>
              <a:gd name="adj2" fmla="val 0"/>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 Diagonal Corner Rectangle 8"/>
          <p:cNvSpPr/>
          <p:nvPr userDrawn="1"/>
        </p:nvSpPr>
        <p:spPr>
          <a:xfrm>
            <a:off x="0" y="0"/>
            <a:ext cx="9144000" cy="6858000"/>
          </a:xfrm>
          <a:prstGeom prst="round2DiagRect">
            <a:avLst>
              <a:gd name="adj1" fmla="val 6945"/>
              <a:gd name="adj2" fmla="val 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5"/>
          <p:cNvSpPr>
            <a:spLocks noGrp="1"/>
          </p:cNvSpPr>
          <p:nvPr>
            <p:ph type="body" sz="quarter" idx="10" hasCustomPrompt="1"/>
          </p:nvPr>
        </p:nvSpPr>
        <p:spPr>
          <a:xfrm>
            <a:off x="480060" y="666750"/>
            <a:ext cx="3383280" cy="2266950"/>
          </a:xfrm>
          <a:prstGeom prst="rect">
            <a:avLst/>
          </a:prstGeom>
          <a:noFill/>
        </p:spPr>
        <p:txBody>
          <a:bodyPr lIns="182880" tIns="182880" rIns="182880" bIns="182880" anchor="ctr">
            <a:noAutofit/>
          </a:bodyPr>
          <a:lstStyle>
            <a:lvl1pPr marL="0" indent="0" algn="ctr">
              <a:buNone/>
              <a:defRPr sz="2800" baseline="0"/>
            </a:lvl1pPr>
            <a:lvl2pPr marL="0" indent="0">
              <a:buNone/>
              <a:defRPr sz="2800"/>
            </a:lvl2pPr>
            <a:lvl3pPr marL="0" indent="0">
              <a:buNone/>
              <a:defRPr sz="2800"/>
            </a:lvl3pPr>
            <a:lvl4pPr marL="0" indent="0">
              <a:buNone/>
              <a:defRPr sz="2800"/>
            </a:lvl4pPr>
            <a:lvl5pPr marL="0" indent="0">
              <a:buNone/>
              <a:defRPr sz="2800"/>
            </a:lvl5pPr>
          </a:lstStyle>
          <a:p>
            <a:pPr lvl="0"/>
            <a:r>
              <a:rPr lang="en-US" dirty="0"/>
              <a:t>Click to enter first statement</a:t>
            </a:r>
          </a:p>
        </p:txBody>
      </p:sp>
      <p:sp>
        <p:nvSpPr>
          <p:cNvPr id="7" name="Text Placeholder 5"/>
          <p:cNvSpPr>
            <a:spLocks noGrp="1"/>
          </p:cNvSpPr>
          <p:nvPr>
            <p:ph type="body" sz="quarter" idx="11" hasCustomPrompt="1"/>
          </p:nvPr>
        </p:nvSpPr>
        <p:spPr>
          <a:xfrm>
            <a:off x="480060" y="3895725"/>
            <a:ext cx="3383280" cy="2266950"/>
          </a:xfrm>
          <a:prstGeom prst="rect">
            <a:avLst/>
          </a:prstGeom>
          <a:noFill/>
        </p:spPr>
        <p:txBody>
          <a:bodyPr lIns="182880" tIns="182880" rIns="182880" bIns="182880" anchor="ctr">
            <a:noAutofit/>
          </a:bodyPr>
          <a:lstStyle>
            <a:lvl1pPr marL="0" indent="0" algn="ctr">
              <a:buNone/>
              <a:defRPr sz="2800" baseline="0">
                <a:solidFill>
                  <a:schemeClr val="bg1"/>
                </a:solidFill>
              </a:defRPr>
            </a:lvl1pPr>
            <a:lvl2pPr marL="0" indent="0">
              <a:buNone/>
              <a:defRPr sz="2800"/>
            </a:lvl2pPr>
            <a:lvl3pPr marL="0" indent="0">
              <a:buNone/>
              <a:defRPr sz="2800"/>
            </a:lvl3pPr>
            <a:lvl4pPr marL="0" indent="0">
              <a:buNone/>
              <a:defRPr sz="2800"/>
            </a:lvl4pPr>
            <a:lvl5pPr marL="0" indent="0">
              <a:buNone/>
              <a:defRPr sz="2800"/>
            </a:lvl5pPr>
          </a:lstStyle>
          <a:p>
            <a:pPr lvl="0"/>
            <a:r>
              <a:rPr lang="en-US" dirty="0"/>
              <a:t>Click to enter second statement</a:t>
            </a:r>
          </a:p>
        </p:txBody>
      </p:sp>
      <p:sp>
        <p:nvSpPr>
          <p:cNvPr id="12" name="Rectangle 11"/>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defRPr/>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To change the background image, on the Design tab of the ribbon, click Format Background, and then Insert picture from File.</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Tree>
    <p:extLst>
      <p:ext uri="{BB962C8B-B14F-4D97-AF65-F5344CB8AC3E}">
        <p14:creationId xmlns:p14="http://schemas.microsoft.com/office/powerpoint/2010/main" val="155892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500"/>
                                  </p:stCondLst>
                                  <p:childTnLst>
                                    <p:animScale>
                                      <p:cBhvr>
                                        <p:cTn id="6" dur="2000" fill="hold"/>
                                        <p:tgtEl>
                                          <p:spTgt spid="9"/>
                                        </p:tgtEl>
                                      </p:cBhvr>
                                      <p:by x="37000" y="37000"/>
                                    </p:animScale>
                                  </p:childTnLst>
                                </p:cTn>
                              </p:par>
                              <p:par>
                                <p:cTn id="7" presetID="35" presetClass="path" presetSubtype="0" accel="50000" decel="50000" fill="hold" grpId="1" nodeType="withEffect">
                                  <p:stCondLst>
                                    <p:cond delay="1500"/>
                                  </p:stCondLst>
                                  <p:childTnLst>
                                    <p:animMotion origin="layout" path="M 0 0 L -0.2625 0.23333 " pathEditMode="relative" rAng="0" ptsTypes="AA">
                                      <p:cBhvr>
                                        <p:cTn id="8" dur="1000" fill="hold"/>
                                        <p:tgtEl>
                                          <p:spTgt spid="9"/>
                                        </p:tgtEl>
                                        <p:attrNameLst>
                                          <p:attrName>ppt_x</p:attrName>
                                          <p:attrName>ppt_y</p:attrName>
                                        </p:attrNameLst>
                                      </p:cBhvr>
                                      <p:rCtr x="-13125" y="11667"/>
                                    </p:animMotion>
                                  </p:childTnLst>
                                </p:cTn>
                              </p:par>
                              <p:par>
                                <p:cTn id="9" presetID="6" presetClass="emph" presetSubtype="0" fill="hold" grpId="0" nodeType="withEffect">
                                  <p:stCondLst>
                                    <p:cond delay="500"/>
                                  </p:stCondLst>
                                  <p:childTnLst>
                                    <p:animScale>
                                      <p:cBhvr>
                                        <p:cTn id="10" dur="2000" fill="hold"/>
                                        <p:tgtEl>
                                          <p:spTgt spid="8"/>
                                        </p:tgtEl>
                                      </p:cBhvr>
                                      <p:by x="37000" y="37000"/>
                                    </p:animScale>
                                  </p:childTnLst>
                                </p:cTn>
                              </p:par>
                              <p:par>
                                <p:cTn id="11" presetID="35" presetClass="path" presetSubtype="0" accel="50000" decel="50000" fill="hold" grpId="1" nodeType="withEffect">
                                  <p:stCondLst>
                                    <p:cond delay="1500"/>
                                  </p:stCondLst>
                                  <p:childTnLst>
                                    <p:animMotion origin="layout" path="M 0 0 L -0.2625 -0.23333 " pathEditMode="relative" rAng="0" ptsTypes="AA">
                                      <p:cBhvr>
                                        <p:cTn id="12" dur="1000" fill="hold"/>
                                        <p:tgtEl>
                                          <p:spTgt spid="8"/>
                                        </p:tgtEl>
                                        <p:attrNameLst>
                                          <p:attrName>ppt_x</p:attrName>
                                          <p:attrName>ppt_y</p:attrName>
                                        </p:attrNameLst>
                                      </p:cBhvr>
                                      <p:rCtr x="-13125" y="-11667"/>
                                    </p:animMotion>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Buttons Grow and Turn on Path">
    <p:bg>
      <p:bgPr>
        <a:gradFill rotWithShape="1">
          <a:gsLst>
            <a:gs pos="0">
              <a:srgbClr val="FFFFFF"/>
            </a:gs>
            <a:gs pos="100000">
              <a:srgbClr val="D9D9D9"/>
            </a:gs>
          </a:gsLst>
          <a:lin ang="13500000" scaled="0"/>
        </a:gradFill>
        <a:effectLst/>
      </p:bgPr>
    </p:bg>
    <p:spTree>
      <p:nvGrpSpPr>
        <p:cNvPr id="1" name=""/>
        <p:cNvGrpSpPr/>
        <p:nvPr/>
      </p:nvGrpSpPr>
      <p:grpSpPr>
        <a:xfrm>
          <a:off x="0" y="0"/>
          <a:ext cx="0" cy="0"/>
          <a:chOff x="0" y="0"/>
          <a:chExt cx="0" cy="0"/>
        </a:xfrm>
      </p:grpSpPr>
      <p:sp>
        <p:nvSpPr>
          <p:cNvPr id="9" name="Freeform 8"/>
          <p:cNvSpPr/>
          <p:nvPr userDrawn="1"/>
        </p:nvSpPr>
        <p:spPr>
          <a:xfrm>
            <a:off x="0" y="1"/>
            <a:ext cx="3920756" cy="6857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CE966E8-DCA0-42DE-A10D-4868BED75878}" type="datetimeFigureOut">
              <a:rPr lang="en-US" smtClean="0">
                <a:solidFill>
                  <a:srgbClr val="EEECE1">
                    <a:shade val="90000"/>
                  </a:srgbClr>
                </a:solidFill>
              </a:rPr>
              <a:pPr/>
              <a:t>7/29/2021</a:t>
            </a:fld>
            <a:endParaRPr lang="en-US">
              <a:solidFill>
                <a:srgbClr val="EEECE1">
                  <a:shade val="90000"/>
                </a:srgbClr>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srgbClr val="EEECE1">
                  <a:shade val="90000"/>
                </a:srgbClr>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3CF7DFB-4023-4036-BB09-7E1973D8C318}" type="slidenum">
              <a:rPr lang="en-US" smtClean="0">
                <a:solidFill>
                  <a:srgbClr val="EEECE1">
                    <a:shade val="90000"/>
                  </a:srgbClr>
                </a:solidFill>
              </a:rPr>
              <a:pPr/>
              <a:t>‹#›</a:t>
            </a:fld>
            <a:endParaRPr lang="en-US">
              <a:solidFill>
                <a:srgbClr val="EEECE1">
                  <a:shade val="90000"/>
                </a:srgbClr>
              </a:solidFill>
            </a:endParaRPr>
          </a:p>
        </p:txBody>
      </p:sp>
      <p:sp>
        <p:nvSpPr>
          <p:cNvPr id="8" name="Text Placeholder 1"/>
          <p:cNvSpPr>
            <a:spLocks noGrp="1"/>
          </p:cNvSpPr>
          <p:nvPr>
            <p:ph type="body" sz="quarter" idx="14"/>
          </p:nvPr>
        </p:nvSpPr>
        <p:spPr>
          <a:xfrm>
            <a:off x="2221464" y="838201"/>
            <a:ext cx="451314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7" name="Picture Placeholder 6"/>
          <p:cNvSpPr>
            <a:spLocks noGrp="1" noChangeAspect="1"/>
          </p:cNvSpPr>
          <p:nvPr>
            <p:ph type="pic" sz="quarter" idx="13" hasCustomPrompt="1"/>
          </p:nvPr>
        </p:nvSpPr>
        <p:spPr>
          <a:xfrm>
            <a:off x="1120955" y="6096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0" name="Text Placeholder 1"/>
          <p:cNvSpPr>
            <a:spLocks noGrp="1"/>
          </p:cNvSpPr>
          <p:nvPr>
            <p:ph type="body" sz="quarter" idx="15"/>
          </p:nvPr>
        </p:nvSpPr>
        <p:spPr>
          <a:xfrm>
            <a:off x="3161538" y="20574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1" name="Picture Placeholder 6"/>
          <p:cNvSpPr>
            <a:spLocks noGrp="1" noChangeAspect="1"/>
          </p:cNvSpPr>
          <p:nvPr>
            <p:ph type="pic" sz="quarter" idx="16" hasCustomPrompt="1"/>
          </p:nvPr>
        </p:nvSpPr>
        <p:spPr>
          <a:xfrm>
            <a:off x="2067196" y="18288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2" name="Text Placeholder 1"/>
          <p:cNvSpPr>
            <a:spLocks noGrp="1"/>
          </p:cNvSpPr>
          <p:nvPr>
            <p:ph type="body" sz="quarter" idx="17"/>
          </p:nvPr>
        </p:nvSpPr>
        <p:spPr>
          <a:xfrm>
            <a:off x="3785616" y="33528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3" name="Picture Placeholder 6"/>
          <p:cNvSpPr>
            <a:spLocks noGrp="1" noChangeAspect="1"/>
          </p:cNvSpPr>
          <p:nvPr>
            <p:ph type="pic" sz="quarter" idx="18" hasCustomPrompt="1"/>
          </p:nvPr>
        </p:nvSpPr>
        <p:spPr>
          <a:xfrm>
            <a:off x="2686050" y="32004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4" name="Text Placeholder 1"/>
          <p:cNvSpPr>
            <a:spLocks noGrp="1"/>
          </p:cNvSpPr>
          <p:nvPr>
            <p:ph type="body" sz="quarter" idx="19"/>
          </p:nvPr>
        </p:nvSpPr>
        <p:spPr>
          <a:xfrm>
            <a:off x="4354830" y="484632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5" name="Picture Placeholder 6"/>
          <p:cNvSpPr>
            <a:spLocks noGrp="1" noChangeAspect="1"/>
          </p:cNvSpPr>
          <p:nvPr>
            <p:ph type="pic" sz="quarter" idx="20" hasCustomPrompt="1"/>
          </p:nvPr>
        </p:nvSpPr>
        <p:spPr>
          <a:xfrm>
            <a:off x="3255915" y="4690872"/>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6" name="Instructions"/>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Tree>
    <p:extLst>
      <p:ext uri="{BB962C8B-B14F-4D97-AF65-F5344CB8AC3E}">
        <p14:creationId xmlns:p14="http://schemas.microsoft.com/office/powerpoint/2010/main" val="1708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0" presetClass="path" presetSubtype="0" accel="50000" decel="50000" fill="hold" grpId="1" nodeType="withEffect">
                                  <p:stCondLst>
                                    <p:cond delay="0"/>
                                  </p:stCondLst>
                                  <p:childTnLst>
                                    <p:animMotion origin="layout" path="M 1.875E-6 2.77556E-17 C 0.08333 0.12338 0.12409 0.20185 0.17031 0.35532 C 0.21771 0.51736 0.26002 0.8213 0.28515 0.97199 " pathEditMode="relative" rAng="0" ptsTypes="AAA">
                                      <p:cBhvr>
                                        <p:cTn id="12" dur="1000" spd="-100000" fill="hold"/>
                                        <p:tgtEl>
                                          <p:spTgt spid="7"/>
                                        </p:tgtEl>
                                        <p:attrNameLst>
                                          <p:attrName>ppt_x</p:attrName>
                                          <p:attrName>ppt_y</p:attrName>
                                        </p:attrNameLst>
                                      </p:cBhvr>
                                      <p:rCtr x="14258" y="48588"/>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0" presetClass="path" presetSubtype="0" accel="50000" decel="50000" fill="hold" grpId="1" nodeType="withEffect">
                                  <p:stCondLst>
                                    <p:cond delay="0"/>
                                  </p:stCondLst>
                                  <p:childTnLst>
                                    <p:animMotion origin="layout" path="M -3.54167E-6 2.22222E-6 C 0.0487 0.10208 0.07266 0.16713 0.09987 0.29444 C 0.12774 0.4287 0.15248 0.68078 0.16732 0.80602 " pathEditMode="relative" rAng="0" ptsTypes="AAA">
                                      <p:cBhvr>
                                        <p:cTn id="25" dur="1000" spd="-100000" fill="hold"/>
                                        <p:tgtEl>
                                          <p:spTgt spid="11"/>
                                        </p:tgtEl>
                                        <p:attrNameLst>
                                          <p:attrName>ppt_x</p:attrName>
                                          <p:attrName>ppt_y</p:attrName>
                                        </p:attrNameLst>
                                      </p:cBhvr>
                                      <p:rCtr x="8359" y="40301"/>
                                    </p:animMotion>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4000"/>
                            </p:stCondLst>
                            <p:childTnLst>
                              <p:par>
                                <p:cTn id="31" presetID="31"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0" presetClass="path" presetSubtype="0" accel="50000" decel="50000" fill="hold" grpId="1" nodeType="withEffect">
                                  <p:stCondLst>
                                    <p:cond delay="0"/>
                                  </p:stCondLst>
                                  <p:childTnLst>
                                    <p:animMotion origin="layout" path="M -1.875E-6 2.22222E-6 C 0.02891 0.07592 0.0431 0.1243 0.05938 0.21921 C 0.07591 0.31921 0.09063 0.50694 0.09961 0.60023 " pathEditMode="relative" rAng="0" ptsTypes="AAA">
                                      <p:cBhvr>
                                        <p:cTn id="38" dur="1000" spd="-100000" fill="hold"/>
                                        <p:tgtEl>
                                          <p:spTgt spid="13"/>
                                        </p:tgtEl>
                                        <p:attrNameLst>
                                          <p:attrName>ppt_x</p:attrName>
                                          <p:attrName>ppt_y</p:attrName>
                                        </p:attrNameLst>
                                      </p:cBhvr>
                                      <p:rCtr x="4974" y="30000"/>
                                    </p:animMotion>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6000"/>
                            </p:stCondLst>
                            <p:childTnLst>
                              <p:par>
                                <p:cTn id="44" presetID="31"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 calcmode="lin" valueType="num">
                                      <p:cBhvr>
                                        <p:cTn id="48" dur="1000" fill="hold"/>
                                        <p:tgtEl>
                                          <p:spTgt spid="15"/>
                                        </p:tgtEl>
                                        <p:attrNameLst>
                                          <p:attrName>style.rotation</p:attrName>
                                        </p:attrNameLst>
                                      </p:cBhvr>
                                      <p:tavLst>
                                        <p:tav tm="0">
                                          <p:val>
                                            <p:fltVal val="90"/>
                                          </p:val>
                                        </p:tav>
                                        <p:tav tm="100000">
                                          <p:val>
                                            <p:fltVal val="0"/>
                                          </p:val>
                                        </p:tav>
                                      </p:tavLst>
                                    </p:anim>
                                    <p:animEffect transition="in" filter="fade">
                                      <p:cBhvr>
                                        <p:cTn id="49" dur="1000"/>
                                        <p:tgtEl>
                                          <p:spTgt spid="15"/>
                                        </p:tgtEl>
                                      </p:cBhvr>
                                    </p:animEffect>
                                  </p:childTnLst>
                                </p:cTn>
                              </p:par>
                              <p:par>
                                <p:cTn id="50" presetID="0" presetClass="path" presetSubtype="0" accel="50000" decel="50000" fill="hold" grpId="1" nodeType="withEffect">
                                  <p:stCondLst>
                                    <p:cond delay="0"/>
                                  </p:stCondLst>
                                  <p:childTnLst>
                                    <p:animMotion origin="layout" path="M 3.68629E-18 1.11111E-6 C 0.01107 0.05 0.01641 0.08194 0.02266 0.14491 C 0.0293 0.21134 0.03503 0.33565 0.0388 0.39768 " pathEditMode="relative" rAng="0" ptsTypes="AAA">
                                      <p:cBhvr>
                                        <p:cTn id="51" dur="1000" spd="-100000" fill="hold"/>
                                        <p:tgtEl>
                                          <p:spTgt spid="15"/>
                                        </p:tgtEl>
                                        <p:attrNameLst>
                                          <p:attrName>ppt_x</p:attrName>
                                          <p:attrName>ppt_y</p:attrName>
                                        </p:attrNameLst>
                                      </p:cBhvr>
                                      <p:rCtr x="1940" y="19884"/>
                                    </p:animMotion>
                                  </p:childTnLst>
                                </p:cTn>
                              </p:par>
                            </p:childTnLst>
                          </p:cTn>
                        </p:par>
                        <p:par>
                          <p:cTn id="52" fill="hold">
                            <p:stCondLst>
                              <p:cond delay="7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p:bldP spid="11" grpId="1"/>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p:bldP spid="13" grpId="1"/>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p:bldP spid="15" grpId="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Motion Path Picture Change">
    <p:bg>
      <p:bgPr>
        <a:gradFill rotWithShape="1">
          <a:gsLst>
            <a:gs pos="0">
              <a:srgbClr val="EBEAEA"/>
            </a:gs>
            <a:gs pos="50000">
              <a:srgbClr val="E4E3E3"/>
            </a:gs>
            <a:gs pos="100000">
              <a:srgbClr val="BCBBBB"/>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2D55B-C17A-4132-AD1E-0665F1BA91DA}" type="datetimeFigureOut">
              <a:rPr lang="en-US" smtClean="0">
                <a:solidFill>
                  <a:srgbClr val="EEECE1">
                    <a:shade val="90000"/>
                  </a:srgbClr>
                </a:solidFill>
              </a:rPr>
              <a:pPr/>
              <a:t>7/29/2021</a:t>
            </a:fld>
            <a:endParaRPr lang="en-US">
              <a:solidFill>
                <a:srgbClr val="EEECE1">
                  <a:shade val="90000"/>
                </a:srgbClr>
              </a:solidFill>
            </a:endParaRPr>
          </a:p>
        </p:txBody>
      </p:sp>
      <p:sp>
        <p:nvSpPr>
          <p:cNvPr id="3" name="Footer Placeholder 2"/>
          <p:cNvSpPr>
            <a:spLocks noGrp="1"/>
          </p:cNvSpPr>
          <p:nvPr>
            <p:ph type="ftr" sz="quarter" idx="11"/>
          </p:nvPr>
        </p:nvSpPr>
        <p:spPr/>
        <p:txBody>
          <a:bodyPr/>
          <a:lstStyle/>
          <a:p>
            <a:endParaRPr lang="en-US">
              <a:solidFill>
                <a:srgbClr val="EEECE1">
                  <a:shade val="90000"/>
                </a:srgbClr>
              </a:solidFill>
            </a:endParaRPr>
          </a:p>
        </p:txBody>
      </p:sp>
      <p:sp>
        <p:nvSpPr>
          <p:cNvPr id="4" name="Slide Number Placeholder 3"/>
          <p:cNvSpPr>
            <a:spLocks noGrp="1"/>
          </p:cNvSpPr>
          <p:nvPr>
            <p:ph type="sldNum" sz="quarter" idx="12"/>
          </p:nvPr>
        </p:nvSpPr>
        <p:spPr/>
        <p:txBody>
          <a:bodyPr/>
          <a:lstStyle/>
          <a:p>
            <a:fld id="{7D355147-7778-42DA-BCB7-51B0F9FC9341}" type="slidenum">
              <a:rPr lang="en-US" smtClean="0">
                <a:solidFill>
                  <a:srgbClr val="EEECE1">
                    <a:shade val="90000"/>
                  </a:srgbClr>
                </a:solidFill>
              </a:rPr>
              <a:pPr/>
              <a:t>‹#›</a:t>
            </a:fld>
            <a:endParaRPr lang="en-US">
              <a:solidFill>
                <a:srgbClr val="EEECE1">
                  <a:shade val="90000"/>
                </a:srgbClr>
              </a:solidFill>
            </a:endParaRPr>
          </a:p>
        </p:txBody>
      </p:sp>
      <p:sp>
        <p:nvSpPr>
          <p:cNvPr id="5" name="Rectangle 4"/>
          <p:cNvSpPr/>
          <p:nvPr userDrawn="1"/>
        </p:nvSpPr>
        <p:spPr>
          <a:xfrm>
            <a:off x="0" y="1371600"/>
            <a:ext cx="9144000" cy="3124200"/>
          </a:xfrm>
          <a:prstGeom prst="rect">
            <a:avLst/>
          </a:prstGeom>
          <a:gradFill>
            <a:gsLst>
              <a:gs pos="1000">
                <a:srgbClr val="5B9BD5">
                  <a:alpha val="40000"/>
                </a:srgbClr>
              </a:gs>
              <a:gs pos="100000">
                <a:srgbClr val="5B9BD5">
                  <a:alpha val="1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Picture Placeholder 1"/>
          <p:cNvSpPr>
            <a:spLocks noGrp="1"/>
          </p:cNvSpPr>
          <p:nvPr>
            <p:ph type="pic" sz="quarter" idx="13" hasCustomPrompt="1"/>
          </p:nvPr>
        </p:nvSpPr>
        <p:spPr>
          <a:xfrm>
            <a:off x="342900" y="838200"/>
            <a:ext cx="13716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r>
              <a:rPr lang="en-US" dirty="0"/>
              <a:t>Picture 1</a:t>
            </a:r>
          </a:p>
        </p:txBody>
      </p:sp>
      <p:sp>
        <p:nvSpPr>
          <p:cNvPr id="8" name="Picture Placeholder 2"/>
          <p:cNvSpPr>
            <a:spLocks noGrp="1"/>
          </p:cNvSpPr>
          <p:nvPr>
            <p:ph type="pic" sz="quarter" idx="14" hasCustomPrompt="1"/>
          </p:nvPr>
        </p:nvSpPr>
        <p:spPr>
          <a:xfrm>
            <a:off x="342900" y="838200"/>
            <a:ext cx="13716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r>
              <a:rPr lang="en-US" dirty="0"/>
              <a:t>Picture 2</a:t>
            </a:r>
          </a:p>
        </p:txBody>
      </p:sp>
      <p:sp>
        <p:nvSpPr>
          <p:cNvPr id="9" name="Picture Placeholder 3"/>
          <p:cNvSpPr>
            <a:spLocks noGrp="1"/>
          </p:cNvSpPr>
          <p:nvPr>
            <p:ph type="pic" sz="quarter" idx="15" hasCustomPrompt="1"/>
          </p:nvPr>
        </p:nvSpPr>
        <p:spPr>
          <a:xfrm>
            <a:off x="342900" y="838200"/>
            <a:ext cx="13716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r>
              <a:rPr lang="en-US" dirty="0"/>
              <a:t>Picture 3</a:t>
            </a:r>
          </a:p>
        </p:txBody>
      </p:sp>
      <p:sp>
        <p:nvSpPr>
          <p:cNvPr id="10" name="Picture Placeholder 4"/>
          <p:cNvSpPr>
            <a:spLocks noGrp="1"/>
          </p:cNvSpPr>
          <p:nvPr>
            <p:ph type="pic" sz="quarter" idx="16" hasCustomPrompt="1"/>
          </p:nvPr>
        </p:nvSpPr>
        <p:spPr>
          <a:xfrm>
            <a:off x="342900" y="838200"/>
            <a:ext cx="13716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r>
              <a:rPr lang="en-US" dirty="0"/>
              <a:t>Picture 4</a:t>
            </a:r>
          </a:p>
        </p:txBody>
      </p:sp>
      <p:sp>
        <p:nvSpPr>
          <p:cNvPr id="11" name="Instructions"/>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a:spcBef>
                <a:spcPts val="600"/>
              </a:spcBef>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Tree>
    <p:extLst>
      <p:ext uri="{BB962C8B-B14F-4D97-AF65-F5344CB8AC3E}">
        <p14:creationId xmlns:p14="http://schemas.microsoft.com/office/powerpoint/2010/main" val="241945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63" presetClass="path" presetSubtype="0" accel="16667" decel="16667" fill="hold" grpId="1" nodeType="withEffect">
                                  <p:stCondLst>
                                    <p:cond delay="0"/>
                                  </p:stCondLst>
                                  <p:childTnLst>
                                    <p:animMotion origin="layout" path="M 2.77556E-17 8.51064E-7 L 0.7 8.51064E-7 " pathEditMode="relative" rAng="0" ptsTypes="AA">
                                      <p:cBhvr>
                                        <p:cTn id="9" dur="12000" fill="hold"/>
                                        <p:tgtEl>
                                          <p:spTgt spid="7"/>
                                        </p:tgtEl>
                                        <p:attrNameLst>
                                          <p:attrName>ppt_x</p:attrName>
                                          <p:attrName>ppt_y</p:attrName>
                                        </p:attrNameLst>
                                      </p:cBhvr>
                                      <p:rCtr x="350" y="0"/>
                                    </p:animMotion>
                                  </p:childTnLst>
                                </p:cTn>
                              </p:par>
                              <p:par>
                                <p:cTn id="10" presetID="10" presetClass="entr" presetSubtype="0" fill="hold" grpId="0" nodeType="withEffect">
                                  <p:stCondLst>
                                    <p:cond delay="3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xit" presetSubtype="0" fill="hold" grpId="2" nodeType="withEffect">
                                  <p:stCondLst>
                                    <p:cond delay="40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63" presetClass="path" presetSubtype="0" accel="16667" decel="16667" fill="hold" grpId="1" nodeType="withEffect">
                                  <p:stCondLst>
                                    <p:cond delay="0"/>
                                  </p:stCondLst>
                                  <p:childTnLst>
                                    <p:animMotion origin="layout" path="M 1.38778E-17 4.44444E-6 L 0.7 4.44444E-6 " pathEditMode="relative" rAng="0" ptsTypes="AA">
                                      <p:cBhvr>
                                        <p:cTn id="17" dur="12000" fill="hold"/>
                                        <p:tgtEl>
                                          <p:spTgt spid="8"/>
                                        </p:tgtEl>
                                        <p:attrNameLst>
                                          <p:attrName>ppt_x</p:attrName>
                                          <p:attrName>ppt_y</p:attrName>
                                        </p:attrNameLst>
                                      </p:cBhvr>
                                      <p:rCtr x="35000" y="0"/>
                                    </p:animMotion>
                                  </p:childTnLst>
                                </p:cTn>
                              </p:par>
                              <p:par>
                                <p:cTn id="18" presetID="10" presetClass="entr" presetSubtype="0" fill="hold" grpId="0" nodeType="withEffect">
                                  <p:stCondLst>
                                    <p:cond delay="6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xit" presetSubtype="0" fill="hold" grpId="2" nodeType="withEffect">
                                  <p:stCondLst>
                                    <p:cond delay="700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63" presetClass="path" presetSubtype="0" accel="16667" decel="16667" fill="hold" grpId="1" nodeType="withEffect">
                                  <p:stCondLst>
                                    <p:cond delay="0"/>
                                  </p:stCondLst>
                                  <p:childTnLst>
                                    <p:animMotion origin="layout" path="M 1.38778E-17 4.44444E-6 L 0.7 4.44444E-6 " pathEditMode="relative" rAng="0" ptsTypes="AA">
                                      <p:cBhvr>
                                        <p:cTn id="25" dur="12000" fill="hold"/>
                                        <p:tgtEl>
                                          <p:spTgt spid="9"/>
                                        </p:tgtEl>
                                        <p:attrNameLst>
                                          <p:attrName>ppt_x</p:attrName>
                                          <p:attrName>ppt_y</p:attrName>
                                        </p:attrNameLst>
                                      </p:cBhvr>
                                      <p:rCtr x="35000" y="0"/>
                                    </p:animMotion>
                                  </p:childTnLst>
                                </p:cTn>
                              </p:par>
                              <p:par>
                                <p:cTn id="26" presetID="10" presetClass="entr" presetSubtype="0" fill="hold" grpId="0" nodeType="withEffect">
                                  <p:stCondLst>
                                    <p:cond delay="9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par>
                                <p:cTn id="29" presetID="10" presetClass="exit" presetSubtype="0" fill="hold" grpId="2" nodeType="withEffect">
                                  <p:stCondLst>
                                    <p:cond delay="1000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63" presetClass="path" presetSubtype="0" accel="16667" decel="16667" fill="hold" grpId="1" nodeType="withEffect">
                                  <p:stCondLst>
                                    <p:cond delay="0"/>
                                  </p:stCondLst>
                                  <p:childTnLst>
                                    <p:animMotion origin="layout" path="M 1.38778E-17 4.44444E-6 L 0.7 4.44444E-6 " pathEditMode="relative" rAng="0" ptsTypes="AA">
                                      <p:cBhvr>
                                        <p:cTn id="33" dur="12000" fill="hold"/>
                                        <p:tgtEl>
                                          <p:spTgt spid="10"/>
                                        </p:tgtEl>
                                        <p:attrNameLst>
                                          <p:attrName>ppt_x</p:attrName>
                                          <p:attrName>ppt_y</p:attrName>
                                        </p:attrNameLst>
                                      </p:cBhvr>
                                      <p:rCtr x="35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16608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509111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053647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744351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9835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545003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
        <p:nvSpPr>
          <p:cNvPr id="5" name="Rectangle 4"/>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Tree>
    <p:extLst>
      <p:ext uri="{BB962C8B-B14F-4D97-AF65-F5344CB8AC3E}">
        <p14:creationId xmlns:p14="http://schemas.microsoft.com/office/powerpoint/2010/main" val="4810345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671121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66959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947754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5013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fld id="{018CFA43-4F7C-40B6-B08D-7CD40A2BC9E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E1854CF-A9E1-4B0B-8FC8-38331ED80D1C}"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6263738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9582A523-CC02-479E-8F89-390BF5EAF042}"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3886319-8E08-4170-AB8C-E8C92F5236B3}"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1535757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fld id="{F49E36B1-16B9-41B1-B553-C5C31887E7B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B124C05-2FB4-4F9A-9FAE-E198CAE0BB30}"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6450260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56081DE-108C-4F40-B25C-1CB294202F5C}" type="datetimeFigureOut">
              <a:rPr lang="en-US">
                <a:solidFill>
                  <a:srgbClr val="EEECE1">
                    <a:shade val="90000"/>
                  </a:srgbClr>
                </a:solidFill>
              </a:rPr>
              <a:pPr>
                <a:defRPr/>
              </a:pPr>
              <a:t>7/29/2021</a:t>
            </a:fld>
            <a:endParaRPr lang="en-AU">
              <a:solidFill>
                <a:srgbClr val="EEECE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0554360F-EDBE-44C2-9AFD-876C28265833}"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7288487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96650E43-C488-4E83-AD84-7323B1ABA4ED}" type="datetimeFigureOut">
              <a:rPr lang="en-US">
                <a:solidFill>
                  <a:srgbClr val="EEECE1">
                    <a:shade val="90000"/>
                  </a:srgbClr>
                </a:solidFill>
              </a:rPr>
              <a:pPr>
                <a:defRPr/>
              </a:pPr>
              <a:t>7/29/2021</a:t>
            </a:fld>
            <a:endParaRPr lang="en-AU">
              <a:solidFill>
                <a:srgbClr val="EEECE1">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C338B11-0837-467D-A936-693E6A6013D9}"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158378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9E603A7E-56DB-4006-8CB0-0F24997F0B11}" type="datetimeFigureOut">
              <a:rPr lang="en-US">
                <a:solidFill>
                  <a:srgbClr val="EEECE1">
                    <a:shade val="90000"/>
                  </a:srgbClr>
                </a:solidFill>
              </a:rPr>
              <a:pPr>
                <a:defRPr/>
              </a:pPr>
              <a:t>7/29/2021</a:t>
            </a:fld>
            <a:endParaRPr lang="en-AU">
              <a:solidFill>
                <a:srgbClr val="EEECE1">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55034905-9517-49D8-8B2A-84556B760E72}"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18944485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CE493FF-360A-4DB0-B3EE-F8BE528CCB06}" type="datetimeFigureOut">
              <a:rPr lang="en-US">
                <a:solidFill>
                  <a:srgbClr val="EEECE1">
                    <a:shade val="90000"/>
                  </a:srgbClr>
                </a:solidFill>
              </a:rPr>
              <a:pPr>
                <a:defRPr/>
              </a:pPr>
              <a:t>7/29/2021</a:t>
            </a:fld>
            <a:endParaRPr lang="en-AU">
              <a:solidFill>
                <a:srgbClr val="EEECE1">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BBC30587-AB8F-4391-88DC-29E0064BB785}"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076114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B972753D-AEA0-48C0-9362-657953A9591A}" type="datetimeFigureOut">
              <a:rPr lang="en-US">
                <a:solidFill>
                  <a:srgbClr val="EEECE1">
                    <a:shade val="90000"/>
                  </a:srgbClr>
                </a:solidFill>
              </a:rPr>
              <a:pPr>
                <a:defRPr/>
              </a:pPr>
              <a:t>7/29/2021</a:t>
            </a:fld>
            <a:endParaRPr lang="en-AU">
              <a:solidFill>
                <a:srgbClr val="EEECE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45E46702-0674-4EB1-94ED-C536925CC4B4}"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41860161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60556548-8F87-4BDD-91CC-CB16189DA046}" type="datetimeFigureOut">
              <a:rPr lang="en-US">
                <a:solidFill>
                  <a:srgbClr val="EEECE1">
                    <a:shade val="90000"/>
                  </a:srgbClr>
                </a:solidFill>
              </a:rPr>
              <a:pPr>
                <a:defRPr/>
              </a:pPr>
              <a:t>7/29/2021</a:t>
            </a:fld>
            <a:endParaRPr lang="en-AU">
              <a:solidFill>
                <a:srgbClr val="EEECE1">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4B89D713-B866-4E3F-B8BE-078D8FC11926}"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6025870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FD899D6B-9B9F-4B31-816A-016E7C8CD126}"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C63C0073-DDB2-445A-B836-9EDD9778EBC4}"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1770207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9D72F31-7267-45BF-B3D9-66C0853E9C6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7FC3D6B-3F47-4E5E-8760-92401EADBCA2}"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41800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p:cNvSpPr>
            <a:spLocks noGrp="1"/>
          </p:cNvSpPr>
          <p:nvPr>
            <p:ph type="dt" sz="half" idx="10"/>
          </p:nvPr>
        </p:nvSpPr>
        <p:spPr/>
        <p:txBody>
          <a:bodyPr/>
          <a:lstStyle>
            <a:lvl1pPr>
              <a:defRPr/>
            </a:lvl1pPr>
          </a:lstStyle>
          <a:p>
            <a:pPr>
              <a:defRPr/>
            </a:pPr>
            <a:endParaRPr lang="en-US">
              <a:solidFill>
                <a:srgbClr val="EEECE1">
                  <a:shade val="90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EEECE1">
                  <a:shade val="90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0ECCC096-2053-4184-B1DE-A9718BA388B6}" type="slidenum">
              <a:rPr lang="ar-SA">
                <a:solidFill>
                  <a:srgbClr val="EEECE1">
                    <a:shade val="90000"/>
                  </a:srgbClr>
                </a:solidFill>
              </a:rPr>
              <a:pPr>
                <a:defRPr/>
              </a:pPr>
              <a:t>‹#›</a:t>
            </a:fld>
            <a:endParaRPr lang="en-US">
              <a:solidFill>
                <a:srgbClr val="EEECE1">
                  <a:shade val="90000"/>
                </a:srgbClr>
              </a:solidFill>
            </a:endParaRPr>
          </a:p>
        </p:txBody>
      </p:sp>
    </p:spTree>
    <p:extLst>
      <p:ext uri="{BB962C8B-B14F-4D97-AF65-F5344CB8AC3E}">
        <p14:creationId xmlns:p14="http://schemas.microsoft.com/office/powerpoint/2010/main" val="3716376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1676400" y="2895600"/>
            <a:ext cx="7391400" cy="914400"/>
          </a:xfrm>
        </p:spPr>
        <p:txBody>
          <a:bodyPr anchor="b"/>
          <a:lstStyle>
            <a:lvl1pPr algn="r">
              <a:defRPr/>
            </a:lvl1pPr>
          </a:lstStyle>
          <a:p>
            <a:r>
              <a:rPr lang="en-US"/>
              <a:t>Click to edit Master title style</a:t>
            </a:r>
          </a:p>
        </p:txBody>
      </p:sp>
      <p:sp>
        <p:nvSpPr>
          <p:cNvPr id="278531" name="Rectangle 3"/>
          <p:cNvSpPr>
            <a:spLocks noGrp="1" noChangeArrowheads="1"/>
          </p:cNvSpPr>
          <p:nvPr>
            <p:ph type="subTitle" idx="1"/>
          </p:nvPr>
        </p:nvSpPr>
        <p:spPr>
          <a:xfrm>
            <a:off x="1676400" y="3733800"/>
            <a:ext cx="7391400" cy="749300"/>
          </a:xfrm>
        </p:spPr>
        <p:txBody>
          <a:bodyPr/>
          <a:lstStyle>
            <a:lvl1pPr marL="0" indent="0" algn="r">
              <a:buFont typeface="Wingdings" pitchFamily="2" charset="2"/>
              <a:buNone/>
              <a:defRPr/>
            </a:lvl1pPr>
          </a:lstStyle>
          <a:p>
            <a:r>
              <a:rPr lang="en-US"/>
              <a:t>Click to edit Master subtitle style</a:t>
            </a:r>
          </a:p>
        </p:txBody>
      </p:sp>
      <p:sp>
        <p:nvSpPr>
          <p:cNvPr id="278532" name="Rectangle 4"/>
          <p:cNvSpPr>
            <a:spLocks noGrp="1" noChangeArrowheads="1"/>
          </p:cNvSpPr>
          <p:nvPr>
            <p:ph type="dt" sz="quarter" idx="2"/>
          </p:nvPr>
        </p:nvSpPr>
        <p:spPr/>
        <p:txBody>
          <a:bodyPr/>
          <a:lstStyle>
            <a:lvl1pPr>
              <a:defRPr/>
            </a:lvl1pPr>
          </a:lstStyle>
          <a:p>
            <a:endParaRPr lang="en-US">
              <a:solidFill>
                <a:srgbClr val="003366"/>
              </a:solidFill>
            </a:endParaRPr>
          </a:p>
        </p:txBody>
      </p:sp>
      <p:sp>
        <p:nvSpPr>
          <p:cNvPr id="278533" name="Rectangle 5"/>
          <p:cNvSpPr>
            <a:spLocks noGrp="1" noChangeArrowheads="1"/>
          </p:cNvSpPr>
          <p:nvPr>
            <p:ph type="ftr" sz="quarter" idx="3"/>
          </p:nvPr>
        </p:nvSpPr>
        <p:spPr/>
        <p:txBody>
          <a:bodyPr/>
          <a:lstStyle>
            <a:lvl1pPr>
              <a:defRPr/>
            </a:lvl1pPr>
          </a:lstStyle>
          <a:p>
            <a:endParaRPr lang="en-US">
              <a:solidFill>
                <a:srgbClr val="003366"/>
              </a:solidFill>
            </a:endParaRPr>
          </a:p>
        </p:txBody>
      </p:sp>
      <p:sp>
        <p:nvSpPr>
          <p:cNvPr id="278534" name="Rectangle 6"/>
          <p:cNvSpPr>
            <a:spLocks noGrp="1" noChangeArrowheads="1"/>
          </p:cNvSpPr>
          <p:nvPr>
            <p:ph type="sldNum" sz="quarter" idx="4"/>
          </p:nvPr>
        </p:nvSpPr>
        <p:spPr/>
        <p:txBody>
          <a:bodyPr/>
          <a:lstStyle>
            <a:lvl1pPr>
              <a:defRPr/>
            </a:lvl1pPr>
          </a:lstStyle>
          <a:p>
            <a:fld id="{C4A1A014-CD4F-4361-93DA-8077F752D4D6}"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22852514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09B87B27-2B38-466A-8CD4-319805E47035}"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33703794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25F34395-B374-4FCA-9E43-778979DD702C}"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29551081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EFC1C5C1-D69D-492E-B8C1-76E69342A587}"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11270828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3366"/>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3366"/>
              </a:solidFill>
            </a:endParaRPr>
          </a:p>
        </p:txBody>
      </p:sp>
      <p:sp>
        <p:nvSpPr>
          <p:cNvPr id="9" name="Slide Number Placeholder 8"/>
          <p:cNvSpPr>
            <a:spLocks noGrp="1"/>
          </p:cNvSpPr>
          <p:nvPr>
            <p:ph type="sldNum" sz="quarter" idx="12"/>
          </p:nvPr>
        </p:nvSpPr>
        <p:spPr/>
        <p:txBody>
          <a:bodyPr/>
          <a:lstStyle>
            <a:lvl1pPr>
              <a:defRPr/>
            </a:lvl1pPr>
          </a:lstStyle>
          <a:p>
            <a:fld id="{000118F6-CA3B-495C-8F90-96311FF6C99F}"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37788488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3366"/>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3366"/>
              </a:solidFill>
            </a:endParaRPr>
          </a:p>
        </p:txBody>
      </p:sp>
      <p:sp>
        <p:nvSpPr>
          <p:cNvPr id="5" name="Slide Number Placeholder 4"/>
          <p:cNvSpPr>
            <a:spLocks noGrp="1"/>
          </p:cNvSpPr>
          <p:nvPr>
            <p:ph type="sldNum" sz="quarter" idx="12"/>
          </p:nvPr>
        </p:nvSpPr>
        <p:spPr/>
        <p:txBody>
          <a:bodyPr/>
          <a:lstStyle>
            <a:lvl1pPr>
              <a:defRPr/>
            </a:lvl1pPr>
          </a:lstStyle>
          <a:p>
            <a:fld id="{20B614D3-2B14-403C-B798-28A96B3B0922}"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35635102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3366"/>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3366"/>
              </a:solidFill>
            </a:endParaRPr>
          </a:p>
        </p:txBody>
      </p:sp>
      <p:sp>
        <p:nvSpPr>
          <p:cNvPr id="4" name="Slide Number Placeholder 3"/>
          <p:cNvSpPr>
            <a:spLocks noGrp="1"/>
          </p:cNvSpPr>
          <p:nvPr>
            <p:ph type="sldNum" sz="quarter" idx="12"/>
          </p:nvPr>
        </p:nvSpPr>
        <p:spPr/>
        <p:txBody>
          <a:bodyPr/>
          <a:lstStyle>
            <a:lvl1pPr>
              <a:defRPr/>
            </a:lvl1pPr>
          </a:lstStyle>
          <a:p>
            <a:fld id="{8376940E-E339-4209-B212-C13C6FA6A376}"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42846717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5A8875D9-F642-45FF-B831-E9E20C79532E}"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3565948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64C9B94C-D461-40B7-A2F4-BE4910CFC1EE}"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25580894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7E37779C-DF06-4672-ADCD-C785B01100D1}"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22193014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18478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152400"/>
            <a:ext cx="53911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CA978211-12C0-4AE1-BE9E-3E02940D38E0}"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13215333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267200"/>
          </a:xfrm>
        </p:spPr>
        <p:txBody>
          <a:bodyPr/>
          <a:lstStyle/>
          <a:p>
            <a:endParaRPr lang="en-US"/>
          </a:p>
        </p:txBody>
      </p:sp>
      <p:sp>
        <p:nvSpPr>
          <p:cNvPr id="4" name="Footer Placeholder 3"/>
          <p:cNvSpPr>
            <a:spLocks noGrp="1"/>
          </p:cNvSpPr>
          <p:nvPr>
            <p:ph type="ftr" sz="quarter" idx="10"/>
          </p:nvPr>
        </p:nvSpPr>
        <p:spPr>
          <a:xfrm>
            <a:off x="5791200" y="6400800"/>
            <a:ext cx="5334000" cy="304800"/>
          </a:xfrm>
        </p:spPr>
        <p:txBody>
          <a:bodyPr/>
          <a:lstStyle>
            <a:lvl1pPr>
              <a:defRPr/>
            </a:lvl1pPr>
          </a:lstStyle>
          <a:p>
            <a:r>
              <a:rPr lang="en-US">
                <a:solidFill>
                  <a:srgbClr val="003366"/>
                </a:solidFill>
              </a:rPr>
              <a:t>MacLennan</a:t>
            </a:r>
          </a:p>
        </p:txBody>
      </p:sp>
      <p:sp>
        <p:nvSpPr>
          <p:cNvPr id="5" name="Slide Number Placeholder 4"/>
          <p:cNvSpPr>
            <a:spLocks noGrp="1"/>
          </p:cNvSpPr>
          <p:nvPr>
            <p:ph type="sldNum" sz="quarter" idx="11"/>
          </p:nvPr>
        </p:nvSpPr>
        <p:spPr>
          <a:xfrm>
            <a:off x="7239000" y="6248400"/>
            <a:ext cx="1862667" cy="457200"/>
          </a:xfrm>
        </p:spPr>
        <p:txBody>
          <a:bodyPr/>
          <a:lstStyle>
            <a:lvl1pPr>
              <a:defRPr/>
            </a:lvl1pPr>
          </a:lstStyle>
          <a:p>
            <a:fld id="{5216DCCE-7288-4B8C-8ECC-FEFAEC9963FE}"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28415590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p>
        </p:txBody>
      </p:sp>
      <p:sp>
        <p:nvSpPr>
          <p:cNvPr id="3" name="Table Placeholder 2"/>
          <p:cNvSpPr>
            <a:spLocks noGrp="1"/>
          </p:cNvSpPr>
          <p:nvPr>
            <p:ph type="tbl" idx="1"/>
          </p:nvPr>
        </p:nvSpPr>
        <p:spPr>
          <a:xfrm>
            <a:off x="1370013" y="1827213"/>
            <a:ext cx="7313612" cy="4114800"/>
          </a:xfrm>
        </p:spPr>
        <p:txBody>
          <a:bodyPr/>
          <a:lstStyle/>
          <a:p>
            <a:endParaRPr lang="en-US"/>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67C85420-ED90-40C3-8AF5-CE24EAEBC367}"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30135330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01075F8-8683-4367-9B21-A2989997EED3}" type="datetimeFigureOut">
              <a:rPr lang="zh-TW" altLang="en-US" smtClean="0">
                <a:solidFill>
                  <a:prstClr val="black">
                    <a:tint val="75000"/>
                  </a:prstClr>
                </a:solidFill>
              </a:rPr>
              <a:pPr/>
              <a:t>2021/7/29</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9F1B48-9CAA-46B9-B4B5-20A9845A5C3C}"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9" name="圖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t="25714"/>
          <a:stretch/>
        </p:blipFill>
        <p:spPr>
          <a:xfrm>
            <a:off x="0" y="1763486"/>
            <a:ext cx="9141420" cy="5094514"/>
          </a:xfrm>
          <a:prstGeom prst="rect">
            <a:avLst/>
          </a:prstGeom>
        </p:spPr>
      </p:pic>
      <p:pic>
        <p:nvPicPr>
          <p:cNvPr id="7" name="圖片 6">
            <a:extLst>
              <a:ext uri="{FF2B5EF4-FFF2-40B4-BE49-F238E27FC236}">
                <a16:creationId xmlns:a16="http://schemas.microsoft.com/office/drawing/2014/main" id="{A4740371-1BD7-49B6-9AC8-BB15E2BA79E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8282" b="23711"/>
          <a:stretch/>
        </p:blipFill>
        <p:spPr>
          <a:xfrm>
            <a:off x="7555227" y="100874"/>
            <a:ext cx="1483328" cy="1216938"/>
          </a:xfrm>
          <a:prstGeom prst="rect">
            <a:avLst/>
          </a:prstGeom>
        </p:spPr>
      </p:pic>
      <p:pic>
        <p:nvPicPr>
          <p:cNvPr id="2" name="圖片 1"/>
          <p:cNvPicPr>
            <a:picLocks noChangeAspect="1"/>
          </p:cNvPicPr>
          <p:nvPr userDrawn="1"/>
        </p:nvPicPr>
        <p:blipFill rotWithShape="1">
          <a:blip r:embed="rId4">
            <a:extLst>
              <a:ext uri="{28A0092B-C50C-407E-A947-70E740481C1C}">
                <a14:useLocalDpi xmlns:a14="http://schemas.microsoft.com/office/drawing/2010/main" val="0"/>
              </a:ext>
            </a:extLst>
          </a:blip>
          <a:srcRect t="14117" b="10588"/>
          <a:stretch/>
        </p:blipFill>
        <p:spPr>
          <a:xfrm>
            <a:off x="0" y="185649"/>
            <a:ext cx="2276271" cy="894208"/>
          </a:xfrm>
          <a:prstGeom prst="rect">
            <a:avLst/>
          </a:prstGeom>
        </p:spPr>
      </p:pic>
    </p:spTree>
    <p:extLst>
      <p:ext uri="{BB962C8B-B14F-4D97-AF65-F5344CB8AC3E}">
        <p14:creationId xmlns:p14="http://schemas.microsoft.com/office/powerpoint/2010/main" val="18162817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01075F8-8683-4367-9B21-A2989997EED3}" type="datetimeFigureOut">
              <a:rPr lang="zh-TW" altLang="en-US" smtClean="0">
                <a:solidFill>
                  <a:prstClr val="black">
                    <a:tint val="75000"/>
                  </a:prstClr>
                </a:solidFill>
              </a:rPr>
              <a:pPr/>
              <a:t>2021/7/29</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9F1B48-9CAA-46B9-B4B5-20A9845A5C3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559942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01075F8-8683-4367-9B21-A2989997EED3}" type="datetimeFigureOut">
              <a:rPr lang="zh-TW" altLang="en-US" smtClean="0">
                <a:solidFill>
                  <a:prstClr val="black">
                    <a:tint val="75000"/>
                  </a:prstClr>
                </a:solidFill>
              </a:rPr>
              <a:pPr/>
              <a:t>2021/7/29</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9F1B48-9CAA-46B9-B4B5-20A9845A5C3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462810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01075F8-8683-4367-9B21-A2989997EED3}" type="datetimeFigureOut">
              <a:rPr lang="zh-TW" altLang="en-US" smtClean="0">
                <a:solidFill>
                  <a:prstClr val="black">
                    <a:tint val="75000"/>
                  </a:prstClr>
                </a:solidFill>
              </a:rPr>
              <a:pPr/>
              <a:t>2021/7/29</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9F1B48-9CAA-46B9-B4B5-20A9845A5C3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849342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1075F8-8683-4367-9B21-A2989997EED3}" type="datetimeFigureOut">
              <a:rPr lang="zh-TW" altLang="en-US" smtClean="0">
                <a:solidFill>
                  <a:prstClr val="black">
                    <a:tint val="75000"/>
                  </a:prstClr>
                </a:solidFill>
              </a:rPr>
              <a:pPr/>
              <a:t>2021/7/29</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9F1B48-9CAA-46B9-B4B5-20A9845A5C3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93781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1676400" y="2895600"/>
            <a:ext cx="7391400" cy="914400"/>
          </a:xfrm>
        </p:spPr>
        <p:txBody>
          <a:bodyPr anchor="b"/>
          <a:lstStyle>
            <a:lvl1pPr algn="r">
              <a:defRPr/>
            </a:lvl1pPr>
          </a:lstStyle>
          <a:p>
            <a:r>
              <a:rPr lang="en-US"/>
              <a:t>Click to edit Master title style</a:t>
            </a:r>
          </a:p>
        </p:txBody>
      </p:sp>
      <p:sp>
        <p:nvSpPr>
          <p:cNvPr id="278531" name="Rectangle 3"/>
          <p:cNvSpPr>
            <a:spLocks noGrp="1" noChangeArrowheads="1"/>
          </p:cNvSpPr>
          <p:nvPr>
            <p:ph type="subTitle" idx="1"/>
          </p:nvPr>
        </p:nvSpPr>
        <p:spPr>
          <a:xfrm>
            <a:off x="1676400" y="3733800"/>
            <a:ext cx="7391400" cy="749300"/>
          </a:xfrm>
        </p:spPr>
        <p:txBody>
          <a:bodyPr/>
          <a:lstStyle>
            <a:lvl1pPr marL="0" indent="0" algn="r">
              <a:buFont typeface="Wingdings" pitchFamily="2" charset="2"/>
              <a:buNone/>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latin typeface="Tahom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atin typeface="Tahoma" pitchFamily="34" charset="0"/>
              </a:defRPr>
            </a:lvl1pPr>
          </a:lstStyle>
          <a:p>
            <a:pPr>
              <a:defRPr/>
            </a:pPr>
            <a:fld id="{1ADFE6F6-BDCA-4DFA-90EA-0C071EED5C77}" type="slidenum">
              <a:rPr lang="en-US"/>
              <a:pPr>
                <a:defRPr/>
              </a:pPr>
              <a:t>‹#›</a:t>
            </a:fld>
            <a:endParaRPr lang="en-US"/>
          </a:p>
        </p:txBody>
      </p:sp>
    </p:spTree>
    <p:extLst>
      <p:ext uri="{BB962C8B-B14F-4D97-AF65-F5344CB8AC3E}">
        <p14:creationId xmlns:p14="http://schemas.microsoft.com/office/powerpoint/2010/main" val="25872801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atin typeface="Tahoma" pitchFamily="34" charset="0"/>
              </a:defRPr>
            </a:lvl1pPr>
          </a:lstStyle>
          <a:p>
            <a:pPr>
              <a:defRPr/>
            </a:pPr>
            <a:fld id="{4DF9C42B-440E-4138-9D43-9D64BE70634A}" type="slidenum">
              <a:rPr lang="en-US"/>
              <a:pPr>
                <a:defRPr/>
              </a:pPr>
              <a:t>‹#›</a:t>
            </a:fld>
            <a:endParaRPr lang="en-US"/>
          </a:p>
        </p:txBody>
      </p:sp>
    </p:spTree>
    <p:extLst>
      <p:ext uri="{BB962C8B-B14F-4D97-AF65-F5344CB8AC3E}">
        <p14:creationId xmlns:p14="http://schemas.microsoft.com/office/powerpoint/2010/main" val="18035632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atin typeface="Tahoma" pitchFamily="34" charset="0"/>
              </a:defRPr>
            </a:lvl1pPr>
          </a:lstStyle>
          <a:p>
            <a:pPr>
              <a:defRPr/>
            </a:pPr>
            <a:fld id="{A67AD810-19B3-4DF5-A53E-0469BD3D7801}" type="slidenum">
              <a:rPr lang="en-US"/>
              <a:pPr>
                <a:defRPr/>
              </a:pPr>
              <a:t>‹#›</a:t>
            </a:fld>
            <a:endParaRPr lang="en-US"/>
          </a:p>
        </p:txBody>
      </p:sp>
    </p:spTree>
    <p:extLst>
      <p:ext uri="{BB962C8B-B14F-4D97-AF65-F5344CB8AC3E}">
        <p14:creationId xmlns:p14="http://schemas.microsoft.com/office/powerpoint/2010/main" val="23368964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atin typeface="Tahoma" pitchFamily="34" charset="0"/>
              </a:defRPr>
            </a:lvl1pPr>
          </a:lstStyle>
          <a:p>
            <a:pPr>
              <a:defRPr/>
            </a:pPr>
            <a:fld id="{BA342E58-08A8-4689-BFDE-9987C5508E85}" type="slidenum">
              <a:rPr lang="en-US"/>
              <a:pPr>
                <a:defRPr/>
              </a:pPr>
              <a:t>‹#›</a:t>
            </a:fld>
            <a:endParaRPr lang="en-US"/>
          </a:p>
        </p:txBody>
      </p:sp>
    </p:spTree>
    <p:extLst>
      <p:ext uri="{BB962C8B-B14F-4D97-AF65-F5344CB8AC3E}">
        <p14:creationId xmlns:p14="http://schemas.microsoft.com/office/powerpoint/2010/main" val="21171434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ahom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atin typeface="Tahoma" pitchFamily="34" charset="0"/>
              </a:defRPr>
            </a:lvl1pPr>
          </a:lstStyle>
          <a:p>
            <a:pPr>
              <a:defRPr/>
            </a:pPr>
            <a:fld id="{CD67BD5C-C9E8-4EE6-8262-ADB39779195A}" type="slidenum">
              <a:rPr lang="en-US"/>
              <a:pPr>
                <a:defRPr/>
              </a:pPr>
              <a:t>‹#›</a:t>
            </a:fld>
            <a:endParaRPr lang="en-US"/>
          </a:p>
        </p:txBody>
      </p:sp>
    </p:spTree>
    <p:extLst>
      <p:ext uri="{BB962C8B-B14F-4D97-AF65-F5344CB8AC3E}">
        <p14:creationId xmlns:p14="http://schemas.microsoft.com/office/powerpoint/2010/main" val="7901152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atin typeface="Tahoma" pitchFamily="34" charset="0"/>
              </a:defRPr>
            </a:lvl1pPr>
          </a:lstStyle>
          <a:p>
            <a:pPr>
              <a:defRPr/>
            </a:pPr>
            <a:fld id="{B090A6B4-2AD2-44F5-AD95-2552DD05EA8F}" type="slidenum">
              <a:rPr lang="en-US"/>
              <a:pPr>
                <a:defRPr/>
              </a:pPr>
              <a:t>‹#›</a:t>
            </a:fld>
            <a:endParaRPr lang="en-US"/>
          </a:p>
        </p:txBody>
      </p:sp>
    </p:spTree>
    <p:extLst>
      <p:ext uri="{BB962C8B-B14F-4D97-AF65-F5344CB8AC3E}">
        <p14:creationId xmlns:p14="http://schemas.microsoft.com/office/powerpoint/2010/main" val="18378815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ahom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atin typeface="Tahoma" pitchFamily="34" charset="0"/>
              </a:defRPr>
            </a:lvl1pPr>
          </a:lstStyle>
          <a:p>
            <a:pPr>
              <a:defRPr/>
            </a:pPr>
            <a:fld id="{AF7242BB-1050-4CC7-BF39-566853E50902}" type="slidenum">
              <a:rPr lang="en-US"/>
              <a:pPr>
                <a:defRPr/>
              </a:pPr>
              <a:t>‹#›</a:t>
            </a:fld>
            <a:endParaRPr lang="en-US"/>
          </a:p>
        </p:txBody>
      </p:sp>
    </p:spTree>
    <p:extLst>
      <p:ext uri="{BB962C8B-B14F-4D97-AF65-F5344CB8AC3E}">
        <p14:creationId xmlns:p14="http://schemas.microsoft.com/office/powerpoint/2010/main" val="21426114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atin typeface="Tahoma" pitchFamily="34" charset="0"/>
              </a:defRPr>
            </a:lvl1pPr>
          </a:lstStyle>
          <a:p>
            <a:pPr>
              <a:defRPr/>
            </a:pPr>
            <a:fld id="{1A727167-C5FD-4F05-B425-270125AA585B}" type="slidenum">
              <a:rPr lang="en-US"/>
              <a:pPr>
                <a:defRPr/>
              </a:pPr>
              <a:t>‹#›</a:t>
            </a:fld>
            <a:endParaRPr lang="en-US"/>
          </a:p>
        </p:txBody>
      </p:sp>
    </p:spTree>
    <p:extLst>
      <p:ext uri="{BB962C8B-B14F-4D97-AF65-F5344CB8AC3E}">
        <p14:creationId xmlns:p14="http://schemas.microsoft.com/office/powerpoint/2010/main" val="31874657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atin typeface="Tahoma" pitchFamily="34" charset="0"/>
              </a:defRPr>
            </a:lvl1pPr>
          </a:lstStyle>
          <a:p>
            <a:pPr>
              <a:defRPr/>
            </a:pPr>
            <a:fld id="{071763EF-9111-486F-B7F2-BC4F915A4102}" type="slidenum">
              <a:rPr lang="en-US"/>
              <a:pPr>
                <a:defRPr/>
              </a:pPr>
              <a:t>‹#›</a:t>
            </a:fld>
            <a:endParaRPr lang="en-US"/>
          </a:p>
        </p:txBody>
      </p:sp>
    </p:spTree>
    <p:extLst>
      <p:ext uri="{BB962C8B-B14F-4D97-AF65-F5344CB8AC3E}">
        <p14:creationId xmlns:p14="http://schemas.microsoft.com/office/powerpoint/2010/main" val="25821077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atin typeface="Tahoma" pitchFamily="34" charset="0"/>
              </a:defRPr>
            </a:lvl1pPr>
          </a:lstStyle>
          <a:p>
            <a:pPr>
              <a:defRPr/>
            </a:pPr>
            <a:fld id="{BE9939CD-C643-4B0E-80AB-5194D3E546FE}" type="slidenum">
              <a:rPr lang="en-US"/>
              <a:pPr>
                <a:defRPr/>
              </a:pPr>
              <a:t>‹#›</a:t>
            </a:fld>
            <a:endParaRPr lang="en-US"/>
          </a:p>
        </p:txBody>
      </p:sp>
    </p:spTree>
    <p:extLst>
      <p:ext uri="{BB962C8B-B14F-4D97-AF65-F5344CB8AC3E}">
        <p14:creationId xmlns:p14="http://schemas.microsoft.com/office/powerpoint/2010/main" val="197179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18478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152400"/>
            <a:ext cx="53911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atin typeface="Tahoma" pitchFamily="34" charset="0"/>
              </a:defRPr>
            </a:lvl1pPr>
          </a:lstStyle>
          <a:p>
            <a:pPr>
              <a:defRPr/>
            </a:pPr>
            <a:fld id="{CE66E87A-78BC-4C51-961E-78B46D03C46B}" type="slidenum">
              <a:rPr lang="en-US"/>
              <a:pPr>
                <a:defRPr/>
              </a:pPr>
              <a:t>‹#›</a:t>
            </a:fld>
            <a:endParaRPr lang="en-US"/>
          </a:p>
        </p:txBody>
      </p:sp>
    </p:spTree>
    <p:extLst>
      <p:ext uri="{BB962C8B-B14F-4D97-AF65-F5344CB8AC3E}">
        <p14:creationId xmlns:p14="http://schemas.microsoft.com/office/powerpoint/2010/main" val="24362606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267200"/>
          </a:xfrm>
        </p:spPr>
        <p:txBody>
          <a:bodyPr/>
          <a:lstStyle/>
          <a:p>
            <a:pPr lvl="0"/>
            <a:endParaRPr lang="en-US" noProof="0"/>
          </a:p>
        </p:txBody>
      </p:sp>
      <p:sp>
        <p:nvSpPr>
          <p:cNvPr id="4" name="Footer Placeholder 3"/>
          <p:cNvSpPr>
            <a:spLocks noGrp="1"/>
          </p:cNvSpPr>
          <p:nvPr>
            <p:ph type="ftr" sz="quarter" idx="10"/>
          </p:nvPr>
        </p:nvSpPr>
        <p:spPr>
          <a:xfrm>
            <a:off x="5791200" y="6400800"/>
            <a:ext cx="5334000" cy="304800"/>
          </a:xfrm>
        </p:spPr>
        <p:txBody>
          <a:bodyPr/>
          <a:lstStyle>
            <a:lvl1pPr>
              <a:defRPr>
                <a:latin typeface="Tahoma" pitchFamily="34" charset="0"/>
              </a:defRPr>
            </a:lvl1pPr>
          </a:lstStyle>
          <a:p>
            <a:pPr>
              <a:defRPr/>
            </a:pPr>
            <a:r>
              <a:rPr lang="en-US"/>
              <a:t>MacLennan</a:t>
            </a:r>
          </a:p>
        </p:txBody>
      </p:sp>
      <p:sp>
        <p:nvSpPr>
          <p:cNvPr id="5" name="Slide Number Placeholder 4"/>
          <p:cNvSpPr>
            <a:spLocks noGrp="1"/>
          </p:cNvSpPr>
          <p:nvPr>
            <p:ph type="sldNum" sz="quarter" idx="11"/>
          </p:nvPr>
        </p:nvSpPr>
        <p:spPr>
          <a:xfrm>
            <a:off x="7239000" y="6248400"/>
            <a:ext cx="1862138" cy="457200"/>
          </a:xfrm>
        </p:spPr>
        <p:txBody>
          <a:bodyPr/>
          <a:lstStyle>
            <a:lvl1pPr algn="l">
              <a:defRPr>
                <a:latin typeface="Tahoma" pitchFamily="34" charset="0"/>
              </a:defRPr>
            </a:lvl1pPr>
          </a:lstStyle>
          <a:p>
            <a:pPr>
              <a:defRPr/>
            </a:pPr>
            <a:fld id="{2513F0DC-D22C-4A98-94F3-E99CB877F5EC}" type="slidenum">
              <a:rPr lang="en-US"/>
              <a:pPr>
                <a:defRPr/>
              </a:pPr>
              <a:t>‹#›</a:t>
            </a:fld>
            <a:endParaRPr lang="en-US"/>
          </a:p>
        </p:txBody>
      </p:sp>
    </p:spTree>
    <p:extLst>
      <p:ext uri="{BB962C8B-B14F-4D97-AF65-F5344CB8AC3E}">
        <p14:creationId xmlns:p14="http://schemas.microsoft.com/office/powerpoint/2010/main" val="72409372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p>
        </p:txBody>
      </p:sp>
      <p:sp>
        <p:nvSpPr>
          <p:cNvPr id="3" name="Table Placeholder 2"/>
          <p:cNvSpPr>
            <a:spLocks noGrp="1"/>
          </p:cNvSpPr>
          <p:nvPr>
            <p:ph type="tbl" idx="1"/>
          </p:nvPr>
        </p:nvSpPr>
        <p:spPr>
          <a:xfrm>
            <a:off x="1370013" y="1827213"/>
            <a:ext cx="7313612" cy="4114800"/>
          </a:xfrm>
        </p:spPr>
        <p:txBody>
          <a:bodyPr/>
          <a:lstStyle/>
          <a:p>
            <a:pPr lvl="0"/>
            <a:endParaRPr lang="en-US" noProof="0"/>
          </a:p>
        </p:txBody>
      </p:sp>
      <p:sp>
        <p:nvSpPr>
          <p:cNvPr id="4" name="Date Placeholder 3"/>
          <p:cNvSpPr>
            <a:spLocks noGrp="1"/>
          </p:cNvSpPr>
          <p:nvPr>
            <p:ph type="dt" sz="half" idx="10"/>
          </p:nvPr>
        </p:nvSpPr>
        <p:spPr>
          <a:xfrm>
            <a:off x="457200" y="6248400"/>
            <a:ext cx="2133600" cy="457200"/>
          </a:xfrm>
        </p:spPr>
        <p:txBody>
          <a:bodyPr/>
          <a:lstStyle>
            <a:lvl1pPr>
              <a:defRPr>
                <a:latin typeface="Tahoma" pitchFamily="34"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a:xfrm>
            <a:off x="6553200" y="6248400"/>
            <a:ext cx="2133600" cy="457200"/>
          </a:xfrm>
        </p:spPr>
        <p:txBody>
          <a:bodyPr/>
          <a:lstStyle>
            <a:lvl1pPr algn="l">
              <a:defRPr>
                <a:latin typeface="Tahoma" pitchFamily="34" charset="0"/>
              </a:defRPr>
            </a:lvl1pPr>
          </a:lstStyle>
          <a:p>
            <a:pPr>
              <a:defRPr/>
            </a:pPr>
            <a:fld id="{A32C852D-ABF0-4595-8A43-0E6F1166F9DA}" type="slidenum">
              <a:rPr lang="en-US"/>
              <a:pPr>
                <a:defRPr/>
              </a:pPr>
              <a:t>‹#›</a:t>
            </a:fld>
            <a:endParaRPr lang="en-US"/>
          </a:p>
        </p:txBody>
      </p:sp>
    </p:spTree>
    <p:extLst>
      <p:ext uri="{BB962C8B-B14F-4D97-AF65-F5344CB8AC3E}">
        <p14:creationId xmlns:p14="http://schemas.microsoft.com/office/powerpoint/2010/main" val="9377627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2" name="圖片 8"/>
          <p:cNvPicPr>
            <a:picLocks noChangeAspect="1"/>
          </p:cNvPicPr>
          <p:nvPr userDrawn="1"/>
        </p:nvPicPr>
        <p:blipFill>
          <a:blip r:embed="rId2">
            <a:extLst>
              <a:ext uri="{28A0092B-C50C-407E-A947-70E740481C1C}">
                <a14:useLocalDpi xmlns:a14="http://schemas.microsoft.com/office/drawing/2010/main" val="0"/>
              </a:ext>
            </a:extLst>
          </a:blip>
          <a:srcRect t="25714"/>
          <a:stretch>
            <a:fillRect/>
          </a:stretch>
        </p:blipFill>
        <p:spPr bwMode="auto">
          <a:xfrm>
            <a:off x="0" y="1763713"/>
            <a:ext cx="9140825"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6"/>
          <p:cNvPicPr>
            <a:picLocks noChangeAspect="1"/>
          </p:cNvPicPr>
          <p:nvPr userDrawn="1"/>
        </p:nvPicPr>
        <p:blipFill>
          <a:blip r:embed="rId3" cstate="print">
            <a:extLst>
              <a:ext uri="{28A0092B-C50C-407E-A947-70E740481C1C}">
                <a14:useLocalDpi xmlns:a14="http://schemas.microsoft.com/office/drawing/2010/main" val="0"/>
              </a:ext>
            </a:extLst>
          </a:blip>
          <a:srcRect t="18282" b="23711"/>
          <a:stretch>
            <a:fillRect/>
          </a:stretch>
        </p:blipFill>
        <p:spPr bwMode="auto">
          <a:xfrm>
            <a:off x="7554913" y="101600"/>
            <a:ext cx="1484312"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1"/>
          <p:cNvPicPr>
            <a:picLocks noChangeAspect="1"/>
          </p:cNvPicPr>
          <p:nvPr userDrawn="1"/>
        </p:nvPicPr>
        <p:blipFill>
          <a:blip r:embed="rId4">
            <a:extLst>
              <a:ext uri="{28A0092B-C50C-407E-A947-70E740481C1C}">
                <a14:useLocalDpi xmlns:a14="http://schemas.microsoft.com/office/drawing/2010/main" val="0"/>
              </a:ext>
            </a:extLst>
          </a:blip>
          <a:srcRect t="14117" b="10588"/>
          <a:stretch>
            <a:fillRect/>
          </a:stretch>
        </p:blipFill>
        <p:spPr bwMode="auto">
          <a:xfrm>
            <a:off x="0" y="185738"/>
            <a:ext cx="2276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3"/>
          <p:cNvSpPr>
            <a:spLocks noGrp="1"/>
          </p:cNvSpPr>
          <p:nvPr>
            <p:ph type="dt" sz="half" idx="10"/>
          </p:nvPr>
        </p:nvSpPr>
        <p:spPr/>
        <p:txBody>
          <a:bodyPr/>
          <a:lstStyle>
            <a:lvl1pPr>
              <a:defRPr>
                <a:solidFill>
                  <a:prstClr val="black">
                    <a:tint val="75000"/>
                  </a:prstClr>
                </a:solidFill>
                <a:latin typeface="Tahoma" pitchFamily="34" charset="0"/>
              </a:defRPr>
            </a:lvl1pPr>
          </a:lstStyle>
          <a:p>
            <a:pPr>
              <a:defRPr/>
            </a:pPr>
            <a:fld id="{EC040C3D-3B2B-41A7-B45E-4D501E3B9525}" type="datetimeFigureOut">
              <a:rPr lang="zh-TW" altLang="en-US"/>
              <a:pPr>
                <a:defRPr/>
              </a:pPr>
              <a:t>2021/7/29</a:t>
            </a:fld>
            <a:endParaRPr lang="zh-TW" altLang="en-US"/>
          </a:p>
        </p:txBody>
      </p:sp>
      <p:sp>
        <p:nvSpPr>
          <p:cNvPr id="6" name="Footer Placeholder 4"/>
          <p:cNvSpPr>
            <a:spLocks noGrp="1"/>
          </p:cNvSpPr>
          <p:nvPr>
            <p:ph type="ftr" sz="quarter" idx="11"/>
          </p:nvPr>
        </p:nvSpPr>
        <p:spPr/>
        <p:txBody>
          <a:bodyPr/>
          <a:lstStyle>
            <a:lvl1pPr>
              <a:defRPr>
                <a:solidFill>
                  <a:prstClr val="black">
                    <a:tint val="75000"/>
                  </a:prstClr>
                </a:solidFill>
                <a:latin typeface="Tahoma" pitchFamily="34" charset="0"/>
              </a:defRPr>
            </a:lvl1pPr>
          </a:lstStyle>
          <a:p>
            <a:pPr>
              <a:defRPr/>
            </a:pPr>
            <a:endParaRPr lang="zh-TW" altLang="en-US"/>
          </a:p>
        </p:txBody>
      </p:sp>
      <p:sp>
        <p:nvSpPr>
          <p:cNvPr id="7" name="Slide Number Placeholder 5"/>
          <p:cNvSpPr>
            <a:spLocks noGrp="1"/>
          </p:cNvSpPr>
          <p:nvPr>
            <p:ph type="sldNum" sz="quarter" idx="12"/>
          </p:nvPr>
        </p:nvSpPr>
        <p:spPr/>
        <p:txBody>
          <a:bodyPr/>
          <a:lstStyle>
            <a:lvl1pPr algn="l">
              <a:defRPr>
                <a:solidFill>
                  <a:prstClr val="black">
                    <a:tint val="75000"/>
                  </a:prstClr>
                </a:solidFill>
                <a:latin typeface="Tahoma" pitchFamily="34" charset="0"/>
              </a:defRPr>
            </a:lvl1pPr>
          </a:lstStyle>
          <a:p>
            <a:pPr>
              <a:defRPr/>
            </a:pPr>
            <a:fld id="{8A40BFCB-245D-4868-91BB-1E02C8CE95B5}" type="slidenum">
              <a:rPr lang="zh-TW" altLang="en-US"/>
              <a:pPr>
                <a:defRPr/>
              </a:pPr>
              <a:t>‹#›</a:t>
            </a:fld>
            <a:endParaRPr lang="zh-TW" altLang="en-US"/>
          </a:p>
        </p:txBody>
      </p:sp>
    </p:spTree>
    <p:extLst>
      <p:ext uri="{BB962C8B-B14F-4D97-AF65-F5344CB8AC3E}">
        <p14:creationId xmlns:p14="http://schemas.microsoft.com/office/powerpoint/2010/main" val="2272557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solidFill>
                  <a:prstClr val="black">
                    <a:tint val="75000"/>
                  </a:prstClr>
                </a:solidFill>
                <a:latin typeface="Tahoma" pitchFamily="34" charset="0"/>
              </a:defRPr>
            </a:lvl1pPr>
          </a:lstStyle>
          <a:p>
            <a:pPr>
              <a:defRPr/>
            </a:pPr>
            <a:fld id="{90CB043B-F719-45D4-BEAD-1BEB9702539B}" type="datetimeFigureOut">
              <a:rPr lang="zh-TW" altLang="en-US"/>
              <a:pPr>
                <a:defRPr/>
              </a:pPr>
              <a:t>2021/7/29</a:t>
            </a:fld>
            <a:endParaRPr lang="zh-TW" altLang="en-US"/>
          </a:p>
        </p:txBody>
      </p:sp>
      <p:sp>
        <p:nvSpPr>
          <p:cNvPr id="3" name="Footer Placeholder 4"/>
          <p:cNvSpPr>
            <a:spLocks noGrp="1"/>
          </p:cNvSpPr>
          <p:nvPr>
            <p:ph type="ftr" sz="quarter" idx="11"/>
          </p:nvPr>
        </p:nvSpPr>
        <p:spPr/>
        <p:txBody>
          <a:bodyPr/>
          <a:lstStyle>
            <a:lvl1pPr>
              <a:defRPr>
                <a:solidFill>
                  <a:prstClr val="black">
                    <a:tint val="75000"/>
                  </a:prstClr>
                </a:solidFill>
                <a:latin typeface="Tahoma" pitchFamily="34" charset="0"/>
              </a:defRPr>
            </a:lvl1pPr>
          </a:lstStyle>
          <a:p>
            <a:pPr>
              <a:defRPr/>
            </a:pPr>
            <a:endParaRPr lang="zh-TW" altLang="en-US"/>
          </a:p>
        </p:txBody>
      </p:sp>
      <p:sp>
        <p:nvSpPr>
          <p:cNvPr id="4" name="Slide Number Placeholder 5"/>
          <p:cNvSpPr>
            <a:spLocks noGrp="1"/>
          </p:cNvSpPr>
          <p:nvPr>
            <p:ph type="sldNum" sz="quarter" idx="12"/>
          </p:nvPr>
        </p:nvSpPr>
        <p:spPr/>
        <p:txBody>
          <a:bodyPr/>
          <a:lstStyle>
            <a:lvl1pPr algn="l">
              <a:defRPr>
                <a:solidFill>
                  <a:prstClr val="black">
                    <a:tint val="75000"/>
                  </a:prstClr>
                </a:solidFill>
                <a:latin typeface="Tahoma" pitchFamily="34" charset="0"/>
              </a:defRPr>
            </a:lvl1pPr>
          </a:lstStyle>
          <a:p>
            <a:pPr>
              <a:defRPr/>
            </a:pPr>
            <a:fld id="{D315D86A-DB9D-430C-AB3D-8870D9EDA7B9}" type="slidenum">
              <a:rPr lang="zh-TW" altLang="en-US"/>
              <a:pPr>
                <a:defRPr/>
              </a:pPr>
              <a:t>‹#›</a:t>
            </a:fld>
            <a:endParaRPr lang="zh-TW" altLang="en-US"/>
          </a:p>
        </p:txBody>
      </p:sp>
    </p:spTree>
    <p:extLst>
      <p:ext uri="{BB962C8B-B14F-4D97-AF65-F5344CB8AC3E}">
        <p14:creationId xmlns:p14="http://schemas.microsoft.com/office/powerpoint/2010/main" val="42713842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solidFill>
                  <a:prstClr val="black">
                    <a:tint val="75000"/>
                  </a:prstClr>
                </a:solidFill>
                <a:latin typeface="Tahoma" pitchFamily="34" charset="0"/>
              </a:defRPr>
            </a:lvl1pPr>
          </a:lstStyle>
          <a:p>
            <a:pPr>
              <a:defRPr/>
            </a:pPr>
            <a:fld id="{B50D469A-A724-4E01-8725-5D0574754438}" type="datetimeFigureOut">
              <a:rPr lang="zh-TW" altLang="en-US"/>
              <a:pPr>
                <a:defRPr/>
              </a:pPr>
              <a:t>2021/7/29</a:t>
            </a:fld>
            <a:endParaRPr lang="zh-TW" altLang="en-US"/>
          </a:p>
        </p:txBody>
      </p:sp>
      <p:sp>
        <p:nvSpPr>
          <p:cNvPr id="3" name="Footer Placeholder 5"/>
          <p:cNvSpPr>
            <a:spLocks noGrp="1"/>
          </p:cNvSpPr>
          <p:nvPr>
            <p:ph type="ftr" sz="quarter" idx="11"/>
          </p:nvPr>
        </p:nvSpPr>
        <p:spPr/>
        <p:txBody>
          <a:bodyPr/>
          <a:lstStyle>
            <a:lvl1pPr>
              <a:defRPr>
                <a:solidFill>
                  <a:prstClr val="black">
                    <a:tint val="75000"/>
                  </a:prstClr>
                </a:solidFill>
                <a:latin typeface="Tahoma" pitchFamily="34" charset="0"/>
              </a:defRPr>
            </a:lvl1pPr>
          </a:lstStyle>
          <a:p>
            <a:pPr>
              <a:defRPr/>
            </a:pPr>
            <a:endParaRPr lang="zh-TW" altLang="en-US"/>
          </a:p>
        </p:txBody>
      </p:sp>
      <p:sp>
        <p:nvSpPr>
          <p:cNvPr id="4" name="Slide Number Placeholder 6"/>
          <p:cNvSpPr>
            <a:spLocks noGrp="1"/>
          </p:cNvSpPr>
          <p:nvPr>
            <p:ph type="sldNum" sz="quarter" idx="12"/>
          </p:nvPr>
        </p:nvSpPr>
        <p:spPr/>
        <p:txBody>
          <a:bodyPr/>
          <a:lstStyle>
            <a:lvl1pPr algn="l">
              <a:defRPr>
                <a:solidFill>
                  <a:prstClr val="black">
                    <a:tint val="75000"/>
                  </a:prstClr>
                </a:solidFill>
                <a:latin typeface="Tahoma" pitchFamily="34" charset="0"/>
              </a:defRPr>
            </a:lvl1pPr>
          </a:lstStyle>
          <a:p>
            <a:pPr>
              <a:defRPr/>
            </a:pPr>
            <a:fld id="{8923629C-562F-4F54-A366-756C1B005276}" type="slidenum">
              <a:rPr lang="zh-TW" altLang="en-US"/>
              <a:pPr>
                <a:defRPr/>
              </a:pPr>
              <a:t>‹#›</a:t>
            </a:fld>
            <a:endParaRPr lang="zh-TW" altLang="en-US"/>
          </a:p>
        </p:txBody>
      </p:sp>
    </p:spTree>
    <p:extLst>
      <p:ext uri="{BB962C8B-B14F-4D97-AF65-F5344CB8AC3E}">
        <p14:creationId xmlns:p14="http://schemas.microsoft.com/office/powerpoint/2010/main" val="42597007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defRPr>
                <a:solidFill>
                  <a:prstClr val="black">
                    <a:tint val="75000"/>
                  </a:prstClr>
                </a:solidFill>
                <a:latin typeface="Tahoma" pitchFamily="34" charset="0"/>
              </a:defRPr>
            </a:lvl1pPr>
          </a:lstStyle>
          <a:p>
            <a:pPr>
              <a:defRPr/>
            </a:pPr>
            <a:fld id="{EA344840-8F00-497A-B603-3F99FFA094F2}" type="datetimeFigureOut">
              <a:rPr lang="zh-TW" altLang="en-US"/>
              <a:pPr>
                <a:defRPr/>
              </a:pPr>
              <a:t>2021/7/29</a:t>
            </a:fld>
            <a:endParaRPr lang="zh-TW" altLang="en-US"/>
          </a:p>
        </p:txBody>
      </p:sp>
      <p:sp>
        <p:nvSpPr>
          <p:cNvPr id="3" name="Footer Placeholder 7"/>
          <p:cNvSpPr>
            <a:spLocks noGrp="1"/>
          </p:cNvSpPr>
          <p:nvPr>
            <p:ph type="ftr" sz="quarter" idx="11"/>
          </p:nvPr>
        </p:nvSpPr>
        <p:spPr/>
        <p:txBody>
          <a:bodyPr/>
          <a:lstStyle>
            <a:lvl1pPr>
              <a:defRPr>
                <a:solidFill>
                  <a:prstClr val="black">
                    <a:tint val="75000"/>
                  </a:prstClr>
                </a:solidFill>
                <a:latin typeface="Tahoma" pitchFamily="34" charset="0"/>
              </a:defRPr>
            </a:lvl1pPr>
          </a:lstStyle>
          <a:p>
            <a:pPr>
              <a:defRPr/>
            </a:pPr>
            <a:endParaRPr lang="zh-TW" altLang="en-US"/>
          </a:p>
        </p:txBody>
      </p:sp>
      <p:sp>
        <p:nvSpPr>
          <p:cNvPr id="4" name="Slide Number Placeholder 8"/>
          <p:cNvSpPr>
            <a:spLocks noGrp="1"/>
          </p:cNvSpPr>
          <p:nvPr>
            <p:ph type="sldNum" sz="quarter" idx="12"/>
          </p:nvPr>
        </p:nvSpPr>
        <p:spPr/>
        <p:txBody>
          <a:bodyPr/>
          <a:lstStyle>
            <a:lvl1pPr algn="l">
              <a:defRPr>
                <a:solidFill>
                  <a:prstClr val="black">
                    <a:tint val="75000"/>
                  </a:prstClr>
                </a:solidFill>
                <a:latin typeface="Tahoma" pitchFamily="34" charset="0"/>
              </a:defRPr>
            </a:lvl1pPr>
          </a:lstStyle>
          <a:p>
            <a:pPr>
              <a:defRPr/>
            </a:pPr>
            <a:fld id="{A1AE8DC9-FDAB-4214-987C-87A3FC5C2AB6}" type="slidenum">
              <a:rPr lang="zh-TW" altLang="en-US"/>
              <a:pPr>
                <a:defRPr/>
              </a:pPr>
              <a:t>‹#›</a:t>
            </a:fld>
            <a:endParaRPr lang="zh-TW" altLang="en-US"/>
          </a:p>
        </p:txBody>
      </p:sp>
    </p:spTree>
    <p:extLst>
      <p:ext uri="{BB962C8B-B14F-4D97-AF65-F5344CB8AC3E}">
        <p14:creationId xmlns:p14="http://schemas.microsoft.com/office/powerpoint/2010/main" val="27328465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solidFill>
                  <a:prstClr val="black">
                    <a:tint val="75000"/>
                  </a:prstClr>
                </a:solidFill>
                <a:latin typeface="Tahoma" pitchFamily="34" charset="0"/>
              </a:defRPr>
            </a:lvl1pPr>
          </a:lstStyle>
          <a:p>
            <a:pPr>
              <a:defRPr/>
            </a:pPr>
            <a:fld id="{82165D1E-B092-40CC-B2DD-76D73D1AB016}" type="datetimeFigureOut">
              <a:rPr lang="zh-TW" altLang="en-US"/>
              <a:pPr>
                <a:defRPr/>
              </a:pPr>
              <a:t>2021/7/29</a:t>
            </a:fld>
            <a:endParaRPr lang="zh-TW" altLang="en-US"/>
          </a:p>
        </p:txBody>
      </p:sp>
      <p:sp>
        <p:nvSpPr>
          <p:cNvPr id="3" name="Footer Placeholder 3"/>
          <p:cNvSpPr>
            <a:spLocks noGrp="1"/>
          </p:cNvSpPr>
          <p:nvPr>
            <p:ph type="ftr" sz="quarter" idx="11"/>
          </p:nvPr>
        </p:nvSpPr>
        <p:spPr/>
        <p:txBody>
          <a:bodyPr/>
          <a:lstStyle>
            <a:lvl1pPr>
              <a:defRPr>
                <a:solidFill>
                  <a:prstClr val="black">
                    <a:tint val="75000"/>
                  </a:prstClr>
                </a:solidFill>
                <a:latin typeface="Tahoma" pitchFamily="34" charset="0"/>
              </a:defRPr>
            </a:lvl1pPr>
          </a:lstStyle>
          <a:p>
            <a:pPr>
              <a:defRPr/>
            </a:pPr>
            <a:endParaRPr lang="zh-TW" altLang="en-US"/>
          </a:p>
        </p:txBody>
      </p:sp>
      <p:sp>
        <p:nvSpPr>
          <p:cNvPr id="4" name="Slide Number Placeholder 4"/>
          <p:cNvSpPr>
            <a:spLocks noGrp="1"/>
          </p:cNvSpPr>
          <p:nvPr>
            <p:ph type="sldNum" sz="quarter" idx="12"/>
          </p:nvPr>
        </p:nvSpPr>
        <p:spPr/>
        <p:txBody>
          <a:bodyPr/>
          <a:lstStyle>
            <a:lvl1pPr algn="l">
              <a:defRPr>
                <a:solidFill>
                  <a:prstClr val="black">
                    <a:tint val="75000"/>
                  </a:prstClr>
                </a:solidFill>
                <a:latin typeface="Tahoma" pitchFamily="34" charset="0"/>
              </a:defRPr>
            </a:lvl1pPr>
          </a:lstStyle>
          <a:p>
            <a:pPr>
              <a:defRPr/>
            </a:pPr>
            <a:fld id="{C9856944-F9BC-4065-8D04-721D81F92F2E}" type="slidenum">
              <a:rPr lang="zh-TW" altLang="en-US"/>
              <a:pPr>
                <a:defRPr/>
              </a:pPr>
              <a:t>‹#›</a:t>
            </a:fld>
            <a:endParaRPr lang="zh-TW" altLang="en-US"/>
          </a:p>
        </p:txBody>
      </p:sp>
    </p:spTree>
    <p:extLst>
      <p:ext uri="{BB962C8B-B14F-4D97-AF65-F5344CB8AC3E}">
        <p14:creationId xmlns:p14="http://schemas.microsoft.com/office/powerpoint/2010/main" val="28302465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Buttons Grow and Turn on Path">
    <p:bg>
      <p:bgPr>
        <a:gradFill rotWithShape="1">
          <a:gsLst>
            <a:gs pos="0">
              <a:srgbClr val="FFFFFF"/>
            </a:gs>
            <a:gs pos="100000">
              <a:srgbClr val="D9D9D9"/>
            </a:gs>
          </a:gsLst>
          <a:lin ang="13500000"/>
        </a:gradFill>
        <a:effectLst/>
      </p:bgPr>
    </p:bg>
    <p:spTree>
      <p:nvGrpSpPr>
        <p:cNvPr id="1" name=""/>
        <p:cNvGrpSpPr/>
        <p:nvPr/>
      </p:nvGrpSpPr>
      <p:grpSpPr>
        <a:xfrm>
          <a:off x="0" y="0"/>
          <a:ext cx="0" cy="0"/>
          <a:chOff x="0" y="0"/>
          <a:chExt cx="0" cy="0"/>
        </a:xfrm>
      </p:grpSpPr>
      <p:sp>
        <p:nvSpPr>
          <p:cNvPr id="16" name="Freeform 15"/>
          <p:cNvSpPr/>
          <p:nvPr userDrawn="1"/>
        </p:nvSpPr>
        <p:spPr>
          <a:xfrm>
            <a:off x="0" y="0"/>
            <a:ext cx="3921125" cy="6858000"/>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7" name="Instructions"/>
          <p:cNvSpPr/>
          <p:nvPr userDrawn="1"/>
        </p:nvSpPr>
        <p:spPr>
          <a:xfrm>
            <a:off x="9301163" y="11113"/>
            <a:ext cx="1390650" cy="6846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
        <p:nvSpPr>
          <p:cNvPr id="8" name="Text Placeholder 1"/>
          <p:cNvSpPr>
            <a:spLocks noGrp="1"/>
          </p:cNvSpPr>
          <p:nvPr>
            <p:ph type="body" sz="quarter" idx="14"/>
          </p:nvPr>
        </p:nvSpPr>
        <p:spPr>
          <a:xfrm>
            <a:off x="2221464" y="838201"/>
            <a:ext cx="451314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7" name="Picture Placeholder 6"/>
          <p:cNvSpPr>
            <a:spLocks noGrp="1" noChangeAspect="1"/>
          </p:cNvSpPr>
          <p:nvPr>
            <p:ph type="pic" sz="quarter" idx="13"/>
          </p:nvPr>
        </p:nvSpPr>
        <p:spPr>
          <a:xfrm>
            <a:off x="1120955" y="6096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0" name="Text Placeholder 1"/>
          <p:cNvSpPr>
            <a:spLocks noGrp="1"/>
          </p:cNvSpPr>
          <p:nvPr>
            <p:ph type="body" sz="quarter" idx="15"/>
          </p:nvPr>
        </p:nvSpPr>
        <p:spPr>
          <a:xfrm>
            <a:off x="3161538" y="20574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1" name="Picture Placeholder 6"/>
          <p:cNvSpPr>
            <a:spLocks noGrp="1" noChangeAspect="1"/>
          </p:cNvSpPr>
          <p:nvPr>
            <p:ph type="pic" sz="quarter" idx="16"/>
          </p:nvPr>
        </p:nvSpPr>
        <p:spPr>
          <a:xfrm>
            <a:off x="2067196" y="18288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2" name="Text Placeholder 1"/>
          <p:cNvSpPr>
            <a:spLocks noGrp="1"/>
          </p:cNvSpPr>
          <p:nvPr>
            <p:ph type="body" sz="quarter" idx="17"/>
          </p:nvPr>
        </p:nvSpPr>
        <p:spPr>
          <a:xfrm>
            <a:off x="3785616" y="33528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3" name="Picture Placeholder 6"/>
          <p:cNvSpPr>
            <a:spLocks noGrp="1" noChangeAspect="1"/>
          </p:cNvSpPr>
          <p:nvPr>
            <p:ph type="pic" sz="quarter" idx="18"/>
          </p:nvPr>
        </p:nvSpPr>
        <p:spPr>
          <a:xfrm>
            <a:off x="2686050" y="32004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4" name="Text Placeholder 1"/>
          <p:cNvSpPr>
            <a:spLocks noGrp="1"/>
          </p:cNvSpPr>
          <p:nvPr>
            <p:ph type="body" sz="quarter" idx="19"/>
          </p:nvPr>
        </p:nvSpPr>
        <p:spPr>
          <a:xfrm>
            <a:off x="4354830" y="484632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5" name="Picture Placeholder 6"/>
          <p:cNvSpPr>
            <a:spLocks noGrp="1" noChangeAspect="1"/>
          </p:cNvSpPr>
          <p:nvPr>
            <p:ph type="pic" sz="quarter" idx="20"/>
          </p:nvPr>
        </p:nvSpPr>
        <p:spPr>
          <a:xfrm>
            <a:off x="3255915" y="4690872"/>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8" name="Date Placeholder 2"/>
          <p:cNvSpPr>
            <a:spLocks noGrp="1"/>
          </p:cNvSpPr>
          <p:nvPr>
            <p:ph type="dt" sz="half" idx="21"/>
          </p:nvPr>
        </p:nvSpPr>
        <p:spPr>
          <a:xfrm>
            <a:off x="628650" y="6356350"/>
            <a:ext cx="2057400" cy="365125"/>
          </a:xfrm>
        </p:spPr>
        <p:txBody>
          <a:bodyPr/>
          <a:lstStyle>
            <a:lvl1pPr>
              <a:defRPr>
                <a:solidFill>
                  <a:prstClr val="black">
                    <a:tint val="75000"/>
                  </a:prstClr>
                </a:solidFill>
                <a:latin typeface="Tahoma" pitchFamily="34" charset="0"/>
              </a:defRPr>
            </a:lvl1pPr>
          </a:lstStyle>
          <a:p>
            <a:pPr>
              <a:defRPr/>
            </a:pPr>
            <a:fld id="{B02EADC6-5D71-4C00-9634-13C9D3606CB6}" type="datetimeFigureOut">
              <a:rPr lang="en-US"/>
              <a:pPr>
                <a:defRPr/>
              </a:pPr>
              <a:t>7/29/2021</a:t>
            </a:fld>
            <a:endParaRPr lang="en-US"/>
          </a:p>
        </p:txBody>
      </p:sp>
      <p:sp>
        <p:nvSpPr>
          <p:cNvPr id="19" name="Footer Placeholder 3"/>
          <p:cNvSpPr>
            <a:spLocks noGrp="1"/>
          </p:cNvSpPr>
          <p:nvPr>
            <p:ph type="ftr" sz="quarter" idx="22"/>
          </p:nvPr>
        </p:nvSpPr>
        <p:spPr>
          <a:xfrm>
            <a:off x="3028950" y="6356350"/>
            <a:ext cx="3086100" cy="365125"/>
          </a:xfrm>
        </p:spPr>
        <p:txBody>
          <a:bodyPr/>
          <a:lstStyle>
            <a:lvl1pPr>
              <a:defRPr>
                <a:solidFill>
                  <a:prstClr val="black">
                    <a:tint val="75000"/>
                  </a:prstClr>
                </a:solidFill>
                <a:latin typeface="Tahoma" pitchFamily="34" charset="0"/>
              </a:defRPr>
            </a:lvl1pPr>
          </a:lstStyle>
          <a:p>
            <a:pPr>
              <a:defRPr/>
            </a:pPr>
            <a:endParaRPr lang="en-US"/>
          </a:p>
        </p:txBody>
      </p:sp>
      <p:sp>
        <p:nvSpPr>
          <p:cNvPr id="20" name="Slide Number Placeholder 4"/>
          <p:cNvSpPr>
            <a:spLocks noGrp="1"/>
          </p:cNvSpPr>
          <p:nvPr>
            <p:ph type="sldNum" sz="quarter" idx="23"/>
          </p:nvPr>
        </p:nvSpPr>
        <p:spPr>
          <a:xfrm>
            <a:off x="6457950" y="6356350"/>
            <a:ext cx="2057400" cy="365125"/>
          </a:xfrm>
        </p:spPr>
        <p:txBody>
          <a:bodyPr/>
          <a:lstStyle>
            <a:lvl1pPr algn="l">
              <a:defRPr>
                <a:solidFill>
                  <a:prstClr val="black">
                    <a:tint val="75000"/>
                  </a:prstClr>
                </a:solidFill>
                <a:latin typeface="Tahoma" pitchFamily="34" charset="0"/>
              </a:defRPr>
            </a:lvl1pPr>
          </a:lstStyle>
          <a:p>
            <a:pPr>
              <a:defRPr/>
            </a:pPr>
            <a:fld id="{6E81A52E-B64F-4000-AA0F-C3D78C520F5E}" type="slidenum">
              <a:rPr lang="en-US"/>
              <a:pPr>
                <a:defRPr/>
              </a:pPr>
              <a:t>‹#›</a:t>
            </a:fld>
            <a:endParaRPr lang="en-US"/>
          </a:p>
        </p:txBody>
      </p:sp>
    </p:spTree>
    <p:extLst>
      <p:ext uri="{BB962C8B-B14F-4D97-AF65-F5344CB8AC3E}">
        <p14:creationId xmlns:p14="http://schemas.microsoft.com/office/powerpoint/2010/main" val="41065546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Faded Zoom Entrance and Exit">
    <p:bg>
      <p:bgPr>
        <a:gradFill rotWithShape="1">
          <a:gsLst>
            <a:gs pos="0">
              <a:srgbClr val="4C4C4C"/>
            </a:gs>
            <a:gs pos="50000">
              <a:srgbClr val="262626"/>
            </a:gs>
            <a:gs pos="100000">
              <a:srgbClr val="000000"/>
            </a:gs>
          </a:gsLst>
          <a:lin ang="5400000"/>
        </a:gradFill>
        <a:effectLst/>
      </p:bgPr>
    </p:bg>
    <p:spTree>
      <p:nvGrpSpPr>
        <p:cNvPr id="1" name=""/>
        <p:cNvGrpSpPr/>
        <p:nvPr/>
      </p:nvGrpSpPr>
      <p:grpSpPr>
        <a:xfrm>
          <a:off x="0" y="0"/>
          <a:ext cx="0" cy="0"/>
          <a:chOff x="0" y="0"/>
          <a:chExt cx="0" cy="0"/>
        </a:xfrm>
      </p:grpSpPr>
      <p:sp>
        <p:nvSpPr>
          <p:cNvPr id="5" name="Instructions"/>
          <p:cNvSpPr/>
          <p:nvPr userDrawn="1"/>
        </p:nvSpPr>
        <p:spPr>
          <a:xfrm>
            <a:off x="9423400" y="11113"/>
            <a:ext cx="1390650" cy="6846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
        <p:nvSpPr>
          <p:cNvPr id="6" name="Picture Placeholder Bottom"/>
          <p:cNvSpPr>
            <a:spLocks noGrp="1"/>
          </p:cNvSpPr>
          <p:nvPr>
            <p:ph type="pic" sz="quarter" idx="13"/>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pPr lvl="0"/>
            <a:r>
              <a:rPr lang="en-US" noProof="0"/>
              <a:t>Click icon to add picture</a:t>
            </a:r>
            <a:endParaRPr lang="en-US" noProof="0" dirty="0"/>
          </a:p>
        </p:txBody>
      </p:sp>
      <p:sp>
        <p:nvSpPr>
          <p:cNvPr id="11" name="Picture Placeholder Middle"/>
          <p:cNvSpPr>
            <a:spLocks noGrp="1"/>
          </p:cNvSpPr>
          <p:nvPr>
            <p:ph type="pic" sz="quarter" idx="14"/>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pPr lvl="0"/>
            <a:r>
              <a:rPr lang="en-US" noProof="0"/>
              <a:t>Click icon to add picture</a:t>
            </a:r>
            <a:endParaRPr lang="en-US" noProof="0" dirty="0"/>
          </a:p>
        </p:txBody>
      </p:sp>
      <p:sp>
        <p:nvSpPr>
          <p:cNvPr id="12" name="Picture Placeholder Top"/>
          <p:cNvSpPr>
            <a:spLocks noGrp="1"/>
          </p:cNvSpPr>
          <p:nvPr>
            <p:ph type="pic" sz="quarter" idx="15"/>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pPr lvl="0"/>
            <a:r>
              <a:rPr lang="en-US" noProof="0"/>
              <a:t>Click icon to add picture</a:t>
            </a:r>
            <a:endParaRPr lang="en-US" noProof="0" dirty="0"/>
          </a:p>
        </p:txBody>
      </p:sp>
      <p:sp>
        <p:nvSpPr>
          <p:cNvPr id="7" name="Date Placeholder 1"/>
          <p:cNvSpPr>
            <a:spLocks noGrp="1"/>
          </p:cNvSpPr>
          <p:nvPr>
            <p:ph type="dt" sz="half" idx="16"/>
          </p:nvPr>
        </p:nvSpPr>
        <p:spPr/>
        <p:txBody>
          <a:bodyPr/>
          <a:lstStyle>
            <a:lvl1pPr>
              <a:defRPr>
                <a:solidFill>
                  <a:prstClr val="white">
                    <a:tint val="75000"/>
                  </a:prstClr>
                </a:solidFill>
                <a:latin typeface="Tahoma" pitchFamily="34" charset="0"/>
              </a:defRPr>
            </a:lvl1pPr>
          </a:lstStyle>
          <a:p>
            <a:pPr>
              <a:defRPr/>
            </a:pPr>
            <a:fld id="{E1F98DCF-B104-4440-B2DF-E0EE2EF33031}" type="datetimeFigureOut">
              <a:rPr lang="en-US"/>
              <a:pPr>
                <a:defRPr/>
              </a:pPr>
              <a:t>7/29/2021</a:t>
            </a:fld>
            <a:endParaRPr lang="en-US"/>
          </a:p>
        </p:txBody>
      </p:sp>
      <p:sp>
        <p:nvSpPr>
          <p:cNvPr id="8" name="Footer Placeholder 2"/>
          <p:cNvSpPr>
            <a:spLocks noGrp="1"/>
          </p:cNvSpPr>
          <p:nvPr>
            <p:ph type="ftr" sz="quarter" idx="17"/>
          </p:nvPr>
        </p:nvSpPr>
        <p:spPr/>
        <p:txBody>
          <a:bodyPr/>
          <a:lstStyle>
            <a:lvl1pPr>
              <a:defRPr>
                <a:solidFill>
                  <a:prstClr val="white">
                    <a:tint val="75000"/>
                  </a:prstClr>
                </a:solidFill>
                <a:latin typeface="Tahoma" pitchFamily="34" charset="0"/>
              </a:defRPr>
            </a:lvl1pPr>
          </a:lstStyle>
          <a:p>
            <a:pPr>
              <a:defRPr/>
            </a:pPr>
            <a:endParaRPr lang="en-US"/>
          </a:p>
        </p:txBody>
      </p:sp>
      <p:sp>
        <p:nvSpPr>
          <p:cNvPr id="9" name="Slide Number Placeholder 3"/>
          <p:cNvSpPr>
            <a:spLocks noGrp="1"/>
          </p:cNvSpPr>
          <p:nvPr>
            <p:ph type="sldNum" sz="quarter" idx="18"/>
          </p:nvPr>
        </p:nvSpPr>
        <p:spPr/>
        <p:txBody>
          <a:bodyPr/>
          <a:lstStyle>
            <a:lvl1pPr algn="l">
              <a:defRPr>
                <a:solidFill>
                  <a:prstClr val="white">
                    <a:tint val="75000"/>
                  </a:prstClr>
                </a:solidFill>
                <a:latin typeface="Tahoma" pitchFamily="34" charset="0"/>
              </a:defRPr>
            </a:lvl1pPr>
          </a:lstStyle>
          <a:p>
            <a:pPr>
              <a:defRPr/>
            </a:pPr>
            <a:fld id="{1E523D1B-8A92-4E00-A98E-8F0562210559}" type="slidenum">
              <a:rPr lang="en-US"/>
              <a:pPr>
                <a:defRPr/>
              </a:pPr>
              <a:t>‹#›</a:t>
            </a:fld>
            <a:endParaRPr lang="en-US"/>
          </a:p>
        </p:txBody>
      </p:sp>
    </p:spTree>
    <p:extLst>
      <p:ext uri="{BB962C8B-B14F-4D97-AF65-F5344CB8AC3E}">
        <p14:creationId xmlns:p14="http://schemas.microsoft.com/office/powerpoint/2010/main" val="269010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9582A523-CC02-479E-8F89-390BF5EAF042}"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3886319-8E08-4170-AB8C-E8C92F5236B3}"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985211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36309281"/>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793123590"/>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708385"/>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128576"/>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8366043"/>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1872436"/>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4380858"/>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626450"/>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758656"/>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382158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42466116"/>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srgbClr val="EEECE1">
                    <a:shade val="90000"/>
                  </a:srgbClr>
                </a:solidFill>
                <a:latin typeface="Calibri"/>
                <a:cs typeface="+mn-cs"/>
              </a:defRPr>
            </a:lvl1pPr>
          </a:lstStyle>
          <a:p>
            <a:pPr>
              <a:defRPr/>
            </a:pPr>
            <a:endParaRPr lang="en-US"/>
          </a:p>
        </p:txBody>
      </p:sp>
      <p:sp>
        <p:nvSpPr>
          <p:cNvPr id="4" name="Footer Placeholder 3"/>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solidFill>
                  <a:srgbClr val="EEECE1">
                    <a:shade val="90000"/>
                  </a:srgbClr>
                </a:solidFill>
                <a:latin typeface="Calibri"/>
                <a:cs typeface="+mn-cs"/>
              </a:defRPr>
            </a:lvl1pPr>
          </a:lstStyle>
          <a:p>
            <a:pPr>
              <a:defRPr/>
            </a:pPr>
            <a:endParaRPr lang="en-US"/>
          </a:p>
        </p:txBody>
      </p:sp>
      <p:sp>
        <p:nvSpPr>
          <p:cNvPr id="5" name="Slide Number Placeholder 4"/>
          <p:cNvSpPr>
            <a:spLocks noGrp="1"/>
          </p:cNvSpPr>
          <p:nvPr>
            <p:ph type="sldNum" sz="quarter" idx="12"/>
          </p:nvPr>
        </p:nvSpPr>
        <p:spPr>
          <a:xfrm>
            <a:off x="7924800" y="6356350"/>
            <a:ext cx="762000" cy="365125"/>
          </a:xfrm>
          <a:prstGeom prst="rect">
            <a:avLst/>
          </a:prstGeom>
        </p:spPr>
        <p:txBody>
          <a:bodyPr/>
          <a:lstStyle>
            <a:lvl1pPr fontAlgn="auto">
              <a:spcBef>
                <a:spcPts val="0"/>
              </a:spcBef>
              <a:spcAft>
                <a:spcPts val="0"/>
              </a:spcAft>
              <a:defRPr>
                <a:solidFill>
                  <a:srgbClr val="EEECE1">
                    <a:shade val="90000"/>
                  </a:srgbClr>
                </a:solidFill>
                <a:latin typeface="Calibri"/>
                <a:cs typeface="Arial"/>
              </a:defRPr>
            </a:lvl1pPr>
          </a:lstStyle>
          <a:p>
            <a:pPr>
              <a:defRPr/>
            </a:pPr>
            <a:fld id="{C4B2796F-06D1-44FC-956C-949BFEAB53BA}" type="slidenum">
              <a:rPr lang="ar-SA"/>
              <a:pPr>
                <a:defRPr/>
              </a:pPr>
              <a:t>‹#›</a:t>
            </a:fld>
            <a:endParaRPr lang="en-US"/>
          </a:p>
        </p:txBody>
      </p:sp>
    </p:spTree>
    <p:extLst>
      <p:ext uri="{BB962C8B-B14F-4D97-AF65-F5344CB8AC3E}">
        <p14:creationId xmlns:p14="http://schemas.microsoft.com/office/powerpoint/2010/main" val="39302442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68313" y="476250"/>
            <a:ext cx="6335712" cy="396875"/>
          </a:xfrm>
        </p:spPr>
        <p:txBody>
          <a:bodyPr/>
          <a:lstStyle/>
          <a:p>
            <a:r>
              <a:rPr lang="en-US"/>
              <a:t>Click to edit Master title style</a:t>
            </a:r>
            <a:endParaRPr lang="en-ZA"/>
          </a:p>
        </p:txBody>
      </p:sp>
      <p:sp>
        <p:nvSpPr>
          <p:cNvPr id="3" name="Chart Placeholder 2"/>
          <p:cNvSpPr>
            <a:spLocks noGrp="1"/>
          </p:cNvSpPr>
          <p:nvPr>
            <p:ph type="chart" idx="1"/>
          </p:nvPr>
        </p:nvSpPr>
        <p:spPr>
          <a:xfrm>
            <a:off x="468313" y="1341438"/>
            <a:ext cx="8424862" cy="1584325"/>
          </a:xfrm>
        </p:spPr>
        <p:txBody>
          <a:bodyPr rtlCol="0">
            <a:normAutofit/>
          </a:bodyPr>
          <a:lstStyle/>
          <a:p>
            <a:pPr lvl="0"/>
            <a:endParaRPr lang="en-ZA" noProof="0"/>
          </a:p>
        </p:txBody>
      </p:sp>
      <p:sp>
        <p:nvSpPr>
          <p:cNvPr id="4" name="Rectangle 4"/>
          <p:cNvSpPr>
            <a:spLocks noGrp="1" noChangeArrowheads="1"/>
          </p:cNvSpPr>
          <p:nvPr>
            <p:ph type="sldNum" sz="quarter" idx="10"/>
          </p:nvPr>
        </p:nvSpPr>
        <p:spPr>
          <a:xfrm>
            <a:off x="7924800" y="6356350"/>
            <a:ext cx="7620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0CD633A9-8EC6-42D6-A007-F82EE28C319C}" type="slidenum">
              <a:rPr lang="en-US"/>
              <a:pPr>
                <a:defRPr/>
              </a:pPr>
              <a:t>‹#›</a:t>
            </a:fld>
            <a:endParaRPr lang="en-US"/>
          </a:p>
        </p:txBody>
      </p:sp>
    </p:spTree>
    <p:extLst>
      <p:ext uri="{BB962C8B-B14F-4D97-AF65-F5344CB8AC3E}">
        <p14:creationId xmlns:p14="http://schemas.microsoft.com/office/powerpoint/2010/main" val="595508966"/>
      </p:ext>
    </p:extLst>
  </p:cSld>
  <p:clrMapOvr>
    <a:masterClrMapping/>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srgbClr val="EEECE1">
                    <a:shade val="90000"/>
                  </a:srgbClr>
                </a:solidFill>
                <a:latin typeface="Calibri"/>
                <a:cs typeface="+mn-cs"/>
              </a:defRPr>
            </a:lvl1pPr>
          </a:lstStyle>
          <a:p>
            <a:pPr>
              <a:defRPr/>
            </a:pPr>
            <a:fld id="{9F661F61-80E2-4997-ABFD-E9467D4DA66D}" type="datetimeFigureOut">
              <a:rPr lang="en-US"/>
              <a:pPr>
                <a:defRPr/>
              </a:pPr>
              <a:t>7/29/2021</a:t>
            </a:fld>
            <a:endParaRPr lang="en-AU"/>
          </a:p>
        </p:txBody>
      </p:sp>
      <p:sp>
        <p:nvSpPr>
          <p:cNvPr id="6" name="Footer Placeholder 21"/>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solidFill>
                  <a:srgbClr val="EEECE1">
                    <a:shade val="90000"/>
                  </a:srgbClr>
                </a:solidFill>
                <a:latin typeface="Calibri"/>
                <a:cs typeface="+mn-cs"/>
              </a:defRPr>
            </a:lvl1pPr>
          </a:lstStyle>
          <a:p>
            <a:pPr>
              <a:defRPr/>
            </a:pPr>
            <a:endParaRPr lang="en-AU"/>
          </a:p>
        </p:txBody>
      </p:sp>
      <p:sp>
        <p:nvSpPr>
          <p:cNvPr id="7" name="Slide Number Placeholder 17"/>
          <p:cNvSpPr>
            <a:spLocks noGrp="1"/>
          </p:cNvSpPr>
          <p:nvPr>
            <p:ph type="sldNum" sz="quarter" idx="12"/>
          </p:nvPr>
        </p:nvSpPr>
        <p:spPr>
          <a:xfrm>
            <a:off x="7924800" y="6356350"/>
            <a:ext cx="762000" cy="365125"/>
          </a:xfrm>
          <a:prstGeom prst="rect">
            <a:avLst/>
          </a:prstGeom>
        </p:spPr>
        <p:txBody>
          <a:bodyPr/>
          <a:lstStyle>
            <a:lvl1pPr fontAlgn="auto">
              <a:spcBef>
                <a:spcPts val="0"/>
              </a:spcBef>
              <a:spcAft>
                <a:spcPts val="0"/>
              </a:spcAft>
              <a:defRPr>
                <a:solidFill>
                  <a:srgbClr val="EEECE1">
                    <a:shade val="90000"/>
                  </a:srgbClr>
                </a:solidFill>
                <a:latin typeface="Calibri"/>
                <a:cs typeface="+mn-cs"/>
              </a:defRPr>
            </a:lvl1pPr>
          </a:lstStyle>
          <a:p>
            <a:pPr>
              <a:defRPr/>
            </a:pPr>
            <a:fld id="{7975A25C-8010-4BB5-85FD-8740A7631C82}" type="slidenum">
              <a:rPr lang="en-AU"/>
              <a:pPr>
                <a:defRPr/>
              </a:pPr>
              <a:t>‹#›</a:t>
            </a:fld>
            <a:endParaRPr lang="en-AU"/>
          </a:p>
        </p:txBody>
      </p:sp>
    </p:spTree>
    <p:extLst>
      <p:ext uri="{BB962C8B-B14F-4D97-AF65-F5344CB8AC3E}">
        <p14:creationId xmlns:p14="http://schemas.microsoft.com/office/powerpoint/2010/main" val="35622061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Buttons Grow and Turn on Path">
    <p:bg>
      <p:bgPr>
        <a:gradFill rotWithShape="1">
          <a:gsLst>
            <a:gs pos="0">
              <a:srgbClr val="FFFFFF"/>
            </a:gs>
            <a:gs pos="100000">
              <a:srgbClr val="D9D9D9"/>
            </a:gs>
          </a:gsLst>
          <a:lin ang="13500000"/>
        </a:gradFill>
        <a:effectLst/>
      </p:bgPr>
    </p:bg>
    <p:spTree>
      <p:nvGrpSpPr>
        <p:cNvPr id="1" name=""/>
        <p:cNvGrpSpPr/>
        <p:nvPr/>
      </p:nvGrpSpPr>
      <p:grpSpPr>
        <a:xfrm>
          <a:off x="0" y="0"/>
          <a:ext cx="0" cy="0"/>
          <a:chOff x="0" y="0"/>
          <a:chExt cx="0" cy="0"/>
        </a:xfrm>
      </p:grpSpPr>
      <p:sp>
        <p:nvSpPr>
          <p:cNvPr id="16" name="Freeform 15"/>
          <p:cNvSpPr/>
          <p:nvPr userDrawn="1"/>
        </p:nvSpPr>
        <p:spPr>
          <a:xfrm>
            <a:off x="0" y="0"/>
            <a:ext cx="3921125" cy="6858000"/>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7" name="Instructions"/>
          <p:cNvSpPr/>
          <p:nvPr userDrawn="1"/>
        </p:nvSpPr>
        <p:spPr>
          <a:xfrm>
            <a:off x="9301163" y="11113"/>
            <a:ext cx="1390650" cy="6846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
        <p:nvSpPr>
          <p:cNvPr id="8" name="Text Placeholder 1"/>
          <p:cNvSpPr>
            <a:spLocks noGrp="1"/>
          </p:cNvSpPr>
          <p:nvPr>
            <p:ph type="body" sz="quarter" idx="14"/>
          </p:nvPr>
        </p:nvSpPr>
        <p:spPr>
          <a:xfrm>
            <a:off x="2221464" y="838201"/>
            <a:ext cx="451314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7" name="Picture Placeholder 6"/>
          <p:cNvSpPr>
            <a:spLocks noGrp="1" noChangeAspect="1"/>
          </p:cNvSpPr>
          <p:nvPr>
            <p:ph type="pic" sz="quarter" idx="13"/>
          </p:nvPr>
        </p:nvSpPr>
        <p:spPr>
          <a:xfrm>
            <a:off x="1120955" y="6096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rtlCol="0">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0" name="Text Placeholder 1"/>
          <p:cNvSpPr>
            <a:spLocks noGrp="1"/>
          </p:cNvSpPr>
          <p:nvPr>
            <p:ph type="body" sz="quarter" idx="15"/>
          </p:nvPr>
        </p:nvSpPr>
        <p:spPr>
          <a:xfrm>
            <a:off x="3161538" y="20574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1" name="Picture Placeholder 6"/>
          <p:cNvSpPr>
            <a:spLocks noGrp="1" noChangeAspect="1"/>
          </p:cNvSpPr>
          <p:nvPr>
            <p:ph type="pic" sz="quarter" idx="16"/>
          </p:nvPr>
        </p:nvSpPr>
        <p:spPr>
          <a:xfrm>
            <a:off x="2067196" y="18288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rtlCol="0">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2" name="Text Placeholder 1"/>
          <p:cNvSpPr>
            <a:spLocks noGrp="1"/>
          </p:cNvSpPr>
          <p:nvPr>
            <p:ph type="body" sz="quarter" idx="17"/>
          </p:nvPr>
        </p:nvSpPr>
        <p:spPr>
          <a:xfrm>
            <a:off x="3785616" y="33528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3" name="Picture Placeholder 6"/>
          <p:cNvSpPr>
            <a:spLocks noGrp="1" noChangeAspect="1"/>
          </p:cNvSpPr>
          <p:nvPr>
            <p:ph type="pic" sz="quarter" idx="18"/>
          </p:nvPr>
        </p:nvSpPr>
        <p:spPr>
          <a:xfrm>
            <a:off x="2686050" y="32004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rtlCol="0">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4" name="Text Placeholder 1"/>
          <p:cNvSpPr>
            <a:spLocks noGrp="1"/>
          </p:cNvSpPr>
          <p:nvPr>
            <p:ph type="body" sz="quarter" idx="19"/>
          </p:nvPr>
        </p:nvSpPr>
        <p:spPr>
          <a:xfrm>
            <a:off x="4354830" y="484632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5" name="Picture Placeholder 6"/>
          <p:cNvSpPr>
            <a:spLocks noGrp="1" noChangeAspect="1"/>
          </p:cNvSpPr>
          <p:nvPr>
            <p:ph type="pic" sz="quarter" idx="20"/>
          </p:nvPr>
        </p:nvSpPr>
        <p:spPr>
          <a:xfrm>
            <a:off x="3255915" y="4690872"/>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rtlCol="0">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8" name="Date Placeholder 2"/>
          <p:cNvSpPr>
            <a:spLocks noGrp="1"/>
          </p:cNvSpPr>
          <p:nvPr>
            <p:ph type="dt" sz="half" idx="21"/>
          </p:nvPr>
        </p:nvSpPr>
        <p:spPr>
          <a:xfrm>
            <a:off x="628650" y="6356350"/>
            <a:ext cx="20574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2E4D97FB-67AD-4249-A9A0-9470D4134C24}" type="datetimeFigureOut">
              <a:rPr lang="en-US"/>
              <a:pPr>
                <a:defRPr/>
              </a:pPr>
              <a:t>7/29/2021</a:t>
            </a:fld>
            <a:endParaRPr lang="en-US"/>
          </a:p>
        </p:txBody>
      </p:sp>
      <p:sp>
        <p:nvSpPr>
          <p:cNvPr id="19" name="Footer Placeholder 3"/>
          <p:cNvSpPr>
            <a:spLocks noGrp="1"/>
          </p:cNvSpPr>
          <p:nvPr>
            <p:ph type="ftr" sz="quarter" idx="22"/>
          </p:nvPr>
        </p:nvSpPr>
        <p:spPr>
          <a:xfrm>
            <a:off x="3028950" y="6356350"/>
            <a:ext cx="30861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endParaRPr lang="en-US"/>
          </a:p>
        </p:txBody>
      </p:sp>
      <p:sp>
        <p:nvSpPr>
          <p:cNvPr id="20" name="Slide Number Placeholder 4"/>
          <p:cNvSpPr>
            <a:spLocks noGrp="1"/>
          </p:cNvSpPr>
          <p:nvPr>
            <p:ph type="sldNum" sz="quarter" idx="23"/>
          </p:nvPr>
        </p:nvSpPr>
        <p:spPr>
          <a:xfrm>
            <a:off x="6457950" y="6356350"/>
            <a:ext cx="20574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92F9BB66-F424-45F6-B1F3-237DF971B5B2}" type="slidenum">
              <a:rPr lang="en-US"/>
              <a:pPr>
                <a:defRPr/>
              </a:pPr>
              <a:t>‹#›</a:t>
            </a:fld>
            <a:endParaRPr lang="en-US"/>
          </a:p>
        </p:txBody>
      </p:sp>
    </p:spTree>
    <p:extLst>
      <p:ext uri="{BB962C8B-B14F-4D97-AF65-F5344CB8AC3E}">
        <p14:creationId xmlns:p14="http://schemas.microsoft.com/office/powerpoint/2010/main" val="34699568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1676400" y="2895600"/>
            <a:ext cx="7391400" cy="914400"/>
          </a:xfrm>
        </p:spPr>
        <p:txBody>
          <a:bodyPr anchor="b"/>
          <a:lstStyle>
            <a:lvl1pPr algn="r">
              <a:defRPr/>
            </a:lvl1pPr>
          </a:lstStyle>
          <a:p>
            <a:r>
              <a:rPr lang="en-US"/>
              <a:t>Click to edit Master title style</a:t>
            </a:r>
          </a:p>
        </p:txBody>
      </p:sp>
      <p:sp>
        <p:nvSpPr>
          <p:cNvPr id="278531" name="Rectangle 3"/>
          <p:cNvSpPr>
            <a:spLocks noGrp="1" noChangeArrowheads="1"/>
          </p:cNvSpPr>
          <p:nvPr>
            <p:ph type="subTitle" idx="1"/>
          </p:nvPr>
        </p:nvSpPr>
        <p:spPr>
          <a:xfrm>
            <a:off x="1676400" y="3733800"/>
            <a:ext cx="7391400" cy="749300"/>
          </a:xfrm>
        </p:spPr>
        <p:txBody>
          <a:bodyPr/>
          <a:lstStyle>
            <a:lvl1pPr marL="0" indent="0" algn="r">
              <a:buFont typeface="Wingdings" pitchFamily="2" charset="2"/>
              <a:buNone/>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algn="l" fontAlgn="auto">
              <a:spcBef>
                <a:spcPts val="0"/>
              </a:spcBef>
              <a:spcAft>
                <a:spcPts val="0"/>
              </a:spcAft>
              <a:defRPr>
                <a:latin typeface="+mn-lt"/>
              </a:defRPr>
            </a:lvl1pPr>
          </a:lstStyle>
          <a:p>
            <a:pPr>
              <a:defRPr/>
            </a:pPr>
            <a:fld id="{EF60F547-C390-4E0E-A752-0AB79DFCE6A5}" type="slidenum">
              <a:rPr lang="en-US"/>
              <a:pPr>
                <a:defRPr/>
              </a:pPr>
              <a:t>‹#›</a:t>
            </a:fld>
            <a:endParaRPr lang="en-US"/>
          </a:p>
        </p:txBody>
      </p:sp>
    </p:spTree>
    <p:extLst>
      <p:ext uri="{BB962C8B-B14F-4D97-AF65-F5344CB8AC3E}">
        <p14:creationId xmlns:p14="http://schemas.microsoft.com/office/powerpoint/2010/main" val="32413781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lgn="l" fontAlgn="auto">
              <a:spcBef>
                <a:spcPts val="0"/>
              </a:spcBef>
              <a:spcAft>
                <a:spcPts val="0"/>
              </a:spcAft>
              <a:defRPr>
                <a:latin typeface="+mn-lt"/>
              </a:defRPr>
            </a:lvl1pPr>
          </a:lstStyle>
          <a:p>
            <a:pPr>
              <a:defRPr/>
            </a:pPr>
            <a:fld id="{060C519B-AF7E-466D-9683-A0A9C285C8EF}" type="slidenum">
              <a:rPr lang="en-US"/>
              <a:pPr>
                <a:defRPr/>
              </a:pPr>
              <a:t>‹#›</a:t>
            </a:fld>
            <a:endParaRPr lang="en-US"/>
          </a:p>
        </p:txBody>
      </p:sp>
    </p:spTree>
    <p:extLst>
      <p:ext uri="{BB962C8B-B14F-4D97-AF65-F5344CB8AC3E}">
        <p14:creationId xmlns:p14="http://schemas.microsoft.com/office/powerpoint/2010/main" val="2959242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lgn="l" fontAlgn="auto">
              <a:spcBef>
                <a:spcPts val="0"/>
              </a:spcBef>
              <a:spcAft>
                <a:spcPts val="0"/>
              </a:spcAft>
              <a:defRPr>
                <a:latin typeface="+mn-lt"/>
              </a:defRPr>
            </a:lvl1pPr>
          </a:lstStyle>
          <a:p>
            <a:pPr>
              <a:defRPr/>
            </a:pPr>
            <a:fld id="{1ECD5E36-80F3-4603-9586-2EBBD34552F6}" type="slidenum">
              <a:rPr lang="en-US"/>
              <a:pPr>
                <a:defRPr/>
              </a:pPr>
              <a:t>‹#›</a:t>
            </a:fld>
            <a:endParaRPr lang="en-US"/>
          </a:p>
        </p:txBody>
      </p:sp>
    </p:spTree>
    <p:extLst>
      <p:ext uri="{BB962C8B-B14F-4D97-AF65-F5344CB8AC3E}">
        <p14:creationId xmlns:p14="http://schemas.microsoft.com/office/powerpoint/2010/main" val="8417132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algn="l" fontAlgn="auto">
              <a:spcBef>
                <a:spcPts val="0"/>
              </a:spcBef>
              <a:spcAft>
                <a:spcPts val="0"/>
              </a:spcAft>
              <a:defRPr>
                <a:latin typeface="+mn-lt"/>
              </a:defRPr>
            </a:lvl1pPr>
          </a:lstStyle>
          <a:p>
            <a:pPr>
              <a:defRPr/>
            </a:pPr>
            <a:fld id="{D45CC355-C2F9-4E4A-BD99-3352B925A171}" type="slidenum">
              <a:rPr lang="en-US"/>
              <a:pPr>
                <a:defRPr/>
              </a:pPr>
              <a:t>‹#›</a:t>
            </a:fld>
            <a:endParaRPr lang="en-US"/>
          </a:p>
        </p:txBody>
      </p:sp>
    </p:spTree>
    <p:extLst>
      <p:ext uri="{BB962C8B-B14F-4D97-AF65-F5344CB8AC3E}">
        <p14:creationId xmlns:p14="http://schemas.microsoft.com/office/powerpoint/2010/main" val="21088050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algn="l" fontAlgn="auto">
              <a:spcBef>
                <a:spcPts val="0"/>
              </a:spcBef>
              <a:spcAft>
                <a:spcPts val="0"/>
              </a:spcAft>
              <a:defRPr>
                <a:latin typeface="+mn-lt"/>
              </a:defRPr>
            </a:lvl1pPr>
          </a:lstStyle>
          <a:p>
            <a:pPr>
              <a:defRPr/>
            </a:pPr>
            <a:fld id="{046FD7CF-CB34-41C0-B4E7-D2EF378ACCDE}" type="slidenum">
              <a:rPr lang="en-US"/>
              <a:pPr>
                <a:defRPr/>
              </a:pPr>
              <a:t>‹#›</a:t>
            </a:fld>
            <a:endParaRPr lang="en-US"/>
          </a:p>
        </p:txBody>
      </p:sp>
    </p:spTree>
    <p:extLst>
      <p:ext uri="{BB962C8B-B14F-4D97-AF65-F5344CB8AC3E}">
        <p14:creationId xmlns:p14="http://schemas.microsoft.com/office/powerpoint/2010/main" val="3382261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algn="l" fontAlgn="auto">
              <a:spcBef>
                <a:spcPts val="0"/>
              </a:spcBef>
              <a:spcAft>
                <a:spcPts val="0"/>
              </a:spcAft>
              <a:defRPr>
                <a:latin typeface="+mn-lt"/>
              </a:defRPr>
            </a:lvl1pPr>
          </a:lstStyle>
          <a:p>
            <a:pPr>
              <a:defRPr/>
            </a:pPr>
            <a:fld id="{F3E0CDC8-90DD-4089-ADED-07948EC127BE}" type="slidenum">
              <a:rPr lang="en-US"/>
              <a:pPr>
                <a:defRPr/>
              </a:pPr>
              <a:t>‹#›</a:t>
            </a:fld>
            <a:endParaRPr lang="en-US"/>
          </a:p>
        </p:txBody>
      </p:sp>
    </p:spTree>
    <p:extLst>
      <p:ext uri="{BB962C8B-B14F-4D97-AF65-F5344CB8AC3E}">
        <p14:creationId xmlns:p14="http://schemas.microsoft.com/office/powerpoint/2010/main" val="25405846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algn="l" fontAlgn="auto">
              <a:spcBef>
                <a:spcPts val="0"/>
              </a:spcBef>
              <a:spcAft>
                <a:spcPts val="0"/>
              </a:spcAft>
              <a:defRPr>
                <a:latin typeface="+mn-lt"/>
              </a:defRPr>
            </a:lvl1pPr>
          </a:lstStyle>
          <a:p>
            <a:pPr>
              <a:defRPr/>
            </a:pPr>
            <a:fld id="{9AB7F4E9-6184-4E36-BF8F-71D86713AFAB}" type="slidenum">
              <a:rPr lang="en-US"/>
              <a:pPr>
                <a:defRPr/>
              </a:pPr>
              <a:t>‹#›</a:t>
            </a:fld>
            <a:endParaRPr lang="en-US"/>
          </a:p>
        </p:txBody>
      </p:sp>
    </p:spTree>
    <p:extLst>
      <p:ext uri="{BB962C8B-B14F-4D97-AF65-F5344CB8AC3E}">
        <p14:creationId xmlns:p14="http://schemas.microsoft.com/office/powerpoint/2010/main" val="1153033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algn="l" fontAlgn="auto">
              <a:spcBef>
                <a:spcPts val="0"/>
              </a:spcBef>
              <a:spcAft>
                <a:spcPts val="0"/>
              </a:spcAft>
              <a:defRPr>
                <a:latin typeface="+mn-lt"/>
              </a:defRPr>
            </a:lvl1pPr>
          </a:lstStyle>
          <a:p>
            <a:pPr>
              <a:defRPr/>
            </a:pPr>
            <a:fld id="{EEE6F1F9-F651-419C-AE6D-82F02AAB2786}" type="slidenum">
              <a:rPr lang="en-US"/>
              <a:pPr>
                <a:defRPr/>
              </a:pPr>
              <a:t>‹#›</a:t>
            </a:fld>
            <a:endParaRPr lang="en-US"/>
          </a:p>
        </p:txBody>
      </p:sp>
    </p:spTree>
    <p:extLst>
      <p:ext uri="{BB962C8B-B14F-4D97-AF65-F5344CB8AC3E}">
        <p14:creationId xmlns:p14="http://schemas.microsoft.com/office/powerpoint/2010/main" val="28256549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algn="l" fontAlgn="auto">
              <a:spcBef>
                <a:spcPts val="0"/>
              </a:spcBef>
              <a:spcAft>
                <a:spcPts val="0"/>
              </a:spcAft>
              <a:defRPr>
                <a:latin typeface="+mn-lt"/>
              </a:defRPr>
            </a:lvl1pPr>
          </a:lstStyle>
          <a:p>
            <a:pPr>
              <a:defRPr/>
            </a:pPr>
            <a:fld id="{8C5E971A-0CAC-4464-AC3A-0E62E7FFB27A}" type="slidenum">
              <a:rPr lang="en-US"/>
              <a:pPr>
                <a:defRPr/>
              </a:pPr>
              <a:t>‹#›</a:t>
            </a:fld>
            <a:endParaRPr lang="en-US"/>
          </a:p>
        </p:txBody>
      </p:sp>
    </p:spTree>
    <p:extLst>
      <p:ext uri="{BB962C8B-B14F-4D97-AF65-F5344CB8AC3E}">
        <p14:creationId xmlns:p14="http://schemas.microsoft.com/office/powerpoint/2010/main" val="6650986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lgn="l" fontAlgn="auto">
              <a:spcBef>
                <a:spcPts val="0"/>
              </a:spcBef>
              <a:spcAft>
                <a:spcPts val="0"/>
              </a:spcAft>
              <a:defRPr>
                <a:latin typeface="+mn-lt"/>
              </a:defRPr>
            </a:lvl1pPr>
          </a:lstStyle>
          <a:p>
            <a:pPr>
              <a:defRPr/>
            </a:pPr>
            <a:fld id="{8440B644-CF81-47C4-91BC-5772055A7442}" type="slidenum">
              <a:rPr lang="en-US"/>
              <a:pPr>
                <a:defRPr/>
              </a:pPr>
              <a:t>‹#›</a:t>
            </a:fld>
            <a:endParaRPr lang="en-US"/>
          </a:p>
        </p:txBody>
      </p:sp>
    </p:spTree>
    <p:extLst>
      <p:ext uri="{BB962C8B-B14F-4D97-AF65-F5344CB8AC3E}">
        <p14:creationId xmlns:p14="http://schemas.microsoft.com/office/powerpoint/2010/main" val="14595965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18478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152400"/>
            <a:ext cx="53911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lgn="l" fontAlgn="auto">
              <a:spcBef>
                <a:spcPts val="0"/>
              </a:spcBef>
              <a:spcAft>
                <a:spcPts val="0"/>
              </a:spcAft>
              <a:defRPr>
                <a:latin typeface="+mn-lt"/>
              </a:defRPr>
            </a:lvl1pPr>
          </a:lstStyle>
          <a:p>
            <a:pPr>
              <a:defRPr/>
            </a:pPr>
            <a:fld id="{04DEA0D3-864B-4645-8A8F-21B715E3D591}" type="slidenum">
              <a:rPr lang="en-US"/>
              <a:pPr>
                <a:defRPr/>
              </a:pPr>
              <a:t>‹#›</a:t>
            </a:fld>
            <a:endParaRPr lang="en-US"/>
          </a:p>
        </p:txBody>
      </p:sp>
    </p:spTree>
    <p:extLst>
      <p:ext uri="{BB962C8B-B14F-4D97-AF65-F5344CB8AC3E}">
        <p14:creationId xmlns:p14="http://schemas.microsoft.com/office/powerpoint/2010/main" val="9186549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267200"/>
          </a:xfrm>
        </p:spPr>
        <p:txBody>
          <a:bodyPr/>
          <a:lstStyle/>
          <a:p>
            <a:pPr lvl="0"/>
            <a:endParaRPr lang="en-US" noProof="0"/>
          </a:p>
        </p:txBody>
      </p:sp>
      <p:sp>
        <p:nvSpPr>
          <p:cNvPr id="4" name="Footer Placeholder 3"/>
          <p:cNvSpPr>
            <a:spLocks noGrp="1"/>
          </p:cNvSpPr>
          <p:nvPr>
            <p:ph type="ftr" sz="quarter" idx="10"/>
          </p:nvPr>
        </p:nvSpPr>
        <p:spPr>
          <a:xfrm>
            <a:off x="5791200" y="6400800"/>
            <a:ext cx="5334000" cy="304800"/>
          </a:xfrm>
        </p:spPr>
        <p:txBody>
          <a:bodyPr/>
          <a:lstStyle>
            <a:lvl1pPr fontAlgn="auto">
              <a:spcBef>
                <a:spcPts val="0"/>
              </a:spcBef>
              <a:spcAft>
                <a:spcPts val="0"/>
              </a:spcAft>
              <a:defRPr>
                <a:latin typeface="+mn-lt"/>
              </a:defRPr>
            </a:lvl1pPr>
          </a:lstStyle>
          <a:p>
            <a:pPr>
              <a:defRPr/>
            </a:pPr>
            <a:r>
              <a:rPr lang="en-US"/>
              <a:t>MacLennan</a:t>
            </a:r>
          </a:p>
        </p:txBody>
      </p:sp>
      <p:sp>
        <p:nvSpPr>
          <p:cNvPr id="5" name="Slide Number Placeholder 4"/>
          <p:cNvSpPr>
            <a:spLocks noGrp="1"/>
          </p:cNvSpPr>
          <p:nvPr>
            <p:ph type="sldNum" sz="quarter" idx="11"/>
          </p:nvPr>
        </p:nvSpPr>
        <p:spPr>
          <a:xfrm>
            <a:off x="7239000" y="6248400"/>
            <a:ext cx="1862138" cy="457200"/>
          </a:xfrm>
        </p:spPr>
        <p:txBody>
          <a:bodyPr/>
          <a:lstStyle>
            <a:lvl1pPr algn="l" fontAlgn="auto">
              <a:spcBef>
                <a:spcPts val="0"/>
              </a:spcBef>
              <a:spcAft>
                <a:spcPts val="0"/>
              </a:spcAft>
              <a:defRPr>
                <a:latin typeface="+mn-lt"/>
              </a:defRPr>
            </a:lvl1pPr>
          </a:lstStyle>
          <a:p>
            <a:pPr>
              <a:defRPr/>
            </a:pPr>
            <a:fld id="{B61BCE93-2D93-4C84-B0B8-ED2FE9C46749}" type="slidenum">
              <a:rPr lang="en-US"/>
              <a:pPr>
                <a:defRPr/>
              </a:pPr>
              <a:t>‹#›</a:t>
            </a:fld>
            <a:endParaRPr lang="en-US"/>
          </a:p>
        </p:txBody>
      </p:sp>
    </p:spTree>
    <p:extLst>
      <p:ext uri="{BB962C8B-B14F-4D97-AF65-F5344CB8AC3E}">
        <p14:creationId xmlns:p14="http://schemas.microsoft.com/office/powerpoint/2010/main" val="6415883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p>
        </p:txBody>
      </p:sp>
      <p:sp>
        <p:nvSpPr>
          <p:cNvPr id="3" name="Table Placeholder 2"/>
          <p:cNvSpPr>
            <a:spLocks noGrp="1"/>
          </p:cNvSpPr>
          <p:nvPr>
            <p:ph type="tbl" idx="1"/>
          </p:nvPr>
        </p:nvSpPr>
        <p:spPr>
          <a:xfrm>
            <a:off x="1370013" y="1827213"/>
            <a:ext cx="7313612" cy="4114800"/>
          </a:xfrm>
        </p:spPr>
        <p:txBody>
          <a:bodyPr/>
          <a:lstStyle/>
          <a:p>
            <a:pPr lvl="0"/>
            <a:endParaRPr lang="en-US" noProof="0"/>
          </a:p>
        </p:txBody>
      </p:sp>
      <p:sp>
        <p:nvSpPr>
          <p:cNvPr id="4" name="Date Placeholder 3"/>
          <p:cNvSpPr>
            <a:spLocks noGrp="1"/>
          </p:cNvSpPr>
          <p:nvPr>
            <p:ph type="dt" sz="half" idx="10"/>
          </p:nvPr>
        </p:nvSpPr>
        <p:spPr>
          <a:xfrm>
            <a:off x="457200" y="6248400"/>
            <a:ext cx="2133600" cy="457200"/>
          </a:xfrm>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248400"/>
            <a:ext cx="2133600" cy="457200"/>
          </a:xfrm>
        </p:spPr>
        <p:txBody>
          <a:bodyPr/>
          <a:lstStyle>
            <a:lvl1pPr algn="l" fontAlgn="auto">
              <a:spcBef>
                <a:spcPts val="0"/>
              </a:spcBef>
              <a:spcAft>
                <a:spcPts val="0"/>
              </a:spcAft>
              <a:defRPr>
                <a:latin typeface="+mn-lt"/>
              </a:defRPr>
            </a:lvl1pPr>
          </a:lstStyle>
          <a:p>
            <a:pPr>
              <a:defRPr/>
            </a:pPr>
            <a:fld id="{EDD462EF-90E8-4D14-8E84-E098ED034BAE}" type="slidenum">
              <a:rPr lang="en-US"/>
              <a:pPr>
                <a:defRPr/>
              </a:pPr>
              <a:t>‹#›</a:t>
            </a:fld>
            <a:endParaRPr lang="en-US"/>
          </a:p>
        </p:txBody>
      </p:sp>
    </p:spTree>
    <p:extLst>
      <p:ext uri="{BB962C8B-B14F-4D97-AF65-F5344CB8AC3E}">
        <p14:creationId xmlns:p14="http://schemas.microsoft.com/office/powerpoint/2010/main" val="18968658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2" name="圖片 8"/>
          <p:cNvPicPr>
            <a:picLocks noChangeAspect="1"/>
          </p:cNvPicPr>
          <p:nvPr userDrawn="1"/>
        </p:nvPicPr>
        <p:blipFill>
          <a:blip r:embed="rId2">
            <a:extLst>
              <a:ext uri="{28A0092B-C50C-407E-A947-70E740481C1C}">
                <a14:useLocalDpi xmlns:a14="http://schemas.microsoft.com/office/drawing/2010/main" val="0"/>
              </a:ext>
            </a:extLst>
          </a:blip>
          <a:srcRect t="25714"/>
          <a:stretch>
            <a:fillRect/>
          </a:stretch>
        </p:blipFill>
        <p:spPr bwMode="auto">
          <a:xfrm>
            <a:off x="0" y="1763713"/>
            <a:ext cx="9140825"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6"/>
          <p:cNvPicPr>
            <a:picLocks noChangeAspect="1"/>
          </p:cNvPicPr>
          <p:nvPr userDrawn="1"/>
        </p:nvPicPr>
        <p:blipFill>
          <a:blip r:embed="rId3" cstate="print">
            <a:extLst>
              <a:ext uri="{28A0092B-C50C-407E-A947-70E740481C1C}">
                <a14:useLocalDpi xmlns:a14="http://schemas.microsoft.com/office/drawing/2010/main" val="0"/>
              </a:ext>
            </a:extLst>
          </a:blip>
          <a:srcRect t="18282" b="23711"/>
          <a:stretch>
            <a:fillRect/>
          </a:stretch>
        </p:blipFill>
        <p:spPr bwMode="auto">
          <a:xfrm>
            <a:off x="7554913" y="101600"/>
            <a:ext cx="1484312"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1"/>
          <p:cNvPicPr>
            <a:picLocks noChangeAspect="1"/>
          </p:cNvPicPr>
          <p:nvPr userDrawn="1"/>
        </p:nvPicPr>
        <p:blipFill>
          <a:blip r:embed="rId4">
            <a:extLst>
              <a:ext uri="{28A0092B-C50C-407E-A947-70E740481C1C}">
                <a14:useLocalDpi xmlns:a14="http://schemas.microsoft.com/office/drawing/2010/main" val="0"/>
              </a:ext>
            </a:extLst>
          </a:blip>
          <a:srcRect t="14117" b="10588"/>
          <a:stretch>
            <a:fillRect/>
          </a:stretch>
        </p:blipFill>
        <p:spPr bwMode="auto">
          <a:xfrm>
            <a:off x="0" y="185738"/>
            <a:ext cx="2276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3"/>
          <p:cNvSpPr>
            <a:spLocks noGrp="1"/>
          </p:cNvSpPr>
          <p:nvPr>
            <p:ph type="dt" sz="half" idx="10"/>
          </p:nvPr>
        </p:nvSpPr>
        <p:spPr/>
        <p:txBody>
          <a:bodyPr/>
          <a:lstStyle>
            <a:lvl1pPr fontAlgn="auto">
              <a:spcBef>
                <a:spcPts val="0"/>
              </a:spcBef>
              <a:spcAft>
                <a:spcPts val="0"/>
              </a:spcAft>
              <a:defRPr>
                <a:solidFill>
                  <a:prstClr val="black">
                    <a:tint val="75000"/>
                  </a:prstClr>
                </a:solidFill>
                <a:latin typeface="+mn-lt"/>
              </a:defRPr>
            </a:lvl1pPr>
          </a:lstStyle>
          <a:p>
            <a:pPr>
              <a:defRPr/>
            </a:pPr>
            <a:fld id="{F4A42AD1-30AF-4D4E-A151-67339475568E}" type="datetimeFigureOut">
              <a:rPr lang="zh-TW" altLang="en-US"/>
              <a:pPr>
                <a:defRPr/>
              </a:pPr>
              <a:t>2021/7/29</a:t>
            </a:fld>
            <a:endParaRPr lang="zh-TW" altLang="en-US"/>
          </a:p>
        </p:txBody>
      </p:sp>
      <p:sp>
        <p:nvSpPr>
          <p:cNvPr id="6" name="Footer Placeholder 4"/>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mn-lt"/>
              </a:defRPr>
            </a:lvl1pPr>
          </a:lstStyle>
          <a:p>
            <a:pPr>
              <a:defRPr/>
            </a:pPr>
            <a:endParaRPr lang="zh-TW" altLang="en-US"/>
          </a:p>
        </p:txBody>
      </p:sp>
      <p:sp>
        <p:nvSpPr>
          <p:cNvPr id="7" name="Slide Number Placeholder 5"/>
          <p:cNvSpPr>
            <a:spLocks noGrp="1"/>
          </p:cNvSpPr>
          <p:nvPr>
            <p:ph type="sldNum" sz="quarter" idx="12"/>
          </p:nvPr>
        </p:nvSpPr>
        <p:spPr/>
        <p:txBody>
          <a:bodyPr/>
          <a:lstStyle>
            <a:lvl1pPr algn="l" fontAlgn="auto">
              <a:spcBef>
                <a:spcPts val="0"/>
              </a:spcBef>
              <a:spcAft>
                <a:spcPts val="0"/>
              </a:spcAft>
              <a:defRPr>
                <a:solidFill>
                  <a:prstClr val="black">
                    <a:tint val="75000"/>
                  </a:prstClr>
                </a:solidFill>
                <a:latin typeface="+mn-lt"/>
              </a:defRPr>
            </a:lvl1pPr>
          </a:lstStyle>
          <a:p>
            <a:pPr>
              <a:defRPr/>
            </a:pPr>
            <a:fld id="{C4CD70D2-C0F2-4AB4-B136-5B8102C7E5F4}" type="slidenum">
              <a:rPr lang="zh-TW" altLang="en-US"/>
              <a:pPr>
                <a:defRPr/>
              </a:pPr>
              <a:t>‹#›</a:t>
            </a:fld>
            <a:endParaRPr lang="zh-TW" altLang="en-US"/>
          </a:p>
        </p:txBody>
      </p:sp>
    </p:spTree>
    <p:extLst>
      <p:ext uri="{BB962C8B-B14F-4D97-AF65-F5344CB8AC3E}">
        <p14:creationId xmlns:p14="http://schemas.microsoft.com/office/powerpoint/2010/main" val="35607866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solidFill>
                  <a:prstClr val="black">
                    <a:tint val="75000"/>
                  </a:prstClr>
                </a:solidFill>
                <a:latin typeface="+mn-lt"/>
              </a:defRPr>
            </a:lvl1pPr>
          </a:lstStyle>
          <a:p>
            <a:pPr>
              <a:defRPr/>
            </a:pPr>
            <a:fld id="{A6222F46-04B5-41F4-ACB7-075969739A2E}" type="datetimeFigureOut">
              <a:rPr lang="zh-TW" altLang="en-US"/>
              <a:pPr>
                <a:defRPr/>
              </a:pPr>
              <a:t>2021/7/29</a:t>
            </a:fld>
            <a:endParaRPr lang="zh-TW" altLang="en-US"/>
          </a:p>
        </p:txBody>
      </p:sp>
      <p:sp>
        <p:nvSpPr>
          <p:cNvPr id="3" name="Footer Placeholder 4"/>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mn-lt"/>
              </a:defRPr>
            </a:lvl1pPr>
          </a:lstStyle>
          <a:p>
            <a:pPr>
              <a:defRPr/>
            </a:pPr>
            <a:endParaRPr lang="zh-TW" altLang="en-US"/>
          </a:p>
        </p:txBody>
      </p:sp>
      <p:sp>
        <p:nvSpPr>
          <p:cNvPr id="4" name="Slide Number Placeholder 5"/>
          <p:cNvSpPr>
            <a:spLocks noGrp="1"/>
          </p:cNvSpPr>
          <p:nvPr>
            <p:ph type="sldNum" sz="quarter" idx="12"/>
          </p:nvPr>
        </p:nvSpPr>
        <p:spPr/>
        <p:txBody>
          <a:bodyPr/>
          <a:lstStyle>
            <a:lvl1pPr algn="l" fontAlgn="auto">
              <a:spcBef>
                <a:spcPts val="0"/>
              </a:spcBef>
              <a:spcAft>
                <a:spcPts val="0"/>
              </a:spcAft>
              <a:defRPr>
                <a:solidFill>
                  <a:prstClr val="black">
                    <a:tint val="75000"/>
                  </a:prstClr>
                </a:solidFill>
                <a:latin typeface="+mn-lt"/>
              </a:defRPr>
            </a:lvl1pPr>
          </a:lstStyle>
          <a:p>
            <a:pPr>
              <a:defRPr/>
            </a:pPr>
            <a:fld id="{7E03E4DA-CD0B-4A43-BE7D-3585EA0B448B}" type="slidenum">
              <a:rPr lang="zh-TW" altLang="en-US"/>
              <a:pPr>
                <a:defRPr/>
              </a:pPr>
              <a:t>‹#›</a:t>
            </a:fld>
            <a:endParaRPr lang="zh-TW" altLang="en-US"/>
          </a:p>
        </p:txBody>
      </p:sp>
    </p:spTree>
    <p:extLst>
      <p:ext uri="{BB962C8B-B14F-4D97-AF65-F5344CB8AC3E}">
        <p14:creationId xmlns:p14="http://schemas.microsoft.com/office/powerpoint/2010/main" val="721871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auto">
              <a:spcBef>
                <a:spcPts val="0"/>
              </a:spcBef>
              <a:spcAft>
                <a:spcPts val="0"/>
              </a:spcAft>
              <a:defRPr>
                <a:solidFill>
                  <a:prstClr val="black">
                    <a:tint val="75000"/>
                  </a:prstClr>
                </a:solidFill>
                <a:latin typeface="+mn-lt"/>
              </a:defRPr>
            </a:lvl1pPr>
          </a:lstStyle>
          <a:p>
            <a:pPr>
              <a:defRPr/>
            </a:pPr>
            <a:fld id="{3426A8C6-61B1-4703-BAEE-134D4D1B136A}" type="datetimeFigureOut">
              <a:rPr lang="zh-TW" altLang="en-US"/>
              <a:pPr>
                <a:defRPr/>
              </a:pPr>
              <a:t>2021/7/29</a:t>
            </a:fld>
            <a:endParaRPr lang="zh-TW" altLang="en-US"/>
          </a:p>
        </p:txBody>
      </p:sp>
      <p:sp>
        <p:nvSpPr>
          <p:cNvPr id="3" name="Footer Placeholder 5"/>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mn-lt"/>
              </a:defRPr>
            </a:lvl1pPr>
          </a:lstStyle>
          <a:p>
            <a:pPr>
              <a:defRPr/>
            </a:pPr>
            <a:endParaRPr lang="zh-TW" altLang="en-US"/>
          </a:p>
        </p:txBody>
      </p:sp>
      <p:sp>
        <p:nvSpPr>
          <p:cNvPr id="4" name="Slide Number Placeholder 6"/>
          <p:cNvSpPr>
            <a:spLocks noGrp="1"/>
          </p:cNvSpPr>
          <p:nvPr>
            <p:ph type="sldNum" sz="quarter" idx="12"/>
          </p:nvPr>
        </p:nvSpPr>
        <p:spPr/>
        <p:txBody>
          <a:bodyPr/>
          <a:lstStyle>
            <a:lvl1pPr algn="l" fontAlgn="auto">
              <a:spcBef>
                <a:spcPts val="0"/>
              </a:spcBef>
              <a:spcAft>
                <a:spcPts val="0"/>
              </a:spcAft>
              <a:defRPr>
                <a:solidFill>
                  <a:prstClr val="black">
                    <a:tint val="75000"/>
                  </a:prstClr>
                </a:solidFill>
                <a:latin typeface="+mn-lt"/>
              </a:defRPr>
            </a:lvl1pPr>
          </a:lstStyle>
          <a:p>
            <a:pPr>
              <a:defRPr/>
            </a:pPr>
            <a:fld id="{4C1DB116-2A5B-4318-84BD-6A335DBC8DBE}" type="slidenum">
              <a:rPr lang="zh-TW" altLang="en-US"/>
              <a:pPr>
                <a:defRPr/>
              </a:pPr>
              <a:t>‹#›</a:t>
            </a:fld>
            <a:endParaRPr lang="zh-TW" altLang="en-US"/>
          </a:p>
        </p:txBody>
      </p:sp>
    </p:spTree>
    <p:extLst>
      <p:ext uri="{BB962C8B-B14F-4D97-AF65-F5344CB8AC3E}">
        <p14:creationId xmlns:p14="http://schemas.microsoft.com/office/powerpoint/2010/main" val="14994482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fontAlgn="auto">
              <a:spcBef>
                <a:spcPts val="0"/>
              </a:spcBef>
              <a:spcAft>
                <a:spcPts val="0"/>
              </a:spcAft>
              <a:defRPr>
                <a:solidFill>
                  <a:prstClr val="black">
                    <a:tint val="75000"/>
                  </a:prstClr>
                </a:solidFill>
                <a:latin typeface="+mn-lt"/>
              </a:defRPr>
            </a:lvl1pPr>
          </a:lstStyle>
          <a:p>
            <a:pPr>
              <a:defRPr/>
            </a:pPr>
            <a:fld id="{B55A52DD-1FE6-42D7-88E0-383181CFF0CD}" type="datetimeFigureOut">
              <a:rPr lang="zh-TW" altLang="en-US"/>
              <a:pPr>
                <a:defRPr/>
              </a:pPr>
              <a:t>2021/7/29</a:t>
            </a:fld>
            <a:endParaRPr lang="zh-TW" altLang="en-US"/>
          </a:p>
        </p:txBody>
      </p:sp>
      <p:sp>
        <p:nvSpPr>
          <p:cNvPr id="3" name="Footer Placeholder 7"/>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mn-lt"/>
              </a:defRPr>
            </a:lvl1pPr>
          </a:lstStyle>
          <a:p>
            <a:pPr>
              <a:defRPr/>
            </a:pPr>
            <a:endParaRPr lang="zh-TW" altLang="en-US"/>
          </a:p>
        </p:txBody>
      </p:sp>
      <p:sp>
        <p:nvSpPr>
          <p:cNvPr id="4" name="Slide Number Placeholder 8"/>
          <p:cNvSpPr>
            <a:spLocks noGrp="1"/>
          </p:cNvSpPr>
          <p:nvPr>
            <p:ph type="sldNum" sz="quarter" idx="12"/>
          </p:nvPr>
        </p:nvSpPr>
        <p:spPr/>
        <p:txBody>
          <a:bodyPr/>
          <a:lstStyle>
            <a:lvl1pPr algn="l" fontAlgn="auto">
              <a:spcBef>
                <a:spcPts val="0"/>
              </a:spcBef>
              <a:spcAft>
                <a:spcPts val="0"/>
              </a:spcAft>
              <a:defRPr>
                <a:solidFill>
                  <a:prstClr val="black">
                    <a:tint val="75000"/>
                  </a:prstClr>
                </a:solidFill>
                <a:latin typeface="+mn-lt"/>
              </a:defRPr>
            </a:lvl1pPr>
          </a:lstStyle>
          <a:p>
            <a:pPr>
              <a:defRPr/>
            </a:pPr>
            <a:fld id="{838D6B69-68D7-4B0D-882F-99D936B3FCFB}" type="slidenum">
              <a:rPr lang="zh-TW" altLang="en-US"/>
              <a:pPr>
                <a:defRPr/>
              </a:pPr>
              <a:t>‹#›</a:t>
            </a:fld>
            <a:endParaRPr lang="zh-TW" altLang="en-US"/>
          </a:p>
        </p:txBody>
      </p:sp>
    </p:spTree>
    <p:extLst>
      <p:ext uri="{BB962C8B-B14F-4D97-AF65-F5344CB8AC3E}">
        <p14:creationId xmlns:p14="http://schemas.microsoft.com/office/powerpoint/2010/main" val="21386227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auto">
              <a:spcBef>
                <a:spcPts val="0"/>
              </a:spcBef>
              <a:spcAft>
                <a:spcPts val="0"/>
              </a:spcAft>
              <a:defRPr>
                <a:solidFill>
                  <a:prstClr val="black">
                    <a:tint val="75000"/>
                  </a:prstClr>
                </a:solidFill>
                <a:latin typeface="+mn-lt"/>
              </a:defRPr>
            </a:lvl1pPr>
          </a:lstStyle>
          <a:p>
            <a:pPr>
              <a:defRPr/>
            </a:pPr>
            <a:fld id="{D89DAD8A-05E6-4937-A871-76EEBD8A7B70}" type="datetimeFigureOut">
              <a:rPr lang="zh-TW" altLang="en-US"/>
              <a:pPr>
                <a:defRPr/>
              </a:pPr>
              <a:t>2021/7/29</a:t>
            </a:fld>
            <a:endParaRPr lang="zh-TW" altLang="en-US"/>
          </a:p>
        </p:txBody>
      </p:sp>
      <p:sp>
        <p:nvSpPr>
          <p:cNvPr id="3" name="Footer Placeholder 3"/>
          <p:cNvSpPr>
            <a:spLocks noGrp="1"/>
          </p:cNvSpPr>
          <p:nvPr>
            <p:ph type="ftr" sz="quarter" idx="11"/>
          </p:nvPr>
        </p:nvSpPr>
        <p:spPr/>
        <p:txBody>
          <a:bodyPr/>
          <a:lstStyle>
            <a:lvl1pPr fontAlgn="auto">
              <a:spcBef>
                <a:spcPts val="0"/>
              </a:spcBef>
              <a:spcAft>
                <a:spcPts val="0"/>
              </a:spcAft>
              <a:defRPr>
                <a:solidFill>
                  <a:prstClr val="black">
                    <a:tint val="75000"/>
                  </a:prstClr>
                </a:solidFill>
                <a:latin typeface="+mn-lt"/>
              </a:defRPr>
            </a:lvl1pPr>
          </a:lstStyle>
          <a:p>
            <a:pPr>
              <a:defRPr/>
            </a:pPr>
            <a:endParaRPr lang="zh-TW" altLang="en-US"/>
          </a:p>
        </p:txBody>
      </p:sp>
      <p:sp>
        <p:nvSpPr>
          <p:cNvPr id="4" name="Slide Number Placeholder 4"/>
          <p:cNvSpPr>
            <a:spLocks noGrp="1"/>
          </p:cNvSpPr>
          <p:nvPr>
            <p:ph type="sldNum" sz="quarter" idx="12"/>
          </p:nvPr>
        </p:nvSpPr>
        <p:spPr/>
        <p:txBody>
          <a:bodyPr/>
          <a:lstStyle>
            <a:lvl1pPr algn="l" fontAlgn="auto">
              <a:spcBef>
                <a:spcPts val="0"/>
              </a:spcBef>
              <a:spcAft>
                <a:spcPts val="0"/>
              </a:spcAft>
              <a:defRPr>
                <a:solidFill>
                  <a:prstClr val="black">
                    <a:tint val="75000"/>
                  </a:prstClr>
                </a:solidFill>
                <a:latin typeface="+mn-lt"/>
              </a:defRPr>
            </a:lvl1pPr>
          </a:lstStyle>
          <a:p>
            <a:pPr>
              <a:defRPr/>
            </a:pPr>
            <a:fld id="{FD24FE67-FC64-42B9-87C4-5A98CA29532E}" type="slidenum">
              <a:rPr lang="zh-TW" altLang="en-US"/>
              <a:pPr>
                <a:defRPr/>
              </a:pPr>
              <a:t>‹#›</a:t>
            </a:fld>
            <a:endParaRPr lang="zh-TW" altLang="en-US"/>
          </a:p>
        </p:txBody>
      </p:sp>
    </p:spTree>
    <p:extLst>
      <p:ext uri="{BB962C8B-B14F-4D97-AF65-F5344CB8AC3E}">
        <p14:creationId xmlns:p14="http://schemas.microsoft.com/office/powerpoint/2010/main" val="182393072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Buttons Grow and Turn on Path">
    <p:bg>
      <p:bgPr>
        <a:gradFill rotWithShape="1">
          <a:gsLst>
            <a:gs pos="0">
              <a:srgbClr val="FFFFFF"/>
            </a:gs>
            <a:gs pos="100000">
              <a:srgbClr val="D9D9D9"/>
            </a:gs>
          </a:gsLst>
          <a:lin ang="13500000"/>
        </a:gradFill>
        <a:effectLst/>
      </p:bgPr>
    </p:bg>
    <p:spTree>
      <p:nvGrpSpPr>
        <p:cNvPr id="1" name=""/>
        <p:cNvGrpSpPr/>
        <p:nvPr/>
      </p:nvGrpSpPr>
      <p:grpSpPr>
        <a:xfrm>
          <a:off x="0" y="0"/>
          <a:ext cx="0" cy="0"/>
          <a:chOff x="0" y="0"/>
          <a:chExt cx="0" cy="0"/>
        </a:xfrm>
      </p:grpSpPr>
      <p:sp>
        <p:nvSpPr>
          <p:cNvPr id="16" name="Freeform 15"/>
          <p:cNvSpPr/>
          <p:nvPr userDrawn="1"/>
        </p:nvSpPr>
        <p:spPr>
          <a:xfrm>
            <a:off x="0" y="0"/>
            <a:ext cx="3921125" cy="6858000"/>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7" name="Instructions"/>
          <p:cNvSpPr/>
          <p:nvPr userDrawn="1"/>
        </p:nvSpPr>
        <p:spPr>
          <a:xfrm>
            <a:off x="9301163" y="11113"/>
            <a:ext cx="1390650" cy="6846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
        <p:nvSpPr>
          <p:cNvPr id="8" name="Text Placeholder 1"/>
          <p:cNvSpPr>
            <a:spLocks noGrp="1"/>
          </p:cNvSpPr>
          <p:nvPr>
            <p:ph type="body" sz="quarter" idx="14"/>
          </p:nvPr>
        </p:nvSpPr>
        <p:spPr>
          <a:xfrm>
            <a:off x="2221464" y="838201"/>
            <a:ext cx="451314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7" name="Picture Placeholder 6"/>
          <p:cNvSpPr>
            <a:spLocks noGrp="1" noChangeAspect="1"/>
          </p:cNvSpPr>
          <p:nvPr>
            <p:ph type="pic" sz="quarter" idx="13"/>
          </p:nvPr>
        </p:nvSpPr>
        <p:spPr>
          <a:xfrm>
            <a:off x="1120955" y="6096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0" name="Text Placeholder 1"/>
          <p:cNvSpPr>
            <a:spLocks noGrp="1"/>
          </p:cNvSpPr>
          <p:nvPr>
            <p:ph type="body" sz="quarter" idx="15"/>
          </p:nvPr>
        </p:nvSpPr>
        <p:spPr>
          <a:xfrm>
            <a:off x="3161538" y="20574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1" name="Picture Placeholder 6"/>
          <p:cNvSpPr>
            <a:spLocks noGrp="1" noChangeAspect="1"/>
          </p:cNvSpPr>
          <p:nvPr>
            <p:ph type="pic" sz="quarter" idx="16"/>
          </p:nvPr>
        </p:nvSpPr>
        <p:spPr>
          <a:xfrm>
            <a:off x="2067196" y="18288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2" name="Text Placeholder 1"/>
          <p:cNvSpPr>
            <a:spLocks noGrp="1"/>
          </p:cNvSpPr>
          <p:nvPr>
            <p:ph type="body" sz="quarter" idx="17"/>
          </p:nvPr>
        </p:nvSpPr>
        <p:spPr>
          <a:xfrm>
            <a:off x="3785616" y="33528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3" name="Picture Placeholder 6"/>
          <p:cNvSpPr>
            <a:spLocks noGrp="1" noChangeAspect="1"/>
          </p:cNvSpPr>
          <p:nvPr>
            <p:ph type="pic" sz="quarter" idx="18"/>
          </p:nvPr>
        </p:nvSpPr>
        <p:spPr>
          <a:xfrm>
            <a:off x="2686050" y="32004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4" name="Text Placeholder 1"/>
          <p:cNvSpPr>
            <a:spLocks noGrp="1"/>
          </p:cNvSpPr>
          <p:nvPr>
            <p:ph type="body" sz="quarter" idx="19"/>
          </p:nvPr>
        </p:nvSpPr>
        <p:spPr>
          <a:xfrm>
            <a:off x="4354830" y="484632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5" name="Picture Placeholder 6"/>
          <p:cNvSpPr>
            <a:spLocks noGrp="1" noChangeAspect="1"/>
          </p:cNvSpPr>
          <p:nvPr>
            <p:ph type="pic" sz="quarter" idx="20"/>
          </p:nvPr>
        </p:nvSpPr>
        <p:spPr>
          <a:xfrm>
            <a:off x="3255915" y="4690872"/>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pPr lvl="0"/>
            <a:r>
              <a:rPr lang="en-US" noProof="0"/>
              <a:t>Click icon to add picture</a:t>
            </a:r>
            <a:endParaRPr lang="en-US" noProof="0" dirty="0"/>
          </a:p>
        </p:txBody>
      </p:sp>
      <p:sp>
        <p:nvSpPr>
          <p:cNvPr id="18" name="Date Placeholder 2"/>
          <p:cNvSpPr>
            <a:spLocks noGrp="1"/>
          </p:cNvSpPr>
          <p:nvPr>
            <p:ph type="dt" sz="half" idx="21"/>
          </p:nvPr>
        </p:nvSpPr>
        <p:spPr>
          <a:xfrm>
            <a:off x="628650" y="6356350"/>
            <a:ext cx="2057400" cy="365125"/>
          </a:xfrm>
        </p:spPr>
        <p:txBody>
          <a:bodyPr/>
          <a:lstStyle>
            <a:lvl1pPr fontAlgn="auto">
              <a:spcBef>
                <a:spcPts val="0"/>
              </a:spcBef>
              <a:spcAft>
                <a:spcPts val="0"/>
              </a:spcAft>
              <a:defRPr>
                <a:solidFill>
                  <a:prstClr val="black">
                    <a:tint val="75000"/>
                  </a:prstClr>
                </a:solidFill>
                <a:latin typeface="+mn-lt"/>
              </a:defRPr>
            </a:lvl1pPr>
          </a:lstStyle>
          <a:p>
            <a:pPr>
              <a:defRPr/>
            </a:pPr>
            <a:fld id="{2F1D7315-873F-4D19-B14E-F3C6C2E9CD8B}" type="datetimeFigureOut">
              <a:rPr lang="en-US"/>
              <a:pPr>
                <a:defRPr/>
              </a:pPr>
              <a:t>7/29/2021</a:t>
            </a:fld>
            <a:endParaRPr lang="en-US"/>
          </a:p>
        </p:txBody>
      </p:sp>
      <p:sp>
        <p:nvSpPr>
          <p:cNvPr id="19" name="Footer Placeholder 3"/>
          <p:cNvSpPr>
            <a:spLocks noGrp="1"/>
          </p:cNvSpPr>
          <p:nvPr>
            <p:ph type="ftr" sz="quarter" idx="22"/>
          </p:nvPr>
        </p:nvSpPr>
        <p:spPr>
          <a:xfrm>
            <a:off x="3028950" y="6356350"/>
            <a:ext cx="3086100" cy="365125"/>
          </a:xfrm>
        </p:spPr>
        <p:txBody>
          <a:bodyPr/>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20" name="Slide Number Placeholder 4"/>
          <p:cNvSpPr>
            <a:spLocks noGrp="1"/>
          </p:cNvSpPr>
          <p:nvPr>
            <p:ph type="sldNum" sz="quarter" idx="23"/>
          </p:nvPr>
        </p:nvSpPr>
        <p:spPr>
          <a:xfrm>
            <a:off x="6457950" y="6356350"/>
            <a:ext cx="2057400" cy="365125"/>
          </a:xfrm>
        </p:spPr>
        <p:txBody>
          <a:bodyPr/>
          <a:lstStyle>
            <a:lvl1pPr algn="l" fontAlgn="auto">
              <a:spcBef>
                <a:spcPts val="0"/>
              </a:spcBef>
              <a:spcAft>
                <a:spcPts val="0"/>
              </a:spcAft>
              <a:defRPr>
                <a:solidFill>
                  <a:prstClr val="black">
                    <a:tint val="75000"/>
                  </a:prstClr>
                </a:solidFill>
                <a:latin typeface="+mn-lt"/>
              </a:defRPr>
            </a:lvl1pPr>
          </a:lstStyle>
          <a:p>
            <a:pPr>
              <a:defRPr/>
            </a:pPr>
            <a:fld id="{61091238-2FEF-4D76-96D7-C50ECCF7CA99}" type="slidenum">
              <a:rPr lang="en-US"/>
              <a:pPr>
                <a:defRPr/>
              </a:pPr>
              <a:t>‹#›</a:t>
            </a:fld>
            <a:endParaRPr lang="en-US"/>
          </a:p>
        </p:txBody>
      </p:sp>
    </p:spTree>
    <p:extLst>
      <p:ext uri="{BB962C8B-B14F-4D97-AF65-F5344CB8AC3E}">
        <p14:creationId xmlns:p14="http://schemas.microsoft.com/office/powerpoint/2010/main" val="27533791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Faded Zoom Entrance and Exit">
    <p:bg>
      <p:bgPr>
        <a:gradFill rotWithShape="1">
          <a:gsLst>
            <a:gs pos="0">
              <a:srgbClr val="4C4C4C"/>
            </a:gs>
            <a:gs pos="50000">
              <a:srgbClr val="262626"/>
            </a:gs>
            <a:gs pos="100000">
              <a:srgbClr val="000000"/>
            </a:gs>
          </a:gsLst>
          <a:lin ang="5400000"/>
        </a:gradFill>
        <a:effectLst/>
      </p:bgPr>
    </p:bg>
    <p:spTree>
      <p:nvGrpSpPr>
        <p:cNvPr id="1" name=""/>
        <p:cNvGrpSpPr/>
        <p:nvPr/>
      </p:nvGrpSpPr>
      <p:grpSpPr>
        <a:xfrm>
          <a:off x="0" y="0"/>
          <a:ext cx="0" cy="0"/>
          <a:chOff x="0" y="0"/>
          <a:chExt cx="0" cy="0"/>
        </a:xfrm>
      </p:grpSpPr>
      <p:sp>
        <p:nvSpPr>
          <p:cNvPr id="5" name="Instructions"/>
          <p:cNvSpPr/>
          <p:nvPr userDrawn="1"/>
        </p:nvSpPr>
        <p:spPr>
          <a:xfrm>
            <a:off x="9423400" y="11113"/>
            <a:ext cx="1390650" cy="6846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
        <p:nvSpPr>
          <p:cNvPr id="6" name="Picture Placeholder Bottom"/>
          <p:cNvSpPr>
            <a:spLocks noGrp="1"/>
          </p:cNvSpPr>
          <p:nvPr>
            <p:ph type="pic" sz="quarter" idx="13"/>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pPr lvl="0"/>
            <a:r>
              <a:rPr lang="en-US" noProof="0"/>
              <a:t>Click icon to add picture</a:t>
            </a:r>
            <a:endParaRPr lang="en-US" noProof="0" dirty="0"/>
          </a:p>
        </p:txBody>
      </p:sp>
      <p:sp>
        <p:nvSpPr>
          <p:cNvPr id="11" name="Picture Placeholder Middle"/>
          <p:cNvSpPr>
            <a:spLocks noGrp="1"/>
          </p:cNvSpPr>
          <p:nvPr>
            <p:ph type="pic" sz="quarter" idx="14"/>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pPr lvl="0"/>
            <a:r>
              <a:rPr lang="en-US" noProof="0"/>
              <a:t>Click icon to add picture</a:t>
            </a:r>
            <a:endParaRPr lang="en-US" noProof="0" dirty="0"/>
          </a:p>
        </p:txBody>
      </p:sp>
      <p:sp>
        <p:nvSpPr>
          <p:cNvPr id="12" name="Picture Placeholder Top"/>
          <p:cNvSpPr>
            <a:spLocks noGrp="1"/>
          </p:cNvSpPr>
          <p:nvPr>
            <p:ph type="pic" sz="quarter" idx="15"/>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pPr lvl="0"/>
            <a:r>
              <a:rPr lang="en-US" noProof="0"/>
              <a:t>Click icon to add picture</a:t>
            </a:r>
            <a:endParaRPr lang="en-US" noProof="0" dirty="0"/>
          </a:p>
        </p:txBody>
      </p:sp>
      <p:sp>
        <p:nvSpPr>
          <p:cNvPr id="7" name="Date Placeholder 1"/>
          <p:cNvSpPr>
            <a:spLocks noGrp="1"/>
          </p:cNvSpPr>
          <p:nvPr>
            <p:ph type="dt" sz="half" idx="16"/>
          </p:nvPr>
        </p:nvSpPr>
        <p:spPr/>
        <p:txBody>
          <a:bodyPr/>
          <a:lstStyle>
            <a:lvl1pPr fontAlgn="auto">
              <a:spcBef>
                <a:spcPts val="0"/>
              </a:spcBef>
              <a:spcAft>
                <a:spcPts val="0"/>
              </a:spcAft>
              <a:defRPr>
                <a:solidFill>
                  <a:prstClr val="white">
                    <a:tint val="75000"/>
                  </a:prstClr>
                </a:solidFill>
                <a:latin typeface="+mn-lt"/>
              </a:defRPr>
            </a:lvl1pPr>
          </a:lstStyle>
          <a:p>
            <a:pPr>
              <a:defRPr/>
            </a:pPr>
            <a:fld id="{12A12937-26A5-46C1-842C-1B661B9E7314}" type="datetimeFigureOut">
              <a:rPr lang="en-US"/>
              <a:pPr>
                <a:defRPr/>
              </a:pPr>
              <a:t>7/29/2021</a:t>
            </a:fld>
            <a:endParaRPr lang="en-US"/>
          </a:p>
        </p:txBody>
      </p:sp>
      <p:sp>
        <p:nvSpPr>
          <p:cNvPr id="8" name="Footer Placeholder 2"/>
          <p:cNvSpPr>
            <a:spLocks noGrp="1"/>
          </p:cNvSpPr>
          <p:nvPr>
            <p:ph type="ftr" sz="quarter" idx="17"/>
          </p:nvPr>
        </p:nvSpPr>
        <p:spPr/>
        <p:txBody>
          <a:bodyPr/>
          <a:lstStyle>
            <a:lvl1pPr fontAlgn="auto">
              <a:spcBef>
                <a:spcPts val="0"/>
              </a:spcBef>
              <a:spcAft>
                <a:spcPts val="0"/>
              </a:spcAft>
              <a:defRPr>
                <a:solidFill>
                  <a:prstClr val="white">
                    <a:tint val="75000"/>
                  </a:prstClr>
                </a:solidFill>
                <a:latin typeface="+mn-lt"/>
              </a:defRPr>
            </a:lvl1pPr>
          </a:lstStyle>
          <a:p>
            <a:pPr>
              <a:defRPr/>
            </a:pPr>
            <a:endParaRPr lang="en-US"/>
          </a:p>
        </p:txBody>
      </p:sp>
      <p:sp>
        <p:nvSpPr>
          <p:cNvPr id="9" name="Slide Number Placeholder 3"/>
          <p:cNvSpPr>
            <a:spLocks noGrp="1"/>
          </p:cNvSpPr>
          <p:nvPr>
            <p:ph type="sldNum" sz="quarter" idx="18"/>
          </p:nvPr>
        </p:nvSpPr>
        <p:spPr/>
        <p:txBody>
          <a:bodyPr/>
          <a:lstStyle>
            <a:lvl1pPr algn="l" fontAlgn="auto">
              <a:spcBef>
                <a:spcPts val="0"/>
              </a:spcBef>
              <a:spcAft>
                <a:spcPts val="0"/>
              </a:spcAft>
              <a:defRPr>
                <a:solidFill>
                  <a:prstClr val="white">
                    <a:tint val="75000"/>
                  </a:prstClr>
                </a:solidFill>
                <a:latin typeface="+mn-lt"/>
              </a:defRPr>
            </a:lvl1pPr>
          </a:lstStyle>
          <a:p>
            <a:pPr>
              <a:defRPr/>
            </a:pPr>
            <a:fld id="{83916ED7-1F6C-4F23-B969-E1C4812693D1}" type="slidenum">
              <a:rPr lang="en-US"/>
              <a:pPr>
                <a:defRPr/>
              </a:pPr>
              <a:t>‹#›</a:t>
            </a:fld>
            <a:endParaRPr lang="en-US"/>
          </a:p>
        </p:txBody>
      </p:sp>
    </p:spTree>
    <p:extLst>
      <p:ext uri="{BB962C8B-B14F-4D97-AF65-F5344CB8AC3E}">
        <p14:creationId xmlns:p14="http://schemas.microsoft.com/office/powerpoint/2010/main" val="3071933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8F003-FAB3-40B6-8CCF-6B8B9F7F5613}" type="datetimeFigureOut">
              <a:rPr lang="en-US">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00C119-5FCF-4236-BD22-3A119DE15855}"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Buttons Grow and Turn on Path">
    <p:bg>
      <p:bgPr>
        <a:gradFill rotWithShape="1">
          <a:gsLst>
            <a:gs pos="0">
              <a:srgbClr val="FFFFFF"/>
            </a:gs>
            <a:gs pos="100000">
              <a:srgbClr val="D9D9D9"/>
            </a:gs>
          </a:gsLst>
          <a:lin ang="13500000" scaled="0"/>
        </a:gradFill>
        <a:effectLst/>
      </p:bgPr>
    </p:bg>
    <p:spTree>
      <p:nvGrpSpPr>
        <p:cNvPr id="1" name=""/>
        <p:cNvGrpSpPr/>
        <p:nvPr/>
      </p:nvGrpSpPr>
      <p:grpSpPr>
        <a:xfrm>
          <a:off x="0" y="0"/>
          <a:ext cx="0" cy="0"/>
          <a:chOff x="0" y="0"/>
          <a:chExt cx="0" cy="0"/>
        </a:xfrm>
      </p:grpSpPr>
      <p:sp>
        <p:nvSpPr>
          <p:cNvPr id="9" name="Freeform 8"/>
          <p:cNvSpPr/>
          <p:nvPr userDrawn="1"/>
        </p:nvSpPr>
        <p:spPr>
          <a:xfrm>
            <a:off x="0" y="1"/>
            <a:ext cx="3920756" cy="6857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CE966E8-DCA0-42DE-A10D-4868BED75878}" type="datetimeFigureOut">
              <a:rPr lang="en-US" smtClean="0"/>
              <a:pPr/>
              <a:t>7/29/2021</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3CF7DFB-4023-4036-BB09-7E1973D8C318}" type="slidenum">
              <a:rPr lang="en-US" smtClean="0"/>
              <a:pPr/>
              <a:t>‹#›</a:t>
            </a:fld>
            <a:endParaRPr lang="en-US"/>
          </a:p>
        </p:txBody>
      </p:sp>
      <p:sp>
        <p:nvSpPr>
          <p:cNvPr id="8" name="Text Placeholder 1"/>
          <p:cNvSpPr>
            <a:spLocks noGrp="1"/>
          </p:cNvSpPr>
          <p:nvPr>
            <p:ph type="body" sz="quarter" idx="14"/>
          </p:nvPr>
        </p:nvSpPr>
        <p:spPr>
          <a:xfrm>
            <a:off x="2221464" y="838201"/>
            <a:ext cx="451314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7" name="Picture Placeholder 6"/>
          <p:cNvSpPr>
            <a:spLocks noGrp="1" noChangeAspect="1"/>
          </p:cNvSpPr>
          <p:nvPr>
            <p:ph type="pic" sz="quarter" idx="13" hasCustomPrompt="1"/>
          </p:nvPr>
        </p:nvSpPr>
        <p:spPr>
          <a:xfrm>
            <a:off x="1120955" y="6096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0" name="Text Placeholder 1"/>
          <p:cNvSpPr>
            <a:spLocks noGrp="1"/>
          </p:cNvSpPr>
          <p:nvPr>
            <p:ph type="body" sz="quarter" idx="15"/>
          </p:nvPr>
        </p:nvSpPr>
        <p:spPr>
          <a:xfrm>
            <a:off x="3161538" y="20574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1" name="Picture Placeholder 6"/>
          <p:cNvSpPr>
            <a:spLocks noGrp="1" noChangeAspect="1"/>
          </p:cNvSpPr>
          <p:nvPr>
            <p:ph type="pic" sz="quarter" idx="16" hasCustomPrompt="1"/>
          </p:nvPr>
        </p:nvSpPr>
        <p:spPr>
          <a:xfrm>
            <a:off x="2067196" y="18288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2" name="Text Placeholder 1"/>
          <p:cNvSpPr>
            <a:spLocks noGrp="1"/>
          </p:cNvSpPr>
          <p:nvPr>
            <p:ph type="body" sz="quarter" idx="17"/>
          </p:nvPr>
        </p:nvSpPr>
        <p:spPr>
          <a:xfrm>
            <a:off x="3785616" y="33528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3" name="Picture Placeholder 6"/>
          <p:cNvSpPr>
            <a:spLocks noGrp="1" noChangeAspect="1"/>
          </p:cNvSpPr>
          <p:nvPr>
            <p:ph type="pic" sz="quarter" idx="18" hasCustomPrompt="1"/>
          </p:nvPr>
        </p:nvSpPr>
        <p:spPr>
          <a:xfrm>
            <a:off x="2686050" y="32004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4" name="Text Placeholder 1"/>
          <p:cNvSpPr>
            <a:spLocks noGrp="1"/>
          </p:cNvSpPr>
          <p:nvPr>
            <p:ph type="body" sz="quarter" idx="19"/>
          </p:nvPr>
        </p:nvSpPr>
        <p:spPr>
          <a:xfrm>
            <a:off x="4354830" y="484632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5" name="Picture Placeholder 6"/>
          <p:cNvSpPr>
            <a:spLocks noGrp="1" noChangeAspect="1"/>
          </p:cNvSpPr>
          <p:nvPr>
            <p:ph type="pic" sz="quarter" idx="20" hasCustomPrompt="1"/>
          </p:nvPr>
        </p:nvSpPr>
        <p:spPr>
          <a:xfrm>
            <a:off x="3255915" y="4690872"/>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6" name="Instructions"/>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marL="0" marR="0" indent="0" algn="l" defTabSz="914400" rtl="0" eaLnBrk="1" fontAlgn="auto" latinLnBrk="0" hangingPunct="1">
              <a:lnSpc>
                <a:spcPct val="100000"/>
              </a:lnSpc>
              <a:spcBef>
                <a:spcPts val="600"/>
              </a:spcBef>
              <a:spcAft>
                <a:spcPts val="0"/>
              </a:spcAft>
              <a:buClrTx/>
              <a:buSzTx/>
              <a:buFontTx/>
              <a:buNone/>
              <a:tabLst/>
              <a:defRPr/>
            </a:pPr>
            <a:r>
              <a:rPr lang="en-US" sz="1500" baseline="0" dirty="0">
                <a:solidFill>
                  <a:prstClr val="white">
                    <a:lumMod val="50000"/>
                  </a:prstClr>
                </a:solidFill>
                <a:latin typeface="Calibri Light" panose="020F0302020204030204" pitchFamily="34" charset="0"/>
                <a:cs typeface="Calibri" panose="020F0502020204030204" pitchFamily="34" charset="0"/>
              </a:rPr>
              <a:t>Sample pictures courtesy of Bill Staples.</a:t>
            </a:r>
            <a:endParaRPr lang="en-US" sz="1500" dirty="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1708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0" presetClass="path" presetSubtype="0" accel="50000" decel="50000" fill="hold" grpId="1" nodeType="withEffect">
                                  <p:stCondLst>
                                    <p:cond delay="0"/>
                                  </p:stCondLst>
                                  <p:childTnLst>
                                    <p:animMotion origin="layout" path="M 1.875E-6 2.77556E-17 C 0.08333 0.12338 0.12409 0.20185 0.17031 0.35532 C 0.21771 0.51736 0.26002 0.8213 0.28515 0.97199 " pathEditMode="relative" rAng="0" ptsTypes="AAA">
                                      <p:cBhvr>
                                        <p:cTn id="12" dur="1000" spd="-100000" fill="hold"/>
                                        <p:tgtEl>
                                          <p:spTgt spid="7"/>
                                        </p:tgtEl>
                                        <p:attrNameLst>
                                          <p:attrName>ppt_x</p:attrName>
                                          <p:attrName>ppt_y</p:attrName>
                                        </p:attrNameLst>
                                      </p:cBhvr>
                                      <p:rCtr x="14258" y="48588"/>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0" presetClass="path" presetSubtype="0" accel="50000" decel="50000" fill="hold" grpId="1" nodeType="withEffect">
                                  <p:stCondLst>
                                    <p:cond delay="0"/>
                                  </p:stCondLst>
                                  <p:childTnLst>
                                    <p:animMotion origin="layout" path="M -3.54167E-6 2.22222E-6 C 0.0487 0.10208 0.07266 0.16713 0.09987 0.29444 C 0.12774 0.4287 0.15248 0.68078 0.16732 0.80602 " pathEditMode="relative" rAng="0" ptsTypes="AAA">
                                      <p:cBhvr>
                                        <p:cTn id="25" dur="1000" spd="-100000" fill="hold"/>
                                        <p:tgtEl>
                                          <p:spTgt spid="11"/>
                                        </p:tgtEl>
                                        <p:attrNameLst>
                                          <p:attrName>ppt_x</p:attrName>
                                          <p:attrName>ppt_y</p:attrName>
                                        </p:attrNameLst>
                                      </p:cBhvr>
                                      <p:rCtr x="8359" y="40301"/>
                                    </p:animMotion>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4000"/>
                            </p:stCondLst>
                            <p:childTnLst>
                              <p:par>
                                <p:cTn id="31" presetID="31"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0" presetClass="path" presetSubtype="0" accel="50000" decel="50000" fill="hold" grpId="1" nodeType="withEffect">
                                  <p:stCondLst>
                                    <p:cond delay="0"/>
                                  </p:stCondLst>
                                  <p:childTnLst>
                                    <p:animMotion origin="layout" path="M -1.875E-6 2.22222E-6 C 0.02891 0.07592 0.0431 0.1243 0.05938 0.21921 C 0.07591 0.31921 0.09063 0.50694 0.09961 0.60023 " pathEditMode="relative" rAng="0" ptsTypes="AAA">
                                      <p:cBhvr>
                                        <p:cTn id="38" dur="1000" spd="-100000" fill="hold"/>
                                        <p:tgtEl>
                                          <p:spTgt spid="13"/>
                                        </p:tgtEl>
                                        <p:attrNameLst>
                                          <p:attrName>ppt_x</p:attrName>
                                          <p:attrName>ppt_y</p:attrName>
                                        </p:attrNameLst>
                                      </p:cBhvr>
                                      <p:rCtr x="4974" y="30000"/>
                                    </p:animMotion>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6000"/>
                            </p:stCondLst>
                            <p:childTnLst>
                              <p:par>
                                <p:cTn id="44" presetID="31"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 calcmode="lin" valueType="num">
                                      <p:cBhvr>
                                        <p:cTn id="48" dur="1000" fill="hold"/>
                                        <p:tgtEl>
                                          <p:spTgt spid="15"/>
                                        </p:tgtEl>
                                        <p:attrNameLst>
                                          <p:attrName>style.rotation</p:attrName>
                                        </p:attrNameLst>
                                      </p:cBhvr>
                                      <p:tavLst>
                                        <p:tav tm="0">
                                          <p:val>
                                            <p:fltVal val="90"/>
                                          </p:val>
                                        </p:tav>
                                        <p:tav tm="100000">
                                          <p:val>
                                            <p:fltVal val="0"/>
                                          </p:val>
                                        </p:tav>
                                      </p:tavLst>
                                    </p:anim>
                                    <p:animEffect transition="in" filter="fade">
                                      <p:cBhvr>
                                        <p:cTn id="49" dur="1000"/>
                                        <p:tgtEl>
                                          <p:spTgt spid="15"/>
                                        </p:tgtEl>
                                      </p:cBhvr>
                                    </p:animEffect>
                                  </p:childTnLst>
                                </p:cTn>
                              </p:par>
                              <p:par>
                                <p:cTn id="50" presetID="0" presetClass="path" presetSubtype="0" accel="50000" decel="50000" fill="hold" grpId="1" nodeType="withEffect">
                                  <p:stCondLst>
                                    <p:cond delay="0"/>
                                  </p:stCondLst>
                                  <p:childTnLst>
                                    <p:animMotion origin="layout" path="M 3.68629E-18 1.11111E-6 C 0.01107 0.05 0.01641 0.08194 0.02266 0.14491 C 0.0293 0.21134 0.03503 0.33565 0.0388 0.39768 " pathEditMode="relative" rAng="0" ptsTypes="AAA">
                                      <p:cBhvr>
                                        <p:cTn id="51" dur="1000" spd="-100000" fill="hold"/>
                                        <p:tgtEl>
                                          <p:spTgt spid="15"/>
                                        </p:tgtEl>
                                        <p:attrNameLst>
                                          <p:attrName>ppt_x</p:attrName>
                                          <p:attrName>ppt_y</p:attrName>
                                        </p:attrNameLst>
                                      </p:cBhvr>
                                      <p:rCtr x="1940" y="19884"/>
                                    </p:animMotion>
                                  </p:childTnLst>
                                </p:cTn>
                              </p:par>
                            </p:childTnLst>
                          </p:cTn>
                        </p:par>
                        <p:par>
                          <p:cTn id="52" fill="hold">
                            <p:stCondLst>
                              <p:cond delay="7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p:bldP spid="11" grpId="1"/>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p:bldP spid="13" grpId="1"/>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p:bldP spid="15"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920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995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93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944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fld id="{F49E36B1-16B9-41B1-B553-C5C31887E7B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B124C05-2FB4-4F9A-9FAE-E198CAE0BB30}"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4264335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067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06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
        <p:nvSpPr>
          <p:cNvPr id="5" name="Rectangle 4"/>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Tree>
    <p:extLst>
      <p:ext uri="{BB962C8B-B14F-4D97-AF65-F5344CB8AC3E}">
        <p14:creationId xmlns:p14="http://schemas.microsoft.com/office/powerpoint/2010/main" val="3143607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763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441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131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947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34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320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109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56081DE-108C-4F40-B25C-1CB294202F5C}" type="datetimeFigureOut">
              <a:rPr lang="en-US">
                <a:solidFill>
                  <a:srgbClr val="EEECE1">
                    <a:shade val="90000"/>
                  </a:srgbClr>
                </a:solidFill>
              </a:rPr>
              <a:pPr>
                <a:defRPr/>
              </a:pPr>
              <a:t>7/29/2021</a:t>
            </a:fld>
            <a:endParaRPr lang="en-AU">
              <a:solidFill>
                <a:srgbClr val="EEECE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0554360F-EDBE-44C2-9AFD-876C28265833}"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173268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349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709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181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54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870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381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781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811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Fly In Box Out Pictur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2000250" y="1143000"/>
            <a:ext cx="5143500" cy="4572000"/>
          </a:xfrm>
        </p:spPr>
        <p:txBody>
          <a:bodyPr/>
          <a:lstStyle>
            <a:lvl1pPr marL="0" indent="0" algn="ctr">
              <a:buNone/>
              <a:defRPr/>
            </a:lvl1pPr>
          </a:lstStyle>
          <a:p>
            <a:r>
              <a:rPr lang="en-US"/>
              <a:t>Click icon to add picture</a:t>
            </a:r>
          </a:p>
        </p:txBody>
      </p:sp>
      <p:sp>
        <p:nvSpPr>
          <p:cNvPr id="7" name="Rectangle 6"/>
          <p:cNvSpPr/>
          <p:nvPr userDrawn="1"/>
        </p:nvSpPr>
        <p:spPr>
          <a:xfrm>
            <a:off x="1143" y="5715003"/>
            <a:ext cx="9141714" cy="45719"/>
          </a:xfrm>
          <a:prstGeom prst="rect">
            <a:avLst/>
          </a:prstGeom>
          <a:solidFill>
            <a:srgbClr val="5A9BD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1143" y="1097284"/>
            <a:ext cx="9141714" cy="45719"/>
          </a:xfrm>
          <a:prstGeom prst="rect">
            <a:avLst/>
          </a:prstGeom>
          <a:solidFill>
            <a:srgbClr val="5A9BD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rot="16200000">
            <a:off x="-1447997" y="3411859"/>
            <a:ext cx="6858000" cy="34289"/>
          </a:xfrm>
          <a:prstGeom prst="rect">
            <a:avLst/>
          </a:prstGeom>
          <a:solidFill>
            <a:srgbClr val="5A9BD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rot="16200000">
            <a:off x="3736099" y="3411859"/>
            <a:ext cx="6858000" cy="34289"/>
          </a:xfrm>
          <a:prstGeom prst="rect">
            <a:avLst/>
          </a:prstGeom>
          <a:solidFill>
            <a:srgbClr val="5A9BD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Tree>
    <p:extLst>
      <p:ext uri="{BB962C8B-B14F-4D97-AF65-F5344CB8AC3E}">
        <p14:creationId xmlns:p14="http://schemas.microsoft.com/office/powerpoint/2010/main" val="128242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ppt_x"/>
                                          </p:val>
                                        </p:tav>
                                        <p:tav tm="100000">
                                          <p:val>
                                            <p:strVal val="#ppt_x"/>
                                          </p:val>
                                        </p:tav>
                                      </p:tavLst>
                                    </p:anim>
                                    <p:anim calcmode="lin" valueType="num">
                                      <p:cBhvr additive="base">
                                        <p:cTn id="16" dur="2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1+#ppt_w/2"/>
                                          </p:val>
                                        </p:tav>
                                        <p:tav tm="100000">
                                          <p:val>
                                            <p:strVal val="#ppt_x"/>
                                          </p:val>
                                        </p:tav>
                                      </p:tavLst>
                                    </p:anim>
                                    <p:anim calcmode="lin" valueType="num">
                                      <p:cBhvr additive="base">
                                        <p:cTn id="20" dur="2000" fill="hold"/>
                                        <p:tgtEl>
                                          <p:spTgt spid="9"/>
                                        </p:tgtEl>
                                        <p:attrNameLst>
                                          <p:attrName>ppt_y</p:attrName>
                                        </p:attrNameLst>
                                      </p:cBhvr>
                                      <p:tavLst>
                                        <p:tav tm="0">
                                          <p:val>
                                            <p:strVal val="#ppt_y"/>
                                          </p:val>
                                        </p:tav>
                                        <p:tav tm="100000">
                                          <p:val>
                                            <p:strVal val="#ppt_y"/>
                                          </p:val>
                                        </p:tav>
                                      </p:tavLst>
                                    </p:anim>
                                  </p:childTnLst>
                                </p:cTn>
                              </p:par>
                              <p:par>
                                <p:cTn id="21" presetID="4" presetClass="entr" presetSubtype="32" fill="hold" grpId="0" nodeType="withEffect" nodePh="1">
                                  <p:stCondLst>
                                    <p:cond delay="1200"/>
                                  </p:stCondLst>
                                  <p:endCondLst>
                                    <p:cond evt="begin" delay="0">
                                      <p:tn val="21"/>
                                    </p:cond>
                                  </p:endCondLst>
                                  <p:childTnLst>
                                    <p:set>
                                      <p:cBhvr>
                                        <p:cTn id="22" dur="1" fill="hold">
                                          <p:stCondLst>
                                            <p:cond delay="0"/>
                                          </p:stCondLst>
                                        </p:cTn>
                                        <p:tgtEl>
                                          <p:spTgt spid="6"/>
                                        </p:tgtEl>
                                        <p:attrNameLst>
                                          <p:attrName>style.visibility</p:attrName>
                                        </p:attrNameLst>
                                      </p:cBhvr>
                                      <p:to>
                                        <p:strVal val="visible"/>
                                      </p:to>
                                    </p:set>
                                    <p:animEffect transition="in" filter="box(out)">
                                      <p:cBhvr>
                                        <p:cTn id="23" dur="8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nodeType="clickEffect">
                                  <p:stCondLst>
                                    <p:cond delay="0"/>
                                  </p:stCondLst>
                                  <p:childTnLst>
                                    <p:anim calcmode="lin" valueType="num">
                                      <p:cBhvr additive="base">
                                        <p:cTn id="27" dur="2000"/>
                                        <p:tgtEl>
                                          <p:spTgt spid="10"/>
                                        </p:tgtEl>
                                        <p:attrNameLst>
                                          <p:attrName>ppt_x</p:attrName>
                                        </p:attrNameLst>
                                      </p:cBhvr>
                                      <p:tavLst>
                                        <p:tav tm="0">
                                          <p:val>
                                            <p:strVal val="ppt_x"/>
                                          </p:val>
                                        </p:tav>
                                        <p:tav tm="100000">
                                          <p:val>
                                            <p:strVal val="0-ppt_w/2"/>
                                          </p:val>
                                        </p:tav>
                                      </p:tavLst>
                                    </p:anim>
                                    <p:anim calcmode="lin" valueType="num">
                                      <p:cBhvr additive="base">
                                        <p:cTn id="28" dur="2000"/>
                                        <p:tgtEl>
                                          <p:spTgt spid="10"/>
                                        </p:tgtEl>
                                        <p:attrNameLst>
                                          <p:attrName>ppt_y</p:attrName>
                                        </p:attrNameLst>
                                      </p:cBhvr>
                                      <p:tavLst>
                                        <p:tav tm="0">
                                          <p:val>
                                            <p:strVal val="ppt_y"/>
                                          </p:val>
                                        </p:tav>
                                        <p:tav tm="100000">
                                          <p:val>
                                            <p:strVal val="ppt_y"/>
                                          </p:val>
                                        </p:tav>
                                      </p:tavLst>
                                    </p:anim>
                                    <p:set>
                                      <p:cBhvr>
                                        <p:cTn id="29" dur="1" fill="hold">
                                          <p:stCondLst>
                                            <p:cond delay="1999"/>
                                          </p:stCondLst>
                                        </p:cTn>
                                        <p:tgtEl>
                                          <p:spTgt spid="10"/>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2000"/>
                                        <p:tgtEl>
                                          <p:spTgt spid="8"/>
                                        </p:tgtEl>
                                        <p:attrNameLst>
                                          <p:attrName>ppt_x</p:attrName>
                                        </p:attrNameLst>
                                      </p:cBhvr>
                                      <p:tavLst>
                                        <p:tav tm="0">
                                          <p:val>
                                            <p:strVal val="ppt_x"/>
                                          </p:val>
                                        </p:tav>
                                        <p:tav tm="100000">
                                          <p:val>
                                            <p:strVal val="ppt_x"/>
                                          </p:val>
                                        </p:tav>
                                      </p:tavLst>
                                    </p:anim>
                                    <p:anim calcmode="lin" valueType="num">
                                      <p:cBhvr additive="base">
                                        <p:cTn id="32" dur="2000"/>
                                        <p:tgtEl>
                                          <p:spTgt spid="8"/>
                                        </p:tgtEl>
                                        <p:attrNameLst>
                                          <p:attrName>ppt_y</p:attrName>
                                        </p:attrNameLst>
                                      </p:cBhvr>
                                      <p:tavLst>
                                        <p:tav tm="0">
                                          <p:val>
                                            <p:strVal val="ppt_y"/>
                                          </p:val>
                                        </p:tav>
                                        <p:tav tm="100000">
                                          <p:val>
                                            <p:strVal val="1+ppt_h/2"/>
                                          </p:val>
                                        </p:tav>
                                      </p:tavLst>
                                    </p:anim>
                                    <p:set>
                                      <p:cBhvr>
                                        <p:cTn id="33" dur="1" fill="hold">
                                          <p:stCondLst>
                                            <p:cond delay="1999"/>
                                          </p:stCondLst>
                                        </p:cTn>
                                        <p:tgtEl>
                                          <p:spTgt spid="8"/>
                                        </p:tgtEl>
                                        <p:attrNameLst>
                                          <p:attrName>style.visibility</p:attrName>
                                        </p:attrNameLst>
                                      </p:cBhvr>
                                      <p:to>
                                        <p:strVal val="hidden"/>
                                      </p:to>
                                    </p:set>
                                  </p:childTnLst>
                                </p:cTn>
                              </p:par>
                              <p:par>
                                <p:cTn id="34" presetID="2" presetClass="exit" presetSubtype="2" fill="hold" nodeType="withEffect">
                                  <p:stCondLst>
                                    <p:cond delay="0"/>
                                  </p:stCondLst>
                                  <p:childTnLst>
                                    <p:anim calcmode="lin" valueType="num">
                                      <p:cBhvr additive="base">
                                        <p:cTn id="35" dur="2000"/>
                                        <p:tgtEl>
                                          <p:spTgt spid="9"/>
                                        </p:tgtEl>
                                        <p:attrNameLst>
                                          <p:attrName>ppt_x</p:attrName>
                                        </p:attrNameLst>
                                      </p:cBhvr>
                                      <p:tavLst>
                                        <p:tav tm="0">
                                          <p:val>
                                            <p:strVal val="ppt_x"/>
                                          </p:val>
                                        </p:tav>
                                        <p:tav tm="100000">
                                          <p:val>
                                            <p:strVal val="1+ppt_w/2"/>
                                          </p:val>
                                        </p:tav>
                                      </p:tavLst>
                                    </p:anim>
                                    <p:anim calcmode="lin" valueType="num">
                                      <p:cBhvr additive="base">
                                        <p:cTn id="36" dur="2000"/>
                                        <p:tgtEl>
                                          <p:spTgt spid="9"/>
                                        </p:tgtEl>
                                        <p:attrNameLst>
                                          <p:attrName>ppt_y</p:attrName>
                                        </p:attrNameLst>
                                      </p:cBhvr>
                                      <p:tavLst>
                                        <p:tav tm="0">
                                          <p:val>
                                            <p:strVal val="ppt_y"/>
                                          </p:val>
                                        </p:tav>
                                        <p:tav tm="100000">
                                          <p:val>
                                            <p:strVal val="ppt_y"/>
                                          </p:val>
                                        </p:tav>
                                      </p:tavLst>
                                    </p:anim>
                                    <p:set>
                                      <p:cBhvr>
                                        <p:cTn id="37" dur="1" fill="hold">
                                          <p:stCondLst>
                                            <p:cond delay="1999"/>
                                          </p:stCondLst>
                                        </p:cTn>
                                        <p:tgtEl>
                                          <p:spTgt spid="9"/>
                                        </p:tgtEl>
                                        <p:attrNameLst>
                                          <p:attrName>style.visibility</p:attrName>
                                        </p:attrNameLst>
                                      </p:cBhvr>
                                      <p:to>
                                        <p:strVal val="hidden"/>
                                      </p:to>
                                    </p:set>
                                  </p:childTnLst>
                                </p:cTn>
                              </p:par>
                              <p:par>
                                <p:cTn id="38" presetID="2" presetClass="exit" presetSubtype="1" fill="hold" nodeType="withEffect">
                                  <p:stCondLst>
                                    <p:cond delay="0"/>
                                  </p:stCondLst>
                                  <p:childTnLst>
                                    <p:anim calcmode="lin" valueType="num">
                                      <p:cBhvr additive="base">
                                        <p:cTn id="39" dur="2000"/>
                                        <p:tgtEl>
                                          <p:spTgt spid="7"/>
                                        </p:tgtEl>
                                        <p:attrNameLst>
                                          <p:attrName>ppt_x</p:attrName>
                                        </p:attrNameLst>
                                      </p:cBhvr>
                                      <p:tavLst>
                                        <p:tav tm="0">
                                          <p:val>
                                            <p:strVal val="ppt_x"/>
                                          </p:val>
                                        </p:tav>
                                        <p:tav tm="100000">
                                          <p:val>
                                            <p:strVal val="ppt_x"/>
                                          </p:val>
                                        </p:tav>
                                      </p:tavLst>
                                    </p:anim>
                                    <p:anim calcmode="lin" valueType="num">
                                      <p:cBhvr additive="base">
                                        <p:cTn id="40" dur="2000"/>
                                        <p:tgtEl>
                                          <p:spTgt spid="7"/>
                                        </p:tgtEl>
                                        <p:attrNameLst>
                                          <p:attrName>ppt_y</p:attrName>
                                        </p:attrNameLst>
                                      </p:cBhvr>
                                      <p:tavLst>
                                        <p:tav tm="0">
                                          <p:val>
                                            <p:strVal val="ppt_y"/>
                                          </p:val>
                                        </p:tav>
                                        <p:tav tm="100000">
                                          <p:val>
                                            <p:strVal val="0-ppt_h/2"/>
                                          </p:val>
                                        </p:tav>
                                      </p:tavLst>
                                    </p:anim>
                                    <p:set>
                                      <p:cBhvr>
                                        <p:cTn id="41" dur="1" fill="hold">
                                          <p:stCondLst>
                                            <p:cond delay="1999"/>
                                          </p:stCondLst>
                                        </p:cTn>
                                        <p:tgtEl>
                                          <p:spTgt spid="7"/>
                                        </p:tgtEl>
                                        <p:attrNameLst>
                                          <p:attrName>style.visibility</p:attrName>
                                        </p:attrNameLst>
                                      </p:cBhvr>
                                      <p:to>
                                        <p:strVal val="hidden"/>
                                      </p:to>
                                    </p:set>
                                  </p:childTnLst>
                                </p:cTn>
                              </p:par>
                              <p:par>
                                <p:cTn id="42" presetID="4" presetClass="exit" presetSubtype="16" fill="hold" grpId="1" nodeType="withEffect" nodePh="1">
                                  <p:stCondLst>
                                    <p:cond delay="0"/>
                                  </p:stCondLst>
                                  <p:endCondLst>
                                    <p:cond evt="begin" delay="0">
                                      <p:tn val="42"/>
                                    </p:cond>
                                  </p:endCondLst>
                                  <p:childTnLst>
                                    <p:animEffect transition="out" filter="box(in)">
                                      <p:cBhvr>
                                        <p:cTn id="43" dur="800"/>
                                        <p:tgtEl>
                                          <p:spTgt spid="6"/>
                                        </p:tgtEl>
                                      </p:cBhvr>
                                    </p:animEffect>
                                    <p:set>
                                      <p:cBhvr>
                                        <p:cTn id="44" dur="1" fill="hold">
                                          <p:stCondLst>
                                            <p:cond delay="7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8" grpId="0" animBg="1"/>
      <p:bldP spid="9" grpId="0" animBg="1"/>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1676400" y="2895600"/>
            <a:ext cx="7391400" cy="914400"/>
          </a:xfrm>
        </p:spPr>
        <p:txBody>
          <a:bodyPr anchor="b"/>
          <a:lstStyle>
            <a:lvl1pPr algn="r">
              <a:defRPr/>
            </a:lvl1pPr>
          </a:lstStyle>
          <a:p>
            <a:r>
              <a:rPr lang="en-US"/>
              <a:t>Click to edit Master title style</a:t>
            </a:r>
          </a:p>
        </p:txBody>
      </p:sp>
      <p:sp>
        <p:nvSpPr>
          <p:cNvPr id="278531" name="Rectangle 3"/>
          <p:cNvSpPr>
            <a:spLocks noGrp="1" noChangeArrowheads="1"/>
          </p:cNvSpPr>
          <p:nvPr>
            <p:ph type="subTitle" idx="1"/>
          </p:nvPr>
        </p:nvSpPr>
        <p:spPr>
          <a:xfrm>
            <a:off x="1676400" y="3733800"/>
            <a:ext cx="7391400" cy="749300"/>
          </a:xfrm>
        </p:spPr>
        <p:txBody>
          <a:bodyPr/>
          <a:lstStyle>
            <a:lvl1pPr marL="0" indent="0" algn="r">
              <a:buFont typeface="Wingdings" pitchFamily="2" charset="2"/>
              <a:buNone/>
              <a:defRPr/>
            </a:lvl1pPr>
          </a:lstStyle>
          <a:p>
            <a:r>
              <a:rPr lang="en-US"/>
              <a:t>Click to edit Master subtitle style</a:t>
            </a:r>
          </a:p>
        </p:txBody>
      </p:sp>
      <p:sp>
        <p:nvSpPr>
          <p:cNvPr id="278532" name="Rectangle 4"/>
          <p:cNvSpPr>
            <a:spLocks noGrp="1" noChangeArrowheads="1"/>
          </p:cNvSpPr>
          <p:nvPr>
            <p:ph type="dt" sz="quarter" idx="2"/>
          </p:nvPr>
        </p:nvSpPr>
        <p:spPr/>
        <p:txBody>
          <a:bodyPr/>
          <a:lstStyle>
            <a:lvl1pPr>
              <a:defRPr/>
            </a:lvl1pPr>
          </a:lstStyle>
          <a:p>
            <a:endParaRPr lang="en-US">
              <a:solidFill>
                <a:srgbClr val="003366"/>
              </a:solidFill>
            </a:endParaRPr>
          </a:p>
        </p:txBody>
      </p:sp>
      <p:sp>
        <p:nvSpPr>
          <p:cNvPr id="278533" name="Rectangle 5"/>
          <p:cNvSpPr>
            <a:spLocks noGrp="1" noChangeArrowheads="1"/>
          </p:cNvSpPr>
          <p:nvPr>
            <p:ph type="ftr" sz="quarter" idx="3"/>
          </p:nvPr>
        </p:nvSpPr>
        <p:spPr/>
        <p:txBody>
          <a:bodyPr/>
          <a:lstStyle>
            <a:lvl1pPr>
              <a:defRPr/>
            </a:lvl1pPr>
          </a:lstStyle>
          <a:p>
            <a:endParaRPr lang="en-US">
              <a:solidFill>
                <a:srgbClr val="003366"/>
              </a:solidFill>
            </a:endParaRPr>
          </a:p>
        </p:txBody>
      </p:sp>
      <p:sp>
        <p:nvSpPr>
          <p:cNvPr id="278534" name="Rectangle 6"/>
          <p:cNvSpPr>
            <a:spLocks noGrp="1" noChangeArrowheads="1"/>
          </p:cNvSpPr>
          <p:nvPr>
            <p:ph type="sldNum" sz="quarter" idx="4"/>
          </p:nvPr>
        </p:nvSpPr>
        <p:spPr/>
        <p:txBody>
          <a:bodyPr/>
          <a:lstStyle>
            <a:lvl1pPr>
              <a:defRPr/>
            </a:lvl1pPr>
          </a:lstStyle>
          <a:p>
            <a:fld id="{C4A1A014-CD4F-4361-93DA-8077F752D4D6}"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96650E43-C488-4E83-AD84-7323B1ABA4ED}" type="datetimeFigureOut">
              <a:rPr lang="en-US">
                <a:solidFill>
                  <a:srgbClr val="EEECE1">
                    <a:shade val="90000"/>
                  </a:srgbClr>
                </a:solidFill>
              </a:rPr>
              <a:pPr>
                <a:defRPr/>
              </a:pPr>
              <a:t>7/29/2021</a:t>
            </a:fld>
            <a:endParaRPr lang="en-AU">
              <a:solidFill>
                <a:srgbClr val="EEECE1">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C338B11-0837-467D-A936-693E6A6013D9}"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627635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09B87B27-2B38-466A-8CD4-319805E47035}"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25F34395-B374-4FCA-9E43-778979DD702C}"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EFC1C5C1-D69D-492E-B8C1-76E69342A587}"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3366"/>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3366"/>
              </a:solidFill>
            </a:endParaRPr>
          </a:p>
        </p:txBody>
      </p:sp>
      <p:sp>
        <p:nvSpPr>
          <p:cNvPr id="9" name="Slide Number Placeholder 8"/>
          <p:cNvSpPr>
            <a:spLocks noGrp="1"/>
          </p:cNvSpPr>
          <p:nvPr>
            <p:ph type="sldNum" sz="quarter" idx="12"/>
          </p:nvPr>
        </p:nvSpPr>
        <p:spPr/>
        <p:txBody>
          <a:bodyPr/>
          <a:lstStyle>
            <a:lvl1pPr>
              <a:defRPr/>
            </a:lvl1pPr>
          </a:lstStyle>
          <a:p>
            <a:fld id="{000118F6-CA3B-495C-8F90-96311FF6C99F}"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3366"/>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3366"/>
              </a:solidFill>
            </a:endParaRPr>
          </a:p>
        </p:txBody>
      </p:sp>
      <p:sp>
        <p:nvSpPr>
          <p:cNvPr id="5" name="Slide Number Placeholder 4"/>
          <p:cNvSpPr>
            <a:spLocks noGrp="1"/>
          </p:cNvSpPr>
          <p:nvPr>
            <p:ph type="sldNum" sz="quarter" idx="12"/>
          </p:nvPr>
        </p:nvSpPr>
        <p:spPr/>
        <p:txBody>
          <a:bodyPr/>
          <a:lstStyle>
            <a:lvl1pPr>
              <a:defRPr/>
            </a:lvl1pPr>
          </a:lstStyle>
          <a:p>
            <a:fld id="{20B614D3-2B14-403C-B798-28A96B3B0922}"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3366"/>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3366"/>
              </a:solidFill>
            </a:endParaRPr>
          </a:p>
        </p:txBody>
      </p:sp>
      <p:sp>
        <p:nvSpPr>
          <p:cNvPr id="4" name="Slide Number Placeholder 3"/>
          <p:cNvSpPr>
            <a:spLocks noGrp="1"/>
          </p:cNvSpPr>
          <p:nvPr>
            <p:ph type="sldNum" sz="quarter" idx="12"/>
          </p:nvPr>
        </p:nvSpPr>
        <p:spPr/>
        <p:txBody>
          <a:bodyPr/>
          <a:lstStyle>
            <a:lvl1pPr>
              <a:defRPr/>
            </a:lvl1pPr>
          </a:lstStyle>
          <a:p>
            <a:fld id="{8376940E-E339-4209-B212-C13C6FA6A376}"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5A8875D9-F642-45FF-B831-E9E20C79532E}"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64C9B94C-D461-40B7-A2F4-BE4910CFC1EE}"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7E37779C-DF06-4672-ADCD-C785B01100D1}"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18478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152400"/>
            <a:ext cx="53911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CA978211-12C0-4AE1-BE9E-3E02940D38E0}"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9E603A7E-56DB-4006-8CB0-0F24997F0B11}" type="datetimeFigureOut">
              <a:rPr lang="en-US">
                <a:solidFill>
                  <a:srgbClr val="EEECE1">
                    <a:shade val="90000"/>
                  </a:srgbClr>
                </a:solidFill>
              </a:rPr>
              <a:pPr>
                <a:defRPr/>
              </a:pPr>
              <a:t>7/29/2021</a:t>
            </a:fld>
            <a:endParaRPr lang="en-AU">
              <a:solidFill>
                <a:srgbClr val="EEECE1">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55034905-9517-49D8-8B2A-84556B760E72}"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2945145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16608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509111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053647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744351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98354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545003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
        <p:nvSpPr>
          <p:cNvPr id="5" name="Rectangle 4"/>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Tree>
    <p:extLst>
      <p:ext uri="{BB962C8B-B14F-4D97-AF65-F5344CB8AC3E}">
        <p14:creationId xmlns:p14="http://schemas.microsoft.com/office/powerpoint/2010/main" val="481034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67112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66959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9477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CE493FF-360A-4DB0-B3EE-F8BE528CCB06}" type="datetimeFigureOut">
              <a:rPr lang="en-US">
                <a:solidFill>
                  <a:srgbClr val="EEECE1">
                    <a:shade val="90000"/>
                  </a:srgbClr>
                </a:solidFill>
              </a:rPr>
              <a:pPr>
                <a:defRPr/>
              </a:pPr>
              <a:t>7/29/2021</a:t>
            </a:fld>
            <a:endParaRPr lang="en-AU">
              <a:solidFill>
                <a:srgbClr val="EEECE1">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BBC30587-AB8F-4391-88DC-29E0064BB785}"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645659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5013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Buttons Grow and Turn on Path">
    <p:bg>
      <p:bgPr>
        <a:gradFill rotWithShape="1">
          <a:gsLst>
            <a:gs pos="0">
              <a:srgbClr val="FFFFFF"/>
            </a:gs>
            <a:gs pos="100000">
              <a:srgbClr val="D9D9D9"/>
            </a:gs>
          </a:gsLst>
          <a:lin ang="13500000" scaled="0"/>
        </a:gradFill>
        <a:effectLst/>
      </p:bgPr>
    </p:bg>
    <p:spTree>
      <p:nvGrpSpPr>
        <p:cNvPr id="1" name=""/>
        <p:cNvGrpSpPr/>
        <p:nvPr/>
      </p:nvGrpSpPr>
      <p:grpSpPr>
        <a:xfrm>
          <a:off x="0" y="0"/>
          <a:ext cx="0" cy="0"/>
          <a:chOff x="0" y="0"/>
          <a:chExt cx="0" cy="0"/>
        </a:xfrm>
      </p:grpSpPr>
      <p:sp>
        <p:nvSpPr>
          <p:cNvPr id="9" name="Freeform 8"/>
          <p:cNvSpPr/>
          <p:nvPr userDrawn="1"/>
        </p:nvSpPr>
        <p:spPr>
          <a:xfrm>
            <a:off x="0" y="1"/>
            <a:ext cx="3920756" cy="6857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CE966E8-DCA0-42DE-A10D-4868BED75878}" type="datetimeFigureOut">
              <a:rPr lang="en-US" smtClean="0">
                <a:solidFill>
                  <a:prstClr val="white">
                    <a:tint val="75000"/>
                  </a:prstClr>
                </a:solidFill>
              </a:rPr>
              <a:pPr/>
              <a:t>7/29/2021</a:t>
            </a:fld>
            <a:endParaRPr lang="en-US">
              <a:solidFill>
                <a:prstClr val="white">
                  <a:tint val="75000"/>
                </a:prstClr>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3CF7DFB-4023-4036-BB09-7E1973D8C318}" type="slidenum">
              <a:rPr lang="en-US" smtClean="0">
                <a:solidFill>
                  <a:prstClr val="white">
                    <a:tint val="75000"/>
                  </a:prstClr>
                </a:solidFill>
              </a:rPr>
              <a:pPr/>
              <a:t>‹#›</a:t>
            </a:fld>
            <a:endParaRPr lang="en-US">
              <a:solidFill>
                <a:prstClr val="white">
                  <a:tint val="75000"/>
                </a:prstClr>
              </a:solidFill>
            </a:endParaRPr>
          </a:p>
        </p:txBody>
      </p:sp>
      <p:sp>
        <p:nvSpPr>
          <p:cNvPr id="8" name="Text Placeholder 1"/>
          <p:cNvSpPr>
            <a:spLocks noGrp="1"/>
          </p:cNvSpPr>
          <p:nvPr>
            <p:ph type="body" sz="quarter" idx="14"/>
          </p:nvPr>
        </p:nvSpPr>
        <p:spPr>
          <a:xfrm>
            <a:off x="2221464" y="838201"/>
            <a:ext cx="451314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7" name="Picture Placeholder 6"/>
          <p:cNvSpPr>
            <a:spLocks noGrp="1" noChangeAspect="1"/>
          </p:cNvSpPr>
          <p:nvPr>
            <p:ph type="pic" sz="quarter" idx="13" hasCustomPrompt="1"/>
          </p:nvPr>
        </p:nvSpPr>
        <p:spPr>
          <a:xfrm>
            <a:off x="1120955" y="6096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0" name="Text Placeholder 1"/>
          <p:cNvSpPr>
            <a:spLocks noGrp="1"/>
          </p:cNvSpPr>
          <p:nvPr>
            <p:ph type="body" sz="quarter" idx="15"/>
          </p:nvPr>
        </p:nvSpPr>
        <p:spPr>
          <a:xfrm>
            <a:off x="3161538" y="20574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1" name="Picture Placeholder 6"/>
          <p:cNvSpPr>
            <a:spLocks noGrp="1" noChangeAspect="1"/>
          </p:cNvSpPr>
          <p:nvPr>
            <p:ph type="pic" sz="quarter" idx="16" hasCustomPrompt="1"/>
          </p:nvPr>
        </p:nvSpPr>
        <p:spPr>
          <a:xfrm>
            <a:off x="2067196" y="18288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2" name="Text Placeholder 1"/>
          <p:cNvSpPr>
            <a:spLocks noGrp="1"/>
          </p:cNvSpPr>
          <p:nvPr>
            <p:ph type="body" sz="quarter" idx="17"/>
          </p:nvPr>
        </p:nvSpPr>
        <p:spPr>
          <a:xfrm>
            <a:off x="3785616" y="33528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3" name="Picture Placeholder 6"/>
          <p:cNvSpPr>
            <a:spLocks noGrp="1" noChangeAspect="1"/>
          </p:cNvSpPr>
          <p:nvPr>
            <p:ph type="pic" sz="quarter" idx="18" hasCustomPrompt="1"/>
          </p:nvPr>
        </p:nvSpPr>
        <p:spPr>
          <a:xfrm>
            <a:off x="2686050" y="32004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4" name="Text Placeholder 1"/>
          <p:cNvSpPr>
            <a:spLocks noGrp="1"/>
          </p:cNvSpPr>
          <p:nvPr>
            <p:ph type="body" sz="quarter" idx="19"/>
          </p:nvPr>
        </p:nvSpPr>
        <p:spPr>
          <a:xfrm>
            <a:off x="4354830" y="484632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5" name="Picture Placeholder 6"/>
          <p:cNvSpPr>
            <a:spLocks noGrp="1" noChangeAspect="1"/>
          </p:cNvSpPr>
          <p:nvPr>
            <p:ph type="pic" sz="quarter" idx="20" hasCustomPrompt="1"/>
          </p:nvPr>
        </p:nvSpPr>
        <p:spPr>
          <a:xfrm>
            <a:off x="3255915" y="4690872"/>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6" name="Instructions"/>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Tree>
    <p:extLst>
      <p:ext uri="{BB962C8B-B14F-4D97-AF65-F5344CB8AC3E}">
        <p14:creationId xmlns:p14="http://schemas.microsoft.com/office/powerpoint/2010/main" val="1708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0" presetClass="path" presetSubtype="0" accel="50000" decel="50000" fill="hold" grpId="1" nodeType="withEffect">
                                  <p:stCondLst>
                                    <p:cond delay="0"/>
                                  </p:stCondLst>
                                  <p:childTnLst>
                                    <p:animMotion origin="layout" path="M 1.875E-6 2.77556E-17 C 0.08333 0.12338 0.12409 0.20185 0.17031 0.35532 C 0.21771 0.51736 0.26002 0.8213 0.28515 0.97199 " pathEditMode="relative" rAng="0" ptsTypes="AAA">
                                      <p:cBhvr>
                                        <p:cTn id="12" dur="1000" spd="-100000" fill="hold"/>
                                        <p:tgtEl>
                                          <p:spTgt spid="7"/>
                                        </p:tgtEl>
                                        <p:attrNameLst>
                                          <p:attrName>ppt_x</p:attrName>
                                          <p:attrName>ppt_y</p:attrName>
                                        </p:attrNameLst>
                                      </p:cBhvr>
                                      <p:rCtr x="14258" y="48588"/>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0" presetClass="path" presetSubtype="0" accel="50000" decel="50000" fill="hold" grpId="1" nodeType="withEffect">
                                  <p:stCondLst>
                                    <p:cond delay="0"/>
                                  </p:stCondLst>
                                  <p:childTnLst>
                                    <p:animMotion origin="layout" path="M -3.54167E-6 2.22222E-6 C 0.0487 0.10208 0.07266 0.16713 0.09987 0.29444 C 0.12774 0.4287 0.15248 0.68078 0.16732 0.80602 " pathEditMode="relative" rAng="0" ptsTypes="AAA">
                                      <p:cBhvr>
                                        <p:cTn id="25" dur="1000" spd="-100000" fill="hold"/>
                                        <p:tgtEl>
                                          <p:spTgt spid="11"/>
                                        </p:tgtEl>
                                        <p:attrNameLst>
                                          <p:attrName>ppt_x</p:attrName>
                                          <p:attrName>ppt_y</p:attrName>
                                        </p:attrNameLst>
                                      </p:cBhvr>
                                      <p:rCtr x="8359" y="40301"/>
                                    </p:animMotion>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4000"/>
                            </p:stCondLst>
                            <p:childTnLst>
                              <p:par>
                                <p:cTn id="31" presetID="31"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0" presetClass="path" presetSubtype="0" accel="50000" decel="50000" fill="hold" grpId="1" nodeType="withEffect">
                                  <p:stCondLst>
                                    <p:cond delay="0"/>
                                  </p:stCondLst>
                                  <p:childTnLst>
                                    <p:animMotion origin="layout" path="M -1.875E-6 2.22222E-6 C 0.02891 0.07592 0.0431 0.1243 0.05938 0.21921 C 0.07591 0.31921 0.09063 0.50694 0.09961 0.60023 " pathEditMode="relative" rAng="0" ptsTypes="AAA">
                                      <p:cBhvr>
                                        <p:cTn id="38" dur="1000" spd="-100000" fill="hold"/>
                                        <p:tgtEl>
                                          <p:spTgt spid="13"/>
                                        </p:tgtEl>
                                        <p:attrNameLst>
                                          <p:attrName>ppt_x</p:attrName>
                                          <p:attrName>ppt_y</p:attrName>
                                        </p:attrNameLst>
                                      </p:cBhvr>
                                      <p:rCtr x="4974" y="30000"/>
                                    </p:animMotion>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6000"/>
                            </p:stCondLst>
                            <p:childTnLst>
                              <p:par>
                                <p:cTn id="44" presetID="31"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 calcmode="lin" valueType="num">
                                      <p:cBhvr>
                                        <p:cTn id="48" dur="1000" fill="hold"/>
                                        <p:tgtEl>
                                          <p:spTgt spid="15"/>
                                        </p:tgtEl>
                                        <p:attrNameLst>
                                          <p:attrName>style.rotation</p:attrName>
                                        </p:attrNameLst>
                                      </p:cBhvr>
                                      <p:tavLst>
                                        <p:tav tm="0">
                                          <p:val>
                                            <p:fltVal val="90"/>
                                          </p:val>
                                        </p:tav>
                                        <p:tav tm="100000">
                                          <p:val>
                                            <p:fltVal val="0"/>
                                          </p:val>
                                        </p:tav>
                                      </p:tavLst>
                                    </p:anim>
                                    <p:animEffect transition="in" filter="fade">
                                      <p:cBhvr>
                                        <p:cTn id="49" dur="1000"/>
                                        <p:tgtEl>
                                          <p:spTgt spid="15"/>
                                        </p:tgtEl>
                                      </p:cBhvr>
                                    </p:animEffect>
                                  </p:childTnLst>
                                </p:cTn>
                              </p:par>
                              <p:par>
                                <p:cTn id="50" presetID="0" presetClass="path" presetSubtype="0" accel="50000" decel="50000" fill="hold" grpId="1" nodeType="withEffect">
                                  <p:stCondLst>
                                    <p:cond delay="0"/>
                                  </p:stCondLst>
                                  <p:childTnLst>
                                    <p:animMotion origin="layout" path="M 3.68629E-18 1.11111E-6 C 0.01107 0.05 0.01641 0.08194 0.02266 0.14491 C 0.0293 0.21134 0.03503 0.33565 0.0388 0.39768 " pathEditMode="relative" rAng="0" ptsTypes="AAA">
                                      <p:cBhvr>
                                        <p:cTn id="51" dur="1000" spd="-100000" fill="hold"/>
                                        <p:tgtEl>
                                          <p:spTgt spid="15"/>
                                        </p:tgtEl>
                                        <p:attrNameLst>
                                          <p:attrName>ppt_x</p:attrName>
                                          <p:attrName>ppt_y</p:attrName>
                                        </p:attrNameLst>
                                      </p:cBhvr>
                                      <p:rCtr x="1940" y="19884"/>
                                    </p:animMotion>
                                  </p:childTnLst>
                                </p:cTn>
                              </p:par>
                            </p:childTnLst>
                          </p:cTn>
                        </p:par>
                        <p:par>
                          <p:cTn id="52" fill="hold">
                            <p:stCondLst>
                              <p:cond delay="7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p:bldP spid="11" grpId="1"/>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p:bldP spid="13" grpId="1"/>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p:bldP spid="15" grpId="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16608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509111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05364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744351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98354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54500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
        <p:nvSpPr>
          <p:cNvPr id="5" name="Rectangle 4"/>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Tree>
    <p:extLst>
      <p:ext uri="{BB962C8B-B14F-4D97-AF65-F5344CB8AC3E}">
        <p14:creationId xmlns:p14="http://schemas.microsoft.com/office/powerpoint/2010/main" val="4810345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67112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B972753D-AEA0-48C0-9362-657953A9591A}" type="datetimeFigureOut">
              <a:rPr lang="en-US">
                <a:solidFill>
                  <a:srgbClr val="EEECE1">
                    <a:shade val="90000"/>
                  </a:srgbClr>
                </a:solidFill>
              </a:rPr>
              <a:pPr>
                <a:defRPr/>
              </a:pPr>
              <a:t>7/29/2021</a:t>
            </a:fld>
            <a:endParaRPr lang="en-AU">
              <a:solidFill>
                <a:srgbClr val="EEECE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45E46702-0674-4EB1-94ED-C536925CC4B4}"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1521458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66959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94775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50133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fld id="{018CFA43-4F7C-40B6-B08D-7CD40A2BC9E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E1854CF-A9E1-4B0B-8FC8-38331ED80D1C}"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10171647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9582A523-CC02-479E-8F89-390BF5EAF042}"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3886319-8E08-4170-AB8C-E8C92F5236B3}"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9852115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fld id="{F49E36B1-16B9-41B1-B553-C5C31887E7B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B124C05-2FB4-4F9A-9FAE-E198CAE0BB30}"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42643355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56081DE-108C-4F40-B25C-1CB294202F5C}" type="datetimeFigureOut">
              <a:rPr lang="en-US">
                <a:solidFill>
                  <a:srgbClr val="EEECE1">
                    <a:shade val="90000"/>
                  </a:srgbClr>
                </a:solidFill>
              </a:rPr>
              <a:pPr>
                <a:defRPr/>
              </a:pPr>
              <a:t>7/29/2021</a:t>
            </a:fld>
            <a:endParaRPr lang="en-AU">
              <a:solidFill>
                <a:srgbClr val="EEECE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0554360F-EDBE-44C2-9AFD-876C28265833}"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1732689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96650E43-C488-4E83-AD84-7323B1ABA4ED}" type="datetimeFigureOut">
              <a:rPr lang="en-US">
                <a:solidFill>
                  <a:srgbClr val="EEECE1">
                    <a:shade val="90000"/>
                  </a:srgbClr>
                </a:solidFill>
              </a:rPr>
              <a:pPr>
                <a:defRPr/>
              </a:pPr>
              <a:t>7/29/2021</a:t>
            </a:fld>
            <a:endParaRPr lang="en-AU">
              <a:solidFill>
                <a:srgbClr val="EEECE1">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C338B11-0837-467D-A936-693E6A6013D9}"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627635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9E603A7E-56DB-4006-8CB0-0F24997F0B11}" type="datetimeFigureOut">
              <a:rPr lang="en-US">
                <a:solidFill>
                  <a:srgbClr val="EEECE1">
                    <a:shade val="90000"/>
                  </a:srgbClr>
                </a:solidFill>
              </a:rPr>
              <a:pPr>
                <a:defRPr/>
              </a:pPr>
              <a:t>7/29/2021</a:t>
            </a:fld>
            <a:endParaRPr lang="en-AU">
              <a:solidFill>
                <a:srgbClr val="EEECE1">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55034905-9517-49D8-8B2A-84556B760E72}"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2945145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CE493FF-360A-4DB0-B3EE-F8BE528CCB06}" type="datetimeFigureOut">
              <a:rPr lang="en-US">
                <a:solidFill>
                  <a:srgbClr val="EEECE1">
                    <a:shade val="90000"/>
                  </a:srgbClr>
                </a:solidFill>
              </a:rPr>
              <a:pPr>
                <a:defRPr/>
              </a:pPr>
              <a:t>7/29/2021</a:t>
            </a:fld>
            <a:endParaRPr lang="en-AU">
              <a:solidFill>
                <a:srgbClr val="EEECE1">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BBC30587-AB8F-4391-88DC-29E0064BB785}"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64565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60556548-8F87-4BDD-91CC-CB16189DA046}" type="datetimeFigureOut">
              <a:rPr lang="en-US">
                <a:solidFill>
                  <a:srgbClr val="EEECE1">
                    <a:shade val="90000"/>
                  </a:srgbClr>
                </a:solidFill>
              </a:rPr>
              <a:pPr>
                <a:defRPr/>
              </a:pPr>
              <a:t>7/29/2021</a:t>
            </a:fld>
            <a:endParaRPr lang="en-AU">
              <a:solidFill>
                <a:srgbClr val="EEECE1">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4B89D713-B866-4E3F-B8BE-078D8FC11926}"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9750394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B972753D-AEA0-48C0-9362-657953A9591A}" type="datetimeFigureOut">
              <a:rPr lang="en-US">
                <a:solidFill>
                  <a:srgbClr val="EEECE1">
                    <a:shade val="90000"/>
                  </a:srgbClr>
                </a:solidFill>
              </a:rPr>
              <a:pPr>
                <a:defRPr/>
              </a:pPr>
              <a:t>7/29/2021</a:t>
            </a:fld>
            <a:endParaRPr lang="en-AU">
              <a:solidFill>
                <a:srgbClr val="EEECE1">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45E46702-0674-4EB1-94ED-C536925CC4B4}"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15214586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60556548-8F87-4BDD-91CC-CB16189DA046}" type="datetimeFigureOut">
              <a:rPr lang="en-US">
                <a:solidFill>
                  <a:srgbClr val="EEECE1">
                    <a:shade val="90000"/>
                  </a:srgbClr>
                </a:solidFill>
              </a:rPr>
              <a:pPr>
                <a:defRPr/>
              </a:pPr>
              <a:t>7/29/2021</a:t>
            </a:fld>
            <a:endParaRPr lang="en-AU">
              <a:solidFill>
                <a:srgbClr val="EEECE1">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4B89D713-B866-4E3F-B8BE-078D8FC11926}"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9750394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FD899D6B-9B9F-4B31-816A-016E7C8CD126}"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C63C0073-DDB2-445A-B836-9EDD9778EBC4}"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0111637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9D72F31-7267-45BF-B3D9-66C0853E9C6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7FC3D6B-3F47-4E5E-8760-92401EADBCA2}"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34851543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Faded Zoom Entrance and Exit">
    <p:bg>
      <p:bgPr>
        <a:gradFill rotWithShape="1">
          <a:gsLst>
            <a:gs pos="0">
              <a:srgbClr val="4C4C4C"/>
            </a:gs>
            <a:gs pos="50000">
              <a:srgbClr val="262626"/>
            </a:gs>
            <a:gs pos="100000">
              <a:srgbClr val="000000"/>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44D57-87F8-406A-B74C-B6E502340114}" type="datetimeFigureOut">
              <a:rPr lang="en-US" smtClean="0">
                <a:solidFill>
                  <a:srgbClr val="EEECE1">
                    <a:shade val="90000"/>
                  </a:srgbClr>
                </a:solidFill>
              </a:rPr>
              <a:pPr/>
              <a:t>7/29/2021</a:t>
            </a:fld>
            <a:endParaRPr lang="en-US">
              <a:solidFill>
                <a:srgbClr val="EEECE1">
                  <a:shade val="90000"/>
                </a:srgbClr>
              </a:solidFill>
            </a:endParaRPr>
          </a:p>
        </p:txBody>
      </p:sp>
      <p:sp>
        <p:nvSpPr>
          <p:cNvPr id="3" name="Footer Placeholder 2"/>
          <p:cNvSpPr>
            <a:spLocks noGrp="1"/>
          </p:cNvSpPr>
          <p:nvPr>
            <p:ph type="ftr" sz="quarter" idx="11"/>
          </p:nvPr>
        </p:nvSpPr>
        <p:spPr/>
        <p:txBody>
          <a:bodyPr/>
          <a:lstStyle/>
          <a:p>
            <a:endParaRPr lang="en-US">
              <a:solidFill>
                <a:srgbClr val="EEECE1">
                  <a:shade val="90000"/>
                </a:srgbClr>
              </a:solidFill>
            </a:endParaRPr>
          </a:p>
        </p:txBody>
      </p:sp>
      <p:sp>
        <p:nvSpPr>
          <p:cNvPr id="4" name="Slide Number Placeholder 3"/>
          <p:cNvSpPr>
            <a:spLocks noGrp="1"/>
          </p:cNvSpPr>
          <p:nvPr>
            <p:ph type="sldNum" sz="quarter" idx="12"/>
          </p:nvPr>
        </p:nvSpPr>
        <p:spPr/>
        <p:txBody>
          <a:bodyPr/>
          <a:lstStyle/>
          <a:p>
            <a:fld id="{5BC8B41F-3CBF-45F1-A7F5-4BDE834EC72E}" type="slidenum">
              <a:rPr lang="en-US" smtClean="0">
                <a:solidFill>
                  <a:srgbClr val="EEECE1">
                    <a:shade val="90000"/>
                  </a:srgbClr>
                </a:solidFill>
              </a:rPr>
              <a:pPr/>
              <a:t>‹#›</a:t>
            </a:fld>
            <a:endParaRPr lang="en-US">
              <a:solidFill>
                <a:srgbClr val="EEECE1">
                  <a:shade val="90000"/>
                </a:srgbClr>
              </a:solidFill>
            </a:endParaRPr>
          </a:p>
        </p:txBody>
      </p:sp>
      <p:sp>
        <p:nvSpPr>
          <p:cNvPr id="6" name="Picture Placeholder Bottom"/>
          <p:cNvSpPr>
            <a:spLocks noGrp="1"/>
          </p:cNvSpPr>
          <p:nvPr>
            <p:ph type="pic" sz="quarter" idx="13"/>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r>
              <a:rPr lang="en-US"/>
              <a:t>Click icon to add picture</a:t>
            </a:r>
            <a:endParaRPr lang="en-US" dirty="0"/>
          </a:p>
        </p:txBody>
      </p:sp>
      <p:sp>
        <p:nvSpPr>
          <p:cNvPr id="11" name="Picture Placeholder Middle"/>
          <p:cNvSpPr>
            <a:spLocks noGrp="1"/>
          </p:cNvSpPr>
          <p:nvPr>
            <p:ph type="pic" sz="quarter" idx="14"/>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r>
              <a:rPr lang="en-US"/>
              <a:t>Click icon to add picture</a:t>
            </a:r>
            <a:endParaRPr lang="en-US" dirty="0"/>
          </a:p>
        </p:txBody>
      </p:sp>
      <p:sp>
        <p:nvSpPr>
          <p:cNvPr id="12" name="Picture Placeholder Top"/>
          <p:cNvSpPr>
            <a:spLocks noGrp="1"/>
          </p:cNvSpPr>
          <p:nvPr>
            <p:ph type="pic" sz="quarter" idx="15"/>
          </p:nvPr>
        </p:nvSpPr>
        <p:spPr>
          <a:xfrm>
            <a:off x="1762589" y="931746"/>
            <a:ext cx="5618822" cy="4994508"/>
          </a:xfrm>
          <a:prstGeom prst="roundRect">
            <a:avLst>
              <a:gd name="adj" fmla="val 3129"/>
            </a:avLst>
          </a:prstGeom>
          <a:solidFill>
            <a:srgbClr val="7F7F7F"/>
          </a:solidFill>
          <a:effectLst>
            <a:outerShdw blurRad="63500" sx="102000" sy="102000" algn="ctr" rotWithShape="0">
              <a:prstClr val="black">
                <a:alpha val="40000"/>
              </a:prstClr>
            </a:outerShdw>
          </a:effectLst>
        </p:spPr>
        <p:txBody>
          <a:bodyPr/>
          <a:lstStyle>
            <a:lvl1pPr marL="0" indent="0" algn="ctr">
              <a:buNone/>
              <a:defRPr>
                <a:solidFill>
                  <a:srgbClr val="FFFFFF"/>
                </a:solidFill>
              </a:defRPr>
            </a:lvl1pPr>
          </a:lstStyle>
          <a:p>
            <a:r>
              <a:rPr lang="en-US"/>
              <a:t>Click icon to add picture</a:t>
            </a:r>
            <a:endParaRPr lang="en-US" dirty="0"/>
          </a:p>
        </p:txBody>
      </p:sp>
      <p:sp>
        <p:nvSpPr>
          <p:cNvPr id="13" name="Instructions"/>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a:spcBef>
                <a:spcPts val="600"/>
              </a:spcBef>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Tree>
    <p:extLst>
      <p:ext uri="{BB962C8B-B14F-4D97-AF65-F5344CB8AC3E}">
        <p14:creationId xmlns:p14="http://schemas.microsoft.com/office/powerpoint/2010/main" val="307307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2000"/>
                                        <p:tgtEl>
                                          <p:spTgt spid="6"/>
                                        </p:tgtEl>
                                        <p:attrNameLst>
                                          <p:attrName>ppt_w</p:attrName>
                                        </p:attrNameLst>
                                      </p:cBhvr>
                                      <p:tavLst>
                                        <p:tav tm="0">
                                          <p:val>
                                            <p:strVal val="ppt_w"/>
                                          </p:val>
                                        </p:tav>
                                        <p:tav tm="100000">
                                          <p:val>
                                            <p:fltVal val="0"/>
                                          </p:val>
                                        </p:tav>
                                      </p:tavLst>
                                    </p:anim>
                                    <p:anim calcmode="lin" valueType="num">
                                      <p:cBhvr>
                                        <p:cTn id="14" dur="2000"/>
                                        <p:tgtEl>
                                          <p:spTgt spid="6"/>
                                        </p:tgtEl>
                                        <p:attrNameLst>
                                          <p:attrName>ppt_h</p:attrName>
                                        </p:attrNameLst>
                                      </p:cBhvr>
                                      <p:tavLst>
                                        <p:tav tm="0">
                                          <p:val>
                                            <p:strVal val="ppt_h"/>
                                          </p:val>
                                        </p:tav>
                                        <p:tav tm="100000">
                                          <p:val>
                                            <p:fltVal val="0"/>
                                          </p:val>
                                        </p:tav>
                                      </p:tavLst>
                                    </p:anim>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par>
                                <p:cTn id="17" presetID="53"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000" fill="hold"/>
                                        <p:tgtEl>
                                          <p:spTgt spid="11"/>
                                        </p:tgtEl>
                                        <p:attrNameLst>
                                          <p:attrName>ppt_w</p:attrName>
                                        </p:attrNameLst>
                                      </p:cBhvr>
                                      <p:tavLst>
                                        <p:tav tm="0">
                                          <p:val>
                                            <p:fltVal val="0"/>
                                          </p:val>
                                        </p:tav>
                                        <p:tav tm="100000">
                                          <p:val>
                                            <p:strVal val="#ppt_w"/>
                                          </p:val>
                                        </p:tav>
                                      </p:tavLst>
                                    </p:anim>
                                    <p:anim calcmode="lin" valueType="num">
                                      <p:cBhvr>
                                        <p:cTn id="20" dur="2000" fill="hold"/>
                                        <p:tgtEl>
                                          <p:spTgt spid="11"/>
                                        </p:tgtEl>
                                        <p:attrNameLst>
                                          <p:attrName>ppt_h</p:attrName>
                                        </p:attrNameLst>
                                      </p:cBhvr>
                                      <p:tavLst>
                                        <p:tav tm="0">
                                          <p:val>
                                            <p:fltVal val="0"/>
                                          </p:val>
                                        </p:tav>
                                        <p:tav tm="100000">
                                          <p:val>
                                            <p:strVal val="#ppt_h"/>
                                          </p:val>
                                        </p:tav>
                                      </p:tavLst>
                                    </p:anim>
                                    <p:animEffect transition="in" filter="fade">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grpId="1" nodeType="clickEffect">
                                  <p:stCondLst>
                                    <p:cond delay="0"/>
                                  </p:stCondLst>
                                  <p:childTnLst>
                                    <p:anim calcmode="lin" valueType="num">
                                      <p:cBhvr>
                                        <p:cTn id="25" dur="2000"/>
                                        <p:tgtEl>
                                          <p:spTgt spid="11"/>
                                        </p:tgtEl>
                                        <p:attrNameLst>
                                          <p:attrName>ppt_w</p:attrName>
                                        </p:attrNameLst>
                                      </p:cBhvr>
                                      <p:tavLst>
                                        <p:tav tm="0">
                                          <p:val>
                                            <p:strVal val="ppt_w"/>
                                          </p:val>
                                        </p:tav>
                                        <p:tav tm="100000">
                                          <p:val>
                                            <p:fltVal val="0"/>
                                          </p:val>
                                        </p:tav>
                                      </p:tavLst>
                                    </p:anim>
                                    <p:anim calcmode="lin" valueType="num">
                                      <p:cBhvr>
                                        <p:cTn id="26" dur="2000"/>
                                        <p:tgtEl>
                                          <p:spTgt spid="11"/>
                                        </p:tgtEl>
                                        <p:attrNameLst>
                                          <p:attrName>ppt_h</p:attrName>
                                        </p:attrNameLst>
                                      </p:cBhvr>
                                      <p:tavLst>
                                        <p:tav tm="0">
                                          <p:val>
                                            <p:strVal val="ppt_h"/>
                                          </p:val>
                                        </p:tav>
                                        <p:tav tm="100000">
                                          <p:val>
                                            <p:fltVal val="0"/>
                                          </p:val>
                                        </p:tav>
                                      </p:tavLst>
                                    </p:anim>
                                    <p:animEffect transition="out" filter="fade">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53"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000" fill="hold"/>
                                        <p:tgtEl>
                                          <p:spTgt spid="12"/>
                                        </p:tgtEl>
                                        <p:attrNameLst>
                                          <p:attrName>ppt_w</p:attrName>
                                        </p:attrNameLst>
                                      </p:cBhvr>
                                      <p:tavLst>
                                        <p:tav tm="0">
                                          <p:val>
                                            <p:fltVal val="0"/>
                                          </p:val>
                                        </p:tav>
                                        <p:tav tm="100000">
                                          <p:val>
                                            <p:strVal val="#ppt_w"/>
                                          </p:val>
                                        </p:tav>
                                      </p:tavLst>
                                    </p:anim>
                                    <p:anim calcmode="lin" valueType="num">
                                      <p:cBhvr>
                                        <p:cTn id="32" dur="2000" fill="hold"/>
                                        <p:tgtEl>
                                          <p:spTgt spid="12"/>
                                        </p:tgtEl>
                                        <p:attrNameLst>
                                          <p:attrName>ppt_h</p:attrName>
                                        </p:attrNameLst>
                                      </p:cBhvr>
                                      <p:tavLst>
                                        <p:tav tm="0">
                                          <p:val>
                                            <p:fltVal val="0"/>
                                          </p:val>
                                        </p:tav>
                                        <p:tav tm="100000">
                                          <p:val>
                                            <p:strVal val="#ppt_h"/>
                                          </p:val>
                                        </p:tav>
                                      </p:tavLst>
                                    </p:anim>
                                    <p:animEffect transition="in" filter="fade">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2"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hrink Text Over Picture">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8" name="Round Diagonal Corner Rectangle 7"/>
          <p:cNvSpPr/>
          <p:nvPr userDrawn="1"/>
        </p:nvSpPr>
        <p:spPr>
          <a:xfrm>
            <a:off x="0" y="0"/>
            <a:ext cx="9144000" cy="6858000"/>
          </a:xfrm>
          <a:prstGeom prst="round2DiagRect">
            <a:avLst>
              <a:gd name="adj1" fmla="val 6945"/>
              <a:gd name="adj2" fmla="val 0"/>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 Diagonal Corner Rectangle 8"/>
          <p:cNvSpPr/>
          <p:nvPr userDrawn="1"/>
        </p:nvSpPr>
        <p:spPr>
          <a:xfrm>
            <a:off x="0" y="0"/>
            <a:ext cx="9144000" cy="6858000"/>
          </a:xfrm>
          <a:prstGeom prst="round2DiagRect">
            <a:avLst>
              <a:gd name="adj1" fmla="val 6945"/>
              <a:gd name="adj2" fmla="val 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5"/>
          <p:cNvSpPr>
            <a:spLocks noGrp="1"/>
          </p:cNvSpPr>
          <p:nvPr>
            <p:ph type="body" sz="quarter" idx="10" hasCustomPrompt="1"/>
          </p:nvPr>
        </p:nvSpPr>
        <p:spPr>
          <a:xfrm>
            <a:off x="480060" y="666750"/>
            <a:ext cx="3383280" cy="2266950"/>
          </a:xfrm>
          <a:prstGeom prst="rect">
            <a:avLst/>
          </a:prstGeom>
          <a:noFill/>
        </p:spPr>
        <p:txBody>
          <a:bodyPr lIns="182880" tIns="182880" rIns="182880" bIns="182880" anchor="ctr">
            <a:noAutofit/>
          </a:bodyPr>
          <a:lstStyle>
            <a:lvl1pPr marL="0" indent="0" algn="ctr">
              <a:buNone/>
              <a:defRPr sz="2800" baseline="0"/>
            </a:lvl1pPr>
            <a:lvl2pPr marL="0" indent="0">
              <a:buNone/>
              <a:defRPr sz="2800"/>
            </a:lvl2pPr>
            <a:lvl3pPr marL="0" indent="0">
              <a:buNone/>
              <a:defRPr sz="2800"/>
            </a:lvl3pPr>
            <a:lvl4pPr marL="0" indent="0">
              <a:buNone/>
              <a:defRPr sz="2800"/>
            </a:lvl4pPr>
            <a:lvl5pPr marL="0" indent="0">
              <a:buNone/>
              <a:defRPr sz="2800"/>
            </a:lvl5pPr>
          </a:lstStyle>
          <a:p>
            <a:pPr lvl="0"/>
            <a:r>
              <a:rPr lang="en-US" dirty="0"/>
              <a:t>Click to enter first statement</a:t>
            </a:r>
          </a:p>
        </p:txBody>
      </p:sp>
      <p:sp>
        <p:nvSpPr>
          <p:cNvPr id="7" name="Text Placeholder 5"/>
          <p:cNvSpPr>
            <a:spLocks noGrp="1"/>
          </p:cNvSpPr>
          <p:nvPr>
            <p:ph type="body" sz="quarter" idx="11" hasCustomPrompt="1"/>
          </p:nvPr>
        </p:nvSpPr>
        <p:spPr>
          <a:xfrm>
            <a:off x="480060" y="3895725"/>
            <a:ext cx="3383280" cy="2266950"/>
          </a:xfrm>
          <a:prstGeom prst="rect">
            <a:avLst/>
          </a:prstGeom>
          <a:noFill/>
        </p:spPr>
        <p:txBody>
          <a:bodyPr lIns="182880" tIns="182880" rIns="182880" bIns="182880" anchor="ctr">
            <a:noAutofit/>
          </a:bodyPr>
          <a:lstStyle>
            <a:lvl1pPr marL="0" indent="0" algn="ctr">
              <a:buNone/>
              <a:defRPr sz="2800" baseline="0">
                <a:solidFill>
                  <a:schemeClr val="bg1"/>
                </a:solidFill>
              </a:defRPr>
            </a:lvl1pPr>
            <a:lvl2pPr marL="0" indent="0">
              <a:buNone/>
              <a:defRPr sz="2800"/>
            </a:lvl2pPr>
            <a:lvl3pPr marL="0" indent="0">
              <a:buNone/>
              <a:defRPr sz="2800"/>
            </a:lvl3pPr>
            <a:lvl4pPr marL="0" indent="0">
              <a:buNone/>
              <a:defRPr sz="2800"/>
            </a:lvl4pPr>
            <a:lvl5pPr marL="0" indent="0">
              <a:buNone/>
              <a:defRPr sz="2800"/>
            </a:lvl5pPr>
          </a:lstStyle>
          <a:p>
            <a:pPr lvl="0"/>
            <a:r>
              <a:rPr lang="en-US" dirty="0"/>
              <a:t>Click to enter second statement</a:t>
            </a:r>
          </a:p>
        </p:txBody>
      </p:sp>
      <p:sp>
        <p:nvSpPr>
          <p:cNvPr id="12" name="Rectangle 11"/>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defRPr/>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To change the background image, on the Design tab of the ribbon, click Format Background, and then Insert picture from File.</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Tree>
    <p:extLst>
      <p:ext uri="{BB962C8B-B14F-4D97-AF65-F5344CB8AC3E}">
        <p14:creationId xmlns:p14="http://schemas.microsoft.com/office/powerpoint/2010/main" val="155892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500"/>
                                  </p:stCondLst>
                                  <p:childTnLst>
                                    <p:animScale>
                                      <p:cBhvr>
                                        <p:cTn id="6" dur="2000" fill="hold"/>
                                        <p:tgtEl>
                                          <p:spTgt spid="9"/>
                                        </p:tgtEl>
                                      </p:cBhvr>
                                      <p:by x="37000" y="37000"/>
                                    </p:animScale>
                                  </p:childTnLst>
                                </p:cTn>
                              </p:par>
                              <p:par>
                                <p:cTn id="7" presetID="35" presetClass="path" presetSubtype="0" accel="50000" decel="50000" fill="hold" grpId="1" nodeType="withEffect">
                                  <p:stCondLst>
                                    <p:cond delay="1500"/>
                                  </p:stCondLst>
                                  <p:childTnLst>
                                    <p:animMotion origin="layout" path="M 0 0 L -0.2625 0.23333 " pathEditMode="relative" rAng="0" ptsTypes="AA">
                                      <p:cBhvr>
                                        <p:cTn id="8" dur="1000" fill="hold"/>
                                        <p:tgtEl>
                                          <p:spTgt spid="9"/>
                                        </p:tgtEl>
                                        <p:attrNameLst>
                                          <p:attrName>ppt_x</p:attrName>
                                          <p:attrName>ppt_y</p:attrName>
                                        </p:attrNameLst>
                                      </p:cBhvr>
                                      <p:rCtr x="-13125" y="11667"/>
                                    </p:animMotion>
                                  </p:childTnLst>
                                </p:cTn>
                              </p:par>
                              <p:par>
                                <p:cTn id="9" presetID="6" presetClass="emph" presetSubtype="0" fill="hold" grpId="0" nodeType="withEffect">
                                  <p:stCondLst>
                                    <p:cond delay="500"/>
                                  </p:stCondLst>
                                  <p:childTnLst>
                                    <p:animScale>
                                      <p:cBhvr>
                                        <p:cTn id="10" dur="2000" fill="hold"/>
                                        <p:tgtEl>
                                          <p:spTgt spid="8"/>
                                        </p:tgtEl>
                                      </p:cBhvr>
                                      <p:by x="37000" y="37000"/>
                                    </p:animScale>
                                  </p:childTnLst>
                                </p:cTn>
                              </p:par>
                              <p:par>
                                <p:cTn id="11" presetID="35" presetClass="path" presetSubtype="0" accel="50000" decel="50000" fill="hold" grpId="1" nodeType="withEffect">
                                  <p:stCondLst>
                                    <p:cond delay="1500"/>
                                  </p:stCondLst>
                                  <p:childTnLst>
                                    <p:animMotion origin="layout" path="M 0 0 L -0.2625 -0.23333 " pathEditMode="relative" rAng="0" ptsTypes="AA">
                                      <p:cBhvr>
                                        <p:cTn id="12" dur="1000" fill="hold"/>
                                        <p:tgtEl>
                                          <p:spTgt spid="8"/>
                                        </p:tgtEl>
                                        <p:attrNameLst>
                                          <p:attrName>ppt_x</p:attrName>
                                          <p:attrName>ppt_y</p:attrName>
                                        </p:attrNameLst>
                                      </p:cBhvr>
                                      <p:rCtr x="-13125" y="-11667"/>
                                    </p:animMotion>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Buttons Grow and Turn on Path">
    <p:bg>
      <p:bgPr>
        <a:gradFill rotWithShape="1">
          <a:gsLst>
            <a:gs pos="0">
              <a:srgbClr val="FFFFFF"/>
            </a:gs>
            <a:gs pos="100000">
              <a:srgbClr val="D9D9D9"/>
            </a:gs>
          </a:gsLst>
          <a:lin ang="13500000" scaled="0"/>
        </a:gradFill>
        <a:effectLst/>
      </p:bgPr>
    </p:bg>
    <p:spTree>
      <p:nvGrpSpPr>
        <p:cNvPr id="1" name=""/>
        <p:cNvGrpSpPr/>
        <p:nvPr/>
      </p:nvGrpSpPr>
      <p:grpSpPr>
        <a:xfrm>
          <a:off x="0" y="0"/>
          <a:ext cx="0" cy="0"/>
          <a:chOff x="0" y="0"/>
          <a:chExt cx="0" cy="0"/>
        </a:xfrm>
      </p:grpSpPr>
      <p:sp>
        <p:nvSpPr>
          <p:cNvPr id="9" name="Freeform 8"/>
          <p:cNvSpPr/>
          <p:nvPr userDrawn="1"/>
        </p:nvSpPr>
        <p:spPr>
          <a:xfrm>
            <a:off x="0" y="1"/>
            <a:ext cx="3920756" cy="6857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CE966E8-DCA0-42DE-A10D-4868BED75878}" type="datetimeFigureOut">
              <a:rPr lang="en-US" smtClean="0">
                <a:solidFill>
                  <a:srgbClr val="EEECE1">
                    <a:shade val="90000"/>
                  </a:srgbClr>
                </a:solidFill>
              </a:rPr>
              <a:pPr/>
              <a:t>7/29/2021</a:t>
            </a:fld>
            <a:endParaRPr lang="en-US">
              <a:solidFill>
                <a:srgbClr val="EEECE1">
                  <a:shade val="90000"/>
                </a:srgbClr>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srgbClr val="EEECE1">
                  <a:shade val="90000"/>
                </a:srgbClr>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3CF7DFB-4023-4036-BB09-7E1973D8C318}" type="slidenum">
              <a:rPr lang="en-US" smtClean="0">
                <a:solidFill>
                  <a:srgbClr val="EEECE1">
                    <a:shade val="90000"/>
                  </a:srgbClr>
                </a:solidFill>
              </a:rPr>
              <a:pPr/>
              <a:t>‹#›</a:t>
            </a:fld>
            <a:endParaRPr lang="en-US">
              <a:solidFill>
                <a:srgbClr val="EEECE1">
                  <a:shade val="90000"/>
                </a:srgbClr>
              </a:solidFill>
            </a:endParaRPr>
          </a:p>
        </p:txBody>
      </p:sp>
      <p:sp>
        <p:nvSpPr>
          <p:cNvPr id="8" name="Text Placeholder 1"/>
          <p:cNvSpPr>
            <a:spLocks noGrp="1"/>
          </p:cNvSpPr>
          <p:nvPr>
            <p:ph type="body" sz="quarter" idx="14"/>
          </p:nvPr>
        </p:nvSpPr>
        <p:spPr>
          <a:xfrm>
            <a:off x="2221464" y="838201"/>
            <a:ext cx="451314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7" name="Picture Placeholder 6"/>
          <p:cNvSpPr>
            <a:spLocks noGrp="1" noChangeAspect="1"/>
          </p:cNvSpPr>
          <p:nvPr>
            <p:ph type="pic" sz="quarter" idx="13" hasCustomPrompt="1"/>
          </p:nvPr>
        </p:nvSpPr>
        <p:spPr>
          <a:xfrm>
            <a:off x="1120955" y="6096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0" name="Text Placeholder 1"/>
          <p:cNvSpPr>
            <a:spLocks noGrp="1"/>
          </p:cNvSpPr>
          <p:nvPr>
            <p:ph type="body" sz="quarter" idx="15"/>
          </p:nvPr>
        </p:nvSpPr>
        <p:spPr>
          <a:xfrm>
            <a:off x="3161538" y="20574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1" name="Picture Placeholder 6"/>
          <p:cNvSpPr>
            <a:spLocks noGrp="1" noChangeAspect="1"/>
          </p:cNvSpPr>
          <p:nvPr>
            <p:ph type="pic" sz="quarter" idx="16" hasCustomPrompt="1"/>
          </p:nvPr>
        </p:nvSpPr>
        <p:spPr>
          <a:xfrm>
            <a:off x="2067196" y="18288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2" name="Text Placeholder 1"/>
          <p:cNvSpPr>
            <a:spLocks noGrp="1"/>
          </p:cNvSpPr>
          <p:nvPr>
            <p:ph type="body" sz="quarter" idx="17"/>
          </p:nvPr>
        </p:nvSpPr>
        <p:spPr>
          <a:xfrm>
            <a:off x="3785616" y="335280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3" name="Picture Placeholder 6"/>
          <p:cNvSpPr>
            <a:spLocks noGrp="1" noChangeAspect="1"/>
          </p:cNvSpPr>
          <p:nvPr>
            <p:ph type="pic" sz="quarter" idx="18" hasCustomPrompt="1"/>
          </p:nvPr>
        </p:nvSpPr>
        <p:spPr>
          <a:xfrm>
            <a:off x="2686050" y="3200400"/>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4" name="Text Placeholder 1"/>
          <p:cNvSpPr>
            <a:spLocks noGrp="1"/>
          </p:cNvSpPr>
          <p:nvPr>
            <p:ph type="body" sz="quarter" idx="19"/>
          </p:nvPr>
        </p:nvSpPr>
        <p:spPr>
          <a:xfrm>
            <a:off x="4354830" y="4846321"/>
            <a:ext cx="4512564"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Click to edit Master text styles</a:t>
            </a:r>
          </a:p>
        </p:txBody>
      </p:sp>
      <p:sp>
        <p:nvSpPr>
          <p:cNvPr id="15" name="Picture Placeholder 6"/>
          <p:cNvSpPr>
            <a:spLocks noGrp="1" noChangeAspect="1"/>
          </p:cNvSpPr>
          <p:nvPr>
            <p:ph type="pic" sz="quarter" idx="20" hasCustomPrompt="1"/>
          </p:nvPr>
        </p:nvSpPr>
        <p:spPr>
          <a:xfrm>
            <a:off x="3255915" y="4690872"/>
            <a:ext cx="82296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6" name="Instructions"/>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a:spcBef>
                <a:spcPts val="600"/>
              </a:spcBef>
              <a:defRPr/>
            </a:pPr>
            <a:r>
              <a:rPr lang="en-US" sz="15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Tree>
    <p:extLst>
      <p:ext uri="{BB962C8B-B14F-4D97-AF65-F5344CB8AC3E}">
        <p14:creationId xmlns:p14="http://schemas.microsoft.com/office/powerpoint/2010/main" val="1708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0" presetClass="path" presetSubtype="0" accel="50000" decel="50000" fill="hold" grpId="1" nodeType="withEffect">
                                  <p:stCondLst>
                                    <p:cond delay="0"/>
                                  </p:stCondLst>
                                  <p:childTnLst>
                                    <p:animMotion origin="layout" path="M 1.875E-6 2.77556E-17 C 0.08333 0.12338 0.12409 0.20185 0.17031 0.35532 C 0.21771 0.51736 0.26002 0.8213 0.28515 0.97199 " pathEditMode="relative" rAng="0" ptsTypes="AAA">
                                      <p:cBhvr>
                                        <p:cTn id="12" dur="1000" spd="-100000" fill="hold"/>
                                        <p:tgtEl>
                                          <p:spTgt spid="7"/>
                                        </p:tgtEl>
                                        <p:attrNameLst>
                                          <p:attrName>ppt_x</p:attrName>
                                          <p:attrName>ppt_y</p:attrName>
                                        </p:attrNameLst>
                                      </p:cBhvr>
                                      <p:rCtr x="14258" y="48588"/>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0" presetClass="path" presetSubtype="0" accel="50000" decel="50000" fill="hold" grpId="1" nodeType="withEffect">
                                  <p:stCondLst>
                                    <p:cond delay="0"/>
                                  </p:stCondLst>
                                  <p:childTnLst>
                                    <p:animMotion origin="layout" path="M -3.54167E-6 2.22222E-6 C 0.0487 0.10208 0.07266 0.16713 0.09987 0.29444 C 0.12774 0.4287 0.15248 0.68078 0.16732 0.80602 " pathEditMode="relative" rAng="0" ptsTypes="AAA">
                                      <p:cBhvr>
                                        <p:cTn id="25" dur="1000" spd="-100000" fill="hold"/>
                                        <p:tgtEl>
                                          <p:spTgt spid="11"/>
                                        </p:tgtEl>
                                        <p:attrNameLst>
                                          <p:attrName>ppt_x</p:attrName>
                                          <p:attrName>ppt_y</p:attrName>
                                        </p:attrNameLst>
                                      </p:cBhvr>
                                      <p:rCtr x="8359" y="40301"/>
                                    </p:animMotion>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4000"/>
                            </p:stCondLst>
                            <p:childTnLst>
                              <p:par>
                                <p:cTn id="31" presetID="31"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0" presetClass="path" presetSubtype="0" accel="50000" decel="50000" fill="hold" grpId="1" nodeType="withEffect">
                                  <p:stCondLst>
                                    <p:cond delay="0"/>
                                  </p:stCondLst>
                                  <p:childTnLst>
                                    <p:animMotion origin="layout" path="M -1.875E-6 2.22222E-6 C 0.02891 0.07592 0.0431 0.1243 0.05938 0.21921 C 0.07591 0.31921 0.09063 0.50694 0.09961 0.60023 " pathEditMode="relative" rAng="0" ptsTypes="AAA">
                                      <p:cBhvr>
                                        <p:cTn id="38" dur="1000" spd="-100000" fill="hold"/>
                                        <p:tgtEl>
                                          <p:spTgt spid="13"/>
                                        </p:tgtEl>
                                        <p:attrNameLst>
                                          <p:attrName>ppt_x</p:attrName>
                                          <p:attrName>ppt_y</p:attrName>
                                        </p:attrNameLst>
                                      </p:cBhvr>
                                      <p:rCtr x="4974" y="30000"/>
                                    </p:animMotion>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6000"/>
                            </p:stCondLst>
                            <p:childTnLst>
                              <p:par>
                                <p:cTn id="44" presetID="31"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 calcmode="lin" valueType="num">
                                      <p:cBhvr>
                                        <p:cTn id="48" dur="1000" fill="hold"/>
                                        <p:tgtEl>
                                          <p:spTgt spid="15"/>
                                        </p:tgtEl>
                                        <p:attrNameLst>
                                          <p:attrName>style.rotation</p:attrName>
                                        </p:attrNameLst>
                                      </p:cBhvr>
                                      <p:tavLst>
                                        <p:tav tm="0">
                                          <p:val>
                                            <p:fltVal val="90"/>
                                          </p:val>
                                        </p:tav>
                                        <p:tav tm="100000">
                                          <p:val>
                                            <p:fltVal val="0"/>
                                          </p:val>
                                        </p:tav>
                                      </p:tavLst>
                                    </p:anim>
                                    <p:animEffect transition="in" filter="fade">
                                      <p:cBhvr>
                                        <p:cTn id="49" dur="1000"/>
                                        <p:tgtEl>
                                          <p:spTgt spid="15"/>
                                        </p:tgtEl>
                                      </p:cBhvr>
                                    </p:animEffect>
                                  </p:childTnLst>
                                </p:cTn>
                              </p:par>
                              <p:par>
                                <p:cTn id="50" presetID="0" presetClass="path" presetSubtype="0" accel="50000" decel="50000" fill="hold" grpId="1" nodeType="withEffect">
                                  <p:stCondLst>
                                    <p:cond delay="0"/>
                                  </p:stCondLst>
                                  <p:childTnLst>
                                    <p:animMotion origin="layout" path="M 3.68629E-18 1.11111E-6 C 0.01107 0.05 0.01641 0.08194 0.02266 0.14491 C 0.0293 0.21134 0.03503 0.33565 0.0388 0.39768 " pathEditMode="relative" rAng="0" ptsTypes="AAA">
                                      <p:cBhvr>
                                        <p:cTn id="51" dur="1000" spd="-100000" fill="hold"/>
                                        <p:tgtEl>
                                          <p:spTgt spid="15"/>
                                        </p:tgtEl>
                                        <p:attrNameLst>
                                          <p:attrName>ppt_x</p:attrName>
                                          <p:attrName>ppt_y</p:attrName>
                                        </p:attrNameLst>
                                      </p:cBhvr>
                                      <p:rCtr x="1940" y="19884"/>
                                    </p:animMotion>
                                  </p:childTnLst>
                                </p:cTn>
                              </p:par>
                            </p:childTnLst>
                          </p:cTn>
                        </p:par>
                        <p:par>
                          <p:cTn id="52" fill="hold">
                            <p:stCondLst>
                              <p:cond delay="7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p:bldP spid="11" grpId="1"/>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p:bldP spid="13" grpId="1"/>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p:bldP spid="15" grpId="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fld id="{018CFA43-4F7C-40B6-B08D-7CD40A2BC9E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E1854CF-A9E1-4B0B-8FC8-38331ED80D1C}"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1017164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9582A523-CC02-479E-8F89-390BF5EAF042}"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3886319-8E08-4170-AB8C-E8C92F5236B3}"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2985211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fld id="{F49E36B1-16B9-41B1-B553-C5C31887E7B0}" type="datetimeFigureOut">
              <a:rPr lang="en-US">
                <a:solidFill>
                  <a:srgbClr val="EEECE1">
                    <a:shade val="90000"/>
                  </a:srgbClr>
                </a:solidFill>
              </a:rPr>
              <a:pPr>
                <a:defRPr/>
              </a:pPr>
              <a:t>7/29/2021</a:t>
            </a:fld>
            <a:endParaRPr lang="en-AU">
              <a:solidFill>
                <a:srgbClr val="EEECE1">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AU">
              <a:solidFill>
                <a:srgbClr val="EEECE1">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B124C05-2FB4-4F9A-9FAE-E198CAE0BB30}" type="slidenum">
              <a:rPr lang="en-AU">
                <a:solidFill>
                  <a:srgbClr val="EEECE1">
                    <a:shade val="90000"/>
                  </a:srgbClr>
                </a:solidFill>
              </a:rPr>
              <a:pPr>
                <a:defRPr/>
              </a:pPr>
              <a:t>‹#›</a:t>
            </a:fld>
            <a:endParaRPr lang="en-AU">
              <a:solidFill>
                <a:srgbClr val="EEECE1">
                  <a:shade val="90000"/>
                </a:srgbClr>
              </a:solidFill>
            </a:endParaRPr>
          </a:p>
        </p:txBody>
      </p:sp>
    </p:spTree>
    <p:extLst>
      <p:ext uri="{BB962C8B-B14F-4D97-AF65-F5344CB8AC3E}">
        <p14:creationId xmlns:p14="http://schemas.microsoft.com/office/powerpoint/2010/main" val="426433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5.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6" Type="http://schemas.openxmlformats.org/officeDocument/2006/relationships/theme" Target="../theme/theme11.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2.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3.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image" Target="../media/image3.jpeg"/><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19" Type="http://schemas.openxmlformats.org/officeDocument/2006/relationships/theme" Target="../theme/theme14.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3" Type="http://schemas.openxmlformats.org/officeDocument/2006/relationships/slideLayout" Target="../slideLayouts/slideLayout182.xml"/><Relationship Id="rId21" Type="http://schemas.openxmlformats.org/officeDocument/2006/relationships/theme" Target="../theme/theme15.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image" Target="../media/image3.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image" Target="../media/image10.pn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image" Target="../media/image9.jpeg"/><Relationship Id="rId2" Type="http://schemas.openxmlformats.org/officeDocument/2006/relationships/slideLayout" Target="../slideLayouts/slideLayout201.xml"/><Relationship Id="rId16" Type="http://schemas.openxmlformats.org/officeDocument/2006/relationships/theme" Target="../theme/theme16.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19" Type="http://schemas.openxmlformats.org/officeDocument/2006/relationships/image" Target="../media/image11.png"/><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3" Type="http://schemas.openxmlformats.org/officeDocument/2006/relationships/slideLayout" Target="../slideLayouts/slideLayout217.xml"/><Relationship Id="rId21" Type="http://schemas.openxmlformats.org/officeDocument/2006/relationships/theme" Target="../theme/theme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8.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70DECA0E-BAE7-4DE3-8AEC-544C1C893568}" type="datetimeFigureOut">
              <a:rPr lang="en-US">
                <a:solidFill>
                  <a:srgbClr val="EEECE1">
                    <a:shade val="90000"/>
                  </a:srgbClr>
                </a:solidFill>
              </a:rPr>
              <a:pPr>
                <a:defRPr/>
              </a:pPr>
              <a:t>7/29/2021</a:t>
            </a:fld>
            <a:endParaRPr lang="en-AU">
              <a:solidFill>
                <a:srgbClr val="EEECE1">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AU">
              <a:solidFill>
                <a:srgbClr val="EEECE1">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8C71ADC6-D0B7-4130-B768-3197F1A3EA20}" type="slidenum">
              <a:rPr lang="en-AU">
                <a:solidFill>
                  <a:srgbClr val="EEECE1">
                    <a:shade val="90000"/>
                  </a:srgbClr>
                </a:solidFill>
              </a:rPr>
              <a:pPr>
                <a:defRPr/>
              </a:pPr>
              <a:t>‹#›</a:t>
            </a:fld>
            <a:endParaRPr lang="en-AU">
              <a:solidFill>
                <a:srgbClr val="EEECE1">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grpSp>
    </p:spTree>
    <p:extLst>
      <p:ext uri="{BB962C8B-B14F-4D97-AF65-F5344CB8AC3E}">
        <p14:creationId xmlns:p14="http://schemas.microsoft.com/office/powerpoint/2010/main" val="25007379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7" r:id="rId13"/>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Times New Roman" pitchFamily="18" charset="0"/>
        </a:defRPr>
      </a:lvl2pPr>
      <a:lvl3pPr algn="l" rtl="0" eaLnBrk="0" fontAlgn="base" hangingPunct="0">
        <a:spcBef>
          <a:spcPct val="0"/>
        </a:spcBef>
        <a:spcAft>
          <a:spcPct val="0"/>
        </a:spcAft>
        <a:defRPr sz="5000">
          <a:solidFill>
            <a:schemeClr val="tx2"/>
          </a:solidFill>
          <a:latin typeface="Times New Roman" pitchFamily="18" charset="0"/>
        </a:defRPr>
      </a:lvl3pPr>
      <a:lvl4pPr algn="l" rtl="0" eaLnBrk="0" fontAlgn="base" hangingPunct="0">
        <a:spcBef>
          <a:spcPct val="0"/>
        </a:spcBef>
        <a:spcAft>
          <a:spcPct val="0"/>
        </a:spcAft>
        <a:defRPr sz="5000">
          <a:solidFill>
            <a:schemeClr val="tx2"/>
          </a:solidFill>
          <a:latin typeface="Times New Roman" pitchFamily="18" charset="0"/>
        </a:defRPr>
      </a:lvl4pPr>
      <a:lvl5pPr algn="l" rtl="0" eaLnBrk="0" fontAlgn="base" hangingPunct="0">
        <a:spcBef>
          <a:spcPct val="0"/>
        </a:spcBef>
        <a:spcAft>
          <a:spcPct val="0"/>
        </a:spcAft>
        <a:defRPr sz="5000">
          <a:solidFill>
            <a:schemeClr val="tx2"/>
          </a:solidFill>
          <a:latin typeface="Times New Roman" pitchFamily="18" charset="0"/>
        </a:defRPr>
      </a:lvl5pPr>
      <a:lvl6pPr marL="457200" algn="l" rtl="0" fontAlgn="base">
        <a:spcBef>
          <a:spcPct val="0"/>
        </a:spcBef>
        <a:spcAft>
          <a:spcPct val="0"/>
        </a:spcAft>
        <a:defRPr sz="5000">
          <a:solidFill>
            <a:schemeClr val="tx2"/>
          </a:solidFill>
          <a:latin typeface="Times New Roman" pitchFamily="18" charset="0"/>
        </a:defRPr>
      </a:lvl6pPr>
      <a:lvl7pPr marL="914400" algn="l" rtl="0" fontAlgn="base">
        <a:spcBef>
          <a:spcPct val="0"/>
        </a:spcBef>
        <a:spcAft>
          <a:spcPct val="0"/>
        </a:spcAft>
        <a:defRPr sz="5000">
          <a:solidFill>
            <a:schemeClr val="tx2"/>
          </a:solidFill>
          <a:latin typeface="Times New Roman" pitchFamily="18" charset="0"/>
        </a:defRPr>
      </a:lvl7pPr>
      <a:lvl8pPr marL="1371600" algn="l" rtl="0" fontAlgn="base">
        <a:spcBef>
          <a:spcPct val="0"/>
        </a:spcBef>
        <a:spcAft>
          <a:spcPct val="0"/>
        </a:spcAft>
        <a:defRPr sz="5000">
          <a:solidFill>
            <a:schemeClr val="tx2"/>
          </a:solidFill>
          <a:latin typeface="Times New Roman" pitchFamily="18" charset="0"/>
        </a:defRPr>
      </a:lvl8pPr>
      <a:lvl9pPr marL="1828800" algn="l" rtl="0" fontAlgn="base">
        <a:spcBef>
          <a:spcPct val="0"/>
        </a:spcBef>
        <a:spcAft>
          <a:spcPct val="0"/>
        </a:spcAft>
        <a:defRPr sz="5000">
          <a:solidFill>
            <a:schemeClr val="tx2"/>
          </a:solidFill>
          <a:latin typeface="Times New Roman" pitchFamily="18" charset="0"/>
        </a:defRPr>
      </a:lvl9pPr>
    </p:titleStyle>
    <p:bodyStyle>
      <a:lvl1pPr marL="273050" indent="-273050" algn="l" rtl="0" eaLnBrk="0" fontAlgn="base" hangingPunct="0">
        <a:spcBef>
          <a:spcPct val="20000"/>
        </a:spcBef>
        <a:spcAft>
          <a:spcPct val="0"/>
        </a:spcAft>
        <a:buClr>
          <a:srgbClr val="9BBB5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grpSp>
            <p:nvGrpSpPr>
              <p:cNvPr id="4" name="Group 4"/>
              <p:cNvGrpSpPr>
                <a:grpSpLocks/>
              </p:cNvGrpSpPr>
              <p:nvPr/>
            </p:nvGrpSpPr>
            <p:grpSpPr bwMode="auto">
              <a:xfrm>
                <a:off x="0" y="192"/>
                <a:ext cx="5760" cy="4032"/>
                <a:chOff x="0" y="192"/>
                <a:chExt cx="5760" cy="4032"/>
              </a:xfrm>
            </p:grpSpPr>
            <p:sp>
              <p:nvSpPr>
                <p:cNvPr id="1070"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71"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72"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73"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74"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75"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76"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77"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78"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79"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80"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81"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82"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83"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84"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85"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86"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87"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88"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89"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90"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91"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grpSp>
          <p:grpSp>
            <p:nvGrpSpPr>
              <p:cNvPr id="5" name="Group 27"/>
              <p:cNvGrpSpPr>
                <a:grpSpLocks/>
              </p:cNvGrpSpPr>
              <p:nvPr/>
            </p:nvGrpSpPr>
            <p:grpSpPr bwMode="auto">
              <a:xfrm>
                <a:off x="192" y="0"/>
                <a:ext cx="5376" cy="4320"/>
                <a:chOff x="192" y="0"/>
                <a:chExt cx="5376" cy="4320"/>
              </a:xfrm>
            </p:grpSpPr>
            <p:sp>
              <p:nvSpPr>
                <p:cNvPr id="1041"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42"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43"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44"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45"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46"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47"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48"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49"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50"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51"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52"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53"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54"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55"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56"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57"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58"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59"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60"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61"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62"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63"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64"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65"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66"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67"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68"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69"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grpSp>
        </p:grpSp>
        <p:sp>
          <p:nvSpPr>
            <p:cNvPr id="1033"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34" name="Line 58"/>
            <p:cNvSpPr>
              <a:spLocks noChangeShapeType="1"/>
            </p:cNvSpPr>
            <p:nvPr/>
          </p:nvSpPr>
          <p:spPr bwMode="ltGray">
            <a:xfrm>
              <a:off x="5568" y="0"/>
              <a:ext cx="0" cy="1488"/>
            </a:xfrm>
            <a:prstGeom prst="line">
              <a:avLst/>
            </a:pr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grpSp>
          <p:nvGrpSpPr>
            <p:cNvPr id="6" name="Group 59"/>
            <p:cNvGrpSpPr>
              <a:grpSpLocks/>
            </p:cNvGrpSpPr>
            <p:nvPr/>
          </p:nvGrpSpPr>
          <p:grpSpPr bwMode="auto">
            <a:xfrm>
              <a:off x="261" y="892"/>
              <a:ext cx="1124" cy="1464"/>
              <a:chOff x="96" y="916"/>
              <a:chExt cx="2208" cy="2876"/>
            </a:xfrm>
          </p:grpSpPr>
          <p:sp>
            <p:nvSpPr>
              <p:cNvPr id="1036" name="Line 60"/>
              <p:cNvSpPr>
                <a:spLocks noChangeShapeType="1"/>
              </p:cNvSpPr>
              <p:nvPr/>
            </p:nvSpPr>
            <p:spPr bwMode="ltGray">
              <a:xfrm flipH="1">
                <a:off x="96" y="1038"/>
                <a:ext cx="2208" cy="0"/>
              </a:xfrm>
              <a:prstGeom prst="line">
                <a:avLst/>
              </a:pr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37" name="Line 61"/>
              <p:cNvSpPr>
                <a:spLocks noChangeShapeType="1"/>
              </p:cNvSpPr>
              <p:nvPr/>
            </p:nvSpPr>
            <p:spPr bwMode="ltGray">
              <a:xfrm>
                <a:off x="336" y="920"/>
                <a:ext cx="0" cy="2872"/>
              </a:xfrm>
              <a:prstGeom prst="line">
                <a:avLst/>
              </a:pr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sp>
            <p:nvSpPr>
              <p:cNvPr id="1038" name="Arc 62"/>
              <p:cNvSpPr>
                <a:spLocks/>
              </p:cNvSpPr>
              <p:nvPr/>
            </p:nvSpPr>
            <p:spPr bwMode="ltGray">
              <a:xfrm flipH="1">
                <a:off x="218" y="916"/>
                <a:ext cx="238" cy="240"/>
              </a:xfrm>
              <a:custGeom>
                <a:avLst/>
                <a:gdLst>
                  <a:gd name="T0" fmla="*/ 117 w 43195"/>
                  <a:gd name="T1" fmla="*/ 0 h 43200"/>
                  <a:gd name="T2" fmla="*/ 0 w 43195"/>
                  <a:gd name="T3" fmla="*/ 122 h 43200"/>
                  <a:gd name="T4" fmla="*/ 119 w 43195"/>
                  <a:gd name="T5" fmla="*/ 12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p:spPr>
            <p:txBody>
              <a:bodyPr wrap="none" anchor="ctr"/>
              <a:lstStyle/>
              <a:p>
                <a:pPr fontAlgn="base">
                  <a:spcBef>
                    <a:spcPct val="0"/>
                  </a:spcBef>
                  <a:spcAft>
                    <a:spcPct val="0"/>
                  </a:spcAft>
                  <a:defRPr/>
                </a:pPr>
                <a:endParaRPr lang="en-AU" sz="2400">
                  <a:solidFill>
                    <a:srgbClr val="40458C"/>
                  </a:solidFill>
                  <a:latin typeface="Tahoma" pitchFamily="34" charset="0"/>
                  <a:cs typeface="Arial" pitchFamily="34" charset="0"/>
                </a:endParaRPr>
              </a:p>
            </p:txBody>
          </p:sp>
        </p:grpSp>
      </p:grpSp>
      <p:sp>
        <p:nvSpPr>
          <p:cNvPr id="2051"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2"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2" name="Rectangle 6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40458C"/>
              </a:solidFill>
              <a:latin typeface="Tahoma" pitchFamily="34" charset="0"/>
            </a:endParaRPr>
          </a:p>
        </p:txBody>
      </p:sp>
      <p:sp>
        <p:nvSpPr>
          <p:cNvPr id="1093" name="Rectangle 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40458C"/>
              </a:solidFill>
              <a:latin typeface="Tahoma" pitchFamily="34" charset="0"/>
            </a:endParaRPr>
          </a:p>
        </p:txBody>
      </p:sp>
      <p:sp>
        <p:nvSpPr>
          <p:cNvPr id="1094" name="Rectangle 7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cs typeface="+mn-cs"/>
              </a:defRPr>
            </a:lvl1pPr>
          </a:lstStyle>
          <a:p>
            <a:pPr fontAlgn="base">
              <a:spcBef>
                <a:spcPct val="0"/>
              </a:spcBef>
              <a:spcAft>
                <a:spcPct val="0"/>
              </a:spcAft>
              <a:defRPr/>
            </a:pPr>
            <a:fld id="{909D42DA-CA61-425D-96C7-BDBF6D84ED43}" type="slidenum">
              <a:rPr lang="en-US">
                <a:solidFill>
                  <a:srgbClr val="40458C"/>
                </a:solidFill>
                <a:latin typeface="Tahoma" pitchFamily="34" charset="0"/>
              </a:rPr>
              <a:pPr fontAlgn="base">
                <a:spcBef>
                  <a:spcPct val="0"/>
                </a:spcBef>
                <a:spcAft>
                  <a:spcPct val="0"/>
                </a:spcAft>
                <a:defRPr/>
              </a:pPr>
              <a:t>‹#›</a:t>
            </a:fld>
            <a:endParaRPr lang="en-US">
              <a:solidFill>
                <a:srgbClr val="40458C"/>
              </a:solidFill>
              <a:latin typeface="Tahoma" pitchFamily="34" charset="0"/>
            </a:endParaRPr>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defRPr>
      </a:lvl2pPr>
      <a:lvl3pPr algn="l" rtl="0" eaLnBrk="0" fontAlgn="base" hangingPunct="0">
        <a:spcBef>
          <a:spcPct val="0"/>
        </a:spcBef>
        <a:spcAft>
          <a:spcPct val="0"/>
        </a:spcAft>
        <a:defRPr sz="4400">
          <a:solidFill>
            <a:schemeClr val="tx2"/>
          </a:solidFill>
          <a:latin typeface="Arial" pitchFamily="34" charset="0"/>
        </a:defRPr>
      </a:lvl3pPr>
      <a:lvl4pPr algn="l" rtl="0" eaLnBrk="0" fontAlgn="base" hangingPunct="0">
        <a:spcBef>
          <a:spcPct val="0"/>
        </a:spcBef>
        <a:spcAft>
          <a:spcPct val="0"/>
        </a:spcAft>
        <a:defRPr sz="4400">
          <a:solidFill>
            <a:schemeClr val="tx2"/>
          </a:solidFill>
          <a:latin typeface="Arial" pitchFamily="34" charset="0"/>
        </a:defRPr>
      </a:lvl4pPr>
      <a:lvl5pPr algn="l" rtl="0" eaLnBrk="0" fontAlgn="base" hangingPunct="0">
        <a:spcBef>
          <a:spcPct val="0"/>
        </a:spcBef>
        <a:spcAft>
          <a:spcPct val="0"/>
        </a:spcAft>
        <a:defRPr sz="4400">
          <a:solidFill>
            <a:schemeClr val="tx2"/>
          </a:solidFill>
          <a:latin typeface="Arial"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70DECA0E-BAE7-4DE3-8AEC-544C1C893568}" type="datetimeFigureOut">
              <a:rPr lang="en-US">
                <a:solidFill>
                  <a:srgbClr val="EEECE1">
                    <a:shade val="90000"/>
                  </a:srgbClr>
                </a:solidFill>
              </a:rPr>
              <a:pPr>
                <a:defRPr/>
              </a:pPr>
              <a:t>7/29/2021</a:t>
            </a:fld>
            <a:endParaRPr lang="en-AU">
              <a:solidFill>
                <a:srgbClr val="EEECE1">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AU">
              <a:solidFill>
                <a:srgbClr val="EEECE1">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8C71ADC6-D0B7-4130-B768-3197F1A3EA20}" type="slidenum">
              <a:rPr lang="en-AU">
                <a:solidFill>
                  <a:srgbClr val="EEECE1">
                    <a:shade val="90000"/>
                  </a:srgbClr>
                </a:solidFill>
              </a:rPr>
              <a:pPr>
                <a:defRPr/>
              </a:pPr>
              <a:t>‹#›</a:t>
            </a:fld>
            <a:endParaRPr lang="en-AU">
              <a:solidFill>
                <a:srgbClr val="EEECE1">
                  <a:shade val="90000"/>
                </a:srgbClr>
              </a:solidFill>
            </a:endParaRPr>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grpSp>
    </p:spTree>
    <p:extLst>
      <p:ext uri="{BB962C8B-B14F-4D97-AF65-F5344CB8AC3E}">
        <p14:creationId xmlns:p14="http://schemas.microsoft.com/office/powerpoint/2010/main" val="2500737965"/>
      </p:ext>
    </p:extLst>
  </p:cSld>
  <p:clrMap bg1="dk1" tx1="lt1" bg2="dk2" tx2="lt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Times New Roman" pitchFamily="18" charset="0"/>
        </a:defRPr>
      </a:lvl2pPr>
      <a:lvl3pPr algn="l" rtl="0" eaLnBrk="0" fontAlgn="base" hangingPunct="0">
        <a:spcBef>
          <a:spcPct val="0"/>
        </a:spcBef>
        <a:spcAft>
          <a:spcPct val="0"/>
        </a:spcAft>
        <a:defRPr sz="5000">
          <a:solidFill>
            <a:schemeClr val="tx2"/>
          </a:solidFill>
          <a:latin typeface="Times New Roman" pitchFamily="18" charset="0"/>
        </a:defRPr>
      </a:lvl3pPr>
      <a:lvl4pPr algn="l" rtl="0" eaLnBrk="0" fontAlgn="base" hangingPunct="0">
        <a:spcBef>
          <a:spcPct val="0"/>
        </a:spcBef>
        <a:spcAft>
          <a:spcPct val="0"/>
        </a:spcAft>
        <a:defRPr sz="5000">
          <a:solidFill>
            <a:schemeClr val="tx2"/>
          </a:solidFill>
          <a:latin typeface="Times New Roman" pitchFamily="18" charset="0"/>
        </a:defRPr>
      </a:lvl4pPr>
      <a:lvl5pPr algn="l" rtl="0" eaLnBrk="0" fontAlgn="base" hangingPunct="0">
        <a:spcBef>
          <a:spcPct val="0"/>
        </a:spcBef>
        <a:spcAft>
          <a:spcPct val="0"/>
        </a:spcAft>
        <a:defRPr sz="5000">
          <a:solidFill>
            <a:schemeClr val="tx2"/>
          </a:solidFill>
          <a:latin typeface="Times New Roman" pitchFamily="18" charset="0"/>
        </a:defRPr>
      </a:lvl5pPr>
      <a:lvl6pPr marL="457200" algn="l" rtl="0" fontAlgn="base">
        <a:spcBef>
          <a:spcPct val="0"/>
        </a:spcBef>
        <a:spcAft>
          <a:spcPct val="0"/>
        </a:spcAft>
        <a:defRPr sz="5000">
          <a:solidFill>
            <a:schemeClr val="tx2"/>
          </a:solidFill>
          <a:latin typeface="Times New Roman" pitchFamily="18" charset="0"/>
        </a:defRPr>
      </a:lvl6pPr>
      <a:lvl7pPr marL="914400" algn="l" rtl="0" fontAlgn="base">
        <a:spcBef>
          <a:spcPct val="0"/>
        </a:spcBef>
        <a:spcAft>
          <a:spcPct val="0"/>
        </a:spcAft>
        <a:defRPr sz="5000">
          <a:solidFill>
            <a:schemeClr val="tx2"/>
          </a:solidFill>
          <a:latin typeface="Times New Roman" pitchFamily="18" charset="0"/>
        </a:defRPr>
      </a:lvl7pPr>
      <a:lvl8pPr marL="1371600" algn="l" rtl="0" fontAlgn="base">
        <a:spcBef>
          <a:spcPct val="0"/>
        </a:spcBef>
        <a:spcAft>
          <a:spcPct val="0"/>
        </a:spcAft>
        <a:defRPr sz="5000">
          <a:solidFill>
            <a:schemeClr val="tx2"/>
          </a:solidFill>
          <a:latin typeface="Times New Roman" pitchFamily="18" charset="0"/>
        </a:defRPr>
      </a:lvl8pPr>
      <a:lvl9pPr marL="1828800" algn="l" rtl="0" fontAlgn="base">
        <a:spcBef>
          <a:spcPct val="0"/>
        </a:spcBef>
        <a:spcAft>
          <a:spcPct val="0"/>
        </a:spcAft>
        <a:defRPr sz="5000">
          <a:solidFill>
            <a:schemeClr val="tx2"/>
          </a:solidFill>
          <a:latin typeface="Times New Roman" pitchFamily="18" charset="0"/>
        </a:defRPr>
      </a:lvl9pPr>
    </p:titleStyle>
    <p:bodyStyle>
      <a:lvl1pPr marL="273050" indent="-273050" algn="l" rtl="0" eaLnBrk="0" fontAlgn="base" hangingPunct="0">
        <a:spcBef>
          <a:spcPct val="20000"/>
        </a:spcBef>
        <a:spcAft>
          <a:spcPct val="0"/>
        </a:spcAft>
        <a:buClr>
          <a:srgbClr val="9BBB5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87879173"/>
      </p:ext>
    </p:extLst>
  </p:cSld>
  <p:clrMap bg1="dk1" tx1="lt1" bg2="dk2" tx2="lt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70DECA0E-BAE7-4DE3-8AEC-544C1C893568}" type="datetimeFigureOut">
              <a:rPr lang="en-US">
                <a:solidFill>
                  <a:srgbClr val="EEECE1">
                    <a:shade val="90000"/>
                  </a:srgbClr>
                </a:solidFill>
              </a:rPr>
              <a:pPr>
                <a:defRPr/>
              </a:pPr>
              <a:t>7/29/2021</a:t>
            </a:fld>
            <a:endParaRPr lang="en-AU">
              <a:solidFill>
                <a:srgbClr val="EEECE1">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AU">
              <a:solidFill>
                <a:srgbClr val="EEECE1">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8C71ADC6-D0B7-4130-B768-3197F1A3EA20}" type="slidenum">
              <a:rPr lang="en-AU">
                <a:solidFill>
                  <a:srgbClr val="EEECE1">
                    <a:shade val="90000"/>
                  </a:srgbClr>
                </a:solidFill>
              </a:rPr>
              <a:pPr>
                <a:defRPr/>
              </a:pPr>
              <a:t>‹#›</a:t>
            </a:fld>
            <a:endParaRPr lang="en-AU">
              <a:solidFill>
                <a:srgbClr val="EEECE1">
                  <a:shade val="90000"/>
                </a:srgbClr>
              </a:solidFill>
            </a:endParaRPr>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grpSp>
    </p:spTree>
    <p:extLst>
      <p:ext uri="{BB962C8B-B14F-4D97-AF65-F5344CB8AC3E}">
        <p14:creationId xmlns:p14="http://schemas.microsoft.com/office/powerpoint/2010/main" val="127914541"/>
      </p:ext>
    </p:extLst>
  </p:cSld>
  <p:clrMap bg1="dk1" tx1="lt1" bg2="dk2" tx2="lt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Times New Roman" pitchFamily="18" charset="0"/>
        </a:defRPr>
      </a:lvl2pPr>
      <a:lvl3pPr algn="l" rtl="0" eaLnBrk="0" fontAlgn="base" hangingPunct="0">
        <a:spcBef>
          <a:spcPct val="0"/>
        </a:spcBef>
        <a:spcAft>
          <a:spcPct val="0"/>
        </a:spcAft>
        <a:defRPr sz="5000">
          <a:solidFill>
            <a:schemeClr val="tx2"/>
          </a:solidFill>
          <a:latin typeface="Times New Roman" pitchFamily="18" charset="0"/>
        </a:defRPr>
      </a:lvl3pPr>
      <a:lvl4pPr algn="l" rtl="0" eaLnBrk="0" fontAlgn="base" hangingPunct="0">
        <a:spcBef>
          <a:spcPct val="0"/>
        </a:spcBef>
        <a:spcAft>
          <a:spcPct val="0"/>
        </a:spcAft>
        <a:defRPr sz="5000">
          <a:solidFill>
            <a:schemeClr val="tx2"/>
          </a:solidFill>
          <a:latin typeface="Times New Roman" pitchFamily="18" charset="0"/>
        </a:defRPr>
      </a:lvl4pPr>
      <a:lvl5pPr algn="l" rtl="0" eaLnBrk="0" fontAlgn="base" hangingPunct="0">
        <a:spcBef>
          <a:spcPct val="0"/>
        </a:spcBef>
        <a:spcAft>
          <a:spcPct val="0"/>
        </a:spcAft>
        <a:defRPr sz="5000">
          <a:solidFill>
            <a:schemeClr val="tx2"/>
          </a:solidFill>
          <a:latin typeface="Times New Roman" pitchFamily="18" charset="0"/>
        </a:defRPr>
      </a:lvl5pPr>
      <a:lvl6pPr marL="457200" algn="l" rtl="0" fontAlgn="base">
        <a:spcBef>
          <a:spcPct val="0"/>
        </a:spcBef>
        <a:spcAft>
          <a:spcPct val="0"/>
        </a:spcAft>
        <a:defRPr sz="5000">
          <a:solidFill>
            <a:schemeClr val="tx2"/>
          </a:solidFill>
          <a:latin typeface="Times New Roman" pitchFamily="18" charset="0"/>
        </a:defRPr>
      </a:lvl6pPr>
      <a:lvl7pPr marL="914400" algn="l" rtl="0" fontAlgn="base">
        <a:spcBef>
          <a:spcPct val="0"/>
        </a:spcBef>
        <a:spcAft>
          <a:spcPct val="0"/>
        </a:spcAft>
        <a:defRPr sz="5000">
          <a:solidFill>
            <a:schemeClr val="tx2"/>
          </a:solidFill>
          <a:latin typeface="Times New Roman" pitchFamily="18" charset="0"/>
        </a:defRPr>
      </a:lvl7pPr>
      <a:lvl8pPr marL="1371600" algn="l" rtl="0" fontAlgn="base">
        <a:spcBef>
          <a:spcPct val="0"/>
        </a:spcBef>
        <a:spcAft>
          <a:spcPct val="0"/>
        </a:spcAft>
        <a:defRPr sz="5000">
          <a:solidFill>
            <a:schemeClr val="tx2"/>
          </a:solidFill>
          <a:latin typeface="Times New Roman" pitchFamily="18" charset="0"/>
        </a:defRPr>
      </a:lvl8pPr>
      <a:lvl9pPr marL="1828800" algn="l" rtl="0" fontAlgn="base">
        <a:spcBef>
          <a:spcPct val="0"/>
        </a:spcBef>
        <a:spcAft>
          <a:spcPct val="0"/>
        </a:spcAft>
        <a:defRPr sz="5000">
          <a:solidFill>
            <a:schemeClr val="tx2"/>
          </a:solidFill>
          <a:latin typeface="Times New Roman" pitchFamily="18" charset="0"/>
        </a:defRPr>
      </a:lvl9pPr>
    </p:titleStyle>
    <p:bodyStyle>
      <a:lvl1pPr marL="273050" indent="-273050" algn="l" rtl="0" eaLnBrk="0" fontAlgn="base" hangingPunct="0">
        <a:spcBef>
          <a:spcPct val="20000"/>
        </a:spcBef>
        <a:spcAft>
          <a:spcPct val="0"/>
        </a:spcAft>
        <a:buClr>
          <a:srgbClr val="9BBB5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bwMode="auto">
          <a:xfrm>
            <a:off x="1219200" y="152400"/>
            <a:ext cx="7391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277507" name="Rectangle 3"/>
          <p:cNvSpPr>
            <a:spLocks noGrp="1" noChangeArrowheads="1"/>
          </p:cNvSpPr>
          <p:nvPr>
            <p:ph type="body" idx="1"/>
          </p:nvPr>
        </p:nvSpPr>
        <p:spPr bwMode="auto">
          <a:xfrm>
            <a:off x="1219200" y="1676400"/>
            <a:ext cx="7391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11"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en-US">
              <a:solidFill>
                <a:srgbClr val="003366"/>
              </a:solidFill>
              <a:latin typeface="Times New Roman" pitchFamily="18" charset="0"/>
            </a:endParaRPr>
          </a:p>
        </p:txBody>
      </p:sp>
      <p:sp>
        <p:nvSpPr>
          <p:cNvPr id="277512"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3366"/>
              </a:solidFill>
              <a:latin typeface="Times New Roman" pitchFamily="18" charset="0"/>
            </a:endParaRPr>
          </a:p>
        </p:txBody>
      </p:sp>
      <p:sp>
        <p:nvSpPr>
          <p:cNvPr id="277513"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r" fontAlgn="base">
              <a:spcBef>
                <a:spcPct val="0"/>
              </a:spcBef>
              <a:spcAft>
                <a:spcPct val="0"/>
              </a:spcAft>
            </a:pPr>
            <a:fld id="{89256113-3AB6-4126-802A-4D237E2B1E03}" type="slidenum">
              <a:rPr lang="en-US" smtClean="0">
                <a:solidFill>
                  <a:srgbClr val="003366"/>
                </a:solidFill>
                <a:latin typeface="Times New Roman" pitchFamily="18" charset="0"/>
              </a:rPr>
              <a:pPr algn="r" fontAlgn="base">
                <a:spcBef>
                  <a:spcPct val="0"/>
                </a:spcBef>
                <a:spcAft>
                  <a:spcPct val="0"/>
                </a:spcAft>
              </a:pPr>
              <a:t>‹#›</a:t>
            </a:fld>
            <a:endParaRPr lang="en-US">
              <a:solidFill>
                <a:srgbClr val="003366"/>
              </a:solidFill>
              <a:latin typeface="Times New Roman" pitchFamily="18" charset="0"/>
            </a:endParaRPr>
          </a:p>
        </p:txBody>
      </p:sp>
    </p:spTree>
    <p:extLst>
      <p:ext uri="{BB962C8B-B14F-4D97-AF65-F5344CB8AC3E}">
        <p14:creationId xmlns:p14="http://schemas.microsoft.com/office/powerpoint/2010/main" val="3188272303"/>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 id="2147484167" r:id="rId17"/>
    <p:sldLayoutId id="2147484168" r:id="rId18"/>
  </p:sldLayoutIdLst>
  <p:hf hdr="0" ftr="0" dt="0"/>
  <p:txStyles>
    <p:titleStyle>
      <a:lvl1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2pPr>
      <a:lvl3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3pPr>
      <a:lvl4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4pPr>
      <a:lvl5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1" fontAlgn="base" hangingPunct="1">
        <a:spcBef>
          <a:spcPct val="20000"/>
        </a:spcBef>
        <a:spcAft>
          <a:spcPct val="0"/>
        </a:spcAft>
        <a:buClr>
          <a:schemeClr val="accent1"/>
        </a:buClr>
        <a:buSzPct val="75000"/>
        <a:buFont typeface="Wingdings" pitchFamily="2" charset="2"/>
        <a:buChar char="n"/>
        <a:defRPr kumimoji="1" sz="3200">
          <a:solidFill>
            <a:schemeClr val="tx1"/>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itchFamily="2" charset="2"/>
        <a:buChar char="n"/>
        <a:defRPr kumimoji="1" sz="2800">
          <a:solidFill>
            <a:schemeClr val="tx1"/>
          </a:solidFill>
          <a:effectLst>
            <a:outerShdw blurRad="38100" dist="38100" dir="2700000" algn="tl">
              <a:srgbClr val="C0C0C0"/>
            </a:outerShdw>
          </a:effectLst>
          <a:latin typeface="+mn-lt"/>
        </a:defRPr>
      </a:lvl2pPr>
      <a:lvl3pPr marL="1143000" indent="-228600" algn="l" rtl="0" eaLnBrk="1" fontAlgn="base" hangingPunct="1">
        <a:spcBef>
          <a:spcPct val="20000"/>
        </a:spcBef>
        <a:spcAft>
          <a:spcPct val="0"/>
        </a:spcAft>
        <a:buClr>
          <a:schemeClr val="accent1"/>
        </a:buClr>
        <a:buSzPct val="75000"/>
        <a:buFont typeface="Wingdings" pitchFamily="2" charset="2"/>
        <a:buChar char="n"/>
        <a:defRPr kumimoji="1" sz="2400">
          <a:solidFill>
            <a:schemeClr val="tx1"/>
          </a:solidFill>
          <a:effectLst>
            <a:outerShdw blurRad="38100" dist="38100" dir="2700000" algn="tl">
              <a:srgbClr val="C0C0C0"/>
            </a:outerShdw>
          </a:effectLst>
          <a:latin typeface="+mn-lt"/>
        </a:defRPr>
      </a:lvl3pPr>
      <a:lvl4pPr marL="15621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4pPr>
      <a:lvl5pPr marL="19812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5pPr>
      <a:lvl6pPr marL="24384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6pPr>
      <a:lvl7pPr marL="28956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7pPr>
      <a:lvl8pPr marL="33528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8pPr>
      <a:lvl9pPr marL="38100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bwMode="auto">
          <a:xfrm>
            <a:off x="1219200" y="152400"/>
            <a:ext cx="7391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277507" name="Rectangle 3"/>
          <p:cNvSpPr>
            <a:spLocks noGrp="1" noChangeArrowheads="1"/>
          </p:cNvSpPr>
          <p:nvPr>
            <p:ph type="body" idx="1"/>
          </p:nvPr>
        </p:nvSpPr>
        <p:spPr bwMode="auto">
          <a:xfrm>
            <a:off x="1219200" y="1676400"/>
            <a:ext cx="7391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11"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3366"/>
                </a:solidFill>
                <a:latin typeface="Times New Roman" pitchFamily="18" charset="0"/>
                <a:cs typeface="Arial" charset="0"/>
              </a:defRPr>
            </a:lvl1pPr>
          </a:lstStyle>
          <a:p>
            <a:pPr fontAlgn="base">
              <a:spcBef>
                <a:spcPct val="0"/>
              </a:spcBef>
              <a:spcAft>
                <a:spcPct val="0"/>
              </a:spcAft>
              <a:defRPr/>
            </a:pPr>
            <a:endParaRPr lang="en-US"/>
          </a:p>
        </p:txBody>
      </p:sp>
      <p:sp>
        <p:nvSpPr>
          <p:cNvPr id="277512"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3366"/>
                </a:solidFill>
                <a:latin typeface="Times New Roman" pitchFamily="18" charset="0"/>
                <a:cs typeface="Arial" charset="0"/>
              </a:defRPr>
            </a:lvl1pPr>
          </a:lstStyle>
          <a:p>
            <a:pPr fontAlgn="base">
              <a:spcBef>
                <a:spcPct val="0"/>
              </a:spcBef>
              <a:spcAft>
                <a:spcPct val="0"/>
              </a:spcAft>
              <a:defRPr/>
            </a:pPr>
            <a:endParaRPr lang="en-US"/>
          </a:p>
        </p:txBody>
      </p:sp>
      <p:sp>
        <p:nvSpPr>
          <p:cNvPr id="277513"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3366"/>
                </a:solidFill>
                <a:latin typeface="Times New Roman" pitchFamily="18" charset="0"/>
                <a:cs typeface="Arial" charset="0"/>
              </a:defRPr>
            </a:lvl1pPr>
          </a:lstStyle>
          <a:p>
            <a:pPr fontAlgn="base">
              <a:spcBef>
                <a:spcPct val="0"/>
              </a:spcBef>
              <a:spcAft>
                <a:spcPct val="0"/>
              </a:spcAft>
              <a:defRPr/>
            </a:pPr>
            <a:fld id="{6BF97440-6A4E-4E58-B978-C85D8311D07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81336323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 id="2147484185" r:id="rId16"/>
    <p:sldLayoutId id="2147484186" r:id="rId17"/>
    <p:sldLayoutId id="2147484187" r:id="rId18"/>
    <p:sldLayoutId id="2147484188" r:id="rId19"/>
    <p:sldLayoutId id="2147484189" r:id="rId20"/>
  </p:sldLayoutIdLst>
  <p:hf hdr="0" ftr="0" dt="0"/>
  <p:txStyles>
    <p:titleStyle>
      <a:lvl1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n"/>
        <a:defRPr kumimoji="1"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kumimoji="1"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75000"/>
        <a:buFont typeface="Wingdings" pitchFamily="2" charset="2"/>
        <a:buChar char="n"/>
        <a:defRPr kumimoji="1" sz="2400">
          <a:solidFill>
            <a:schemeClr val="tx1"/>
          </a:solidFill>
          <a:effectLst>
            <a:outerShdw blurRad="38100" dist="38100" dir="2700000" algn="tl">
              <a:srgbClr val="C0C0C0"/>
            </a:outerShdw>
          </a:effectLst>
          <a:latin typeface="+mn-lt"/>
        </a:defRPr>
      </a:lvl3pPr>
      <a:lvl4pPr marL="15621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4pPr>
      <a:lvl5pPr marL="19812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5pPr>
      <a:lvl6pPr marL="24384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6pPr>
      <a:lvl7pPr marL="28956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7pPr>
      <a:lvl8pPr marL="33528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8pPr>
      <a:lvl9pPr marL="38100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a:t>Click to edit Master title style</a:t>
            </a:r>
            <a:endParaRPr lang="en-US" dirty="0"/>
          </a:p>
        </p:txBody>
      </p:sp>
      <p:sp>
        <p:nvSpPr>
          <p:cNvPr id="3075" name="Text Placeholder 2"/>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456654654"/>
      </p:ext>
    </p:extLst>
  </p:cSld>
  <p:clrMap bg1="dk1" tx1="lt1" bg2="dk2" tx2="lt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3" r:id="rId12"/>
    <p:sldLayoutId id="2147484204" r:id="rId13"/>
    <p:sldLayoutId id="2147484205" r:id="rId14"/>
    <p:sldLayoutId id="2147484206" r:id="rId15"/>
  </p:sldLayoutIdLst>
  <p:transitio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9pPr>
    </p:titleStyle>
    <p:bodyStyle>
      <a:lvl1pPr marL="396875" indent="-396875" algn="l" defTabSz="912813" rtl="0" eaLnBrk="0" fontAlgn="base" hangingPunct="0">
        <a:lnSpc>
          <a:spcPct val="90000"/>
        </a:lnSpc>
        <a:spcBef>
          <a:spcPct val="20000"/>
        </a:spcBef>
        <a:spcAft>
          <a:spcPct val="0"/>
        </a:spcAft>
        <a:buBlip>
          <a:blip r:embed="rId18"/>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9"/>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9"/>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9"/>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9"/>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bwMode="auto">
          <a:xfrm>
            <a:off x="1219200" y="152400"/>
            <a:ext cx="7391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277507" name="Rectangle 3"/>
          <p:cNvSpPr>
            <a:spLocks noGrp="1" noChangeArrowheads="1"/>
          </p:cNvSpPr>
          <p:nvPr>
            <p:ph type="body" idx="1"/>
          </p:nvPr>
        </p:nvSpPr>
        <p:spPr bwMode="auto">
          <a:xfrm>
            <a:off x="1219200" y="1676400"/>
            <a:ext cx="7391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11"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3366"/>
                </a:solidFill>
                <a:latin typeface="Times New Roman" pitchFamily="18" charset="0"/>
                <a:cs typeface="+mn-cs"/>
              </a:defRPr>
            </a:lvl1pPr>
          </a:lstStyle>
          <a:p>
            <a:pPr fontAlgn="base">
              <a:spcBef>
                <a:spcPct val="0"/>
              </a:spcBef>
              <a:spcAft>
                <a:spcPct val="0"/>
              </a:spcAft>
              <a:defRPr/>
            </a:pPr>
            <a:endParaRPr lang="en-US"/>
          </a:p>
        </p:txBody>
      </p:sp>
      <p:sp>
        <p:nvSpPr>
          <p:cNvPr id="277512"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3366"/>
                </a:solidFill>
                <a:latin typeface="Times New Roman" pitchFamily="18" charset="0"/>
                <a:cs typeface="+mn-cs"/>
              </a:defRPr>
            </a:lvl1pPr>
          </a:lstStyle>
          <a:p>
            <a:pPr fontAlgn="base">
              <a:spcBef>
                <a:spcPct val="0"/>
              </a:spcBef>
              <a:spcAft>
                <a:spcPct val="0"/>
              </a:spcAft>
              <a:defRPr/>
            </a:pPr>
            <a:endParaRPr lang="en-US"/>
          </a:p>
        </p:txBody>
      </p:sp>
      <p:sp>
        <p:nvSpPr>
          <p:cNvPr id="277513"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3366"/>
                </a:solidFill>
                <a:latin typeface="Times New Roman" pitchFamily="18" charset="0"/>
                <a:cs typeface="+mn-cs"/>
              </a:defRPr>
            </a:lvl1pPr>
          </a:lstStyle>
          <a:p>
            <a:pPr fontAlgn="base">
              <a:spcBef>
                <a:spcPct val="0"/>
              </a:spcBef>
              <a:spcAft>
                <a:spcPct val="0"/>
              </a:spcAft>
              <a:defRPr/>
            </a:pPr>
            <a:fld id="{F23C5F56-4159-4276-B82F-5BF9AE768DB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62110491"/>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 id="2147484223" r:id="rId16"/>
    <p:sldLayoutId id="2147484224" r:id="rId17"/>
    <p:sldLayoutId id="2147484225" r:id="rId18"/>
    <p:sldLayoutId id="2147484226" r:id="rId19"/>
    <p:sldLayoutId id="2147484227" r:id="rId20"/>
  </p:sldLayoutIdLst>
  <p:hf hdr="0" ftr="0" dt="0"/>
  <p:txStyles>
    <p:titleStyle>
      <a:lvl1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n"/>
        <a:defRPr kumimoji="1"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kumimoji="1"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75000"/>
        <a:buFont typeface="Wingdings" pitchFamily="2" charset="2"/>
        <a:buChar char="n"/>
        <a:defRPr kumimoji="1" sz="2400">
          <a:solidFill>
            <a:schemeClr val="tx1"/>
          </a:solidFill>
          <a:effectLst>
            <a:outerShdw blurRad="38100" dist="38100" dir="2700000" algn="tl">
              <a:srgbClr val="C0C0C0"/>
            </a:outerShdw>
          </a:effectLst>
          <a:latin typeface="+mn-lt"/>
        </a:defRPr>
      </a:lvl3pPr>
      <a:lvl4pPr marL="15621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4pPr>
      <a:lvl5pPr marL="19812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5pPr>
      <a:lvl6pPr marL="24384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6pPr>
      <a:lvl7pPr marL="28956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7pPr>
      <a:lvl8pPr marL="33528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8pPr>
      <a:lvl9pPr marL="38100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8F003-FAB3-40B6-8CCF-6B8B9F7F5613}"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0C119-5FCF-4236-BD22-3A119DE1585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8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46114-8349-413D-A5DE-E44E56680E17}"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21440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1A351-4179-467B-BC5E-880922382CA8}"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8E65CD-A3F2-4397-B8CB-24327C95F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87858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bwMode="auto">
          <a:xfrm>
            <a:off x="1219200" y="152400"/>
            <a:ext cx="7391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277507" name="Rectangle 3"/>
          <p:cNvSpPr>
            <a:spLocks noGrp="1" noChangeArrowheads="1"/>
          </p:cNvSpPr>
          <p:nvPr>
            <p:ph type="body" idx="1"/>
          </p:nvPr>
        </p:nvSpPr>
        <p:spPr bwMode="auto">
          <a:xfrm>
            <a:off x="1219200" y="1676400"/>
            <a:ext cx="7391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11"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en-US">
              <a:solidFill>
                <a:srgbClr val="003366"/>
              </a:solidFill>
              <a:latin typeface="Times New Roman" pitchFamily="18" charset="0"/>
            </a:endParaRPr>
          </a:p>
        </p:txBody>
      </p:sp>
      <p:sp>
        <p:nvSpPr>
          <p:cNvPr id="277512"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3366"/>
              </a:solidFill>
              <a:latin typeface="Times New Roman" pitchFamily="18" charset="0"/>
            </a:endParaRPr>
          </a:p>
        </p:txBody>
      </p:sp>
      <p:sp>
        <p:nvSpPr>
          <p:cNvPr id="277513"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r" fontAlgn="base">
              <a:spcBef>
                <a:spcPct val="0"/>
              </a:spcBef>
              <a:spcAft>
                <a:spcPct val="0"/>
              </a:spcAft>
            </a:pPr>
            <a:fld id="{89256113-3AB6-4126-802A-4D237E2B1E03}" type="slidenum">
              <a:rPr lang="en-US" smtClean="0">
                <a:solidFill>
                  <a:srgbClr val="003366"/>
                </a:solidFill>
                <a:latin typeface="Times New Roman" pitchFamily="18" charset="0"/>
              </a:rPr>
              <a:pPr algn="r" fontAlgn="base">
                <a:spcBef>
                  <a:spcPct val="0"/>
                </a:spcBef>
                <a:spcAft>
                  <a:spcPct val="0"/>
                </a:spcAft>
              </a:pPr>
              <a:t>‹#›</a:t>
            </a:fld>
            <a:endParaRPr lang="en-US">
              <a:solidFill>
                <a:srgbClr val="003366"/>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2pPr>
      <a:lvl3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3pPr>
      <a:lvl4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4pPr>
      <a:lvl5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1" fontAlgn="base" hangingPunct="1">
        <a:spcBef>
          <a:spcPct val="20000"/>
        </a:spcBef>
        <a:spcAft>
          <a:spcPct val="0"/>
        </a:spcAft>
        <a:buClr>
          <a:schemeClr val="accent1"/>
        </a:buClr>
        <a:buSzPct val="75000"/>
        <a:buFont typeface="Wingdings" pitchFamily="2" charset="2"/>
        <a:buChar char="n"/>
        <a:defRPr kumimoji="1" sz="3200">
          <a:solidFill>
            <a:schemeClr val="tx1"/>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itchFamily="2" charset="2"/>
        <a:buChar char="n"/>
        <a:defRPr kumimoji="1" sz="2800">
          <a:solidFill>
            <a:schemeClr val="tx1"/>
          </a:solidFill>
          <a:effectLst>
            <a:outerShdw blurRad="38100" dist="38100" dir="2700000" algn="tl">
              <a:srgbClr val="C0C0C0"/>
            </a:outerShdw>
          </a:effectLst>
          <a:latin typeface="+mn-lt"/>
        </a:defRPr>
      </a:lvl2pPr>
      <a:lvl3pPr marL="1143000" indent="-228600" algn="l" rtl="0" eaLnBrk="1" fontAlgn="base" hangingPunct="1">
        <a:spcBef>
          <a:spcPct val="20000"/>
        </a:spcBef>
        <a:spcAft>
          <a:spcPct val="0"/>
        </a:spcAft>
        <a:buClr>
          <a:schemeClr val="accent1"/>
        </a:buClr>
        <a:buSzPct val="75000"/>
        <a:buFont typeface="Wingdings" pitchFamily="2" charset="2"/>
        <a:buChar char="n"/>
        <a:defRPr kumimoji="1" sz="2400">
          <a:solidFill>
            <a:schemeClr val="tx1"/>
          </a:solidFill>
          <a:effectLst>
            <a:outerShdw blurRad="38100" dist="38100" dir="2700000" algn="tl">
              <a:srgbClr val="C0C0C0"/>
            </a:outerShdw>
          </a:effectLst>
          <a:latin typeface="+mn-lt"/>
        </a:defRPr>
      </a:lvl3pPr>
      <a:lvl4pPr marL="15621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4pPr>
      <a:lvl5pPr marL="19812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5pPr>
      <a:lvl6pPr marL="24384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6pPr>
      <a:lvl7pPr marL="28956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7pPr>
      <a:lvl8pPr marL="33528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8pPr>
      <a:lvl9pPr marL="38100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87879173"/>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DD4EB-E7BD-47EF-A2D1-8F9ACBBA40EF}" type="datetimeFigureOut">
              <a:rPr lang="en-US" smtClean="0">
                <a:solidFill>
                  <a:prstClr val="white">
                    <a:tint val="75000"/>
                  </a:prstClr>
                </a:solidFill>
              </a:rPr>
              <a:pPr/>
              <a:t>7/29/2021</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CE806-FF2D-4385-93E0-7B8C1857860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87879173"/>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70DECA0E-BAE7-4DE3-8AEC-544C1C893568}" type="datetimeFigureOut">
              <a:rPr lang="en-US">
                <a:solidFill>
                  <a:srgbClr val="EEECE1">
                    <a:shade val="90000"/>
                  </a:srgbClr>
                </a:solidFill>
              </a:rPr>
              <a:pPr>
                <a:defRPr/>
              </a:pPr>
              <a:t>7/29/2021</a:t>
            </a:fld>
            <a:endParaRPr lang="en-AU">
              <a:solidFill>
                <a:srgbClr val="EEECE1">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AU">
              <a:solidFill>
                <a:srgbClr val="EEECE1">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8C71ADC6-D0B7-4130-B768-3197F1A3EA20}" type="slidenum">
              <a:rPr lang="en-AU">
                <a:solidFill>
                  <a:srgbClr val="EEECE1">
                    <a:shade val="90000"/>
                  </a:srgbClr>
                </a:solidFill>
              </a:rPr>
              <a:pPr>
                <a:defRPr/>
              </a:pPr>
              <a:t>‹#›</a:t>
            </a:fld>
            <a:endParaRPr lang="en-AU">
              <a:solidFill>
                <a:srgbClr val="EEECE1">
                  <a:shade val="90000"/>
                </a:srgbClr>
              </a:solidFill>
            </a:endParaRPr>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grpSp>
    </p:spTree>
    <p:extLst>
      <p:ext uri="{BB962C8B-B14F-4D97-AF65-F5344CB8AC3E}">
        <p14:creationId xmlns:p14="http://schemas.microsoft.com/office/powerpoint/2010/main" val="2500737965"/>
      </p:ext>
    </p:extLst>
  </p:cSld>
  <p:clrMap bg1="dk1" tx1="lt1" bg2="dk2"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Times New Roman" pitchFamily="18" charset="0"/>
        </a:defRPr>
      </a:lvl2pPr>
      <a:lvl3pPr algn="l" rtl="0" eaLnBrk="0" fontAlgn="base" hangingPunct="0">
        <a:spcBef>
          <a:spcPct val="0"/>
        </a:spcBef>
        <a:spcAft>
          <a:spcPct val="0"/>
        </a:spcAft>
        <a:defRPr sz="5000">
          <a:solidFill>
            <a:schemeClr val="tx2"/>
          </a:solidFill>
          <a:latin typeface="Times New Roman" pitchFamily="18" charset="0"/>
        </a:defRPr>
      </a:lvl3pPr>
      <a:lvl4pPr algn="l" rtl="0" eaLnBrk="0" fontAlgn="base" hangingPunct="0">
        <a:spcBef>
          <a:spcPct val="0"/>
        </a:spcBef>
        <a:spcAft>
          <a:spcPct val="0"/>
        </a:spcAft>
        <a:defRPr sz="5000">
          <a:solidFill>
            <a:schemeClr val="tx2"/>
          </a:solidFill>
          <a:latin typeface="Times New Roman" pitchFamily="18" charset="0"/>
        </a:defRPr>
      </a:lvl4pPr>
      <a:lvl5pPr algn="l" rtl="0" eaLnBrk="0" fontAlgn="base" hangingPunct="0">
        <a:spcBef>
          <a:spcPct val="0"/>
        </a:spcBef>
        <a:spcAft>
          <a:spcPct val="0"/>
        </a:spcAft>
        <a:defRPr sz="5000">
          <a:solidFill>
            <a:schemeClr val="tx2"/>
          </a:solidFill>
          <a:latin typeface="Times New Roman" pitchFamily="18" charset="0"/>
        </a:defRPr>
      </a:lvl5pPr>
      <a:lvl6pPr marL="457200" algn="l" rtl="0" fontAlgn="base">
        <a:spcBef>
          <a:spcPct val="0"/>
        </a:spcBef>
        <a:spcAft>
          <a:spcPct val="0"/>
        </a:spcAft>
        <a:defRPr sz="5000">
          <a:solidFill>
            <a:schemeClr val="tx2"/>
          </a:solidFill>
          <a:latin typeface="Times New Roman" pitchFamily="18" charset="0"/>
        </a:defRPr>
      </a:lvl6pPr>
      <a:lvl7pPr marL="914400" algn="l" rtl="0" fontAlgn="base">
        <a:spcBef>
          <a:spcPct val="0"/>
        </a:spcBef>
        <a:spcAft>
          <a:spcPct val="0"/>
        </a:spcAft>
        <a:defRPr sz="5000">
          <a:solidFill>
            <a:schemeClr val="tx2"/>
          </a:solidFill>
          <a:latin typeface="Times New Roman" pitchFamily="18" charset="0"/>
        </a:defRPr>
      </a:lvl7pPr>
      <a:lvl8pPr marL="1371600" algn="l" rtl="0" fontAlgn="base">
        <a:spcBef>
          <a:spcPct val="0"/>
        </a:spcBef>
        <a:spcAft>
          <a:spcPct val="0"/>
        </a:spcAft>
        <a:defRPr sz="5000">
          <a:solidFill>
            <a:schemeClr val="tx2"/>
          </a:solidFill>
          <a:latin typeface="Times New Roman" pitchFamily="18" charset="0"/>
        </a:defRPr>
      </a:lvl8pPr>
      <a:lvl9pPr marL="1828800" algn="l" rtl="0" fontAlgn="base">
        <a:spcBef>
          <a:spcPct val="0"/>
        </a:spcBef>
        <a:spcAft>
          <a:spcPct val="0"/>
        </a:spcAft>
        <a:defRPr sz="5000">
          <a:solidFill>
            <a:schemeClr val="tx2"/>
          </a:solidFill>
          <a:latin typeface="Times New Roman" pitchFamily="18" charset="0"/>
        </a:defRPr>
      </a:lvl9pPr>
    </p:titleStyle>
    <p:bodyStyle>
      <a:lvl1pPr marL="273050" indent="-273050" algn="l" rtl="0" eaLnBrk="0" fontAlgn="base" hangingPunct="0">
        <a:spcBef>
          <a:spcPct val="20000"/>
        </a:spcBef>
        <a:spcAft>
          <a:spcPct val="0"/>
        </a:spcAft>
        <a:buClr>
          <a:srgbClr val="9BBB5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70DECA0E-BAE7-4DE3-8AEC-544C1C893568}" type="datetimeFigureOut">
              <a:rPr lang="en-US">
                <a:solidFill>
                  <a:srgbClr val="EEECE1">
                    <a:shade val="90000"/>
                  </a:srgbClr>
                </a:solidFill>
              </a:rPr>
              <a:pPr>
                <a:defRPr/>
              </a:pPr>
              <a:t>7/29/2021</a:t>
            </a:fld>
            <a:endParaRPr lang="en-AU">
              <a:solidFill>
                <a:srgbClr val="EEECE1">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AU">
              <a:solidFill>
                <a:srgbClr val="EEECE1">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8C71ADC6-D0B7-4130-B768-3197F1A3EA20}" type="slidenum">
              <a:rPr lang="en-AU">
                <a:solidFill>
                  <a:srgbClr val="EEECE1">
                    <a:shade val="90000"/>
                  </a:srgbClr>
                </a:solidFill>
              </a:rPr>
              <a:pPr>
                <a:defRPr/>
              </a:pPr>
              <a:t>‹#›</a:t>
            </a:fld>
            <a:endParaRPr lang="en-AU">
              <a:solidFill>
                <a:srgbClr val="EEECE1">
                  <a:shade val="90000"/>
                </a:srgbClr>
              </a:solidFill>
            </a:endParaRPr>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grpSp>
    </p:spTree>
    <p:extLst>
      <p:ext uri="{BB962C8B-B14F-4D97-AF65-F5344CB8AC3E}">
        <p14:creationId xmlns:p14="http://schemas.microsoft.com/office/powerpoint/2010/main" val="2500737965"/>
      </p:ext>
    </p:extLst>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Times New Roman" pitchFamily="18" charset="0"/>
        </a:defRPr>
      </a:lvl2pPr>
      <a:lvl3pPr algn="l" rtl="0" eaLnBrk="0" fontAlgn="base" hangingPunct="0">
        <a:spcBef>
          <a:spcPct val="0"/>
        </a:spcBef>
        <a:spcAft>
          <a:spcPct val="0"/>
        </a:spcAft>
        <a:defRPr sz="5000">
          <a:solidFill>
            <a:schemeClr val="tx2"/>
          </a:solidFill>
          <a:latin typeface="Times New Roman" pitchFamily="18" charset="0"/>
        </a:defRPr>
      </a:lvl3pPr>
      <a:lvl4pPr algn="l" rtl="0" eaLnBrk="0" fontAlgn="base" hangingPunct="0">
        <a:spcBef>
          <a:spcPct val="0"/>
        </a:spcBef>
        <a:spcAft>
          <a:spcPct val="0"/>
        </a:spcAft>
        <a:defRPr sz="5000">
          <a:solidFill>
            <a:schemeClr val="tx2"/>
          </a:solidFill>
          <a:latin typeface="Times New Roman" pitchFamily="18" charset="0"/>
        </a:defRPr>
      </a:lvl4pPr>
      <a:lvl5pPr algn="l" rtl="0" eaLnBrk="0" fontAlgn="base" hangingPunct="0">
        <a:spcBef>
          <a:spcPct val="0"/>
        </a:spcBef>
        <a:spcAft>
          <a:spcPct val="0"/>
        </a:spcAft>
        <a:defRPr sz="5000">
          <a:solidFill>
            <a:schemeClr val="tx2"/>
          </a:solidFill>
          <a:latin typeface="Times New Roman" pitchFamily="18" charset="0"/>
        </a:defRPr>
      </a:lvl5pPr>
      <a:lvl6pPr marL="457200" algn="l" rtl="0" fontAlgn="base">
        <a:spcBef>
          <a:spcPct val="0"/>
        </a:spcBef>
        <a:spcAft>
          <a:spcPct val="0"/>
        </a:spcAft>
        <a:defRPr sz="5000">
          <a:solidFill>
            <a:schemeClr val="tx2"/>
          </a:solidFill>
          <a:latin typeface="Times New Roman" pitchFamily="18" charset="0"/>
        </a:defRPr>
      </a:lvl6pPr>
      <a:lvl7pPr marL="914400" algn="l" rtl="0" fontAlgn="base">
        <a:spcBef>
          <a:spcPct val="0"/>
        </a:spcBef>
        <a:spcAft>
          <a:spcPct val="0"/>
        </a:spcAft>
        <a:defRPr sz="5000">
          <a:solidFill>
            <a:schemeClr val="tx2"/>
          </a:solidFill>
          <a:latin typeface="Times New Roman" pitchFamily="18" charset="0"/>
        </a:defRPr>
      </a:lvl7pPr>
      <a:lvl8pPr marL="1371600" algn="l" rtl="0" fontAlgn="base">
        <a:spcBef>
          <a:spcPct val="0"/>
        </a:spcBef>
        <a:spcAft>
          <a:spcPct val="0"/>
        </a:spcAft>
        <a:defRPr sz="5000">
          <a:solidFill>
            <a:schemeClr val="tx2"/>
          </a:solidFill>
          <a:latin typeface="Times New Roman" pitchFamily="18" charset="0"/>
        </a:defRPr>
      </a:lvl8pPr>
      <a:lvl9pPr marL="1828800" algn="l" rtl="0" fontAlgn="base">
        <a:spcBef>
          <a:spcPct val="0"/>
        </a:spcBef>
        <a:spcAft>
          <a:spcPct val="0"/>
        </a:spcAft>
        <a:defRPr sz="5000">
          <a:solidFill>
            <a:schemeClr val="tx2"/>
          </a:solidFill>
          <a:latin typeface="Times New Roman" pitchFamily="18" charset="0"/>
        </a:defRPr>
      </a:lvl9pPr>
    </p:titleStyle>
    <p:bodyStyle>
      <a:lvl1pPr marL="273050" indent="-273050" algn="l" rtl="0" eaLnBrk="0" fontAlgn="base" hangingPunct="0">
        <a:spcBef>
          <a:spcPct val="20000"/>
        </a:spcBef>
        <a:spcAft>
          <a:spcPct val="0"/>
        </a:spcAft>
        <a:buClr>
          <a:srgbClr val="9BBB5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5.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7.xml"/><Relationship Id="rId5" Type="http://schemas.openxmlformats.org/officeDocument/2006/relationships/image" Target="../media/image37.jpeg"/><Relationship Id="rId4" Type="http://schemas.openxmlformats.org/officeDocument/2006/relationships/image" Target="../media/image3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25.xml"/><Relationship Id="rId5" Type="http://schemas.openxmlformats.org/officeDocument/2006/relationships/image" Target="../media/image106.emf"/><Relationship Id="rId4" Type="http://schemas.openxmlformats.org/officeDocument/2006/relationships/image" Target="../media/image105.emf"/></Relationships>
</file>

<file path=ppt/slides/_rels/slide109.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12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5.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118.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18.xml"/></Relationships>
</file>

<file path=ppt/slides/_rels/slide12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11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emf"/><Relationship Id="rId1" Type="http://schemas.openxmlformats.org/officeDocument/2006/relationships/slideLayout" Target="../slideLayouts/slideLayout1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0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diagramData" Target="../diagrams/data1.xml"/><Relationship Id="rId16" Type="http://schemas.openxmlformats.org/officeDocument/2006/relationships/image" Target="../media/image26.jpeg"/><Relationship Id="rId1" Type="http://schemas.openxmlformats.org/officeDocument/2006/relationships/slideLayout" Target="../slideLayouts/slideLayout21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25.png"/><Relationship Id="rId10" Type="http://schemas.openxmlformats.org/officeDocument/2006/relationships/diagramColors" Target="../diagrams/colors2.xml"/><Relationship Id="rId19" Type="http://schemas.openxmlformats.org/officeDocument/2006/relationships/image" Target="../media/image29.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20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6.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xml"/><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2.xml"/></Relationships>
</file>

<file path=ppt/slides/_rels/slide49.xml.rels><?xml version="1.0" encoding="UTF-8" standalone="yes"?>
<Relationships xmlns="http://schemas.openxmlformats.org/package/2006/relationships"><Relationship Id="rId2" Type="http://schemas.openxmlformats.org/officeDocument/2006/relationships/hyperlink" Target="https://clerkship-lwwhealthlibrary-com.uaeu.idm.oclc.org/content.aspx?sectionid=222179298&amp;bookid=2693&amp;rotationId=40993#callahan7-callahan-7-callahan-ch015-tbl001-fn001" TargetMode="External"/><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0.xml"/><Relationship Id="rId5" Type="http://schemas.openxmlformats.org/officeDocument/2006/relationships/image" Target="../media/image37.jpeg"/><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3.jpeg"/><Relationship Id="rId1" Type="http://schemas.openxmlformats.org/officeDocument/2006/relationships/slideLayout" Target="../slideLayouts/slideLayout138.xml"/><Relationship Id="rId5" Type="http://schemas.openxmlformats.org/officeDocument/2006/relationships/image" Target="../media/image52.jpeg"/><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7.xml"/><Relationship Id="rId5" Type="http://schemas.openxmlformats.org/officeDocument/2006/relationships/image" Target="../media/image37.jpeg"/><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5.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7.xml"/><Relationship Id="rId5" Type="http://schemas.openxmlformats.org/officeDocument/2006/relationships/image" Target="../media/image37.jpeg"/><Relationship Id="rId4" Type="http://schemas.openxmlformats.org/officeDocument/2006/relationships/image" Target="../media/image36.jpe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9.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9.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7.xml"/><Relationship Id="rId5" Type="http://schemas.openxmlformats.org/officeDocument/2006/relationships/image" Target="../media/image37.jpeg"/><Relationship Id="rId4" Type="http://schemas.openxmlformats.org/officeDocument/2006/relationships/image" Target="../media/image36.jpeg"/></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7.xml"/><Relationship Id="rId5" Type="http://schemas.openxmlformats.org/officeDocument/2006/relationships/image" Target="../media/image37.jpeg"/><Relationship Id="rId4" Type="http://schemas.openxmlformats.org/officeDocument/2006/relationships/image" Target="../media/image3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1.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6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151.xml"/><Relationship Id="rId6" Type="http://schemas.microsoft.com/office/2007/relationships/hdphoto" Target="../media/hdphoto2.wdp"/><Relationship Id="rId5" Type="http://schemas.openxmlformats.org/officeDocument/2006/relationships/image" Target="../media/image71.png"/><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3.png"/><Relationship Id="rId1" Type="http://schemas.openxmlformats.org/officeDocument/2006/relationships/slideLayout" Target="../slideLayouts/slideLayout151.xml"/><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1.xml"/></Relationships>
</file>

<file path=ppt/slides/_rels/slide79.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image" Target="../media/image76.emf"/><Relationship Id="rId1" Type="http://schemas.openxmlformats.org/officeDocument/2006/relationships/slideLayout" Target="../slideLayouts/slideLayout151.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1.xml"/><Relationship Id="rId6" Type="http://schemas.microsoft.com/office/2007/relationships/hdphoto" Target="../media/hdphoto6.wdp"/><Relationship Id="rId5" Type="http://schemas.openxmlformats.org/officeDocument/2006/relationships/image" Target="../media/image84.png"/><Relationship Id="rId4" Type="http://schemas.microsoft.com/office/2007/relationships/hdphoto" Target="../media/hdphoto5.wdp"/></Relationships>
</file>

<file path=ppt/slides/_rels/slide81.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85.png"/><Relationship Id="rId1" Type="http://schemas.openxmlformats.org/officeDocument/2006/relationships/slideLayout" Target="../slideLayouts/slideLayout151.xml"/><Relationship Id="rId6" Type="http://schemas.openxmlformats.org/officeDocument/2006/relationships/image" Target="../media/image87.png"/><Relationship Id="rId5" Type="http://schemas.microsoft.com/office/2007/relationships/hdphoto" Target="../media/hdphoto8.wdp"/><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51.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5.xml"/><Relationship Id="rId5" Type="http://schemas.openxmlformats.org/officeDocument/2006/relationships/image" Target="../media/image93.png"/><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7.xml"/><Relationship Id="rId5" Type="http://schemas.openxmlformats.org/officeDocument/2006/relationships/image" Target="../media/image37.jpeg"/><Relationship Id="rId4" Type="http://schemas.openxmlformats.org/officeDocument/2006/relationships/image" Target="../media/image36.jpeg"/></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7.xml"/><Relationship Id="rId5" Type="http://schemas.openxmlformats.org/officeDocument/2006/relationships/image" Target="../media/image37.jpeg"/><Relationship Id="rId4" Type="http://schemas.openxmlformats.org/officeDocument/2006/relationships/image" Target="../media/image3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30.xml"/></Relationships>
</file>

<file path=ppt/slides/_rels/slide9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7.xml"/><Relationship Id="rId5" Type="http://schemas.openxmlformats.org/officeDocument/2006/relationships/image" Target="../media/image37.jpeg"/><Relationship Id="rId4" Type="http://schemas.openxmlformats.org/officeDocument/2006/relationships/image" Target="../media/image36.jpeg"/></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177925" y="762000"/>
            <a:ext cx="7543800" cy="1250950"/>
          </a:xfrm>
          <a:prstGeom prst="rect">
            <a:avLst/>
          </a:prstGeom>
          <a:noFill/>
          <a:ln w="9525">
            <a:noFill/>
            <a:miter lim="800000"/>
            <a:headEnd/>
            <a:tailEnd/>
          </a:ln>
        </p:spPr>
        <p:txBody>
          <a:bodyPr/>
          <a:lstStyle/>
          <a:p>
            <a:pPr algn="ctr">
              <a:spcBef>
                <a:spcPct val="20000"/>
              </a:spcBef>
              <a:buClr>
                <a:srgbClr val="8EB3C8"/>
              </a:buClr>
              <a:buSzPct val="75000"/>
              <a:defRPr/>
            </a:pPr>
            <a:br>
              <a:rPr lang="en-US" sz="4400" b="1" dirty="0">
                <a:solidFill>
                  <a:srgbClr val="003366"/>
                </a:solidFill>
                <a:latin typeface="Times New Roman" panose="02020603050405020304" pitchFamily="18" charset="0"/>
                <a:cs typeface="Times New Roman" panose="02020603050405020304" pitchFamily="18" charset="0"/>
              </a:rPr>
            </a:br>
            <a:r>
              <a:rPr lang="en-US" sz="4400" b="1" dirty="0">
                <a:solidFill>
                  <a:srgbClr val="003366"/>
                </a:solidFill>
                <a:latin typeface="Times New Roman" panose="02020603050405020304" pitchFamily="18" charset="0"/>
                <a:cs typeface="Times New Roman" panose="02020603050405020304" pitchFamily="18" charset="0"/>
              </a:rPr>
              <a:t>Endometriosis &amp; Adenomyosis</a:t>
            </a:r>
          </a:p>
          <a:p>
            <a:pPr algn="ctr">
              <a:spcBef>
                <a:spcPct val="20000"/>
              </a:spcBef>
              <a:buClr>
                <a:srgbClr val="8EB3C8"/>
              </a:buClr>
              <a:buSzPct val="75000"/>
              <a:defRPr/>
            </a:pPr>
            <a:br>
              <a:rPr lang="en-AU" sz="2000" dirty="0">
                <a:solidFill>
                  <a:srgbClr val="000000"/>
                </a:solidFill>
              </a:rPr>
            </a:br>
            <a:endParaRPr lang="en-AU" sz="2000" dirty="0">
              <a:solidFill>
                <a:srgbClr val="000000"/>
              </a:solidFill>
            </a:endParaRPr>
          </a:p>
          <a:p>
            <a:pPr algn="ctr">
              <a:spcBef>
                <a:spcPct val="20000"/>
              </a:spcBef>
              <a:buClr>
                <a:srgbClr val="8EB3C8"/>
              </a:buClr>
              <a:buSzPct val="75000"/>
              <a:defRPr/>
            </a:pPr>
            <a:r>
              <a:rPr lang="en-AU" sz="2800" b="1" dirty="0">
                <a:solidFill>
                  <a:srgbClr val="003366"/>
                </a:solidFill>
                <a:latin typeface="Times New Roman" panose="02020603050405020304" pitchFamily="18" charset="0"/>
                <a:cs typeface="Times New Roman" panose="02020603050405020304" pitchFamily="18" charset="0"/>
              </a:rPr>
              <a:t>Moamar Al-Jefout, </a:t>
            </a:r>
          </a:p>
          <a:p>
            <a:pPr algn="ctr">
              <a:spcBef>
                <a:spcPct val="20000"/>
              </a:spcBef>
              <a:buClr>
                <a:srgbClr val="8EB3C8"/>
              </a:buClr>
              <a:buSzPct val="75000"/>
              <a:defRPr/>
            </a:pPr>
            <a:r>
              <a:rPr lang="en-AU" sz="2000" dirty="0">
                <a:solidFill>
                  <a:srgbClr val="003366"/>
                </a:solidFill>
                <a:latin typeface="Times New Roman" panose="02020603050405020304" pitchFamily="18" charset="0"/>
                <a:cs typeface="Times New Roman" panose="02020603050405020304" pitchFamily="18" charset="0"/>
              </a:rPr>
              <a:t>MD, JBO&amp;G, </a:t>
            </a:r>
            <a:r>
              <a:rPr lang="en-AU" sz="2000" dirty="0" err="1">
                <a:solidFill>
                  <a:srgbClr val="003366"/>
                </a:solidFill>
                <a:latin typeface="Times New Roman" panose="02020603050405020304" pitchFamily="18" charset="0"/>
                <a:cs typeface="Times New Roman" panose="02020603050405020304" pitchFamily="18" charset="0"/>
              </a:rPr>
              <a:t>MMed</a:t>
            </a:r>
            <a:r>
              <a:rPr lang="en-AU" sz="2000" dirty="0">
                <a:solidFill>
                  <a:srgbClr val="003366"/>
                </a:solidFill>
                <a:latin typeface="Times New Roman" panose="02020603050405020304" pitchFamily="18" charset="0"/>
                <a:cs typeface="Times New Roman" panose="02020603050405020304" pitchFamily="18" charset="0"/>
              </a:rPr>
              <a:t> (HR&amp;HG), </a:t>
            </a:r>
            <a:r>
              <a:rPr lang="en-AU" sz="2000" dirty="0" err="1">
                <a:solidFill>
                  <a:srgbClr val="003366"/>
                </a:solidFill>
                <a:latin typeface="Times New Roman" panose="02020603050405020304" pitchFamily="18" charset="0"/>
                <a:cs typeface="Times New Roman" panose="02020603050405020304" pitchFamily="18" charset="0"/>
              </a:rPr>
              <a:t>Ph.D</a:t>
            </a:r>
            <a:br>
              <a:rPr lang="en-AU" sz="2000" dirty="0">
                <a:solidFill>
                  <a:srgbClr val="003366"/>
                </a:solidFill>
                <a:latin typeface="Times New Roman" panose="02020603050405020304" pitchFamily="18" charset="0"/>
                <a:cs typeface="Times New Roman" panose="02020603050405020304" pitchFamily="18" charset="0"/>
              </a:rPr>
            </a:br>
            <a:r>
              <a:rPr lang="en-AU" sz="2000" dirty="0">
                <a:solidFill>
                  <a:srgbClr val="003366"/>
                </a:solidFill>
                <a:latin typeface="Times New Roman" panose="02020603050405020304" pitchFamily="18" charset="0"/>
                <a:cs typeface="Times New Roman" panose="02020603050405020304" pitchFamily="18" charset="0"/>
              </a:rPr>
              <a:t>Associate Professor in Human Reproduction. </a:t>
            </a:r>
          </a:p>
          <a:p>
            <a:pPr algn="ctr">
              <a:spcBef>
                <a:spcPct val="20000"/>
              </a:spcBef>
              <a:buClr>
                <a:srgbClr val="8EB3C8"/>
              </a:buClr>
              <a:buSzPct val="75000"/>
              <a:defRPr/>
            </a:pPr>
            <a:r>
              <a:rPr lang="en-AU" sz="2000" dirty="0">
                <a:solidFill>
                  <a:srgbClr val="003366"/>
                </a:solidFill>
                <a:latin typeface="Times New Roman" panose="02020603050405020304" pitchFamily="18" charset="0"/>
                <a:cs typeface="Times New Roman" panose="02020603050405020304" pitchFamily="18" charset="0"/>
              </a:rPr>
              <a:t>Endoscopic Surgeon</a:t>
            </a:r>
            <a:br>
              <a:rPr lang="en-AU" sz="2000" dirty="0">
                <a:solidFill>
                  <a:srgbClr val="003366"/>
                </a:solidFill>
                <a:latin typeface="Times New Roman" panose="02020603050405020304" pitchFamily="18" charset="0"/>
                <a:cs typeface="Times New Roman" panose="02020603050405020304" pitchFamily="18" charset="0"/>
              </a:rPr>
            </a:br>
            <a:r>
              <a:rPr lang="en-AU" sz="2000" dirty="0">
                <a:solidFill>
                  <a:srgbClr val="003366"/>
                </a:solidFill>
                <a:latin typeface="Times New Roman" panose="02020603050405020304" pitchFamily="18" charset="0"/>
                <a:cs typeface="Times New Roman" panose="02020603050405020304" pitchFamily="18" charset="0"/>
              </a:rPr>
              <a:t>UAEU. CM&amp;HS/ UAE</a:t>
            </a:r>
          </a:p>
          <a:p>
            <a:pPr algn="ctr">
              <a:spcBef>
                <a:spcPct val="20000"/>
              </a:spcBef>
              <a:buClr>
                <a:srgbClr val="8EB3C8"/>
              </a:buClr>
              <a:buSzPct val="75000"/>
              <a:defRPr/>
            </a:pPr>
            <a:r>
              <a:rPr lang="en-AU" sz="2000" dirty="0">
                <a:solidFill>
                  <a:srgbClr val="003366"/>
                </a:solidFill>
                <a:latin typeface="Times New Roman" panose="02020603050405020304" pitchFamily="18" charset="0"/>
                <a:cs typeface="Times New Roman" panose="02020603050405020304" pitchFamily="18" charset="0"/>
              </a:rPr>
              <a:t>2022</a:t>
            </a:r>
            <a:br>
              <a:rPr lang="en-AU" sz="2000" dirty="0">
                <a:solidFill>
                  <a:srgbClr val="000000"/>
                </a:solidFill>
              </a:rPr>
            </a:br>
            <a:r>
              <a:rPr lang="en-AU" sz="2000" dirty="0">
                <a:solidFill>
                  <a:srgbClr val="000000"/>
                </a:solidFill>
              </a:rPr>
              <a:t>   </a:t>
            </a:r>
            <a:br>
              <a:rPr lang="en-AU" sz="2000" dirty="0">
                <a:solidFill>
                  <a:srgbClr val="000000"/>
                </a:solidFill>
              </a:rPr>
            </a:br>
            <a:br>
              <a:rPr lang="en-AU" sz="2000" dirty="0">
                <a:solidFill>
                  <a:srgbClr val="000000"/>
                </a:solidFill>
              </a:rPr>
            </a:br>
            <a:endParaRPr kumimoji="1" lang="en-US" sz="1400" kern="0" dirty="0">
              <a:solidFill>
                <a:srgbClr val="003366"/>
              </a:solidFill>
              <a:effectLst>
                <a:outerShdw blurRad="38100" dist="38100" dir="2700000" algn="tl">
                  <a:srgbClr val="C0C0C0"/>
                </a:outerShdw>
              </a:effectLst>
            </a:endParaRPr>
          </a:p>
        </p:txBody>
      </p:sp>
      <p:sp>
        <p:nvSpPr>
          <p:cNvPr id="34819" name="Slide Number Placeholder 2"/>
          <p:cNvSpPr>
            <a:spLocks noGrp="1"/>
          </p:cNvSpPr>
          <p:nvPr>
            <p:ph type="sldNum"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fontAlgn="base">
              <a:spcBef>
                <a:spcPct val="0"/>
              </a:spcBef>
              <a:spcAft>
                <a:spcPct val="0"/>
              </a:spcAft>
              <a:defRPr>
                <a:solidFill>
                  <a:schemeClr val="tx1"/>
                </a:solidFill>
                <a:latin typeface="Tahoma" pitchFamily="34" charset="0"/>
              </a:defRPr>
            </a:lvl6pPr>
            <a:lvl7pPr marL="2971800" indent="-228600" fontAlgn="base">
              <a:spcBef>
                <a:spcPct val="0"/>
              </a:spcBef>
              <a:spcAft>
                <a:spcPct val="0"/>
              </a:spcAft>
              <a:defRPr>
                <a:solidFill>
                  <a:schemeClr val="tx1"/>
                </a:solidFill>
                <a:latin typeface="Tahoma" pitchFamily="34" charset="0"/>
              </a:defRPr>
            </a:lvl7pPr>
            <a:lvl8pPr marL="3429000" indent="-228600" fontAlgn="base">
              <a:spcBef>
                <a:spcPct val="0"/>
              </a:spcBef>
              <a:spcAft>
                <a:spcPct val="0"/>
              </a:spcAft>
              <a:defRPr>
                <a:solidFill>
                  <a:schemeClr val="tx1"/>
                </a:solidFill>
                <a:latin typeface="Tahoma" pitchFamily="34" charset="0"/>
              </a:defRPr>
            </a:lvl8pPr>
            <a:lvl9pPr marL="3886200" indent="-228600" fontAlgn="base">
              <a:spcBef>
                <a:spcPct val="0"/>
              </a:spcBef>
              <a:spcAft>
                <a:spcPct val="0"/>
              </a:spcAft>
              <a:defRPr>
                <a:solidFill>
                  <a:schemeClr val="tx1"/>
                </a:solidFill>
                <a:latin typeface="Tahoma" pitchFamily="34" charset="0"/>
              </a:defRPr>
            </a:lvl9pPr>
          </a:lstStyle>
          <a:p>
            <a:pPr fontAlgn="base">
              <a:spcBef>
                <a:spcPct val="0"/>
              </a:spcBef>
              <a:spcAft>
                <a:spcPct val="0"/>
              </a:spcAft>
              <a:defRPr/>
            </a:pPr>
            <a:fld id="{5BCB4A5B-67B1-4327-86F8-059BC33FD123}" type="slidenum">
              <a:rPr lang="en-US" altLang="en-US" smtClean="0">
                <a:solidFill>
                  <a:srgbClr val="003366"/>
                </a:solidFill>
              </a:rPr>
              <a:pPr fontAlgn="base">
                <a:spcBef>
                  <a:spcPct val="0"/>
                </a:spcBef>
                <a:spcAft>
                  <a:spcPct val="0"/>
                </a:spcAft>
                <a:defRPr/>
              </a:pPr>
              <a:t>1</a:t>
            </a:fld>
            <a:endParaRPr lang="en-US" altLang="en-US">
              <a:solidFill>
                <a:srgbClr val="003366"/>
              </a:solidFill>
            </a:endParaRPr>
          </a:p>
        </p:txBody>
      </p:sp>
      <p:pic>
        <p:nvPicPr>
          <p:cNvPr id="6349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1000"/>
            <a:ext cx="9090025"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587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CD94-716B-4F3A-A535-3E3396F85EC8}"/>
              </a:ext>
            </a:extLst>
          </p:cNvPr>
          <p:cNvSpPr>
            <a:spLocks noGrp="1"/>
          </p:cNvSpPr>
          <p:nvPr>
            <p:ph type="title"/>
          </p:nvPr>
        </p:nvSpPr>
        <p:spPr/>
        <p:txBody>
          <a:bodyPr>
            <a:normAutofit fontScale="90000"/>
          </a:bodyPr>
          <a:lstStyle/>
          <a:p>
            <a:r>
              <a:rPr lang="en-US" dirty="0"/>
              <a:t>Theories regarding endometriosis pathogenesis</a:t>
            </a:r>
          </a:p>
        </p:txBody>
      </p:sp>
      <p:sp>
        <p:nvSpPr>
          <p:cNvPr id="3" name="Content Placeholder 2">
            <a:extLst>
              <a:ext uri="{FF2B5EF4-FFF2-40B4-BE49-F238E27FC236}">
                <a16:creationId xmlns:a16="http://schemas.microsoft.com/office/drawing/2014/main" id="{EB52F012-2D5C-45E4-91F1-589951492AE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D3ED7C7-05FF-4354-BDC5-FF89A345328D}"/>
              </a:ext>
            </a:extLst>
          </p:cNvPr>
          <p:cNvPicPr>
            <a:picLocks noChangeAspect="1"/>
          </p:cNvPicPr>
          <p:nvPr/>
        </p:nvPicPr>
        <p:blipFill>
          <a:blip r:embed="rId2"/>
          <a:stretch>
            <a:fillRect/>
          </a:stretch>
        </p:blipFill>
        <p:spPr>
          <a:xfrm>
            <a:off x="899592" y="1606241"/>
            <a:ext cx="7272808" cy="4127015"/>
          </a:xfrm>
          <a:prstGeom prst="rect">
            <a:avLst/>
          </a:prstGeom>
        </p:spPr>
      </p:pic>
    </p:spTree>
    <p:extLst>
      <p:ext uri="{BB962C8B-B14F-4D97-AF65-F5344CB8AC3E}">
        <p14:creationId xmlns:p14="http://schemas.microsoft.com/office/powerpoint/2010/main" val="39119884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Combined therapy for severe cases- </a:t>
            </a:r>
            <a:r>
              <a:rPr lang="en-US" sz="4000" dirty="0" err="1"/>
              <a:t>Mirena</a:t>
            </a:r>
            <a:r>
              <a:rPr lang="en-US" sz="4000" dirty="0"/>
              <a:t> and </a:t>
            </a:r>
            <a:r>
              <a:rPr lang="en-US" sz="4000" dirty="0" err="1"/>
              <a:t>Implanon</a:t>
            </a:r>
            <a:endParaRPr lang="en-US" sz="4000" dirty="0"/>
          </a:p>
        </p:txBody>
      </p:sp>
      <p:sp>
        <p:nvSpPr>
          <p:cNvPr id="3" name="Content Placeholder 2"/>
          <p:cNvSpPr>
            <a:spLocks noGrp="1"/>
          </p:cNvSpPr>
          <p:nvPr>
            <p:ph idx="1"/>
          </p:nvPr>
        </p:nvSpPr>
        <p:spPr/>
        <p:txBody>
          <a:bodyPr/>
          <a:lstStyle/>
          <a:p>
            <a:r>
              <a:rPr lang="en-AU" dirty="0" err="1"/>
              <a:t>Levonorgestrel</a:t>
            </a:r>
            <a:r>
              <a:rPr lang="en-AU" dirty="0"/>
              <a:t> intrauterine system combined simultaneously with an </a:t>
            </a:r>
            <a:r>
              <a:rPr lang="en-AU" dirty="0" err="1"/>
              <a:t>etonogestrel</a:t>
            </a:r>
            <a:r>
              <a:rPr lang="en-AU" dirty="0"/>
              <a:t> </a:t>
            </a:r>
            <a:r>
              <a:rPr lang="en-AU" dirty="0" err="1"/>
              <a:t>subdermal</a:t>
            </a:r>
            <a:r>
              <a:rPr lang="en-AU" dirty="0"/>
              <a:t> implant for refractory endometriosis-associated pelvic pain: An effective new therapy.</a:t>
            </a:r>
            <a:endParaRPr lang="en-US" dirty="0"/>
          </a:p>
          <a:p>
            <a:r>
              <a:rPr lang="en-US" dirty="0"/>
              <a:t>One case report and follow up study on 50 patients</a:t>
            </a:r>
          </a:p>
          <a:p>
            <a:pPr marL="0" indent="0">
              <a:buNone/>
            </a:pPr>
            <a:endParaRPr lang="en-AU" u="sng" dirty="0"/>
          </a:p>
          <a:p>
            <a:pPr marL="0" indent="0">
              <a:buNone/>
            </a:pPr>
            <a:endParaRPr lang="en-AU" u="sng" dirty="0"/>
          </a:p>
          <a:p>
            <a:pPr marL="0" indent="0">
              <a:buNone/>
            </a:pPr>
            <a:r>
              <a:rPr lang="en-AU" dirty="0"/>
              <a:t>	(Al-Jefout et al, 2009; Cecilia H. M. Ng, Ian S. Fraser, Moamar I. Al-Jefout and Anthony J. </a:t>
            </a:r>
            <a:r>
              <a:rPr lang="en-AU" dirty="0" err="1"/>
              <a:t>Marren</a:t>
            </a:r>
            <a:r>
              <a:rPr lang="en-AU" baseline="30000" dirty="0"/>
              <a:t>,</a:t>
            </a:r>
            <a:r>
              <a:rPr lang="en-AU" dirty="0"/>
              <a:t> 2012)</a:t>
            </a:r>
            <a:endParaRPr lang="en-US" dirty="0"/>
          </a:p>
          <a:p>
            <a:endParaRPr lang="en-US" dirty="0"/>
          </a:p>
        </p:txBody>
      </p:sp>
    </p:spTree>
    <p:extLst>
      <p:ext uri="{BB962C8B-B14F-4D97-AF65-F5344CB8AC3E}">
        <p14:creationId xmlns:p14="http://schemas.microsoft.com/office/powerpoint/2010/main" val="14570830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67544" y="332656"/>
            <a:ext cx="8229600" cy="1143000"/>
          </a:xfrm>
        </p:spPr>
        <p:txBody>
          <a:bodyPr/>
          <a:lstStyle/>
          <a:p>
            <a:pPr eaLnBrk="1" hangingPunct="1"/>
            <a:r>
              <a:rPr lang="en-AU" sz="4400" dirty="0" err="1"/>
              <a:t>Norethisterone</a:t>
            </a:r>
            <a:r>
              <a:rPr lang="en-AU" sz="4400" dirty="0"/>
              <a:t> acetate (</a:t>
            </a:r>
            <a:r>
              <a:rPr lang="en-US" sz="4400" dirty="0"/>
              <a:t>NETA)</a:t>
            </a:r>
            <a:r>
              <a:rPr lang="en-AU" sz="4400" dirty="0"/>
              <a:t>: </a:t>
            </a:r>
          </a:p>
        </p:txBody>
      </p:sp>
      <p:sp>
        <p:nvSpPr>
          <p:cNvPr id="44035" name="Content Placeholder 2" descr="Rectangle: Click to edit Master text styles&#10;Second level&#10;Third level&#10;Fourth level&#10;Fifth level"/>
          <p:cNvSpPr>
            <a:spLocks noGrp="1"/>
          </p:cNvSpPr>
          <p:nvPr>
            <p:ph idx="1"/>
          </p:nvPr>
        </p:nvSpPr>
        <p:spPr>
          <a:xfrm>
            <a:off x="457200" y="1470025"/>
            <a:ext cx="8229600" cy="5199335"/>
          </a:xfrm>
        </p:spPr>
        <p:txBody>
          <a:bodyPr/>
          <a:lstStyle/>
          <a:p>
            <a:pPr eaLnBrk="1" hangingPunct="1"/>
            <a:r>
              <a:rPr lang="en-AU" sz="2800" dirty="0"/>
              <a:t>Dysmenorrhoea regressed in 92% subjects and chronic pelvic pain in 89%. </a:t>
            </a:r>
          </a:p>
          <a:p>
            <a:pPr eaLnBrk="1" hangingPunct="1"/>
            <a:r>
              <a:rPr lang="en-AU" sz="2800" dirty="0"/>
              <a:t>At the end of treatment, 94% women had few or no symptoms. </a:t>
            </a:r>
          </a:p>
          <a:p>
            <a:r>
              <a:rPr lang="en-US" sz="2800" dirty="0"/>
              <a:t>Low-dose oral NETA is probably the best choice for </a:t>
            </a:r>
            <a:r>
              <a:rPr lang="en-US" sz="2800" dirty="0" err="1"/>
              <a:t>rectovaginal</a:t>
            </a:r>
            <a:r>
              <a:rPr lang="en-US" sz="2800" dirty="0"/>
              <a:t> lesions </a:t>
            </a:r>
          </a:p>
          <a:p>
            <a:pPr marL="0" indent="0">
              <a:buNone/>
            </a:pPr>
            <a:r>
              <a:rPr lang="en-US" sz="2800" dirty="0"/>
              <a:t>			</a:t>
            </a:r>
            <a:endParaRPr lang="en-AU" sz="2800" dirty="0"/>
          </a:p>
          <a:p>
            <a:pPr eaLnBrk="1" hangingPunct="1"/>
            <a:r>
              <a:rPr lang="en-AU" sz="2800" dirty="0"/>
              <a:t>Breakthrough bleeding 58% patients</a:t>
            </a:r>
          </a:p>
          <a:p>
            <a:pPr marL="0" indent="0" eaLnBrk="1" hangingPunct="1">
              <a:buNone/>
            </a:pPr>
            <a:r>
              <a:rPr lang="en-US" sz="2800" dirty="0"/>
              <a:t>		(</a:t>
            </a:r>
            <a:r>
              <a:rPr lang="en-US" sz="2800" dirty="0" err="1"/>
              <a:t>Vercellini</a:t>
            </a:r>
            <a:r>
              <a:rPr lang="en-US" sz="2800" dirty="0"/>
              <a:t> et al., 2005, 2009; </a:t>
            </a:r>
            <a:r>
              <a:rPr lang="es-ES" sz="2800" dirty="0" err="1"/>
              <a:t>Remorgida</a:t>
            </a:r>
            <a:r>
              <a:rPr lang="es-ES" sz="2800" dirty="0"/>
              <a:t> et    		al., 2007; Ferrero et al., 2009, 2010).</a:t>
            </a:r>
            <a:endParaRPr lang="en-AU" sz="2800" dirty="0"/>
          </a:p>
        </p:txBody>
      </p:sp>
    </p:spTree>
    <p:extLst>
      <p:ext uri="{BB962C8B-B14F-4D97-AF65-F5344CB8AC3E}">
        <p14:creationId xmlns:p14="http://schemas.microsoft.com/office/powerpoint/2010/main" val="1948008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Norethisterone acetate</a:t>
            </a:r>
            <a:br>
              <a:rPr lang="en-US" b="1" dirty="0"/>
            </a:br>
            <a:r>
              <a:rPr lang="en-US" b="1" dirty="0"/>
              <a:t>(NETA)</a:t>
            </a:r>
          </a:p>
        </p:txBody>
      </p:sp>
      <p:sp>
        <p:nvSpPr>
          <p:cNvPr id="3" name="Content Placeholder 2"/>
          <p:cNvSpPr>
            <a:spLocks noGrp="1"/>
          </p:cNvSpPr>
          <p:nvPr>
            <p:ph idx="1"/>
          </p:nvPr>
        </p:nvSpPr>
        <p:spPr/>
        <p:txBody>
          <a:bodyPr>
            <a:normAutofit/>
          </a:bodyPr>
          <a:lstStyle/>
          <a:p>
            <a:r>
              <a:rPr lang="en-US" dirty="0"/>
              <a:t>NETA is known since 1957 </a:t>
            </a:r>
          </a:p>
          <a:p>
            <a:r>
              <a:rPr lang="en-US" dirty="0"/>
              <a:t>Upon oral ingestion, it is rapidly converted into norethisterone by </a:t>
            </a:r>
            <a:r>
              <a:rPr lang="en-US" dirty="0" err="1"/>
              <a:t>esterases</a:t>
            </a:r>
            <a:r>
              <a:rPr lang="en-US" dirty="0"/>
              <a:t> during intestinal and first-pass hepatic metabolism.</a:t>
            </a:r>
          </a:p>
          <a:p>
            <a:r>
              <a:rPr lang="en-US" dirty="0"/>
              <a:t>Hence, as a prodrug of norethisterone, NETA has essentially the same effects, acting as a potent progestogen with additional weak androgenic and estrogenic activity</a:t>
            </a:r>
          </a:p>
        </p:txBody>
      </p:sp>
      <p:pic>
        <p:nvPicPr>
          <p:cNvPr id="1026" name="Picture 2" descr="Norethisterone acetat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446" y="152400"/>
            <a:ext cx="223837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3952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7060"/>
            <a:ext cx="8229600" cy="1143000"/>
          </a:xfrm>
        </p:spPr>
        <p:txBody>
          <a:bodyPr>
            <a:noAutofit/>
          </a:bodyPr>
          <a:lstStyle/>
          <a:p>
            <a:pPr algn="ctr"/>
            <a:r>
              <a:rPr lang="en-US" sz="4000" dirty="0"/>
              <a:t>Clinical trials in norethisterone acetate (NETA) </a:t>
            </a:r>
          </a:p>
        </p:txBody>
      </p:sp>
      <p:sp>
        <p:nvSpPr>
          <p:cNvPr id="3" name="Content Placeholder 2"/>
          <p:cNvSpPr>
            <a:spLocks noGrp="1"/>
          </p:cNvSpPr>
          <p:nvPr>
            <p:ph idx="1"/>
          </p:nvPr>
        </p:nvSpPr>
        <p:spPr>
          <a:xfrm>
            <a:off x="228600" y="1447800"/>
            <a:ext cx="8915400" cy="5410200"/>
          </a:xfrm>
        </p:spPr>
        <p:txBody>
          <a:bodyPr>
            <a:normAutofit fontScale="47500" lnSpcReduction="20000"/>
          </a:bodyPr>
          <a:lstStyle/>
          <a:p>
            <a:r>
              <a:rPr lang="en-US" sz="4600" dirty="0"/>
              <a:t>In deep rectovaginal endometriosis, the guidelines recommend complete excision, but it is also possible to treat with </a:t>
            </a:r>
            <a:r>
              <a:rPr lang="en-US" sz="4600" dirty="0" err="1"/>
              <a:t>progestins</a:t>
            </a:r>
            <a:r>
              <a:rPr lang="en-US" sz="4600" dirty="0"/>
              <a:t> symptomatically. </a:t>
            </a:r>
          </a:p>
          <a:p>
            <a:r>
              <a:rPr lang="en-US" sz="4600" dirty="0"/>
              <a:t>This was shown in a prospective randomized controlled trial using NETA versus a combination of estrogen and </a:t>
            </a:r>
            <a:r>
              <a:rPr lang="en-US" sz="4600" dirty="0" err="1"/>
              <a:t>cyproterone</a:t>
            </a:r>
            <a:r>
              <a:rPr lang="en-US" sz="4600" dirty="0"/>
              <a:t> acetate (CPA).</a:t>
            </a:r>
          </a:p>
          <a:p>
            <a:r>
              <a:rPr lang="en-US" sz="4600" b="1" dirty="0">
                <a:solidFill>
                  <a:srgbClr val="FF0000"/>
                </a:solidFill>
              </a:rPr>
              <a:t>Dyschezia, pelvic pain, deep dyspareunia and dysmenorrhea were reduced significantly with both treatment regimens. </a:t>
            </a:r>
          </a:p>
          <a:p>
            <a:r>
              <a:rPr lang="en-US" sz="4600" dirty="0"/>
              <a:t>The effects of norethisterone acetate in symptomatic pain relief were confirmed in a comparative study using NETA alone versus NETA combined with an aromatase inhibitor.</a:t>
            </a:r>
          </a:p>
          <a:p>
            <a:r>
              <a:rPr lang="en-US" sz="4600" dirty="0">
                <a:solidFill>
                  <a:srgbClr val="FF0000"/>
                </a:solidFill>
              </a:rPr>
              <a:t>More recently a study on patients with </a:t>
            </a:r>
            <a:r>
              <a:rPr lang="en-US" sz="4600" b="1" dirty="0">
                <a:solidFill>
                  <a:srgbClr val="FF0000"/>
                </a:solidFill>
              </a:rPr>
              <a:t>rectovaginal endometriosis </a:t>
            </a:r>
            <a:r>
              <a:rPr lang="en-US" sz="4600" dirty="0">
                <a:solidFill>
                  <a:srgbClr val="FF0000"/>
                </a:solidFill>
              </a:rPr>
              <a:t>(RVE) has shown </a:t>
            </a:r>
            <a:r>
              <a:rPr lang="en-US" sz="4600" b="1" dirty="0">
                <a:solidFill>
                  <a:srgbClr val="FF0000"/>
                </a:solidFill>
              </a:rPr>
              <a:t>almost 70% </a:t>
            </a:r>
            <a:r>
              <a:rPr lang="en-US" sz="4600" dirty="0">
                <a:solidFill>
                  <a:srgbClr val="FF0000"/>
                </a:solidFill>
              </a:rPr>
              <a:t>of 61 patients were</a:t>
            </a:r>
            <a:r>
              <a:rPr lang="en-US" sz="4600" b="1" dirty="0">
                <a:solidFill>
                  <a:srgbClr val="FF0000"/>
                </a:solidFill>
              </a:rPr>
              <a:t> satisfied </a:t>
            </a:r>
            <a:r>
              <a:rPr lang="en-US" sz="4600" dirty="0">
                <a:solidFill>
                  <a:srgbClr val="FF0000"/>
                </a:solidFill>
              </a:rPr>
              <a:t>with using up to 5 mg/day </a:t>
            </a:r>
            <a:r>
              <a:rPr lang="en-US" sz="4600" b="1" dirty="0">
                <a:solidFill>
                  <a:srgbClr val="FF0000"/>
                </a:solidFill>
              </a:rPr>
              <a:t>for five years</a:t>
            </a:r>
            <a:r>
              <a:rPr lang="en-US" sz="4600" dirty="0">
                <a:solidFill>
                  <a:srgbClr val="FF0000"/>
                </a:solidFill>
              </a:rPr>
              <a:t>.</a:t>
            </a:r>
          </a:p>
          <a:p>
            <a:r>
              <a:rPr lang="en-US" sz="4600" dirty="0"/>
              <a:t>A study treating unilateral endometrioma showed </a:t>
            </a:r>
            <a:r>
              <a:rPr lang="en-US" sz="4600" b="1" dirty="0">
                <a:solidFill>
                  <a:srgbClr val="FF0000"/>
                </a:solidFill>
              </a:rPr>
              <a:t>a 37% reduction </a:t>
            </a:r>
            <a:r>
              <a:rPr lang="en-US" sz="4600" dirty="0"/>
              <a:t>in volume after six months, however the sample size was only 6.</a:t>
            </a:r>
          </a:p>
          <a:p>
            <a:endParaRPr lang="en-US" sz="2600" dirty="0"/>
          </a:p>
          <a:p>
            <a:endParaRPr lang="en-US" sz="2600" dirty="0"/>
          </a:p>
          <a:p>
            <a:endParaRPr lang="en-US" sz="2600" dirty="0"/>
          </a:p>
          <a:p>
            <a:endParaRPr lang="en-US" sz="2600" dirty="0"/>
          </a:p>
          <a:p>
            <a:r>
              <a:rPr lang="en-US" sz="2600" dirty="0"/>
              <a:t>(Special Interest Group for Endometriosis and Endometrium. ESHRE Guideline for the Diagnosis and Management of Endometriosis, 2005; </a:t>
            </a:r>
            <a:r>
              <a:rPr lang="en-US" sz="2600" dirty="0" err="1"/>
              <a:t>Vercellini</a:t>
            </a:r>
            <a:r>
              <a:rPr lang="en-US" sz="2600" dirty="0"/>
              <a:t> P, 2005; Ferrero S, 2009; </a:t>
            </a:r>
            <a:r>
              <a:rPr lang="en-US" sz="2600" dirty="0" err="1"/>
              <a:t>Morotti</a:t>
            </a:r>
            <a:r>
              <a:rPr lang="en-US" sz="2600" dirty="0"/>
              <a:t> M, 2017; Taniguchi F, 2017).</a:t>
            </a:r>
          </a:p>
          <a:p>
            <a:endParaRPr lang="en-US" dirty="0"/>
          </a:p>
        </p:txBody>
      </p:sp>
    </p:spTree>
    <p:extLst>
      <p:ext uri="{BB962C8B-B14F-4D97-AF65-F5344CB8AC3E}">
        <p14:creationId xmlns:p14="http://schemas.microsoft.com/office/powerpoint/2010/main" val="557708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Clinical trials in norethisterone acetate (NETA) </a:t>
            </a:r>
          </a:p>
        </p:txBody>
      </p:sp>
      <p:sp>
        <p:nvSpPr>
          <p:cNvPr id="3" name="Content Placeholder 2"/>
          <p:cNvSpPr>
            <a:spLocks noGrp="1"/>
          </p:cNvSpPr>
          <p:nvPr>
            <p:ph idx="1"/>
          </p:nvPr>
        </p:nvSpPr>
        <p:spPr/>
        <p:txBody>
          <a:bodyPr>
            <a:normAutofit fontScale="92500" lnSpcReduction="20000"/>
          </a:bodyPr>
          <a:lstStyle/>
          <a:p>
            <a:r>
              <a:rPr lang="en-US" dirty="0"/>
              <a:t>NETA in early studies, unlike OCPs, completely eliminated pelvic pain and dysmenorrhea in women with endometriosis and decreased implant size on second-look laparoscopy or decreased endometrioma size on ultrasound.</a:t>
            </a:r>
          </a:p>
          <a:p>
            <a:r>
              <a:rPr lang="en-US" b="1" dirty="0" err="1">
                <a:solidFill>
                  <a:srgbClr val="FF0000"/>
                </a:solidFill>
              </a:rPr>
              <a:t>Dienogest</a:t>
            </a:r>
            <a:r>
              <a:rPr lang="en-US" b="1" dirty="0">
                <a:solidFill>
                  <a:srgbClr val="FF0000"/>
                </a:solidFill>
              </a:rPr>
              <a:t> and NETA </a:t>
            </a:r>
            <a:r>
              <a:rPr lang="en-US" dirty="0"/>
              <a:t>appear to be </a:t>
            </a:r>
            <a:r>
              <a:rPr lang="en-US" b="1" dirty="0">
                <a:solidFill>
                  <a:srgbClr val="FF0000"/>
                </a:solidFill>
              </a:rPr>
              <a:t>equally effective </a:t>
            </a:r>
            <a:r>
              <a:rPr lang="en-US" dirty="0"/>
              <a:t>in alleviating pain and decreasing lesion size in endometriosis.</a:t>
            </a:r>
          </a:p>
          <a:p>
            <a:r>
              <a:rPr lang="en-US" dirty="0"/>
              <a:t>Although NETA is less expensive, </a:t>
            </a:r>
            <a:r>
              <a:rPr lang="en-US" dirty="0" err="1"/>
              <a:t>dienogest</a:t>
            </a:r>
            <a:r>
              <a:rPr lang="en-US" dirty="0"/>
              <a:t> is slightly better tolerated because of fewer side effects </a:t>
            </a:r>
          </a:p>
          <a:p>
            <a:pPr marL="0" indent="0">
              <a:buNone/>
            </a:pPr>
            <a:endParaRPr lang="en-US" dirty="0"/>
          </a:p>
          <a:p>
            <a:pPr marL="0" indent="0">
              <a:buNone/>
            </a:pPr>
            <a:endParaRPr lang="en-US" dirty="0"/>
          </a:p>
          <a:p>
            <a:pPr marL="0" indent="0">
              <a:buNone/>
            </a:pPr>
            <a:r>
              <a:rPr lang="en-US" dirty="0"/>
              <a:t>(</a:t>
            </a:r>
            <a:r>
              <a:rPr lang="en-US" dirty="0" err="1"/>
              <a:t>Moghissi</a:t>
            </a:r>
            <a:r>
              <a:rPr lang="en-US" dirty="0"/>
              <a:t> KS, 1976; </a:t>
            </a:r>
            <a:r>
              <a:rPr lang="en-US" dirty="0" err="1"/>
              <a:t>Muneyyirci-Delale</a:t>
            </a:r>
            <a:r>
              <a:rPr lang="en-US" dirty="0"/>
              <a:t> O, 1997; </a:t>
            </a:r>
            <a:r>
              <a:rPr lang="en-US" dirty="0" err="1"/>
              <a:t>Vercellini</a:t>
            </a:r>
            <a:r>
              <a:rPr lang="en-US" dirty="0"/>
              <a:t> P, 2016)</a:t>
            </a:r>
          </a:p>
        </p:txBody>
      </p:sp>
    </p:spTree>
    <p:extLst>
      <p:ext uri="{BB962C8B-B14F-4D97-AF65-F5344CB8AC3E}">
        <p14:creationId xmlns:p14="http://schemas.microsoft.com/office/powerpoint/2010/main" val="42867594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Autofit/>
          </a:bodyPr>
          <a:lstStyle/>
          <a:p>
            <a:pPr algn="ctr"/>
            <a:r>
              <a:rPr lang="en-US" sz="2400" b="1" dirty="0"/>
              <a:t>Continuous norethisterone acetate (NET-A), 5 mg vs cyclical combined oral contraceptive pill (COC) consisting of </a:t>
            </a:r>
            <a:r>
              <a:rPr lang="en-US" sz="2400" b="1" dirty="0" err="1"/>
              <a:t>drospirenone</a:t>
            </a:r>
            <a:r>
              <a:rPr lang="en-US" sz="2400" b="1" dirty="0"/>
              <a:t> 3 mg/</a:t>
            </a:r>
            <a:r>
              <a:rPr lang="en-US" sz="2400" b="1" dirty="0" err="1"/>
              <a:t>ethinyl</a:t>
            </a:r>
            <a:r>
              <a:rPr lang="en-US" sz="2400" b="1" dirty="0"/>
              <a:t> estradiol 20 </a:t>
            </a:r>
            <a:r>
              <a:rPr lang="el-GR" sz="2400" b="1" dirty="0"/>
              <a:t>μ</a:t>
            </a:r>
            <a:r>
              <a:rPr lang="en-US" sz="2400" b="1" dirty="0"/>
              <a:t>g pills in treating dysmenorrhea in young adult women. Al-Jefout et al 2018</a:t>
            </a:r>
          </a:p>
        </p:txBody>
      </p:sp>
      <p:sp>
        <p:nvSpPr>
          <p:cNvPr id="3" name="Content Placeholder 2"/>
          <p:cNvSpPr>
            <a:spLocks noGrp="1"/>
          </p:cNvSpPr>
          <p:nvPr>
            <p:ph idx="1"/>
          </p:nvPr>
        </p:nvSpPr>
        <p:spPr>
          <a:xfrm>
            <a:off x="0" y="1600200"/>
            <a:ext cx="9144000" cy="4525963"/>
          </a:xfrm>
        </p:spPr>
        <p:txBody>
          <a:bodyPr>
            <a:noAutofit/>
          </a:bodyPr>
          <a:lstStyle/>
          <a:p>
            <a:r>
              <a:rPr lang="en-US" sz="2000" dirty="0"/>
              <a:t>This prospective, open-label, nonrandomized study included 38 Jordanian patients: 20 patients in group N and 18 patients in group P.</a:t>
            </a:r>
          </a:p>
          <a:p>
            <a:r>
              <a:rPr lang="en-US" sz="2000" dirty="0"/>
              <a:t>Main Outcome Measures: Pain scores, adverse effects, analgesic use, school absence, and cost.</a:t>
            </a:r>
          </a:p>
          <a:p>
            <a:r>
              <a:rPr lang="en-US" sz="2000" dirty="0"/>
              <a:t>Results: </a:t>
            </a:r>
            <a:r>
              <a:rPr lang="en-US" sz="2000" b="1" dirty="0"/>
              <a:t>Both drugs were similar in suppressing dysmenorrhea at the 3-month follow-up visit</a:t>
            </a:r>
            <a:r>
              <a:rPr lang="en-US" sz="2000" dirty="0"/>
              <a:t>; VAS score mean (±SD) in group N and P were 1.30 ± 1.22 and 1.28 ± 0.83 (P = .22), respectively, and after 6 months, with mean VAS scores (±SD) of 1.30 ± 1.22 and 1.28 ± 0.83, respectively (P = .95). </a:t>
            </a:r>
            <a:r>
              <a:rPr lang="en-US" sz="2000" b="1" dirty="0"/>
              <a:t>The cost of the treatment in the N group was much less than in the P group. </a:t>
            </a:r>
            <a:r>
              <a:rPr lang="en-US" sz="2000" dirty="0"/>
              <a:t>Participants in the N group were less likely to use pain killers: 20% and 44% in the N and P groups, respectively (P = .006) in the first month and only 5% and 17% (P = .019) in the N and P groups, respectively, at the 3-month follow-up, and none of them used any analgesics at the 6-month follow-up.</a:t>
            </a:r>
          </a:p>
          <a:p>
            <a:r>
              <a:rPr lang="en-US" sz="2000" b="1" dirty="0"/>
              <a:t>Conclusion</a:t>
            </a:r>
          </a:p>
          <a:p>
            <a:r>
              <a:rPr lang="en-US" sz="2000" b="1" dirty="0">
                <a:solidFill>
                  <a:srgbClr val="FF0000"/>
                </a:solidFill>
              </a:rPr>
              <a:t>A continuous NET-A regimen is a well tolerated, effective, and inexpensive option for dysmenorrhea treatment and was as good as COC.</a:t>
            </a:r>
          </a:p>
        </p:txBody>
      </p:sp>
    </p:spTree>
    <p:extLst>
      <p:ext uri="{BB962C8B-B14F-4D97-AF65-F5344CB8AC3E}">
        <p14:creationId xmlns:p14="http://schemas.microsoft.com/office/powerpoint/2010/main" val="25852583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7696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2" y="1752601"/>
            <a:ext cx="819093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3810000"/>
            <a:ext cx="8229600" cy="2957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7817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332656"/>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r>
              <a:rPr lang="en-US" sz="2400" dirty="0"/>
              <a:t>Is a hybrid between progesterone and 19-nortestosterone derivatives. </a:t>
            </a:r>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556792"/>
            <a:ext cx="5982462" cy="1171928"/>
          </a:xfrm>
        </p:spPr>
        <p:txBody>
          <a:bodyPr/>
          <a:lstStyle/>
          <a:p>
            <a:r>
              <a:rPr lang="en-US" sz="2400" dirty="0"/>
              <a:t>Received approval as a </a:t>
            </a:r>
            <a:r>
              <a:rPr lang="en-US" sz="2400" dirty="0" err="1"/>
              <a:t>monotherapy</a:t>
            </a:r>
            <a:r>
              <a:rPr lang="en-US" sz="2400" dirty="0"/>
              <a:t> for the treatment of endometriosis in Europe, Canada, Japan, Australia, and Singapore.</a:t>
            </a:r>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572000" y="5445224"/>
            <a:ext cx="4512564" cy="1080120"/>
          </a:xfrm>
        </p:spPr>
        <p:txBody>
          <a:bodyPr/>
          <a:lstStyle/>
          <a:p>
            <a:r>
              <a:rPr lang="en-US" dirty="0"/>
              <a:t>Moreover, it has also shown inhibitory activity on various components of the inflammatory response, as well as inhibiting angiogenesis. </a:t>
            </a:r>
          </a:p>
          <a:p>
            <a:endParaRPr lang="en-US" sz="2400" dirty="0"/>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
        <p:nvSpPr>
          <p:cNvPr id="14" name="Text Placeholder 13"/>
          <p:cNvSpPr>
            <a:spLocks noGrp="1"/>
          </p:cNvSpPr>
          <p:nvPr>
            <p:ph type="body" sz="quarter" idx="17"/>
          </p:nvPr>
        </p:nvSpPr>
        <p:spPr>
          <a:xfrm>
            <a:off x="3851920" y="3429000"/>
            <a:ext cx="5292080" cy="1218784"/>
          </a:xfrm>
        </p:spPr>
        <p:txBody>
          <a:bodyPr/>
          <a:lstStyle/>
          <a:p>
            <a:r>
              <a:rPr lang="en-US" dirty="0" err="1"/>
              <a:t>Dienogest</a:t>
            </a:r>
            <a:r>
              <a:rPr lang="en-US" dirty="0"/>
              <a:t> 2 mg/day inhibits ovulation and produces hypo-	estrogenic and </a:t>
            </a:r>
            <a:r>
              <a:rPr lang="en-US" dirty="0" err="1"/>
              <a:t>hyperprogestational</a:t>
            </a:r>
            <a:r>
              <a:rPr lang="en-US" dirty="0"/>
              <a:t> endocrine environment.                                             (</a:t>
            </a:r>
            <a:r>
              <a:rPr lang="en-US" i="1" dirty="0"/>
              <a:t>C Seitz1,2008)</a:t>
            </a:r>
            <a:endParaRPr lang="en-US" dirty="0"/>
          </a:p>
          <a:p>
            <a:endParaRPr lang="en-US" dirty="0"/>
          </a:p>
        </p:txBody>
      </p:sp>
      <p:sp>
        <p:nvSpPr>
          <p:cNvPr id="15" name="Title 1"/>
          <p:cNvSpPr txBox="1">
            <a:spLocks/>
          </p:cNvSpPr>
          <p:nvPr/>
        </p:nvSpPr>
        <p:spPr>
          <a:xfrm rot="18982282">
            <a:off x="158848" y="4097721"/>
            <a:ext cx="2527617" cy="1472145"/>
          </a:xfrm>
          <a:prstGeom prst="rect">
            <a:avLst/>
          </a:prstGeom>
        </p:spPr>
        <p:txBody>
          <a:bodyPr/>
          <a:lstStyle/>
          <a:p>
            <a:pPr eaLnBrk="0" fontAlgn="base" hangingPunct="0">
              <a:spcBef>
                <a:spcPct val="0"/>
              </a:spcBef>
              <a:spcAft>
                <a:spcPct val="0"/>
              </a:spcAft>
              <a:defRPr/>
            </a:pPr>
            <a:r>
              <a:rPr lang="en-US" sz="3200" dirty="0" err="1">
                <a:solidFill>
                  <a:prstClr val="black"/>
                </a:solidFill>
              </a:rPr>
              <a:t>Dienogest</a:t>
            </a:r>
            <a:endParaRPr lang="en-US" sz="3200" dirty="0">
              <a:solidFill>
                <a:prstClr val="black"/>
              </a:solidFill>
            </a:endParaRPr>
          </a:p>
          <a:p>
            <a:pPr eaLnBrk="0" fontAlgn="base" hangingPunct="0">
              <a:spcBef>
                <a:spcPct val="0"/>
              </a:spcBef>
              <a:spcAft>
                <a:spcPct val="0"/>
              </a:spcAft>
              <a:defRPr/>
            </a:pPr>
            <a:r>
              <a:rPr lang="en-US" sz="3200" dirty="0" err="1">
                <a:solidFill>
                  <a:prstClr val="black"/>
                </a:solidFill>
              </a:rPr>
              <a:t>Visanne</a:t>
            </a:r>
            <a:r>
              <a:rPr lang="en-US" sz="3200" dirty="0">
                <a:solidFill>
                  <a:prstClr val="black"/>
                </a:solidFill>
              </a:rPr>
              <a:t>®)</a:t>
            </a:r>
          </a:p>
        </p:txBody>
      </p:sp>
    </p:spTree>
    <p:extLst>
      <p:ext uri="{BB962C8B-B14F-4D97-AF65-F5344CB8AC3E}">
        <p14:creationId xmlns:p14="http://schemas.microsoft.com/office/powerpoint/2010/main" val="1778207321"/>
      </p:ext>
    </p:extLst>
  </p:cSld>
  <p:clrMapOvr>
    <a:masterClrMapping/>
  </p:clrMapOvr>
  <p:transition spd="slow">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816"/>
            <a:ext cx="9144000" cy="68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816"/>
            <a:ext cx="9144000" cy="68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9816"/>
            <a:ext cx="9143999" cy="68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9816"/>
            <a:ext cx="9143999" cy="682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41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Change in visual analog scale (VAS) score during the placebo-controlled (A) and the extension (B) studies.  </a:t>
            </a:r>
            <a:r>
              <a:rPr lang="en-US" sz="2800" dirty="0"/>
              <a:t>(Adolf E Schindler, 2011)</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28800"/>
            <a:ext cx="914399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217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6354"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Oval 4"/>
          <p:cNvSpPr/>
          <p:nvPr/>
        </p:nvSpPr>
        <p:spPr>
          <a:xfrm>
            <a:off x="5220072" y="764704"/>
            <a:ext cx="1008112" cy="792088"/>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err="1">
                <a:solidFill>
                  <a:schemeClr val="tx1"/>
                </a:solidFill>
                <a:effectLst/>
                <a:latin typeface="Times New Roman" panose="02020603050405020304" pitchFamily="18" charset="0"/>
                <a:cs typeface="Times New Roman" panose="02020603050405020304" pitchFamily="18" charset="0"/>
              </a:rPr>
              <a:t>Elagolix</a:t>
            </a:r>
            <a:r>
              <a:rPr lang="en-US" sz="4400" dirty="0">
                <a:solidFill>
                  <a:schemeClr val="tx1"/>
                </a:solidFill>
                <a:effectLst/>
                <a:latin typeface="Times New Roman" panose="02020603050405020304" pitchFamily="18" charset="0"/>
                <a:cs typeface="Times New Roman" panose="02020603050405020304" pitchFamily="18" charset="0"/>
              </a:rPr>
              <a:t> (ORILISSA™):</a:t>
            </a:r>
          </a:p>
        </p:txBody>
      </p:sp>
      <p:sp>
        <p:nvSpPr>
          <p:cNvPr id="3" name="Content Placeholder 2"/>
          <p:cNvSpPr>
            <a:spLocks noGrp="1"/>
          </p:cNvSpPr>
          <p:nvPr>
            <p:ph idx="1"/>
          </p:nvPr>
        </p:nvSpPr>
        <p:spPr/>
        <p:txBody>
          <a:bodyPr/>
          <a:lstStyle/>
          <a:p>
            <a:r>
              <a:rPr lang="en-US" dirty="0">
                <a:effectLst/>
                <a:latin typeface="Times New Roman" panose="02020603050405020304" pitchFamily="18" charset="0"/>
                <a:cs typeface="Times New Roman" panose="02020603050405020304" pitchFamily="18" charset="0"/>
              </a:rPr>
              <a:t>a promising oral GnRH antagonist for endometriosis-associated pain</a:t>
            </a:r>
          </a:p>
          <a:p>
            <a:r>
              <a:rPr lang="en-US" dirty="0">
                <a:effectLst/>
                <a:latin typeface="Times New Roman" panose="02020603050405020304" pitchFamily="18" charset="0"/>
                <a:cs typeface="Times New Roman" panose="02020603050405020304" pitchFamily="18" charset="0"/>
              </a:rPr>
              <a:t>Highly effective</a:t>
            </a:r>
          </a:p>
          <a:p>
            <a:r>
              <a:rPr lang="en-US" dirty="0">
                <a:effectLst/>
                <a:latin typeface="Times New Roman" panose="02020603050405020304" pitchFamily="18" charset="0"/>
                <a:cs typeface="Times New Roman" panose="02020603050405020304" pitchFamily="18" charset="0"/>
              </a:rPr>
              <a:t>Very expensive</a:t>
            </a:r>
          </a:p>
          <a:p>
            <a:r>
              <a:rPr lang="en-US" dirty="0">
                <a:effectLst/>
                <a:latin typeface="Times New Roman" panose="02020603050405020304" pitchFamily="18" charset="0"/>
                <a:cs typeface="Times New Roman" panose="02020603050405020304" pitchFamily="18" charset="0"/>
              </a:rPr>
              <a:t> 200 mg twice a day and 150 mg once daily</a:t>
            </a:r>
          </a:p>
        </p:txBody>
      </p:sp>
    </p:spTree>
    <p:extLst>
      <p:ext uri="{BB962C8B-B14F-4D97-AF65-F5344CB8AC3E}">
        <p14:creationId xmlns:p14="http://schemas.microsoft.com/office/powerpoint/2010/main" val="26885195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r>
              <a:rPr lang="en-US" dirty="0"/>
              <a:t>Plan of treatment</a:t>
            </a:r>
          </a:p>
        </p:txBody>
      </p:sp>
      <p:sp>
        <p:nvSpPr>
          <p:cNvPr id="3" name="Content Placeholder 2"/>
          <p:cNvSpPr>
            <a:spLocks noGrp="1"/>
          </p:cNvSpPr>
          <p:nvPr>
            <p:ph idx="1"/>
          </p:nvPr>
        </p:nvSpPr>
        <p:spPr/>
        <p:txBody>
          <a:bodyPr/>
          <a:lstStyle/>
          <a:p>
            <a:endParaRPr lang="en-US"/>
          </a:p>
        </p:txBody>
      </p:sp>
      <p:pic>
        <p:nvPicPr>
          <p:cNvPr id="1026" name="Picture 2" descr="Figure 6. Treatment algorithm for pain associated with endometri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1932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68ACD-3995-4056-8A7A-2AF48E24BDF9}"/>
              </a:ext>
            </a:extLst>
          </p:cNvPr>
          <p:cNvSpPr>
            <a:spLocks noGrp="1"/>
          </p:cNvSpPr>
          <p:nvPr>
            <p:ph type="title"/>
          </p:nvPr>
        </p:nvSpPr>
        <p:spPr>
          <a:xfrm>
            <a:off x="323528" y="-2230"/>
            <a:ext cx="8229600" cy="1143000"/>
          </a:xfrm>
        </p:spPr>
        <p:txBody>
          <a:bodyPr/>
          <a:lstStyle/>
          <a:p>
            <a:r>
              <a:rPr lang="en-US" sz="3600" dirty="0"/>
              <a:t>Terminology of Aberrant Endometrial and Myometrial Tissue</a:t>
            </a:r>
          </a:p>
        </p:txBody>
      </p:sp>
      <p:graphicFrame>
        <p:nvGraphicFramePr>
          <p:cNvPr id="4" name="Content Placeholder 3">
            <a:extLst>
              <a:ext uri="{FF2B5EF4-FFF2-40B4-BE49-F238E27FC236}">
                <a16:creationId xmlns:a16="http://schemas.microsoft.com/office/drawing/2014/main" id="{C72039D8-2562-4014-A46C-ECBC4969BEA0}"/>
              </a:ext>
            </a:extLst>
          </p:cNvPr>
          <p:cNvGraphicFramePr>
            <a:graphicFrameLocks noGrp="1"/>
          </p:cNvGraphicFramePr>
          <p:nvPr>
            <p:ph idx="1"/>
            <p:extLst>
              <p:ext uri="{D42A27DB-BD31-4B8C-83A1-F6EECF244321}">
                <p14:modId xmlns:p14="http://schemas.microsoft.com/office/powerpoint/2010/main" val="3749638055"/>
              </p:ext>
            </p:extLst>
          </p:nvPr>
        </p:nvGraphicFramePr>
        <p:xfrm>
          <a:off x="3879" y="1117377"/>
          <a:ext cx="9104625" cy="5724960"/>
        </p:xfrm>
        <a:graphic>
          <a:graphicData uri="http://schemas.openxmlformats.org/drawingml/2006/table">
            <a:tbl>
              <a:tblPr/>
              <a:tblGrid>
                <a:gridCol w="2042888">
                  <a:extLst>
                    <a:ext uri="{9D8B030D-6E8A-4147-A177-3AD203B41FA5}">
                      <a16:colId xmlns:a16="http://schemas.microsoft.com/office/drawing/2014/main" val="1941739676"/>
                    </a:ext>
                  </a:extLst>
                </a:gridCol>
                <a:gridCol w="7061737">
                  <a:extLst>
                    <a:ext uri="{9D8B030D-6E8A-4147-A177-3AD203B41FA5}">
                      <a16:colId xmlns:a16="http://schemas.microsoft.com/office/drawing/2014/main" val="2305019115"/>
                    </a:ext>
                  </a:extLst>
                </a:gridCol>
              </a:tblGrid>
              <a:tr h="1143488">
                <a:tc>
                  <a:txBody>
                    <a:bodyPr/>
                    <a:lstStyle/>
                    <a:p>
                      <a:pPr algn="l"/>
                      <a:r>
                        <a:rPr lang="en-US" sz="2000" b="1" i="1" dirty="0">
                          <a:solidFill>
                            <a:srgbClr val="222222"/>
                          </a:solidFill>
                          <a:effectLst/>
                        </a:rPr>
                        <a:t>Adenomyosis</a:t>
                      </a:r>
                      <a:endParaRPr lang="en-US" sz="2000" dirty="0">
                        <a:solidFill>
                          <a:srgbClr val="222222"/>
                        </a:solidFill>
                        <a:effectLst/>
                      </a:endParaRPr>
                    </a:p>
                  </a:txBody>
                  <a:tcPr marL="47711" marR="47711" marT="23856" marB="23856" anchor="ctr">
                    <a:lnL w="6350" cap="flat" cmpd="sng" algn="ctr">
                      <a:solidFill>
                        <a:srgbClr val="E4E4E4"/>
                      </a:solidFill>
                      <a:prstDash val="solid"/>
                      <a:round/>
                      <a:headEnd type="none" w="med" len="med"/>
                      <a:tailEnd type="none" w="med" len="med"/>
                    </a:lnL>
                    <a:lnR w="6350" cap="flat" cmpd="sng" algn="ctr">
                      <a:solidFill>
                        <a:srgbClr val="E4E4E4"/>
                      </a:solidFill>
                      <a:prstDash val="solid"/>
                      <a:round/>
                      <a:headEnd type="none" w="med" len="med"/>
                      <a:tailEnd type="none" w="med" len="med"/>
                    </a:lnR>
                    <a:lnT w="6350" cap="flat" cmpd="sng" algn="ctr">
                      <a:solidFill>
                        <a:srgbClr val="E4E4E4"/>
                      </a:solidFill>
                      <a:prstDash val="solid"/>
                      <a:round/>
                      <a:headEnd type="none" w="med" len="med"/>
                      <a:tailEnd type="none" w="med" len="med"/>
                    </a:lnT>
                    <a:lnB w="6350" cap="flat" cmpd="sng" algn="ctr">
                      <a:solidFill>
                        <a:srgbClr val="E4E4E4"/>
                      </a:solidFill>
                      <a:prstDash val="solid"/>
                      <a:round/>
                      <a:headEnd type="none" w="med" len="med"/>
                      <a:tailEnd type="none" w="med" len="med"/>
                    </a:lnB>
                    <a:solidFill>
                      <a:srgbClr val="FFFFFF"/>
                    </a:solidFill>
                  </a:tcPr>
                </a:tc>
                <a:tc>
                  <a:txBody>
                    <a:bodyPr/>
                    <a:lstStyle/>
                    <a:p>
                      <a:pPr algn="l"/>
                      <a:r>
                        <a:rPr lang="en-US" sz="2000" dirty="0">
                          <a:solidFill>
                            <a:srgbClr val="222222"/>
                          </a:solidFill>
                          <a:effectLst/>
                        </a:rPr>
                        <a:t>The presence of endometrial tissue in the uterine myometrium leading to abnormal bleeding and pain. The uterus becomes soft and globular. </a:t>
                      </a:r>
                      <a:r>
                        <a:rPr lang="en-US" sz="2000" dirty="0" err="1">
                          <a:solidFill>
                            <a:srgbClr val="222222"/>
                          </a:solidFill>
                          <a:effectLst/>
                        </a:rPr>
                        <a:t>Levonorgestril</a:t>
                      </a:r>
                      <a:r>
                        <a:rPr lang="en-US" sz="2000" dirty="0">
                          <a:solidFill>
                            <a:srgbClr val="222222"/>
                          </a:solidFill>
                          <a:effectLst/>
                        </a:rPr>
                        <a:t>-containing IUS or hysterectomy is the most effective treatment.</a:t>
                      </a:r>
                    </a:p>
                  </a:txBody>
                  <a:tcPr marL="47711" marR="47711" marT="23856" marB="23856" anchor="ctr">
                    <a:lnL w="6350" cap="flat" cmpd="sng" algn="ctr">
                      <a:solidFill>
                        <a:srgbClr val="E4E4E4"/>
                      </a:solidFill>
                      <a:prstDash val="solid"/>
                      <a:round/>
                      <a:headEnd type="none" w="med" len="med"/>
                      <a:tailEnd type="none" w="med" len="med"/>
                    </a:lnL>
                    <a:lnR w="6350" cap="flat" cmpd="sng" algn="ctr">
                      <a:solidFill>
                        <a:srgbClr val="E4E4E4"/>
                      </a:solidFill>
                      <a:prstDash val="solid"/>
                      <a:round/>
                      <a:headEnd type="none" w="med" len="med"/>
                      <a:tailEnd type="none" w="med" len="med"/>
                    </a:lnR>
                    <a:lnT w="6350" cap="flat" cmpd="sng" algn="ctr">
                      <a:solidFill>
                        <a:srgbClr val="E4E4E4"/>
                      </a:solidFill>
                      <a:prstDash val="solid"/>
                      <a:round/>
                      <a:headEnd type="none" w="med" len="med"/>
                      <a:tailEnd type="none" w="med" len="med"/>
                    </a:lnT>
                    <a:lnB w="6350"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250315673"/>
                  </a:ext>
                </a:extLst>
              </a:tr>
              <a:tr h="1143488">
                <a:tc>
                  <a:txBody>
                    <a:bodyPr/>
                    <a:lstStyle/>
                    <a:p>
                      <a:pPr algn="l"/>
                      <a:r>
                        <a:rPr lang="en-US" sz="2000" b="1" i="1">
                          <a:solidFill>
                            <a:srgbClr val="222222"/>
                          </a:solidFill>
                          <a:effectLst/>
                        </a:rPr>
                        <a:t>Adenomyoma</a:t>
                      </a:r>
                      <a:endParaRPr lang="en-US" sz="2000">
                        <a:solidFill>
                          <a:srgbClr val="222222"/>
                        </a:solidFill>
                        <a:effectLst/>
                      </a:endParaRPr>
                    </a:p>
                  </a:txBody>
                  <a:tcPr marL="47711" marR="47711" marT="23856" marB="23856" anchor="ctr">
                    <a:lnL w="6350" cap="flat" cmpd="sng" algn="ctr">
                      <a:solidFill>
                        <a:srgbClr val="E4E4E4"/>
                      </a:solidFill>
                      <a:prstDash val="solid"/>
                      <a:round/>
                      <a:headEnd type="none" w="med" len="med"/>
                      <a:tailEnd type="none" w="med" len="med"/>
                    </a:lnL>
                    <a:lnR w="6350" cap="flat" cmpd="sng" algn="ctr">
                      <a:solidFill>
                        <a:srgbClr val="E4E4E4"/>
                      </a:solidFill>
                      <a:prstDash val="solid"/>
                      <a:round/>
                      <a:headEnd type="none" w="med" len="med"/>
                      <a:tailEnd type="none" w="med" len="med"/>
                    </a:lnR>
                    <a:lnT w="6350" cap="flat" cmpd="sng" algn="ctr">
                      <a:solidFill>
                        <a:srgbClr val="E4E4E4"/>
                      </a:solidFill>
                      <a:prstDash val="solid"/>
                      <a:round/>
                      <a:headEnd type="none" w="med" len="med"/>
                      <a:tailEnd type="none" w="med" len="med"/>
                    </a:lnT>
                    <a:lnB w="6350" cap="flat" cmpd="sng" algn="ctr">
                      <a:solidFill>
                        <a:srgbClr val="E4E4E4"/>
                      </a:solidFill>
                      <a:prstDash val="solid"/>
                      <a:round/>
                      <a:headEnd type="none" w="med" len="med"/>
                      <a:tailEnd type="none" w="med" len="med"/>
                    </a:lnB>
                    <a:solidFill>
                      <a:srgbClr val="FFFFFF"/>
                    </a:solidFill>
                  </a:tcPr>
                </a:tc>
                <a:tc>
                  <a:txBody>
                    <a:bodyPr/>
                    <a:lstStyle/>
                    <a:p>
                      <a:pPr algn="l"/>
                      <a:r>
                        <a:rPr lang="en-US" sz="2000" dirty="0">
                          <a:solidFill>
                            <a:srgbClr val="222222"/>
                          </a:solidFill>
                          <a:effectLst/>
                        </a:rPr>
                        <a:t>A well-circumscribed collection of endometrial tissue within the uterine wall. They may also contain smooth muscle cells and are not encapsulated. Adenomyomas can also prolapse into the endometrial cavity similar to a classic endometrial polyp.</a:t>
                      </a:r>
                    </a:p>
                  </a:txBody>
                  <a:tcPr marL="47711" marR="47711" marT="23856" marB="23856" anchor="ctr">
                    <a:lnL w="6350" cap="flat" cmpd="sng" algn="ctr">
                      <a:solidFill>
                        <a:srgbClr val="E4E4E4"/>
                      </a:solidFill>
                      <a:prstDash val="solid"/>
                      <a:round/>
                      <a:headEnd type="none" w="med" len="med"/>
                      <a:tailEnd type="none" w="med" len="med"/>
                    </a:lnL>
                    <a:lnR w="6350" cap="flat" cmpd="sng" algn="ctr">
                      <a:solidFill>
                        <a:srgbClr val="E4E4E4"/>
                      </a:solidFill>
                      <a:prstDash val="solid"/>
                      <a:round/>
                      <a:headEnd type="none" w="med" len="med"/>
                      <a:tailEnd type="none" w="med" len="med"/>
                    </a:lnR>
                    <a:lnT w="6350" cap="flat" cmpd="sng" algn="ctr">
                      <a:solidFill>
                        <a:srgbClr val="E4E4E4"/>
                      </a:solidFill>
                      <a:prstDash val="solid"/>
                      <a:round/>
                      <a:headEnd type="none" w="med" len="med"/>
                      <a:tailEnd type="none" w="med" len="med"/>
                    </a:lnT>
                    <a:lnB w="6350"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527821"/>
                  </a:ext>
                </a:extLst>
              </a:tr>
              <a:tr h="1143488">
                <a:tc>
                  <a:txBody>
                    <a:bodyPr/>
                    <a:lstStyle/>
                    <a:p>
                      <a:pPr algn="l"/>
                      <a:r>
                        <a:rPr lang="en-US" sz="2000" b="1" i="1">
                          <a:solidFill>
                            <a:srgbClr val="222222"/>
                          </a:solidFill>
                          <a:effectLst/>
                        </a:rPr>
                        <a:t>Endometriosis</a:t>
                      </a:r>
                      <a:endParaRPr lang="en-US" sz="2000">
                        <a:solidFill>
                          <a:srgbClr val="222222"/>
                        </a:solidFill>
                        <a:effectLst/>
                      </a:endParaRPr>
                    </a:p>
                  </a:txBody>
                  <a:tcPr marL="47711" marR="47711" marT="23856" marB="23856" anchor="ctr">
                    <a:lnL w="6350" cap="flat" cmpd="sng" algn="ctr">
                      <a:solidFill>
                        <a:srgbClr val="E4E4E4"/>
                      </a:solidFill>
                      <a:prstDash val="solid"/>
                      <a:round/>
                      <a:headEnd type="none" w="med" len="med"/>
                      <a:tailEnd type="none" w="med" len="med"/>
                    </a:lnL>
                    <a:lnR w="6350" cap="flat" cmpd="sng" algn="ctr">
                      <a:solidFill>
                        <a:srgbClr val="E4E4E4"/>
                      </a:solidFill>
                      <a:prstDash val="solid"/>
                      <a:round/>
                      <a:headEnd type="none" w="med" len="med"/>
                      <a:tailEnd type="none" w="med" len="med"/>
                    </a:lnR>
                    <a:lnT w="6350" cap="flat" cmpd="sng" algn="ctr">
                      <a:solidFill>
                        <a:srgbClr val="E4E4E4"/>
                      </a:solidFill>
                      <a:prstDash val="solid"/>
                      <a:round/>
                      <a:headEnd type="none" w="med" len="med"/>
                      <a:tailEnd type="none" w="med" len="med"/>
                    </a:lnT>
                    <a:lnB w="6350" cap="flat" cmpd="sng" algn="ctr">
                      <a:solidFill>
                        <a:srgbClr val="E4E4E4"/>
                      </a:solidFill>
                      <a:prstDash val="solid"/>
                      <a:round/>
                      <a:headEnd type="none" w="med" len="med"/>
                      <a:tailEnd type="none" w="med" len="med"/>
                    </a:lnB>
                    <a:solidFill>
                      <a:srgbClr val="FFFFFF"/>
                    </a:solidFill>
                  </a:tcPr>
                </a:tc>
                <a:tc>
                  <a:txBody>
                    <a:bodyPr/>
                    <a:lstStyle/>
                    <a:p>
                      <a:pPr algn="l"/>
                      <a:r>
                        <a:rPr lang="en-US" sz="2000" dirty="0">
                          <a:solidFill>
                            <a:srgbClr val="222222"/>
                          </a:solidFill>
                          <a:effectLst/>
                        </a:rPr>
                        <a:t>The presence of endometrial cells outside the uterine cavity. The hallmark of this chronic disease is cyclic pelvic pain. These estrogen-sensitive lesions can be treated with NSAIDs, OCPs, progestins, GnRH agonists, or surgery.</a:t>
                      </a:r>
                    </a:p>
                  </a:txBody>
                  <a:tcPr marL="47711" marR="47711" marT="23856" marB="23856" anchor="ctr">
                    <a:lnL w="6350" cap="flat" cmpd="sng" algn="ctr">
                      <a:solidFill>
                        <a:srgbClr val="E4E4E4"/>
                      </a:solidFill>
                      <a:prstDash val="solid"/>
                      <a:round/>
                      <a:headEnd type="none" w="med" len="med"/>
                      <a:tailEnd type="none" w="med" len="med"/>
                    </a:lnL>
                    <a:lnR w="6350" cap="flat" cmpd="sng" algn="ctr">
                      <a:solidFill>
                        <a:srgbClr val="E4E4E4"/>
                      </a:solidFill>
                      <a:prstDash val="solid"/>
                      <a:round/>
                      <a:headEnd type="none" w="med" len="med"/>
                      <a:tailEnd type="none" w="med" len="med"/>
                    </a:lnR>
                    <a:lnT w="6350" cap="flat" cmpd="sng" algn="ctr">
                      <a:solidFill>
                        <a:srgbClr val="E4E4E4"/>
                      </a:solidFill>
                      <a:prstDash val="solid"/>
                      <a:round/>
                      <a:headEnd type="none" w="med" len="med"/>
                      <a:tailEnd type="none" w="med" len="med"/>
                    </a:lnT>
                    <a:lnB w="6350"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74936924"/>
                  </a:ext>
                </a:extLst>
              </a:tr>
              <a:tr h="593276">
                <a:tc>
                  <a:txBody>
                    <a:bodyPr/>
                    <a:lstStyle/>
                    <a:p>
                      <a:pPr algn="l"/>
                      <a:r>
                        <a:rPr lang="en-US" sz="2000" b="1" i="1">
                          <a:solidFill>
                            <a:srgbClr val="222222"/>
                          </a:solidFill>
                          <a:effectLst/>
                        </a:rPr>
                        <a:t>Endometrioma</a:t>
                      </a:r>
                      <a:endParaRPr lang="en-US" sz="2000">
                        <a:solidFill>
                          <a:srgbClr val="222222"/>
                        </a:solidFill>
                        <a:effectLst/>
                      </a:endParaRPr>
                    </a:p>
                  </a:txBody>
                  <a:tcPr marL="47711" marR="47711" marT="23856" marB="23856" anchor="ctr">
                    <a:lnL w="6350" cap="flat" cmpd="sng" algn="ctr">
                      <a:solidFill>
                        <a:srgbClr val="E4E4E4"/>
                      </a:solidFill>
                      <a:prstDash val="solid"/>
                      <a:round/>
                      <a:headEnd type="none" w="med" len="med"/>
                      <a:tailEnd type="none" w="med" len="med"/>
                    </a:lnL>
                    <a:lnR w="6350" cap="flat" cmpd="sng" algn="ctr">
                      <a:solidFill>
                        <a:srgbClr val="E4E4E4"/>
                      </a:solidFill>
                      <a:prstDash val="solid"/>
                      <a:round/>
                      <a:headEnd type="none" w="med" len="med"/>
                      <a:tailEnd type="none" w="med" len="med"/>
                    </a:lnR>
                    <a:lnT w="6350" cap="flat" cmpd="sng" algn="ctr">
                      <a:solidFill>
                        <a:srgbClr val="E4E4E4"/>
                      </a:solidFill>
                      <a:prstDash val="solid"/>
                      <a:round/>
                      <a:headEnd type="none" w="med" len="med"/>
                      <a:tailEnd type="none" w="med" len="med"/>
                    </a:lnT>
                    <a:lnB w="6350" cap="flat" cmpd="sng" algn="ctr">
                      <a:solidFill>
                        <a:srgbClr val="E4E4E4"/>
                      </a:solidFill>
                      <a:prstDash val="solid"/>
                      <a:round/>
                      <a:headEnd type="none" w="med" len="med"/>
                      <a:tailEnd type="none" w="med" len="med"/>
                    </a:lnB>
                    <a:solidFill>
                      <a:srgbClr val="FFFFFF"/>
                    </a:solidFill>
                  </a:tcPr>
                </a:tc>
                <a:tc>
                  <a:txBody>
                    <a:bodyPr/>
                    <a:lstStyle/>
                    <a:p>
                      <a:pPr algn="l"/>
                      <a:r>
                        <a:rPr lang="en-US" sz="2000">
                          <a:solidFill>
                            <a:srgbClr val="222222"/>
                          </a:solidFill>
                          <a:effectLst/>
                        </a:rPr>
                        <a:t>A cystic collection of endometrial cells, old blood, and menstrual debris on the ovary; also known as “chocolate cysts.”</a:t>
                      </a:r>
                    </a:p>
                  </a:txBody>
                  <a:tcPr marL="47711" marR="47711" marT="23856" marB="23856" anchor="ctr">
                    <a:lnL w="6350" cap="flat" cmpd="sng" algn="ctr">
                      <a:solidFill>
                        <a:srgbClr val="E4E4E4"/>
                      </a:solidFill>
                      <a:prstDash val="solid"/>
                      <a:round/>
                      <a:headEnd type="none" w="med" len="med"/>
                      <a:tailEnd type="none" w="med" len="med"/>
                    </a:lnL>
                    <a:lnR w="6350" cap="flat" cmpd="sng" algn="ctr">
                      <a:solidFill>
                        <a:srgbClr val="E4E4E4"/>
                      </a:solidFill>
                      <a:prstDash val="solid"/>
                      <a:round/>
                      <a:headEnd type="none" w="med" len="med"/>
                      <a:tailEnd type="none" w="med" len="med"/>
                    </a:lnR>
                    <a:lnT w="6350" cap="flat" cmpd="sng" algn="ctr">
                      <a:solidFill>
                        <a:srgbClr val="E4E4E4"/>
                      </a:solidFill>
                      <a:prstDash val="solid"/>
                      <a:round/>
                      <a:headEnd type="none" w="med" len="med"/>
                      <a:tailEnd type="none" w="med" len="med"/>
                    </a:lnT>
                    <a:lnB w="6350"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333354856"/>
                  </a:ext>
                </a:extLst>
              </a:tr>
              <a:tr h="1143488">
                <a:tc>
                  <a:txBody>
                    <a:bodyPr/>
                    <a:lstStyle/>
                    <a:p>
                      <a:pPr algn="l"/>
                      <a:r>
                        <a:rPr lang="en-US" sz="2000" b="1" i="1">
                          <a:solidFill>
                            <a:srgbClr val="222222"/>
                          </a:solidFill>
                          <a:effectLst/>
                        </a:rPr>
                        <a:t>Leiomyoma</a:t>
                      </a:r>
                      <a:endParaRPr lang="en-US" sz="2000">
                        <a:solidFill>
                          <a:srgbClr val="222222"/>
                        </a:solidFill>
                        <a:effectLst/>
                      </a:endParaRPr>
                    </a:p>
                  </a:txBody>
                  <a:tcPr marL="47711" marR="47711" marT="23856" marB="23856" anchor="ctr">
                    <a:lnL w="6350" cap="flat" cmpd="sng" algn="ctr">
                      <a:solidFill>
                        <a:srgbClr val="E4E4E4"/>
                      </a:solidFill>
                      <a:prstDash val="solid"/>
                      <a:round/>
                      <a:headEnd type="none" w="med" len="med"/>
                      <a:tailEnd type="none" w="med" len="med"/>
                    </a:lnL>
                    <a:lnR w="6350" cap="flat" cmpd="sng" algn="ctr">
                      <a:solidFill>
                        <a:srgbClr val="E4E4E4"/>
                      </a:solidFill>
                      <a:prstDash val="solid"/>
                      <a:round/>
                      <a:headEnd type="none" w="med" len="med"/>
                      <a:tailEnd type="none" w="med" len="med"/>
                    </a:lnR>
                    <a:lnT w="6350" cap="flat" cmpd="sng" algn="ctr">
                      <a:solidFill>
                        <a:srgbClr val="E4E4E4"/>
                      </a:solidFill>
                      <a:prstDash val="solid"/>
                      <a:round/>
                      <a:headEnd type="none" w="med" len="med"/>
                      <a:tailEnd type="none" w="med" len="med"/>
                    </a:lnT>
                    <a:lnB w="6350" cap="flat" cmpd="sng" algn="ctr">
                      <a:solidFill>
                        <a:srgbClr val="E4E4E4"/>
                      </a:solidFill>
                      <a:prstDash val="solid"/>
                      <a:round/>
                      <a:headEnd type="none" w="med" len="med"/>
                      <a:tailEnd type="none" w="med" len="med"/>
                    </a:lnB>
                    <a:solidFill>
                      <a:srgbClr val="FFFFFF"/>
                    </a:solidFill>
                  </a:tcPr>
                </a:tc>
                <a:tc>
                  <a:txBody>
                    <a:bodyPr/>
                    <a:lstStyle/>
                    <a:p>
                      <a:pPr algn="l"/>
                      <a:r>
                        <a:rPr lang="en-US" sz="2000" dirty="0">
                          <a:solidFill>
                            <a:srgbClr val="222222"/>
                          </a:solidFill>
                          <a:effectLst/>
                        </a:rPr>
                        <a:t>Local proliferations of smooth muscle cells within the myometrium, often surrounded by a </a:t>
                      </a:r>
                      <a:r>
                        <a:rPr lang="en-US" sz="2000" dirty="0" err="1">
                          <a:solidFill>
                            <a:srgbClr val="222222"/>
                          </a:solidFill>
                          <a:effectLst/>
                        </a:rPr>
                        <a:t>pseudocapsule</a:t>
                      </a:r>
                      <a:r>
                        <a:rPr lang="en-US" sz="2000" dirty="0">
                          <a:solidFill>
                            <a:srgbClr val="222222"/>
                          </a:solidFill>
                          <a:effectLst/>
                        </a:rPr>
                        <a:t>. Also known as fibroids, these benign growths may be located on the intramural, </a:t>
                      </a:r>
                      <a:r>
                        <a:rPr lang="en-US" sz="2000" dirty="0" err="1">
                          <a:solidFill>
                            <a:srgbClr val="222222"/>
                          </a:solidFill>
                          <a:effectLst/>
                        </a:rPr>
                        <a:t>subserosal</a:t>
                      </a:r>
                      <a:r>
                        <a:rPr lang="en-US" sz="2000" dirty="0">
                          <a:solidFill>
                            <a:srgbClr val="222222"/>
                          </a:solidFill>
                          <a:effectLst/>
                        </a:rPr>
                        <a:t>, or submucosal portions of the uterus.</a:t>
                      </a:r>
                    </a:p>
                  </a:txBody>
                  <a:tcPr marL="47711" marR="47711" marT="23856" marB="23856" anchor="ctr">
                    <a:lnL w="6350" cap="flat" cmpd="sng" algn="ctr">
                      <a:solidFill>
                        <a:srgbClr val="E4E4E4"/>
                      </a:solidFill>
                      <a:prstDash val="solid"/>
                      <a:round/>
                      <a:headEnd type="none" w="med" len="med"/>
                      <a:tailEnd type="none" w="med" len="med"/>
                    </a:lnL>
                    <a:lnR w="6350" cap="flat" cmpd="sng" algn="ctr">
                      <a:solidFill>
                        <a:srgbClr val="E4E4E4"/>
                      </a:solidFill>
                      <a:prstDash val="solid"/>
                      <a:round/>
                      <a:headEnd type="none" w="med" len="med"/>
                      <a:tailEnd type="none" w="med" len="med"/>
                    </a:lnR>
                    <a:lnT w="6350" cap="flat" cmpd="sng" algn="ctr">
                      <a:solidFill>
                        <a:srgbClr val="E4E4E4"/>
                      </a:solidFill>
                      <a:prstDash val="solid"/>
                      <a:round/>
                      <a:headEnd type="none" w="med" len="med"/>
                      <a:tailEnd type="none" w="med" len="med"/>
                    </a:lnT>
                    <a:lnB w="6350"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2565328353"/>
                  </a:ext>
                </a:extLst>
              </a:tr>
            </a:tbl>
          </a:graphicData>
        </a:graphic>
      </p:graphicFrame>
    </p:spTree>
    <p:extLst>
      <p:ext uri="{BB962C8B-B14F-4D97-AF65-F5344CB8AC3E}">
        <p14:creationId xmlns:p14="http://schemas.microsoft.com/office/powerpoint/2010/main" val="31838458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5" name="Rectangle 7"/>
          <p:cNvSpPr>
            <a:spLocks noChangeArrowheads="1"/>
          </p:cNvSpPr>
          <p:nvPr/>
        </p:nvSpPr>
        <p:spPr bwMode="auto">
          <a:xfrm>
            <a:off x="533400" y="1447800"/>
            <a:ext cx="8077200" cy="13112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40458C"/>
                </a:solidFill>
                <a:effectLst/>
                <a:uLnTx/>
                <a:uFillTx/>
                <a:latin typeface="Times New Roman"/>
                <a:ea typeface="+mn-ea"/>
                <a:cs typeface="+mn-cs"/>
              </a:rPr>
              <a:t>Adenomyosis</a:t>
            </a:r>
          </a:p>
        </p:txBody>
      </p:sp>
      <p:sp>
        <p:nvSpPr>
          <p:cNvPr id="63491" name="Subtitle 3" descr="Rectangle: Click to edit Master text styles&#10;Second level&#10;Third level&#10;Fourth level&#10;Fifth level"/>
          <p:cNvSpPr>
            <a:spLocks noGrp="1"/>
          </p:cNvSpPr>
          <p:nvPr>
            <p:ph type="subTitle" idx="1"/>
          </p:nvPr>
        </p:nvSpPr>
        <p:spPr/>
        <p:txBody>
          <a:bodyPr/>
          <a:lstStyle/>
          <a:p>
            <a:pPr eaLnBrk="1" hangingPunct="1"/>
            <a:endParaRPr lang="en-AU"/>
          </a:p>
        </p:txBody>
      </p:sp>
      <p:pic>
        <p:nvPicPr>
          <p:cNvPr id="3074" name="Picture 2" descr="Adenomyosis">
            <a:extLst>
              <a:ext uri="{FF2B5EF4-FFF2-40B4-BE49-F238E27FC236}">
                <a16:creationId xmlns:a16="http://schemas.microsoft.com/office/drawing/2014/main" id="{DA06A69E-A806-47E5-B7BC-60FAE7E2C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852936"/>
            <a:ext cx="3467472" cy="36893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p:cTn id="7" dur="1000" fill="hold"/>
                                        <p:tgtEl>
                                          <p:spTgt spid="2055"/>
                                        </p:tgtEl>
                                        <p:attrNameLst>
                                          <p:attrName>ppt_w</p:attrName>
                                        </p:attrNameLst>
                                      </p:cBhvr>
                                      <p:tavLst>
                                        <p:tav tm="0">
                                          <p:val>
                                            <p:fltVal val="0"/>
                                          </p:val>
                                        </p:tav>
                                        <p:tav tm="100000">
                                          <p:val>
                                            <p:strVal val="#ppt_w"/>
                                          </p:val>
                                        </p:tav>
                                      </p:tavLst>
                                    </p:anim>
                                    <p:anim calcmode="lin" valueType="num">
                                      <p:cBhvr>
                                        <p:cTn id="8" dur="1000" fill="hold"/>
                                        <p:tgtEl>
                                          <p:spTgt spid="2055"/>
                                        </p:tgtEl>
                                        <p:attrNameLst>
                                          <p:attrName>ppt_h</p:attrName>
                                        </p:attrNameLst>
                                      </p:cBhvr>
                                      <p:tavLst>
                                        <p:tav tm="0">
                                          <p:val>
                                            <p:fltVal val="0"/>
                                          </p:val>
                                        </p:tav>
                                        <p:tav tm="100000">
                                          <p:val>
                                            <p:strVal val="#ppt_h"/>
                                          </p:val>
                                        </p:tav>
                                      </p:tavLst>
                                    </p:anim>
                                    <p:anim calcmode="lin" valueType="num">
                                      <p:cBhvr>
                                        <p:cTn id="9" dur="1000" fill="hold"/>
                                        <p:tgtEl>
                                          <p:spTgt spid="20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7E0000">
            <a:alpha val="94902"/>
          </a:srgbClr>
        </a:solidFill>
        <a:effectLst/>
      </p:bgPr>
    </p:bg>
    <p:spTree>
      <p:nvGrpSpPr>
        <p:cNvPr id="1" name=""/>
        <p:cNvGrpSpPr/>
        <p:nvPr/>
      </p:nvGrpSpPr>
      <p:grpSpPr>
        <a:xfrm>
          <a:off x="0" y="0"/>
          <a:ext cx="0" cy="0"/>
          <a:chOff x="0" y="0"/>
          <a:chExt cx="0" cy="0"/>
        </a:xfrm>
      </p:grpSpPr>
      <p:grpSp>
        <p:nvGrpSpPr>
          <p:cNvPr id="2" name="Inside-left page 1"/>
          <p:cNvGrpSpPr/>
          <p:nvPr/>
        </p:nvGrpSpPr>
        <p:grpSpPr>
          <a:xfrm>
            <a:off x="685800" y="838200"/>
            <a:ext cx="3886200" cy="5334000"/>
            <a:chOff x="1527048" y="1371600"/>
            <a:chExt cx="3044952" cy="4114800"/>
          </a:xfrm>
        </p:grpSpPr>
        <p:sp>
          <p:nvSpPr>
            <p:cNvPr id="64" name="Rounded Rectangle 63"/>
            <p:cNvSpPr/>
            <p:nvPr/>
          </p:nvSpPr>
          <p:spPr>
            <a:xfrm>
              <a:off x="1527048" y="1371600"/>
              <a:ext cx="3044952" cy="4114800"/>
            </a:xfrm>
            <a:prstGeom prst="roundRect">
              <a:avLst>
                <a:gd name="adj" fmla="val 1580"/>
              </a:avLst>
            </a:prstGeom>
            <a:gradFill flip="none" rotWithShape="1">
              <a:gsLst>
                <a:gs pos="0">
                  <a:schemeClr val="accent2">
                    <a:lumMod val="75000"/>
                  </a:schemeClr>
                </a:gs>
                <a:gs pos="100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1691640" y="1449324"/>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Inside-right page 3"/>
          <p:cNvGrpSpPr/>
          <p:nvPr/>
        </p:nvGrpSpPr>
        <p:grpSpPr>
          <a:xfrm>
            <a:off x="4571999" y="838200"/>
            <a:ext cx="3429001" cy="5339179"/>
            <a:chOff x="4571999" y="848139"/>
            <a:chExt cx="3044953" cy="4642764"/>
          </a:xfrm>
        </p:grpSpPr>
        <p:grpSp>
          <p:nvGrpSpPr>
            <p:cNvPr id="4" name="Inside-right"/>
            <p:cNvGrpSpPr/>
            <p:nvPr/>
          </p:nvGrpSpPr>
          <p:grpSpPr>
            <a:xfrm>
              <a:off x="4571999" y="848139"/>
              <a:ext cx="3044953" cy="4638261"/>
              <a:chOff x="4571999" y="848139"/>
              <a:chExt cx="3044953" cy="4638261"/>
            </a:xfrm>
          </p:grpSpPr>
          <p:grpSp>
            <p:nvGrpSpPr>
              <p:cNvPr id="5" name="Inside-right"/>
              <p:cNvGrpSpPr/>
              <p:nvPr/>
            </p:nvGrpSpPr>
            <p:grpSpPr>
              <a:xfrm rot="10800000">
                <a:off x="4571999" y="848139"/>
                <a:ext cx="3044953" cy="4638261"/>
                <a:chOff x="1527048" y="1371600"/>
                <a:chExt cx="3044953" cy="4638261"/>
              </a:xfrm>
            </p:grpSpPr>
            <p:sp>
              <p:nvSpPr>
                <p:cNvPr id="57" name="Rounded Rectangle 56"/>
                <p:cNvSpPr/>
                <p:nvPr/>
              </p:nvSpPr>
              <p:spPr>
                <a:xfrm>
                  <a:off x="1527048" y="1371600"/>
                  <a:ext cx="3044952" cy="4638261"/>
                </a:xfrm>
                <a:prstGeom prst="roundRect">
                  <a:avLst>
                    <a:gd name="adj" fmla="val 1580"/>
                  </a:avLst>
                </a:prstGeom>
                <a:gradFill flip="none" rotWithShape="1">
                  <a:gsLst>
                    <a:gs pos="0">
                      <a:schemeClr val="accent2">
                        <a:lumMod val="75000"/>
                      </a:schemeClr>
                    </a:gs>
                    <a:gs pos="100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1691641" y="1449323"/>
                  <a:ext cx="2880360" cy="4494277"/>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 name="Group 167"/>
              <p:cNvGrpSpPr/>
              <p:nvPr/>
            </p:nvGrpSpPr>
            <p:grpSpPr>
              <a:xfrm>
                <a:off x="7162800" y="1453896"/>
                <a:ext cx="246855" cy="3950208"/>
                <a:chOff x="7162800" y="1453896"/>
                <a:chExt cx="246855" cy="3950208"/>
              </a:xfrm>
            </p:grpSpPr>
            <p:cxnSp>
              <p:nvCxnSpPr>
                <p:cNvPr id="49" name="Straight Connector 48"/>
                <p:cNvCxnSpPr/>
                <p:nvPr/>
              </p:nvCxnSpPr>
              <p:spPr>
                <a:xfrm rot="5400000">
                  <a:off x="5263102"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318266"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5356763"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5395260"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5433757"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5188490"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grpSp>
        <p:sp>
          <p:nvSpPr>
            <p:cNvPr id="76" name="TextBox 75"/>
            <p:cNvSpPr txBox="1"/>
            <p:nvPr/>
          </p:nvSpPr>
          <p:spPr>
            <a:xfrm>
              <a:off x="4778036" y="914400"/>
              <a:ext cx="2689564" cy="4576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Calibri"/>
                  <a:ea typeface="+mn-ea"/>
                  <a:cs typeface="+mn-cs"/>
                </a:rPr>
                <a:t>‘the benign invasion of endometrium into the </a:t>
              </a:r>
              <a:r>
                <a:rPr kumimoji="0" lang="en-US" sz="2400" b="0" i="0" u="none" strike="noStrike" kern="1200" cap="none" spc="0" normalizeH="0" baseline="0" noProof="0" dirty="0" err="1">
                  <a:ln>
                    <a:noFill/>
                  </a:ln>
                  <a:solidFill>
                    <a:srgbClr val="1F497D"/>
                  </a:solidFill>
                  <a:effectLst/>
                  <a:uLnTx/>
                  <a:uFillTx/>
                  <a:latin typeface="Calibri"/>
                  <a:ea typeface="+mn-ea"/>
                  <a:cs typeface="+mn-cs"/>
                </a:rPr>
                <a:t>myometrium</a:t>
              </a:r>
              <a:r>
                <a:rPr kumimoji="0" lang="en-US" sz="2400" b="0" i="0" u="none" strike="noStrike" kern="1200" cap="none" spc="0" normalizeH="0" baseline="0" noProof="0" dirty="0">
                  <a:ln>
                    <a:noFill/>
                  </a:ln>
                  <a:solidFill>
                    <a:srgbClr val="1F497D"/>
                  </a:solidFill>
                  <a:effectLst/>
                  <a:uLnTx/>
                  <a:uFillTx/>
                  <a:latin typeface="Calibri"/>
                  <a:ea typeface="+mn-ea"/>
                  <a:cs typeface="+mn-cs"/>
                </a:rPr>
                <a:t>, producing a diffusely enlarged uterus which microscopically exhibits ectopic, non-</a:t>
              </a:r>
              <a:r>
                <a:rPr kumimoji="0" lang="en-US" sz="2400" b="0" i="0" u="none" strike="noStrike" kern="1200" cap="none" spc="0" normalizeH="0" baseline="0" noProof="0" dirty="0" err="1">
                  <a:ln>
                    <a:noFill/>
                  </a:ln>
                  <a:solidFill>
                    <a:srgbClr val="1F497D"/>
                  </a:solidFill>
                  <a:effectLst/>
                  <a:uLnTx/>
                  <a:uFillTx/>
                  <a:latin typeface="Calibri"/>
                  <a:ea typeface="+mn-ea"/>
                  <a:cs typeface="+mn-cs"/>
                </a:rPr>
                <a:t>neoplastic</a:t>
              </a:r>
              <a:r>
                <a:rPr kumimoji="0" lang="en-US" sz="2400" b="0" i="0" u="none" strike="noStrike" kern="1200" cap="none" spc="0" normalizeH="0" baseline="0" noProof="0" dirty="0">
                  <a:ln>
                    <a:noFill/>
                  </a:ln>
                  <a:solidFill>
                    <a:srgbClr val="1F497D"/>
                  </a:solidFill>
                  <a:effectLst/>
                  <a:uLnTx/>
                  <a:uFillTx/>
                  <a:latin typeface="Calibri"/>
                  <a:ea typeface="+mn-ea"/>
                  <a:cs typeface="+mn-cs"/>
                </a:rPr>
                <a:t> endometrial glands and </a:t>
              </a:r>
              <a:r>
                <a:rPr kumimoji="0" lang="en-US" sz="2400" b="0" i="0" u="none" strike="noStrike" kern="1200" cap="none" spc="0" normalizeH="0" baseline="0" noProof="0" dirty="0" err="1">
                  <a:ln>
                    <a:noFill/>
                  </a:ln>
                  <a:solidFill>
                    <a:srgbClr val="1F497D"/>
                  </a:solidFill>
                  <a:effectLst/>
                  <a:uLnTx/>
                  <a:uFillTx/>
                  <a:latin typeface="Calibri"/>
                  <a:ea typeface="+mn-ea"/>
                  <a:cs typeface="+mn-cs"/>
                </a:rPr>
                <a:t>stroma</a:t>
              </a:r>
              <a:r>
                <a:rPr kumimoji="0" lang="en-US" sz="2400" b="0" i="0" u="none" strike="noStrike" kern="1200" cap="none" spc="0" normalizeH="0" baseline="0" noProof="0" dirty="0">
                  <a:ln>
                    <a:noFill/>
                  </a:ln>
                  <a:solidFill>
                    <a:srgbClr val="1F497D"/>
                  </a:solidFill>
                  <a:effectLst/>
                  <a:uLnTx/>
                  <a:uFillTx/>
                  <a:latin typeface="Calibri"/>
                  <a:ea typeface="+mn-ea"/>
                  <a:cs typeface="+mn-cs"/>
                </a:rPr>
                <a:t> surrounded by hypertrophic and </a:t>
              </a:r>
              <a:r>
                <a:rPr kumimoji="0" lang="en-US" sz="2400" b="0" i="0" u="none" strike="noStrike" kern="1200" cap="none" spc="0" normalizeH="0" baseline="0" noProof="0" dirty="0" err="1">
                  <a:ln>
                    <a:noFill/>
                  </a:ln>
                  <a:solidFill>
                    <a:srgbClr val="1F497D"/>
                  </a:solidFill>
                  <a:effectLst/>
                  <a:uLnTx/>
                  <a:uFillTx/>
                  <a:latin typeface="Calibri"/>
                  <a:ea typeface="+mn-ea"/>
                  <a:cs typeface="+mn-cs"/>
                </a:rPr>
                <a:t>hyperplastic</a:t>
              </a:r>
              <a:r>
                <a:rPr kumimoji="0" lang="en-US" sz="2400" b="0" i="0" u="none" strike="noStrike" kern="1200" cap="none" spc="0" normalizeH="0" baseline="0" noProof="0" dirty="0">
                  <a:ln>
                    <a:noFill/>
                  </a:ln>
                  <a:solidFill>
                    <a:srgbClr val="1F497D"/>
                  </a:solidFill>
                  <a:effectLst/>
                  <a:uLnTx/>
                  <a:uFillTx/>
                  <a:latin typeface="Calibri"/>
                  <a:ea typeface="+mn-ea"/>
                  <a:cs typeface="+mn-cs"/>
                </a:rPr>
                <a:t> </a:t>
              </a:r>
              <a:r>
                <a:rPr kumimoji="0" lang="en-US" sz="2400" b="0" i="0" u="none" strike="noStrike" kern="1200" cap="none" spc="0" normalizeH="0" baseline="0" noProof="0" dirty="0" err="1">
                  <a:ln>
                    <a:noFill/>
                  </a:ln>
                  <a:solidFill>
                    <a:srgbClr val="1F497D"/>
                  </a:solidFill>
                  <a:effectLst/>
                  <a:uLnTx/>
                  <a:uFillTx/>
                  <a:latin typeface="Calibri"/>
                  <a:ea typeface="+mn-ea"/>
                  <a:cs typeface="+mn-cs"/>
                </a:rPr>
                <a:t>myometrium</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 name="Inside-left page 2"/>
          <p:cNvGrpSpPr/>
          <p:nvPr/>
        </p:nvGrpSpPr>
        <p:grpSpPr>
          <a:xfrm>
            <a:off x="1691640" y="1449324"/>
            <a:ext cx="2880360" cy="3959352"/>
            <a:chOff x="1691640" y="1449324"/>
            <a:chExt cx="2880360" cy="3959352"/>
          </a:xfrm>
        </p:grpSpPr>
        <p:sp>
          <p:nvSpPr>
            <p:cNvPr id="75" name="Inside-left"/>
            <p:cNvSpPr/>
            <p:nvPr/>
          </p:nvSpPr>
          <p:spPr>
            <a:xfrm>
              <a:off x="1691640" y="1449324"/>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6" name="Straight Connector 95"/>
            <p:cNvCxnSpPr/>
            <p:nvPr/>
          </p:nvCxnSpPr>
          <p:spPr>
            <a:xfrm rot="16200000" flipH="1">
              <a:off x="-221314" y="3428206"/>
              <a:ext cx="3949417" cy="1588"/>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 name="Inside-left page 3"/>
          <p:cNvGrpSpPr/>
          <p:nvPr/>
        </p:nvGrpSpPr>
        <p:grpSpPr>
          <a:xfrm>
            <a:off x="1691640" y="1981200"/>
            <a:ext cx="2880360" cy="3959352"/>
            <a:chOff x="-2133600" y="1143000"/>
            <a:chExt cx="2880360" cy="3959352"/>
          </a:xfrm>
        </p:grpSpPr>
        <p:sp>
          <p:nvSpPr>
            <p:cNvPr id="92" name="Inside-left"/>
            <p:cNvSpPr/>
            <p:nvPr/>
          </p:nvSpPr>
          <p:spPr>
            <a:xfrm>
              <a:off x="-2133600" y="1143000"/>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TextBox 98"/>
            <p:cNvSpPr txBox="1"/>
            <p:nvPr/>
          </p:nvSpPr>
          <p:spPr>
            <a:xfrm>
              <a:off x="-1701504" y="1459194"/>
              <a:ext cx="20672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doni MT Condensed" pitchFamily="18" charset="0"/>
                  <a:ea typeface="+mn-ea"/>
                  <a:cs typeface="+mn-cs"/>
                </a:rPr>
                <a:t>. </a:t>
              </a:r>
              <a:endParaRPr kumimoji="0" lang="en-US" sz="1600" b="0" i="0" u="none" strike="noStrike" kern="1200" cap="none" spc="0" normalizeH="0" baseline="0" noProof="0" dirty="0" err="1">
                <a:ln>
                  <a:noFill/>
                </a:ln>
                <a:solidFill>
                  <a:prstClr val="black"/>
                </a:solidFill>
                <a:effectLst/>
                <a:uLnTx/>
                <a:uFillTx/>
                <a:latin typeface="Bodoni MT Condensed" pitchFamily="18" charset="0"/>
                <a:ea typeface="+mn-ea"/>
                <a:cs typeface="+mn-cs"/>
              </a:endParaRPr>
            </a:p>
          </p:txBody>
        </p:sp>
        <p:cxnSp>
          <p:nvCxnSpPr>
            <p:cNvPr id="122" name="Straight Connector 121"/>
            <p:cNvCxnSpPr/>
            <p:nvPr/>
          </p:nvCxnSpPr>
          <p:spPr>
            <a:xfrm rot="5400000">
              <a:off x="-3993610" y="3117310"/>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4047583" y="3117310"/>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9" name="Inside-right page 1"/>
          <p:cNvGrpSpPr/>
          <p:nvPr/>
        </p:nvGrpSpPr>
        <p:grpSpPr>
          <a:xfrm>
            <a:off x="921772" y="798968"/>
            <a:ext cx="7300456" cy="5260063"/>
            <a:chOff x="1277272" y="1453896"/>
            <a:chExt cx="6132383" cy="4051893"/>
          </a:xfrm>
        </p:grpSpPr>
        <p:sp>
          <p:nvSpPr>
            <p:cNvPr id="132" name="Inside-right"/>
            <p:cNvSpPr/>
            <p:nvPr/>
          </p:nvSpPr>
          <p:spPr>
            <a:xfrm rot="10800000">
              <a:off x="1277272" y="1546437"/>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143"/>
            <p:cNvGrpSpPr/>
            <p:nvPr/>
          </p:nvGrpSpPr>
          <p:grpSpPr>
            <a:xfrm>
              <a:off x="7162800" y="1453896"/>
              <a:ext cx="246855" cy="3950208"/>
              <a:chOff x="7315200" y="1606296"/>
              <a:chExt cx="246855" cy="3950208"/>
            </a:xfrm>
          </p:grpSpPr>
          <p:cxnSp>
            <p:nvCxnSpPr>
              <p:cNvPr id="138" name="Straight Connector 137"/>
              <p:cNvCxnSpPr/>
              <p:nvPr/>
            </p:nvCxnSpPr>
            <p:spPr>
              <a:xfrm rot="5400000">
                <a:off x="5415502"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5470666"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5509163"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5400000">
                <a:off x="5547660"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a:off x="5586157"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5400000">
                <a:off x="5340890"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rot="18687988">
              <a:off x="4184516" y="2825849"/>
              <a:ext cx="2886583" cy="646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Adenomyosis</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
        <p:nvSpPr>
          <p:cNvPr id="3074" name="AutoShape 2" descr="data:image/jpeg;base64,/9j/4AAQSkZJRgABAQAAAQABAAD/2wCEAAkGBhQSERUUExQWFRUVGRcYGRgYGBwcHRoYHB0XGBgYGhgXHCYfGhojGhgXHy8gJCcpLCwsGh8xNTAqNSYrLCkBCQoKDgwOGg8PGiwkHyQsLCwsLCwsLCwsLCwsLCksLCwsLCwsLCwsLCwsLCwsKSwsLCwsLCwpKSwsLCwsLCksLP/AABEIAMkA+wMBIgACEQEDEQH/xAAbAAACAwEBAQAAAAAAAAAAAAAEBQIDBgEAB//EAD8QAAEDAgQDBAgEBAYDAQEAAAEAAhEDIQQSMUEFUWEicYGRBhMyobHB0fBCUrLhFCNy8QcVM2KCkjRzwqIW/8QAGQEAAwEBAQAAAAAAAAAAAAAAAQIDBAAF/8QAJxEAAgIBBAICAQUBAAAAAAAAAAECESEDEjFBBFETImEUMmKBoXH/2gAMAwEAAhEDEQA/APlQbupbWUSrqQulqjRHLpEqdldQB1KqY2SjqFP5JuS0EidKUe1zr3++ioZpMWAknu6qTeJ0gT2xHQE+ZSuzUti5D2udAv8AfzU3Ofz1nkq8HXY8WcCd4Onhqj2N2G8+AEJXFmmLgVNc6bmPvuUsjpme+yuc5rRJcOk23sSeSl6wBpyy8x+H82tzoPNFRYZSigcudzsN45d+6or4nKDJOogC5JOgAFyTyCm/h1YM9ZWy06ctkwXGZiGtkZnGwAG602E9HDhQ2pLTjKjwxjXQf4NjwS17m3HrnDKJNm5twL0Wli2zFreTGOEsiMcLfRLTUpiri3n+Xh4zNo/76jdH1RrB7DPxSeyhsdxD1ZaX1DiK7ZJM5mMMmMkiHOG7zLb9kaFOOK1Gz/D4Zx7IdTq1by5s5i0F13Zny4+/VLTwoBvZE851755pZYJ6PjSn9pCt3HqgawucS8ZyINu0Zk+UXVuGe94zF0knvPNQrYZrdovr8lVTBpm2nJJZq+LbyOG4lwNyeW30Un40tEucROnXuQlLHNi9ua5h6u8AknU7Ng211Q5HSiWnF1TvHfB8wPqhKlKZJJcTufkFdUcdyCPLeearM8wfMfFLT5KVEqavVXrjm7zqo5Um3sO0odKpeL93ciHuQ4ElPROSRKkybI2hhW3LtEM0aAbo41crIG5VIolNUi/DQDbWVJ2ZxtJI3IgDuGpV+BpACT993VS/h2XLTz1sfeq0Z1VgLsMTAdA3vGq48aS0FsajXzRL6eh1jn5iEJiarSTZs9wnfz1XAazYPUgk9ef3Yqn1kbA9YCsexo2AhD+qZ9uRpitozzDdWB1l6m2yk2lKWmzNGVIspuA1RAxwGh57ITKAeeita0bhGinyVwRxmLL4aJyjbmeZVNFsua2QMzmtk6CSBJjYSjqbADYR3HmimUBEBpb7wehETHVNGPsjKVuyzivodiMO+uDke3DZM9Wm8Zf5kZYLocTfQAkIbC8bqMMO/mN0ykkW7xrrurHYSDemyRH4TczzEKrEYEOuwBpO20/I9NF20MJyj2aXhfGsPWeGQKR2DoueQcVsMFRpwM06iOXfC+TY/BUqbKQDy+s5ueoBlyMBuxoI7XrAPaBAj3pzgfTZ9HDtYBmrNJh7rgN2J3JHJFT9jOblwB/5y81XYsVcuIpVc7GvALckw0U2kGXNJkiAABMyt9wj0ldVwdHLTLnFwfXeYhoa+XvGYy57nFku/wBxAEafKG1oM2JmbgRPctZwX0ufhcMQGtNOqWgQb0X0y4kQQczXZ80H5JN1B019k2P8BQ7M63fPUyTKvbh3ZRuLjTbvUuDZS1rmXblBnmLie6QfEEbIqrSgmDIt/ZQke/BXwAO4c1wMgRoe5KOJ8CqUgS1pe3URr4c+5aY6T9juVjKu0292q5ML02zANZKgGkO1I5FbPjvowHN9ZTs7WNM3MW9xWUdStImW7HWRsjwRcTxc+IJBHOFMVXcphXU2SJb7J2OnXuU6uGjnbb4weSF0HZ2DNHUjwVQpkmw80wZTBvcC1v3XKkt5z8UU0K4tdi2tQy6wFTTZY8/gEZiqeYklRDLgIMCiewtKTJ5R3c1Xia/8y2n380Y4ZWk+A+aX4Jk1BufsKi4Jz5H+BqWguO1hGvkvVb/i66C37omlwpuXtGXdP2uEPVoRo6YtDr+/VORwuAd4MHtRfl9ENXAnKYP1Vzq2xkHeD5KitX6ErlgWSbF2KflIgm5y8x71Uah/2qw08xzHwAFu9DVcU0EyT/1/ZDcybSQE1sgRyHwVwYAJ8l5lmt7lY2naT+Ii/LaVSKwYEdw9Uy4ENM/mHLkRcGfBXNwrTliHQT7IuQbmTGW3RTZge1lGk/cpngOGtiYcDa+nOANyfgmUR20CtwW5NuQH/wBH5Low7QbW0mCnjcNH4nA20deBufLuXXgus6oGzOsGehMBOokxDVDweyZbHO/epYW5yuAuJE6GxsDzTLE8JAM+rc05Wkh0QGnRx07Ovgjh6KOJGQtqOcWNGR0tM9kRJIgaa7Jaofa+UKHYRhbldDybwQJG0ZtbpBxnDBlQAAgZQRPiLc+9PMbQdTIzjLDi1zx2g0ixi9+5H4xoNP1VUGWOc3MAWuc0wQCI0sDlKVqw/kwgCtZVIaWz2SQY2kSAe+Cb9URiMMA11yHsI2s6mbZgPzC1twjvSLh2Ho1S3D4gYinlpua8AD2hcEDRwO20hTqhk1Y09C+MuzGk9xMMAp5jMNBccgnQS4mOq1oqk6zC+YcPxHq6rHToRPcbL6dhiC3qFnlhnv8AiNSgXVIawE6yOyZ0g37tEC7FgOE+4fJGYmjESZkIMtiTy+CTk2/tyaPhVQPY5uuUSO5Y/wBJ8F6qqHgdl9iOuxT/ANH8Y0PLNJEtk/8AZp+PmiPSDhGfDuZcxJBOxmRHcq9GSTTdmBoS13ZMT5E8kdTr6hwIPgR4Ql2HfByutzR5faO7wSXQYqy4VADYOvzGnkpC9sptMSvUKwvoCLouqw5M0RcgOIsTyHPUXCKyc1QnxFI6kR3r1GhAvqYieW5Kb18ICMxzEWgkR+EF1gSAA6RzIAQhYep+X7aIip3kW412VvwU+AU4JdFzYdyq4xTLX5J0jlyk6W3TL0fokAddLfBMvwQmhv6sfmnoB4xJS7Ftyz/dNqlP4geSU41ud+XlMkc40B6Bc7sSMRY3DmS4yJiB0Gl1RVd5pk/BTr75J+4S6rhQRZoI7kDpIoykyQbpbjxmfJGrWH/8tV1Rl+zM+5RxTRm/4s2/2tTp2ZNReyqmeyOcAIl1NwLQdyD3AWHjqvYSk3IBFzlA+Py96LFIPL3OdDaWVpjV28DqZddaY8GCKDOF8PzZ4MMmTzdsQOXitBSwpiMsG3smbcpHIbKvhtKGTALnuEN5bNb3NbE9U9weCy+yCdC46CTeI16qqRLUl6FL6LWAhu8zzMfJLn4Fr3Sb29mNes/Bap2FzOLQLtAJ27PKTzukmPBaZAiTAv8ADkuoCkJnYT1ZnMSZuDr03mBpKaYXHVSIa9ucx2i0yf8Ao4AkG9/FBVxuTYe11JmAp4cFpINrS3rOvilotGbjwW18GG0zTcM0jtcyTqdQJlVVOJONRpeTLmtac185aA0HkXQArauJnMXCT8rJdiHF4NoLQSQQR3WKSWCull20IvSGi1lZ0WJghoFspBm5NiDFoSYpnxBr3vgg1C2mSDu1oMucSNQBz5pa8LO8lHV4IFfS/R/FZ6LSNwJ8l81C2XoTjoYWcipTR6XgzptGsxYtbe6HxDeyNfvVEVXcrrkSxw32U0evLgVuBHaHtC48Dotf/mjHYam51g8tYLEnM6QBbkReVmqQsBzTX0erhpew+yO0Ok/v8VXBhfNGX47wch5LRoTZA0e0OosRuD3La8SwwJcPcQshjafq6sgfe6Vq8DftdhOAp3E6TeDtvqjTRqEghudx7LGzJJkMY3ukgeewVGDqB3aA193NMKL8rhqDYg6QRyPNFKhZTvgqxhgvaDmDXFodEAubAeQJNg8OaDNwJS2pioGpAIyuPQkcrxPJH1g0zaBfs+8nzQVcMzExDQRDSZ0AkE8plCUshgsZEmPqCwiMoIHdJLb7m8LU8MoFtIay0A+IWWr0wX2sJJjWL6c1sOHkmk2Ygx3wn02Q1VnB3FYk5Q43JNh3yh2YcNHU6z5+86r2bPU6NAHjv8lKsbGTYct0JN9HNVgBxZmdY+KX1GAtE77D5o2s7x+u57ghMUwR9+CZLBF4F+IwskgbRfS52j5pdjx2+VmfpamNWqR8PD+6V8QYfWHuZ+lqKSM2oyqi4uDReAAnHC8NnIYBOZ7GixOxJdAvYSfBK8C4gCw0+SdcBdlyumDcCCZzOzNc11oHYDhANw8FWh0ZK+pt+AYXNUYQNYjs2DLGfIytjWwrHWacwJDJbzsAM5nadJiBosk55ZQYZiXZOzrlMSOgsBC2FLD06TDTZTDajslMVGiSC8dp4LhZrQ7zMQJVZOkZnES4umzaQ6pLhOjhTIb2SRdozNNrX1Wc4uXNlxcGSwtJNNz7OLRLWt0e2PWSbDL1T7iHCqlPLBksYRBiW07Na0u5ZWiGgxMuvCQVsaTna/sF29ySDaGk79SjdjRj2BsoF4DyB2jmAGnId5shMU3tiPw3J79kxq8TYG5eQiBsBZoS3EAAWzEOv48u5cOouzlB5JZ2S64IH5iDLW+LoHdKGfiBnqEElrWtBcSTmqWzuGb8JdJA5QjMLVOVzojKx4aBvUeMrf8Aq0uPih8a1rnlugsbW25eClM3aUfrRlOLGXgnQi3vQTvvxWxqU3MweMJNJzT/AA7C17e0C8vy1abp7LmiRHU8lk6lUkjMZgBvg2wHgFF4Iyf2aB039G8XkrAfmCUnVWUaxa5rgbg+5TeUadCe2aPq4xrnMYCbNBjoCZ+KuwpDtNUjwtfOwAb/AATbBsywdIIB7lFHvJpIrxVKLDZVcJxf87KbSHDroI+CbY3CyZCRVMM5tXONiDHxTpkZJXZoqz/ZJvL3UySZIflz9rcZhJBOsLOcdw3ajX5LR0WhzSdnFjnDYuZ7B5yPogeJYdsz71wVF07/AKM1wx8OLZ107029cQL3+vckuPY9r+uuiYNrghp3InxTxZmnGmcqVgY2MpfVfYbkl3uKIqDU8t0ucPHVK4jqVIjRE1QFq8LSy02cw2fELLcPYXVx5rR4jEQ2I1kW5SJsmWMC1uJ4Mdjq6SVGs3loAr6DYHZ5DTz1VOUm1hEyujliamMgjaFxOh0VHEcNERe09x+/imrwNtghajLG9p5baK9GNy7M5iWkT1ISjHk5z3N/S1PuIjyHJIMdWGfwb+kKb5EnwepOlgvBaAfA29xjzT/heGa7IMs5W537dp5sG3gnK0Gbe10WYa10AAEuc3KGjW8QANSTZbqhgRh30zma6niqWcdgsyupkUnshznGREm83NhorQ6Mm7FDvBUy9uWm7OwPDC10ntkZvViB7TQ0uM20GpW2w3HmZzTJDKgDGAxHtNLjlYCTlBBMxAhYzD0W0KhxVNrXOIyvFzllzT61o2da433WnqOZUfq2Q4Oa4HMDTcWw5jm3c50QWzq7QxerEa9hPFq0NdTIdmfo+CfYEjM4ACC4wIHOwWYx9oB/DvFz7tFq+N471IYGHNUqdkMNi1ktl5YSPZa4nKQCS6SRBjP42mNr9es3I6LogUkIXlt7STpZU1sOd/AW8NVZicC/Pd8xNvmo4V73ZsxOwBiJtcC/ddEa1zZBmHAfBHZBJ0iTpmPgAk/HjFQPEx8TYDu19y01bDEsJ5Nkg8hH1SviWF7NrnaeZUtRG3RkqMhxioHuBOoBHxIKUELR/wCUetbiXBwYMOwVLj2pe2kBM2FyZ6JC2kXEAAkkgADcmwA6k/FRRHUa3MpeFyLFEVKDmPc1zS1zCWuaRdrgYII5gqssEW8e/klY0KNz6NjNTYdLC/cm1birKWoLzyHzJss1wbHZaLRvHxVWLxtzJ++QUOz2d6UTf8O4g2tSbAvHvBiPJU4rDXiPas0DUmYAEamUs9D6TnUS4CJc8t7gBPvlPK2YDO0w9hzNNjB0mDabp+zm244AsHjw1lNxuwPZnB3ZmAeDygT5IjjmG9TUfQM9lxdTJ/FRddrgd8pJYf6ROqXcJcGsAi0HrebnqZlGY6s6KTHPLmU5cxpjskgts6M2WCezMacgu3KqGlp6m9TTx2hTi6Yi++/RJ2YrIYiQneJaC09PnukmJgeKVN9HSiXNqsdADjf70KDxEB+WZm/dzQNdx2kIUuIIIJMpyG6uTQejlKXvdJER87JvXBDyDqJ3t4IP0No9mo8/hcIB3i6bVKU1XSLEGR3ifBcPA6xoa0COVuq6CI+wvUAcskXM+5VNrhxJ7lTTRn1iNRomxEkHXmhMViIAGw+5TB1Mf8tvoEl4nhy6dO6fjGqo76IxSayLcYc+9klxvt2Gzf0hN6jiLOEW20/sluOjPto39LVMTUWATGEQ2Nco84EIuniWCo5zGkNAa1gDoAIDfWOc0lxl1z2SBJ8EPWpkhtr5QfBHYPh80c4tlcWmN+9USM0I8Nmk4fxRtKk4vJOeWQGyXF1yRAkkRM3tKc0a7alKW1M1Om5gLqWZr4zCp62i14mk8ubDiGyQ12pAWcw+Ac5jTTIa+m4kDQEEEEb2v5L1bEtoUqVIDM5jy+oMxaHtI9glhzROkXgnmU11yVlBah9Xo+kOBw1Kl/Op/wA9oIcxrjmBJD3ucATczLnXnU8lGOyBpe05aNICBJdUfThri5xuRmaA1g2FzE2zXAOH+rpse5rS4NgM7Ra1xu50OJ7TjcxZPambK4Oy6OlsCCY0IGohUjF8s8+aSdIX4igCGvB9tuaDsHGQOsC09FTRIA19l2XxgEjwkJRWr4hkteXBrQS0sZLjs1rDGUXjXQdVZwllRlNucAOPZDYvrMk/ic5xmT0Rsb46VtjzFvApPM6NaB1Lntt5BK61U5SdSdETxEmGUhrIc7wkrxwwygne/uSyNOi9pheODLlGloPUAzfY9q6V06mVzXD8Lmu8WkH5JtxyXAvEZQ6NbzeLaxASUt5aLPwxp/Zmg9MuI0a2OxNWg6adSoHNMETLW5iARPtB2qzpvbnZSClhG9ueQJS/9EgqwPsI1znerpCXRGY6NAtJPNHM4PSp+0/1lR0AWOp2EpRgfSFtJpDWEnrpPUblOvRKs7E4h1V/s0gY7zY+QHvSPB6MJJ4PoPo9wwUqFNn5B87r3EfytEj+4IR/DYJjSwt0RtLhoAdYEmSki7LuajyYHBCBr/dC8VxcOgL2G1Ddg53xKX8SqfzgDpEfBdRt3YGdTFDJb2iBHigDg5ExMWTSk1oouBZL3PY5jvytbIeCORBt1UhThuljcTv1TpZMzngzNfC68h9wl7qYGvmndWnLiBdeZwrNqLJ0iE0hj6LUSKJcI7RJ7xp8Ee0kvLtb3k9LK/CUQKWVtoAjpsqaW6CiVTwcLuzOnT43VUQydfrspuqANEldjS1lRUQkRpN3O2ncLoCrRJGYHu+qLLiTl0kkeCvfTgkRsI+CN0haM7jqczB0gfX3pHxADPp+Fn6WrT4umCDHUrP8Tp/zD/Sz9LVOxdVYBabHNph8SSIEmAAB1O/LooYesWiDdznPiJaZ7OVznCQ9o7RyjzV1KtNNo5AePiiqWEaQHsJ1BAHMRKsjFHhM02GolrNjafdfxWe/ix68PgGHzPu9ye1uIhlLMYMsJHhrprHJZrF0BSbme9wrOFOoGertle50/wAwOLTADTbUkixaV0nRTS7bNFguMZDl2ytPIT/Yrtb0omzSCM1t3Sd+5Y2riHu53DU+4Nw4Nu8nNYwDAGntEXkdEyneEK9Dtj/DkvbmvJtCKoNuDq4afv5LprTEey0TIEeXMrwqnKckCTAJ95+aZyolp6O9kqVMFzHHVwdHhGY92yA4txE9ohvZDYb8NNkRVrNMOJhoBAPOYEDp9VlsbxA1KvqqRkF4bOptvA21PglcjR8dOkKOIYV3qhUNm58gn8Tol0f06eKWZtlrvT2q0Nw9Om2KFPOxgOpIjO90blxKyDqRy5oOWcsxaQJInnGylJIg5ZPEwrcAe33h3wlC5lbhXQ6Ryd8EjGhmVlj6MutH3qvo3oNww0aBLvaf2o6be6F85pUSC0uFpE9039y+yU6oIEdIHTZRn6N+lFXZPCPh7XAETp3b2TqvxQNYRN4JKz9LFF1ZrQRAk+Hh1UfSBrm0Kj3PyuDbBv4pmQZ6clFN2apJPky1DER2m31t4yqa3axDJgblew1UAjlHw1VVB2d7nczb5K6RRu8GkpOuY0VxpyI8P2QeCxNtNVb/ABgLQJi6vFIzStMq/goOvtTH0RNENy26bc1ypXa14Bd7InwRdCmHMzHcW6J0iUn7J4e7YBiAgzTgE9Vc2tlMAjSFQ/RLXspuIATyVhgC5iBuotEXF9O8IXiozU7RrJn4IUc8l3DzmLnCIB13RVUnN3hA8LDXM/3Cx5j9lYXuByl0wLGOdwFzOoEx9LcHX7ss9xP/AFP+LP0NT/FOGs/3Wc4pPrD/AEs/Q1LTI6rwKcFjMkZtDCMfxkNjJedr+dkBgWh1uiOocJab6X092yrG6wYIyVZKqnES8GRcC18oaNTDdyfHdVVqrnuzEADQBohoA5Dbnbck7qfGMIKbxAiReTNwg21YB71KT9m2CVWgz1u3KLzyTLBcWicwu43MmI6AJGXC0eKuo1QAZEz1080E2uDRhrJrn8faWQHxa9iIGlrKT8SAxjJOZ4aXk7M5R+Z3wWfwuKaGtim0OGrzJ7oGgjXwRtPGs9Y59d5My4k/iOwhMnfIMRWEWcd43IaAbcosByHilXB+IepqOxEEgS1v9TgRPkg+IY/1tTNo2wHQdwRYaHsL82WjTdDG7uOrnRz5nuCG53gRVWSjjvFjW9W0jL6tkRzcTJd4pdnMZZOWZibTpMc4srMa9rqhLTmzQTYiCRJaJ1y6TvCoTPJ5jlbbPAI3hlGSTtp3oIFG4GuWxlANzYpJXRfQScx6zBEiNAtN6MYgPpNbJmnLXcxGk+5Z2lxtu7Wzbe318FdgcS5tZ1VlQNc7UR2DaII+azZ7PWpNYNLQrllV0xBjLz8UL6T8RDstO+hc6fcO5UYX0xp29YwsI9q0g/0/ukWM4n62o58+17h9wio5EvOTleto0WgR9forKNTKB3BDUvxO5GFzEtJaT8JVCnCGuGx0mNjoVXXrFlSNdI80mwuNh11di+KAlpmSDCquDO50zV8GxAcXTcyZ5np3Cye1agI9mDGiQ8JpBoBmSeXKxv4py5wy9+i0R4M88uyim64kCeo8lDOCeXSPNWsouJmYHmg6lNxdExpsg0PFlgqtbMmJhLMTig7sicpI7W3mja+Ca0iSL8wT81XiAAQx0FpNrQLKbZRAlJpZUkWGhHMJg8kAyIdqCDIPKOvRLm+0ZnLHZnv9nyRlOtIh21h1GxXRpnajayB13zIPfHLx5JNxX/UP9NP9DU2xgh0b6+CUcR9v/iz9DUaMuq8ANLg4c1pnYadyuw2AexwyvJAMkWEi03IMWHLwWhwPCx6tnVrfgCjafBG3IcBbcH3QEIp0Rg47UZPjpa/OQ17Ycz1bZDrGfWS4Bulo7N5SetQyhhJb225oBkgSWw4fhJiY5QVvanA2n79yGf6Pg76CPoEGjRH8MxIINh3qQctXV9FW628kLU9FOseaSiqYi9ZChVq5k2qejb9iCp4b0WqHVwAPSUEjtzYhLbK7EYsljKYs1vLcm5nmtlhv8Oc1zUd4ABHU/wDDKlEmpUPiPonSolNSeEYFlQCgIyhwe7tNJ9YZa3LmBOUUx2tLyTKEbTvBt1X00f4Z0RfNUP3yhV1f8OGA2lw7+fON1zkSXjM+ZojC1SDa55RK33/8XTZP8vxMn4orD8IYwdlrfCErZXT8eSdmLo8FqOIdDGyZA38loeH8J0u2eQHxTw4VlpAv7vFE08MGjsieqW0zWoUK6vDDlsAT10WbxvD9QRlPT6LZ1w6LJeMI17i1wgjSfkgEyjCWuGbca7FSxVVrAcu/3ZM8fwvM10DSxHzS3D4VjmEOMuFo5dVwW+hUXzoFd/DwBu5xCYepAERb73VOCp5qzZsG/EynRBo13DKUBsQYAtKajGgXAlJsGbRpFvJGnSea0Xgntt5Df81Lj2jYbRZLnY2/a1M2jyUn1QGjc/fkha9IuGY3O3QBJNltKKXJfWrAiRry+9EHiWnsAnuVNAuBgEdrWdlOlTJIBuQNSp5KUkEOOawMhumlz4Lz2TM2j3fZRLaIAFh5Kqs2xhUSojOXSAuJtsHbixHRJeJmKhH+1n6Wp9WvTIKQcQIz6/hZ+hq5maWUbLANHqaf9DP0hFU3xYhL8JiYawflaB5ABEuqSmWEQgsDLC02EVA4ASAQ60iJmC5wHK2+iEpUtJCFLzH7QiqLp5pWzTGFE34VUGhNuSJg7XUGDM4xYCxtv8oSMtFAlTCrlJsG6Yfw47z8uapdRgoWUSQ54TiAWQdfkjG4kXiOkC/f3LNtxGUgjax7jqtHw7I0bERvyhduO21ktdUdMiGjnEn3oCu1+xIk7i58tE4qUwDIg/uqKp1JgdUKY0ZJZEFTDk+0fdPndC1OGBx7NotIJF/FOKwzaC3PooFuXaByn7upyjgvGaFJ4dVABEFC/wAQ9ru3TI6i61AccugVVVocNLqDtDJp9CB2KEawg8S8P3g7EJ2/CDkClXE+GyCR2SjDUyJOEehc3FEG/c7ryKU8YwuV2YdD3hGVqhMk2IsR80Oc9RuXQcyr1myN9AL8RMckTwNoLr75neWnvKMoej4gXmOauo8Og2AA6J1KgbGxhXY0PNxfKfdf3qL6oPXpsgamFvIldAO41TPUVB+J3YbRYSCOfJXNeAI3nToEJRYRMEheMi/xSS1E0dGDTLazAb/YUcGSXQqi9w2UcPUjW330SxlbGfA3yc0DVdchWmucs2CAq4gDUrSmY3dldfQrP8Trt9YdB2WW/wCLU8q1gW+ax+Lo1HPJtf5WRZCcsG5NTKUXh6tyQlxIGquwmIg9EQaeUM3E9640Ft7x5qVKuOXulXNxLY9oeKUvGTWD1HERv+37K0znAH49ekX8yleJqQZYR3T7lazHBzdcpkdwI+CjJ0aox7Q39SSZLp6C391B1Lvvz5qVPES0Hx+qliKkiBcm/wC6FpnK7AqrIn7smPBqhc3nEjU7Je4jxF1dwivke9t5BmO+65FGaikHbzfkVM0m3kdBab7oNmKcDBBt1APdBRnDabqwNwMpdYkWAiCbb3uLJ0rMs5bcsqOHtp4ndCmje4CvZiw5jH3h85ZjYB2h6EKkVZ53+5QlgfTd8AmJBAtB00Gi4Q1o+sXKr4jxIMtBJ5Sk1XFvdqY6D6qLya42NKuOpzcgEddQleP4iNG+aGeyFSaWa6lsVnOgN1AOdmN+aMwuHE6QpswqNpU4V0qJs7QpNIN7jTqp+qXmMU6c6FNRxS7ChCYjCwdE2yhVVWhdtR10KxRjRSMFF1GBA4jDkhTcbCmSDZ7lGpQsu4CpIgm4RT2qYGJ6uGtul1TD6yn1diBrUk6bEeRHVpuyxJS00H/mWgrU/eg6lCCRITKUibirHLnArlFvNRZp4BWUdfvotzPOhgbYJkCZsrabC46WVeF0KLoqZT5KI1MIDbLPeFXU4MHNltnCeszsVc7XwXqPsqM0Xh5DigbhQIa5rptt8uquYXB5F4gR1H7IXD/6j+9W/iH9P/0VGCND1c8FpbH39VXh8ZlrjNcva5pJBJsA6R1hsd0qOI+iEH/kUu6p+gpm6eDlO1lGtwuKnYeJHylFUKx0Led7nyIWcwu6NpahWMs9ZJ1Q3xdyOzEbwfpvASriOIc32fbJIiCSGC5ceVyAOd+SyfpD/wCTV/q+QSge05BoEPKro2jMGdSCSTvJ9/NXNwJOx8isSulIojvzf4/6bAYMx7J1I09y4MC78pHgVkF4IqCOfm/x/wBNmMERse6CpDCnkfIrFLoR2ifrH6Nr6k8j5FQfSd+U+RWMXCu2h/Wfg2oonkfIqYw5Ox8isQvJlED8t+jZ1MMfynyKCr03XGUztYrMuVVTULmgLyvwaN3Dne1BnuI+yotxLgYc0z3Qs/shanteKR6aHXlt8o0+Ke7LIt4fNK3Y68OVPCP9QJhxP2/JHaqGjrtvgDaC9wa0SXEACJJJsAANT0SfE8VpscWzoYWow3tt/wDbR/W1fOeN/wDk1/8A21P1OT7VRl1teSlS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6" name="AutoShape 4" descr="data:image/jpeg;base64,/9j/4AAQSkZJRgABAQAAAQABAAD/2wCEAAkGBhQSERUUExQWFRUVGRcYGRgYGBwcHRoYHB0XGBgYGhgXHCYfGhojGhgXHy8gJCcpLCwsGh8xNTAqNSYrLCkBCQoKDgwOGg8PGiwkHyQsLCwsLCwsLCwsLCwsLCksLCwsLCwsLCwsLCwsLCwsKSwsLCwsLCwpKSwsLCwsLCksLP/AABEIAMkA+wMBIgACEQEDEQH/xAAbAAACAwEBAQAAAAAAAAAAAAAEBQIDBgEAB//EAD8QAAEDAgQDBAgEBAYDAQEAAAEAAhEDIQQSMUEFUWEicYGRBhMyobHB0fBCUrLhFCNy8QcVM2KCkjRzwqIW/8QAGQEAAwEBAQAAAAAAAAAAAAAAAQIDBAAF/8QAJxEAAgIBBAICAQUBAAAAAAAAAAECESEDEjFBBFETImEUMmKBoXH/2gAMAwEAAhEDEQA/APlQbupbWUSrqQulqjRHLpEqdldQB1KqY2SjqFP5JuS0EidKUe1zr3++ioZpMWAknu6qTeJ0gT2xHQE+ZSuzUti5D2udAv8AfzU3Ofz1nkq8HXY8WcCd4Onhqj2N2G8+AEJXFmmLgVNc6bmPvuUsjpme+yuc5rRJcOk23sSeSl6wBpyy8x+H82tzoPNFRYZSigcudzsN45d+6or4nKDJOogC5JOgAFyTyCm/h1YM9ZWy06ctkwXGZiGtkZnGwAG602E9HDhQ2pLTjKjwxjXQf4NjwS17m3HrnDKJNm5twL0Wli2zFreTGOEsiMcLfRLTUpiri3n+Xh4zNo/76jdH1RrB7DPxSeyhsdxD1ZaX1DiK7ZJM5mMMmMkiHOG7zLb9kaFOOK1Gz/D4Zx7IdTq1by5s5i0F13Zny4+/VLTwoBvZE851755pZYJ6PjSn9pCt3HqgawucS8ZyINu0Zk+UXVuGe94zF0knvPNQrYZrdovr8lVTBpm2nJJZq+LbyOG4lwNyeW30Un40tEucROnXuQlLHNi9ua5h6u8AknU7Ng211Q5HSiWnF1TvHfB8wPqhKlKZJJcTufkFdUcdyCPLeearM8wfMfFLT5KVEqavVXrjm7zqo5Um3sO0odKpeL93ciHuQ4ElPROSRKkybI2hhW3LtEM0aAbo41crIG5VIolNUi/DQDbWVJ2ZxtJI3IgDuGpV+BpACT993VS/h2XLTz1sfeq0Z1VgLsMTAdA3vGq48aS0FsajXzRL6eh1jn5iEJiarSTZs9wnfz1XAazYPUgk9ef3Yqn1kbA9YCsexo2AhD+qZ9uRpitozzDdWB1l6m2yk2lKWmzNGVIspuA1RAxwGh57ITKAeeita0bhGinyVwRxmLL4aJyjbmeZVNFsua2QMzmtk6CSBJjYSjqbADYR3HmimUBEBpb7wehETHVNGPsjKVuyzivodiMO+uDke3DZM9Wm8Zf5kZYLocTfQAkIbC8bqMMO/mN0ykkW7xrrurHYSDemyRH4TczzEKrEYEOuwBpO20/I9NF20MJyj2aXhfGsPWeGQKR2DoueQcVsMFRpwM06iOXfC+TY/BUqbKQDy+s5ueoBlyMBuxoI7XrAPaBAj3pzgfTZ9HDtYBmrNJh7rgN2J3JHJFT9jOblwB/5y81XYsVcuIpVc7GvALckw0U2kGXNJkiAABMyt9wj0ldVwdHLTLnFwfXeYhoa+XvGYy57nFku/wBxAEafKG1oM2JmbgRPctZwX0ufhcMQGtNOqWgQb0X0y4kQQczXZ80H5JN1B019k2P8BQ7M63fPUyTKvbh3ZRuLjTbvUuDZS1rmXblBnmLie6QfEEbIqrSgmDIt/ZQke/BXwAO4c1wMgRoe5KOJ8CqUgS1pe3URr4c+5aY6T9juVjKu0292q5ML02zANZKgGkO1I5FbPjvowHN9ZTs7WNM3MW9xWUdStImW7HWRsjwRcTxc+IJBHOFMVXcphXU2SJb7J2OnXuU6uGjnbb4weSF0HZ2DNHUjwVQpkmw80wZTBvcC1v3XKkt5z8UU0K4tdi2tQy6wFTTZY8/gEZiqeYklRDLgIMCiewtKTJ5R3c1Xia/8y2n380Y4ZWk+A+aX4Jk1BufsKi4Jz5H+BqWguO1hGvkvVb/i66C37omlwpuXtGXdP2uEPVoRo6YtDr+/VORwuAd4MHtRfl9ENXAnKYP1Vzq2xkHeD5KitX6ErlgWSbF2KflIgm5y8x71Uah/2qw08xzHwAFu9DVcU0EyT/1/ZDcybSQE1sgRyHwVwYAJ8l5lmt7lY2naT+Ii/LaVSKwYEdw9Uy4ENM/mHLkRcGfBXNwrTliHQT7IuQbmTGW3RTZge1lGk/cpngOGtiYcDa+nOANyfgmUR20CtwW5NuQH/wBH5Low7QbW0mCnjcNH4nA20deBufLuXXgus6oGzOsGehMBOokxDVDweyZbHO/epYW5yuAuJE6GxsDzTLE8JAM+rc05Wkh0QGnRx07Ovgjh6KOJGQtqOcWNGR0tM9kRJIgaa7Jaofa+UKHYRhbldDybwQJG0ZtbpBxnDBlQAAgZQRPiLc+9PMbQdTIzjLDi1zx2g0ixi9+5H4xoNP1VUGWOc3MAWuc0wQCI0sDlKVqw/kwgCtZVIaWz2SQY2kSAe+Cb9URiMMA11yHsI2s6mbZgPzC1twjvSLh2Ho1S3D4gYinlpua8AD2hcEDRwO20hTqhk1Y09C+MuzGk9xMMAp5jMNBccgnQS4mOq1oqk6zC+YcPxHq6rHToRPcbL6dhiC3qFnlhnv8AiNSgXVIawE6yOyZ0g37tEC7FgOE+4fJGYmjESZkIMtiTy+CTk2/tyaPhVQPY5uuUSO5Y/wBJ8F6qqHgdl9iOuxT/ANH8Y0PLNJEtk/8AZp+PmiPSDhGfDuZcxJBOxmRHcq9GSTTdmBoS13ZMT5E8kdTr6hwIPgR4Ql2HfByutzR5faO7wSXQYqy4VADYOvzGnkpC9sptMSvUKwvoCLouqw5M0RcgOIsTyHPUXCKyc1QnxFI6kR3r1GhAvqYieW5Kb18ICMxzEWgkR+EF1gSAA6RzIAQhYep+X7aIip3kW412VvwU+AU4JdFzYdyq4xTLX5J0jlyk6W3TL0fokAddLfBMvwQmhv6sfmnoB4xJS7Ftyz/dNqlP4geSU41ud+XlMkc40B6Bc7sSMRY3DmS4yJiB0Gl1RVd5pk/BTr75J+4S6rhQRZoI7kDpIoykyQbpbjxmfJGrWH/8tV1Rl+zM+5RxTRm/4s2/2tTp2ZNReyqmeyOcAIl1NwLQdyD3AWHjqvYSk3IBFzlA+Py96LFIPL3OdDaWVpjV28DqZddaY8GCKDOF8PzZ4MMmTzdsQOXitBSwpiMsG3smbcpHIbKvhtKGTALnuEN5bNb3NbE9U9weCy+yCdC46CTeI16qqRLUl6FL6LWAhu8zzMfJLn4Fr3Sb29mNes/Bap2FzOLQLtAJ27PKTzukmPBaZAiTAv8ADkuoCkJnYT1ZnMSZuDr03mBpKaYXHVSIa9ucx2i0yf8Ao4AkG9/FBVxuTYe11JmAp4cFpINrS3rOvilotGbjwW18GG0zTcM0jtcyTqdQJlVVOJONRpeTLmtac185aA0HkXQArauJnMXCT8rJdiHF4NoLQSQQR3WKSWCull20IvSGi1lZ0WJghoFspBm5NiDFoSYpnxBr3vgg1C2mSDu1oMucSNQBz5pa8LO8lHV4IFfS/R/FZ6LSNwJ8l81C2XoTjoYWcipTR6XgzptGsxYtbe6HxDeyNfvVEVXcrrkSxw32U0evLgVuBHaHtC48Dotf/mjHYam51g8tYLEnM6QBbkReVmqQsBzTX0erhpew+yO0Ok/v8VXBhfNGX47wch5LRoTZA0e0OosRuD3La8SwwJcPcQshjafq6sgfe6Vq8DftdhOAp3E6TeDtvqjTRqEghudx7LGzJJkMY3ukgeewVGDqB3aA193NMKL8rhqDYg6QRyPNFKhZTvgqxhgvaDmDXFodEAubAeQJNg8OaDNwJS2pioGpAIyuPQkcrxPJH1g0zaBfs+8nzQVcMzExDQRDSZ0AkE8plCUshgsZEmPqCwiMoIHdJLb7m8LU8MoFtIay0A+IWWr0wX2sJJjWL6c1sOHkmk2Ygx3wn02Q1VnB3FYk5Q43JNh3yh2YcNHU6z5+86r2bPU6NAHjv8lKsbGTYct0JN9HNVgBxZmdY+KX1GAtE77D5o2s7x+u57ghMUwR9+CZLBF4F+IwskgbRfS52j5pdjx2+VmfpamNWqR8PD+6V8QYfWHuZ+lqKSM2oyqi4uDReAAnHC8NnIYBOZ7GixOxJdAvYSfBK8C4gCw0+SdcBdlyumDcCCZzOzNc11oHYDhANw8FWh0ZK+pt+AYXNUYQNYjs2DLGfIytjWwrHWacwJDJbzsAM5nadJiBosk55ZQYZiXZOzrlMSOgsBC2FLD06TDTZTDajslMVGiSC8dp4LhZrQ7zMQJVZOkZnES4umzaQ6pLhOjhTIb2SRdozNNrX1Wc4uXNlxcGSwtJNNz7OLRLWt0e2PWSbDL1T7iHCqlPLBksYRBiW07Na0u5ZWiGgxMuvCQVsaTna/sF29ySDaGk79SjdjRj2BsoF4DyB2jmAGnId5shMU3tiPw3J79kxq8TYG5eQiBsBZoS3EAAWzEOv48u5cOouzlB5JZ2S64IH5iDLW+LoHdKGfiBnqEElrWtBcSTmqWzuGb8JdJA5QjMLVOVzojKx4aBvUeMrf8Aq0uPih8a1rnlugsbW25eClM3aUfrRlOLGXgnQi3vQTvvxWxqU3MweMJNJzT/AA7C17e0C8vy1abp7LmiRHU8lk6lUkjMZgBvg2wHgFF4Iyf2aB039G8XkrAfmCUnVWUaxa5rgbg+5TeUadCe2aPq4xrnMYCbNBjoCZ+KuwpDtNUjwtfOwAb/AATbBsywdIIB7lFHvJpIrxVKLDZVcJxf87KbSHDroI+CbY3CyZCRVMM5tXONiDHxTpkZJXZoqz/ZJvL3UySZIflz9rcZhJBOsLOcdw3ajX5LR0WhzSdnFjnDYuZ7B5yPogeJYdsz71wVF07/AKM1wx8OLZ107029cQL3+vckuPY9r+uuiYNrghp3InxTxZmnGmcqVgY2MpfVfYbkl3uKIqDU8t0ucPHVK4jqVIjRE1QFq8LSy02cw2fELLcPYXVx5rR4jEQ2I1kW5SJsmWMC1uJ4Mdjq6SVGs3loAr6DYHZ5DTz1VOUm1hEyujliamMgjaFxOh0VHEcNERe09x+/imrwNtghajLG9p5baK9GNy7M5iWkT1ISjHk5z3N/S1PuIjyHJIMdWGfwb+kKb5EnwepOlgvBaAfA29xjzT/heGa7IMs5W537dp5sG3gnK0Gbe10WYa10AAEuc3KGjW8QANSTZbqhgRh30zma6niqWcdgsyupkUnshznGREm83NhorQ6Mm7FDvBUy9uWm7OwPDC10ntkZvViB7TQ0uM20GpW2w3HmZzTJDKgDGAxHtNLjlYCTlBBMxAhYzD0W0KhxVNrXOIyvFzllzT61o2da433WnqOZUfq2Q4Oa4HMDTcWw5jm3c50QWzq7QxerEa9hPFq0NdTIdmfo+CfYEjM4ACC4wIHOwWYx9oB/DvFz7tFq+N471IYGHNUqdkMNi1ktl5YSPZa4nKQCS6SRBjP42mNr9es3I6LogUkIXlt7STpZU1sOd/AW8NVZicC/Pd8xNvmo4V73ZsxOwBiJtcC/ddEa1zZBmHAfBHZBJ0iTpmPgAk/HjFQPEx8TYDu19y01bDEsJ5Nkg8hH1SviWF7NrnaeZUtRG3RkqMhxioHuBOoBHxIKUELR/wCUetbiXBwYMOwVLj2pe2kBM2FyZ6JC2kXEAAkkgADcmwA6k/FRRHUa3MpeFyLFEVKDmPc1zS1zCWuaRdrgYII5gqssEW8e/klY0KNz6NjNTYdLC/cm1birKWoLzyHzJss1wbHZaLRvHxVWLxtzJ++QUOz2d6UTf8O4g2tSbAvHvBiPJU4rDXiPas0DUmYAEamUs9D6TnUS4CJc8t7gBPvlPK2YDO0w9hzNNjB0mDabp+zm244AsHjw1lNxuwPZnB3ZmAeDygT5IjjmG9TUfQM9lxdTJ/FRddrgd8pJYf6ROqXcJcGsAi0HrebnqZlGY6s6KTHPLmU5cxpjskgts6M2WCezMacgu3KqGlp6m9TTx2hTi6Yi++/RJ2YrIYiQneJaC09PnukmJgeKVN9HSiXNqsdADjf70KDxEB+WZm/dzQNdx2kIUuIIIJMpyG6uTQejlKXvdJER87JvXBDyDqJ3t4IP0No9mo8/hcIB3i6bVKU1XSLEGR3ifBcPA6xoa0COVuq6CI+wvUAcskXM+5VNrhxJ7lTTRn1iNRomxEkHXmhMViIAGw+5TB1Mf8tvoEl4nhy6dO6fjGqo76IxSayLcYc+9klxvt2Gzf0hN6jiLOEW20/sluOjPto39LVMTUWATGEQ2Nco84EIuniWCo5zGkNAa1gDoAIDfWOc0lxl1z2SBJ8EPWpkhtr5QfBHYPh80c4tlcWmN+9USM0I8Nmk4fxRtKk4vJOeWQGyXF1yRAkkRM3tKc0a7alKW1M1Om5gLqWZr4zCp62i14mk8ubDiGyQ12pAWcw+Ac5jTTIa+m4kDQEEEEb2v5L1bEtoUqVIDM5jy+oMxaHtI9glhzROkXgnmU11yVlBah9Xo+kOBw1Kl/Op/wA9oIcxrjmBJD3ucATczLnXnU8lGOyBpe05aNICBJdUfThri5xuRmaA1g2FzE2zXAOH+rpse5rS4NgM7Ra1xu50OJ7TjcxZPambK4Oy6OlsCCY0IGohUjF8s8+aSdIX4igCGvB9tuaDsHGQOsC09FTRIA19l2XxgEjwkJRWr4hkteXBrQS0sZLjs1rDGUXjXQdVZwllRlNucAOPZDYvrMk/ic5xmT0Rsb46VtjzFvApPM6NaB1Lntt5BK61U5SdSdETxEmGUhrIc7wkrxwwygne/uSyNOi9pheODLlGloPUAzfY9q6V06mVzXD8Lmu8WkH5JtxyXAvEZQ6NbzeLaxASUt5aLPwxp/Zmg9MuI0a2OxNWg6adSoHNMETLW5iARPtB2qzpvbnZSClhG9ueQJS/9EgqwPsI1znerpCXRGY6NAtJPNHM4PSp+0/1lR0AWOp2EpRgfSFtJpDWEnrpPUblOvRKs7E4h1V/s0gY7zY+QHvSPB6MJJ4PoPo9wwUqFNn5B87r3EfytEj+4IR/DYJjSwt0RtLhoAdYEmSki7LuajyYHBCBr/dC8VxcOgL2G1Ddg53xKX8SqfzgDpEfBdRt3YGdTFDJb2iBHigDg5ExMWTSk1oouBZL3PY5jvytbIeCORBt1UhThuljcTv1TpZMzngzNfC68h9wl7qYGvmndWnLiBdeZwrNqLJ0iE0hj6LUSKJcI7RJ7xp8Ee0kvLtb3k9LK/CUQKWVtoAjpsqaW6CiVTwcLuzOnT43VUQydfrspuqANEldjS1lRUQkRpN3O2ncLoCrRJGYHu+qLLiTl0kkeCvfTgkRsI+CN0haM7jqczB0gfX3pHxADPp+Fn6WrT4umCDHUrP8Tp/zD/Sz9LVOxdVYBabHNph8SSIEmAAB1O/LooYesWiDdznPiJaZ7OVznCQ9o7RyjzV1KtNNo5AePiiqWEaQHsJ1BAHMRKsjFHhM02GolrNjafdfxWe/ix68PgGHzPu9ye1uIhlLMYMsJHhrprHJZrF0BSbme9wrOFOoGertle50/wAwOLTADTbUkixaV0nRTS7bNFguMZDl2ytPIT/Yrtb0omzSCM1t3Sd+5Y2riHu53DU+4Nw4Nu8nNYwDAGntEXkdEyneEK9Dtj/DkvbmvJtCKoNuDq4afv5LprTEey0TIEeXMrwqnKckCTAJ95+aZyolp6O9kqVMFzHHVwdHhGY92yA4txE9ohvZDYb8NNkRVrNMOJhoBAPOYEDp9VlsbxA1KvqqRkF4bOptvA21PglcjR8dOkKOIYV3qhUNm58gn8Tol0f06eKWZtlrvT2q0Nw9Om2KFPOxgOpIjO90blxKyDqRy5oOWcsxaQJInnGylJIg5ZPEwrcAe33h3wlC5lbhXQ6Ryd8EjGhmVlj6MutH3qvo3oNww0aBLvaf2o6be6F85pUSC0uFpE9039y+yU6oIEdIHTZRn6N+lFXZPCPh7XAETp3b2TqvxQNYRN4JKz9LFF1ZrQRAk+Hh1UfSBrm0Kj3PyuDbBv4pmQZ6clFN2apJPky1DER2m31t4yqa3axDJgblew1UAjlHw1VVB2d7nczb5K6RRu8GkpOuY0VxpyI8P2QeCxNtNVb/ABgLQJi6vFIzStMq/goOvtTH0RNENy26bc1ypXa14Bd7InwRdCmHMzHcW6J0iUn7J4e7YBiAgzTgE9Vc2tlMAjSFQ/RLXspuIATyVhgC5iBuotEXF9O8IXiozU7RrJn4IUc8l3DzmLnCIB13RVUnN3hA8LDXM/3Cx5j9lYXuByl0wLGOdwFzOoEx9LcHX7ss9xP/AFP+LP0NT/FOGs/3Wc4pPrD/AEs/Q1LTI6rwKcFjMkZtDCMfxkNjJedr+dkBgWh1uiOocJab6X092yrG6wYIyVZKqnES8GRcC18oaNTDdyfHdVVqrnuzEADQBohoA5Dbnbck7qfGMIKbxAiReTNwg21YB71KT9m2CVWgz1u3KLzyTLBcWicwu43MmI6AJGXC0eKuo1QAZEz1080E2uDRhrJrn8faWQHxa9iIGlrKT8SAxjJOZ4aXk7M5R+Z3wWfwuKaGtim0OGrzJ7oGgjXwRtPGs9Y59d5My4k/iOwhMnfIMRWEWcd43IaAbcosByHilXB+IepqOxEEgS1v9TgRPkg+IY/1tTNo2wHQdwRYaHsL82WjTdDG7uOrnRz5nuCG53gRVWSjjvFjW9W0jL6tkRzcTJd4pdnMZZOWZibTpMc4srMa9rqhLTmzQTYiCRJaJ1y6TvCoTPJ5jlbbPAI3hlGSTtp3oIFG4GuWxlANzYpJXRfQScx6zBEiNAtN6MYgPpNbJmnLXcxGk+5Z2lxtu7Wzbe318FdgcS5tZ1VlQNc7UR2DaII+azZ7PWpNYNLQrllV0xBjLz8UL6T8RDstO+hc6fcO5UYX0xp29YwsI9q0g/0/ukWM4n62o58+17h9wio5EvOTleto0WgR9forKNTKB3BDUvxO5GFzEtJaT8JVCnCGuGx0mNjoVXXrFlSNdI80mwuNh11di+KAlpmSDCquDO50zV8GxAcXTcyZ5np3Cye1agI9mDGiQ8JpBoBmSeXKxv4py5wy9+i0R4M88uyim64kCeo8lDOCeXSPNWsouJmYHmg6lNxdExpsg0PFlgqtbMmJhLMTig7sicpI7W3mja+Ca0iSL8wT81XiAAQx0FpNrQLKbZRAlJpZUkWGhHMJg8kAyIdqCDIPKOvRLm+0ZnLHZnv9nyRlOtIh21h1GxXRpnajayB13zIPfHLx5JNxX/UP9NP9DU2xgh0b6+CUcR9v/iz9DUaMuq8ANLg4c1pnYadyuw2AexwyvJAMkWEi03IMWHLwWhwPCx6tnVrfgCjafBG3IcBbcH3QEIp0Rg47UZPjpa/OQ17Ycz1bZDrGfWS4Bulo7N5SetQyhhJb225oBkgSWw4fhJiY5QVvanA2n79yGf6Pg76CPoEGjRH8MxIINh3qQctXV9FW628kLU9FOseaSiqYi9ZChVq5k2qejb9iCp4b0WqHVwAPSUEjtzYhLbK7EYsljKYs1vLcm5nmtlhv8Oc1zUd4ABHU/wDDKlEmpUPiPonSolNSeEYFlQCgIyhwe7tNJ9YZa3LmBOUUx2tLyTKEbTvBt1X00f4Z0RfNUP3yhV1f8OGA2lw7+fON1zkSXjM+ZojC1SDa55RK33/8XTZP8vxMn4orD8IYwdlrfCErZXT8eSdmLo8FqOIdDGyZA38loeH8J0u2eQHxTw4VlpAv7vFE08MGjsieqW0zWoUK6vDDlsAT10WbxvD9QRlPT6LZ1w6LJeMI17i1wgjSfkgEyjCWuGbca7FSxVVrAcu/3ZM8fwvM10DSxHzS3D4VjmEOMuFo5dVwW+hUXzoFd/DwBu5xCYepAERb73VOCp5qzZsG/EynRBo13DKUBsQYAtKajGgXAlJsGbRpFvJGnSea0Xgntt5Df81Lj2jYbRZLnY2/a1M2jyUn1QGjc/fkha9IuGY3O3QBJNltKKXJfWrAiRry+9EHiWnsAnuVNAuBgEdrWdlOlTJIBuQNSp5KUkEOOawMhumlz4Lz2TM2j3fZRLaIAFh5Kqs2xhUSojOXSAuJtsHbixHRJeJmKhH+1n6Wp9WvTIKQcQIz6/hZ+hq5maWUbLANHqaf9DP0hFU3xYhL8JiYawflaB5ABEuqSmWEQgsDLC02EVA4ASAQ60iJmC5wHK2+iEpUtJCFLzH7QiqLp5pWzTGFE34VUGhNuSJg7XUGDM4xYCxtv8oSMtFAlTCrlJsG6Yfw47z8uapdRgoWUSQ54TiAWQdfkjG4kXiOkC/f3LNtxGUgjax7jqtHw7I0bERvyhduO21ktdUdMiGjnEn3oCu1+xIk7i58tE4qUwDIg/uqKp1JgdUKY0ZJZEFTDk+0fdPndC1OGBx7NotIJF/FOKwzaC3PooFuXaByn7upyjgvGaFJ4dVABEFC/wAQ9ru3TI6i61AccugVVVocNLqDtDJp9CB2KEawg8S8P3g7EJ2/CDkClXE+GyCR2SjDUyJOEehc3FEG/c7ryKU8YwuV2YdD3hGVqhMk2IsR80Oc9RuXQcyr1myN9AL8RMckTwNoLr75neWnvKMoej4gXmOauo8Og2AA6J1KgbGxhXY0PNxfKfdf3qL6oPXpsgamFvIldAO41TPUVB+J3YbRYSCOfJXNeAI3nToEJRYRMEheMi/xSS1E0dGDTLazAb/YUcGSXQqi9w2UcPUjW330SxlbGfA3yc0DVdchWmucs2CAq4gDUrSmY3dldfQrP8Trt9YdB2WW/wCLU8q1gW+ax+Lo1HPJtf5WRZCcsG5NTKUXh6tyQlxIGquwmIg9EQaeUM3E9640Ft7x5qVKuOXulXNxLY9oeKUvGTWD1HERv+37K0znAH49ekX8yleJqQZYR3T7lazHBzdcpkdwI+CjJ0aox7Q39SSZLp6C391B1Lvvz5qVPES0Hx+qliKkiBcm/wC6FpnK7AqrIn7smPBqhc3nEjU7Je4jxF1dwivke9t5BmO+65FGaikHbzfkVM0m3kdBab7oNmKcDBBt1APdBRnDabqwNwMpdYkWAiCbb3uLJ0rMs5bcsqOHtp4ndCmje4CvZiw5jH3h85ZjYB2h6EKkVZ53+5QlgfTd8AmJBAtB00Gi4Q1o+sXKr4jxIMtBJ5Sk1XFvdqY6D6qLya42NKuOpzcgEddQleP4iNG+aGeyFSaWa6lsVnOgN1AOdmN+aMwuHE6QpswqNpU4V0qJs7QpNIN7jTqp+qXmMU6c6FNRxS7ChCYjCwdE2yhVVWhdtR10KxRjRSMFF1GBA4jDkhTcbCmSDZ7lGpQsu4CpIgm4RT2qYGJ6uGtul1TD6yn1diBrUk6bEeRHVpuyxJS00H/mWgrU/eg6lCCRITKUibirHLnArlFvNRZp4BWUdfvotzPOhgbYJkCZsrabC46WVeF0KLoqZT5KI1MIDbLPeFXU4MHNltnCeszsVc7XwXqPsqM0Xh5DigbhQIa5rptt8uquYXB5F4gR1H7IXD/6j+9W/iH9P/0VGCND1c8FpbH39VXh8ZlrjNcva5pJBJsA6R1hsd0qOI+iEH/kUu6p+gpm6eDlO1lGtwuKnYeJHylFUKx0Led7nyIWcwu6NpahWMs9ZJ1Q3xdyOzEbwfpvASriOIc32fbJIiCSGC5ceVyAOd+SyfpD/wCTV/q+QSge05BoEPKro2jMGdSCSTvJ9/NXNwJOx8isSulIojvzf4/6bAYMx7J1I09y4MC78pHgVkF4IqCOfm/x/wBNmMERse6CpDCnkfIrFLoR2ifrH6Nr6k8j5FQfSd+U+RWMXCu2h/Wfg2oonkfIqYw5Ox8isQvJlED8t+jZ1MMfynyKCr03XGUztYrMuVVTULmgLyvwaN3Dne1BnuI+yotxLgYc0z3Qs/shanteKR6aHXlt8o0+Ke7LIt4fNK3Y68OVPCP9QJhxP2/JHaqGjrtvgDaC9wa0SXEACJJJsAANT0SfE8VpscWzoYWow3tt/wDbR/W1fOeN/wDk1/8A21P1OT7VRl1teSlS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8" name="Picture 57" descr="endo.jpg"/>
          <p:cNvPicPr>
            <a:picLocks noChangeAspect="1"/>
          </p:cNvPicPr>
          <p:nvPr/>
        </p:nvPicPr>
        <p:blipFill>
          <a:blip r:embed="rId3" cstate="print"/>
          <a:stretch>
            <a:fillRect/>
          </a:stretch>
        </p:blipFill>
        <p:spPr>
          <a:xfrm>
            <a:off x="1439299" y="1295400"/>
            <a:ext cx="2751701" cy="4343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1000"/>
                                        <p:tgtEl>
                                          <p:spTgt spid="9"/>
                                        </p:tgtEl>
                                        <p:attrNameLst>
                                          <p:attrName>ppt_x</p:attrName>
                                        </p:attrNameLst>
                                      </p:cBhvr>
                                      <p:tavLst>
                                        <p:tav tm="0">
                                          <p:val>
                                            <p:strVal val="ppt_x"/>
                                          </p:val>
                                        </p:tav>
                                        <p:tav tm="100000">
                                          <p:val>
                                            <p:strVal val="ppt_x-ppt_w/2"/>
                                          </p:val>
                                        </p:tav>
                                      </p:tavLst>
                                    </p:anim>
                                    <p:anim calcmode="lin" valueType="num">
                                      <p:cBhvr>
                                        <p:cTn id="7" dur="1000"/>
                                        <p:tgtEl>
                                          <p:spTgt spid="9"/>
                                        </p:tgtEl>
                                        <p:attrNameLst>
                                          <p:attrName>ppt_y</p:attrName>
                                        </p:attrNameLst>
                                      </p:cBhvr>
                                      <p:tavLst>
                                        <p:tav tm="0">
                                          <p:val>
                                            <p:strVal val="ppt_y"/>
                                          </p:val>
                                        </p:tav>
                                        <p:tav tm="100000">
                                          <p:val>
                                            <p:strVal val="ppt_y"/>
                                          </p:val>
                                        </p:tav>
                                      </p:tavLst>
                                    </p:anim>
                                    <p:anim calcmode="lin" valueType="num">
                                      <p:cBhvr>
                                        <p:cTn id="8" dur="1000"/>
                                        <p:tgtEl>
                                          <p:spTgt spid="9"/>
                                        </p:tgtEl>
                                        <p:attrNameLst>
                                          <p:attrName>ppt_w</p:attrName>
                                        </p:attrNameLst>
                                      </p:cBhvr>
                                      <p:tavLst>
                                        <p:tav tm="0">
                                          <p:val>
                                            <p:strVal val="ppt_w"/>
                                          </p:val>
                                        </p:tav>
                                        <p:tav tm="100000">
                                          <p:val>
                                            <p:fltVal val="0"/>
                                          </p:val>
                                        </p:tav>
                                      </p:tavLst>
                                    </p:anim>
                                    <p:anim calcmode="lin" valueType="num">
                                      <p:cBhvr>
                                        <p:cTn id="9" dur="1000"/>
                                        <p:tgtEl>
                                          <p:spTgt spid="9"/>
                                        </p:tgtEl>
                                        <p:attrNameLst>
                                          <p:attrName>ppt_h</p:attrName>
                                        </p:attrNameLst>
                                      </p:cBhvr>
                                      <p:tavLst>
                                        <p:tav tm="0">
                                          <p:val>
                                            <p:strVal val="ppt_h"/>
                                          </p:val>
                                        </p:tav>
                                        <p:tav tm="100000">
                                          <p:val>
                                            <p:strVal val="ppt_h"/>
                                          </p:val>
                                        </p:tav>
                                      </p:tavLst>
                                    </p:anim>
                                    <p:set>
                                      <p:cBhvr>
                                        <p:cTn id="10" dur="1" fill="hold">
                                          <p:stCondLst>
                                            <p:cond delay="999"/>
                                          </p:stCondLst>
                                        </p:cTn>
                                        <p:tgtEl>
                                          <p:spTgt spid="9"/>
                                        </p:tgtEl>
                                        <p:attrNameLst>
                                          <p:attrName>style.visibility</p:attrName>
                                        </p:attrNameLst>
                                      </p:cBhvr>
                                      <p:to>
                                        <p:strVal val="hidden"/>
                                      </p:to>
                                    </p:set>
                                  </p:childTnLst>
                                </p:cTn>
                              </p:par>
                            </p:childTnLst>
                          </p:cTn>
                        </p:par>
                        <p:par>
                          <p:cTn id="11" fill="hold">
                            <p:stCondLst>
                              <p:cond delay="1000"/>
                            </p:stCondLst>
                            <p:childTnLst>
                              <p:par>
                                <p:cTn id="12" presetID="17"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ppt_w/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17" presetClass="entr" presetSubtype="2"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ppt_w/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lstStyle/>
          <a:p>
            <a:r>
              <a:rPr lang="en-US" dirty="0"/>
              <a:t>Background</a:t>
            </a:r>
            <a:endParaRPr lang="ar-JO" dirty="0"/>
          </a:p>
        </p:txBody>
      </p:sp>
      <p:sp>
        <p:nvSpPr>
          <p:cNvPr id="3" name="Content Placeholder 2"/>
          <p:cNvSpPr>
            <a:spLocks noGrp="1"/>
          </p:cNvSpPr>
          <p:nvPr>
            <p:ph idx="1"/>
          </p:nvPr>
        </p:nvSpPr>
        <p:spPr>
          <a:xfrm>
            <a:off x="179512" y="1556792"/>
            <a:ext cx="8604448" cy="5301208"/>
          </a:xfrm>
        </p:spPr>
        <p:txBody>
          <a:bodyPr>
            <a:noAutofit/>
          </a:bodyPr>
          <a:lstStyle/>
          <a:p>
            <a:r>
              <a:rPr lang="en-US" sz="2400" dirty="0">
                <a:solidFill>
                  <a:schemeClr val="tx2"/>
                </a:solidFill>
              </a:rPr>
              <a:t>’The prevalence of adenomyosis reported in the literature ranges 	from 5 to 70%.</a:t>
            </a:r>
          </a:p>
          <a:p>
            <a:pPr algn="l" rtl="0"/>
            <a:r>
              <a:rPr lang="en-US" sz="2400" dirty="0">
                <a:solidFill>
                  <a:schemeClr val="tx2"/>
                </a:solidFill>
              </a:rPr>
              <a:t>Adenomyosis is most prevalent in women of late reproductive 	age between 35 and 50 years. </a:t>
            </a:r>
          </a:p>
          <a:p>
            <a:pPr algn="l" rtl="0"/>
            <a:r>
              <a:rPr lang="en-US" sz="2400" dirty="0">
                <a:solidFill>
                  <a:schemeClr val="tx2"/>
                </a:solidFill>
              </a:rPr>
              <a:t>Nearly all cases (90%) of adenomyosis occur in multiparous 	women, and it has been suggested that patients with 	adenomyosis have a high incidence of early 	miscarriage.</a:t>
            </a:r>
            <a:endParaRPr lang="ar-JO" sz="2400" dirty="0">
              <a:solidFill>
                <a:schemeClr val="tx2"/>
              </a:solidFill>
            </a:endParaRPr>
          </a:p>
        </p:txBody>
      </p:sp>
    </p:spTree>
    <p:extLst>
      <p:ext uri="{BB962C8B-B14F-4D97-AF65-F5344CB8AC3E}">
        <p14:creationId xmlns:p14="http://schemas.microsoft.com/office/powerpoint/2010/main" val="24908109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B934-3E4F-4139-A228-0B92B99DABDA}"/>
              </a:ext>
            </a:extLst>
          </p:cNvPr>
          <p:cNvSpPr>
            <a:spLocks noGrp="1"/>
          </p:cNvSpPr>
          <p:nvPr>
            <p:ph type="title"/>
          </p:nvPr>
        </p:nvSpPr>
        <p:spPr/>
        <p:txBody>
          <a:bodyPr/>
          <a:lstStyle/>
          <a:p>
            <a:r>
              <a:rPr lang="en-US" dirty="0"/>
              <a:t>Risk Factors</a:t>
            </a:r>
          </a:p>
        </p:txBody>
      </p:sp>
      <p:sp>
        <p:nvSpPr>
          <p:cNvPr id="3" name="Content Placeholder 2">
            <a:extLst>
              <a:ext uri="{FF2B5EF4-FFF2-40B4-BE49-F238E27FC236}">
                <a16:creationId xmlns:a16="http://schemas.microsoft.com/office/drawing/2014/main" id="{798A4CCE-80A1-4760-A3BD-A2EBB0FC5EDD}"/>
              </a:ext>
            </a:extLst>
          </p:cNvPr>
          <p:cNvSpPr>
            <a:spLocks noGrp="1"/>
          </p:cNvSpPr>
          <p:nvPr>
            <p:ph idx="1"/>
          </p:nvPr>
        </p:nvSpPr>
        <p:spPr/>
        <p:txBody>
          <a:bodyPr/>
          <a:lstStyle/>
          <a:p>
            <a:r>
              <a:rPr lang="en-US" sz="2800" dirty="0"/>
              <a:t>Adenomyosis, endometriosis, and uterine fibroids frequently coexist. </a:t>
            </a:r>
          </a:p>
          <a:p>
            <a:r>
              <a:rPr lang="en-US" sz="2800" dirty="0"/>
              <a:t>About 15% to 20% of patients with adenomyosis also have endometriosis, and 50% to 60% of patients with adenomyosis also have uterine fibroids. </a:t>
            </a:r>
          </a:p>
          <a:p>
            <a:r>
              <a:rPr lang="en-US" sz="2800" dirty="0"/>
              <a:t>Multiparous patients with deep dyspareunia, </a:t>
            </a:r>
            <a:r>
              <a:rPr lang="en-US" sz="2800" dirty="0" err="1"/>
              <a:t>dyschezia</a:t>
            </a:r>
            <a:r>
              <a:rPr lang="en-US" sz="2800" dirty="0"/>
              <a:t>, and AUB have an increased probability of having adenomyosis. </a:t>
            </a:r>
          </a:p>
        </p:txBody>
      </p:sp>
    </p:spTree>
    <p:extLst>
      <p:ext uri="{BB962C8B-B14F-4D97-AF65-F5344CB8AC3E}">
        <p14:creationId xmlns:p14="http://schemas.microsoft.com/office/powerpoint/2010/main" val="30677709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79638" y="142875"/>
            <a:ext cx="6964362" cy="6500813"/>
            <a:chOff x="1268" y="1745"/>
            <a:chExt cx="8025" cy="9000"/>
          </a:xfrm>
        </p:grpSpPr>
        <p:grpSp>
          <p:nvGrpSpPr>
            <p:cNvPr id="3" name="Group 3"/>
            <p:cNvGrpSpPr>
              <a:grpSpLocks/>
            </p:cNvGrpSpPr>
            <p:nvPr/>
          </p:nvGrpSpPr>
          <p:grpSpPr bwMode="auto">
            <a:xfrm>
              <a:off x="1268" y="1745"/>
              <a:ext cx="8025" cy="9000"/>
              <a:chOff x="2468" y="2037"/>
              <a:chExt cx="8025" cy="9000"/>
            </a:xfrm>
          </p:grpSpPr>
          <p:grpSp>
            <p:nvGrpSpPr>
              <p:cNvPr id="4" name="Group 4"/>
              <p:cNvGrpSpPr>
                <a:grpSpLocks/>
              </p:cNvGrpSpPr>
              <p:nvPr/>
            </p:nvGrpSpPr>
            <p:grpSpPr bwMode="auto">
              <a:xfrm>
                <a:off x="2468" y="2037"/>
                <a:ext cx="8025" cy="9000"/>
                <a:chOff x="2093" y="2201"/>
                <a:chExt cx="8025" cy="9000"/>
              </a:xfrm>
            </p:grpSpPr>
            <p:sp>
              <p:nvSpPr>
                <p:cNvPr id="65551" name="Text Box 5"/>
                <p:cNvSpPr txBox="1">
                  <a:spLocks noChangeArrowheads="1"/>
                </p:cNvSpPr>
                <p:nvPr/>
              </p:nvSpPr>
              <p:spPr bwMode="auto">
                <a:xfrm>
                  <a:off x="2164" y="2201"/>
                  <a:ext cx="501" cy="677"/>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A</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grpSp>
              <p:nvGrpSpPr>
                <p:cNvPr id="5" name="Group 6"/>
                <p:cNvGrpSpPr>
                  <a:grpSpLocks/>
                </p:cNvGrpSpPr>
                <p:nvPr/>
              </p:nvGrpSpPr>
              <p:grpSpPr bwMode="auto">
                <a:xfrm>
                  <a:off x="2129" y="2201"/>
                  <a:ext cx="7989" cy="9000"/>
                  <a:chOff x="1478" y="2975"/>
                  <a:chExt cx="7989" cy="9000"/>
                </a:xfrm>
              </p:grpSpPr>
              <p:pic>
                <p:nvPicPr>
                  <p:cNvPr id="67616" name="Picture 7" descr="8057"/>
                  <p:cNvPicPr>
                    <a:picLocks noChangeAspect="1" noChangeArrowheads="1"/>
                  </p:cNvPicPr>
                  <p:nvPr/>
                </p:nvPicPr>
                <p:blipFill>
                  <a:blip r:embed="rId2" cstate="print">
                    <a:lum contrast="40000"/>
                    <a:extLst>
                      <a:ext uri="{28A0092B-C50C-407E-A947-70E740481C1C}">
                        <a14:useLocalDpi xmlns:a14="http://schemas.microsoft.com/office/drawing/2010/main" val="0"/>
                      </a:ext>
                    </a:extLst>
                  </a:blip>
                  <a:srcRect/>
                  <a:stretch>
                    <a:fillRect/>
                  </a:stretch>
                </p:blipFill>
                <p:spPr bwMode="auto">
                  <a:xfrm>
                    <a:off x="1487" y="8975"/>
                    <a:ext cx="3990"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p:nvGrpSpPr>
                <p:grpSpPr bwMode="auto">
                  <a:xfrm>
                    <a:off x="1478" y="2975"/>
                    <a:ext cx="7989" cy="9000"/>
                    <a:chOff x="1328" y="1803"/>
                    <a:chExt cx="7989" cy="9000"/>
                  </a:xfrm>
                </p:grpSpPr>
                <p:pic>
                  <p:nvPicPr>
                    <p:cNvPr id="67618" name="Picture 9" descr="endo and adeno"/>
                    <p:cNvPicPr>
                      <a:picLocks noChangeAspect="1" noChangeArrowheads="1"/>
                    </p:cNvPicPr>
                    <p:nvPr/>
                  </p:nvPicPr>
                  <p:blipFill>
                    <a:blip r:embed="rId3" cstate="print">
                      <a:lum contrast="40000"/>
                      <a:extLst>
                        <a:ext uri="{28A0092B-C50C-407E-A947-70E740481C1C}">
                          <a14:useLocalDpi xmlns:a14="http://schemas.microsoft.com/office/drawing/2010/main" val="0"/>
                        </a:ext>
                      </a:extLst>
                    </a:blip>
                    <a:srcRect/>
                    <a:stretch>
                      <a:fillRect/>
                    </a:stretch>
                  </p:blipFill>
                  <p:spPr bwMode="auto">
                    <a:xfrm>
                      <a:off x="5252" y="7803"/>
                      <a:ext cx="4065"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0"/>
                    <p:cNvGrpSpPr>
                      <a:grpSpLocks/>
                    </p:cNvGrpSpPr>
                    <p:nvPr/>
                  </p:nvGrpSpPr>
                  <p:grpSpPr bwMode="auto">
                    <a:xfrm>
                      <a:off x="1328" y="1803"/>
                      <a:ext cx="7989" cy="6000"/>
                      <a:chOff x="1328" y="10646"/>
                      <a:chExt cx="7989" cy="6000"/>
                    </a:xfrm>
                  </p:grpSpPr>
                  <p:pic>
                    <p:nvPicPr>
                      <p:cNvPr id="67620" name="Picture 11" descr="7"/>
                      <p:cNvPicPr>
                        <a:picLocks noChangeAspect="1" noChangeArrowheads="1"/>
                      </p:cNvPicPr>
                      <p:nvPr/>
                    </p:nvPicPr>
                    <p:blipFill>
                      <a:blip r:embed="rId4" cstate="print">
                        <a:lum contrast="40000"/>
                        <a:extLst>
                          <a:ext uri="{28A0092B-C50C-407E-A947-70E740481C1C}">
                            <a14:useLocalDpi xmlns:a14="http://schemas.microsoft.com/office/drawing/2010/main" val="0"/>
                          </a:ext>
                        </a:extLst>
                      </a:blip>
                      <a:srcRect/>
                      <a:stretch>
                        <a:fillRect/>
                      </a:stretch>
                    </p:blipFill>
                    <p:spPr bwMode="auto">
                      <a:xfrm>
                        <a:off x="1328" y="13646"/>
                        <a:ext cx="4074"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1" name="Picture 12" descr="5"/>
                      <p:cNvPicPr>
                        <a:picLocks noChangeAspect="1" noChangeArrowheads="1"/>
                      </p:cNvPicPr>
                      <p:nvPr/>
                    </p:nvPicPr>
                    <p:blipFill>
                      <a:blip r:embed="rId5" cstate="print">
                        <a:lum contrast="40000"/>
                        <a:extLst>
                          <a:ext uri="{28A0092B-C50C-407E-A947-70E740481C1C}">
                            <a14:useLocalDpi xmlns:a14="http://schemas.microsoft.com/office/drawing/2010/main" val="0"/>
                          </a:ext>
                        </a:extLst>
                      </a:blip>
                      <a:srcRect/>
                      <a:stretch>
                        <a:fillRect/>
                      </a:stretch>
                    </p:blipFill>
                    <p:spPr bwMode="auto">
                      <a:xfrm>
                        <a:off x="5327" y="13646"/>
                        <a:ext cx="3970" cy="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2" name="Picture 13" descr="2"/>
                      <p:cNvPicPr>
                        <a:picLocks noChangeAspect="1" noChangeArrowheads="1"/>
                      </p:cNvPicPr>
                      <p:nvPr/>
                    </p:nvPicPr>
                    <p:blipFill>
                      <a:blip r:embed="rId6" cstate="print">
                        <a:lum contrast="40000"/>
                        <a:extLst>
                          <a:ext uri="{28A0092B-C50C-407E-A947-70E740481C1C}">
                            <a14:useLocalDpi xmlns:a14="http://schemas.microsoft.com/office/drawing/2010/main" val="0"/>
                          </a:ext>
                        </a:extLst>
                      </a:blip>
                      <a:srcRect/>
                      <a:stretch>
                        <a:fillRect/>
                      </a:stretch>
                    </p:blipFill>
                    <p:spPr bwMode="auto">
                      <a:xfrm>
                        <a:off x="5327" y="10646"/>
                        <a:ext cx="3990"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3" name="Picture 14" descr="3"/>
                      <p:cNvPicPr>
                        <a:picLocks noChangeAspect="1" noChangeArrowheads="1"/>
                      </p:cNvPicPr>
                      <p:nvPr/>
                    </p:nvPicPr>
                    <p:blipFill>
                      <a:blip r:embed="rId7" cstate="print">
                        <a:lum contrast="40000"/>
                        <a:extLst>
                          <a:ext uri="{28A0092B-C50C-407E-A947-70E740481C1C}">
                            <a14:useLocalDpi xmlns:a14="http://schemas.microsoft.com/office/drawing/2010/main" val="0"/>
                          </a:ext>
                        </a:extLst>
                      </a:blip>
                      <a:srcRect/>
                      <a:stretch>
                        <a:fillRect/>
                      </a:stretch>
                    </p:blipFill>
                    <p:spPr bwMode="auto">
                      <a:xfrm>
                        <a:off x="1337" y="10646"/>
                        <a:ext cx="4025" cy="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65553" name="Text Box 15"/>
                <p:cNvSpPr txBox="1">
                  <a:spLocks noChangeArrowheads="1"/>
                </p:cNvSpPr>
                <p:nvPr/>
              </p:nvSpPr>
              <p:spPr bwMode="auto">
                <a:xfrm>
                  <a:off x="6156" y="2201"/>
                  <a:ext cx="499" cy="677"/>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B</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sp>
              <p:nvSpPr>
                <p:cNvPr id="65554" name="Text Box 16"/>
                <p:cNvSpPr txBox="1">
                  <a:spLocks noChangeArrowheads="1"/>
                </p:cNvSpPr>
                <p:nvPr/>
              </p:nvSpPr>
              <p:spPr bwMode="auto">
                <a:xfrm>
                  <a:off x="6123" y="5205"/>
                  <a:ext cx="499" cy="675"/>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D</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sp>
              <p:nvSpPr>
                <p:cNvPr id="65555" name="Text Box 17"/>
                <p:cNvSpPr txBox="1">
                  <a:spLocks noChangeArrowheads="1"/>
                </p:cNvSpPr>
                <p:nvPr/>
              </p:nvSpPr>
              <p:spPr bwMode="auto">
                <a:xfrm>
                  <a:off x="5989" y="8306"/>
                  <a:ext cx="501" cy="677"/>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F</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sp>
              <p:nvSpPr>
                <p:cNvPr id="65556" name="Text Box 18"/>
                <p:cNvSpPr txBox="1">
                  <a:spLocks noChangeArrowheads="1"/>
                </p:cNvSpPr>
                <p:nvPr/>
              </p:nvSpPr>
              <p:spPr bwMode="auto">
                <a:xfrm>
                  <a:off x="2093" y="8296"/>
                  <a:ext cx="501" cy="677"/>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E</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sp>
              <p:nvSpPr>
                <p:cNvPr id="65557" name="Text Box 19"/>
                <p:cNvSpPr txBox="1">
                  <a:spLocks noChangeArrowheads="1"/>
                </p:cNvSpPr>
                <p:nvPr/>
              </p:nvSpPr>
              <p:spPr bwMode="auto">
                <a:xfrm>
                  <a:off x="2093" y="5205"/>
                  <a:ext cx="501" cy="675"/>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C</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cxnSp>
              <p:nvCxnSpPr>
                <p:cNvPr id="67606" name="AutoShape 20"/>
                <p:cNvCxnSpPr>
                  <a:cxnSpLocks noChangeShapeType="1"/>
                </p:cNvCxnSpPr>
                <p:nvPr/>
              </p:nvCxnSpPr>
              <p:spPr bwMode="auto">
                <a:xfrm>
                  <a:off x="3464" y="2877"/>
                  <a:ext cx="453" cy="34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7607" name="AutoShape 21"/>
                <p:cNvCxnSpPr>
                  <a:cxnSpLocks noChangeShapeType="1"/>
                </p:cNvCxnSpPr>
                <p:nvPr/>
              </p:nvCxnSpPr>
              <p:spPr bwMode="auto">
                <a:xfrm>
                  <a:off x="7093" y="2886"/>
                  <a:ext cx="453" cy="34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7608" name="AutoShape 22"/>
                <p:cNvCxnSpPr>
                  <a:cxnSpLocks noChangeShapeType="1"/>
                </p:cNvCxnSpPr>
                <p:nvPr/>
              </p:nvCxnSpPr>
              <p:spPr bwMode="auto">
                <a:xfrm>
                  <a:off x="8731" y="2646"/>
                  <a:ext cx="453" cy="343"/>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7609" name="AutoShape 23"/>
                <p:cNvCxnSpPr>
                  <a:cxnSpLocks noChangeShapeType="1"/>
                </p:cNvCxnSpPr>
                <p:nvPr/>
              </p:nvCxnSpPr>
              <p:spPr bwMode="auto">
                <a:xfrm>
                  <a:off x="3456" y="6360"/>
                  <a:ext cx="453" cy="34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7610" name="AutoShape 24"/>
                <p:cNvCxnSpPr>
                  <a:cxnSpLocks noChangeShapeType="1"/>
                </p:cNvCxnSpPr>
                <p:nvPr/>
              </p:nvCxnSpPr>
              <p:spPr bwMode="auto">
                <a:xfrm>
                  <a:off x="8723" y="5641"/>
                  <a:ext cx="453" cy="343"/>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7611" name="AutoShape 25"/>
                <p:cNvCxnSpPr>
                  <a:cxnSpLocks noChangeShapeType="1"/>
                </p:cNvCxnSpPr>
                <p:nvPr/>
              </p:nvCxnSpPr>
              <p:spPr bwMode="auto">
                <a:xfrm>
                  <a:off x="7538" y="8936"/>
                  <a:ext cx="453" cy="343"/>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7612" name="AutoShape 26"/>
                <p:cNvCxnSpPr>
                  <a:cxnSpLocks noChangeShapeType="1"/>
                </p:cNvCxnSpPr>
                <p:nvPr/>
              </p:nvCxnSpPr>
              <p:spPr bwMode="auto">
                <a:xfrm>
                  <a:off x="2995" y="9429"/>
                  <a:ext cx="453" cy="34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7613" name="AutoShape 27"/>
                <p:cNvCxnSpPr>
                  <a:cxnSpLocks noChangeShapeType="1"/>
                </p:cNvCxnSpPr>
                <p:nvPr/>
              </p:nvCxnSpPr>
              <p:spPr bwMode="auto">
                <a:xfrm>
                  <a:off x="5016" y="8338"/>
                  <a:ext cx="453" cy="343"/>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7614" name="AutoShape 28"/>
                <p:cNvCxnSpPr>
                  <a:cxnSpLocks noChangeShapeType="1"/>
                </p:cNvCxnSpPr>
                <p:nvPr/>
              </p:nvCxnSpPr>
              <p:spPr bwMode="auto">
                <a:xfrm>
                  <a:off x="8837" y="8802"/>
                  <a:ext cx="453" cy="34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7615" name="AutoShape 29"/>
                <p:cNvCxnSpPr>
                  <a:cxnSpLocks noChangeShapeType="1"/>
                </p:cNvCxnSpPr>
                <p:nvPr/>
              </p:nvCxnSpPr>
              <p:spPr bwMode="auto">
                <a:xfrm>
                  <a:off x="7685" y="6333"/>
                  <a:ext cx="453" cy="34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65550" name="Text Box 30"/>
              <p:cNvSpPr txBox="1">
                <a:spLocks noChangeArrowheads="1"/>
              </p:cNvSpPr>
              <p:nvPr/>
            </p:nvSpPr>
            <p:spPr bwMode="auto">
              <a:xfrm>
                <a:off x="2505" y="2037"/>
                <a:ext cx="551" cy="686"/>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A</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grpSp>
        <p:sp>
          <p:nvSpPr>
            <p:cNvPr id="65543" name="Text Box 31"/>
            <p:cNvSpPr txBox="1">
              <a:spLocks noChangeArrowheads="1"/>
            </p:cNvSpPr>
            <p:nvPr/>
          </p:nvSpPr>
          <p:spPr bwMode="auto">
            <a:xfrm>
              <a:off x="1268" y="1745"/>
              <a:ext cx="746" cy="677"/>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A</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sp>
          <p:nvSpPr>
            <p:cNvPr id="65544" name="Text Box 32"/>
            <p:cNvSpPr txBox="1">
              <a:spLocks noChangeArrowheads="1"/>
            </p:cNvSpPr>
            <p:nvPr/>
          </p:nvSpPr>
          <p:spPr bwMode="auto">
            <a:xfrm>
              <a:off x="5298" y="1745"/>
              <a:ext cx="746" cy="677"/>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B</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sp>
          <p:nvSpPr>
            <p:cNvPr id="65545" name="Text Box 33"/>
            <p:cNvSpPr txBox="1">
              <a:spLocks noChangeArrowheads="1"/>
            </p:cNvSpPr>
            <p:nvPr/>
          </p:nvSpPr>
          <p:spPr bwMode="auto">
            <a:xfrm>
              <a:off x="1314" y="4745"/>
              <a:ext cx="746" cy="677"/>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C</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sp>
          <p:nvSpPr>
            <p:cNvPr id="65546" name="Text Box 34"/>
            <p:cNvSpPr txBox="1">
              <a:spLocks noChangeArrowheads="1"/>
            </p:cNvSpPr>
            <p:nvPr/>
          </p:nvSpPr>
          <p:spPr bwMode="auto">
            <a:xfrm>
              <a:off x="5298" y="4771"/>
              <a:ext cx="746" cy="675"/>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D</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sp>
          <p:nvSpPr>
            <p:cNvPr id="65547" name="Text Box 35"/>
            <p:cNvSpPr txBox="1">
              <a:spLocks noChangeArrowheads="1"/>
            </p:cNvSpPr>
            <p:nvPr/>
          </p:nvSpPr>
          <p:spPr bwMode="auto">
            <a:xfrm>
              <a:off x="1305" y="7850"/>
              <a:ext cx="746" cy="677"/>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E</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sp>
          <p:nvSpPr>
            <p:cNvPr id="65548" name="Text Box 36"/>
            <p:cNvSpPr txBox="1">
              <a:spLocks noChangeArrowheads="1"/>
            </p:cNvSpPr>
            <p:nvPr/>
          </p:nvSpPr>
          <p:spPr bwMode="auto">
            <a:xfrm>
              <a:off x="5164" y="7881"/>
              <a:ext cx="748" cy="677"/>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AU" sz="1100" b="0" i="0" u="none" strike="noStrike" kern="1200" cap="none" spc="0" normalizeH="0" baseline="0" noProof="0">
                  <a:ln>
                    <a:noFill/>
                  </a:ln>
                  <a:solidFill>
                    <a:srgbClr val="40458C"/>
                  </a:solidFill>
                  <a:effectLst/>
                  <a:uLnTx/>
                  <a:uFillTx/>
                  <a:latin typeface="Calibri" pitchFamily="34" charset="0"/>
                  <a:ea typeface="+mn-ea"/>
                  <a:cs typeface="Arial" pitchFamily="34" charset="0"/>
                </a:rPr>
                <a:t>F</a:t>
              </a:r>
              <a:endParaRPr kumimoji="0" lang="en-US" sz="1800" b="0" i="0" u="none" strike="noStrike" kern="1200" cap="none" spc="0" normalizeH="0" baseline="0" noProof="0">
                <a:ln>
                  <a:noFill/>
                </a:ln>
                <a:solidFill>
                  <a:srgbClr val="40458C"/>
                </a:solidFill>
                <a:effectLst/>
                <a:uLnTx/>
                <a:uFillTx/>
                <a:latin typeface="Arial" pitchFamily="34" charset="0"/>
                <a:ea typeface="+mn-ea"/>
                <a:cs typeface="Arial" pitchFamily="34" charset="0"/>
              </a:endParaRPr>
            </a:p>
          </p:txBody>
        </p:sp>
      </p:grpSp>
      <p:sp>
        <p:nvSpPr>
          <p:cNvPr id="67587" name="Title 38"/>
          <p:cNvSpPr>
            <a:spLocks noGrp="1"/>
          </p:cNvSpPr>
          <p:nvPr>
            <p:ph type="title"/>
          </p:nvPr>
        </p:nvSpPr>
        <p:spPr/>
        <p:txBody>
          <a:bodyPr/>
          <a:lstStyle/>
          <a:p>
            <a:pPr eaLnBrk="1" hangingPunct="1"/>
            <a:endParaRPr lang="en-AU"/>
          </a:p>
        </p:txBody>
      </p:sp>
      <p:sp>
        <p:nvSpPr>
          <p:cNvPr id="67588" name="Content Placeholder 39" descr="Rectangle: Click to edit Master text styles&#10;Second level&#10;Third level&#10;Fourth level&#10;Fifth level"/>
          <p:cNvSpPr>
            <a:spLocks noGrp="1"/>
          </p:cNvSpPr>
          <p:nvPr>
            <p:ph idx="1"/>
          </p:nvPr>
        </p:nvSpPr>
        <p:spPr/>
        <p:txBody>
          <a:bodyPr/>
          <a:lstStyle/>
          <a:p>
            <a:pPr eaLnBrk="1" hangingPunct="1"/>
            <a:endParaRPr lang="en-AU"/>
          </a:p>
        </p:txBody>
      </p:sp>
      <p:sp>
        <p:nvSpPr>
          <p:cNvPr id="41" name="Text Placeholder 40"/>
          <p:cNvSpPr>
            <a:spLocks noGrp="1"/>
          </p:cNvSpPr>
          <p:nvPr>
            <p:ph type="body" sz="half" idx="2"/>
          </p:nvPr>
        </p:nvSpPr>
        <p:spPr>
          <a:xfrm rot="2835095">
            <a:off x="683568" y="1435100"/>
            <a:ext cx="2324713" cy="4691063"/>
          </a:xfrm>
          <a:ln>
            <a:miter lim="800000"/>
            <a:headEnd/>
            <a:tailEnd/>
          </a:ln>
        </p:spPr>
        <p:txBody>
          <a:bodyPr vert="vert270"/>
          <a:lstStyle/>
          <a:p>
            <a:pPr eaLnBrk="1" hangingPunct="1">
              <a:defRPr/>
            </a:pPr>
            <a:endParaRPr lang="en-AU" sz="2400" dirty="0"/>
          </a:p>
          <a:p>
            <a:pPr eaLnBrk="1" hangingPunct="1">
              <a:defRPr/>
            </a:pPr>
            <a:endParaRPr lang="en-AU" sz="2400" dirty="0"/>
          </a:p>
          <a:p>
            <a:pPr eaLnBrk="1" hangingPunct="1">
              <a:defRPr/>
            </a:pPr>
            <a:r>
              <a:rPr lang="en-AU" sz="2400" dirty="0"/>
              <a:t>Al-Jefout et al, 2011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3074" name="Picture 2" descr="http://upload.wikimedia.org/wikipedia/commons/a/ab/Adenomyosis,_Hysterectomy_Specimen.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0" y="1124744"/>
            <a:ext cx="1674265" cy="1773704"/>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3275856" y="1412776"/>
            <a:ext cx="1674265" cy="1773704"/>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6732240" y="5805264"/>
            <a:ext cx="2160240" cy="1052736"/>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6732240" y="332656"/>
            <a:ext cx="2411760" cy="4392488"/>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860032" y="2060848"/>
            <a:ext cx="1674265" cy="2255004"/>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4155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3000"/>
                                        <p:tgtEl>
                                          <p:spTgt spid="5"/>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3000"/>
                                        <p:tgtEl>
                                          <p:spTgt spid="6"/>
                                        </p:tgtEl>
                                      </p:cBhvr>
                                    </p:animEffect>
                                  </p:childTnLst>
                                </p:cTn>
                              </p:par>
                            </p:childTnLst>
                          </p:cTn>
                        </p:par>
                        <p:par>
                          <p:cTn id="12" fill="hold">
                            <p:stCondLst>
                              <p:cond delay="60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3000"/>
                                        <p:tgtEl>
                                          <p:spTgt spid="9"/>
                                        </p:tgtEl>
                                      </p:cBhvr>
                                    </p:animEffect>
                                  </p:childTnLst>
                                </p:cTn>
                              </p:par>
                            </p:childTnLst>
                          </p:cTn>
                        </p:par>
                        <p:par>
                          <p:cTn id="16" fill="hold">
                            <p:stCondLst>
                              <p:cond delay="9000"/>
                            </p:stCondLst>
                            <p:childTnLst>
                              <p:par>
                                <p:cTn id="17" presetID="21"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3000"/>
                                        <p:tgtEl>
                                          <p:spTgt spid="8"/>
                                        </p:tgtEl>
                                      </p:cBhvr>
                                    </p:animEffect>
                                  </p:childTnLst>
                                </p:cTn>
                              </p:par>
                            </p:childTnLst>
                          </p:cTn>
                        </p:par>
                        <p:par>
                          <p:cTn id="20" fill="hold">
                            <p:stCondLst>
                              <p:cond delay="12000"/>
                            </p:stCondLst>
                            <p:childTnLst>
                              <p:par>
                                <p:cTn id="21" presetID="21"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408578" name="Picture 2" descr="https://secure.health.utas.edu.au/intranet/cds/pathprac/Files/Cases/Female/Case57/Pictures57/G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409602" name="Picture 2" descr="Image result for Adenomyosis"/>
          <p:cNvPicPr>
            <a:picLocks noChangeAspect="1" noChangeArrowheads="1"/>
          </p:cNvPicPr>
          <p:nvPr/>
        </p:nvPicPr>
        <p:blipFill>
          <a:blip r:embed="rId2" cstate="print"/>
          <a:srcRect/>
          <a:stretch>
            <a:fillRect/>
          </a:stretch>
        </p:blipFill>
        <p:spPr bwMode="auto">
          <a:xfrm>
            <a:off x="-170826" y="0"/>
            <a:ext cx="9314826" cy="6858000"/>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descr="Rectangle: Click to edit Master text styles&#10;Second level&#10;Third level&#10;Fourth level&#10;Fifth level"/>
          <p:cNvSpPr>
            <a:spLocks noGrp="1" noChangeArrowheads="1"/>
          </p:cNvSpPr>
          <p:nvPr>
            <p:ph type="body" idx="1"/>
          </p:nvPr>
        </p:nvSpPr>
        <p:spPr>
          <a:xfrm>
            <a:off x="685800" y="1981200"/>
            <a:ext cx="7772400" cy="4572000"/>
          </a:xfrm>
        </p:spPr>
        <p:style>
          <a:lnRef idx="2">
            <a:schemeClr val="accent2"/>
          </a:lnRef>
          <a:fillRef idx="1">
            <a:schemeClr val="lt1"/>
          </a:fillRef>
          <a:effectRef idx="0">
            <a:schemeClr val="accent2"/>
          </a:effectRef>
          <a:fontRef idx="minor">
            <a:schemeClr val="dk1"/>
          </a:fontRef>
        </p:style>
        <p:txBody>
          <a:bodyPr/>
          <a:lstStyle/>
          <a:p>
            <a:pPr eaLnBrk="1" hangingPunct="1">
              <a:lnSpc>
                <a:spcPct val="90000"/>
              </a:lnSpc>
              <a:buFontTx/>
              <a:buNone/>
              <a:defRPr/>
            </a:pPr>
            <a:r>
              <a:rPr lang="en-US" sz="3600" dirty="0">
                <a:cs typeface="Times New Roman" pitchFamily="18" charset="0"/>
              </a:rPr>
              <a:t>The gland tissue grows during the menstrual cycle and then at menses tries to slough, the old tissue and blood cannot escape</a:t>
            </a:r>
          </a:p>
          <a:p>
            <a:pPr eaLnBrk="1" hangingPunct="1">
              <a:lnSpc>
                <a:spcPct val="90000"/>
              </a:lnSpc>
              <a:buFontTx/>
              <a:buNone/>
              <a:defRPr/>
            </a:pPr>
            <a:r>
              <a:rPr lang="en-US" dirty="0">
                <a:cs typeface="Times New Roman" pitchFamily="18" charset="0"/>
              </a:rPr>
              <a:t>This </a:t>
            </a:r>
            <a:r>
              <a:rPr lang="en-US" b="1" i="1" dirty="0">
                <a:cs typeface="Times New Roman" pitchFamily="18" charset="0"/>
              </a:rPr>
              <a:t>trapping</a:t>
            </a:r>
            <a:r>
              <a:rPr lang="en-US" dirty="0">
                <a:cs typeface="Times New Roman" pitchFamily="18" charset="0"/>
              </a:rPr>
              <a:t> of the blood and tissue causes uterine pain in the form of monthly menstrual cramps. </a:t>
            </a:r>
          </a:p>
          <a:p>
            <a:pPr eaLnBrk="1" hangingPunct="1">
              <a:lnSpc>
                <a:spcPct val="90000"/>
              </a:lnSpc>
              <a:buFontTx/>
              <a:buNone/>
              <a:defRPr/>
            </a:pPr>
            <a:r>
              <a:rPr lang="en-US" dirty="0">
                <a:cs typeface="Times New Roman" pitchFamily="18" charset="0"/>
              </a:rPr>
              <a:t>It also produces abnormal uterine bleeding.</a:t>
            </a:r>
          </a:p>
        </p:txBody>
      </p:sp>
      <p:sp>
        <p:nvSpPr>
          <p:cNvPr id="22534" name="Rectangle 6"/>
          <p:cNvSpPr>
            <a:spLocks noGrp="1" noChangeArrowheads="1"/>
          </p:cNvSpPr>
          <p:nvPr>
            <p:ph type="title"/>
          </p:nvPr>
        </p:nvSpPr>
        <p:spPr/>
        <p:style>
          <a:lnRef idx="2">
            <a:schemeClr val="accent2"/>
          </a:lnRef>
          <a:fillRef idx="1">
            <a:schemeClr val="lt1"/>
          </a:fillRef>
          <a:effectRef idx="0">
            <a:schemeClr val="accent2"/>
          </a:effectRef>
          <a:fontRef idx="minor">
            <a:schemeClr val="dk1"/>
          </a:fontRef>
        </p:style>
        <p:txBody>
          <a:bodyPr/>
          <a:lstStyle/>
          <a:p>
            <a:pPr eaLnBrk="1" hangingPunct="1">
              <a:defRPr/>
            </a:pPr>
            <a:r>
              <a:rPr lang="en-US" dirty="0">
                <a:solidFill>
                  <a:schemeClr val="tx1"/>
                </a:solidFill>
                <a:cs typeface="Times New Roman" pitchFamily="18" charset="0"/>
              </a:rPr>
              <a:t>Mechanism of pain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Adenomyosis types</a:t>
            </a:r>
            <a:endParaRPr lang="ar-JO" dirty="0"/>
          </a:p>
        </p:txBody>
      </p:sp>
      <p:sp>
        <p:nvSpPr>
          <p:cNvPr id="3" name="Content Placeholder 2"/>
          <p:cNvSpPr>
            <a:spLocks noGrp="1"/>
          </p:cNvSpPr>
          <p:nvPr>
            <p:ph idx="1"/>
          </p:nvPr>
        </p:nvSpPr>
        <p:spPr/>
        <p:txBody>
          <a:bodyPr>
            <a:normAutofit/>
          </a:bodyPr>
          <a:lstStyle/>
          <a:p>
            <a:pPr algn="l" rtl="0"/>
            <a:r>
              <a:rPr lang="en-US" sz="2800" dirty="0"/>
              <a:t>There are two forms of adenomyosis:</a:t>
            </a:r>
          </a:p>
          <a:p>
            <a:pPr lvl="1" algn="l" rtl="0"/>
            <a:r>
              <a:rPr lang="en-US" sz="2800" dirty="0"/>
              <a:t>Diffuse</a:t>
            </a:r>
          </a:p>
          <a:p>
            <a:pPr lvl="1" algn="l" rtl="0"/>
            <a:r>
              <a:rPr lang="en-US" sz="2800" dirty="0"/>
              <a:t>Focal</a:t>
            </a:r>
          </a:p>
          <a:p>
            <a:pPr algn="l" rtl="0"/>
            <a:r>
              <a:rPr lang="en-US" sz="3000" dirty="0"/>
              <a:t>While diffuse adenomyosis determines varying 	degrees of diffuse uterine enlargement,</a:t>
            </a:r>
          </a:p>
          <a:p>
            <a:pPr algn="l" rtl="0"/>
            <a:r>
              <a:rPr lang="en-US" sz="2800" dirty="0"/>
              <a:t>focal adenomyosis (also known as </a:t>
            </a:r>
            <a:r>
              <a:rPr lang="en-US" sz="2800" dirty="0" err="1"/>
              <a:t>adenomyoma</a:t>
            </a:r>
            <a:r>
              <a:rPr lang="en-US" sz="2800" dirty="0"/>
              <a:t>)           	presents as a localized mass difficult to 	differentiate from leiomyoma.</a:t>
            </a:r>
            <a:endParaRPr lang="ar-JO" sz="2800" dirty="0"/>
          </a:p>
        </p:txBody>
      </p:sp>
    </p:spTree>
    <p:extLst>
      <p:ext uri="{BB962C8B-B14F-4D97-AF65-F5344CB8AC3E}">
        <p14:creationId xmlns:p14="http://schemas.microsoft.com/office/powerpoint/2010/main" val="20837976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196752"/>
            <a:ext cx="384734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196752"/>
            <a:ext cx="3744416" cy="340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71600" y="4797152"/>
            <a:ext cx="3024336"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diffuse adenomyosis</a:t>
            </a:r>
            <a:endParaRPr kumimoji="0" lang="ar-JO" sz="3600" b="0" i="0" u="none" strike="noStrike" kern="1200" cap="none" spc="0" normalizeH="0" baseline="0" noProof="0" dirty="0">
              <a:ln>
                <a:noFill/>
              </a:ln>
              <a:solidFill>
                <a:srgbClr val="40458C"/>
              </a:solidFill>
              <a:effectLst/>
              <a:uLnTx/>
              <a:uFillTx/>
              <a:latin typeface="Tahoma" pitchFamily="34" charset="0"/>
              <a:ea typeface="+mn-ea"/>
              <a:cs typeface="Arial" pitchFamily="34" charset="0"/>
            </a:endParaRPr>
          </a:p>
        </p:txBody>
      </p:sp>
      <p:sp>
        <p:nvSpPr>
          <p:cNvPr id="5" name="Rectangle 4"/>
          <p:cNvSpPr/>
          <p:nvPr/>
        </p:nvSpPr>
        <p:spPr>
          <a:xfrm>
            <a:off x="5471551" y="4760402"/>
            <a:ext cx="2768323"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Focal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adenomyosis</a:t>
            </a:r>
            <a:endParaRPr kumimoji="0" lang="ar-JO" sz="3600" b="0" i="0" u="none" strike="noStrike" kern="1200" cap="none" spc="0" normalizeH="0" baseline="0" noProof="0" dirty="0">
              <a:ln>
                <a:noFill/>
              </a:ln>
              <a:solidFill>
                <a:srgbClr val="40458C"/>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20827924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picture</a:t>
            </a:r>
            <a:endParaRPr lang="ar-JO" dirty="0"/>
          </a:p>
        </p:txBody>
      </p:sp>
      <p:sp>
        <p:nvSpPr>
          <p:cNvPr id="3" name="Content Placeholder 2"/>
          <p:cNvSpPr>
            <a:spLocks noGrp="1"/>
          </p:cNvSpPr>
          <p:nvPr>
            <p:ph idx="1"/>
          </p:nvPr>
        </p:nvSpPr>
        <p:spPr/>
        <p:txBody>
          <a:bodyPr>
            <a:normAutofit/>
          </a:bodyPr>
          <a:lstStyle/>
          <a:p>
            <a:pPr algn="l" rtl="0"/>
            <a:r>
              <a:rPr lang="en-US" sz="3200" dirty="0"/>
              <a:t>About 35% of </a:t>
            </a:r>
            <a:r>
              <a:rPr lang="en-US" sz="3200" dirty="0" err="1"/>
              <a:t>adenomyotic</a:t>
            </a:r>
            <a:r>
              <a:rPr lang="en-US" sz="3200" dirty="0"/>
              <a:t> cases are 	asymptomatic.</a:t>
            </a:r>
          </a:p>
          <a:p>
            <a:pPr algn="l" rtl="0"/>
            <a:r>
              <a:rPr lang="en-US" sz="3200" dirty="0" err="1"/>
              <a:t>Dysmenorrhoea</a:t>
            </a:r>
            <a:r>
              <a:rPr lang="en-US" sz="3200" dirty="0"/>
              <a:t> 30%</a:t>
            </a:r>
          </a:p>
          <a:p>
            <a:pPr algn="l" rtl="0"/>
            <a:r>
              <a:rPr lang="en-US" sz="3200" dirty="0"/>
              <a:t>AUB-50%</a:t>
            </a:r>
          </a:p>
          <a:p>
            <a:pPr algn="l" rtl="0"/>
            <a:r>
              <a:rPr lang="en-US" sz="3200" dirty="0"/>
              <a:t>Deep dyspareunia</a:t>
            </a:r>
          </a:p>
          <a:p>
            <a:pPr algn="l" rtl="0"/>
            <a:r>
              <a:rPr lang="en-US" sz="3200" dirty="0"/>
              <a:t>Subfertility</a:t>
            </a:r>
            <a:endParaRPr lang="ar-JO" sz="3200" dirty="0"/>
          </a:p>
        </p:txBody>
      </p:sp>
    </p:spTree>
    <p:extLst>
      <p:ext uri="{BB962C8B-B14F-4D97-AF65-F5344CB8AC3E}">
        <p14:creationId xmlns:p14="http://schemas.microsoft.com/office/powerpoint/2010/main" val="30972258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DD8E-ADD1-4C37-AC19-4C8F945AA91F}"/>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6F62C005-0C76-4960-9129-BC024EAF92E5}"/>
              </a:ext>
            </a:extLst>
          </p:cNvPr>
          <p:cNvSpPr>
            <a:spLocks noGrp="1"/>
          </p:cNvSpPr>
          <p:nvPr>
            <p:ph idx="1"/>
          </p:nvPr>
        </p:nvSpPr>
        <p:spPr>
          <a:xfrm>
            <a:off x="0" y="1628800"/>
            <a:ext cx="8784976" cy="4114800"/>
          </a:xfrm>
        </p:spPr>
        <p:txBody>
          <a:bodyPr/>
          <a:lstStyle/>
          <a:p>
            <a:r>
              <a:rPr lang="en-US" sz="2400" dirty="0"/>
              <a:t>Thirty percent of patients with adenomyosis are asymptomatic or have symptoms minor enough that medical attention is not sought. </a:t>
            </a:r>
          </a:p>
          <a:p>
            <a:r>
              <a:rPr lang="en-US" sz="2400" dirty="0"/>
              <a:t>Symptomatic adenomyosis occurs most often in parous women between age 35 and 50 years. When symptoms do occur, the most common are secondary dysmenorrhea (30%), heavy or prolonged menstrual bleeding (50%), or both (20%). </a:t>
            </a:r>
          </a:p>
          <a:p>
            <a:r>
              <a:rPr lang="en-US" sz="2400" dirty="0"/>
              <a:t>Patients typically present with increasingly heavy or prolonged menstrual bleeding (menorrhagia). </a:t>
            </a:r>
          </a:p>
          <a:p>
            <a:r>
              <a:rPr lang="en-US" sz="2400" dirty="0"/>
              <a:t>They may also complain of increasingly severe dysmenorrhea that may begin up to 1 week before menses and last until cessation of bleeding. </a:t>
            </a:r>
          </a:p>
          <a:p>
            <a:r>
              <a:rPr lang="en-US" sz="2400" dirty="0"/>
              <a:t>Other patients may only experience pressure on the bladder or rectum because of an enlarged uterus. </a:t>
            </a:r>
          </a:p>
        </p:txBody>
      </p:sp>
    </p:spTree>
    <p:extLst>
      <p:ext uri="{BB962C8B-B14F-4D97-AF65-F5344CB8AC3E}">
        <p14:creationId xmlns:p14="http://schemas.microsoft.com/office/powerpoint/2010/main" val="28268170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9839-C433-48EA-A2DD-9C6FCC9B558A}"/>
              </a:ext>
            </a:extLst>
          </p:cNvPr>
          <p:cNvSpPr>
            <a:spLocks noGrp="1"/>
          </p:cNvSpPr>
          <p:nvPr>
            <p:ph type="title"/>
          </p:nvPr>
        </p:nvSpPr>
        <p:spPr/>
        <p:txBody>
          <a:bodyPr/>
          <a:lstStyle/>
          <a:p>
            <a:r>
              <a:rPr lang="en-US" dirty="0"/>
              <a:t>Physical Examination</a:t>
            </a:r>
          </a:p>
        </p:txBody>
      </p:sp>
      <p:sp>
        <p:nvSpPr>
          <p:cNvPr id="3" name="Content Placeholder 2">
            <a:extLst>
              <a:ext uri="{FF2B5EF4-FFF2-40B4-BE49-F238E27FC236}">
                <a16:creationId xmlns:a16="http://schemas.microsoft.com/office/drawing/2014/main" id="{2D5BC720-4938-40A1-A7D5-FD8D657CB2FF}"/>
              </a:ext>
            </a:extLst>
          </p:cNvPr>
          <p:cNvSpPr>
            <a:spLocks noGrp="1"/>
          </p:cNvSpPr>
          <p:nvPr>
            <p:ph idx="1"/>
          </p:nvPr>
        </p:nvSpPr>
        <p:spPr>
          <a:xfrm>
            <a:off x="755576" y="1628800"/>
            <a:ext cx="7772400" cy="4114800"/>
          </a:xfrm>
        </p:spPr>
        <p:txBody>
          <a:bodyPr/>
          <a:lstStyle/>
          <a:p>
            <a:r>
              <a:rPr lang="en-US" sz="2400" dirty="0"/>
              <a:t>The pelvic examination of a patient with adenomyosis may reveal a diffusely enlarged globular uterus. </a:t>
            </a:r>
          </a:p>
          <a:p>
            <a:r>
              <a:rPr lang="en-US" sz="2400" dirty="0"/>
              <a:t>The uterus is usually less than 14 cm. The consistency of the uterus is typically softer and boggier than the firmer, rubbery uterus containing fibroids. The </a:t>
            </a:r>
            <a:r>
              <a:rPr lang="en-US" sz="2400" dirty="0" err="1"/>
              <a:t>adenomyomatous</a:t>
            </a:r>
            <a:r>
              <a:rPr lang="en-US" sz="2400" dirty="0"/>
              <a:t> uterus may be mildly tender just before or during menses but should have normal mobility and no associated adnexal pathology. </a:t>
            </a:r>
          </a:p>
          <a:p>
            <a:endParaRPr lang="en-US" dirty="0"/>
          </a:p>
        </p:txBody>
      </p:sp>
    </p:spTree>
    <p:extLst>
      <p:ext uri="{BB962C8B-B14F-4D97-AF65-F5344CB8AC3E}">
        <p14:creationId xmlns:p14="http://schemas.microsoft.com/office/powerpoint/2010/main" val="11035456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Adenomyosis as an estrogen dependent disease</a:t>
            </a:r>
            <a:endParaRPr lang="ar-JO" dirty="0"/>
          </a:p>
        </p:txBody>
      </p:sp>
      <p:sp>
        <p:nvSpPr>
          <p:cNvPr id="3" name="Content Placeholder 2"/>
          <p:cNvSpPr>
            <a:spLocks noGrp="1"/>
          </p:cNvSpPr>
          <p:nvPr>
            <p:ph idx="1"/>
          </p:nvPr>
        </p:nvSpPr>
        <p:spPr/>
        <p:txBody>
          <a:bodyPr/>
          <a:lstStyle/>
          <a:p>
            <a:pPr algn="l" rtl="0"/>
            <a:r>
              <a:rPr lang="en-US" dirty="0"/>
              <a:t>Breast cancer, endometrial cancer, endometriosis, adenomyosis and leiomyomas are diseases that 	develop in an estrogen-dependent fashion. </a:t>
            </a:r>
          </a:p>
          <a:p>
            <a:pPr algn="l" rtl="0"/>
            <a:r>
              <a:rPr lang="en-US" dirty="0"/>
              <a:t>These tumors commonly contain estrogen receptors (ER), progesterone receptors (PR) and androgen 	receptors.</a:t>
            </a:r>
            <a:endParaRPr lang="ar-JO" dirty="0"/>
          </a:p>
        </p:txBody>
      </p:sp>
    </p:spTree>
    <p:extLst>
      <p:ext uri="{BB962C8B-B14F-4D97-AF65-F5344CB8AC3E}">
        <p14:creationId xmlns:p14="http://schemas.microsoft.com/office/powerpoint/2010/main" val="38676851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endParaRPr lang="ar-JO" dirty="0"/>
          </a:p>
        </p:txBody>
      </p:sp>
      <p:sp>
        <p:nvSpPr>
          <p:cNvPr id="3" name="Content Placeholder 2"/>
          <p:cNvSpPr>
            <a:spLocks noGrp="1"/>
          </p:cNvSpPr>
          <p:nvPr>
            <p:ph idx="1"/>
          </p:nvPr>
        </p:nvSpPr>
        <p:spPr>
          <a:xfrm>
            <a:off x="755576" y="1772816"/>
            <a:ext cx="8388424" cy="4692352"/>
          </a:xfrm>
        </p:spPr>
        <p:txBody>
          <a:bodyPr>
            <a:normAutofit fontScale="77500" lnSpcReduction="20000"/>
          </a:bodyPr>
          <a:lstStyle/>
          <a:p>
            <a:pPr algn="l" rtl="0"/>
            <a:r>
              <a:rPr lang="en-US" dirty="0"/>
              <a:t>Adenomyosis has traditionally been diagnosed by the 	pathologist in hysterectomy specimens or with 	invasive techniques such as percutaneous or 	laparoscopic uterine biopsies.</a:t>
            </a:r>
          </a:p>
          <a:p>
            <a:pPr algn="l" rtl="0"/>
            <a:r>
              <a:rPr lang="en-US" dirty="0"/>
              <a:t>However, the recent development of high-quality non-	invasive techniques e e.g. transvaginal sonography 	(TVS) and magnetic resonance imaging (MRI) has 	renewed interest in diagnosing adenomyosis with 	sufficient sensitivity, specificity and predictive value 	prior to any treatment.</a:t>
            </a:r>
          </a:p>
          <a:p>
            <a:pPr algn="l" rtl="0"/>
            <a:r>
              <a:rPr lang="en-US" u="sng" dirty="0"/>
              <a:t>MRI is the most accurate imaging tool for identifying adenomyosis</a:t>
            </a:r>
          </a:p>
          <a:p>
            <a:pPr algn="l" rtl="0"/>
            <a:r>
              <a:rPr lang="en-US" dirty="0"/>
              <a:t>Hysteroscopy is also helpful.</a:t>
            </a:r>
          </a:p>
          <a:p>
            <a:pPr algn="l" rtl="0"/>
            <a:r>
              <a:rPr lang="en-US" dirty="0"/>
              <a:t>Hysterosalpingogram can also aid also in diagnosis</a:t>
            </a:r>
            <a:endParaRPr lang="ar-JO" dirty="0"/>
          </a:p>
        </p:txBody>
      </p:sp>
    </p:spTree>
    <p:extLst>
      <p:ext uri="{BB962C8B-B14F-4D97-AF65-F5344CB8AC3E}">
        <p14:creationId xmlns:p14="http://schemas.microsoft.com/office/powerpoint/2010/main" val="4293495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835696" y="332656"/>
            <a:ext cx="1674265" cy="1773704"/>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4572000" y="-387424"/>
            <a:ext cx="1674265" cy="1773704"/>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7469735" y="2276872"/>
            <a:ext cx="1674265" cy="864096"/>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267745" y="1655296"/>
            <a:ext cx="2304256" cy="1773704"/>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3347864" y="3429000"/>
            <a:ext cx="2160240" cy="1944216"/>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4572000" y="5805264"/>
            <a:ext cx="2448272" cy="1052736"/>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7164289" y="2996952"/>
            <a:ext cx="1979712" cy="864096"/>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2339752" y="4941168"/>
            <a:ext cx="2520280" cy="936104"/>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7606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3000"/>
                                        <p:tgtEl>
                                          <p:spTgt spid="5"/>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3000"/>
                                        <p:tgtEl>
                                          <p:spTgt spid="6"/>
                                        </p:tgtEl>
                                      </p:cBhvr>
                                    </p:animEffect>
                                  </p:childTnLst>
                                </p:cTn>
                              </p:par>
                            </p:childTnLst>
                          </p:cTn>
                        </p:par>
                        <p:par>
                          <p:cTn id="12" fill="hold">
                            <p:stCondLst>
                              <p:cond delay="6000"/>
                            </p:stCondLst>
                            <p:childTnLst>
                              <p:par>
                                <p:cTn id="13" presetID="21"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3000"/>
                                        <p:tgtEl>
                                          <p:spTgt spid="7"/>
                                        </p:tgtEl>
                                      </p:cBhvr>
                                    </p:animEffect>
                                  </p:childTnLst>
                                </p:cTn>
                              </p:par>
                            </p:childTnLst>
                          </p:cTn>
                        </p:par>
                        <p:par>
                          <p:cTn id="16" fill="hold">
                            <p:stCondLst>
                              <p:cond delay="9000"/>
                            </p:stCondLst>
                            <p:childTnLst>
                              <p:par>
                                <p:cTn id="17" presetID="21"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3000"/>
                                        <p:tgtEl>
                                          <p:spTgt spid="11"/>
                                        </p:tgtEl>
                                      </p:cBhvr>
                                    </p:animEffect>
                                  </p:childTnLst>
                                </p:cTn>
                              </p:par>
                            </p:childTnLst>
                          </p:cTn>
                        </p:par>
                        <p:par>
                          <p:cTn id="20" fill="hold">
                            <p:stCondLst>
                              <p:cond delay="12000"/>
                            </p:stCondLst>
                            <p:childTnLst>
                              <p:par>
                                <p:cTn id="21" presetID="21"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3000"/>
                                        <p:tgtEl>
                                          <p:spTgt spid="8"/>
                                        </p:tgtEl>
                                      </p:cBhvr>
                                    </p:animEffect>
                                  </p:childTnLst>
                                </p:cTn>
                              </p:par>
                            </p:childTnLst>
                          </p:cTn>
                        </p:par>
                        <p:par>
                          <p:cTn id="24" fill="hold">
                            <p:stCondLst>
                              <p:cond delay="15000"/>
                            </p:stCondLst>
                            <p:childTnLst>
                              <p:par>
                                <p:cTn id="25" presetID="6" presetClass="emph" presetSubtype="0" fill="hold" grpId="1" nodeType="afterEffect">
                                  <p:stCondLst>
                                    <p:cond delay="0"/>
                                  </p:stCondLst>
                                  <p:childTnLst>
                                    <p:animScale>
                                      <p:cBhvr>
                                        <p:cTn id="26" dur="2000" fill="hold"/>
                                        <p:tgtEl>
                                          <p:spTgt spid="8"/>
                                        </p:tgtEl>
                                      </p:cBhvr>
                                      <p:by x="150000" y="150000"/>
                                    </p:animScale>
                                  </p:childTnLst>
                                </p:cTn>
                              </p:par>
                            </p:childTnLst>
                          </p:cTn>
                        </p:par>
                        <p:par>
                          <p:cTn id="27" fill="hold">
                            <p:stCondLst>
                              <p:cond delay="17000"/>
                            </p:stCondLst>
                            <p:childTnLst>
                              <p:par>
                                <p:cTn id="28" presetID="21" presetClass="entr" presetSubtype="1"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3000"/>
                                        <p:tgtEl>
                                          <p:spTgt spid="9"/>
                                        </p:tgtEl>
                                      </p:cBhvr>
                                    </p:animEffect>
                                  </p:childTnLst>
                                </p:cTn>
                              </p:par>
                            </p:childTnLst>
                          </p:cTn>
                        </p:par>
                        <p:par>
                          <p:cTn id="31" fill="hold">
                            <p:stCondLst>
                              <p:cond delay="20000"/>
                            </p:stCondLst>
                            <p:childTnLst>
                              <p:par>
                                <p:cTn id="32" presetID="6" presetClass="emph" presetSubtype="0" fill="hold" grpId="1" nodeType="afterEffect">
                                  <p:stCondLst>
                                    <p:cond delay="0"/>
                                  </p:stCondLst>
                                  <p:childTnLst>
                                    <p:animScale>
                                      <p:cBhvr>
                                        <p:cTn id="33" dur="2000" fill="hold"/>
                                        <p:tgtEl>
                                          <p:spTgt spid="9"/>
                                        </p:tgtEl>
                                      </p:cBhvr>
                                      <p:by x="150000" y="150000"/>
                                    </p:animScale>
                                  </p:childTnLst>
                                </p:cTn>
                              </p:par>
                            </p:childTnLst>
                          </p:cTn>
                        </p:par>
                        <p:par>
                          <p:cTn id="34" fill="hold">
                            <p:stCondLst>
                              <p:cond delay="22000"/>
                            </p:stCondLst>
                            <p:childTnLst>
                              <p:par>
                                <p:cTn id="35" presetID="21" presetClass="entr" presetSubtype="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3000"/>
                                        <p:tgtEl>
                                          <p:spTgt spid="12"/>
                                        </p:tgtEl>
                                      </p:cBhvr>
                                    </p:animEffect>
                                  </p:childTnLst>
                                </p:cTn>
                              </p:par>
                            </p:childTnLst>
                          </p:cTn>
                        </p:par>
                        <p:par>
                          <p:cTn id="38" fill="hold">
                            <p:stCondLst>
                              <p:cond delay="25000"/>
                            </p:stCondLst>
                            <p:childTnLst>
                              <p:par>
                                <p:cTn id="39" presetID="6" presetClass="emph" presetSubtype="0" fill="hold" grpId="1" nodeType="afterEffect">
                                  <p:stCondLst>
                                    <p:cond delay="0"/>
                                  </p:stCondLst>
                                  <p:childTnLst>
                                    <p:animScale>
                                      <p:cBhvr>
                                        <p:cTn id="40" dur="2000" fill="hold"/>
                                        <p:tgtEl>
                                          <p:spTgt spid="12"/>
                                        </p:tgtEl>
                                      </p:cBhvr>
                                      <p:by x="150000" y="150000"/>
                                    </p:animScale>
                                  </p:childTnLst>
                                </p:cTn>
                              </p:par>
                            </p:childTnLst>
                          </p:cTn>
                        </p:par>
                        <p:par>
                          <p:cTn id="41" fill="hold">
                            <p:stCondLst>
                              <p:cond delay="27000"/>
                            </p:stCondLst>
                            <p:childTnLst>
                              <p:par>
                                <p:cTn id="42" presetID="21"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heel(1)">
                                      <p:cBhvr>
                                        <p:cTn id="44" dur="3000"/>
                                        <p:tgtEl>
                                          <p:spTgt spid="10"/>
                                        </p:tgtEl>
                                      </p:cBhvr>
                                    </p:animEffect>
                                  </p:childTnLst>
                                </p:cTn>
                              </p:par>
                            </p:childTnLst>
                          </p:cTn>
                        </p:par>
                        <p:par>
                          <p:cTn id="45" fill="hold">
                            <p:stCondLst>
                              <p:cond delay="30000"/>
                            </p:stCondLst>
                            <p:childTnLst>
                              <p:par>
                                <p:cTn id="46" presetID="8" presetClass="emph" presetSubtype="0" fill="hold" grpId="1" nodeType="afterEffect">
                                  <p:stCondLst>
                                    <p:cond delay="0"/>
                                  </p:stCondLst>
                                  <p:childTnLst>
                                    <p:animRot by="21600000">
                                      <p:cBhvr>
                                        <p:cTn id="47"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2" grpId="0" animBg="1"/>
      <p:bldP spid="12"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TVUS </a:t>
            </a:r>
            <a:endParaRPr lang="ar-JO" dirty="0"/>
          </a:p>
        </p:txBody>
      </p:sp>
      <p:sp>
        <p:nvSpPr>
          <p:cNvPr id="3" name="Content Placeholder 2"/>
          <p:cNvSpPr>
            <a:spLocks noGrp="1"/>
          </p:cNvSpPr>
          <p:nvPr>
            <p:ph idx="1"/>
          </p:nvPr>
        </p:nvSpPr>
        <p:spPr>
          <a:xfrm>
            <a:off x="457200" y="1628801"/>
            <a:ext cx="8686800" cy="4695800"/>
          </a:xfrm>
        </p:spPr>
        <p:txBody>
          <a:bodyPr/>
          <a:lstStyle/>
          <a:p>
            <a:r>
              <a:rPr lang="en-US" sz="2800" dirty="0"/>
              <a:t>increased </a:t>
            </a:r>
            <a:r>
              <a:rPr lang="en-US" sz="2800" dirty="0" err="1"/>
              <a:t>myometrial</a:t>
            </a:r>
            <a:r>
              <a:rPr lang="en-US" sz="2800" dirty="0"/>
              <a:t> echogenicity or linear 	</a:t>
            </a:r>
            <a:r>
              <a:rPr lang="en-US" sz="2800" dirty="0" err="1"/>
              <a:t>hyperechoic</a:t>
            </a:r>
            <a:r>
              <a:rPr lang="en-US" sz="2800" dirty="0"/>
              <a:t> bands extending deep into the 	myometrium, which indicates the presence of 	islets of ectopic endometrial tissue;</a:t>
            </a:r>
          </a:p>
          <a:p>
            <a:r>
              <a:rPr lang="en-US" sz="2800" dirty="0" err="1"/>
              <a:t>hypoechoic</a:t>
            </a:r>
            <a:r>
              <a:rPr lang="en-US" sz="2800" dirty="0"/>
              <a:t> areas in the myometrium compatible with </a:t>
            </a:r>
          </a:p>
          <a:p>
            <a:pPr marL="0" indent="0">
              <a:buNone/>
            </a:pPr>
            <a:r>
              <a:rPr lang="en-US" sz="2800" dirty="0"/>
              <a:t>	hyperplasia of the muscle tissue surrounding the 	ectopic tissue;</a:t>
            </a:r>
          </a:p>
          <a:p>
            <a:r>
              <a:rPr lang="en-US" sz="2800" dirty="0"/>
              <a:t>anechoic areas due to glandular dilatation or </a:t>
            </a:r>
            <a:r>
              <a:rPr lang="en-US" sz="2800" dirty="0" err="1"/>
              <a:t>myometrial</a:t>
            </a:r>
            <a:r>
              <a:rPr lang="en-US" sz="2800" dirty="0"/>
              <a:t> 	cysts;</a:t>
            </a:r>
          </a:p>
          <a:p>
            <a:r>
              <a:rPr lang="en-US" sz="2800" dirty="0"/>
              <a:t>poor definition of the </a:t>
            </a:r>
            <a:r>
              <a:rPr lang="en-US" sz="2800" dirty="0" err="1"/>
              <a:t>junctional</a:t>
            </a:r>
            <a:r>
              <a:rPr lang="en-US" sz="2800" dirty="0"/>
              <a:t> zone;</a:t>
            </a:r>
          </a:p>
          <a:p>
            <a:r>
              <a:rPr lang="en-US" sz="2800" dirty="0"/>
              <a:t>enlargement of the uterus</a:t>
            </a:r>
            <a:endParaRPr lang="ar-JO" sz="2800" dirty="0"/>
          </a:p>
        </p:txBody>
      </p:sp>
    </p:spTree>
    <p:extLst>
      <p:ext uri="{BB962C8B-B14F-4D97-AF65-F5344CB8AC3E}">
        <p14:creationId xmlns:p14="http://schemas.microsoft.com/office/powerpoint/2010/main" val="19331736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3413" y="620688"/>
            <a:ext cx="4791075" cy="413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0688"/>
            <a:ext cx="4238303"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864" y="4752199"/>
            <a:ext cx="4238303" cy="193899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an asymmetric,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ill-defined thickening of the myometrium in the posterior uterine wall (</a:t>
            </a:r>
            <a:r>
              <a:rPr kumimoji="0" lang="en-US" sz="2400" b="0" i="0" u="none" strike="noStrike" kern="1200" cap="none" spc="0" normalizeH="0" baseline="0" noProof="0" dirty="0" err="1">
                <a:ln>
                  <a:noFill/>
                </a:ln>
                <a:solidFill>
                  <a:srgbClr val="40458C"/>
                </a:solidFill>
                <a:effectLst/>
                <a:uLnTx/>
                <a:uFillTx/>
                <a:latin typeface="Tahoma" pitchFamily="34" charset="0"/>
                <a:ea typeface="+mn-ea"/>
                <a:cs typeface="Arial" pitchFamily="34" charset="0"/>
              </a:rPr>
              <a:t>pseudowidening</a:t>
            </a: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0458C"/>
                </a:solidFill>
                <a:effectLst/>
                <a:uLnTx/>
                <a:uFillTx/>
                <a:latin typeface="Tahoma" pitchFamily="34" charset="0"/>
                <a:ea typeface="+mn-ea"/>
                <a:cs typeface="Arial" pitchFamily="34" charset="0"/>
              </a:rPr>
              <a:t>callipers</a:t>
            </a: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 on the oblique HSG</a:t>
            </a:r>
            <a:endParaRPr kumimoji="0" lang="ar-JO"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endParaRPr>
          </a:p>
        </p:txBody>
      </p:sp>
      <p:sp>
        <p:nvSpPr>
          <p:cNvPr id="5" name="Rectangle 4"/>
          <p:cNvSpPr/>
          <p:nvPr/>
        </p:nvSpPr>
        <p:spPr>
          <a:xfrm>
            <a:off x="4392488" y="4730368"/>
            <a:ext cx="4751512" cy="193899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Diffuse adenomyosis. B-mode </a:t>
            </a:r>
            <a:r>
              <a:rPr kumimoji="0" lang="en-US" sz="2400" b="0" i="0" u="none" strike="noStrike" kern="1200" cap="none" spc="0" normalizeH="0" baseline="0" noProof="0" dirty="0" err="1">
                <a:ln>
                  <a:noFill/>
                </a:ln>
                <a:solidFill>
                  <a:srgbClr val="40458C"/>
                </a:solidFill>
                <a:effectLst/>
                <a:uLnTx/>
                <a:uFillTx/>
                <a:latin typeface="Tahoma" pitchFamily="34" charset="0"/>
                <a:ea typeface="+mn-ea"/>
                <a:cs typeface="Arial" pitchFamily="34" charset="0"/>
              </a:rPr>
              <a:t>transvaginal</a:t>
            </a: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 ultrasound. Sagittal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view of the uterus shows poor definition of the </a:t>
            </a:r>
            <a:r>
              <a:rPr kumimoji="0" lang="en-US" sz="2400" b="0" i="0" u="none" strike="noStrike" kern="1200" cap="none" spc="0" normalizeH="0" baseline="0" noProof="0" dirty="0" err="1">
                <a:ln>
                  <a:noFill/>
                </a:ln>
                <a:solidFill>
                  <a:srgbClr val="40458C"/>
                </a:solidFill>
                <a:effectLst/>
                <a:uLnTx/>
                <a:uFillTx/>
                <a:latin typeface="Tahoma" pitchFamily="34" charset="0"/>
                <a:ea typeface="+mn-ea"/>
                <a:cs typeface="Arial" pitchFamily="34" charset="0"/>
              </a:rPr>
              <a:t>endomyometrial</a:t>
            </a: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 unction (big white arrow); </a:t>
            </a:r>
            <a:endParaRPr kumimoji="0" lang="ar-JO"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34801771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23C3-0502-4E1E-ACD4-8F354CD6E48E}"/>
              </a:ext>
            </a:extLst>
          </p:cNvPr>
          <p:cNvSpPr>
            <a:spLocks noGrp="1"/>
          </p:cNvSpPr>
          <p:nvPr>
            <p:ph type="title"/>
          </p:nvPr>
        </p:nvSpPr>
        <p:spPr>
          <a:xfrm>
            <a:off x="609600" y="304800"/>
            <a:ext cx="8001000" cy="1900064"/>
          </a:xfrm>
        </p:spPr>
        <p:txBody>
          <a:bodyPr/>
          <a:lstStyle/>
          <a:p>
            <a:r>
              <a:rPr lang="en-US" sz="2000" dirty="0"/>
              <a:t>The T2 weighted images with contrast-enhanced T1 weighted MRI provide the thickness of the junctional zone, which can be measured reliably; a thickness over 12 mm is considered diagnostic of adenomyosis (Fig. A). The occurrence of foci of high signal intensity within the myometrium of the uterus forms an additional but not an obligatory criterion (Fig. B).</a:t>
            </a:r>
          </a:p>
        </p:txBody>
      </p:sp>
      <p:sp>
        <p:nvSpPr>
          <p:cNvPr id="3" name="Content Placeholder 2">
            <a:extLst>
              <a:ext uri="{FF2B5EF4-FFF2-40B4-BE49-F238E27FC236}">
                <a16:creationId xmlns:a16="http://schemas.microsoft.com/office/drawing/2014/main" id="{35A7C4A6-474F-462B-895C-90ECDC751FAB}"/>
              </a:ext>
            </a:extLst>
          </p:cNvPr>
          <p:cNvSpPr>
            <a:spLocks noGrp="1"/>
          </p:cNvSpPr>
          <p:nvPr>
            <p:ph idx="1"/>
          </p:nvPr>
        </p:nvSpPr>
        <p:spPr/>
        <p:txBody>
          <a:bodyPr/>
          <a:lstStyle/>
          <a:p>
            <a:endParaRPr lang="en-US" dirty="0"/>
          </a:p>
        </p:txBody>
      </p:sp>
      <p:pic>
        <p:nvPicPr>
          <p:cNvPr id="4098" name="Picture 2" descr="Adenomyosis | Radiology Key">
            <a:extLst>
              <a:ext uri="{FF2B5EF4-FFF2-40B4-BE49-F238E27FC236}">
                <a16:creationId xmlns:a16="http://schemas.microsoft.com/office/drawing/2014/main" id="{0B1ACE07-8461-491E-9470-9BB054E792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795"/>
          <a:stretch/>
        </p:blipFill>
        <p:spPr bwMode="auto">
          <a:xfrm>
            <a:off x="529201" y="2276872"/>
            <a:ext cx="8354751" cy="442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0153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5421" y="764704"/>
            <a:ext cx="479107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96" y="764704"/>
            <a:ext cx="4344480" cy="444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55576" y="5204115"/>
            <a:ext cx="7655565" cy="156966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Cystic adenomyosis. </a:t>
            </a:r>
            <a:r>
              <a:rPr kumimoji="0" lang="en-US" sz="2400" b="0" i="0" u="none" strike="noStrike" kern="1200" cap="none" spc="0" normalizeH="0" baseline="0" noProof="0" dirty="0" err="1">
                <a:ln>
                  <a:noFill/>
                </a:ln>
                <a:solidFill>
                  <a:srgbClr val="40458C"/>
                </a:solidFill>
                <a:effectLst/>
                <a:uLnTx/>
                <a:uFillTx/>
                <a:latin typeface="Tahoma" pitchFamily="34" charset="0"/>
                <a:ea typeface="+mn-ea"/>
                <a:cs typeface="Arial" pitchFamily="34" charset="0"/>
              </a:rPr>
              <a:t>Hysterosalpingography</a:t>
            </a: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 </a:t>
            </a:r>
            <a:r>
              <a:rPr kumimoji="0" lang="en-US" sz="2400" b="0" i="0" u="none" strike="noStrike" kern="1200" cap="none" spc="0" normalizeH="0" baseline="0" noProof="0" dirty="0" err="1">
                <a:ln>
                  <a:noFill/>
                </a:ln>
                <a:solidFill>
                  <a:srgbClr val="40458C"/>
                </a:solidFill>
                <a:effectLst/>
                <a:uLnTx/>
                <a:uFillTx/>
                <a:latin typeface="Tahoma" pitchFamily="34" charset="0"/>
                <a:ea typeface="+mn-ea"/>
                <a:cs typeface="Arial" pitchFamily="34" charset="0"/>
              </a:rPr>
              <a:t>Anteroposterior</a:t>
            </a: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 </a:t>
            </a:r>
            <a:r>
              <a:rPr kumimoji="0" lang="en-US" sz="2400" b="0" i="0" u="none" strike="noStrike" kern="1200" cap="none" spc="0" normalizeH="0" baseline="0" noProof="0" dirty="0" err="1">
                <a:ln>
                  <a:noFill/>
                </a:ln>
                <a:solidFill>
                  <a:srgbClr val="40458C"/>
                </a:solidFill>
                <a:effectLst/>
                <a:uLnTx/>
                <a:uFillTx/>
                <a:latin typeface="Tahoma" pitchFamily="34" charset="0"/>
                <a:ea typeface="+mn-ea"/>
                <a:cs typeface="Arial" pitchFamily="34" charset="0"/>
              </a:rPr>
              <a:t>pojection</a:t>
            </a: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 demonstrates a </a:t>
            </a:r>
            <a:r>
              <a:rPr kumimoji="0" lang="en-US" sz="2400" b="0" i="0" u="none" strike="noStrike" kern="1200" cap="none" spc="0" normalizeH="0" baseline="0" noProof="0" dirty="0" err="1">
                <a:ln>
                  <a:noFill/>
                </a:ln>
                <a:solidFill>
                  <a:srgbClr val="40458C"/>
                </a:solidFill>
                <a:effectLst/>
                <a:uLnTx/>
                <a:uFillTx/>
                <a:latin typeface="Tahoma" pitchFamily="34" charset="0"/>
                <a:ea typeface="+mn-ea"/>
                <a:cs typeface="Arial" pitchFamily="34" charset="0"/>
              </a:rPr>
              <a:t>pseudodiverticulum</a:t>
            </a:r>
            <a:r>
              <a:rPr kumimoji="0" lang="en-US"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rPr>
              <a:t> of the uterine fundus, caused by adenomyosis (arrow).</a:t>
            </a:r>
            <a:endParaRPr kumimoji="0" lang="ar-JO" sz="2400" b="0" i="0" u="none" strike="noStrike" kern="1200" cap="none" spc="0" normalizeH="0" baseline="0" noProof="0" dirty="0">
              <a:ln>
                <a:noFill/>
              </a:ln>
              <a:solidFill>
                <a:srgbClr val="40458C"/>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711641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Pelvic Magnetic Resonance Imaging (MRI) </a:t>
            </a:r>
            <a:endParaRPr lang="ar-JO" dirty="0"/>
          </a:p>
        </p:txBody>
      </p:sp>
      <p:sp>
        <p:nvSpPr>
          <p:cNvPr id="3" name="Content Placeholder 2"/>
          <p:cNvSpPr>
            <a:spLocks noGrp="1"/>
          </p:cNvSpPr>
          <p:nvPr>
            <p:ph idx="1"/>
          </p:nvPr>
        </p:nvSpPr>
        <p:spPr>
          <a:xfrm>
            <a:off x="0" y="1935163"/>
            <a:ext cx="9144000" cy="4389437"/>
          </a:xfrm>
        </p:spPr>
        <p:txBody>
          <a:bodyPr/>
          <a:lstStyle/>
          <a:p>
            <a:r>
              <a:rPr lang="en-US" sz="2400" dirty="0"/>
              <a:t>Is the radiological investigation of choice for the 	diagnosis 	of adenomyosis, with a sensitivity and specificity approaching 90% </a:t>
            </a:r>
          </a:p>
          <a:p>
            <a:pPr marL="0" indent="0">
              <a:buNone/>
            </a:pPr>
            <a:r>
              <a:rPr lang="en-US" sz="2400" dirty="0"/>
              <a:t>	    ( [Reinhold et al., 1998, </a:t>
            </a:r>
            <a:r>
              <a:rPr lang="en-US" sz="2400" dirty="0" err="1"/>
              <a:t>Tamai</a:t>
            </a:r>
            <a:r>
              <a:rPr lang="en-US" sz="2400" dirty="0"/>
              <a:t> et al., 2006]), </a:t>
            </a:r>
          </a:p>
          <a:p>
            <a:r>
              <a:rPr lang="en-US" sz="2400" dirty="0"/>
              <a:t>Patients identified as having a thickened </a:t>
            </a:r>
            <a:r>
              <a:rPr lang="en-US" sz="2400" dirty="0" err="1"/>
              <a:t>junctional</a:t>
            </a:r>
            <a:r>
              <a:rPr lang="en-US" sz="2400" dirty="0"/>
              <a:t> zone 	≥12 mm were considered to have sufficient MRI 	evidence of adenomyosis, </a:t>
            </a:r>
          </a:p>
          <a:p>
            <a:r>
              <a:rPr lang="en-US" sz="2400" dirty="0"/>
              <a:t>Two prospective MRI studies have confirmed a link 	between failure of successful implantation of good quality embryos during IVF treatment and adenomyosis. </a:t>
            </a:r>
          </a:p>
          <a:p>
            <a:r>
              <a:rPr lang="en-US" sz="2400" dirty="0"/>
              <a:t>[</a:t>
            </a:r>
            <a:r>
              <a:rPr lang="en-US" sz="2400" dirty="0" err="1"/>
              <a:t>Kissler</a:t>
            </a:r>
            <a:r>
              <a:rPr lang="en-US" sz="2400" dirty="0"/>
              <a:t> et al., 2006, </a:t>
            </a:r>
            <a:r>
              <a:rPr lang="en-US" sz="2400" dirty="0" err="1"/>
              <a:t>Maubon</a:t>
            </a:r>
            <a:r>
              <a:rPr lang="en-US" sz="2400" dirty="0"/>
              <a:t> et al., 2010])</a:t>
            </a:r>
            <a:endParaRPr lang="ar-JO" sz="2400" dirty="0"/>
          </a:p>
        </p:txBody>
      </p:sp>
    </p:spTree>
    <p:extLst>
      <p:ext uri="{BB962C8B-B14F-4D97-AF65-F5344CB8AC3E}">
        <p14:creationId xmlns:p14="http://schemas.microsoft.com/office/powerpoint/2010/main" val="1553685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552" y="2564904"/>
            <a:ext cx="8229600" cy="1143000"/>
          </a:xfrm>
        </p:spPr>
        <p:txBody>
          <a:bodyPr/>
          <a:lstStyle/>
          <a:p>
            <a:pPr algn="ctr"/>
            <a:r>
              <a:rPr lang="en-US" dirty="0"/>
              <a:t>Hormonal treatment</a:t>
            </a:r>
            <a:endParaRPr lang="ar-JO" dirty="0"/>
          </a:p>
        </p:txBody>
      </p:sp>
    </p:spTree>
    <p:extLst>
      <p:ext uri="{BB962C8B-B14F-4D97-AF65-F5344CB8AC3E}">
        <p14:creationId xmlns:p14="http://schemas.microsoft.com/office/powerpoint/2010/main" val="3823244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838201"/>
            <a:ext cx="8229600" cy="1143000"/>
          </a:xfrm>
        </p:spPr>
        <p:txBody>
          <a:bodyPr/>
          <a:lstStyle/>
          <a:p>
            <a:r>
              <a:rPr lang="en-US" dirty="0" err="1">
                <a:latin typeface="+mn-lt"/>
              </a:rPr>
              <a:t>Mirena</a:t>
            </a:r>
            <a:r>
              <a:rPr lang="en-US" dirty="0">
                <a:latin typeface="+mn-lt"/>
              </a:rPr>
              <a:t> for Adenomyosis</a:t>
            </a:r>
          </a:p>
        </p:txBody>
      </p:sp>
      <p:sp>
        <p:nvSpPr>
          <p:cNvPr id="3" name="Content Placeholder 2"/>
          <p:cNvSpPr>
            <a:spLocks noGrp="1"/>
          </p:cNvSpPr>
          <p:nvPr>
            <p:ph idx="1"/>
          </p:nvPr>
        </p:nvSpPr>
        <p:spPr>
          <a:xfrm>
            <a:off x="107504" y="1935163"/>
            <a:ext cx="8856984" cy="4302149"/>
          </a:xfrm>
        </p:spPr>
        <p:txBody>
          <a:bodyPr>
            <a:noAutofit/>
          </a:bodyPr>
          <a:lstStyle/>
          <a:p>
            <a:r>
              <a:rPr lang="en-US" sz="2400" dirty="0">
                <a:solidFill>
                  <a:schemeClr val="tx2"/>
                </a:solidFill>
              </a:rPr>
              <a:t>A substantial reduction in menstrual blood loss and associated 	pain in women with adenomyosis .</a:t>
            </a:r>
          </a:p>
          <a:p>
            <a:r>
              <a:rPr lang="en-US" sz="2400" dirty="0">
                <a:solidFill>
                  <a:schemeClr val="tx2"/>
                </a:solidFill>
              </a:rPr>
              <a:t> </a:t>
            </a:r>
            <a:r>
              <a:rPr lang="en-US" sz="2400" dirty="0" err="1">
                <a:solidFill>
                  <a:schemeClr val="tx2"/>
                </a:solidFill>
              </a:rPr>
              <a:t>Fedele</a:t>
            </a:r>
            <a:r>
              <a:rPr lang="en-US" sz="2400" dirty="0">
                <a:solidFill>
                  <a:schemeClr val="tx2"/>
                </a:solidFill>
              </a:rPr>
              <a:t> et al. first demonstrated that 23 out of 25 women with 	significant adenomyosis, diagnosed by </a:t>
            </a:r>
            <a:r>
              <a:rPr lang="en-US" sz="2400" dirty="0" err="1">
                <a:solidFill>
                  <a:schemeClr val="tx2"/>
                </a:solidFill>
              </a:rPr>
              <a:t>transvaginal</a:t>
            </a:r>
            <a:r>
              <a:rPr lang="en-US" sz="2400" dirty="0">
                <a:solidFill>
                  <a:schemeClr val="tx2"/>
                </a:solidFill>
              </a:rPr>
              <a:t> 	ultrasound, obtained dramatic reduction in menstrual blood loss following LNG IUS insertion. </a:t>
            </a:r>
          </a:p>
          <a:p>
            <a:r>
              <a:rPr lang="en-US" sz="2400" dirty="0">
                <a:solidFill>
                  <a:schemeClr val="tx2"/>
                </a:solidFill>
              </a:rPr>
              <a:t>Even the grossly enlarged </a:t>
            </a:r>
            <a:r>
              <a:rPr lang="en-US" sz="2400" dirty="0" err="1">
                <a:solidFill>
                  <a:schemeClr val="tx2"/>
                </a:solidFill>
              </a:rPr>
              <a:t>adenomyotic</a:t>
            </a:r>
            <a:r>
              <a:rPr lang="en-US" sz="2400" dirty="0">
                <a:solidFill>
                  <a:schemeClr val="tx2"/>
                </a:solidFill>
              </a:rPr>
              <a:t> uterus may sometimes respond well.</a:t>
            </a:r>
          </a:p>
          <a:p>
            <a:r>
              <a:rPr lang="en-US" sz="2400" dirty="0">
                <a:solidFill>
                  <a:schemeClr val="tx2"/>
                </a:solidFill>
              </a:rPr>
              <a:t>Possible use of two IUS for large </a:t>
            </a:r>
            <a:r>
              <a:rPr lang="en-US" sz="2400" dirty="0" err="1">
                <a:solidFill>
                  <a:schemeClr val="tx2"/>
                </a:solidFill>
              </a:rPr>
              <a:t>utrii</a:t>
            </a:r>
            <a:r>
              <a:rPr lang="en-US" sz="2400" dirty="0">
                <a:solidFill>
                  <a:schemeClr val="tx2"/>
                </a:solidFill>
              </a:rPr>
              <a:t>.?				</a:t>
            </a:r>
          </a:p>
          <a:p>
            <a:pPr>
              <a:buNone/>
            </a:pPr>
            <a:r>
              <a:rPr lang="en-US" sz="2400" dirty="0">
                <a:solidFill>
                  <a:schemeClr val="tx2"/>
                </a:solidFill>
              </a:rPr>
              <a:t>     (L. </a:t>
            </a:r>
            <a:r>
              <a:rPr lang="en-US" sz="2400" dirty="0" err="1">
                <a:solidFill>
                  <a:schemeClr val="tx2"/>
                </a:solidFill>
              </a:rPr>
              <a:t>Fedele</a:t>
            </a:r>
            <a:r>
              <a:rPr lang="en-US" sz="2400" dirty="0">
                <a:solidFill>
                  <a:schemeClr val="tx2"/>
                </a:solidFill>
              </a:rPr>
              <a:t>, S.  </a:t>
            </a:r>
            <a:r>
              <a:rPr lang="en-US" sz="2400" i="1" dirty="0" err="1">
                <a:solidFill>
                  <a:schemeClr val="tx2"/>
                </a:solidFill>
              </a:rPr>
              <a:t>Fertil</a:t>
            </a:r>
            <a:r>
              <a:rPr lang="en-US" sz="2400" i="1" dirty="0">
                <a:solidFill>
                  <a:schemeClr val="tx2"/>
                </a:solidFill>
              </a:rPr>
              <a:t> </a:t>
            </a:r>
            <a:r>
              <a:rPr lang="en-US" sz="2400" i="1" dirty="0" err="1">
                <a:solidFill>
                  <a:schemeClr val="tx2"/>
                </a:solidFill>
              </a:rPr>
              <a:t>Steril</a:t>
            </a:r>
            <a:r>
              <a:rPr lang="en-US" sz="2400" dirty="0">
                <a:solidFill>
                  <a:schemeClr val="tx2"/>
                </a:solidFill>
              </a:rPr>
              <a:t>, </a:t>
            </a:r>
            <a:r>
              <a:rPr lang="en-US" sz="2400" b="1" dirty="0">
                <a:solidFill>
                  <a:schemeClr val="tx2"/>
                </a:solidFill>
              </a:rPr>
              <a:t> </a:t>
            </a:r>
            <a:r>
              <a:rPr lang="en-US" sz="2400" dirty="0">
                <a:solidFill>
                  <a:schemeClr val="tx2"/>
                </a:solidFill>
              </a:rPr>
              <a:t>1997, A.M. </a:t>
            </a:r>
            <a:r>
              <a:rPr lang="en-US" sz="2400" dirty="0" err="1">
                <a:solidFill>
                  <a:schemeClr val="tx2"/>
                </a:solidFill>
              </a:rPr>
              <a:t>Bragheto</a:t>
            </a:r>
            <a:r>
              <a:rPr lang="en-US" sz="2400" dirty="0">
                <a:solidFill>
                  <a:schemeClr val="tx2"/>
                </a:solidFill>
              </a:rPr>
              <a:t>, </a:t>
            </a:r>
            <a:r>
              <a:rPr lang="en-US" sz="2400" i="1" dirty="0">
                <a:solidFill>
                  <a:schemeClr val="tx2"/>
                </a:solidFill>
              </a:rPr>
              <a:t>Contraception</a:t>
            </a:r>
            <a:r>
              <a:rPr lang="en-US" sz="2400" dirty="0">
                <a:solidFill>
                  <a:schemeClr val="tx2"/>
                </a:solidFill>
              </a:rPr>
              <a:t>, 2007, S. Cho, </a:t>
            </a:r>
            <a:r>
              <a:rPr lang="en-US" sz="2400" i="1" dirty="0">
                <a:solidFill>
                  <a:schemeClr val="tx2"/>
                </a:solidFill>
              </a:rPr>
              <a:t>Am J </a:t>
            </a:r>
            <a:r>
              <a:rPr lang="en-US" sz="2400" i="1" dirty="0" err="1">
                <a:solidFill>
                  <a:schemeClr val="tx2"/>
                </a:solidFill>
              </a:rPr>
              <a:t>Obstet</a:t>
            </a:r>
            <a:r>
              <a:rPr lang="en-US" sz="2400" i="1" dirty="0">
                <a:solidFill>
                  <a:schemeClr val="tx2"/>
                </a:solidFill>
              </a:rPr>
              <a:t> </a:t>
            </a:r>
            <a:r>
              <a:rPr lang="en-US" sz="2400" i="1" dirty="0" err="1">
                <a:solidFill>
                  <a:schemeClr val="tx2"/>
                </a:solidFill>
              </a:rPr>
              <a:t>Gynecol</a:t>
            </a:r>
            <a:r>
              <a:rPr lang="en-US" sz="2400" dirty="0">
                <a:solidFill>
                  <a:schemeClr val="tx2"/>
                </a:solidFill>
              </a:rPr>
              <a:t>, 2008, Y.F. Fong </a:t>
            </a:r>
            <a:r>
              <a:rPr lang="en-US" sz="2400" i="1" dirty="0">
                <a:solidFill>
                  <a:schemeClr val="tx2"/>
                </a:solidFill>
              </a:rPr>
              <a:t>Contraception</a:t>
            </a:r>
            <a:r>
              <a:rPr lang="en-US" sz="2400" dirty="0">
                <a:solidFill>
                  <a:schemeClr val="tx2"/>
                </a:solidFill>
              </a:rPr>
              <a:t>, 1999)</a:t>
            </a:r>
          </a:p>
          <a:p>
            <a:endParaRPr lang="en-US" sz="2400" dirty="0">
              <a:solidFill>
                <a:schemeClr val="tx2"/>
              </a:solidFill>
            </a:endParaRPr>
          </a:p>
        </p:txBody>
      </p:sp>
      <p:pic>
        <p:nvPicPr>
          <p:cNvPr id="45058" name="Picture 2" descr="http://www.fibroidworld.com/Adenomyosis.jpg"/>
          <p:cNvPicPr>
            <a:picLocks noChangeAspect="1" noChangeArrowheads="1"/>
          </p:cNvPicPr>
          <p:nvPr/>
        </p:nvPicPr>
        <p:blipFill>
          <a:blip r:embed="rId2" cstate="print"/>
          <a:srcRect/>
          <a:stretch>
            <a:fillRect/>
          </a:stretch>
        </p:blipFill>
        <p:spPr bwMode="auto">
          <a:xfrm>
            <a:off x="7108254" y="0"/>
            <a:ext cx="2000250" cy="1981201"/>
          </a:xfrm>
          <a:prstGeom prst="rect">
            <a:avLst/>
          </a:prstGeom>
          <a:noFill/>
        </p:spPr>
      </p:pic>
    </p:spTree>
    <p:extLst>
      <p:ext uri="{BB962C8B-B14F-4D97-AF65-F5344CB8AC3E}">
        <p14:creationId xmlns:p14="http://schemas.microsoft.com/office/powerpoint/2010/main" val="16201155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GnRH</a:t>
            </a:r>
            <a:r>
              <a:rPr lang="en-US" dirty="0"/>
              <a:t> agonists </a:t>
            </a:r>
            <a:endParaRPr lang="ar-JO" dirty="0"/>
          </a:p>
        </p:txBody>
      </p:sp>
      <p:sp>
        <p:nvSpPr>
          <p:cNvPr id="3" name="Content Placeholder 2"/>
          <p:cNvSpPr>
            <a:spLocks noGrp="1"/>
          </p:cNvSpPr>
          <p:nvPr>
            <p:ph idx="1"/>
          </p:nvPr>
        </p:nvSpPr>
        <p:spPr/>
        <p:txBody>
          <a:bodyPr/>
          <a:lstStyle/>
          <a:p>
            <a:r>
              <a:rPr lang="en-US" dirty="0"/>
              <a:t>Are highly effective in the reduction of uterine volume and alleviation of symptoms associated with adenomyosis, although their use for long periods  of time is impracticable due to hypo-</a:t>
            </a:r>
            <a:r>
              <a:rPr lang="en-US" dirty="0" err="1"/>
              <a:t>oestrogenic</a:t>
            </a:r>
            <a:r>
              <a:rPr lang="en-US" dirty="0"/>
              <a:t> side-effects.</a:t>
            </a:r>
          </a:p>
          <a:p>
            <a:r>
              <a:rPr lang="en-US" dirty="0"/>
              <a:t>This therapy may therefore be indicated for women with diffuse adenomyosis seeking a pregnancy</a:t>
            </a:r>
            <a:endParaRPr lang="ar-JO" dirty="0"/>
          </a:p>
        </p:txBody>
      </p:sp>
    </p:spTree>
    <p:extLst>
      <p:ext uri="{BB962C8B-B14F-4D97-AF65-F5344CB8AC3E}">
        <p14:creationId xmlns:p14="http://schemas.microsoft.com/office/powerpoint/2010/main" val="36276906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Uterine artery embolization (UAE) </a:t>
            </a:r>
            <a:endParaRPr lang="ar-JO" dirty="0"/>
          </a:p>
        </p:txBody>
      </p:sp>
      <p:sp>
        <p:nvSpPr>
          <p:cNvPr id="3" name="Content Placeholder 2"/>
          <p:cNvSpPr>
            <a:spLocks noGrp="1"/>
          </p:cNvSpPr>
          <p:nvPr>
            <p:ph idx="1"/>
          </p:nvPr>
        </p:nvSpPr>
        <p:spPr/>
        <p:txBody>
          <a:bodyPr/>
          <a:lstStyle/>
          <a:p>
            <a:r>
              <a:rPr lang="en-US" sz="2400" dirty="0"/>
              <a:t>All publications available from 1999 through 2010 are 	included in this report. </a:t>
            </a:r>
          </a:p>
          <a:p>
            <a:r>
              <a:rPr lang="en-US" sz="2400" dirty="0"/>
              <a:t>Long-term data are available from 511 affected women 	from 15 studies. Improvements were reported by 	387 patients (75.7%). </a:t>
            </a:r>
          </a:p>
          <a:p>
            <a:r>
              <a:rPr lang="en-US" sz="2400" dirty="0"/>
              <a:t>The median follow-up was 26.9 months. </a:t>
            </a:r>
          </a:p>
          <a:p>
            <a:r>
              <a:rPr lang="en-US" sz="2400" dirty="0"/>
              <a:t>UAE as treatment for adenomyosis shows significant 	clinical and symptomatic improvements on a 	short- and long-term basis.</a:t>
            </a:r>
          </a:p>
          <a:p>
            <a:pPr marL="0" indent="0">
              <a:buNone/>
            </a:pPr>
            <a:r>
              <a:rPr lang="en-US" sz="2400" dirty="0"/>
              <a:t>						(Lei Yu, 2011)</a:t>
            </a:r>
            <a:endParaRPr lang="ar-JO" sz="2400" dirty="0"/>
          </a:p>
        </p:txBody>
      </p:sp>
    </p:spTree>
    <p:extLst>
      <p:ext uri="{BB962C8B-B14F-4D97-AF65-F5344CB8AC3E}">
        <p14:creationId xmlns:p14="http://schemas.microsoft.com/office/powerpoint/2010/main" val="21599343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Surgical treatment</a:t>
            </a:r>
            <a:endParaRPr lang="ar-JO" dirty="0"/>
          </a:p>
        </p:txBody>
      </p:sp>
      <p:sp>
        <p:nvSpPr>
          <p:cNvPr id="3" name="Content Placeholder 2"/>
          <p:cNvSpPr>
            <a:spLocks noGrp="1"/>
          </p:cNvSpPr>
          <p:nvPr>
            <p:ph idx="1"/>
          </p:nvPr>
        </p:nvSpPr>
        <p:spPr/>
        <p:txBody>
          <a:bodyPr/>
          <a:lstStyle/>
          <a:p>
            <a:pPr marL="0" indent="0" algn="ctr">
              <a:buNone/>
            </a:pPr>
            <a:r>
              <a:rPr lang="en-US" sz="5400" dirty="0"/>
              <a:t>The ultimate treatment still TAH</a:t>
            </a:r>
            <a:endParaRPr lang="ar-JO" sz="5400" dirty="0"/>
          </a:p>
        </p:txBody>
      </p:sp>
    </p:spTree>
    <p:extLst>
      <p:ext uri="{BB962C8B-B14F-4D97-AF65-F5344CB8AC3E}">
        <p14:creationId xmlns:p14="http://schemas.microsoft.com/office/powerpoint/2010/main" val="2364004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Endometriosis</a:t>
            </a:r>
          </a:p>
        </p:txBody>
      </p:sp>
      <p:sp>
        <p:nvSpPr>
          <p:cNvPr id="3" name="Content Placeholder 2"/>
          <p:cNvSpPr>
            <a:spLocks noGrp="1"/>
          </p:cNvSpPr>
          <p:nvPr>
            <p:ph idx="1"/>
          </p:nvPr>
        </p:nvSpPr>
        <p:spPr>
          <a:xfrm>
            <a:off x="457200" y="1600200"/>
            <a:ext cx="8579296" cy="4525963"/>
          </a:xfrm>
        </p:spPr>
        <p:txBody>
          <a:bodyPr>
            <a:noAutofit/>
          </a:bodyPr>
          <a:lstStyle/>
          <a:p>
            <a:r>
              <a:rPr lang="en-US" sz="2000" dirty="0">
                <a:latin typeface="Times New Roman" panose="02020603050405020304" pitchFamily="18" charset="0"/>
                <a:cs typeface="Times New Roman" panose="02020603050405020304" pitchFamily="18" charset="0"/>
              </a:rPr>
              <a:t>Endometriosis is a common problem of women of reproductive age, which may result in pelvic pain, infertility and menstrual dysfunction.</a:t>
            </a:r>
          </a:p>
          <a:p>
            <a:r>
              <a:rPr lang="en-US" sz="2000" dirty="0">
                <a:latin typeface="Times New Roman" panose="02020603050405020304" pitchFamily="18" charset="0"/>
                <a:cs typeface="Times New Roman" panose="02020603050405020304" pitchFamily="18" charset="0"/>
              </a:rPr>
              <a:t>Caucasians appear to be more likely to suffer from endometriosis than African Americans or Asians.</a:t>
            </a:r>
          </a:p>
          <a:p>
            <a:r>
              <a:rPr lang="en-US" sz="2000" dirty="0">
                <a:latin typeface="Times New Roman" panose="02020603050405020304" pitchFamily="18" charset="0"/>
                <a:cs typeface="Times New Roman" panose="02020603050405020304" pitchFamily="18" charset="0"/>
              </a:rPr>
              <a:t>Among Arabs: 2.5% in Jordan and 1.5% in UAE (Al-</a:t>
            </a:r>
            <a:r>
              <a:rPr lang="en-US" sz="2000" dirty="0" err="1">
                <a:latin typeface="Times New Roman" panose="02020603050405020304" pitchFamily="18" charset="0"/>
                <a:cs typeface="Times New Roman" panose="02020603050405020304" pitchFamily="18" charset="0"/>
              </a:rPr>
              <a:t>Jefout</a:t>
            </a:r>
            <a:r>
              <a:rPr lang="en-US" sz="2000" dirty="0">
                <a:latin typeface="Times New Roman" panose="02020603050405020304" pitchFamily="18" charset="0"/>
                <a:cs typeface="Times New Roman" panose="02020603050405020304" pitchFamily="18" charset="0"/>
              </a:rPr>
              <a:t> 2016,2018)</a:t>
            </a:r>
          </a:p>
          <a:p>
            <a:r>
              <a:rPr lang="en-US" sz="2000" dirty="0">
                <a:latin typeface="Times New Roman" panose="02020603050405020304" pitchFamily="18" charset="0"/>
                <a:cs typeface="Times New Roman" panose="02020603050405020304" pitchFamily="18" charset="0"/>
              </a:rPr>
              <a:t>Generally, only seen in women of reproductive age –around 10%</a:t>
            </a:r>
          </a:p>
          <a:p>
            <a:r>
              <a:rPr lang="en-US" sz="2000" dirty="0">
                <a:latin typeface="Times New Roman" panose="02020603050405020304" pitchFamily="18" charset="0"/>
                <a:cs typeface="Times New Roman" panose="02020603050405020304" pitchFamily="18" charset="0"/>
              </a:rPr>
              <a:t>&lt; 5% postmenopausal </a:t>
            </a:r>
          </a:p>
          <a:p>
            <a:r>
              <a:rPr lang="en-US" sz="2000" dirty="0">
                <a:latin typeface="Times New Roman" panose="02020603050405020304" pitchFamily="18" charset="0"/>
                <a:cs typeface="Times New Roman" panose="02020603050405020304" pitchFamily="18" charset="0"/>
              </a:rPr>
              <a:t>Found in 50% if complaint of pelvic pain</a:t>
            </a:r>
          </a:p>
          <a:p>
            <a:r>
              <a:rPr lang="en-US" sz="2000" dirty="0">
                <a:latin typeface="Times New Roman" panose="02020603050405020304" pitchFamily="18" charset="0"/>
                <a:cs typeface="Times New Roman" panose="02020603050405020304" pitchFamily="18" charset="0"/>
              </a:rPr>
              <a:t>Found in 30% of women with infertility</a:t>
            </a:r>
          </a:p>
          <a:p>
            <a:r>
              <a:rPr lang="en-US" sz="2000" dirty="0">
                <a:latin typeface="Times New Roman" panose="02020603050405020304" pitchFamily="18" charset="0"/>
                <a:cs typeface="Times New Roman" panose="02020603050405020304" pitchFamily="18" charset="0"/>
              </a:rPr>
              <a:t>The most common place to find implants is in the peritoneal cavity (involving the ovary, cul-de-sac, uterosacral, broad and round ligaments, fallopian tubes, colon, and appendix), but endometriosis lesions have occasionally been found in the pleural cavity, liver, kidney, gluteal muscles, bladder, abdominal scars, and even in men</a:t>
            </a:r>
          </a:p>
          <a:p>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9" y="0"/>
            <a:ext cx="90974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5061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511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and protective factors</a:t>
            </a:r>
          </a:p>
        </p:txBody>
      </p:sp>
      <p:sp>
        <p:nvSpPr>
          <p:cNvPr id="3" name="Content Placeholder 2"/>
          <p:cNvSpPr>
            <a:spLocks noGrp="1"/>
          </p:cNvSpPr>
          <p:nvPr>
            <p:ph idx="1"/>
          </p:nvPr>
        </p:nvSpPr>
        <p:spPr/>
        <p:txBody>
          <a:bodyPr>
            <a:normAutofit lnSpcReduction="10000"/>
          </a:bodyPr>
          <a:lstStyle/>
          <a:p>
            <a:r>
              <a:rPr lang="en-US" dirty="0"/>
              <a:t>Risk factors for this disease include:</a:t>
            </a:r>
          </a:p>
          <a:p>
            <a:pPr lvl="1"/>
            <a:r>
              <a:rPr lang="en-US" dirty="0"/>
              <a:t>nulliparity, </a:t>
            </a:r>
          </a:p>
          <a:p>
            <a:pPr lvl="1"/>
            <a:r>
              <a:rPr lang="en-US" dirty="0"/>
              <a:t>early menarche, </a:t>
            </a:r>
          </a:p>
          <a:p>
            <a:pPr lvl="1"/>
            <a:r>
              <a:rPr lang="en-US" dirty="0"/>
              <a:t>and frequent or prolonged menses. </a:t>
            </a:r>
          </a:p>
          <a:p>
            <a:r>
              <a:rPr lang="en-US" dirty="0"/>
              <a:t>Protective factors include:</a:t>
            </a:r>
          </a:p>
          <a:p>
            <a:pPr lvl="1"/>
            <a:r>
              <a:rPr lang="en-US" dirty="0"/>
              <a:t>pregnancy, </a:t>
            </a:r>
          </a:p>
          <a:p>
            <a:pPr lvl="1"/>
            <a:r>
              <a:rPr lang="en-US" dirty="0"/>
              <a:t>menopausal status, </a:t>
            </a:r>
          </a:p>
          <a:p>
            <a:pPr lvl="1"/>
            <a:r>
              <a:rPr lang="en-US" dirty="0"/>
              <a:t>multiparity, </a:t>
            </a:r>
          </a:p>
          <a:p>
            <a:pPr lvl="1"/>
            <a:r>
              <a:rPr lang="en-US" dirty="0"/>
              <a:t>and periods of lactation </a:t>
            </a:r>
          </a:p>
        </p:txBody>
      </p:sp>
    </p:spTree>
    <p:extLst>
      <p:ext uri="{BB962C8B-B14F-4D97-AF65-F5344CB8AC3E}">
        <p14:creationId xmlns:p14="http://schemas.microsoft.com/office/powerpoint/2010/main" val="367477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347A-BAB8-43FC-AE08-119050D935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B6B19C-B916-47C2-BB20-DA1E38642C38}"/>
              </a:ext>
            </a:extLst>
          </p:cNvPr>
          <p:cNvSpPr>
            <a:spLocks noGrp="1"/>
          </p:cNvSpPr>
          <p:nvPr>
            <p:ph idx="1"/>
          </p:nvPr>
        </p:nvSpPr>
        <p:spPr/>
        <p:txBody>
          <a:bodyPr/>
          <a:lstStyle/>
          <a:p>
            <a:r>
              <a:rPr lang="en-US" dirty="0"/>
              <a:t>A relationship has also been observed between endometriosis and increased rates of some </a:t>
            </a:r>
            <a:r>
              <a:rPr lang="en-US" b="1" dirty="0"/>
              <a:t>autoimmune inflammatory disorders </a:t>
            </a:r>
            <a:r>
              <a:rPr lang="en-US" dirty="0"/>
              <a:t>(including lupus and thyroiditis) and certain types of </a:t>
            </a:r>
            <a:r>
              <a:rPr lang="en-US" b="1" dirty="0"/>
              <a:t>epithelial ovarian cancers </a:t>
            </a:r>
            <a:r>
              <a:rPr lang="en-US" dirty="0"/>
              <a:t>(clear cell, endometrioid and low-grade serous)</a:t>
            </a:r>
          </a:p>
        </p:txBody>
      </p:sp>
    </p:spTree>
    <p:extLst>
      <p:ext uri="{BB962C8B-B14F-4D97-AF65-F5344CB8AC3E}">
        <p14:creationId xmlns:p14="http://schemas.microsoft.com/office/powerpoint/2010/main" val="1142117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67073-B67D-4079-956B-0ADD92A69041}"/>
              </a:ext>
            </a:extLst>
          </p:cNvPr>
          <p:cNvSpPr>
            <a:spLocks noGrp="1"/>
          </p:cNvSpPr>
          <p:nvPr>
            <p:ph type="title"/>
          </p:nvPr>
        </p:nvSpPr>
        <p:spPr/>
        <p:txBody>
          <a:bodyPr>
            <a:normAutofit fontScale="90000"/>
          </a:bodyPr>
          <a:lstStyle/>
          <a:p>
            <a:r>
              <a:rPr lang="en-US" dirty="0"/>
              <a:t>Distinctiveness of Adolescent Endometriosis</a:t>
            </a:r>
          </a:p>
        </p:txBody>
      </p:sp>
      <p:graphicFrame>
        <p:nvGraphicFramePr>
          <p:cNvPr id="4" name="Content Placeholder 3">
            <a:extLst>
              <a:ext uri="{FF2B5EF4-FFF2-40B4-BE49-F238E27FC236}">
                <a16:creationId xmlns:a16="http://schemas.microsoft.com/office/drawing/2014/main" id="{2AC23DE7-F19A-4272-847E-1124B68F9905}"/>
              </a:ext>
            </a:extLst>
          </p:cNvPr>
          <p:cNvGraphicFramePr>
            <a:graphicFrameLocks noGrp="1"/>
          </p:cNvGraphicFramePr>
          <p:nvPr>
            <p:ph idx="1"/>
            <p:extLst>
              <p:ext uri="{D42A27DB-BD31-4B8C-83A1-F6EECF244321}">
                <p14:modId xmlns:p14="http://schemas.microsoft.com/office/powerpoint/2010/main" val="1585345172"/>
              </p:ext>
            </p:extLst>
          </p:nvPr>
        </p:nvGraphicFramePr>
        <p:xfrm>
          <a:off x="0" y="1417638"/>
          <a:ext cx="9144000" cy="5470906"/>
        </p:xfrm>
        <a:graphic>
          <a:graphicData uri="http://schemas.openxmlformats.org/drawingml/2006/table">
            <a:tbl>
              <a:tblPr/>
              <a:tblGrid>
                <a:gridCol w="2915816">
                  <a:extLst>
                    <a:ext uri="{9D8B030D-6E8A-4147-A177-3AD203B41FA5}">
                      <a16:colId xmlns:a16="http://schemas.microsoft.com/office/drawing/2014/main" val="696422301"/>
                    </a:ext>
                  </a:extLst>
                </a:gridCol>
                <a:gridCol w="6228184">
                  <a:extLst>
                    <a:ext uri="{9D8B030D-6E8A-4147-A177-3AD203B41FA5}">
                      <a16:colId xmlns:a16="http://schemas.microsoft.com/office/drawing/2014/main" val="110280568"/>
                    </a:ext>
                  </a:extLst>
                </a:gridCol>
              </a:tblGrid>
              <a:tr h="343746">
                <a:tc>
                  <a:txBody>
                    <a:bodyPr/>
                    <a:lstStyle/>
                    <a:p>
                      <a:pPr algn="l" fontAlgn="t"/>
                      <a:r>
                        <a:rPr lang="en-US" sz="2000" b="0">
                          <a:effectLst/>
                        </a:rPr>
                        <a:t>Time of diagnosis</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l" fontAlgn="t"/>
                      <a:r>
                        <a:rPr lang="en-US" sz="1800" b="0">
                          <a:effectLst/>
                        </a:rPr>
                        <a:t>8-10 years after the onset of symptoms</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2287324472"/>
                  </a:ext>
                </a:extLst>
              </a:tr>
              <a:tr h="343746">
                <a:tc rowSpan="7">
                  <a:txBody>
                    <a:bodyPr/>
                    <a:lstStyle/>
                    <a:p>
                      <a:pPr algn="l" fontAlgn="t"/>
                      <a:r>
                        <a:rPr lang="en-US" sz="2000">
                          <a:effectLst/>
                        </a:rPr>
                        <a:t>Risk factors specific for Adolescent Variant</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l" fontAlgn="t"/>
                      <a:r>
                        <a:rPr lang="en-US" sz="1800">
                          <a:effectLst/>
                        </a:rPr>
                        <a:t>Positive family history</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982854760"/>
                  </a:ext>
                </a:extLst>
              </a:tr>
              <a:tr h="343746">
                <a:tc vMerge="1">
                  <a:txBody>
                    <a:bodyPr/>
                    <a:lstStyle/>
                    <a:p>
                      <a:endParaRPr lang="en-US"/>
                    </a:p>
                  </a:txBody>
                  <a:tcPr/>
                </a:tc>
                <a:tc>
                  <a:txBody>
                    <a:bodyPr/>
                    <a:lstStyle/>
                    <a:p>
                      <a:pPr algn="l" fontAlgn="t"/>
                      <a:r>
                        <a:rPr lang="en-US" sz="1800">
                          <a:effectLst/>
                        </a:rPr>
                        <a:t>Early Menarche</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974012743"/>
                  </a:ext>
                </a:extLst>
              </a:tr>
              <a:tr h="343746">
                <a:tc vMerge="1">
                  <a:txBody>
                    <a:bodyPr/>
                    <a:lstStyle/>
                    <a:p>
                      <a:endParaRPr lang="en-US"/>
                    </a:p>
                  </a:txBody>
                  <a:tcPr/>
                </a:tc>
                <a:tc>
                  <a:txBody>
                    <a:bodyPr/>
                    <a:lstStyle/>
                    <a:p>
                      <a:pPr algn="l" fontAlgn="t"/>
                      <a:r>
                        <a:rPr lang="en-US" sz="1800">
                          <a:effectLst/>
                        </a:rPr>
                        <a:t>Short menstrual cycle length</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2585361385"/>
                  </a:ext>
                </a:extLst>
              </a:tr>
              <a:tr h="343746">
                <a:tc vMerge="1">
                  <a:txBody>
                    <a:bodyPr/>
                    <a:lstStyle/>
                    <a:p>
                      <a:endParaRPr lang="en-US"/>
                    </a:p>
                  </a:txBody>
                  <a:tcPr/>
                </a:tc>
                <a:tc>
                  <a:txBody>
                    <a:bodyPr/>
                    <a:lstStyle/>
                    <a:p>
                      <a:pPr algn="l" fontAlgn="t"/>
                      <a:r>
                        <a:rPr lang="en-US" sz="1800">
                          <a:effectLst/>
                        </a:rPr>
                        <a:t>Lean body size</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2010980132"/>
                  </a:ext>
                </a:extLst>
              </a:tr>
              <a:tr h="343746">
                <a:tc vMerge="1">
                  <a:txBody>
                    <a:bodyPr/>
                    <a:lstStyle/>
                    <a:p>
                      <a:endParaRPr lang="en-US"/>
                    </a:p>
                  </a:txBody>
                  <a:tcPr/>
                </a:tc>
                <a:tc>
                  <a:txBody>
                    <a:bodyPr/>
                    <a:lstStyle/>
                    <a:p>
                      <a:pPr algn="l" fontAlgn="t"/>
                      <a:r>
                        <a:rPr lang="en-US" sz="1800">
                          <a:effectLst/>
                        </a:rPr>
                        <a:t>Neonatal Uterine Bleeding</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256766161"/>
                  </a:ext>
                </a:extLst>
              </a:tr>
              <a:tr h="343746">
                <a:tc vMerge="1">
                  <a:txBody>
                    <a:bodyPr/>
                    <a:lstStyle/>
                    <a:p>
                      <a:endParaRPr lang="en-US"/>
                    </a:p>
                  </a:txBody>
                  <a:tcPr/>
                </a:tc>
                <a:tc>
                  <a:txBody>
                    <a:bodyPr/>
                    <a:lstStyle/>
                    <a:p>
                      <a:pPr algn="l" fontAlgn="t"/>
                      <a:r>
                        <a:rPr lang="en-US" sz="1800">
                          <a:effectLst/>
                        </a:rPr>
                        <a:t>Low Birth Weight</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59659681"/>
                  </a:ext>
                </a:extLst>
              </a:tr>
              <a:tr h="343746">
                <a:tc vMerge="1">
                  <a:txBody>
                    <a:bodyPr/>
                    <a:lstStyle/>
                    <a:p>
                      <a:endParaRPr lang="en-US"/>
                    </a:p>
                  </a:txBody>
                  <a:tcPr/>
                </a:tc>
                <a:tc>
                  <a:txBody>
                    <a:bodyPr/>
                    <a:lstStyle/>
                    <a:p>
                      <a:pPr algn="l" fontAlgn="t"/>
                      <a:r>
                        <a:rPr lang="hu-HU" sz="1800">
                          <a:effectLst/>
                        </a:rPr>
                        <a:t>Obstructive type Műllerian anomalies</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2483174189"/>
                  </a:ext>
                </a:extLst>
              </a:tr>
              <a:tr h="343746">
                <a:tc rowSpan="2">
                  <a:txBody>
                    <a:bodyPr/>
                    <a:lstStyle/>
                    <a:p>
                      <a:pPr algn="l" fontAlgn="t"/>
                      <a:r>
                        <a:rPr lang="en-US" sz="2000">
                          <a:effectLst/>
                        </a:rPr>
                        <a:t>Lifestyle</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l" fontAlgn="t"/>
                      <a:r>
                        <a:rPr lang="en-US" sz="1800">
                          <a:effectLst/>
                        </a:rPr>
                        <a:t>Intense physical activities</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2655706562"/>
                  </a:ext>
                </a:extLst>
              </a:tr>
              <a:tr h="343746">
                <a:tc vMerge="1">
                  <a:txBody>
                    <a:bodyPr/>
                    <a:lstStyle/>
                    <a:p>
                      <a:endParaRPr lang="en-US"/>
                    </a:p>
                  </a:txBody>
                  <a:tcPr/>
                </a:tc>
                <a:tc>
                  <a:txBody>
                    <a:bodyPr/>
                    <a:lstStyle/>
                    <a:p>
                      <a:pPr algn="l" fontAlgn="t"/>
                      <a:r>
                        <a:rPr lang="en-US" sz="1800">
                          <a:effectLst/>
                        </a:rPr>
                        <a:t>Passive smoking</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15010299"/>
                  </a:ext>
                </a:extLst>
              </a:tr>
              <a:tr h="635392">
                <a:tc>
                  <a:txBody>
                    <a:bodyPr/>
                    <a:lstStyle/>
                    <a:p>
                      <a:pPr algn="l" fontAlgn="t"/>
                      <a:r>
                        <a:rPr lang="en-US" sz="2000">
                          <a:effectLst/>
                        </a:rPr>
                        <a:t>Recurrence</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l" fontAlgn="t"/>
                      <a:r>
                        <a:rPr lang="en-US" sz="1800">
                          <a:effectLst/>
                        </a:rPr>
                        <a:t>Higher as affected by the age of the patient at time of manifestation of the disease</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892065816"/>
                  </a:ext>
                </a:extLst>
              </a:tr>
              <a:tr h="635392">
                <a:tc>
                  <a:txBody>
                    <a:bodyPr/>
                    <a:lstStyle/>
                    <a:p>
                      <a:pPr algn="l" fontAlgn="t"/>
                      <a:r>
                        <a:rPr lang="en-US" sz="2000">
                          <a:effectLst/>
                        </a:rPr>
                        <a:t>Presentation during Laparoscopy</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l" fontAlgn="t"/>
                      <a:r>
                        <a:rPr lang="en-US" sz="1800">
                          <a:effectLst/>
                        </a:rPr>
                        <a:t>atypical, reddish, clear/polypoid or even vesicular lesions (common)</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3524795029"/>
                  </a:ext>
                </a:extLst>
              </a:tr>
              <a:tr h="343746">
                <a:tc>
                  <a:txBody>
                    <a:bodyPr/>
                    <a:lstStyle/>
                    <a:p>
                      <a:pPr algn="l" fontAlgn="t"/>
                      <a:r>
                        <a:rPr lang="en-US" sz="2000">
                          <a:effectLst/>
                        </a:rPr>
                        <a:t>Infertility</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l" fontAlgn="t"/>
                      <a:r>
                        <a:rPr lang="en-US" sz="1800">
                          <a:effectLst/>
                        </a:rPr>
                        <a:t>Difficult to apply this parameter at this age</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389359499"/>
                  </a:ext>
                </a:extLst>
              </a:tr>
              <a:tr h="343746">
                <a:tc>
                  <a:txBody>
                    <a:bodyPr/>
                    <a:lstStyle/>
                    <a:p>
                      <a:pPr algn="l" fontAlgn="t"/>
                      <a:r>
                        <a:rPr lang="en-US" sz="2000">
                          <a:effectLst/>
                        </a:rPr>
                        <a:t>Progression</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tc>
                  <a:txBody>
                    <a:bodyPr/>
                    <a:lstStyle/>
                    <a:p>
                      <a:pPr algn="l" fontAlgn="t"/>
                      <a:r>
                        <a:rPr lang="en-US" sz="1800" dirty="0">
                          <a:effectLst/>
                        </a:rPr>
                        <a:t>Not fully proven- Potentially higher</a:t>
                      </a:r>
                    </a:p>
                  </a:txBody>
                  <a:tcPr marL="27225" marR="27225" marT="27225" marB="27225">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365355383"/>
                  </a:ext>
                </a:extLst>
              </a:tr>
            </a:tbl>
          </a:graphicData>
        </a:graphic>
      </p:graphicFrame>
    </p:spTree>
    <p:extLst>
      <p:ext uri="{BB962C8B-B14F-4D97-AF65-F5344CB8AC3E}">
        <p14:creationId xmlns:p14="http://schemas.microsoft.com/office/powerpoint/2010/main" val="275694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1560" y="1700808"/>
            <a:ext cx="2304256" cy="1066800"/>
          </a:xfrm>
          <a:prstGeom prst="roundRect">
            <a:avLst>
              <a:gd name="adj" fmla="val 9723"/>
            </a:avLst>
          </a:prstGeom>
          <a:solidFill>
            <a:srgbClr val="BBD6DB"/>
          </a:solidFill>
          <a:ln>
            <a:noFill/>
          </a:ln>
          <a:effectLst>
            <a:outerShdw blurRad="50800" dist="38100" dir="8100000" algn="tr" rotWithShape="0">
              <a:prstClr val="black">
                <a:alpha val="40000"/>
              </a:prstClr>
            </a:outerShdw>
          </a:effectLst>
          <a:scene3d>
            <a:camera prst="orthographicFront"/>
            <a:lightRig rig="soft" dir="t"/>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prstClr val="black"/>
                </a:solidFill>
              </a:rPr>
              <a:t>Peritoneal endometriosis</a:t>
            </a:r>
          </a:p>
        </p:txBody>
      </p:sp>
      <p:sp>
        <p:nvSpPr>
          <p:cNvPr id="3" name="Rounded Rectangle 2"/>
          <p:cNvSpPr/>
          <p:nvPr/>
        </p:nvSpPr>
        <p:spPr>
          <a:xfrm>
            <a:off x="3635896" y="1772816"/>
            <a:ext cx="1858516" cy="1066800"/>
          </a:xfrm>
          <a:prstGeom prst="roundRect">
            <a:avLst>
              <a:gd name="adj" fmla="val 9723"/>
            </a:avLst>
          </a:prstGeom>
          <a:solidFill>
            <a:srgbClr val="BBD6DB"/>
          </a:solidFill>
          <a:ln>
            <a:noFill/>
          </a:ln>
          <a:effectLst>
            <a:outerShdw blurRad="50800" dist="38100" dir="8100000" algn="tr" rotWithShape="0">
              <a:prstClr val="black">
                <a:alpha val="40000"/>
              </a:prstClr>
            </a:outerShdw>
          </a:effectLst>
          <a:scene3d>
            <a:camera prst="orthographicFront"/>
            <a:lightRig rig="soft" dir="t"/>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fontAlgn="base"/>
            <a:r>
              <a:rPr lang="en-US" sz="2000" b="1" dirty="0">
                <a:solidFill>
                  <a:schemeClr val="tx1"/>
                </a:solidFill>
              </a:rPr>
              <a:t>Deep endometriosis</a:t>
            </a:r>
          </a:p>
        </p:txBody>
      </p:sp>
      <p:sp>
        <p:nvSpPr>
          <p:cNvPr id="4" name="Rounded Rectangle 3"/>
          <p:cNvSpPr/>
          <p:nvPr/>
        </p:nvSpPr>
        <p:spPr>
          <a:xfrm>
            <a:off x="6588224" y="1700808"/>
            <a:ext cx="2304256" cy="1066800"/>
          </a:xfrm>
          <a:prstGeom prst="roundRect">
            <a:avLst>
              <a:gd name="adj" fmla="val 9723"/>
            </a:avLst>
          </a:prstGeom>
          <a:solidFill>
            <a:srgbClr val="BBD6DB"/>
          </a:solidFill>
          <a:ln>
            <a:noFill/>
          </a:ln>
          <a:effectLst>
            <a:outerShdw blurRad="50800" dist="38100" dir="8100000" algn="tr" rotWithShape="0">
              <a:prstClr val="black">
                <a:alpha val="40000"/>
              </a:prstClr>
            </a:outerShdw>
          </a:effectLst>
          <a:scene3d>
            <a:camera prst="orthographicFront"/>
            <a:lightRig rig="soft" dir="t"/>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prstClr val="black"/>
                </a:solidFill>
              </a:rPr>
              <a:t>Ovarian endometriosis</a:t>
            </a:r>
          </a:p>
        </p:txBody>
      </p:sp>
      <p:sp>
        <p:nvSpPr>
          <p:cNvPr id="7" name="TextBox 6"/>
          <p:cNvSpPr txBox="1"/>
          <p:nvPr/>
        </p:nvSpPr>
        <p:spPr>
          <a:xfrm>
            <a:off x="971600" y="3140968"/>
            <a:ext cx="1800200" cy="1683488"/>
          </a:xfrm>
          <a:prstGeom prst="rect">
            <a:avLst/>
          </a:prstGeom>
          <a:noFill/>
        </p:spPr>
        <p:txBody>
          <a:bodyPr wrap="square" rtlCol="0">
            <a:noAutofit/>
          </a:bodyPr>
          <a:lstStyle/>
          <a:p>
            <a:r>
              <a:rPr lang="en-US" sz="2400" dirty="0">
                <a:solidFill>
                  <a:prstClr val="black"/>
                </a:solidFill>
              </a:rPr>
              <a:t>Superficial</a:t>
            </a:r>
          </a:p>
          <a:p>
            <a:r>
              <a:rPr lang="en-US" sz="2400" dirty="0">
                <a:solidFill>
                  <a:prstClr val="black"/>
                </a:solidFill>
              </a:rPr>
              <a:t>Most common.</a:t>
            </a:r>
          </a:p>
          <a:p>
            <a:r>
              <a:rPr lang="en-US" sz="2400" dirty="0"/>
              <a:t>Associated with </a:t>
            </a:r>
            <a:r>
              <a:rPr lang="en-US" sz="2400" dirty="0" err="1"/>
              <a:t>hemosiderin</a:t>
            </a:r>
            <a:r>
              <a:rPr lang="en-US" sz="2400" dirty="0"/>
              <a:t> deposits.</a:t>
            </a:r>
            <a:endParaRPr lang="en-US" sz="2400" dirty="0">
              <a:solidFill>
                <a:prstClr val="black">
                  <a:lumMod val="50000"/>
                  <a:lumOff val="50000"/>
                </a:prstClr>
              </a:solidFill>
            </a:endParaRPr>
          </a:p>
        </p:txBody>
      </p:sp>
      <p:sp>
        <p:nvSpPr>
          <p:cNvPr id="8" name="TextBox 7"/>
          <p:cNvSpPr txBox="1"/>
          <p:nvPr/>
        </p:nvSpPr>
        <p:spPr>
          <a:xfrm>
            <a:off x="3995936" y="3140968"/>
            <a:ext cx="1714500" cy="1683488"/>
          </a:xfrm>
          <a:prstGeom prst="rect">
            <a:avLst/>
          </a:prstGeom>
          <a:noFill/>
        </p:spPr>
        <p:txBody>
          <a:bodyPr wrap="square" rtlCol="0">
            <a:noAutofit/>
          </a:bodyPr>
          <a:lstStyle/>
          <a:p>
            <a:endParaRPr lang="en-US" dirty="0">
              <a:solidFill>
                <a:prstClr val="black">
                  <a:lumMod val="50000"/>
                  <a:lumOff val="50000"/>
                </a:prstClr>
              </a:solidFill>
            </a:endParaRPr>
          </a:p>
        </p:txBody>
      </p:sp>
      <p:sp>
        <p:nvSpPr>
          <p:cNvPr id="9" name="TextBox 8"/>
          <p:cNvSpPr txBox="1"/>
          <p:nvPr/>
        </p:nvSpPr>
        <p:spPr>
          <a:xfrm>
            <a:off x="6660232" y="3140968"/>
            <a:ext cx="2483768" cy="1683488"/>
          </a:xfrm>
          <a:prstGeom prst="rect">
            <a:avLst/>
          </a:prstGeom>
          <a:noFill/>
        </p:spPr>
        <p:txBody>
          <a:bodyPr wrap="square" rtlCol="0">
            <a:noAutofit/>
          </a:bodyPr>
          <a:lstStyle/>
          <a:p>
            <a:pPr marL="571500" indent="-571500"/>
            <a:r>
              <a:rPr lang="en-US" sz="2000" dirty="0"/>
              <a:t>1- Superficial</a:t>
            </a:r>
          </a:p>
          <a:p>
            <a:pPr marL="571500" indent="-571500"/>
            <a:r>
              <a:rPr lang="en-US" sz="2000" dirty="0" err="1"/>
              <a:t>Haemorrhagic</a:t>
            </a:r>
            <a:endParaRPr lang="en-US" sz="2000" dirty="0"/>
          </a:p>
          <a:p>
            <a:pPr marL="571500" indent="-571500"/>
            <a:r>
              <a:rPr lang="en-US" sz="2000" dirty="0"/>
              <a:t>lesions</a:t>
            </a:r>
          </a:p>
          <a:p>
            <a:pPr marL="571500" indent="-571500"/>
            <a:r>
              <a:rPr lang="en-US" sz="2000" dirty="0"/>
              <a:t>2-Haemorrhagic</a:t>
            </a:r>
          </a:p>
          <a:p>
            <a:pPr marL="571500" indent="-571500"/>
            <a:r>
              <a:rPr lang="en-US" sz="2000" dirty="0"/>
              <a:t>Cysts</a:t>
            </a:r>
          </a:p>
          <a:p>
            <a:pPr marL="571500" indent="-571500"/>
            <a:r>
              <a:rPr lang="en-US" sz="2000" dirty="0"/>
              <a:t>(</a:t>
            </a:r>
            <a:r>
              <a:rPr lang="en-US" sz="2000" b="1" dirty="0" err="1"/>
              <a:t>endometriomas</a:t>
            </a:r>
            <a:r>
              <a:rPr lang="en-US" sz="2000" dirty="0"/>
              <a:t>) </a:t>
            </a:r>
          </a:p>
          <a:p>
            <a:pPr marL="571500" indent="-571500"/>
            <a:r>
              <a:rPr lang="en-US" sz="2000" dirty="0"/>
              <a:t>3- DI Ovarian</a:t>
            </a:r>
          </a:p>
          <a:p>
            <a:pPr marL="571500" indent="-571500"/>
            <a:r>
              <a:rPr lang="en-US" sz="2000" dirty="0"/>
              <a:t>Endometriosis</a:t>
            </a:r>
          </a:p>
          <a:p>
            <a:pPr marL="571500" indent="-571500"/>
            <a:r>
              <a:rPr lang="en-US" b="1" dirty="0">
                <a:solidFill>
                  <a:srgbClr val="FF0000"/>
                </a:solidFill>
              </a:rPr>
              <a:t>Usually indicates Deep endometriosis</a:t>
            </a:r>
          </a:p>
        </p:txBody>
      </p:sp>
      <p:sp>
        <p:nvSpPr>
          <p:cNvPr id="11" name="Oval 10"/>
          <p:cNvSpPr/>
          <p:nvPr/>
        </p:nvSpPr>
        <p:spPr>
          <a:xfrm>
            <a:off x="611560" y="1268760"/>
            <a:ext cx="2304256" cy="1773704"/>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6570143" y="1340768"/>
            <a:ext cx="2322337" cy="1773704"/>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p:cNvSpPr txBox="1">
            <a:spLocks/>
          </p:cNvSpPr>
          <p:nvPr/>
        </p:nvSpPr>
        <p:spPr>
          <a:xfrm>
            <a:off x="457200" y="274638"/>
            <a:ext cx="8229600" cy="1143000"/>
          </a:xfrm>
          <a:prstGeom prst="rect">
            <a:avLst/>
          </a:prstGeom>
        </p:spPr>
        <p:txBody>
          <a:bodyPr/>
          <a:lstStyle/>
          <a:p>
            <a:pPr algn="ctr">
              <a:lnSpc>
                <a:spcPct val="90000"/>
              </a:lnSpc>
              <a:spcBef>
                <a:spcPct val="0"/>
              </a:spcBef>
            </a:pPr>
            <a:r>
              <a:rPr lang="en-US" sz="4400" dirty="0">
                <a:solidFill>
                  <a:prstClr val="black"/>
                </a:solidFill>
              </a:rPr>
              <a:t>Types of endometriosis</a:t>
            </a:r>
            <a:endParaRPr lang="en-US" sz="4400" b="1" dirty="0">
              <a:solidFill>
                <a:prstClr val="black"/>
              </a:solidFill>
              <a:latin typeface="Calibri Light"/>
            </a:endParaRPr>
          </a:p>
        </p:txBody>
      </p:sp>
      <p:sp>
        <p:nvSpPr>
          <p:cNvPr id="17" name="Rectangle 16"/>
          <p:cNvSpPr/>
          <p:nvPr/>
        </p:nvSpPr>
        <p:spPr>
          <a:xfrm>
            <a:off x="3635896" y="3140968"/>
            <a:ext cx="2664296" cy="3785652"/>
          </a:xfrm>
          <a:prstGeom prst="rect">
            <a:avLst/>
          </a:prstGeom>
        </p:spPr>
        <p:txBody>
          <a:bodyPr wrap="square">
            <a:spAutoFit/>
          </a:bodyPr>
          <a:lstStyle/>
          <a:p>
            <a:r>
              <a:rPr lang="en-US" sz="2000" dirty="0"/>
              <a:t>The presence of </a:t>
            </a:r>
            <a:r>
              <a:rPr lang="en-US" sz="2000" dirty="0" err="1"/>
              <a:t>endometriotic</a:t>
            </a:r>
            <a:r>
              <a:rPr lang="en-US" sz="2000" dirty="0"/>
              <a:t> lesions penetrating more than 5 mm under the peritoneal surface. Its exact incidence is unknown as it is not always symptomatic, but it has been estimated to affect 20–35% of women with endometriosis</a:t>
            </a:r>
          </a:p>
        </p:txBody>
      </p:sp>
      <p:sp>
        <p:nvSpPr>
          <p:cNvPr id="13" name="Oval 12"/>
          <p:cNvSpPr/>
          <p:nvPr/>
        </p:nvSpPr>
        <p:spPr>
          <a:xfrm>
            <a:off x="3347865" y="1268760"/>
            <a:ext cx="2362572" cy="1773704"/>
          </a:xfrm>
          <a:prstGeom prst="ellipse">
            <a:avLst/>
          </a:prstGeom>
          <a:noFill/>
          <a:ln w="57150">
            <a:solidFill>
              <a:srgbClr val="FF6E0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0910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3000"/>
                                        <p:tgtEl>
                                          <p:spTgt spid="11"/>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3000"/>
                                        <p:tgtEl>
                                          <p:spTgt spid="13"/>
                                        </p:tgtEl>
                                      </p:cBhvr>
                                    </p:animEffect>
                                  </p:childTnLst>
                                </p:cTn>
                              </p:par>
                            </p:childTnLst>
                          </p:cTn>
                        </p:par>
                        <p:par>
                          <p:cTn id="12" fill="hold">
                            <p:stCondLst>
                              <p:cond delay="6000"/>
                            </p:stCondLst>
                            <p:childTnLst>
                              <p:par>
                                <p:cTn id="13" presetID="21"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presentations</a:t>
            </a:r>
          </a:p>
        </p:txBody>
      </p:sp>
      <p:sp>
        <p:nvSpPr>
          <p:cNvPr id="3" name="Content Placeholder 2"/>
          <p:cNvSpPr>
            <a:spLocks noGrp="1"/>
          </p:cNvSpPr>
          <p:nvPr>
            <p:ph idx="1"/>
          </p:nvPr>
        </p:nvSpPr>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Pain: dysmenorrhea (3 days before menses), deep dyspareunia (may indicate deep endometriosis), dyschezia, and dysuria (less common may indicate bowel and bladder endometriosis).</a:t>
            </a:r>
          </a:p>
          <a:p>
            <a:r>
              <a:rPr lang="en-US" dirty="0">
                <a:latin typeface="Times New Roman" panose="02020603050405020304" pitchFamily="18" charset="0"/>
                <a:cs typeface="Times New Roman" panose="02020603050405020304" pitchFamily="18" charset="0"/>
              </a:rPr>
              <a:t>Infertility (30–50%): due to anatomic distortion due to adhesions and blocked tubes, inflammation and a locally altered hormonal profile.</a:t>
            </a:r>
          </a:p>
          <a:p>
            <a:r>
              <a:rPr lang="en-US" dirty="0">
                <a:latin typeface="Times New Roman" panose="02020603050405020304" pitchFamily="18" charset="0"/>
                <a:cs typeface="Times New Roman" panose="02020603050405020304" pitchFamily="18" charset="0"/>
              </a:rPr>
              <a:t>Bloating</a:t>
            </a:r>
          </a:p>
          <a:p>
            <a:r>
              <a:rPr lang="en-US" dirty="0">
                <a:latin typeface="Times New Roman" panose="02020603050405020304" pitchFamily="18" charset="0"/>
                <a:cs typeface="Times New Roman" panose="02020603050405020304" pitchFamily="18" charset="0"/>
              </a:rPr>
              <a:t>Heavy menstrual bleeding (10–20%)</a:t>
            </a:r>
          </a:p>
          <a:p>
            <a:r>
              <a:rPr lang="en-US" dirty="0">
                <a:latin typeface="Times New Roman" panose="02020603050405020304" pitchFamily="18" charset="0"/>
                <a:cs typeface="Times New Roman" panose="02020603050405020304" pitchFamily="18" charset="0"/>
              </a:rPr>
              <a:t>Premenstrual spotting lasting 1–2 days (common)</a:t>
            </a:r>
          </a:p>
          <a:p>
            <a:r>
              <a:rPr lang="en-US" dirty="0">
                <a:latin typeface="Times New Roman" panose="02020603050405020304" pitchFamily="18" charset="0"/>
                <a:cs typeface="Times New Roman" panose="02020603050405020304" pitchFamily="18" charset="0"/>
              </a:rPr>
              <a:t>Cold intolerance: week evidence (Al-</a:t>
            </a:r>
            <a:r>
              <a:rPr lang="en-US" dirty="0" err="1">
                <a:latin typeface="Times New Roman" panose="02020603050405020304" pitchFamily="18" charset="0"/>
                <a:cs typeface="Times New Roman" panose="02020603050405020304" pitchFamily="18" charset="0"/>
              </a:rPr>
              <a:t>Jefout</a:t>
            </a:r>
            <a:r>
              <a:rPr lang="en-US" dirty="0">
                <a:latin typeface="Times New Roman" panose="02020603050405020304" pitchFamily="18" charset="0"/>
                <a:cs typeface="Times New Roman" panose="02020603050405020304" pitchFamily="18" charset="0"/>
              </a:rPr>
              <a:t>, 2018)</a:t>
            </a:r>
          </a:p>
        </p:txBody>
      </p:sp>
    </p:spTree>
    <p:extLst>
      <p:ext uri="{BB962C8B-B14F-4D97-AF65-F5344CB8AC3E}">
        <p14:creationId xmlns:p14="http://schemas.microsoft.com/office/powerpoint/2010/main" val="95577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277B-6ED5-47A5-8E6E-66F84D264FAE}"/>
              </a:ext>
            </a:extLst>
          </p:cNvPr>
          <p:cNvSpPr>
            <a:spLocks noGrp="1"/>
          </p:cNvSpPr>
          <p:nvPr>
            <p:ph type="title"/>
          </p:nvPr>
        </p:nvSpPr>
        <p:spPr/>
        <p:txBody>
          <a:bodyPr/>
          <a:lstStyle/>
          <a:p>
            <a:r>
              <a:rPr lang="en-US" dirty="0">
                <a:solidFill>
                  <a:srgbClr val="FF0000"/>
                </a:solidFill>
                <a:effectLst/>
              </a:rPr>
              <a:t>Key Points</a:t>
            </a:r>
          </a:p>
        </p:txBody>
      </p:sp>
      <p:sp>
        <p:nvSpPr>
          <p:cNvPr id="3" name="Content Placeholder 2">
            <a:extLst>
              <a:ext uri="{FF2B5EF4-FFF2-40B4-BE49-F238E27FC236}">
                <a16:creationId xmlns:a16="http://schemas.microsoft.com/office/drawing/2014/main" id="{A0F5B21C-03EF-4BD5-A99D-89501E98D32E}"/>
              </a:ext>
            </a:extLst>
          </p:cNvPr>
          <p:cNvSpPr>
            <a:spLocks noGrp="1"/>
          </p:cNvSpPr>
          <p:nvPr>
            <p:ph idx="1"/>
          </p:nvPr>
        </p:nvSpPr>
        <p:spPr/>
        <p:txBody>
          <a:bodyPr/>
          <a:lstStyle/>
          <a:p>
            <a:r>
              <a:rPr lang="en-US" sz="2000" dirty="0">
                <a:effectLst/>
              </a:rPr>
              <a:t>Endometriosis is the presence of endometrial tissue outside the endometrial cavity, most often in the pelvic peritoneum. It occurs in 10% to 15% of women of reproductive age.</a:t>
            </a:r>
          </a:p>
          <a:p>
            <a:r>
              <a:rPr lang="en-US" sz="2000" dirty="0">
                <a:effectLst/>
              </a:rPr>
              <a:t> The hallmark of endometriosis is cyclic pelvic pain, which is at its worst 1 to 2 days before menses and subsides at the onset of flow or shortly thereafter.</a:t>
            </a:r>
          </a:p>
          <a:p>
            <a:r>
              <a:rPr lang="en-US" sz="2000" dirty="0">
                <a:effectLst/>
              </a:rPr>
              <a:t> The severity of symptoms (dysmenorrhea, dyspareunia, abnormal bleeding, and infertility) may not correlate with extent of disease.</a:t>
            </a:r>
          </a:p>
          <a:p>
            <a:r>
              <a:rPr lang="en-US" sz="2000" dirty="0">
                <a:effectLst/>
              </a:rPr>
              <a:t> Complications of endometriosis include intra-abdominal inflammation and bleeding that can cause scarring, pain, and adhesion formation, which can lead to infertility and chronic pelvic pain.</a:t>
            </a:r>
          </a:p>
          <a:p>
            <a:r>
              <a:rPr lang="en-US" sz="2000" dirty="0">
                <a:effectLst/>
              </a:rPr>
              <a:t>  </a:t>
            </a:r>
          </a:p>
        </p:txBody>
      </p:sp>
      <p:sp>
        <p:nvSpPr>
          <p:cNvPr id="4" name="Slide Number Placeholder 3">
            <a:extLst>
              <a:ext uri="{FF2B5EF4-FFF2-40B4-BE49-F238E27FC236}">
                <a16:creationId xmlns:a16="http://schemas.microsoft.com/office/drawing/2014/main" id="{09D45913-AA09-4319-9D1A-01E6EBAD0E2E}"/>
              </a:ext>
            </a:extLst>
          </p:cNvPr>
          <p:cNvSpPr>
            <a:spLocks noGrp="1"/>
          </p:cNvSpPr>
          <p:nvPr>
            <p:ph type="sldNum" sz="quarter" idx="12"/>
          </p:nvPr>
        </p:nvSpPr>
        <p:spPr/>
        <p:txBody>
          <a:bodyPr/>
          <a:lstStyle/>
          <a:p>
            <a:fld id="{09B87B27-2B38-466A-8CD4-319805E47035}" type="slidenum">
              <a:rPr lang="en-US" smtClean="0">
                <a:solidFill>
                  <a:srgbClr val="003366"/>
                </a:solidFill>
              </a:rPr>
              <a:pPr/>
              <a:t>2</a:t>
            </a:fld>
            <a:endParaRPr lang="en-US">
              <a:solidFill>
                <a:srgbClr val="003366"/>
              </a:solidFill>
            </a:endParaRPr>
          </a:p>
        </p:txBody>
      </p:sp>
    </p:spTree>
    <p:extLst>
      <p:ext uri="{BB962C8B-B14F-4D97-AF65-F5344CB8AC3E}">
        <p14:creationId xmlns:p14="http://schemas.microsoft.com/office/powerpoint/2010/main" val="56855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9200" y="152400"/>
            <a:ext cx="5029200" cy="1066800"/>
          </a:xfrm>
        </p:spPr>
        <p:txBody>
          <a:bodyPr/>
          <a:lstStyle/>
          <a:p>
            <a:pPr eaLnBrk="1" hangingPunct="1">
              <a:defRPr/>
            </a:pPr>
            <a:r>
              <a:rPr lang="en-US" sz="4000" b="1" dirty="0">
                <a:solidFill>
                  <a:srgbClr val="FF0000"/>
                </a:solidFill>
                <a:effectLst/>
                <a:latin typeface="Times New Roman" panose="02020603050405020304" pitchFamily="18" charset="0"/>
                <a:cs typeface="Times New Roman" panose="02020603050405020304" pitchFamily="18" charset="0"/>
              </a:rPr>
              <a:t>Via Dolorosa </a:t>
            </a:r>
            <a:br>
              <a:rPr lang="en-US" sz="4000" b="1" dirty="0">
                <a:solidFill>
                  <a:srgbClr val="FF0000"/>
                </a:solidFill>
                <a:effectLst/>
                <a:latin typeface="Times New Roman" panose="02020603050405020304" pitchFamily="18" charset="0"/>
                <a:cs typeface="Times New Roman" panose="02020603050405020304" pitchFamily="18" charset="0"/>
              </a:rPr>
            </a:br>
            <a:r>
              <a:rPr lang="en-US" sz="4000" b="1" dirty="0">
                <a:solidFill>
                  <a:srgbClr val="FF0000"/>
                </a:solidFill>
                <a:effectLst/>
                <a:latin typeface="Times New Roman" panose="02020603050405020304" pitchFamily="18" charset="0"/>
                <a:cs typeface="Times New Roman" panose="02020603050405020304" pitchFamily="18" charset="0"/>
              </a:rPr>
              <a:t>"Path of Pain”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idx="1"/>
          </p:nvPr>
        </p:nvSpPr>
        <p:spPr>
          <a:xfrm>
            <a:off x="914400" y="1295400"/>
            <a:ext cx="7391400" cy="4724400"/>
          </a:xfrm>
        </p:spPr>
        <p:txBody>
          <a:bodyPr/>
          <a:lstStyle/>
          <a:p>
            <a:pPr eaLnBrk="1" hangingPunct="1">
              <a:defRPr/>
            </a:pPr>
            <a:endParaRPr lang="en-US" dirty="0"/>
          </a:p>
        </p:txBody>
      </p:sp>
      <p:sp>
        <p:nvSpPr>
          <p:cNvPr id="4" name="Slide Number Placeholder 3"/>
          <p:cNvSpPr>
            <a:spLocks noGrp="1"/>
          </p:cNvSpPr>
          <p:nvPr>
            <p:ph type="sldNum" sz="quarter" idx="12"/>
          </p:nvPr>
        </p:nvSpPr>
        <p:spPr/>
        <p:txBody>
          <a:bodyPr/>
          <a:lstStyle/>
          <a:p>
            <a:pPr>
              <a:defRPr/>
            </a:pPr>
            <a:fld id="{67CE7419-6652-4485-8A3E-A555D93D840C}" type="slidenum">
              <a:rPr lang="en-US" smtClean="0"/>
              <a:pPr>
                <a:defRPr/>
              </a:pPr>
              <a:t>20</a:t>
            </a:fld>
            <a:endParaRPr lang="en-US" dirty="0"/>
          </a:p>
        </p:txBody>
      </p:sp>
      <p:graphicFrame>
        <p:nvGraphicFramePr>
          <p:cNvPr id="5" name="Diagram 4"/>
          <p:cNvGraphicFramePr/>
          <p:nvPr/>
        </p:nvGraphicFramePr>
        <p:xfrm>
          <a:off x="0" y="1371600"/>
          <a:ext cx="8763000" cy="243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nvGraphicFramePr>
        <p:xfrm>
          <a:off x="-13648" y="2667000"/>
          <a:ext cx="8763000" cy="2438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2711" name="Picture 4" descr="Image result for Via Doloros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152400"/>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4950" y="5410200"/>
            <a:ext cx="1685925" cy="123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4287838"/>
            <a:ext cx="1371600" cy="135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4"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1800" y="4419600"/>
            <a:ext cx="3856038"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5"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4419600"/>
            <a:ext cx="1312863" cy="10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6"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67000" y="5210175"/>
            <a:ext cx="193357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7"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00575" y="5110163"/>
            <a:ext cx="218122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8" name="Picture 8"/>
          <p:cNvPicPr>
            <a:picLocks noChangeAspect="1" noChangeArrowheads="1"/>
          </p:cNvPicPr>
          <p:nvPr/>
        </p:nvPicPr>
        <p:blipFill>
          <a:blip r:embed="rId19">
            <a:extLst>
              <a:ext uri="{28A0092B-C50C-407E-A947-70E740481C1C}">
                <a14:useLocalDpi xmlns:a14="http://schemas.microsoft.com/office/drawing/2010/main" val="0"/>
              </a:ext>
            </a:extLst>
          </a:blip>
          <a:srcRect l="11285" r="9769" b="20798"/>
          <a:stretch>
            <a:fillRect/>
          </a:stretch>
        </p:blipFill>
        <p:spPr bwMode="auto">
          <a:xfrm>
            <a:off x="6827838" y="5202238"/>
            <a:ext cx="2185987" cy="129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896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6" y="3429000"/>
            <a:ext cx="9141944" cy="1217426"/>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ound Diagonal Corner Rectangle 2"/>
          <p:cNvSpPr/>
          <p:nvPr/>
        </p:nvSpPr>
        <p:spPr>
          <a:xfrm>
            <a:off x="1043608" y="1276394"/>
            <a:ext cx="2197728" cy="2560320"/>
          </a:xfrm>
          <a:prstGeom prst="round2DiagRect">
            <a:avLst>
              <a:gd name="adj1" fmla="val 4636"/>
              <a:gd name="adj2" fmla="val 0"/>
            </a:avLst>
          </a:prstGeom>
          <a:noFill/>
          <a:ln w="76200" cap="rnd">
            <a:solidFill>
              <a:srgbClr val="29A3C9"/>
            </a:solidFill>
          </a:ln>
          <a:effectLst>
            <a:reflection blurRad="6350" stA="52000" endA="300" endPos="35000" dir="5400000" sy="-100000" algn="bl" rotWithShape="0"/>
          </a:effectLst>
          <a:scene3d>
            <a:camera prst="orthographicFront"/>
            <a:lightRig rig="soft" dir="t"/>
          </a:scene3d>
          <a:sp3d prstMaterial="matte">
            <a:bevelT/>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800" dirty="0">
              <a:solidFill>
                <a:prstClr val="black"/>
              </a:solidFill>
            </a:endParaRPr>
          </a:p>
          <a:p>
            <a:pPr algn="ctr"/>
            <a:r>
              <a:rPr lang="en-US" sz="2400" b="1" dirty="0">
                <a:solidFill>
                  <a:prstClr val="black"/>
                </a:solidFill>
              </a:rPr>
              <a:t>Fifty percent of women with endometriosis may be asymptomatic.</a:t>
            </a:r>
          </a:p>
          <a:p>
            <a:pPr algn="ctr">
              <a:lnSpc>
                <a:spcPct val="90000"/>
              </a:lnSpc>
            </a:pPr>
            <a:endParaRPr lang="en-US" sz="4400" dirty="0">
              <a:solidFill>
                <a:prstClr val="black"/>
              </a:solidFill>
              <a:latin typeface="Calibri Light"/>
            </a:endParaRPr>
          </a:p>
        </p:txBody>
      </p:sp>
      <p:sp>
        <p:nvSpPr>
          <p:cNvPr id="4" name="Round Diagonal Corner Rectangle 3"/>
          <p:cNvSpPr/>
          <p:nvPr/>
        </p:nvSpPr>
        <p:spPr>
          <a:xfrm>
            <a:off x="3611880" y="1268760"/>
            <a:ext cx="1920240" cy="3240360"/>
          </a:xfrm>
          <a:prstGeom prst="round2DiagRect">
            <a:avLst>
              <a:gd name="adj1" fmla="val 4635"/>
              <a:gd name="adj2" fmla="val 0"/>
            </a:avLst>
          </a:prstGeom>
          <a:noFill/>
          <a:ln w="76200" cap="rnd">
            <a:solidFill>
              <a:srgbClr val="29A3C9"/>
            </a:solidFill>
          </a:ln>
          <a:effectLst>
            <a:reflection blurRad="6350" stA="52000" endA="300" endPos="35000" dir="5400000" sy="-100000" algn="bl" rotWithShape="0"/>
          </a:effectLst>
          <a:scene3d>
            <a:camera prst="orthographicFront"/>
            <a:lightRig rig="soft" dir="t"/>
          </a:scene3d>
          <a:sp3d prstMaterial="matte">
            <a:bevelT/>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rPr>
              <a:t>No clear relationship exists between the stage of the disease and a woman’s symptoms.</a:t>
            </a:r>
          </a:p>
        </p:txBody>
      </p:sp>
      <p:sp>
        <p:nvSpPr>
          <p:cNvPr id="5" name="Round Diagonal Corner Rectangle 4"/>
          <p:cNvSpPr/>
          <p:nvPr/>
        </p:nvSpPr>
        <p:spPr>
          <a:xfrm>
            <a:off x="5902664" y="1276394"/>
            <a:ext cx="2413752" cy="2560320"/>
          </a:xfrm>
          <a:prstGeom prst="round2DiagRect">
            <a:avLst>
              <a:gd name="adj1" fmla="val 5137"/>
              <a:gd name="adj2" fmla="val 0"/>
            </a:avLst>
          </a:prstGeom>
          <a:noFill/>
          <a:ln w="76200" cap="rnd">
            <a:solidFill>
              <a:srgbClr val="29A3C9"/>
            </a:solidFill>
          </a:ln>
          <a:effectLst>
            <a:reflection blurRad="6350" stA="52000" endA="300" endPos="35000" dir="5400000" sy="-100000" algn="bl" rotWithShape="0"/>
          </a:effectLst>
          <a:scene3d>
            <a:camera prst="orthographicFront"/>
            <a:lightRig rig="soft" dir="t"/>
          </a:scene3d>
          <a:sp3d prstMaterial="matte">
            <a:bevelT/>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rPr>
              <a:t>The three endometriosis phenotypes has three different origins.</a:t>
            </a:r>
          </a:p>
        </p:txBody>
      </p:sp>
      <p:sp>
        <p:nvSpPr>
          <p:cNvPr id="6" name="Title 1"/>
          <p:cNvSpPr txBox="1">
            <a:spLocks/>
          </p:cNvSpPr>
          <p:nvPr/>
        </p:nvSpPr>
        <p:spPr>
          <a:xfrm>
            <a:off x="457200" y="0"/>
            <a:ext cx="8229600" cy="1143000"/>
          </a:xfrm>
          <a:prstGeom prst="rect">
            <a:avLst/>
          </a:prstGeom>
        </p:spPr>
        <p:txBody>
          <a:bodyPr/>
          <a:lstStyle/>
          <a:p>
            <a:pPr algn="ctr">
              <a:lnSpc>
                <a:spcPct val="90000"/>
              </a:lnSpc>
              <a:spcBef>
                <a:spcPct val="0"/>
              </a:spcBef>
            </a:pPr>
            <a:r>
              <a:rPr lang="en-US" sz="4400" dirty="0">
                <a:solidFill>
                  <a:prstClr val="black"/>
                </a:solidFill>
              </a:rPr>
              <a:t>Endometriosis still an enigmatic disease</a:t>
            </a:r>
            <a:endParaRPr lang="en-US" sz="4400" b="1" dirty="0">
              <a:solidFill>
                <a:prstClr val="black"/>
              </a:solidFill>
              <a:latin typeface="Calibri Light"/>
            </a:endParaRPr>
          </a:p>
        </p:txBody>
      </p:sp>
      <p:sp>
        <p:nvSpPr>
          <p:cNvPr id="7" name="Oval 6"/>
          <p:cNvSpPr/>
          <p:nvPr/>
        </p:nvSpPr>
        <p:spPr>
          <a:xfrm>
            <a:off x="827584" y="2829880"/>
            <a:ext cx="2448272" cy="119824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endParaRPr>
          </a:p>
        </p:txBody>
      </p:sp>
    </p:spTree>
    <p:extLst>
      <p:ext uri="{BB962C8B-B14F-4D97-AF65-F5344CB8AC3E}">
        <p14:creationId xmlns:p14="http://schemas.microsoft.com/office/powerpoint/2010/main" val="156459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3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3"/>
                                        </p:tgtEl>
                                        <p:attrNameLst>
                                          <p:attrName>ppt_x</p:attrName>
                                          <p:attrName>ppt_y</p:attrName>
                                        </p:attrNameLst>
                                      </p:cBhvr>
                                    </p:animMotion>
                                    <p:animEffect transition="in" filter="fade">
                                      <p:cBhvr>
                                        <p:cTn id="9" dur="3000"/>
                                        <p:tgtEl>
                                          <p:spTgt spid="3"/>
                                        </p:tgtEl>
                                      </p:cBhvr>
                                    </p:animEffect>
                                  </p:childTnLst>
                                </p:cTn>
                              </p:par>
                              <p:par>
                                <p:cTn id="10" presetID="6" presetClass="emph" presetSubtype="0" autoRev="1" fill="hold" grpId="1" nodeType="withEffect">
                                  <p:stCondLst>
                                    <p:cond delay="0"/>
                                  </p:stCondLst>
                                  <p:childTnLst>
                                    <p:animScale>
                                      <p:cBhvr>
                                        <p:cTn id="11" dur="3000" fill="hold"/>
                                        <p:tgtEl>
                                          <p:spTgt spid="3"/>
                                        </p:tgtEl>
                                      </p:cBhvr>
                                      <p:by x="5000" y="5000"/>
                                    </p:animScale>
                                  </p:childTnLst>
                                </p:cTn>
                              </p:par>
                            </p:childTnLst>
                          </p:cTn>
                        </p:par>
                        <p:par>
                          <p:cTn id="12" fill="hold">
                            <p:stCondLst>
                              <p:cond delay="6000"/>
                            </p:stCondLst>
                            <p:childTnLst>
                              <p:par>
                                <p:cTn id="13" presetID="5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3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3000" decel="50000" fill="hold">
                                          <p:stCondLst>
                                            <p:cond delay="0"/>
                                          </p:stCondLst>
                                        </p:cTn>
                                        <p:tgtEl>
                                          <p:spTgt spid="4"/>
                                        </p:tgtEl>
                                        <p:attrNameLst>
                                          <p:attrName>ppt_x</p:attrName>
                                          <p:attrName>ppt_y</p:attrName>
                                        </p:attrNameLst>
                                      </p:cBhvr>
                                    </p:animMotion>
                                    <p:animEffect transition="in" filter="fade">
                                      <p:cBhvr>
                                        <p:cTn id="17" dur="3000"/>
                                        <p:tgtEl>
                                          <p:spTgt spid="4"/>
                                        </p:tgtEl>
                                      </p:cBhvr>
                                    </p:animEffect>
                                  </p:childTnLst>
                                </p:cTn>
                              </p:par>
                            </p:childTnLst>
                          </p:cTn>
                        </p:par>
                        <p:par>
                          <p:cTn id="18" fill="hold">
                            <p:stCondLst>
                              <p:cond delay="9000"/>
                            </p:stCondLst>
                            <p:childTnLst>
                              <p:par>
                                <p:cTn id="19" presetID="6" presetClass="emph" presetSubtype="0" autoRev="1" fill="hold" grpId="1" nodeType="afterEffect">
                                  <p:stCondLst>
                                    <p:cond delay="0"/>
                                  </p:stCondLst>
                                  <p:childTnLst>
                                    <p:animScale>
                                      <p:cBhvr>
                                        <p:cTn id="20" dur="3000" fill="hold"/>
                                        <p:tgtEl>
                                          <p:spTgt spid="4"/>
                                        </p:tgtEl>
                                      </p:cBhvr>
                                      <p:by x="5000" y="5000"/>
                                    </p:animScale>
                                  </p:childTnLst>
                                </p:cTn>
                              </p:par>
                            </p:childTnLst>
                          </p:cTn>
                        </p:par>
                        <p:par>
                          <p:cTn id="21" fill="hold">
                            <p:stCondLst>
                              <p:cond delay="15000"/>
                            </p:stCondLst>
                            <p:childTnLst>
                              <p:par>
                                <p:cTn id="22" presetID="5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Scale>
                                      <p:cBhvr>
                                        <p:cTn id="24" dur="3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3000" decel="50000" fill="hold">
                                          <p:stCondLst>
                                            <p:cond delay="0"/>
                                          </p:stCondLst>
                                        </p:cTn>
                                        <p:tgtEl>
                                          <p:spTgt spid="5"/>
                                        </p:tgtEl>
                                        <p:attrNameLst>
                                          <p:attrName>ppt_x</p:attrName>
                                          <p:attrName>ppt_y</p:attrName>
                                        </p:attrNameLst>
                                      </p:cBhvr>
                                    </p:animMotion>
                                    <p:animEffect transition="in" filter="fade">
                                      <p:cBhvr>
                                        <p:cTn id="26" dur="3000"/>
                                        <p:tgtEl>
                                          <p:spTgt spid="5"/>
                                        </p:tgtEl>
                                      </p:cBhvr>
                                    </p:animEffect>
                                  </p:childTnLst>
                                </p:cTn>
                              </p:par>
                            </p:childTnLst>
                          </p:cTn>
                        </p:par>
                        <p:par>
                          <p:cTn id="27" fill="hold">
                            <p:stCondLst>
                              <p:cond delay="18000"/>
                            </p:stCondLst>
                            <p:childTnLst>
                              <p:par>
                                <p:cTn id="28" presetID="6" presetClass="emph" presetSubtype="0" autoRev="1" fill="hold" grpId="1" nodeType="afterEffect">
                                  <p:stCondLst>
                                    <p:cond delay="0"/>
                                  </p:stCondLst>
                                  <p:childTnLst>
                                    <p:animScale>
                                      <p:cBhvr>
                                        <p:cTn id="29" dur="3000" fill="hold"/>
                                        <p:tgtEl>
                                          <p:spTgt spid="5"/>
                                        </p:tgtEl>
                                      </p:cBhvr>
                                      <p:by x="5000" y="5000"/>
                                    </p:animScale>
                                  </p:childTnLst>
                                </p:cTn>
                              </p:par>
                              <p:par>
                                <p:cTn id="30" presetID="21" presetClass="entr" presetSubtype="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altLang="en-US" sz="2800" b="1">
                <a:solidFill>
                  <a:schemeClr val="tx1"/>
                </a:solidFill>
                <a:effectLst/>
                <a:latin typeface="Times New Roman" pitchFamily="18" charset="0"/>
                <a:cs typeface="Times New Roman" pitchFamily="18" charset="0"/>
              </a:rPr>
              <a:t>Progressiveness?? What is the case with symptomatic ???</a:t>
            </a:r>
          </a:p>
        </p:txBody>
      </p:sp>
      <p:sp>
        <p:nvSpPr>
          <p:cNvPr id="76803" name="Content Placeholder 2"/>
          <p:cNvSpPr>
            <a:spLocks noGrp="1"/>
          </p:cNvSpPr>
          <p:nvPr>
            <p:ph idx="1"/>
          </p:nvPr>
        </p:nvSpPr>
        <p:spPr/>
        <p:txBody>
          <a:bodyPr/>
          <a:lstStyle/>
          <a:p>
            <a:pPr marL="0" indent="0" algn="ctr" eaLnBrk="1" hangingPunct="1">
              <a:buFont typeface="Wingdings" pitchFamily="2" charset="2"/>
              <a:buNone/>
            </a:pPr>
            <a:r>
              <a:rPr lang="en-US" altLang="en-US" sz="4000">
                <a:effectLst/>
                <a:latin typeface="Times New Roman" pitchFamily="18" charset="0"/>
                <a:cs typeface="Times New Roman" pitchFamily="18" charset="0"/>
              </a:rPr>
              <a:t>Is endometriosis a progressive or non-progressive disease????</a:t>
            </a:r>
          </a:p>
        </p:txBody>
      </p:sp>
    </p:spTree>
    <p:extLst>
      <p:ext uri="{BB962C8B-B14F-4D97-AF65-F5344CB8AC3E}">
        <p14:creationId xmlns:p14="http://schemas.microsoft.com/office/powerpoint/2010/main" val="3773402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p:cNvSpPr/>
          <p:nvPr/>
        </p:nvSpPr>
        <p:spPr>
          <a:xfrm>
            <a:off x="179388" y="0"/>
            <a:ext cx="8964612" cy="6858000"/>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77827" name="Group 2"/>
          <p:cNvGrpSpPr>
            <a:grpSpLocks/>
          </p:cNvGrpSpPr>
          <p:nvPr/>
        </p:nvGrpSpPr>
        <p:grpSpPr bwMode="auto">
          <a:xfrm>
            <a:off x="-3175" y="1049338"/>
            <a:ext cx="9147175" cy="5324475"/>
            <a:chOff x="-2392" y="1048580"/>
            <a:chExt cx="9146392" cy="5324657"/>
          </a:xfrm>
        </p:grpSpPr>
        <p:sp>
          <p:nvSpPr>
            <p:cNvPr id="77828" name="Rectangle 18"/>
            <p:cNvSpPr>
              <a:spLocks noChangeArrowheads="1"/>
            </p:cNvSpPr>
            <p:nvPr/>
          </p:nvSpPr>
          <p:spPr bwMode="auto">
            <a:xfrm>
              <a:off x="2362200" y="4495800"/>
              <a:ext cx="67818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ct val="20000"/>
                </a:spcBef>
                <a:buBlip>
                  <a:blip r:embed="rId2"/>
                </a:buBlip>
                <a:defRPr sz="3200">
                  <a:solidFill>
                    <a:schemeClr val="tx1"/>
                  </a:solidFill>
                  <a:latin typeface="Calibri" pitchFamily="34" charset="0"/>
                </a:defRPr>
              </a:lvl1pPr>
              <a:lvl2pPr marL="742950" indent="-285750" eaLnBrk="0" hangingPunct="0">
                <a:lnSpc>
                  <a:spcPct val="90000"/>
                </a:lnSpc>
                <a:spcBef>
                  <a:spcPct val="20000"/>
                </a:spcBef>
                <a:buBlip>
                  <a:blip r:embed="rId3"/>
                </a:buBlip>
                <a:defRPr sz="2800">
                  <a:solidFill>
                    <a:schemeClr val="tx1"/>
                  </a:solidFill>
                  <a:latin typeface="Calibri" pitchFamily="34" charset="0"/>
                </a:defRPr>
              </a:lvl2pPr>
              <a:lvl3pPr marL="1143000" indent="-228600" eaLnBrk="0" hangingPunct="0">
                <a:lnSpc>
                  <a:spcPct val="90000"/>
                </a:lnSpc>
                <a:spcBef>
                  <a:spcPct val="20000"/>
                </a:spcBef>
                <a:buBlip>
                  <a:blip r:embed="rId3"/>
                </a:buBlip>
                <a:defRPr sz="2400">
                  <a:solidFill>
                    <a:schemeClr val="tx1"/>
                  </a:solidFill>
                  <a:latin typeface="Calibri" pitchFamily="34" charset="0"/>
                </a:defRPr>
              </a:lvl3pPr>
              <a:lvl4pPr marL="1600200" indent="-228600" eaLnBrk="0" hangingPunct="0">
                <a:lnSpc>
                  <a:spcPct val="90000"/>
                </a:lnSpc>
                <a:spcBef>
                  <a:spcPct val="20000"/>
                </a:spcBef>
                <a:buBlip>
                  <a:blip r:embed="rId3"/>
                </a:buBlip>
                <a:defRPr sz="2400">
                  <a:solidFill>
                    <a:schemeClr val="tx1"/>
                  </a:solidFill>
                  <a:latin typeface="Calibri" pitchFamily="34" charset="0"/>
                </a:defRPr>
              </a:lvl4pPr>
              <a:lvl5pPr marL="2057400" indent="-228600" eaLnBrk="0" hangingPunct="0">
                <a:lnSpc>
                  <a:spcPct val="90000"/>
                </a:lnSpc>
                <a:spcBef>
                  <a:spcPct val="20000"/>
                </a:spcBef>
                <a:buBlip>
                  <a:blip r:embed="rId3"/>
                </a:buBlip>
                <a:defRPr sz="2400">
                  <a:solidFill>
                    <a:schemeClr val="tx1"/>
                  </a:solidFill>
                  <a:latin typeface="Calibri" pitchFamily="34" charset="0"/>
                </a:defRPr>
              </a:lvl5pPr>
              <a:lvl6pPr marL="2514600" indent="-228600" eaLnBrk="0" fontAlgn="base" hangingPunct="0">
                <a:lnSpc>
                  <a:spcPct val="90000"/>
                </a:lnSpc>
                <a:spcBef>
                  <a:spcPct val="20000"/>
                </a:spcBef>
                <a:spcAft>
                  <a:spcPct val="0"/>
                </a:spcAft>
                <a:buBlip>
                  <a:blip r:embed="rId3"/>
                </a:buBlip>
                <a:defRPr sz="2400">
                  <a:solidFill>
                    <a:schemeClr val="tx1"/>
                  </a:solidFill>
                  <a:latin typeface="Calibri" pitchFamily="34" charset="0"/>
                </a:defRPr>
              </a:lvl6pPr>
              <a:lvl7pPr marL="2971800" indent="-228600" eaLnBrk="0" fontAlgn="base" hangingPunct="0">
                <a:lnSpc>
                  <a:spcPct val="90000"/>
                </a:lnSpc>
                <a:spcBef>
                  <a:spcPct val="20000"/>
                </a:spcBef>
                <a:spcAft>
                  <a:spcPct val="0"/>
                </a:spcAft>
                <a:buBlip>
                  <a:blip r:embed="rId3"/>
                </a:buBlip>
                <a:defRPr sz="2400">
                  <a:solidFill>
                    <a:schemeClr val="tx1"/>
                  </a:solidFill>
                  <a:latin typeface="Calibri" pitchFamily="34" charset="0"/>
                </a:defRPr>
              </a:lvl7pPr>
              <a:lvl8pPr marL="3429000" indent="-228600" eaLnBrk="0" fontAlgn="base" hangingPunct="0">
                <a:lnSpc>
                  <a:spcPct val="90000"/>
                </a:lnSpc>
                <a:spcBef>
                  <a:spcPct val="20000"/>
                </a:spcBef>
                <a:spcAft>
                  <a:spcPct val="0"/>
                </a:spcAft>
                <a:buBlip>
                  <a:blip r:embed="rId3"/>
                </a:buBlip>
                <a:defRPr sz="2400">
                  <a:solidFill>
                    <a:schemeClr val="tx1"/>
                  </a:solidFill>
                  <a:latin typeface="Calibri" pitchFamily="34" charset="0"/>
                </a:defRPr>
              </a:lvl8pPr>
              <a:lvl9pPr marL="3886200" indent="-228600" eaLnBrk="0" fontAlgn="base" hangingPunct="0">
                <a:lnSpc>
                  <a:spcPct val="90000"/>
                </a:lnSpc>
                <a:spcBef>
                  <a:spcPct val="20000"/>
                </a:spcBef>
                <a:spcAft>
                  <a:spcPct val="0"/>
                </a:spcAft>
                <a:buBlip>
                  <a:blip r:embed="rId3"/>
                </a:buBlip>
                <a:defRPr sz="2400">
                  <a:solidFill>
                    <a:schemeClr val="tx1"/>
                  </a:solidFill>
                  <a:latin typeface="Calibri" pitchFamily="34" charset="0"/>
                </a:defRPr>
              </a:lvl9pPr>
            </a:lstStyle>
            <a:p>
              <a:pPr eaLnBrk="1" fontAlgn="base" hangingPunct="1">
                <a:lnSpc>
                  <a:spcPct val="100000"/>
                </a:lnSpc>
                <a:spcBef>
                  <a:spcPct val="0"/>
                </a:spcBef>
                <a:spcAft>
                  <a:spcPct val="0"/>
                </a:spcAft>
                <a:buFontTx/>
                <a:buNone/>
              </a:pPr>
              <a:r>
                <a:rPr lang="en-US" altLang="en-US" sz="2400">
                  <a:solidFill>
                    <a:srgbClr val="FFFFFF"/>
                  </a:solidFill>
                  <a:latin typeface="Times New Roman" pitchFamily="18" charset="0"/>
                  <a:cs typeface="Times New Roman" pitchFamily="18" charset="0"/>
                </a:rPr>
                <a:t>Endometriosis as a progressive disease</a:t>
              </a:r>
            </a:p>
            <a:p>
              <a:pPr eaLnBrk="1" fontAlgn="base" hangingPunct="1">
                <a:lnSpc>
                  <a:spcPct val="100000"/>
                </a:lnSpc>
                <a:spcBef>
                  <a:spcPct val="0"/>
                </a:spcBef>
                <a:spcAft>
                  <a:spcPct val="0"/>
                </a:spcAft>
                <a:buFontTx/>
                <a:buNone/>
              </a:pPr>
              <a:r>
                <a:rPr lang="en-US" altLang="en-US" sz="2400">
                  <a:solidFill>
                    <a:srgbClr val="FFFFFF"/>
                  </a:solidFill>
                  <a:latin typeface="Times New Roman" pitchFamily="18" charset="0"/>
                  <a:cs typeface="Times New Roman" pitchFamily="18" charset="0"/>
                </a:rPr>
                <a:t>Disease will progress in 23–64% of women without therapy and in approximately 20% of  women with therapy . </a:t>
              </a:r>
            </a:p>
            <a:p>
              <a:pPr eaLnBrk="1" fontAlgn="base" hangingPunct="1">
                <a:lnSpc>
                  <a:spcPct val="100000"/>
                </a:lnSpc>
                <a:spcBef>
                  <a:spcPct val="0"/>
                </a:spcBef>
                <a:spcAft>
                  <a:spcPct val="0"/>
                </a:spcAft>
                <a:buFontTx/>
                <a:buNone/>
              </a:pPr>
              <a:r>
                <a:rPr lang="en-US" altLang="en-US" sz="2000">
                  <a:solidFill>
                    <a:srgbClr val="FFFFFF"/>
                  </a:solidFill>
                  <a:latin typeface="Times New Roman" pitchFamily="18" charset="0"/>
                  <a:cs typeface="Times New Roman" pitchFamily="18" charset="0"/>
                </a:rPr>
                <a:t>(Kauppila, 1993; Farquhar /Sutton, 1998, Redwine, 1987).</a:t>
              </a:r>
            </a:p>
          </p:txBody>
        </p:sp>
        <p:pic>
          <p:nvPicPr>
            <p:cNvPr id="778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2" y="3810000"/>
              <a:ext cx="1385216"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9957" y="2133600"/>
              <a:ext cx="1630443"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2325" y="1053129"/>
              <a:ext cx="1743075" cy="2230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048580"/>
              <a:ext cx="2075848"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244082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kumimoji="0" lang="en-US" altLang="en-US" sz="2400" dirty="0">
                <a:solidFill>
                  <a:schemeClr val="tx1"/>
                </a:solidFill>
                <a:effectLst/>
                <a:latin typeface="Times New Roman" panose="02020603050405020304" pitchFamily="18" charset="0"/>
                <a:cs typeface="Times New Roman" panose="02020603050405020304" pitchFamily="18" charset="0"/>
              </a:rPr>
              <a:t>Natural course of endometriosis between first- and second-look laparoscopy in untreated patients.</a:t>
            </a:r>
            <a:br>
              <a:rPr kumimoji="0" lang="en-US" altLang="en-US" sz="2400" dirty="0">
                <a:solidFill>
                  <a:schemeClr val="tx1"/>
                </a:solidFill>
                <a:effectLst/>
                <a:latin typeface="Times New Roman" panose="02020603050405020304" pitchFamily="18" charset="0"/>
                <a:cs typeface="Times New Roman" panose="02020603050405020304" pitchFamily="18" charset="0"/>
              </a:rPr>
            </a:br>
            <a:r>
              <a:rPr kumimoji="0" lang="en-US" altLang="en-US" sz="2400" dirty="0">
                <a:solidFill>
                  <a:schemeClr val="tx1"/>
                </a:solidFill>
                <a:effectLst/>
                <a:latin typeface="Times New Roman" panose="02020603050405020304" pitchFamily="18" charset="0"/>
                <a:cs typeface="Times New Roman" panose="02020603050405020304" pitchFamily="18" charset="0"/>
              </a:rPr>
              <a:t>Data from published randomized controlled trials.</a:t>
            </a:r>
            <a:endParaRPr lang="en-US"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nvPr>
        </p:nvGraphicFramePr>
        <p:xfrm>
          <a:off x="84138" y="1501775"/>
          <a:ext cx="8686800" cy="4722814"/>
        </p:xfrm>
        <a:graphic>
          <a:graphicData uri="http://schemas.openxmlformats.org/drawingml/2006/table">
            <a:tbl>
              <a:tblPr/>
              <a:tblGrid>
                <a:gridCol w="2430391">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394849">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tblGrid>
              <a:tr h="550689">
                <a:tc>
                  <a:txBody>
                    <a:bodyPr/>
                    <a:lstStyle/>
                    <a:p>
                      <a:pPr algn="l" fontAlgn="base"/>
                      <a:r>
                        <a:rPr lang="en-US" sz="1600" b="1" dirty="0">
                          <a:effectLst/>
                          <a:latin typeface="inherit"/>
                        </a:rPr>
                        <a:t>Source, year </a:t>
                      </a:r>
                    </a:p>
                  </a:txBody>
                  <a:tcPr marL="62992" marR="62992" marT="31497" marB="31497"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tc>
                  <a:txBody>
                    <a:bodyPr/>
                    <a:lstStyle/>
                    <a:p>
                      <a:pPr algn="l" fontAlgn="base"/>
                      <a:r>
                        <a:rPr lang="en-US" sz="1600" b="1">
                          <a:effectLst/>
                          <a:latin typeface="inherit"/>
                        </a:rPr>
                        <a:t>Number of patients </a:t>
                      </a:r>
                    </a:p>
                  </a:txBody>
                  <a:tcPr marL="62992" marR="62992" marT="31497" marB="31497"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tc>
                  <a:txBody>
                    <a:bodyPr/>
                    <a:lstStyle/>
                    <a:p>
                      <a:pPr algn="l" fontAlgn="base"/>
                      <a:r>
                        <a:rPr lang="en-US" sz="1600" b="1">
                          <a:effectLst/>
                          <a:latin typeface="inherit"/>
                        </a:rPr>
                        <a:t>Regression </a:t>
                      </a:r>
                    </a:p>
                  </a:txBody>
                  <a:tcPr marL="62992" marR="62992" marT="31497" marB="31497"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tc>
                  <a:txBody>
                    <a:bodyPr/>
                    <a:lstStyle/>
                    <a:p>
                      <a:pPr algn="l" fontAlgn="base"/>
                      <a:r>
                        <a:rPr lang="en-US" sz="1600" b="1">
                          <a:effectLst/>
                          <a:latin typeface="inherit"/>
                        </a:rPr>
                        <a:t>No change </a:t>
                      </a:r>
                    </a:p>
                  </a:txBody>
                  <a:tcPr marL="62992" marR="62992" marT="31497" marB="31497"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tc>
                  <a:txBody>
                    <a:bodyPr/>
                    <a:lstStyle/>
                    <a:p>
                      <a:pPr algn="l" fontAlgn="base"/>
                      <a:r>
                        <a:rPr lang="en-US" sz="1600" b="1">
                          <a:effectLst/>
                          <a:latin typeface="inherit"/>
                        </a:rPr>
                        <a:t>Progression </a:t>
                      </a:r>
                    </a:p>
                  </a:txBody>
                  <a:tcPr marL="62992" marR="62992" marT="31497" marB="31497"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extLst>
                  <a:ext uri="{0D108BD9-81ED-4DB2-BD59-A6C34878D82A}">
                    <a16:rowId xmlns:a16="http://schemas.microsoft.com/office/drawing/2014/main" val="10000"/>
                  </a:ext>
                </a:extLst>
              </a:tr>
              <a:tr h="550689">
                <a:tc>
                  <a:txBody>
                    <a:bodyPr/>
                    <a:lstStyle/>
                    <a:p>
                      <a:pPr algn="l" fontAlgn="base"/>
                      <a:r>
                        <a:rPr lang="en-US" sz="1600" dirty="0">
                          <a:effectLst/>
                          <a:latin typeface="inherit"/>
                        </a:rPr>
                        <a:t>Thomas and Cooke, 1987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17 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9 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dirty="0">
                          <a:effectLst/>
                          <a:latin typeface="inherit"/>
                        </a:rPr>
                        <a:t>0 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 8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extLst>
                  <a:ext uri="{0D108BD9-81ED-4DB2-BD59-A6C34878D82A}">
                    <a16:rowId xmlns:a16="http://schemas.microsoft.com/office/drawing/2014/main" val="10001"/>
                  </a:ext>
                </a:extLst>
              </a:tr>
              <a:tr h="491767">
                <a:tc>
                  <a:txBody>
                    <a:bodyPr/>
                    <a:lstStyle/>
                    <a:p>
                      <a:pPr algn="l" fontAlgn="base"/>
                      <a:r>
                        <a:rPr lang="en-US" sz="1600">
                          <a:effectLst/>
                          <a:latin typeface="inherit"/>
                        </a:rPr>
                        <a:t>Telimaa </a:t>
                      </a:r>
                      <a:r>
                        <a:rPr lang="en-US" sz="1600" i="1">
                          <a:effectLst/>
                          <a:latin typeface="inherit"/>
                        </a:rPr>
                        <a:t>et al.</a:t>
                      </a:r>
                      <a:r>
                        <a:rPr lang="en-US" sz="1600">
                          <a:effectLst/>
                          <a:latin typeface="inherit"/>
                        </a:rPr>
                        <a:t>, 1987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12 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1 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8 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 3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extLst>
                  <a:ext uri="{0D108BD9-81ED-4DB2-BD59-A6C34878D82A}">
                    <a16:rowId xmlns:a16="http://schemas.microsoft.com/office/drawing/2014/main" val="10002"/>
                  </a:ext>
                </a:extLst>
              </a:tr>
              <a:tr h="638004">
                <a:tc>
                  <a:txBody>
                    <a:bodyPr/>
                    <a:lstStyle/>
                    <a:p>
                      <a:pPr algn="l" fontAlgn="base"/>
                      <a:r>
                        <a:rPr lang="en-US" sz="1600">
                          <a:effectLst/>
                          <a:latin typeface="inherit"/>
                        </a:rPr>
                        <a:t>Mahmood and Templeton, 1990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11 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3 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1 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 7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extLst>
                  <a:ext uri="{0D108BD9-81ED-4DB2-BD59-A6C34878D82A}">
                    <a16:rowId xmlns:a16="http://schemas.microsoft.com/office/drawing/2014/main" val="10003"/>
                  </a:ext>
                </a:extLst>
              </a:tr>
              <a:tr h="491767">
                <a:tc>
                  <a:txBody>
                    <a:bodyPr/>
                    <a:lstStyle/>
                    <a:p>
                      <a:pPr algn="l" fontAlgn="base"/>
                      <a:r>
                        <a:rPr lang="en-US" sz="1600">
                          <a:effectLst/>
                          <a:latin typeface="inherit"/>
                        </a:rPr>
                        <a:t>Overton </a:t>
                      </a:r>
                      <a:r>
                        <a:rPr lang="en-US" sz="1600" i="1">
                          <a:effectLst/>
                          <a:latin typeface="inherit"/>
                        </a:rPr>
                        <a:t>et al.</a:t>
                      </a:r>
                      <a:r>
                        <a:rPr lang="en-US" sz="1600">
                          <a:effectLst/>
                          <a:latin typeface="inherit"/>
                        </a:rPr>
                        <a:t>, 1994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15 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8 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3 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 4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extLst>
                  <a:ext uri="{0D108BD9-81ED-4DB2-BD59-A6C34878D82A}">
                    <a16:rowId xmlns:a16="http://schemas.microsoft.com/office/drawing/2014/main" val="10004"/>
                  </a:ext>
                </a:extLst>
              </a:tr>
              <a:tr h="491767">
                <a:tc>
                  <a:txBody>
                    <a:bodyPr/>
                    <a:lstStyle/>
                    <a:p>
                      <a:pPr algn="l" fontAlgn="base"/>
                      <a:r>
                        <a:rPr lang="en-US" sz="1600">
                          <a:effectLst/>
                          <a:latin typeface="inherit"/>
                        </a:rPr>
                        <a:t>Sutton </a:t>
                      </a:r>
                      <a:r>
                        <a:rPr lang="en-US" sz="1600" i="1">
                          <a:effectLst/>
                          <a:latin typeface="inherit"/>
                        </a:rPr>
                        <a:t>et al.</a:t>
                      </a:r>
                      <a:r>
                        <a:rPr lang="en-US" sz="1600">
                          <a:effectLst/>
                          <a:latin typeface="inherit"/>
                        </a:rPr>
                        <a:t>, 1994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24 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7 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10 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 7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extLst>
                  <a:ext uri="{0D108BD9-81ED-4DB2-BD59-A6C34878D82A}">
                    <a16:rowId xmlns:a16="http://schemas.microsoft.com/office/drawing/2014/main" val="10005"/>
                  </a:ext>
                </a:extLst>
              </a:tr>
              <a:tr h="709523">
                <a:tc>
                  <a:txBody>
                    <a:bodyPr/>
                    <a:lstStyle/>
                    <a:p>
                      <a:pPr algn="l" fontAlgn="base"/>
                      <a:r>
                        <a:rPr lang="en-US" sz="1600">
                          <a:effectLst/>
                          <a:latin typeface="inherit"/>
                        </a:rPr>
                        <a:t>Harrison and Barry-Kinsella, 2000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43 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27 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12 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 4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extLst>
                  <a:ext uri="{0D108BD9-81ED-4DB2-BD59-A6C34878D82A}">
                    <a16:rowId xmlns:a16="http://schemas.microsoft.com/office/drawing/2014/main" val="10006"/>
                  </a:ext>
                </a:extLst>
              </a:tr>
              <a:tr h="491767">
                <a:tc>
                  <a:txBody>
                    <a:bodyPr/>
                    <a:lstStyle/>
                    <a:p>
                      <a:pPr algn="l" fontAlgn="base"/>
                      <a:r>
                        <a:rPr lang="en-US" sz="1600">
                          <a:effectLst/>
                          <a:latin typeface="inherit"/>
                        </a:rPr>
                        <a:t>Abbott </a:t>
                      </a:r>
                      <a:r>
                        <a:rPr lang="en-US" sz="1600" i="1">
                          <a:effectLst/>
                          <a:latin typeface="inherit"/>
                        </a:rPr>
                        <a:t>et al.</a:t>
                      </a:r>
                      <a:r>
                        <a:rPr lang="en-US" sz="1600">
                          <a:effectLst/>
                          <a:latin typeface="inherit"/>
                        </a:rPr>
                        <a:t>, 2004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18 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4 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6 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 8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extLst>
                  <a:ext uri="{0D108BD9-81ED-4DB2-BD59-A6C34878D82A}">
                    <a16:rowId xmlns:a16="http://schemas.microsoft.com/office/drawing/2014/main" val="10007"/>
                  </a:ext>
                </a:extLst>
              </a:tr>
              <a:tr h="306841">
                <a:tc>
                  <a:txBody>
                    <a:bodyPr/>
                    <a:lstStyle/>
                    <a:p>
                      <a:pPr algn="l" fontAlgn="base"/>
                      <a:r>
                        <a:rPr lang="en-US" sz="1600">
                          <a:effectLst/>
                          <a:latin typeface="inherit"/>
                        </a:rPr>
                        <a:t>Total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a:effectLst/>
                          <a:latin typeface="inherit"/>
                        </a:rPr>
                        <a:t>140 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b="1" u="sng" dirty="0">
                          <a:solidFill>
                            <a:srgbClr val="FF0000"/>
                          </a:solidFill>
                          <a:effectLst/>
                          <a:latin typeface="inherit"/>
                        </a:rPr>
                        <a:t>59 (42%)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b="1">
                          <a:solidFill>
                            <a:srgbClr val="FF0000"/>
                          </a:solidFill>
                          <a:effectLst/>
                          <a:latin typeface="inherit"/>
                        </a:rPr>
                        <a:t>40 (29%)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tc>
                  <a:txBody>
                    <a:bodyPr/>
                    <a:lstStyle/>
                    <a:p>
                      <a:pPr algn="l" fontAlgn="base"/>
                      <a:r>
                        <a:rPr lang="en-US" sz="1600" b="1" dirty="0">
                          <a:solidFill>
                            <a:srgbClr val="FF0000"/>
                          </a:solidFill>
                          <a:effectLst/>
                          <a:latin typeface="inherit"/>
                        </a:rPr>
                        <a:t>41 (29%) </a:t>
                      </a:r>
                    </a:p>
                  </a:txBody>
                  <a:tcPr marL="62992" marR="62992" marT="31497" marB="31497" anchor="ct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8906" name="Rectangle 1"/>
          <p:cNvSpPr>
            <a:spLocks noChangeArrowheads="1"/>
          </p:cNvSpPr>
          <p:nvPr/>
        </p:nvSpPr>
        <p:spPr bwMode="auto">
          <a:xfrm>
            <a:off x="152400" y="6583363"/>
            <a:ext cx="2336800" cy="1539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spcBef>
                <a:spcPct val="20000"/>
              </a:spcBef>
              <a:buClr>
                <a:schemeClr val="accent1"/>
              </a:buClr>
              <a:buSzPct val="75000"/>
              <a:buFont typeface="Wingdings" pitchFamily="2" charset="2"/>
              <a:buChar char="n"/>
              <a:defRPr kumimoji="1" sz="3200">
                <a:solidFill>
                  <a:schemeClr val="tx1"/>
                </a:solidFill>
                <a:latin typeface="Tahoma" pitchFamily="34" charset="0"/>
              </a:defRPr>
            </a:lvl1pPr>
            <a:lvl2pPr marL="742950" indent="-285750" eaLnBrk="0" hangingPunct="0">
              <a:spcBef>
                <a:spcPct val="20000"/>
              </a:spcBef>
              <a:buClr>
                <a:schemeClr val="accent1"/>
              </a:buClr>
              <a:buSzPct val="75000"/>
              <a:buFont typeface="Wingdings" pitchFamily="2" charset="2"/>
              <a:buChar char="n"/>
              <a:defRPr kumimoji="1" sz="2800">
                <a:solidFill>
                  <a:schemeClr val="tx1"/>
                </a:solidFill>
                <a:latin typeface="Tahoma" pitchFamily="34" charset="0"/>
              </a:defRPr>
            </a:lvl2pPr>
            <a:lvl3pPr marL="1143000" indent="-228600" eaLnBrk="0" hangingPunct="0">
              <a:spcBef>
                <a:spcPct val="20000"/>
              </a:spcBef>
              <a:buClr>
                <a:schemeClr val="accent1"/>
              </a:buClr>
              <a:buSzPct val="75000"/>
              <a:buFont typeface="Wingdings" pitchFamily="2" charset="2"/>
              <a:buChar char="n"/>
              <a:defRPr kumimoji="1" sz="2400">
                <a:solidFill>
                  <a:schemeClr val="tx1"/>
                </a:solidFill>
                <a:latin typeface="Tahoma" pitchFamily="34" charset="0"/>
              </a:defRPr>
            </a:lvl3pPr>
            <a:lvl4pPr marL="1562100" indent="-228600" eaLnBrk="0" hangingPunct="0">
              <a:spcBef>
                <a:spcPct val="20000"/>
              </a:spcBef>
              <a:buClr>
                <a:schemeClr val="accent1"/>
              </a:buClr>
              <a:buSzPct val="75000"/>
              <a:buFont typeface="Wingdings" pitchFamily="2" charset="2"/>
              <a:buChar char="n"/>
              <a:defRPr kumimoji="1" sz="2000">
                <a:solidFill>
                  <a:schemeClr val="tx1"/>
                </a:solidFill>
                <a:latin typeface="Tahoma" pitchFamily="34" charset="0"/>
              </a:defRPr>
            </a:lvl4pPr>
            <a:lvl5pPr marL="1981200" indent="-228600" eaLnBrk="0" hangingPunct="0">
              <a:spcBef>
                <a:spcPct val="20000"/>
              </a:spcBef>
              <a:buClr>
                <a:schemeClr val="accent1"/>
              </a:buClr>
              <a:buSzPct val="75000"/>
              <a:buFont typeface="Wingdings" pitchFamily="2" charset="2"/>
              <a:buChar char="n"/>
              <a:defRPr kumimoji="1" sz="2000">
                <a:solidFill>
                  <a:schemeClr val="tx1"/>
                </a:solidFill>
                <a:latin typeface="Tahoma" pitchFamily="34" charset="0"/>
              </a:defRPr>
            </a:lvl5pPr>
            <a:lvl6pPr marL="2438400" indent="-22860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Tahoma" pitchFamily="34" charset="0"/>
              </a:defRPr>
            </a:lvl6pPr>
            <a:lvl7pPr marL="2895600" indent="-22860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Tahoma" pitchFamily="34" charset="0"/>
              </a:defRPr>
            </a:lvl7pPr>
            <a:lvl8pPr marL="3352800" indent="-22860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Tahoma" pitchFamily="34" charset="0"/>
              </a:defRPr>
            </a:lvl8pPr>
            <a:lvl9pPr marL="3810000" indent="-22860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Tahoma" pitchFamily="34" charset="0"/>
              </a:defRPr>
            </a:lvl9pPr>
          </a:lstStyle>
          <a:p>
            <a:pPr fontAlgn="base">
              <a:spcBef>
                <a:spcPct val="0"/>
              </a:spcBef>
              <a:spcAft>
                <a:spcPct val="0"/>
              </a:spcAft>
              <a:buClrTx/>
              <a:buSzTx/>
              <a:buFontTx/>
              <a:buNone/>
            </a:pPr>
            <a:r>
              <a:rPr kumimoji="0" lang="en-US" altLang="en-US" sz="1000">
                <a:solidFill>
                  <a:srgbClr val="2A2A2A"/>
                </a:solidFill>
                <a:latin typeface="inherit"/>
                <a:cs typeface="Arial" pitchFamily="34" charset="0"/>
              </a:rPr>
              <a:t>J.L.H. Evers, </a:t>
            </a:r>
            <a:r>
              <a:rPr kumimoji="0" lang="en-US" altLang="en-US" sz="1000" i="1">
                <a:solidFill>
                  <a:srgbClr val="2A2A2A"/>
                </a:solidFill>
                <a:latin typeface="inherit"/>
                <a:cs typeface="Arial" pitchFamily="34" charset="0"/>
              </a:rPr>
              <a:t>Hum Reprod</a:t>
            </a:r>
            <a:r>
              <a:rPr kumimoji="0" lang="en-US" altLang="en-US" sz="1000">
                <a:solidFill>
                  <a:srgbClr val="2A2A2A"/>
                </a:solidFill>
                <a:latin typeface="inherit"/>
                <a:cs typeface="Arial" pitchFamily="34" charset="0"/>
              </a:rPr>
              <a:t> 2013;</a:t>
            </a:r>
            <a:r>
              <a:rPr kumimoji="0" lang="en-US" altLang="en-US" sz="1000" b="1">
                <a:solidFill>
                  <a:srgbClr val="2A2A2A"/>
                </a:solidFill>
                <a:latin typeface="inherit"/>
                <a:cs typeface="Arial" pitchFamily="34" charset="0"/>
              </a:rPr>
              <a:t>28</a:t>
            </a:r>
            <a:r>
              <a:rPr kumimoji="0" lang="en-US" altLang="en-US" sz="1000">
                <a:solidFill>
                  <a:srgbClr val="2A2A2A"/>
                </a:solidFill>
                <a:latin typeface="inherit"/>
                <a:cs typeface="Arial" pitchFamily="34" charset="0"/>
              </a:rPr>
              <a:t>:2023.</a:t>
            </a:r>
            <a:endParaRPr kumimoji="0" lang="en-US" altLang="en-US" sz="1000">
              <a:solidFill>
                <a:srgbClr val="003366"/>
              </a:solidFill>
              <a:latin typeface="Arial" pitchFamily="34" charset="0"/>
              <a:cs typeface="Arial" pitchFamily="34" charset="0"/>
            </a:endParaRPr>
          </a:p>
        </p:txBody>
      </p:sp>
    </p:spTree>
    <p:extLst>
      <p:ext uri="{BB962C8B-B14F-4D97-AF65-F5344CB8AC3E}">
        <p14:creationId xmlns:p14="http://schemas.microsoft.com/office/powerpoint/2010/main" val="406060673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57200"/>
            <a:ext cx="3429000" cy="2667000"/>
          </a:xfrm>
        </p:spPr>
        <p:txBody>
          <a:bodyPr/>
          <a:lstStyle/>
          <a:p>
            <a:r>
              <a:rPr lang="en-US" sz="2400" dirty="0"/>
              <a:t>Negatively influencing general physical, social and mental wellbeing during their most productive years.   </a:t>
            </a:r>
          </a:p>
          <a:p>
            <a:r>
              <a:rPr lang="en-US" sz="2400" dirty="0"/>
              <a:t>(Kennedy S, 2005)</a:t>
            </a:r>
          </a:p>
        </p:txBody>
      </p:sp>
      <p:sp>
        <p:nvSpPr>
          <p:cNvPr id="4" name="Text Placeholder 3"/>
          <p:cNvSpPr>
            <a:spLocks noGrp="1"/>
          </p:cNvSpPr>
          <p:nvPr>
            <p:ph type="body" sz="quarter" idx="11"/>
          </p:nvPr>
        </p:nvSpPr>
        <p:spPr>
          <a:xfrm>
            <a:off x="609600" y="4210050"/>
            <a:ext cx="3048000" cy="1962150"/>
          </a:xfrm>
        </p:spPr>
        <p:txBody>
          <a:bodyPr/>
          <a:lstStyle/>
          <a:p>
            <a:r>
              <a:rPr lang="en-US" sz="2400" dirty="0"/>
              <a:t>More than 40% had tried three or more different medicines and had three or more surgical procedures </a:t>
            </a:r>
          </a:p>
          <a:p>
            <a:r>
              <a:rPr lang="en-US" sz="2400" dirty="0"/>
              <a:t>(</a:t>
            </a:r>
            <a:r>
              <a:rPr lang="en-US" sz="2400" dirty="0" err="1"/>
              <a:t>Sinaii</a:t>
            </a:r>
            <a:r>
              <a:rPr lang="en-US" sz="2400" dirty="0"/>
              <a:t> N, 2007)</a:t>
            </a:r>
          </a:p>
          <a:p>
            <a:endParaRPr lang="en-US" sz="2400" dirty="0"/>
          </a:p>
        </p:txBody>
      </p:sp>
      <p:sp>
        <p:nvSpPr>
          <p:cNvPr id="5" name="TextBox 4"/>
          <p:cNvSpPr txBox="1"/>
          <p:nvPr/>
        </p:nvSpPr>
        <p:spPr>
          <a:xfrm>
            <a:off x="5724128" y="2924944"/>
            <a:ext cx="3419872" cy="584775"/>
          </a:xfrm>
          <a:prstGeom prst="rect">
            <a:avLst/>
          </a:prstGeom>
          <a:noFill/>
        </p:spPr>
        <p:txBody>
          <a:bodyPr wrap="square" rtlCol="0">
            <a:spAutoFit/>
          </a:bodyPr>
          <a:lstStyle/>
          <a:p>
            <a:r>
              <a:rPr lang="en-US" sz="3200" dirty="0"/>
              <a:t>Endometriosis</a:t>
            </a:r>
          </a:p>
        </p:txBody>
      </p:sp>
    </p:spTree>
    <p:extLst>
      <p:ext uri="{BB962C8B-B14F-4D97-AF65-F5344CB8AC3E}">
        <p14:creationId xmlns:p14="http://schemas.microsoft.com/office/powerpoint/2010/main" val="190390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1"/>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r>
              <a:rPr lang="en-US" sz="2400" dirty="0">
                <a:solidFill>
                  <a:srgbClr val="FF0000"/>
                </a:solidFill>
                <a:latin typeface="Times New Roman" pitchFamily="18" charset="0"/>
                <a:cs typeface="Times New Roman" pitchFamily="18" charset="0"/>
              </a:rPr>
              <a:t>6-58% of infertile </a:t>
            </a:r>
            <a:r>
              <a:rPr lang="en-US" sz="2400" dirty="0">
                <a:latin typeface="Times New Roman" pitchFamily="18" charset="0"/>
                <a:cs typeface="Times New Roman" pitchFamily="18" charset="0"/>
              </a:rPr>
              <a:t>women have endometriosis</a:t>
            </a:r>
          </a:p>
          <a:p>
            <a:r>
              <a:rPr lang="en-US" sz="2400" dirty="0">
                <a:solidFill>
                  <a:srgbClr val="FF0000"/>
                </a:solidFill>
                <a:latin typeface="Times New Roman" pitchFamily="18" charset="0"/>
                <a:cs typeface="Times New Roman" pitchFamily="18" charset="0"/>
              </a:rPr>
              <a:t>30-50% of women with endometriosis are infertile </a:t>
            </a:r>
            <a:r>
              <a:rPr lang="en-US" sz="2400" dirty="0">
                <a:latin typeface="Times New Roman" pitchFamily="18" charset="0"/>
                <a:cs typeface="Times New Roman" pitchFamily="18" charset="0"/>
              </a:rPr>
              <a:t>(twice the rate of the general population)</a:t>
            </a:r>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676401"/>
            <a:ext cx="5982462" cy="811888"/>
          </a:xfrm>
        </p:spPr>
        <p:txBody>
          <a:bodyPr/>
          <a:lstStyle/>
          <a:p>
            <a:r>
              <a:rPr lang="en-US" sz="2400" dirty="0">
                <a:latin typeface="Times New Roman" pitchFamily="18" charset="0"/>
                <a:cs typeface="Times New Roman" pitchFamily="18" charset="0"/>
              </a:rPr>
              <a:t>Up to 22% of women have no symptoms</a:t>
            </a:r>
          </a:p>
          <a:p>
            <a:r>
              <a:rPr lang="en-US" sz="2400" dirty="0">
                <a:latin typeface="Times New Roman" pitchFamily="18" charset="0"/>
                <a:cs typeface="Times New Roman" pitchFamily="18" charset="0"/>
              </a:rPr>
              <a:t>30-50% of women with this disease have had miscarriages </a:t>
            </a:r>
          </a:p>
          <a:p>
            <a:endParaRPr lang="en-US" sz="2400" dirty="0"/>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
        <p:nvSpPr>
          <p:cNvPr id="6" name="Text Placeholder 5"/>
          <p:cNvSpPr>
            <a:spLocks noGrp="1"/>
          </p:cNvSpPr>
          <p:nvPr>
            <p:ph type="body" sz="quarter" idx="17"/>
          </p:nvPr>
        </p:nvSpPr>
        <p:spPr>
          <a:xfrm>
            <a:off x="3785616" y="3048000"/>
            <a:ext cx="5358384" cy="761999"/>
          </a:xfrm>
        </p:spPr>
        <p:txBody>
          <a:bodyPr/>
          <a:lstStyle/>
          <a:p>
            <a:r>
              <a:rPr lang="en-US" sz="2400" dirty="0">
                <a:latin typeface="Times New Roman" pitchFamily="18" charset="0"/>
                <a:cs typeface="Times New Roman" pitchFamily="18" charset="0"/>
              </a:rPr>
              <a:t>Between 1965-1984 ~2 million US women between ages 25-54 diagnosed received a hysterectomy </a:t>
            </a:r>
          </a:p>
          <a:p>
            <a:endParaRPr lang="en-US" sz="2400" dirty="0">
              <a:solidFill>
                <a:schemeClr val="bg1"/>
              </a:solidFill>
            </a:endParaRPr>
          </a:p>
        </p:txBody>
      </p:sp>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343400" y="5105400"/>
            <a:ext cx="4512564" cy="430887"/>
          </a:xfrm>
        </p:spPr>
        <p:txBody>
          <a:bodyPr/>
          <a:lstStyle/>
          <a:p>
            <a:r>
              <a:rPr lang="en-US" sz="2400" b="1" dirty="0">
                <a:solidFill>
                  <a:srgbClr val="FF0000"/>
                </a:solidFill>
                <a:latin typeface="Times New Roman" pitchFamily="18" charset="0"/>
                <a:cs typeface="Times New Roman" pitchFamily="18" charset="0"/>
              </a:rPr>
              <a:t>8 fold increase in first degree relatives</a:t>
            </a:r>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Tree>
    <p:extLst>
      <p:ext uri="{BB962C8B-B14F-4D97-AF65-F5344CB8AC3E}">
        <p14:creationId xmlns:p14="http://schemas.microsoft.com/office/powerpoint/2010/main" val="177820732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07C0-EAA9-4128-9C61-FAE1F1F98D24}"/>
              </a:ext>
            </a:extLst>
          </p:cNvPr>
          <p:cNvSpPr>
            <a:spLocks noGrp="1"/>
          </p:cNvSpPr>
          <p:nvPr>
            <p:ph type="title"/>
          </p:nvPr>
        </p:nvSpPr>
        <p:spPr>
          <a:xfrm>
            <a:off x="457200" y="274638"/>
            <a:ext cx="8229600" cy="1642194"/>
          </a:xfrm>
        </p:spPr>
        <p:txBody>
          <a:bodyPr>
            <a:noAutofit/>
          </a:bodyPr>
          <a:lstStyle/>
          <a:p>
            <a:r>
              <a:rPr lang="en-US" sz="3200" dirty="0"/>
              <a:t>Mechanisms by which endometriosis could affect fertility</a:t>
            </a:r>
          </a:p>
        </p:txBody>
      </p:sp>
      <p:sp>
        <p:nvSpPr>
          <p:cNvPr id="3" name="Content Placeholder 2">
            <a:extLst>
              <a:ext uri="{FF2B5EF4-FFF2-40B4-BE49-F238E27FC236}">
                <a16:creationId xmlns:a16="http://schemas.microsoft.com/office/drawing/2014/main" id="{8A5C3ECF-695E-4CCC-8B14-83E7F82448A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4293426-A0B7-42B6-AED9-29CA2331B7AB}"/>
              </a:ext>
            </a:extLst>
          </p:cNvPr>
          <p:cNvPicPr>
            <a:picLocks noChangeAspect="1"/>
          </p:cNvPicPr>
          <p:nvPr/>
        </p:nvPicPr>
        <p:blipFill>
          <a:blip r:embed="rId2"/>
          <a:stretch>
            <a:fillRect/>
          </a:stretch>
        </p:blipFill>
        <p:spPr>
          <a:xfrm>
            <a:off x="0" y="1700808"/>
            <a:ext cx="9144000" cy="5112568"/>
          </a:xfrm>
          <a:prstGeom prst="rect">
            <a:avLst/>
          </a:prstGeom>
        </p:spPr>
      </p:pic>
    </p:spTree>
    <p:extLst>
      <p:ext uri="{BB962C8B-B14F-4D97-AF65-F5344CB8AC3E}">
        <p14:creationId xmlns:p14="http://schemas.microsoft.com/office/powerpoint/2010/main" val="362610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1"/>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r>
              <a:rPr lang="en-US" sz="2400" dirty="0">
                <a:solidFill>
                  <a:schemeClr val="tx1"/>
                </a:solidFill>
              </a:rPr>
              <a:t>Approximately one third of women with endometriosis have ovarian </a:t>
            </a:r>
            <a:r>
              <a:rPr lang="en-US" sz="2400" dirty="0" err="1">
                <a:solidFill>
                  <a:schemeClr val="tx1"/>
                </a:solidFill>
              </a:rPr>
              <a:t>endometrioma</a:t>
            </a:r>
            <a:endParaRPr lang="en-US" sz="2400" dirty="0">
              <a:solidFill>
                <a:schemeClr val="tx1"/>
              </a:solidFill>
            </a:endParaRPr>
          </a:p>
          <a:p>
            <a:r>
              <a:rPr lang="en-US" sz="2400" dirty="0"/>
              <a:t>                    (</a:t>
            </a:r>
            <a:r>
              <a:rPr lang="en-US" sz="2400" dirty="0" err="1"/>
              <a:t>Vercellini</a:t>
            </a:r>
            <a:r>
              <a:rPr lang="en-US" sz="2400" dirty="0"/>
              <a:t> P, 2008; Jenkins S, 1986)</a:t>
            </a:r>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412776"/>
            <a:ext cx="5982462" cy="1728192"/>
          </a:xfrm>
        </p:spPr>
        <p:txBody>
          <a:bodyPr/>
          <a:lstStyle/>
          <a:p>
            <a:r>
              <a:rPr lang="en-US" sz="2400" dirty="0">
                <a:solidFill>
                  <a:schemeClr val="tx1"/>
                </a:solidFill>
              </a:rPr>
              <a:t>Ovarian </a:t>
            </a:r>
            <a:r>
              <a:rPr lang="en-US" sz="2400" dirty="0" err="1">
                <a:solidFill>
                  <a:schemeClr val="tx1"/>
                </a:solidFill>
              </a:rPr>
              <a:t>endometriomas</a:t>
            </a:r>
            <a:r>
              <a:rPr lang="en-US" sz="2400" dirty="0">
                <a:solidFill>
                  <a:schemeClr val="tx1"/>
                </a:solidFill>
              </a:rPr>
              <a:t> account for 35% of benign ovarian cysts and are associated with organic type pain, such as chronic pelvic pain and </a:t>
            </a:r>
            <a:r>
              <a:rPr lang="en-US" sz="2400" dirty="0" err="1">
                <a:solidFill>
                  <a:schemeClr val="tx1"/>
                </a:solidFill>
              </a:rPr>
              <a:t>dyspareunia</a:t>
            </a:r>
            <a:r>
              <a:rPr lang="en-US" sz="2400" dirty="0">
                <a:solidFill>
                  <a:schemeClr val="tx1"/>
                </a:solidFill>
              </a:rPr>
              <a:t> and it is frequently associated with adhesions      </a:t>
            </a:r>
          </a:p>
          <a:p>
            <a:r>
              <a:rPr lang="en-US" sz="2400" dirty="0"/>
              <a:t>(G.B. </a:t>
            </a:r>
            <a:r>
              <a:rPr lang="en-US" sz="2400" dirty="0" err="1"/>
              <a:t>Melis</a:t>
            </a:r>
            <a:r>
              <a:rPr lang="en-US" sz="2400" dirty="0"/>
              <a:t>, 1994, </a:t>
            </a:r>
            <a:r>
              <a:rPr lang="en-US" sz="2400" dirty="0" err="1"/>
              <a:t>Vercellini</a:t>
            </a:r>
            <a:r>
              <a:rPr lang="en-US" sz="2400" dirty="0"/>
              <a:t> P, 1994)</a:t>
            </a:r>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
        <p:nvSpPr>
          <p:cNvPr id="6" name="Text Placeholder 5"/>
          <p:cNvSpPr>
            <a:spLocks noGrp="1"/>
          </p:cNvSpPr>
          <p:nvPr>
            <p:ph type="body" sz="quarter" idx="17"/>
          </p:nvPr>
        </p:nvSpPr>
        <p:spPr>
          <a:xfrm>
            <a:off x="3785616" y="3789040"/>
            <a:ext cx="5358384" cy="761999"/>
          </a:xfrm>
        </p:spPr>
        <p:txBody>
          <a:bodyPr/>
          <a:lstStyle/>
          <a:p>
            <a:r>
              <a:rPr lang="en-US" sz="2400" dirty="0" err="1">
                <a:solidFill>
                  <a:schemeClr val="tx1"/>
                </a:solidFill>
              </a:rPr>
              <a:t>Endometriomas</a:t>
            </a:r>
            <a:r>
              <a:rPr lang="en-US" sz="2400" dirty="0">
                <a:solidFill>
                  <a:schemeClr val="tx1"/>
                </a:solidFill>
              </a:rPr>
              <a:t> are more frequently located in the left </a:t>
            </a:r>
            <a:r>
              <a:rPr lang="en-US" sz="2400" dirty="0" err="1">
                <a:solidFill>
                  <a:schemeClr val="tx1"/>
                </a:solidFill>
              </a:rPr>
              <a:t>hemipelvis</a:t>
            </a:r>
            <a:r>
              <a:rPr lang="en-US" sz="2400" dirty="0">
                <a:solidFill>
                  <a:schemeClr val="tx1"/>
                </a:solidFill>
              </a:rPr>
              <a:t> and left ovary. 		   (H Al-</a:t>
            </a:r>
            <a:r>
              <a:rPr lang="en-US" sz="2400" dirty="0" err="1">
                <a:solidFill>
                  <a:schemeClr val="tx1"/>
                </a:solidFill>
              </a:rPr>
              <a:t>Fozan</a:t>
            </a:r>
            <a:r>
              <a:rPr lang="en-US" sz="2400" dirty="0">
                <a:solidFill>
                  <a:schemeClr val="tx1"/>
                </a:solidFill>
              </a:rPr>
              <a:t>, 2003)</a:t>
            </a:r>
          </a:p>
        </p:txBody>
      </p:sp>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572000" y="5517232"/>
            <a:ext cx="4512564" cy="430887"/>
          </a:xfrm>
        </p:spPr>
        <p:txBody>
          <a:bodyPr/>
          <a:lstStyle/>
          <a:p>
            <a:r>
              <a:rPr lang="en-US" sz="2400" dirty="0">
                <a:solidFill>
                  <a:schemeClr val="tx1"/>
                </a:solidFill>
              </a:rPr>
              <a:t>It is estimated that 20–40% of women who undergo reproductive technology (ART) have endometriosis</a:t>
            </a:r>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
        <p:nvSpPr>
          <p:cNvPr id="14" name="Title 1"/>
          <p:cNvSpPr txBox="1">
            <a:spLocks/>
          </p:cNvSpPr>
          <p:nvPr/>
        </p:nvSpPr>
        <p:spPr>
          <a:xfrm rot="18284581">
            <a:off x="-196264" y="3879289"/>
            <a:ext cx="3096344" cy="1143000"/>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Prevalence</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800" dirty="0">
                <a:latin typeface="+mj-lt"/>
                <a:ea typeface="+mj-ea"/>
                <a:cs typeface="+mj-cs"/>
              </a:rPr>
              <a:t>Of </a:t>
            </a:r>
            <a:r>
              <a:rPr lang="en-US" sz="2800" dirty="0" err="1">
                <a:latin typeface="+mj-lt"/>
                <a:ea typeface="+mj-ea"/>
                <a:cs typeface="+mj-cs"/>
              </a:rPr>
              <a:t>endometrioma</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778207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latin typeface="Times New Roman" panose="02020603050405020304" pitchFamily="18" charset="0"/>
                <a:cs typeface="Times New Roman" panose="02020603050405020304" pitchFamily="18" charset="0"/>
              </a:rPr>
              <a:t>Cancer risk in endometriosis</a:t>
            </a:r>
          </a:p>
        </p:txBody>
      </p:sp>
      <p:sp>
        <p:nvSpPr>
          <p:cNvPr id="3" name="Content Placeholder 2"/>
          <p:cNvSpPr>
            <a:spLocks noGrp="1"/>
          </p:cNvSpPr>
          <p:nvPr>
            <p:ph idx="1"/>
          </p:nvPr>
        </p:nvSpPr>
        <p:spPr>
          <a:xfrm>
            <a:off x="609600" y="1676400"/>
            <a:ext cx="8305800" cy="4724400"/>
          </a:xfrm>
        </p:spPr>
        <p:txBody>
          <a:bodyPr/>
          <a:lstStyle/>
          <a:p>
            <a:r>
              <a:rPr lang="en-US" sz="2200" dirty="0">
                <a:effectLst/>
                <a:latin typeface="Times New Roman" panose="02020603050405020304" pitchFamily="18" charset="0"/>
                <a:cs typeface="Times New Roman" panose="02020603050405020304" pitchFamily="18" charset="0"/>
              </a:rPr>
              <a:t>Endometriosis has been associated with an increased risk of several cancers, most notably </a:t>
            </a:r>
            <a:r>
              <a:rPr lang="en-US" sz="2200" dirty="0" err="1">
                <a:effectLst/>
                <a:latin typeface="Times New Roman" panose="02020603050405020304" pitchFamily="18" charset="0"/>
                <a:cs typeface="Times New Roman" panose="02020603050405020304" pitchFamily="18" charset="0"/>
              </a:rPr>
              <a:t>endometrioid</a:t>
            </a:r>
            <a:r>
              <a:rPr lang="en-US" sz="2200" dirty="0">
                <a:effectLst/>
                <a:latin typeface="Times New Roman" panose="02020603050405020304" pitchFamily="18" charset="0"/>
                <a:cs typeface="Times New Roman" panose="02020603050405020304" pitchFamily="18" charset="0"/>
              </a:rPr>
              <a:t> and clear cell ovarian cancer, breast cancer, non-Hodgkin's lymphoma, and melanoma</a:t>
            </a:r>
          </a:p>
          <a:p>
            <a:pPr marL="0" indent="0">
              <a:buNone/>
            </a:pPr>
            <a:r>
              <a:rPr lang="en-US" sz="2200" dirty="0">
                <a:effectLst/>
                <a:latin typeface="Times New Roman" panose="02020603050405020304" pitchFamily="18" charset="0"/>
                <a:cs typeface="Times New Roman" panose="02020603050405020304" pitchFamily="18" charset="0"/>
              </a:rPr>
              <a:t>						 (A. </a:t>
            </a:r>
            <a:r>
              <a:rPr lang="en-US" sz="2200" dirty="0" err="1">
                <a:effectLst/>
                <a:latin typeface="Times New Roman" panose="02020603050405020304" pitchFamily="18" charset="0"/>
                <a:cs typeface="Times New Roman" panose="02020603050405020304" pitchFamily="18" charset="0"/>
              </a:rPr>
              <a:t>Kokcu</a:t>
            </a:r>
            <a:r>
              <a:rPr lang="en-US" sz="2200" dirty="0">
                <a:effectLst/>
                <a:latin typeface="Times New Roman" panose="02020603050405020304" pitchFamily="18" charset="0"/>
                <a:cs typeface="Times New Roman" panose="02020603050405020304" pitchFamily="18" charset="0"/>
              </a:rPr>
              <a:t>, 2011)</a:t>
            </a:r>
          </a:p>
          <a:p>
            <a:r>
              <a:rPr lang="en-US" sz="2200" dirty="0">
                <a:effectLst/>
                <a:latin typeface="Times New Roman" panose="02020603050405020304" pitchFamily="18" charset="0"/>
                <a:cs typeface="Times New Roman" panose="02020603050405020304" pitchFamily="18" charset="0"/>
              </a:rPr>
              <a:t>Ovarian cancer develops in 1–5% of cases with ovarian endometriosis and in a lower percentage of cases with endometriosis outside the ovary. </a:t>
            </a:r>
          </a:p>
          <a:p>
            <a:r>
              <a:rPr lang="en-US" sz="2200" dirty="0">
                <a:effectLst/>
                <a:latin typeface="Times New Roman" panose="02020603050405020304" pitchFamily="18" charset="0"/>
                <a:cs typeface="Times New Roman" panose="02020603050405020304" pitchFamily="18" charset="0"/>
              </a:rPr>
              <a:t>Ovarian </a:t>
            </a:r>
            <a:r>
              <a:rPr lang="en-US" sz="2200" dirty="0" err="1">
                <a:effectLst/>
                <a:latin typeface="Times New Roman" panose="02020603050405020304" pitchFamily="18" charset="0"/>
                <a:cs typeface="Times New Roman" panose="02020603050405020304" pitchFamily="18" charset="0"/>
              </a:rPr>
              <a:t>endometrioid</a:t>
            </a:r>
            <a:r>
              <a:rPr lang="en-US" sz="2200" dirty="0">
                <a:effectLst/>
                <a:latin typeface="Times New Roman" panose="02020603050405020304" pitchFamily="18" charset="0"/>
                <a:cs typeface="Times New Roman" panose="02020603050405020304" pitchFamily="18" charset="0"/>
              </a:rPr>
              <a:t> adenocarcinoma and clear cell carcinoma (10–20% and &lt;5%, respectively) are the commonest types </a:t>
            </a:r>
          </a:p>
          <a:p>
            <a:pPr marL="0" indent="0">
              <a:buNone/>
            </a:pPr>
            <a:r>
              <a:rPr lang="en-US" sz="2200" dirty="0">
                <a:effectLst/>
                <a:latin typeface="Times New Roman" panose="02020603050405020304" pitchFamily="18" charset="0"/>
                <a:cs typeface="Times New Roman" panose="02020603050405020304" pitchFamily="18" charset="0"/>
              </a:rPr>
              <a:t>						(C.M. Nagle, 2008)</a:t>
            </a:r>
          </a:p>
          <a:p>
            <a:r>
              <a:rPr lang="en-US" sz="2200" dirty="0">
                <a:effectLst/>
                <a:latin typeface="Times New Roman" panose="02020603050405020304" pitchFamily="18" charset="0"/>
                <a:cs typeface="Times New Roman" panose="02020603050405020304" pitchFamily="18" charset="0"/>
              </a:rPr>
              <a:t>Cervical cancer incidence appears reduced in women with endometriosis, while no significant differences have been reported for the incidence of endometrial cancer 	(A. </a:t>
            </a:r>
            <a:r>
              <a:rPr lang="en-US" sz="2200" dirty="0" err="1">
                <a:effectLst/>
                <a:latin typeface="Times New Roman" panose="02020603050405020304" pitchFamily="18" charset="0"/>
                <a:cs typeface="Times New Roman" panose="02020603050405020304" pitchFamily="18" charset="0"/>
              </a:rPr>
              <a:t>Kokcu</a:t>
            </a:r>
            <a:r>
              <a:rPr lang="en-US" sz="2200" dirty="0">
                <a:effectLst/>
                <a:latin typeface="Times New Roman" panose="02020603050405020304" pitchFamily="18" charset="0"/>
                <a:cs typeface="Times New Roman" panose="02020603050405020304" pitchFamily="18" charset="0"/>
              </a:rPr>
              <a:t>, 2011)</a:t>
            </a:r>
          </a:p>
          <a:p>
            <a:endParaRPr lang="en-US" sz="2200" dirty="0">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9B87B27-2B38-466A-8CD4-319805E47035}" type="slidenum">
              <a:rPr lang="en-US" smtClean="0">
                <a:solidFill>
                  <a:srgbClr val="003366"/>
                </a:solidFill>
              </a:rPr>
              <a:pPr/>
              <a:t>29</a:t>
            </a:fld>
            <a:endParaRPr lang="en-US" dirty="0">
              <a:solidFill>
                <a:srgbClr val="003366"/>
              </a:solidFill>
            </a:endParaRPr>
          </a:p>
        </p:txBody>
      </p:sp>
    </p:spTree>
    <p:extLst>
      <p:ext uri="{BB962C8B-B14F-4D97-AF65-F5344CB8AC3E}">
        <p14:creationId xmlns:p14="http://schemas.microsoft.com/office/powerpoint/2010/main" val="925463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0B32-344C-4AB8-901C-EEA9DCEA46DF}"/>
              </a:ext>
            </a:extLst>
          </p:cNvPr>
          <p:cNvSpPr>
            <a:spLocks noGrp="1"/>
          </p:cNvSpPr>
          <p:nvPr>
            <p:ph type="title"/>
          </p:nvPr>
        </p:nvSpPr>
        <p:spPr/>
        <p:txBody>
          <a:bodyPr/>
          <a:lstStyle/>
          <a:p>
            <a:r>
              <a:rPr lang="en-US" dirty="0">
                <a:solidFill>
                  <a:srgbClr val="FF0000"/>
                </a:solidFill>
                <a:effectLst/>
              </a:rPr>
              <a:t>Key Points</a:t>
            </a:r>
          </a:p>
        </p:txBody>
      </p:sp>
      <p:sp>
        <p:nvSpPr>
          <p:cNvPr id="3" name="Content Placeholder 2">
            <a:extLst>
              <a:ext uri="{FF2B5EF4-FFF2-40B4-BE49-F238E27FC236}">
                <a16:creationId xmlns:a16="http://schemas.microsoft.com/office/drawing/2014/main" id="{82D3D102-0F28-4710-9A3C-22C425B74FA6}"/>
              </a:ext>
            </a:extLst>
          </p:cNvPr>
          <p:cNvSpPr>
            <a:spLocks noGrp="1"/>
          </p:cNvSpPr>
          <p:nvPr>
            <p:ph idx="1"/>
          </p:nvPr>
        </p:nvSpPr>
        <p:spPr>
          <a:xfrm>
            <a:off x="323528" y="1676400"/>
            <a:ext cx="8568952" cy="4724400"/>
          </a:xfrm>
        </p:spPr>
        <p:txBody>
          <a:bodyPr/>
          <a:lstStyle/>
          <a:p>
            <a:r>
              <a:rPr lang="en-US" sz="2000" dirty="0">
                <a:effectLst/>
              </a:rPr>
              <a:t>Direct visualization with diagnostic laparoscopy or laparotomy (preferably with histologic confirmation with biopsy) is the only way to definitively diagnose endometriosis.</a:t>
            </a:r>
          </a:p>
          <a:p>
            <a:r>
              <a:rPr lang="en-US" sz="2000" dirty="0">
                <a:effectLst/>
              </a:rPr>
              <a:t> Endometriosis can be treated medically (NSAIDs, OCPs, progestins, danazol, GnRH agonists) to reduce pain, but these methods are used mainly as temporizing agents.</a:t>
            </a:r>
          </a:p>
          <a:p>
            <a:r>
              <a:rPr lang="en-US" sz="2000" dirty="0">
                <a:effectLst/>
              </a:rPr>
              <a:t> Medical management does not improve conception rates and may delay attempts at conception.</a:t>
            </a:r>
          </a:p>
          <a:p>
            <a:r>
              <a:rPr lang="en-US" sz="2000" dirty="0">
                <a:effectLst/>
              </a:rPr>
              <a:t> Endometriosis can be treated surgically with conservative therapy to ablate or excise implants and lyse adhesions while preserving the uterus and ovaries. Surgery should be followed immediately by medical therapy to delay the recurrence of endometrial implants and pain.</a:t>
            </a:r>
          </a:p>
          <a:p>
            <a:pPr marL="0" indent="0">
              <a:buNone/>
            </a:pPr>
            <a:endParaRPr lang="en-US" sz="2000" dirty="0">
              <a:effectLst/>
            </a:endParaRPr>
          </a:p>
        </p:txBody>
      </p:sp>
      <p:sp>
        <p:nvSpPr>
          <p:cNvPr id="4" name="Slide Number Placeholder 3">
            <a:extLst>
              <a:ext uri="{FF2B5EF4-FFF2-40B4-BE49-F238E27FC236}">
                <a16:creationId xmlns:a16="http://schemas.microsoft.com/office/drawing/2014/main" id="{AB492A7B-53A6-441A-9C72-F5B6296A44FB}"/>
              </a:ext>
            </a:extLst>
          </p:cNvPr>
          <p:cNvSpPr>
            <a:spLocks noGrp="1"/>
          </p:cNvSpPr>
          <p:nvPr>
            <p:ph type="sldNum" sz="quarter" idx="12"/>
          </p:nvPr>
        </p:nvSpPr>
        <p:spPr/>
        <p:txBody>
          <a:bodyPr/>
          <a:lstStyle/>
          <a:p>
            <a:fld id="{09B87B27-2B38-466A-8CD4-319805E47035}" type="slidenum">
              <a:rPr lang="en-US" smtClean="0">
                <a:solidFill>
                  <a:srgbClr val="003366"/>
                </a:solidFill>
              </a:rPr>
              <a:pPr/>
              <a:t>3</a:t>
            </a:fld>
            <a:endParaRPr lang="en-US">
              <a:solidFill>
                <a:srgbClr val="003366"/>
              </a:solidFill>
            </a:endParaRPr>
          </a:p>
        </p:txBody>
      </p:sp>
    </p:spTree>
    <p:extLst>
      <p:ext uri="{BB962C8B-B14F-4D97-AF65-F5344CB8AC3E}">
        <p14:creationId xmlns:p14="http://schemas.microsoft.com/office/powerpoint/2010/main" val="3038715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1"/>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r>
              <a:rPr lang="en-US" sz="3200" dirty="0"/>
              <a:t>Association of OEM with ovarian CA</a:t>
            </a:r>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836712"/>
            <a:ext cx="5982462" cy="1728192"/>
          </a:xfrm>
        </p:spPr>
        <p:txBody>
          <a:bodyPr/>
          <a:lstStyle/>
          <a:p>
            <a:r>
              <a:rPr lang="en-US" sz="2400" dirty="0"/>
              <a:t>Epidemiological studies suggest that OEM is associated with ovarian cancer  (0.7%). </a:t>
            </a:r>
          </a:p>
          <a:p>
            <a:r>
              <a:rPr lang="en-US" sz="2400" dirty="0"/>
              <a:t>		       (E. </a:t>
            </a:r>
            <a:r>
              <a:rPr lang="en-US" sz="2400" dirty="0" err="1"/>
              <a:t>Somigliana</a:t>
            </a:r>
            <a:r>
              <a:rPr lang="en-US" sz="2400" dirty="0"/>
              <a:t>, 2006)</a:t>
            </a:r>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
        <p:nvSpPr>
          <p:cNvPr id="6" name="Text Placeholder 5"/>
          <p:cNvSpPr>
            <a:spLocks noGrp="1"/>
          </p:cNvSpPr>
          <p:nvPr>
            <p:ph type="body" sz="quarter" idx="17"/>
          </p:nvPr>
        </p:nvSpPr>
        <p:spPr>
          <a:xfrm>
            <a:off x="3785616" y="2667001"/>
            <a:ext cx="5358384" cy="761999"/>
          </a:xfrm>
        </p:spPr>
        <p:txBody>
          <a:bodyPr/>
          <a:lstStyle/>
          <a:p>
            <a:r>
              <a:rPr lang="en-US" sz="2000" dirty="0"/>
              <a:t>There is one extra ovarian cancer for every 10,000 women with endometriosis and this woman is likely to be close to menopause, with a large </a:t>
            </a:r>
            <a:r>
              <a:rPr lang="en-US" sz="2000" dirty="0" err="1"/>
              <a:t>endometrioma</a:t>
            </a:r>
            <a:r>
              <a:rPr lang="en-US" sz="2000" dirty="0"/>
              <a:t> in excess of 9 cm diameter.</a:t>
            </a:r>
          </a:p>
        </p:txBody>
      </p:sp>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199388" y="5013176"/>
            <a:ext cx="4944612" cy="864096"/>
          </a:xfrm>
        </p:spPr>
        <p:txBody>
          <a:bodyPr/>
          <a:lstStyle/>
          <a:p>
            <a:r>
              <a:rPr lang="en-US" sz="2800" dirty="0" err="1">
                <a:solidFill>
                  <a:schemeClr val="tx1"/>
                </a:solidFill>
              </a:rPr>
              <a:t>Vercellini</a:t>
            </a:r>
            <a:r>
              <a:rPr lang="en-US" sz="2800" dirty="0">
                <a:solidFill>
                  <a:schemeClr val="tx1"/>
                </a:solidFill>
              </a:rPr>
              <a:t> puts it like this</a:t>
            </a:r>
            <a:r>
              <a:rPr lang="en-US" dirty="0">
                <a:solidFill>
                  <a:schemeClr val="tx1"/>
                </a:solidFill>
              </a:rPr>
              <a:t>:</a:t>
            </a:r>
          </a:p>
          <a:p>
            <a:pPr algn="ctr"/>
            <a:r>
              <a:rPr lang="en-US" dirty="0">
                <a:solidFill>
                  <a:schemeClr val="tx1"/>
                </a:solidFill>
              </a:rPr>
              <a:t> ‘...in the worst scenario, the lifetime probability of </a:t>
            </a:r>
            <a:r>
              <a:rPr lang="en-US" dirty="0" err="1">
                <a:solidFill>
                  <a:schemeClr val="tx1"/>
                </a:solidFill>
              </a:rPr>
              <a:t>developingovarian</a:t>
            </a:r>
            <a:r>
              <a:rPr lang="en-US" dirty="0">
                <a:solidFill>
                  <a:schemeClr val="tx1"/>
                </a:solidFill>
              </a:rPr>
              <a:t> cancer increases from 1/100 to 2/100. In other words, a woman with untreated endometriosis has a 98 per cent probability, instead of 99 per cent, of not developing an ovarian malignancy’.</a:t>
            </a:r>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
        <p:nvSpPr>
          <p:cNvPr id="14" name="Oval 13"/>
          <p:cNvSpPr/>
          <p:nvPr/>
        </p:nvSpPr>
        <p:spPr>
          <a:xfrm>
            <a:off x="3491880" y="2348880"/>
            <a:ext cx="5652120" cy="167924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endParaRPr>
          </a:p>
        </p:txBody>
      </p:sp>
      <p:sp>
        <p:nvSpPr>
          <p:cNvPr id="15" name="Oval 14"/>
          <p:cNvSpPr/>
          <p:nvPr/>
        </p:nvSpPr>
        <p:spPr>
          <a:xfrm>
            <a:off x="2771800" y="3861048"/>
            <a:ext cx="6840760" cy="324036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endParaRPr>
          </a:p>
        </p:txBody>
      </p:sp>
    </p:spTree>
    <p:extLst>
      <p:ext uri="{BB962C8B-B14F-4D97-AF65-F5344CB8AC3E}">
        <p14:creationId xmlns:p14="http://schemas.microsoft.com/office/powerpoint/2010/main" val="1778207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3000"/>
                                        <p:tgtEl>
                                          <p:spTgt spid="14"/>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09279" y="2819400"/>
            <a:ext cx="6125441" cy="1219200"/>
          </a:xfrm>
          <a:prstGeom prst="rect">
            <a:avLst/>
          </a:prstGeom>
          <a:noFill/>
          <a:effectLst/>
        </p:spPr>
        <p:txBody>
          <a:bodyPr wrap="none" rtlCol="0" anchor="ctr" anchorCtr="0">
            <a:noAutofit/>
            <a:scene3d>
              <a:camera prst="orthographicFront"/>
              <a:lightRig rig="soft" dir="t">
                <a:rot lat="0" lon="0" rev="10800000"/>
              </a:lightRig>
            </a:scene3d>
            <a:sp3d>
              <a:contourClr>
                <a:srgbClr val="DDDDDD"/>
              </a:contourClr>
            </a:sp3d>
          </a:bodyPr>
          <a:lstStyle/>
          <a:p>
            <a:pPr marL="274320" indent="-274320" algn="ctr">
              <a:buClr>
                <a:schemeClr val="accent3"/>
              </a:buClr>
              <a:defRPr/>
            </a:pPr>
            <a:r>
              <a:rPr lang="en-US" sz="2800" dirty="0">
                <a:latin typeface="Times New Roman" pitchFamily="18" charset="0"/>
                <a:cs typeface="Times New Roman" pitchFamily="18" charset="0"/>
              </a:rPr>
              <a:t>Increasing evidence suggests that endometriosis is</a:t>
            </a:r>
          </a:p>
          <a:p>
            <a:pPr marL="274320" indent="-274320" algn="ctr">
              <a:buClr>
                <a:schemeClr val="accent3"/>
              </a:buClr>
              <a:defRPr/>
            </a:pPr>
            <a:r>
              <a:rPr lang="en-US" sz="2800" dirty="0">
                <a:latin typeface="Times New Roman" pitchFamily="18" charset="0"/>
                <a:cs typeface="Times New Roman" pitchFamily="18" charset="0"/>
              </a:rPr>
              <a:t> a disease originating from abnormalities of </a:t>
            </a:r>
          </a:p>
          <a:p>
            <a:pPr marL="274320" indent="-274320" algn="ctr">
              <a:buClr>
                <a:schemeClr val="accent3"/>
              </a:buClr>
              <a:defRPr/>
            </a:pPr>
            <a:r>
              <a:rPr lang="en-US" sz="2800" dirty="0">
                <a:latin typeface="Times New Roman" pitchFamily="18" charset="0"/>
                <a:cs typeface="Times New Roman" pitchFamily="18" charset="0"/>
              </a:rPr>
              <a:t>endometrial function and structure</a:t>
            </a:r>
          </a:p>
        </p:txBody>
      </p:sp>
      <p:sp>
        <p:nvSpPr>
          <p:cNvPr id="8" name="TextBox 7"/>
          <p:cNvSpPr txBox="1"/>
          <p:nvPr/>
        </p:nvSpPr>
        <p:spPr>
          <a:xfrm>
            <a:off x="1143000" y="1784132"/>
            <a:ext cx="6858000" cy="654268"/>
          </a:xfrm>
          <a:prstGeom prst="rect">
            <a:avLst/>
          </a:prstGeom>
          <a:noFill/>
          <a:effectLst/>
        </p:spPr>
        <p:txBody>
          <a:bodyPr wrap="none" lIns="0" tIns="0" rIns="0" bIns="0" rtlCol="0" anchor="ctr" anchorCtr="1">
            <a:noAutofit/>
            <a:scene3d>
              <a:camera prst="orthographicFront"/>
              <a:lightRig rig="soft" dir="t">
                <a:rot lat="0" lon="0" rev="10800000"/>
              </a:lightRig>
            </a:scene3d>
            <a:sp3d>
              <a:contourClr>
                <a:srgbClr val="DDDDDD"/>
              </a:contourClr>
            </a:sp3d>
          </a:bodyPr>
          <a:lstStyle/>
          <a:p>
            <a:pPr marL="274320" indent="-274320">
              <a:buClr>
                <a:schemeClr val="accent3"/>
              </a:buClr>
              <a:defRPr/>
            </a:pPr>
            <a:r>
              <a:rPr lang="en-US" sz="3200" dirty="0">
                <a:latin typeface="Times New Roman" pitchFamily="18" charset="0"/>
                <a:cs typeface="Times New Roman" pitchFamily="18" charset="0"/>
              </a:rPr>
              <a:t> The </a:t>
            </a:r>
            <a:r>
              <a:rPr lang="en-US" sz="3200" dirty="0" err="1">
                <a:latin typeface="Times New Roman" pitchFamily="18" charset="0"/>
                <a:cs typeface="Times New Roman" pitchFamily="18" charset="0"/>
              </a:rPr>
              <a:t>eutopic</a:t>
            </a:r>
            <a:r>
              <a:rPr lang="en-US" sz="3200" dirty="0">
                <a:latin typeface="Times New Roman" pitchFamily="18" charset="0"/>
                <a:cs typeface="Times New Roman" pitchFamily="18" charset="0"/>
              </a:rPr>
              <a:t> endometrium</a:t>
            </a:r>
          </a:p>
        </p:txBody>
      </p:sp>
      <p:sp>
        <p:nvSpPr>
          <p:cNvPr id="9" name="TextBox 8"/>
          <p:cNvSpPr txBox="1"/>
          <p:nvPr/>
        </p:nvSpPr>
        <p:spPr>
          <a:xfrm>
            <a:off x="1143000" y="4221088"/>
            <a:ext cx="6858000" cy="1676400"/>
          </a:xfrm>
          <a:prstGeom prst="rect">
            <a:avLst/>
          </a:prstGeom>
          <a:noFill/>
          <a:effectLst/>
        </p:spPr>
        <p:txBody>
          <a:bodyPr wrap="none" rtlCol="0" anchor="ctr" anchorCtr="0">
            <a:noAutofit/>
            <a:scene3d>
              <a:camera prst="orthographicFront"/>
              <a:lightRig rig="soft" dir="t">
                <a:rot lat="0" lon="0" rev="10800000"/>
              </a:lightRig>
            </a:scene3d>
            <a:sp3d>
              <a:contourClr>
                <a:srgbClr val="DDDDDD"/>
              </a:contourClr>
            </a:sp3d>
          </a:bodyPr>
          <a:lstStyle/>
          <a:p>
            <a:pPr algn="ctr"/>
            <a:r>
              <a:rPr lang="en-US" sz="2800" dirty="0">
                <a:latin typeface="Times New Roman" pitchFamily="18" charset="0"/>
                <a:cs typeface="Times New Roman" pitchFamily="18" charset="0"/>
              </a:rPr>
              <a:t>Multiple molecular abnormalities</a:t>
            </a:r>
            <a:endParaRPr lang="en-US" sz="2800" dirty="0">
              <a:solidFill>
                <a:prstClr val="white"/>
              </a:solidFill>
            </a:endParaRPr>
          </a:p>
        </p:txBody>
      </p:sp>
      <p:sp>
        <p:nvSpPr>
          <p:cNvPr id="6" name="Title 1"/>
          <p:cNvSpPr txBox="1">
            <a:spLocks/>
          </p:cNvSpPr>
          <p:nvPr/>
        </p:nvSpPr>
        <p:spPr>
          <a:xfrm>
            <a:off x="457200" y="274638"/>
            <a:ext cx="8229600" cy="1143000"/>
          </a:xfrm>
          <a:prstGeom prst="rect">
            <a:avLst/>
          </a:prstGeom>
        </p:spPr>
        <p:txBody>
          <a:bodyPr/>
          <a:lstStyle/>
          <a:p>
            <a:pPr algn="ctr">
              <a:lnSpc>
                <a:spcPct val="90000"/>
              </a:lnSpc>
              <a:spcBef>
                <a:spcPct val="0"/>
              </a:spcBef>
            </a:pPr>
            <a:r>
              <a:rPr lang="en-US" sz="3600" dirty="0">
                <a:solidFill>
                  <a:srgbClr val="FFFF00"/>
                </a:solidFill>
                <a:latin typeface="Times New Roman" pitchFamily="-112" charset="0"/>
              </a:rPr>
              <a:t>Endometriosis is an endometrial disease 	</a:t>
            </a:r>
            <a:r>
              <a:rPr lang="en-US" sz="2800" dirty="0">
                <a:latin typeface="Times New Roman" pitchFamily="-112" charset="0"/>
              </a:rPr>
              <a:t>(Al-</a:t>
            </a:r>
            <a:r>
              <a:rPr lang="en-US" sz="2800" dirty="0" err="1">
                <a:latin typeface="Times New Roman" pitchFamily="-112" charset="0"/>
              </a:rPr>
              <a:t>Jefout</a:t>
            </a:r>
            <a:r>
              <a:rPr lang="en-US" sz="2800" dirty="0">
                <a:latin typeface="Times New Roman" pitchFamily="-112" charset="0"/>
              </a:rPr>
              <a:t> et al, 2009)</a:t>
            </a:r>
            <a:endParaRPr lang="en-US" sz="3600" b="1" dirty="0">
              <a:solidFill>
                <a:prstClr val="white"/>
              </a:solidFill>
              <a:latin typeface="Calibri Light"/>
            </a:endParaRPr>
          </a:p>
        </p:txBody>
      </p:sp>
      <p:sp>
        <p:nvSpPr>
          <p:cNvPr id="10" name="TextBox 9"/>
          <p:cNvSpPr txBox="1"/>
          <p:nvPr/>
        </p:nvSpPr>
        <p:spPr>
          <a:xfrm>
            <a:off x="1143000" y="5181600"/>
            <a:ext cx="6858000" cy="1676400"/>
          </a:xfrm>
          <a:prstGeom prst="rect">
            <a:avLst/>
          </a:prstGeom>
          <a:noFill/>
          <a:effectLst/>
        </p:spPr>
        <p:txBody>
          <a:bodyPr wrap="none" rtlCol="0" anchor="ctr" anchorCtr="0">
            <a:noAutofit/>
            <a:scene3d>
              <a:camera prst="orthographicFront"/>
              <a:lightRig rig="soft" dir="t">
                <a:rot lat="0" lon="0" rev="10800000"/>
              </a:lightRig>
            </a:scene3d>
            <a:sp3d>
              <a:contourClr>
                <a:srgbClr val="DDDDDD"/>
              </a:contourClr>
            </a:sp3d>
          </a:bodyPr>
          <a:lstStyle/>
          <a:p>
            <a:pPr algn="ctr"/>
            <a:r>
              <a:rPr lang="en-US" sz="2800" dirty="0" err="1">
                <a:latin typeface="Times New Roman" pitchFamily="18" charset="0"/>
                <a:cs typeface="Times New Roman" pitchFamily="18" charset="0"/>
              </a:rPr>
              <a:t>Neurogenesis</a:t>
            </a:r>
            <a:r>
              <a:rPr lang="en-US" sz="2800" dirty="0">
                <a:latin typeface="Times New Roman" pitchFamily="18" charset="0"/>
                <a:cs typeface="Times New Roman" pitchFamily="18" charset="0"/>
              </a:rPr>
              <a:t> and angiogenesis</a:t>
            </a:r>
            <a:endParaRPr lang="en-US" sz="2800" dirty="0">
              <a:solidFill>
                <a:prstClr val="white"/>
              </a:solidFill>
            </a:endParaRPr>
          </a:p>
        </p:txBody>
      </p:sp>
    </p:spTree>
    <p:extLst>
      <p:ext uri="{BB962C8B-B14F-4D97-AF65-F5344CB8AC3E}">
        <p14:creationId xmlns:p14="http://schemas.microsoft.com/office/powerpoint/2010/main" val="261622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4"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4"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5"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par>
                          <p:cTn id="17" fill="hold">
                            <p:stCondLst>
                              <p:cond delay="0"/>
                            </p:stCondLst>
                            <p:childTnLst>
                              <p:par>
                                <p:cTn id="18" presetID="6" presetClass="emph" presetSubtype="0" fill="hold" nodeType="afterEffect">
                                  <p:stCondLst>
                                    <p:cond delay="0"/>
                                  </p:stCondLst>
                                  <p:childTnLst>
                                    <p:animScale>
                                      <p:cBhvr>
                                        <p:cTn id="19" dur="10" fill="hold"/>
                                        <p:tgtEl>
                                          <p:spTgt spid="8"/>
                                        </p:tgtEl>
                                      </p:cBhvr>
                                      <p:by x="50000" y="50000"/>
                                    </p:animScale>
                                  </p:childTnLst>
                                </p:cTn>
                              </p:par>
                            </p:childTnLst>
                          </p:cTn>
                        </p:par>
                        <p:par>
                          <p:cTn id="20" fill="hold">
                            <p:stCondLst>
                              <p:cond delay="10"/>
                            </p:stCondLst>
                            <p:childTnLst>
                              <p:par>
                                <p:cTn id="21" presetID="6" presetClass="emph" presetSubtype="0" fill="hold" nodeType="afterEffect">
                                  <p:stCondLst>
                                    <p:cond delay="0"/>
                                  </p:stCondLst>
                                  <p:childTnLst>
                                    <p:animScale>
                                      <p:cBhvr>
                                        <p:cTn id="22" dur="10" fill="hold"/>
                                        <p:tgtEl>
                                          <p:spTgt spid="7"/>
                                        </p:tgtEl>
                                      </p:cBhvr>
                                      <p:by x="50000" y="50000"/>
                                    </p:animScale>
                                  </p:childTnLst>
                                </p:cTn>
                              </p:par>
                            </p:childTnLst>
                          </p:cTn>
                        </p:par>
                        <p:par>
                          <p:cTn id="23" fill="hold">
                            <p:stCondLst>
                              <p:cond delay="20"/>
                            </p:stCondLst>
                            <p:childTnLst>
                              <p:par>
                                <p:cTn id="24" presetID="6" presetClass="emph" presetSubtype="0" fill="hold" grpId="1" nodeType="afterEffect">
                                  <p:stCondLst>
                                    <p:cond delay="0"/>
                                  </p:stCondLst>
                                  <p:childTnLst>
                                    <p:animScale>
                                      <p:cBhvr>
                                        <p:cTn id="25" dur="10" fill="hold"/>
                                        <p:tgtEl>
                                          <p:spTgt spid="9"/>
                                        </p:tgtEl>
                                      </p:cBhvr>
                                      <p:by x="50000" y="50000"/>
                                    </p:animScale>
                                  </p:childTnLst>
                                </p:cTn>
                              </p:par>
                            </p:childTnLst>
                          </p:cTn>
                        </p:par>
                        <p:par>
                          <p:cTn id="26" fill="hold">
                            <p:stCondLst>
                              <p:cond delay="30"/>
                            </p:stCondLst>
                            <p:childTnLst>
                              <p:par>
                                <p:cTn id="27" presetID="1"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6" presetClass="emph" presetSubtype="0" fill="hold" grpId="1" nodeType="withEffect">
                                  <p:stCondLst>
                                    <p:cond delay="0"/>
                                  </p:stCondLst>
                                  <p:childTnLst>
                                    <p:animScale>
                                      <p:cBhvr>
                                        <p:cTn id="30" dur="1000" fill="hold"/>
                                        <p:tgtEl>
                                          <p:spTgt spid="8"/>
                                        </p:tgtEl>
                                      </p:cBhvr>
                                      <p:by x="200000" y="20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2" nodeType="clickEffect">
                                  <p:stCondLst>
                                    <p:cond delay="0"/>
                                  </p:stCondLst>
                                  <p:childTnLst>
                                    <p:animScale>
                                      <p:cBhvr>
                                        <p:cTn id="34" dur="1000" fill="hold"/>
                                        <p:tgtEl>
                                          <p:spTgt spid="8"/>
                                        </p:tgtEl>
                                      </p:cBhvr>
                                      <p:by x="50000" y="50000"/>
                                    </p:animScale>
                                  </p:childTnLst>
                                </p:cTn>
                              </p:par>
                              <p:par>
                                <p:cTn id="35" presetID="3" presetClass="emph" presetSubtype="2" fill="hold" grpId="3" nodeType="withEffect">
                                  <p:stCondLst>
                                    <p:cond delay="0"/>
                                  </p:stCondLst>
                                  <p:childTnLst>
                                    <p:animClr clrSpc="rgb" dir="cw">
                                      <p:cBhvr override="childStyle">
                                        <p:cTn id="36" dur="1000" fill="hold"/>
                                        <p:tgtEl>
                                          <p:spTgt spid="8"/>
                                        </p:tgtEl>
                                        <p:attrNameLst>
                                          <p:attrName>style.color</p:attrName>
                                        </p:attrNameLst>
                                      </p:cBhvr>
                                      <p:to>
                                        <a:srgbClr val="808080"/>
                                      </p:to>
                                    </p:animClr>
                                  </p:childTnLst>
                                </p:cTn>
                              </p:par>
                            </p:childTnLst>
                          </p:cTn>
                        </p:par>
                        <p:par>
                          <p:cTn id="37" fill="hold">
                            <p:stCondLst>
                              <p:cond delay="1000"/>
                            </p:stCondLst>
                            <p:childTnLst>
                              <p:par>
                                <p:cTn id="38" presetID="1" presetClass="entr" presetSubtype="0" fill="hold" grpId="1"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6" presetClass="emph" presetSubtype="0" fill="hold" grpId="2" nodeType="withEffect">
                                  <p:stCondLst>
                                    <p:cond delay="0"/>
                                  </p:stCondLst>
                                  <p:childTnLst>
                                    <p:animScale>
                                      <p:cBhvr>
                                        <p:cTn id="41" dur="1000" fill="hold"/>
                                        <p:tgtEl>
                                          <p:spTgt spid="7"/>
                                        </p:tgtEl>
                                      </p:cBhvr>
                                      <p:by x="200000" y="200000"/>
                                    </p:animScale>
                                  </p:childTnLst>
                                </p:cTn>
                              </p:par>
                            </p:childTnLst>
                          </p:cTn>
                        </p:par>
                      </p:childTnLst>
                    </p:cTn>
                  </p:par>
                  <p:par>
                    <p:cTn id="42" fill="hold">
                      <p:stCondLst>
                        <p:cond delay="indefinite"/>
                      </p:stCondLst>
                      <p:childTnLst>
                        <p:par>
                          <p:cTn id="43" fill="hold">
                            <p:stCondLst>
                              <p:cond delay="0"/>
                            </p:stCondLst>
                            <p:childTnLst>
                              <p:par>
                                <p:cTn id="44" presetID="6" presetClass="emph" presetSubtype="0" fill="hold" grpId="3" nodeType="clickEffect">
                                  <p:stCondLst>
                                    <p:cond delay="0"/>
                                  </p:stCondLst>
                                  <p:childTnLst>
                                    <p:animScale>
                                      <p:cBhvr>
                                        <p:cTn id="45" dur="1000" fill="hold"/>
                                        <p:tgtEl>
                                          <p:spTgt spid="7"/>
                                        </p:tgtEl>
                                      </p:cBhvr>
                                      <p:by x="50000" y="50000"/>
                                    </p:animScale>
                                  </p:childTnLst>
                                </p:cTn>
                              </p:par>
                              <p:par>
                                <p:cTn id="46" presetID="3" presetClass="emph" presetSubtype="2" fill="hold" grpId="5" nodeType="withEffect">
                                  <p:stCondLst>
                                    <p:cond delay="0"/>
                                  </p:stCondLst>
                                  <p:childTnLst>
                                    <p:animClr clrSpc="rgb" dir="cw">
                                      <p:cBhvr override="childStyle">
                                        <p:cTn id="47" dur="1000" fill="hold"/>
                                        <p:tgtEl>
                                          <p:spTgt spid="7"/>
                                        </p:tgtEl>
                                        <p:attrNameLst>
                                          <p:attrName>style.color</p:attrName>
                                        </p:attrNameLst>
                                      </p:cBhvr>
                                      <p:to>
                                        <a:srgbClr val="808080"/>
                                      </p:to>
                                    </p:animClr>
                                  </p:childTnLst>
                                </p:cTn>
                              </p:par>
                            </p:childTnLst>
                          </p:cTn>
                        </p:par>
                        <p:par>
                          <p:cTn id="48" fill="hold">
                            <p:stCondLst>
                              <p:cond delay="1000"/>
                            </p:stCondLst>
                            <p:childTnLst>
                              <p:par>
                                <p:cTn id="49" presetID="1" presetClass="entr" presetSubtype="0" fill="hold" grpId="2" nodeType="after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6" presetClass="emph" presetSubtype="0" fill="hold" grpId="3" nodeType="withEffect">
                                  <p:stCondLst>
                                    <p:cond delay="0"/>
                                  </p:stCondLst>
                                  <p:childTnLst>
                                    <p:animScale>
                                      <p:cBhvr>
                                        <p:cTn id="52" dur="1000" fill="hold"/>
                                        <p:tgtEl>
                                          <p:spTgt spid="9"/>
                                        </p:tgtEl>
                                      </p:cBhvr>
                                      <p:by x="200000" y="200000"/>
                                    </p:animScale>
                                  </p:childTnLst>
                                </p:cTn>
                              </p:par>
                            </p:childTnLst>
                          </p:cTn>
                        </p:par>
                      </p:childTnLst>
                    </p:cTn>
                  </p:par>
                  <p:par>
                    <p:cTn id="53" fill="hold">
                      <p:stCondLst>
                        <p:cond delay="indefinite"/>
                      </p:stCondLst>
                      <p:childTnLst>
                        <p:par>
                          <p:cTn id="54" fill="hold">
                            <p:stCondLst>
                              <p:cond delay="0"/>
                            </p:stCondLst>
                            <p:childTnLst>
                              <p:par>
                                <p:cTn id="55" presetID="6" presetClass="emph" presetSubtype="0" fill="hold" grpId="4" nodeType="clickEffect">
                                  <p:stCondLst>
                                    <p:cond delay="0"/>
                                  </p:stCondLst>
                                  <p:childTnLst>
                                    <p:animScale>
                                      <p:cBhvr>
                                        <p:cTn id="56" dur="1000" fill="hold"/>
                                        <p:tgtEl>
                                          <p:spTgt spid="9"/>
                                        </p:tgtEl>
                                      </p:cBhvr>
                                      <p:by x="50000" y="50000"/>
                                    </p:animScale>
                                  </p:childTnLst>
                                </p:cTn>
                              </p:par>
                              <p:par>
                                <p:cTn id="57" presetID="3" presetClass="emph" presetSubtype="2" fill="hold" grpId="6" nodeType="withEffect">
                                  <p:stCondLst>
                                    <p:cond delay="0"/>
                                  </p:stCondLst>
                                  <p:childTnLst>
                                    <p:animClr clrSpc="rgb" dir="cw">
                                      <p:cBhvr override="childStyle">
                                        <p:cTn id="58" dur="1000" fill="hold"/>
                                        <p:tgtEl>
                                          <p:spTgt spid="9"/>
                                        </p:tgtEl>
                                        <p:attrNameLst>
                                          <p:attrName>style.color</p:attrName>
                                        </p:attrNameLst>
                                      </p:cBhvr>
                                      <p:to>
                                        <a:srgbClr val="808080"/>
                                      </p:to>
                                    </p:animClr>
                                  </p:childTnLst>
                                </p:cTn>
                              </p:par>
                              <p:par>
                                <p:cTn id="59" presetID="1" presetClass="entr" presetSubtype="0" fill="hold" grpId="5"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par>
                          <p:cTn id="63" fill="hold">
                            <p:stCondLst>
                              <p:cond delay="1000"/>
                            </p:stCondLst>
                            <p:childTnLst>
                              <p:par>
                                <p:cTn id="64" presetID="6" presetClass="emph" presetSubtype="0" fill="hold" grpId="1" nodeType="afterEffect">
                                  <p:stCondLst>
                                    <p:cond delay="0"/>
                                  </p:stCondLst>
                                  <p:childTnLst>
                                    <p:animScale>
                                      <p:cBhvr>
                                        <p:cTn id="65" dur="10" fill="hold"/>
                                        <p:tgtEl>
                                          <p:spTgt spid="10"/>
                                        </p:tgtEl>
                                      </p:cBhvr>
                                      <p:by x="50000" y="50000"/>
                                    </p:animScale>
                                  </p:childTnLst>
                                </p:cTn>
                              </p:par>
                            </p:childTnLst>
                          </p:cTn>
                        </p:par>
                        <p:par>
                          <p:cTn id="66" fill="hold">
                            <p:stCondLst>
                              <p:cond delay="1010"/>
                            </p:stCondLst>
                            <p:childTnLst>
                              <p:par>
                                <p:cTn id="67" presetID="1" presetClass="entr" presetSubtype="0" fill="hold" grpId="2" nodeType="after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6" presetClass="emph" presetSubtype="0" fill="hold" grpId="3" nodeType="withEffect">
                                  <p:stCondLst>
                                    <p:cond delay="0"/>
                                  </p:stCondLst>
                                  <p:childTnLst>
                                    <p:animScale>
                                      <p:cBhvr>
                                        <p:cTn id="70" dur="1000" fill="hold"/>
                                        <p:tgtEl>
                                          <p:spTgt spid="10"/>
                                        </p:tgtEl>
                                      </p:cBhvr>
                                      <p:by x="200000" y="200000"/>
                                    </p:animScale>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grpId="4" nodeType="clickEffect">
                                  <p:stCondLst>
                                    <p:cond delay="0"/>
                                  </p:stCondLst>
                                  <p:childTnLst>
                                    <p:animScale>
                                      <p:cBhvr>
                                        <p:cTn id="74" dur="1000" fill="hold"/>
                                        <p:tgtEl>
                                          <p:spTgt spid="10"/>
                                        </p:tgtEl>
                                      </p:cBhvr>
                                      <p:by x="50000" y="50000"/>
                                    </p:animScale>
                                  </p:childTnLst>
                                </p:cTn>
                              </p:par>
                              <p:par>
                                <p:cTn id="75" presetID="3" presetClass="emph" presetSubtype="2" fill="hold" grpId="6" nodeType="withEffect">
                                  <p:stCondLst>
                                    <p:cond delay="0"/>
                                  </p:stCondLst>
                                  <p:childTnLst>
                                    <p:animClr clrSpc="rgb" dir="cw">
                                      <p:cBhvr override="childStyle">
                                        <p:cTn id="76" dur="1000" fill="hold"/>
                                        <p:tgtEl>
                                          <p:spTgt spid="10"/>
                                        </p:tgtEl>
                                        <p:attrNameLst>
                                          <p:attrName>style.color</p:attrName>
                                        </p:attrNameLst>
                                      </p:cBhvr>
                                      <p:to>
                                        <a:srgbClr val="80808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7" grpId="3"/>
      <p:bldP spid="7" grpId="4"/>
      <p:bldP spid="7" grpId="5"/>
      <p:bldP spid="8" grpId="0"/>
      <p:bldP spid="8" grpId="1"/>
      <p:bldP spid="8" grpId="2"/>
      <p:bldP spid="8" grpId="3"/>
      <p:bldP spid="8" grpId="4"/>
      <p:bldP spid="9" grpId="0"/>
      <p:bldP spid="9" grpId="1"/>
      <p:bldP spid="9" grpId="2"/>
      <p:bldP spid="9" grpId="3"/>
      <p:bldP spid="9" grpId="4"/>
      <p:bldP spid="9" grpId="5"/>
      <p:bldP spid="9" grpId="6"/>
      <p:bldP spid="10" grpId="0"/>
      <p:bldP spid="10" grpId="1"/>
      <p:bldP spid="10" grpId="2"/>
      <p:bldP spid="10" grpId="3"/>
      <p:bldP spid="10" grpId="4"/>
      <p:bldP spid="10" grpId="5"/>
      <p:bldP spid="10" grpId="6"/>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6" y="3429000"/>
            <a:ext cx="9141944" cy="1217426"/>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ound Diagonal Corner Rectangle 2"/>
          <p:cNvSpPr/>
          <p:nvPr/>
        </p:nvSpPr>
        <p:spPr>
          <a:xfrm>
            <a:off x="1043608" y="1276394"/>
            <a:ext cx="2197728" cy="2560320"/>
          </a:xfrm>
          <a:prstGeom prst="round2DiagRect">
            <a:avLst>
              <a:gd name="adj1" fmla="val 4636"/>
              <a:gd name="adj2" fmla="val 0"/>
            </a:avLst>
          </a:prstGeom>
          <a:noFill/>
          <a:ln w="76200" cap="rnd">
            <a:solidFill>
              <a:srgbClr val="29A3C9"/>
            </a:solidFill>
          </a:ln>
          <a:effectLst>
            <a:reflection blurRad="6350" stA="52000" endA="300" endPos="35000" dir="5400000" sy="-100000" algn="bl" rotWithShape="0"/>
          </a:effectLst>
          <a:scene3d>
            <a:camera prst="orthographicFront"/>
            <a:lightRig rig="soft" dir="t"/>
          </a:scene3d>
          <a:sp3d prstMaterial="matte">
            <a:bevelT/>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800" dirty="0">
              <a:solidFill>
                <a:prstClr val="black"/>
              </a:solidFill>
            </a:endParaRPr>
          </a:p>
          <a:p>
            <a:pPr algn="ctr">
              <a:lnSpc>
                <a:spcPct val="90000"/>
              </a:lnSpc>
            </a:pPr>
            <a:r>
              <a:rPr lang="en-US" sz="2800" dirty="0">
                <a:solidFill>
                  <a:prstClr val="black"/>
                </a:solidFill>
              </a:rPr>
              <a:t>Irritation or direct nerve invasion of the </a:t>
            </a:r>
            <a:r>
              <a:rPr lang="en-US" sz="2800" dirty="0" err="1">
                <a:solidFill>
                  <a:prstClr val="black"/>
                </a:solidFill>
              </a:rPr>
              <a:t>eutopic</a:t>
            </a:r>
            <a:r>
              <a:rPr lang="en-US" sz="2800" dirty="0">
                <a:solidFill>
                  <a:prstClr val="black"/>
                </a:solidFill>
              </a:rPr>
              <a:t> and ectopic </a:t>
            </a:r>
            <a:r>
              <a:rPr lang="en-US" sz="2800" dirty="0" err="1">
                <a:solidFill>
                  <a:prstClr val="black"/>
                </a:solidFill>
              </a:rPr>
              <a:t>endometria</a:t>
            </a:r>
            <a:r>
              <a:rPr lang="en-US" sz="2800" dirty="0">
                <a:solidFill>
                  <a:prstClr val="black"/>
                </a:solidFill>
              </a:rPr>
              <a:t> </a:t>
            </a:r>
          </a:p>
          <a:p>
            <a:pPr algn="ctr">
              <a:lnSpc>
                <a:spcPct val="90000"/>
              </a:lnSpc>
            </a:pPr>
            <a:endParaRPr lang="en-US" sz="4400" dirty="0">
              <a:solidFill>
                <a:prstClr val="black"/>
              </a:solidFill>
              <a:latin typeface="Calibri Light"/>
            </a:endParaRPr>
          </a:p>
        </p:txBody>
      </p:sp>
      <p:sp>
        <p:nvSpPr>
          <p:cNvPr id="4" name="Round Diagonal Corner Rectangle 3"/>
          <p:cNvSpPr/>
          <p:nvPr/>
        </p:nvSpPr>
        <p:spPr>
          <a:xfrm>
            <a:off x="3611880" y="1669798"/>
            <a:ext cx="1920240" cy="2560320"/>
          </a:xfrm>
          <a:prstGeom prst="round2DiagRect">
            <a:avLst>
              <a:gd name="adj1" fmla="val 4635"/>
              <a:gd name="adj2" fmla="val 0"/>
            </a:avLst>
          </a:prstGeom>
          <a:noFill/>
          <a:ln w="76200" cap="rnd">
            <a:solidFill>
              <a:srgbClr val="29A3C9"/>
            </a:solidFill>
          </a:ln>
          <a:effectLst>
            <a:reflection blurRad="6350" stA="52000" endA="300" endPos="35000" dir="5400000" sy="-100000" algn="bl" rotWithShape="0"/>
          </a:effectLst>
          <a:scene3d>
            <a:camera prst="orthographicFront"/>
            <a:lightRig rig="soft" dir="t"/>
          </a:scene3d>
          <a:sp3d prstMaterial="matte">
            <a:bevelT/>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rPr>
              <a:t>Neuropathic pains</a:t>
            </a:r>
          </a:p>
        </p:txBody>
      </p:sp>
      <p:sp>
        <p:nvSpPr>
          <p:cNvPr id="5" name="Round Diagonal Corner Rectangle 4"/>
          <p:cNvSpPr/>
          <p:nvPr/>
        </p:nvSpPr>
        <p:spPr>
          <a:xfrm>
            <a:off x="5902664" y="1276394"/>
            <a:ext cx="2413752" cy="2560320"/>
          </a:xfrm>
          <a:prstGeom prst="round2DiagRect">
            <a:avLst>
              <a:gd name="adj1" fmla="val 5137"/>
              <a:gd name="adj2" fmla="val 0"/>
            </a:avLst>
          </a:prstGeom>
          <a:noFill/>
          <a:ln w="76200" cap="rnd">
            <a:solidFill>
              <a:srgbClr val="29A3C9"/>
            </a:solidFill>
          </a:ln>
          <a:effectLst>
            <a:reflection blurRad="6350" stA="52000" endA="300" endPos="35000" dir="5400000" sy="-100000" algn="bl" rotWithShape="0"/>
          </a:effectLst>
          <a:scene3d>
            <a:camera prst="orthographicFront"/>
            <a:lightRig rig="soft" dir="t"/>
          </a:scene3d>
          <a:sp3d prstMaterial="matte">
            <a:bevelT/>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rPr>
              <a:t>CNS sensitization and possible effect of growth factors, cytokines, prostaglandins, and histamines</a:t>
            </a:r>
          </a:p>
        </p:txBody>
      </p:sp>
      <p:sp>
        <p:nvSpPr>
          <p:cNvPr id="6" name="Title 1"/>
          <p:cNvSpPr txBox="1">
            <a:spLocks/>
          </p:cNvSpPr>
          <p:nvPr/>
        </p:nvSpPr>
        <p:spPr>
          <a:xfrm>
            <a:off x="457200" y="0"/>
            <a:ext cx="8229600" cy="1143000"/>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Pain mechanisms</a:t>
            </a:r>
          </a:p>
        </p:txBody>
      </p:sp>
    </p:spTree>
    <p:extLst>
      <p:ext uri="{BB962C8B-B14F-4D97-AF65-F5344CB8AC3E}">
        <p14:creationId xmlns:p14="http://schemas.microsoft.com/office/powerpoint/2010/main" val="156459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3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3"/>
                                        </p:tgtEl>
                                        <p:attrNameLst>
                                          <p:attrName>ppt_x</p:attrName>
                                          <p:attrName>ppt_y</p:attrName>
                                        </p:attrNameLst>
                                      </p:cBhvr>
                                    </p:animMotion>
                                    <p:animEffect transition="in" filter="fade">
                                      <p:cBhvr>
                                        <p:cTn id="9" dur="3000"/>
                                        <p:tgtEl>
                                          <p:spTgt spid="3"/>
                                        </p:tgtEl>
                                      </p:cBhvr>
                                    </p:animEffect>
                                  </p:childTnLst>
                                </p:cTn>
                              </p:par>
                              <p:par>
                                <p:cTn id="10" presetID="6" presetClass="emph" presetSubtype="0" autoRev="1" fill="hold" grpId="1" nodeType="withEffect">
                                  <p:stCondLst>
                                    <p:cond delay="0"/>
                                  </p:stCondLst>
                                  <p:childTnLst>
                                    <p:animScale>
                                      <p:cBhvr>
                                        <p:cTn id="11" dur="3000" fill="hold"/>
                                        <p:tgtEl>
                                          <p:spTgt spid="3"/>
                                        </p:tgtEl>
                                      </p:cBhvr>
                                      <p:by x="5000" y="5000"/>
                                    </p:animScale>
                                  </p:childTnLst>
                                </p:cTn>
                              </p:par>
                            </p:childTnLst>
                          </p:cTn>
                        </p:par>
                        <p:par>
                          <p:cTn id="12" fill="hold">
                            <p:stCondLst>
                              <p:cond delay="6000"/>
                            </p:stCondLst>
                            <p:childTnLst>
                              <p:par>
                                <p:cTn id="13" presetID="5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3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3000" decel="50000" fill="hold">
                                          <p:stCondLst>
                                            <p:cond delay="0"/>
                                          </p:stCondLst>
                                        </p:cTn>
                                        <p:tgtEl>
                                          <p:spTgt spid="4"/>
                                        </p:tgtEl>
                                        <p:attrNameLst>
                                          <p:attrName>ppt_x</p:attrName>
                                          <p:attrName>ppt_y</p:attrName>
                                        </p:attrNameLst>
                                      </p:cBhvr>
                                    </p:animMotion>
                                    <p:animEffect transition="in" filter="fade">
                                      <p:cBhvr>
                                        <p:cTn id="17" dur="3000"/>
                                        <p:tgtEl>
                                          <p:spTgt spid="4"/>
                                        </p:tgtEl>
                                      </p:cBhvr>
                                    </p:animEffect>
                                  </p:childTnLst>
                                </p:cTn>
                              </p:par>
                            </p:childTnLst>
                          </p:cTn>
                        </p:par>
                        <p:par>
                          <p:cTn id="18" fill="hold">
                            <p:stCondLst>
                              <p:cond delay="9000"/>
                            </p:stCondLst>
                            <p:childTnLst>
                              <p:par>
                                <p:cTn id="19" presetID="6" presetClass="emph" presetSubtype="0" autoRev="1" fill="hold" grpId="1" nodeType="afterEffect">
                                  <p:stCondLst>
                                    <p:cond delay="0"/>
                                  </p:stCondLst>
                                  <p:childTnLst>
                                    <p:animScale>
                                      <p:cBhvr>
                                        <p:cTn id="20" dur="3000" fill="hold"/>
                                        <p:tgtEl>
                                          <p:spTgt spid="4"/>
                                        </p:tgtEl>
                                      </p:cBhvr>
                                      <p:by x="5000" y="5000"/>
                                    </p:animScale>
                                  </p:childTnLst>
                                </p:cTn>
                              </p:par>
                            </p:childTnLst>
                          </p:cTn>
                        </p:par>
                        <p:par>
                          <p:cTn id="21" fill="hold">
                            <p:stCondLst>
                              <p:cond delay="15000"/>
                            </p:stCondLst>
                            <p:childTnLst>
                              <p:par>
                                <p:cTn id="22" presetID="5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Scale>
                                      <p:cBhvr>
                                        <p:cTn id="24" dur="3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3000" decel="50000" fill="hold">
                                          <p:stCondLst>
                                            <p:cond delay="0"/>
                                          </p:stCondLst>
                                        </p:cTn>
                                        <p:tgtEl>
                                          <p:spTgt spid="5"/>
                                        </p:tgtEl>
                                        <p:attrNameLst>
                                          <p:attrName>ppt_x</p:attrName>
                                          <p:attrName>ppt_y</p:attrName>
                                        </p:attrNameLst>
                                      </p:cBhvr>
                                    </p:animMotion>
                                    <p:animEffect transition="in" filter="fade">
                                      <p:cBhvr>
                                        <p:cTn id="26" dur="3000"/>
                                        <p:tgtEl>
                                          <p:spTgt spid="5"/>
                                        </p:tgtEl>
                                      </p:cBhvr>
                                    </p:animEffect>
                                  </p:childTnLst>
                                </p:cTn>
                              </p:par>
                            </p:childTnLst>
                          </p:cTn>
                        </p:par>
                        <p:par>
                          <p:cTn id="27" fill="hold">
                            <p:stCondLst>
                              <p:cond delay="18000"/>
                            </p:stCondLst>
                            <p:childTnLst>
                              <p:par>
                                <p:cTn id="28" presetID="6" presetClass="emph" presetSubtype="0" autoRev="1" fill="hold" grpId="1" nodeType="afterEffect">
                                  <p:stCondLst>
                                    <p:cond delay="0"/>
                                  </p:stCondLst>
                                  <p:childTnLst>
                                    <p:animScale>
                                      <p:cBhvr>
                                        <p:cTn id="29" dur="3000" fill="hold"/>
                                        <p:tgtEl>
                                          <p:spTgt spid="5"/>
                                        </p:tgtEl>
                                      </p:cBhvr>
                                      <p:by x="5000" y="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3" name="Rectangle 22"/>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4" name="TextBox 23"/>
          <p:cNvSpPr txBox="1"/>
          <p:nvPr/>
        </p:nvSpPr>
        <p:spPr>
          <a:xfrm>
            <a:off x="2479458" y="1524000"/>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200" dirty="0">
                <a:solidFill>
                  <a:schemeClr val="bg1"/>
                </a:solidFill>
              </a:rPr>
              <a:t>The </a:t>
            </a:r>
            <a:r>
              <a:rPr lang="en-US" sz="3200" dirty="0" err="1">
                <a:solidFill>
                  <a:schemeClr val="bg1"/>
                </a:solidFill>
              </a:rPr>
              <a:t>Biberoglu</a:t>
            </a:r>
            <a:r>
              <a:rPr lang="en-US" sz="3200" dirty="0">
                <a:solidFill>
                  <a:schemeClr val="bg1"/>
                </a:solidFill>
              </a:rPr>
              <a:t> &amp; Behrman Score (B&amp;B),</a:t>
            </a:r>
          </a:p>
          <a:p>
            <a:endParaRPr lang="en-US" sz="3600" b="1" dirty="0">
              <a:solidFill>
                <a:prstClr val="black">
                  <a:lumMod val="75000"/>
                  <a:lumOff val="25000"/>
                </a:prstClr>
              </a:solidFill>
              <a:effectLst>
                <a:innerShdw blurRad="63500" dist="50800" dir="5400000">
                  <a:prstClr val="white">
                    <a:alpha val="79000"/>
                  </a:prstClr>
                </a:innerShdw>
              </a:effectLst>
            </a:endParaRPr>
          </a:p>
        </p:txBody>
      </p:sp>
      <p:sp>
        <p:nvSpPr>
          <p:cNvPr id="25" name="Rectangle 24"/>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6" name="Rectangle 25"/>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7" name="TextBox 26"/>
          <p:cNvSpPr txBox="1"/>
          <p:nvPr/>
        </p:nvSpPr>
        <p:spPr>
          <a:xfrm>
            <a:off x="2479457" y="2743200"/>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200" dirty="0">
                <a:solidFill>
                  <a:schemeClr val="bg1"/>
                </a:solidFill>
              </a:rPr>
              <a:t>The Visual Analog Scale (VAS),</a:t>
            </a:r>
            <a:endParaRPr lang="en-US" sz="3200" b="1" dirty="0">
              <a:solidFill>
                <a:schemeClr val="bg1"/>
              </a:solidFill>
              <a:effectLst>
                <a:innerShdw blurRad="63500" dist="50800" dir="5400000">
                  <a:prstClr val="white">
                    <a:alpha val="79000"/>
                  </a:prstClr>
                </a:innerShdw>
              </a:effectLst>
            </a:endParaRPr>
          </a:p>
        </p:txBody>
      </p:sp>
      <p:sp>
        <p:nvSpPr>
          <p:cNvPr id="28" name="Rectangle 27"/>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9" name="Rectangle 28"/>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30" name="TextBox 29"/>
          <p:cNvSpPr txBox="1"/>
          <p:nvPr/>
        </p:nvSpPr>
        <p:spPr>
          <a:xfrm>
            <a:off x="2479457" y="3962400"/>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200" dirty="0">
                <a:solidFill>
                  <a:schemeClr val="bg1"/>
                </a:solidFill>
              </a:rPr>
              <a:t>The Numerical Rating Scale (NRS)</a:t>
            </a:r>
          </a:p>
        </p:txBody>
      </p:sp>
      <p:sp>
        <p:nvSpPr>
          <p:cNvPr id="11" name="Title 1"/>
          <p:cNvSpPr txBox="1">
            <a:spLocks/>
          </p:cNvSpPr>
          <p:nvPr/>
        </p:nvSpPr>
        <p:spPr>
          <a:xfrm>
            <a:off x="1485900" y="0"/>
            <a:ext cx="6172200" cy="1143000"/>
          </a:xfrm>
          <a:prstGeom prst="rect">
            <a:avLst/>
          </a:prstGeom>
        </p:spPr>
        <p:txBody>
          <a:bodyPr/>
          <a:lstStyle/>
          <a:p>
            <a:pPr algn="ctr">
              <a:lnSpc>
                <a:spcPct val="90000"/>
              </a:lnSpc>
              <a:spcBef>
                <a:spcPct val="0"/>
              </a:spcBef>
            </a:pPr>
            <a:r>
              <a:rPr lang="en-US" sz="3600" dirty="0"/>
              <a:t>How to measure pain in endometriosis patients???</a:t>
            </a:r>
            <a:endParaRPr lang="en-US" sz="3600" b="1" dirty="0">
              <a:solidFill>
                <a:prstClr val="white"/>
              </a:solidFill>
              <a:latin typeface="Calibri Light"/>
            </a:endParaRPr>
          </a:p>
        </p:txBody>
      </p:sp>
    </p:spTree>
    <p:extLst>
      <p:ext uri="{BB962C8B-B14F-4D97-AF65-F5344CB8AC3E}">
        <p14:creationId xmlns:p14="http://schemas.microsoft.com/office/powerpoint/2010/main" val="18859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7"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ppt_h/2"/>
                                          </p:val>
                                        </p:tav>
                                        <p:tav tm="100000">
                                          <p:val>
                                            <p:strVal val="#ppt_y"/>
                                          </p:val>
                                        </p:tav>
                                      </p:tavLst>
                                    </p:anim>
                                    <p:anim calcmode="lin" valueType="num">
                                      <p:cBhvr>
                                        <p:cTn id="18" dur="1000" fill="hold"/>
                                        <p:tgtEl>
                                          <p:spTgt spid="24"/>
                                        </p:tgtEl>
                                        <p:attrNameLst>
                                          <p:attrName>ppt_w</p:attrName>
                                        </p:attrNameLst>
                                      </p:cBhvr>
                                      <p:tavLst>
                                        <p:tav tm="0">
                                          <p:val>
                                            <p:strVal val="#ppt_w"/>
                                          </p:val>
                                        </p:tav>
                                        <p:tav tm="100000">
                                          <p:val>
                                            <p:strVal val="#ppt_w"/>
                                          </p:val>
                                        </p:tav>
                                      </p:tavLst>
                                    </p:anim>
                                    <p:anim calcmode="lin" valueType="num">
                                      <p:cBhvr>
                                        <p:cTn id="19" dur="1000" fill="hold"/>
                                        <p:tgtEl>
                                          <p:spTgt spid="24"/>
                                        </p:tgtEl>
                                        <p:attrNameLst>
                                          <p:attrName>ppt_h</p:attrName>
                                        </p:attrNameLst>
                                      </p:cBhvr>
                                      <p:tavLst>
                                        <p:tav tm="0">
                                          <p:val>
                                            <p:fltVal val="0"/>
                                          </p:val>
                                        </p:tav>
                                        <p:tav tm="100000">
                                          <p:val>
                                            <p:strVal val="#ppt_h"/>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7"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ppt_h/2"/>
                                          </p:val>
                                        </p:tav>
                                        <p:tav tm="100000">
                                          <p:val>
                                            <p:strVal val="#ppt_y"/>
                                          </p:val>
                                        </p:tav>
                                      </p:tavLst>
                                    </p:anim>
                                    <p:anim calcmode="lin" valueType="num">
                                      <p:cBhvr>
                                        <p:cTn id="33" dur="1000" fill="hold"/>
                                        <p:tgtEl>
                                          <p:spTgt spid="27"/>
                                        </p:tgtEl>
                                        <p:attrNameLst>
                                          <p:attrName>ppt_w</p:attrName>
                                        </p:attrNameLst>
                                      </p:cBhvr>
                                      <p:tavLst>
                                        <p:tav tm="0">
                                          <p:val>
                                            <p:strVal val="#ppt_w"/>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7" presetClass="entr" presetSubtype="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ppt_h/2"/>
                                          </p:val>
                                        </p:tav>
                                        <p:tav tm="100000">
                                          <p:val>
                                            <p:strVal val="#ppt_y"/>
                                          </p:val>
                                        </p:tav>
                                      </p:tavLst>
                                    </p:anim>
                                    <p:anim calcmode="lin" valueType="num">
                                      <p:cBhvr>
                                        <p:cTn id="48" dur="1000" fill="hold"/>
                                        <p:tgtEl>
                                          <p:spTgt spid="30"/>
                                        </p:tgtEl>
                                        <p:attrNameLst>
                                          <p:attrName>ppt_w</p:attrName>
                                        </p:attrNameLst>
                                      </p:cBhvr>
                                      <p:tavLst>
                                        <p:tav tm="0">
                                          <p:val>
                                            <p:strVal val="#ppt_w"/>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vas.gif"/>
          <p:cNvPicPr>
            <a:picLocks noGrp="1" noChangeAspect="1"/>
          </p:cNvPicPr>
          <p:nvPr>
            <p:ph type="pic" sz="quarter" idx="13"/>
          </p:nvPr>
        </p:nvPicPr>
        <p:blipFill>
          <a:blip r:embed="rId2" cstate="print"/>
          <a:srcRect l="10022" r="10022"/>
          <a:stretch>
            <a:fillRect/>
          </a:stretch>
        </p:blipFill>
        <p:spPr>
          <a:xfrm>
            <a:off x="1259632" y="1121841"/>
            <a:ext cx="6624736" cy="4614318"/>
          </a:xfrm>
        </p:spPr>
      </p:pic>
    </p:spTree>
    <p:extLst>
      <p:ext uri="{BB962C8B-B14F-4D97-AF65-F5344CB8AC3E}">
        <p14:creationId xmlns:p14="http://schemas.microsoft.com/office/powerpoint/2010/main" val="2622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3" name="Rectangle 22"/>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4" name="TextBox 23"/>
          <p:cNvSpPr txBox="1"/>
          <p:nvPr/>
        </p:nvSpPr>
        <p:spPr>
          <a:xfrm>
            <a:off x="2339752" y="1393612"/>
            <a:ext cx="6664542" cy="523220"/>
          </a:xfrm>
          <a:prstGeom prst="rect">
            <a:avLst/>
          </a:prstGeom>
          <a:noFill/>
          <a:effectLst>
            <a:outerShdw blurRad="63500" sx="102000" sy="102000" algn="ctr" rotWithShape="0">
              <a:prstClr val="black">
                <a:alpha val="40000"/>
              </a:prstClr>
            </a:outerShdw>
          </a:effectLst>
        </p:spPr>
        <p:txBody>
          <a:bodyPr wrap="none" rtlCol="0">
            <a:noAutofit/>
          </a:bodyPr>
          <a:lstStyle/>
          <a:p>
            <a:pPr>
              <a:defRPr/>
            </a:pPr>
            <a:r>
              <a:rPr lang="en-US" sz="2400" dirty="0">
                <a:solidFill>
                  <a:schemeClr val="bg1"/>
                </a:solidFill>
                <a:ea typeface="ＭＳ Ｐゴシック" pitchFamily="-1" charset="-128"/>
                <a:cs typeface="ＭＳ Ｐゴシック" pitchFamily="-1" charset="-128"/>
              </a:rPr>
              <a:t>Laparoscopy still the Gold standard</a:t>
            </a:r>
            <a:endParaRPr lang="en-US" sz="3600" b="1" dirty="0">
              <a:solidFill>
                <a:schemeClr val="bg1"/>
              </a:solidFill>
              <a:effectLst>
                <a:innerShdw blurRad="63500" dist="50800" dir="5400000">
                  <a:prstClr val="white">
                    <a:alpha val="79000"/>
                  </a:prstClr>
                </a:innerShdw>
              </a:effectLst>
            </a:endParaRPr>
          </a:p>
        </p:txBody>
      </p:sp>
      <p:sp>
        <p:nvSpPr>
          <p:cNvPr id="25" name="Rectangle 24"/>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6" name="Rectangle 25"/>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7" name="TextBox 26"/>
          <p:cNvSpPr txBox="1"/>
          <p:nvPr/>
        </p:nvSpPr>
        <p:spPr>
          <a:xfrm>
            <a:off x="2479457" y="2636912"/>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400" dirty="0">
                <a:solidFill>
                  <a:schemeClr val="bg1"/>
                </a:solidFill>
              </a:rPr>
              <a:t>Imaging: TVU, MRI, Ct scan</a:t>
            </a:r>
          </a:p>
        </p:txBody>
      </p:sp>
      <p:sp>
        <p:nvSpPr>
          <p:cNvPr id="28" name="Rectangle 27"/>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9" name="Rectangle 28"/>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30" name="TextBox 29"/>
          <p:cNvSpPr txBox="1"/>
          <p:nvPr/>
        </p:nvSpPr>
        <p:spPr>
          <a:xfrm>
            <a:off x="2479457" y="3962400"/>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400" dirty="0">
                <a:solidFill>
                  <a:schemeClr val="bg1"/>
                </a:solidFill>
              </a:rPr>
              <a:t>Markers: ca 125</a:t>
            </a:r>
          </a:p>
        </p:txBody>
      </p:sp>
      <p:sp>
        <p:nvSpPr>
          <p:cNvPr id="11" name="Title 1"/>
          <p:cNvSpPr txBox="1">
            <a:spLocks/>
          </p:cNvSpPr>
          <p:nvPr/>
        </p:nvSpPr>
        <p:spPr>
          <a:xfrm>
            <a:off x="1485900" y="0"/>
            <a:ext cx="6172200" cy="1143000"/>
          </a:xfrm>
          <a:prstGeom prst="rect">
            <a:avLst/>
          </a:prstGeom>
        </p:spPr>
        <p:txBody>
          <a:bodyPr/>
          <a:lstStyle/>
          <a:p>
            <a:pPr algn="ctr">
              <a:lnSpc>
                <a:spcPct val="90000"/>
              </a:lnSpc>
              <a:spcBef>
                <a:spcPct val="0"/>
              </a:spcBef>
            </a:pPr>
            <a:r>
              <a:rPr lang="en-US" sz="3600" dirty="0">
                <a:solidFill>
                  <a:srgbClr val="FFFF00"/>
                </a:solidFill>
                <a:ea typeface="ＭＳ Ｐゴシック" pitchFamily="-1" charset="-128"/>
              </a:rPr>
              <a:t>Endometriosis diagnosis</a:t>
            </a:r>
            <a:endParaRPr lang="en-US" sz="3600" b="1" dirty="0">
              <a:solidFill>
                <a:prstClr val="white"/>
              </a:solidFill>
              <a:latin typeface="Calibri Light"/>
            </a:endParaRPr>
          </a:p>
        </p:txBody>
      </p:sp>
    </p:spTree>
    <p:extLst>
      <p:ext uri="{BB962C8B-B14F-4D97-AF65-F5344CB8AC3E}">
        <p14:creationId xmlns:p14="http://schemas.microsoft.com/office/powerpoint/2010/main" val="18859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7"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ppt_h/2"/>
                                          </p:val>
                                        </p:tav>
                                        <p:tav tm="100000">
                                          <p:val>
                                            <p:strVal val="#ppt_y"/>
                                          </p:val>
                                        </p:tav>
                                      </p:tavLst>
                                    </p:anim>
                                    <p:anim calcmode="lin" valueType="num">
                                      <p:cBhvr>
                                        <p:cTn id="18" dur="1000" fill="hold"/>
                                        <p:tgtEl>
                                          <p:spTgt spid="24"/>
                                        </p:tgtEl>
                                        <p:attrNameLst>
                                          <p:attrName>ppt_w</p:attrName>
                                        </p:attrNameLst>
                                      </p:cBhvr>
                                      <p:tavLst>
                                        <p:tav tm="0">
                                          <p:val>
                                            <p:strVal val="#ppt_w"/>
                                          </p:val>
                                        </p:tav>
                                        <p:tav tm="100000">
                                          <p:val>
                                            <p:strVal val="#ppt_w"/>
                                          </p:val>
                                        </p:tav>
                                      </p:tavLst>
                                    </p:anim>
                                    <p:anim calcmode="lin" valueType="num">
                                      <p:cBhvr>
                                        <p:cTn id="19" dur="1000" fill="hold"/>
                                        <p:tgtEl>
                                          <p:spTgt spid="24"/>
                                        </p:tgtEl>
                                        <p:attrNameLst>
                                          <p:attrName>ppt_h</p:attrName>
                                        </p:attrNameLst>
                                      </p:cBhvr>
                                      <p:tavLst>
                                        <p:tav tm="0">
                                          <p:val>
                                            <p:fltVal val="0"/>
                                          </p:val>
                                        </p:tav>
                                        <p:tav tm="100000">
                                          <p:val>
                                            <p:strVal val="#ppt_h"/>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7"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ppt_h/2"/>
                                          </p:val>
                                        </p:tav>
                                        <p:tav tm="100000">
                                          <p:val>
                                            <p:strVal val="#ppt_y"/>
                                          </p:val>
                                        </p:tav>
                                      </p:tavLst>
                                    </p:anim>
                                    <p:anim calcmode="lin" valueType="num">
                                      <p:cBhvr>
                                        <p:cTn id="33" dur="1000" fill="hold"/>
                                        <p:tgtEl>
                                          <p:spTgt spid="27"/>
                                        </p:tgtEl>
                                        <p:attrNameLst>
                                          <p:attrName>ppt_w</p:attrName>
                                        </p:attrNameLst>
                                      </p:cBhvr>
                                      <p:tavLst>
                                        <p:tav tm="0">
                                          <p:val>
                                            <p:strVal val="#ppt_w"/>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7" presetClass="entr" presetSubtype="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ppt_h/2"/>
                                          </p:val>
                                        </p:tav>
                                        <p:tav tm="100000">
                                          <p:val>
                                            <p:strVal val="#ppt_y"/>
                                          </p:val>
                                        </p:tav>
                                      </p:tavLst>
                                    </p:anim>
                                    <p:anim calcmode="lin" valueType="num">
                                      <p:cBhvr>
                                        <p:cTn id="48" dur="1000" fill="hold"/>
                                        <p:tgtEl>
                                          <p:spTgt spid="30"/>
                                        </p:tgtEl>
                                        <p:attrNameLst>
                                          <p:attrName>ppt_w</p:attrName>
                                        </p:attrNameLst>
                                      </p:cBhvr>
                                      <p:tavLst>
                                        <p:tav tm="0">
                                          <p:val>
                                            <p:strVal val="#ppt_w"/>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8"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3" name="Rectangle 22"/>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4" name="TextBox 23"/>
          <p:cNvSpPr txBox="1"/>
          <p:nvPr/>
        </p:nvSpPr>
        <p:spPr>
          <a:xfrm>
            <a:off x="2339752" y="1393612"/>
            <a:ext cx="6664542" cy="523220"/>
          </a:xfrm>
          <a:prstGeom prst="rect">
            <a:avLst/>
          </a:prstGeom>
          <a:noFill/>
          <a:effectLst>
            <a:outerShdw blurRad="63500" sx="102000" sy="102000" algn="ctr" rotWithShape="0">
              <a:prstClr val="black">
                <a:alpha val="40000"/>
              </a:prstClr>
            </a:outerShdw>
          </a:effectLst>
        </p:spPr>
        <p:txBody>
          <a:bodyPr wrap="none" rtlCol="0">
            <a:noAutofit/>
          </a:bodyPr>
          <a:lstStyle/>
          <a:p>
            <a:pPr>
              <a:defRPr/>
            </a:pPr>
            <a:r>
              <a:rPr lang="en-US" sz="2400" dirty="0">
                <a:solidFill>
                  <a:schemeClr val="bg1"/>
                </a:solidFill>
                <a:ea typeface="ＭＳ Ｐゴシック" pitchFamily="-1" charset="-128"/>
                <a:cs typeface="ＭＳ Ｐゴシック" pitchFamily="-1" charset="-128"/>
              </a:rPr>
              <a:t>No sufficiently and packed by evidence perfect way </a:t>
            </a:r>
            <a:endParaRPr lang="en-US" sz="3600" b="1" dirty="0">
              <a:solidFill>
                <a:schemeClr val="bg1"/>
              </a:solidFill>
              <a:effectLst>
                <a:innerShdw blurRad="63500" dist="50800" dir="5400000">
                  <a:prstClr val="white">
                    <a:alpha val="79000"/>
                  </a:prstClr>
                </a:innerShdw>
              </a:effectLst>
            </a:endParaRPr>
          </a:p>
        </p:txBody>
      </p:sp>
      <p:sp>
        <p:nvSpPr>
          <p:cNvPr id="25" name="Rectangle 24"/>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6" name="Rectangle 25"/>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7" name="TextBox 26"/>
          <p:cNvSpPr txBox="1"/>
          <p:nvPr/>
        </p:nvSpPr>
        <p:spPr>
          <a:xfrm>
            <a:off x="2479457" y="2636912"/>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400" dirty="0">
                <a:solidFill>
                  <a:schemeClr val="bg1"/>
                </a:solidFill>
              </a:rPr>
              <a:t>Delay in diagnosis is up to 7 years</a:t>
            </a:r>
          </a:p>
        </p:txBody>
      </p:sp>
      <p:sp>
        <p:nvSpPr>
          <p:cNvPr id="28" name="Rectangle 27"/>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9" name="Rectangle 28"/>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30" name="TextBox 29"/>
          <p:cNvSpPr txBox="1"/>
          <p:nvPr/>
        </p:nvSpPr>
        <p:spPr>
          <a:xfrm>
            <a:off x="2479457" y="3962400"/>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400" dirty="0">
                <a:solidFill>
                  <a:schemeClr val="bg1"/>
                </a:solidFill>
              </a:rPr>
              <a:t>Pay attention to history</a:t>
            </a:r>
          </a:p>
        </p:txBody>
      </p:sp>
      <p:sp>
        <p:nvSpPr>
          <p:cNvPr id="11" name="Title 1"/>
          <p:cNvSpPr txBox="1">
            <a:spLocks/>
          </p:cNvSpPr>
          <p:nvPr/>
        </p:nvSpPr>
        <p:spPr>
          <a:xfrm>
            <a:off x="1485900" y="332656"/>
            <a:ext cx="6172200" cy="1143000"/>
          </a:xfrm>
          <a:prstGeom prst="rect">
            <a:avLst/>
          </a:prstGeom>
        </p:spPr>
        <p:txBody>
          <a:bodyPr/>
          <a:lstStyle/>
          <a:p>
            <a:pPr algn="ctr">
              <a:lnSpc>
                <a:spcPct val="90000"/>
              </a:lnSpc>
              <a:spcBef>
                <a:spcPct val="0"/>
              </a:spcBef>
            </a:pPr>
            <a:r>
              <a:rPr lang="en-US" sz="4000" dirty="0">
                <a:solidFill>
                  <a:srgbClr val="FFFF00"/>
                </a:solidFill>
                <a:ea typeface="ＭＳ Ｐゴシック" pitchFamily="-1" charset="-128"/>
              </a:rPr>
              <a:t>Endometriosis diagnosis</a:t>
            </a:r>
            <a:endParaRPr lang="en-US" sz="4000" b="1" dirty="0">
              <a:solidFill>
                <a:prstClr val="white"/>
              </a:solidFill>
              <a:latin typeface="Calibri Light"/>
            </a:endParaRPr>
          </a:p>
        </p:txBody>
      </p:sp>
    </p:spTree>
    <p:extLst>
      <p:ext uri="{BB962C8B-B14F-4D97-AF65-F5344CB8AC3E}">
        <p14:creationId xmlns:p14="http://schemas.microsoft.com/office/powerpoint/2010/main" val="18859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7"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ppt_h/2"/>
                                          </p:val>
                                        </p:tav>
                                        <p:tav tm="100000">
                                          <p:val>
                                            <p:strVal val="#ppt_y"/>
                                          </p:val>
                                        </p:tav>
                                      </p:tavLst>
                                    </p:anim>
                                    <p:anim calcmode="lin" valueType="num">
                                      <p:cBhvr>
                                        <p:cTn id="18" dur="1000" fill="hold"/>
                                        <p:tgtEl>
                                          <p:spTgt spid="24"/>
                                        </p:tgtEl>
                                        <p:attrNameLst>
                                          <p:attrName>ppt_w</p:attrName>
                                        </p:attrNameLst>
                                      </p:cBhvr>
                                      <p:tavLst>
                                        <p:tav tm="0">
                                          <p:val>
                                            <p:strVal val="#ppt_w"/>
                                          </p:val>
                                        </p:tav>
                                        <p:tav tm="100000">
                                          <p:val>
                                            <p:strVal val="#ppt_w"/>
                                          </p:val>
                                        </p:tav>
                                      </p:tavLst>
                                    </p:anim>
                                    <p:anim calcmode="lin" valueType="num">
                                      <p:cBhvr>
                                        <p:cTn id="19" dur="1000" fill="hold"/>
                                        <p:tgtEl>
                                          <p:spTgt spid="24"/>
                                        </p:tgtEl>
                                        <p:attrNameLst>
                                          <p:attrName>ppt_h</p:attrName>
                                        </p:attrNameLst>
                                      </p:cBhvr>
                                      <p:tavLst>
                                        <p:tav tm="0">
                                          <p:val>
                                            <p:fltVal val="0"/>
                                          </p:val>
                                        </p:tav>
                                        <p:tav tm="100000">
                                          <p:val>
                                            <p:strVal val="#ppt_h"/>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7"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ppt_h/2"/>
                                          </p:val>
                                        </p:tav>
                                        <p:tav tm="100000">
                                          <p:val>
                                            <p:strVal val="#ppt_y"/>
                                          </p:val>
                                        </p:tav>
                                      </p:tavLst>
                                    </p:anim>
                                    <p:anim calcmode="lin" valueType="num">
                                      <p:cBhvr>
                                        <p:cTn id="33" dur="1000" fill="hold"/>
                                        <p:tgtEl>
                                          <p:spTgt spid="27"/>
                                        </p:tgtEl>
                                        <p:attrNameLst>
                                          <p:attrName>ppt_w</p:attrName>
                                        </p:attrNameLst>
                                      </p:cBhvr>
                                      <p:tavLst>
                                        <p:tav tm="0">
                                          <p:val>
                                            <p:strVal val="#ppt_w"/>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7" presetClass="entr" presetSubtype="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ppt_h/2"/>
                                          </p:val>
                                        </p:tav>
                                        <p:tav tm="100000">
                                          <p:val>
                                            <p:strVal val="#ppt_y"/>
                                          </p:val>
                                        </p:tav>
                                      </p:tavLst>
                                    </p:anim>
                                    <p:anim calcmode="lin" valueType="num">
                                      <p:cBhvr>
                                        <p:cTn id="48" dur="1000" fill="hold"/>
                                        <p:tgtEl>
                                          <p:spTgt spid="30"/>
                                        </p:tgtEl>
                                        <p:attrNameLst>
                                          <p:attrName>ppt_w</p:attrName>
                                        </p:attrNameLst>
                                      </p:cBhvr>
                                      <p:tavLst>
                                        <p:tav tm="0">
                                          <p:val>
                                            <p:strVal val="#ppt_w"/>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erve fibres in the functional and basal layers of the endometrium ...">
            <a:extLst>
              <a:ext uri="{FF2B5EF4-FFF2-40B4-BE49-F238E27FC236}">
                <a16:creationId xmlns:a16="http://schemas.microsoft.com/office/drawing/2014/main" id="{2F5B9AF5-CDA2-42DE-ADE0-40B842632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03"/>
            <a:ext cx="4967536" cy="68724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ilot study to evaluate the relative efficacy of endometrial ...">
            <a:extLst>
              <a:ext uri="{FF2B5EF4-FFF2-40B4-BE49-F238E27FC236}">
                <a16:creationId xmlns:a16="http://schemas.microsoft.com/office/drawing/2014/main" id="{30A5B4CB-9A53-4ABF-A6A2-30A520F72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96752"/>
            <a:ext cx="3672408"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12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2E2775-F70C-4CE2-B1B9-B78FC06AF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60032" cy="6858000"/>
          </a:xfrm>
          <a:prstGeom prst="rect">
            <a:avLst/>
          </a:prstGeom>
        </p:spPr>
      </p:pic>
      <p:pic>
        <p:nvPicPr>
          <p:cNvPr id="5" name="Picture 4">
            <a:extLst>
              <a:ext uri="{FF2B5EF4-FFF2-40B4-BE49-F238E27FC236}">
                <a16:creationId xmlns:a16="http://schemas.microsoft.com/office/drawing/2014/main" id="{7B7F7F75-B81A-481A-9452-14A31AC891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0"/>
            <a:ext cx="4383121" cy="6858000"/>
          </a:xfrm>
          <a:prstGeom prst="rect">
            <a:avLst/>
          </a:prstGeom>
        </p:spPr>
      </p:pic>
    </p:spTree>
    <p:extLst>
      <p:ext uri="{BB962C8B-B14F-4D97-AF65-F5344CB8AC3E}">
        <p14:creationId xmlns:p14="http://schemas.microsoft.com/office/powerpoint/2010/main" val="377730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2095500"/>
            <a:ext cx="9144000" cy="4357836"/>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a:t>U/S scan showing endometrioma with septa</a:t>
            </a:r>
          </a:p>
        </p:txBody>
      </p:sp>
      <p:sp>
        <p:nvSpPr>
          <p:cNvPr id="4" name="Content Placeholder 3"/>
          <p:cNvSpPr>
            <a:spLocks noGrp="1"/>
          </p:cNvSpPr>
          <p:nvPr>
            <p:ph idx="1"/>
          </p:nvPr>
        </p:nvSpPr>
        <p:spPr/>
        <p:txBody>
          <a:bodyPr/>
          <a:lstStyle/>
          <a:p>
            <a:endParaRPr lang="en-US"/>
          </a:p>
        </p:txBody>
      </p:sp>
      <p:cxnSp>
        <p:nvCxnSpPr>
          <p:cNvPr id="6" name="Straight Arrow Connector 5"/>
          <p:cNvCxnSpPr/>
          <p:nvPr/>
        </p:nvCxnSpPr>
        <p:spPr>
          <a:xfrm>
            <a:off x="6444208" y="836712"/>
            <a:ext cx="576064" cy="30963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47664" y="908720"/>
            <a:ext cx="4824536" cy="252028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2699792" y="1628800"/>
            <a:ext cx="72008" cy="21602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91880" y="908720"/>
            <a:ext cx="2952328" cy="30963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65D7-AAB3-4D57-9272-DD720C855141}"/>
              </a:ext>
            </a:extLst>
          </p:cNvPr>
          <p:cNvSpPr>
            <a:spLocks noGrp="1"/>
          </p:cNvSpPr>
          <p:nvPr>
            <p:ph type="title"/>
          </p:nvPr>
        </p:nvSpPr>
        <p:spPr/>
        <p:txBody>
          <a:bodyPr/>
          <a:lstStyle/>
          <a:p>
            <a:r>
              <a:rPr lang="en-US" dirty="0">
                <a:solidFill>
                  <a:srgbClr val="FF0000"/>
                </a:solidFill>
                <a:effectLst/>
              </a:rPr>
              <a:t>Key Points</a:t>
            </a:r>
          </a:p>
        </p:txBody>
      </p:sp>
      <p:sp>
        <p:nvSpPr>
          <p:cNvPr id="3" name="Content Placeholder 2">
            <a:extLst>
              <a:ext uri="{FF2B5EF4-FFF2-40B4-BE49-F238E27FC236}">
                <a16:creationId xmlns:a16="http://schemas.microsoft.com/office/drawing/2014/main" id="{B3BE2460-F67D-4ABC-B82A-FF986A04044D}"/>
              </a:ext>
            </a:extLst>
          </p:cNvPr>
          <p:cNvSpPr>
            <a:spLocks noGrp="1"/>
          </p:cNvSpPr>
          <p:nvPr>
            <p:ph idx="1"/>
          </p:nvPr>
        </p:nvSpPr>
        <p:spPr>
          <a:xfrm>
            <a:off x="-108520" y="1219200"/>
            <a:ext cx="9145016" cy="4724400"/>
          </a:xfrm>
        </p:spPr>
        <p:txBody>
          <a:bodyPr/>
          <a:lstStyle/>
          <a:p>
            <a:r>
              <a:rPr lang="en-US" sz="2000" dirty="0">
                <a:effectLst/>
              </a:rPr>
              <a:t>Adenomyosis is the presence of endometrial tissue in the myometrium making the uterus diffusely enlarged, boggy, and globular. It occurs in 20% of women, most of whom are parous and in their late 30s or early 40s.</a:t>
            </a:r>
          </a:p>
          <a:p>
            <a:r>
              <a:rPr lang="en-US" sz="2000" dirty="0">
                <a:effectLst/>
              </a:rPr>
              <a:t> Patients typically present with increasing secondary dysmenorrhea and/or heavy or prolonged menstrual bleeding; 30% of patients are asymptomatic.</a:t>
            </a:r>
          </a:p>
          <a:p>
            <a:r>
              <a:rPr lang="en-US" sz="2000" dirty="0">
                <a:effectLst/>
              </a:rPr>
              <a:t> Adenomyosis may be suggested on pelvic ultrasound. MRI can best distinguish between adenomyosis and fibroids.</a:t>
            </a:r>
          </a:p>
          <a:p>
            <a:r>
              <a:rPr lang="en-US" sz="2000" dirty="0">
                <a:effectLst/>
              </a:rPr>
              <a:t> Patients aged 45 years or older who have abnormal uterine bleeding should also have an endometrial biopsy to rule out EIN and cancer prior to beginning treatment.</a:t>
            </a:r>
          </a:p>
          <a:p>
            <a:r>
              <a:rPr lang="en-US" sz="2000" dirty="0">
                <a:effectLst/>
              </a:rPr>
              <a:t> Minimal symptoms may be treated with analgesics, </a:t>
            </a:r>
            <a:r>
              <a:rPr lang="en-US" sz="2000" dirty="0" err="1">
                <a:effectLst/>
              </a:rPr>
              <a:t>NSAIDs,progestins</a:t>
            </a:r>
            <a:r>
              <a:rPr lang="en-US" sz="2000" dirty="0">
                <a:effectLst/>
              </a:rPr>
              <a:t>, although adenomyosis is less responsive to hormonal management than endometriosis.</a:t>
            </a:r>
          </a:p>
          <a:p>
            <a:r>
              <a:rPr lang="en-US" sz="2000" dirty="0">
                <a:effectLst/>
              </a:rPr>
              <a:t> The levonorgestrel-containing IUD is the most effective.</a:t>
            </a:r>
          </a:p>
          <a:p>
            <a:r>
              <a:rPr lang="en-US" sz="2000" dirty="0">
                <a:effectLst/>
              </a:rPr>
              <a:t>UAE is a good option</a:t>
            </a:r>
          </a:p>
          <a:p>
            <a:r>
              <a:rPr lang="en-US" sz="2000" dirty="0">
                <a:effectLst/>
              </a:rPr>
              <a:t>Hysterectomy is the only definitive means of diagnosing and treating adenomyosis.</a:t>
            </a:r>
          </a:p>
          <a:p>
            <a:endParaRPr lang="en-US" dirty="0"/>
          </a:p>
        </p:txBody>
      </p:sp>
      <p:sp>
        <p:nvSpPr>
          <p:cNvPr id="4" name="Slide Number Placeholder 3">
            <a:extLst>
              <a:ext uri="{FF2B5EF4-FFF2-40B4-BE49-F238E27FC236}">
                <a16:creationId xmlns:a16="http://schemas.microsoft.com/office/drawing/2014/main" id="{52798809-7FB8-42D8-9D1B-5C053776B00D}"/>
              </a:ext>
            </a:extLst>
          </p:cNvPr>
          <p:cNvSpPr>
            <a:spLocks noGrp="1"/>
          </p:cNvSpPr>
          <p:nvPr>
            <p:ph type="sldNum" sz="quarter" idx="12"/>
          </p:nvPr>
        </p:nvSpPr>
        <p:spPr/>
        <p:txBody>
          <a:bodyPr/>
          <a:lstStyle/>
          <a:p>
            <a:fld id="{09B87B27-2B38-466A-8CD4-319805E47035}" type="slidenum">
              <a:rPr lang="en-US" smtClean="0">
                <a:solidFill>
                  <a:srgbClr val="003366"/>
                </a:solidFill>
              </a:rPr>
              <a:pPr/>
              <a:t>4</a:t>
            </a:fld>
            <a:endParaRPr lang="en-US">
              <a:solidFill>
                <a:srgbClr val="003366"/>
              </a:solidFill>
            </a:endParaRPr>
          </a:p>
        </p:txBody>
      </p:sp>
    </p:spTree>
    <p:extLst>
      <p:ext uri="{BB962C8B-B14F-4D97-AF65-F5344CB8AC3E}">
        <p14:creationId xmlns:p14="http://schemas.microsoft.com/office/powerpoint/2010/main" val="34390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tx1"/>
                </a:solidFill>
                <a:effectLst/>
                <a:latin typeface="Times New Roman" panose="02020603050405020304" pitchFamily="18" charset="0"/>
                <a:cs typeface="Times New Roman" panose="02020603050405020304" pitchFamily="18" charset="0"/>
              </a:rPr>
              <a:t>Laparoscopy for diagnosis</a:t>
            </a:r>
            <a:br>
              <a:rPr lang="en-US" sz="4000" dirty="0">
                <a:solidFill>
                  <a:schemeClr val="tx1"/>
                </a:solidFill>
                <a:effectLst/>
                <a:latin typeface="Times New Roman" panose="02020603050405020304" pitchFamily="18" charset="0"/>
                <a:cs typeface="Times New Roman" panose="02020603050405020304" pitchFamily="18" charset="0"/>
              </a:rPr>
            </a:br>
            <a:r>
              <a:rPr lang="en-US" sz="4000" dirty="0">
                <a:solidFill>
                  <a:schemeClr val="tx1"/>
                </a:solidFill>
                <a:effectLst/>
                <a:latin typeface="Times New Roman" panose="02020603050405020304" pitchFamily="18" charset="0"/>
                <a:cs typeface="Times New Roman" panose="02020603050405020304" pitchFamily="18" charset="0"/>
              </a:rPr>
              <a:t>(ESHRE  Guidelines April, 2013)</a:t>
            </a:r>
          </a:p>
        </p:txBody>
      </p:sp>
      <p:sp>
        <p:nvSpPr>
          <p:cNvPr id="3" name="Content Placeholder 2"/>
          <p:cNvSpPr>
            <a:spLocks noGrp="1"/>
          </p:cNvSpPr>
          <p:nvPr>
            <p:ph idx="1"/>
          </p:nvPr>
        </p:nvSpPr>
        <p:spPr/>
        <p:txBody>
          <a:bodyPr>
            <a:noAutofit/>
          </a:bodyPr>
          <a:lstStyle/>
          <a:p>
            <a:r>
              <a:rPr lang="en-US" sz="2200" dirty="0">
                <a:effectLst/>
                <a:latin typeface="Times New Roman" panose="02020603050405020304" pitchFamily="18" charset="0"/>
                <a:cs typeface="Times New Roman" panose="02020603050405020304" pitchFamily="18" charset="0"/>
              </a:rPr>
              <a:t>The GDG recommends to perform a laparoscopy to diagnose endometriosis, although evidence is lacking that a positive laparoscopy truly proves the presence of disease.</a:t>
            </a:r>
          </a:p>
          <a:p>
            <a:pPr>
              <a:buNone/>
            </a:pPr>
            <a:r>
              <a:rPr lang="en-US" sz="2200" dirty="0">
                <a:effectLst/>
                <a:latin typeface="Times New Roman" panose="02020603050405020304" pitchFamily="18" charset="0"/>
                <a:cs typeface="Times New Roman" panose="02020603050405020304" pitchFamily="18" charset="0"/>
              </a:rPr>
              <a:t>								GPP</a:t>
            </a:r>
          </a:p>
          <a:p>
            <a:r>
              <a:rPr lang="en-US" sz="2200" dirty="0">
                <a:effectLst/>
                <a:latin typeface="Times New Roman" panose="02020603050405020304" pitchFamily="18" charset="0"/>
                <a:cs typeface="Times New Roman" panose="02020603050405020304" pitchFamily="18" charset="0"/>
              </a:rPr>
              <a:t>A negative diagnostic laparoscopy in women with symptoms and signs of the disease is highly accurate for the exclusion of the diagnosis of endometriosis.</a:t>
            </a:r>
          </a:p>
          <a:p>
            <a:pPr>
              <a:buNone/>
            </a:pPr>
            <a:r>
              <a:rPr lang="en-US" sz="2200" dirty="0">
                <a:effectLst/>
                <a:latin typeface="Times New Roman" panose="02020603050405020304" pitchFamily="18" charset="0"/>
                <a:cs typeface="Times New Roman" panose="02020603050405020304" pitchFamily="18" charset="0"/>
              </a:rPr>
              <a:t>								A</a:t>
            </a:r>
          </a:p>
          <a:p>
            <a:r>
              <a:rPr lang="en-US" sz="2200" dirty="0">
                <a:effectLst/>
                <a:latin typeface="Times New Roman" panose="02020603050405020304" pitchFamily="18" charset="0"/>
                <a:cs typeface="Times New Roman" panose="02020603050405020304" pitchFamily="18" charset="0"/>
              </a:rPr>
              <a:t>The GDG recommends that clinicians confirm a positive laparoscopy by histology, since positive histology confirms the diagnosis of endometriosis although negative histology does not exclude it </a:t>
            </a:r>
          </a:p>
          <a:p>
            <a:pPr>
              <a:buNone/>
            </a:pPr>
            <a:r>
              <a:rPr lang="en-US" sz="2200" dirty="0">
                <a:effectLst/>
                <a:latin typeface="Times New Roman" panose="02020603050405020304" pitchFamily="18" charset="0"/>
                <a:cs typeface="Times New Roman" panose="02020603050405020304" pitchFamily="18" charset="0"/>
              </a:rPr>
              <a:t>								GPP</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effectLst/>
                <a:latin typeface="Times New Roman" panose="02020603050405020304" pitchFamily="18" charset="0"/>
                <a:cs typeface="Times New Roman" panose="02020603050405020304" pitchFamily="18" charset="0"/>
              </a:rPr>
              <a:t>Diagnosis</a:t>
            </a:r>
            <a:br>
              <a:rPr lang="en-US" sz="3600" dirty="0">
                <a:solidFill>
                  <a:schemeClr val="tx1"/>
                </a:solidFill>
                <a:effectLst/>
                <a:latin typeface="Times New Roman" panose="02020603050405020304" pitchFamily="18" charset="0"/>
                <a:cs typeface="Times New Roman" panose="02020603050405020304" pitchFamily="18" charset="0"/>
              </a:rPr>
            </a:br>
            <a:r>
              <a:rPr lang="en-US" sz="3600" dirty="0">
                <a:solidFill>
                  <a:schemeClr val="tx1"/>
                </a:solidFill>
                <a:effectLst/>
                <a:latin typeface="Times New Roman" panose="02020603050405020304" pitchFamily="18" charset="0"/>
                <a:cs typeface="Times New Roman" panose="02020603050405020304" pitchFamily="18" charset="0"/>
              </a:rPr>
              <a:t> (ESHRE  Guidelines April, 2013)</a:t>
            </a:r>
          </a:p>
        </p:txBody>
      </p:sp>
      <p:sp>
        <p:nvSpPr>
          <p:cNvPr id="3" name="Content Placeholder 2"/>
          <p:cNvSpPr>
            <a:spLocks noGrp="1"/>
          </p:cNvSpPr>
          <p:nvPr>
            <p:ph idx="1"/>
          </p:nvPr>
        </p:nvSpPr>
        <p:spPr>
          <a:xfrm>
            <a:off x="876300" y="1371600"/>
            <a:ext cx="7391400" cy="4724400"/>
          </a:xfrm>
        </p:spPr>
        <p:txBody>
          <a:bodyPr/>
          <a:lstStyle/>
          <a:p>
            <a:r>
              <a:rPr lang="en-US" sz="2800" dirty="0">
                <a:effectLst/>
                <a:latin typeface="Times New Roman" panose="02020603050405020304" pitchFamily="18" charset="0"/>
                <a:cs typeface="Times New Roman" panose="02020603050405020304" pitchFamily="18" charset="0"/>
              </a:rPr>
              <a:t>In women with symptoms and signs of rectal endometriosis, </a:t>
            </a:r>
            <a:r>
              <a:rPr lang="en-US" sz="2800" dirty="0" err="1">
                <a:effectLst/>
                <a:latin typeface="Times New Roman" panose="02020603050405020304" pitchFamily="18" charset="0"/>
                <a:cs typeface="Times New Roman" panose="02020603050405020304" pitchFamily="18" charset="0"/>
              </a:rPr>
              <a:t>transvaginal</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sonography</a:t>
            </a:r>
            <a:r>
              <a:rPr lang="en-US" sz="2800" dirty="0">
                <a:effectLst/>
                <a:latin typeface="Times New Roman" panose="02020603050405020304" pitchFamily="18" charset="0"/>
                <a:cs typeface="Times New Roman" panose="02020603050405020304" pitchFamily="18" charset="0"/>
              </a:rPr>
              <a:t> is useful for identifying or ruling out rectal endometriosis </a:t>
            </a:r>
          </a:p>
          <a:p>
            <a:pPr>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Hudelist</a:t>
            </a:r>
            <a:r>
              <a:rPr lang="en-US" sz="2800" dirty="0">
                <a:effectLst/>
                <a:latin typeface="Times New Roman" panose="02020603050405020304" pitchFamily="18" charset="0"/>
                <a:cs typeface="Times New Roman" panose="02020603050405020304" pitchFamily="18" charset="0"/>
              </a:rPr>
              <a:t>, 2011). 	 		A</a:t>
            </a:r>
          </a:p>
          <a:p>
            <a:r>
              <a:rPr lang="en-US" sz="2800" dirty="0">
                <a:effectLst/>
                <a:latin typeface="Times New Roman" panose="02020603050405020304" pitchFamily="18" charset="0"/>
                <a:cs typeface="Times New Roman" panose="02020603050405020304" pitchFamily="18" charset="0"/>
              </a:rPr>
              <a:t>Clinicians are recommended not to use immunological biomarkers in plasma, urine or serum, including CA-125, to diagnose endometriosis 				A </a:t>
            </a:r>
          </a:p>
          <a:p>
            <a:pPr>
              <a:buNone/>
            </a:pPr>
            <a:r>
              <a:rPr lang="en-US" sz="2800" dirty="0">
                <a:effectLst/>
                <a:latin typeface="Times New Roman" panose="02020603050405020304" pitchFamily="18" charset="0"/>
                <a:cs typeface="Times New Roman" panose="02020603050405020304" pitchFamily="18" charset="0"/>
              </a:rPr>
              <a:t>	(Mol et al., 1998; May et al., 2010). </a:t>
            </a:r>
            <a:r>
              <a:rPr lang="en-US" dirty="0">
                <a:effectLst/>
                <a:latin typeface="Times New Roman" panose="02020603050405020304" pitchFamily="18" charset="0"/>
                <a:cs typeface="Times New Roman" panose="02020603050405020304" pitchFamily="18" charset="0"/>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good history</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714" y="1988840"/>
            <a:ext cx="8366750" cy="4611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619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332656"/>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r>
              <a:rPr lang="en-US" sz="2000" b="1" dirty="0">
                <a:solidFill>
                  <a:schemeClr val="bg1"/>
                </a:solidFill>
              </a:rPr>
              <a:t>Family history of Endometriosis:</a:t>
            </a:r>
          </a:p>
          <a:p>
            <a:r>
              <a:rPr lang="en-US" sz="2000" b="1" dirty="0">
                <a:solidFill>
                  <a:schemeClr val="bg1"/>
                </a:solidFill>
              </a:rPr>
              <a:t>8 fold increase</a:t>
            </a:r>
            <a:endParaRPr lang="en-US" dirty="0"/>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988840"/>
            <a:ext cx="5982462" cy="811888"/>
          </a:xfrm>
        </p:spPr>
        <p:txBody>
          <a:bodyPr/>
          <a:lstStyle/>
          <a:p>
            <a:r>
              <a:rPr lang="en-US" sz="2000" b="1" dirty="0">
                <a:solidFill>
                  <a:schemeClr val="bg1"/>
                </a:solidFill>
              </a:rPr>
              <a:t>Early menarche</a:t>
            </a:r>
            <a:br>
              <a:rPr lang="en-US" sz="2000" dirty="0">
                <a:solidFill>
                  <a:schemeClr val="bg1"/>
                </a:solidFill>
              </a:rPr>
            </a:br>
            <a:r>
              <a:rPr lang="en-US" sz="2000" dirty="0">
                <a:solidFill>
                  <a:schemeClr val="bg1"/>
                </a:solidFill>
              </a:rPr>
              <a:t>Menarche that occurs before age 11 years is associated with the development of endometriosis</a:t>
            </a:r>
            <a:endParaRPr lang="en-US" dirty="0"/>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
        <p:nvSpPr>
          <p:cNvPr id="6" name="Text Placeholder 5"/>
          <p:cNvSpPr>
            <a:spLocks noGrp="1"/>
          </p:cNvSpPr>
          <p:nvPr>
            <p:ph type="body" sz="quarter" idx="17"/>
          </p:nvPr>
        </p:nvSpPr>
        <p:spPr>
          <a:xfrm>
            <a:off x="3785616" y="3789040"/>
            <a:ext cx="5358384" cy="761999"/>
          </a:xfrm>
        </p:spPr>
        <p:txBody>
          <a:bodyPr/>
          <a:lstStyle/>
          <a:p>
            <a:r>
              <a:rPr lang="en-US" sz="2000" b="1" dirty="0">
                <a:solidFill>
                  <a:schemeClr val="bg1"/>
                </a:solidFill>
              </a:rPr>
              <a:t>Long menstrual cycle</a:t>
            </a:r>
            <a:br>
              <a:rPr lang="en-US" sz="2000" dirty="0">
                <a:solidFill>
                  <a:schemeClr val="bg1"/>
                </a:solidFill>
              </a:rPr>
            </a:br>
            <a:r>
              <a:rPr lang="en-US" sz="2000" dirty="0">
                <a:solidFill>
                  <a:schemeClr val="bg1"/>
                </a:solidFill>
              </a:rPr>
              <a:t>Prolonged, heavy cycles are associated with the development of endometriosis</a:t>
            </a:r>
            <a:endParaRPr lang="en-US" sz="2400" dirty="0">
              <a:solidFill>
                <a:schemeClr val="bg1"/>
              </a:solidFill>
            </a:endParaRPr>
          </a:p>
        </p:txBody>
      </p:sp>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343400" y="5105400"/>
            <a:ext cx="4512564" cy="430887"/>
          </a:xfrm>
        </p:spPr>
        <p:txBody>
          <a:bodyPr/>
          <a:lstStyle/>
          <a:p>
            <a:br>
              <a:rPr lang="en-US" sz="2000" dirty="0">
                <a:solidFill>
                  <a:schemeClr val="bg1"/>
                </a:solidFill>
              </a:rPr>
            </a:br>
            <a:r>
              <a:rPr lang="en-US" sz="2000" b="1" dirty="0">
                <a:solidFill>
                  <a:schemeClr val="bg1"/>
                </a:solidFill>
              </a:rPr>
              <a:t>Short menstrual cycle</a:t>
            </a:r>
            <a:br>
              <a:rPr lang="en-US" sz="2000" dirty="0">
                <a:solidFill>
                  <a:schemeClr val="bg1"/>
                </a:solidFill>
              </a:rPr>
            </a:br>
            <a:r>
              <a:rPr lang="en-US" sz="2000" dirty="0">
                <a:solidFill>
                  <a:schemeClr val="bg1"/>
                </a:solidFill>
              </a:rPr>
              <a:t>Cycle lengths less than 27 days are associated with the development of endometriosis </a:t>
            </a:r>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
        <p:nvSpPr>
          <p:cNvPr id="14" name="Title 1"/>
          <p:cNvSpPr txBox="1">
            <a:spLocks/>
          </p:cNvSpPr>
          <p:nvPr/>
        </p:nvSpPr>
        <p:spPr>
          <a:xfrm rot="18882530">
            <a:off x="-138726" y="3913749"/>
            <a:ext cx="3241804" cy="1323937"/>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j-lt"/>
                <a:ea typeface="+mj-ea"/>
                <a:cs typeface="+mj-cs"/>
              </a:rPr>
              <a:t>The history</a:t>
            </a:r>
          </a:p>
        </p:txBody>
      </p:sp>
    </p:spTree>
    <p:extLst>
      <p:ext uri="{BB962C8B-B14F-4D97-AF65-F5344CB8AC3E}">
        <p14:creationId xmlns:p14="http://schemas.microsoft.com/office/powerpoint/2010/main" val="1778207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457200"/>
            <a:ext cx="3429000" cy="2667000"/>
          </a:xfrm>
        </p:spPr>
        <p:txBody>
          <a:bodyPr/>
          <a:lstStyle/>
          <a:p>
            <a:r>
              <a:rPr lang="en-US" sz="3600" dirty="0"/>
              <a:t>Menstrual pains affecting </a:t>
            </a:r>
            <a:r>
              <a:rPr lang="en-US" sz="3600" dirty="0" err="1"/>
              <a:t>QoL</a:t>
            </a:r>
            <a:endParaRPr lang="en-US" sz="3600" dirty="0"/>
          </a:p>
        </p:txBody>
      </p:sp>
      <p:sp>
        <p:nvSpPr>
          <p:cNvPr id="4" name="Text Placeholder 3"/>
          <p:cNvSpPr>
            <a:spLocks noGrp="1"/>
          </p:cNvSpPr>
          <p:nvPr>
            <p:ph type="body" sz="quarter" idx="11"/>
          </p:nvPr>
        </p:nvSpPr>
        <p:spPr>
          <a:xfrm>
            <a:off x="609600" y="4210050"/>
            <a:ext cx="3048000" cy="1962150"/>
          </a:xfrm>
        </p:spPr>
        <p:txBody>
          <a:bodyPr/>
          <a:lstStyle/>
          <a:p>
            <a:r>
              <a:rPr lang="en-US" dirty="0"/>
              <a:t>The cyclical usage of pain killers especially the </a:t>
            </a:r>
            <a:r>
              <a:rPr lang="en-US" dirty="0" err="1"/>
              <a:t>injectable</a:t>
            </a:r>
            <a:r>
              <a:rPr lang="en-US" dirty="0"/>
              <a:t> one.</a:t>
            </a:r>
          </a:p>
        </p:txBody>
      </p:sp>
      <p:sp>
        <p:nvSpPr>
          <p:cNvPr id="5" name="Title 1"/>
          <p:cNvSpPr txBox="1">
            <a:spLocks/>
          </p:cNvSpPr>
          <p:nvPr/>
        </p:nvSpPr>
        <p:spPr>
          <a:xfrm>
            <a:off x="4572000" y="2286000"/>
            <a:ext cx="498924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schemeClr val="tx2"/>
                </a:solidFill>
                <a:effectLst/>
                <a:uLnTx/>
                <a:uFillTx/>
                <a:latin typeface="+mj-lt"/>
                <a:ea typeface="+mj-ea"/>
                <a:cs typeface="+mj-cs"/>
              </a:rPr>
              <a:t>Please pay attention</a:t>
            </a:r>
          </a:p>
        </p:txBody>
      </p:sp>
    </p:spTree>
    <p:extLst>
      <p:ext uri="{BB962C8B-B14F-4D97-AF65-F5344CB8AC3E}">
        <p14:creationId xmlns:p14="http://schemas.microsoft.com/office/powerpoint/2010/main" val="190390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examination findings</a:t>
            </a:r>
          </a:p>
        </p:txBody>
      </p:sp>
      <p:sp>
        <p:nvSpPr>
          <p:cNvPr id="3" name="Content Placeholder 2"/>
          <p:cNvSpPr>
            <a:spLocks noGrp="1"/>
          </p:cNvSpPr>
          <p:nvPr>
            <p:ph idx="1"/>
          </p:nvPr>
        </p:nvSpPr>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The physical examination is typically unrevealing. </a:t>
            </a:r>
          </a:p>
          <a:p>
            <a:r>
              <a:rPr lang="en-US" dirty="0">
                <a:latin typeface="Times New Roman" panose="02020603050405020304" pitchFamily="18" charset="0"/>
                <a:cs typeface="Times New Roman" panose="02020603050405020304" pitchFamily="18" charset="0"/>
              </a:rPr>
              <a:t>The findings are variable and of limited precision in either localization or diagnosis of endometriosis. </a:t>
            </a:r>
          </a:p>
          <a:p>
            <a:r>
              <a:rPr lang="en-US" dirty="0">
                <a:latin typeface="Times New Roman" panose="02020603050405020304" pitchFamily="18" charset="0"/>
                <a:cs typeface="Times New Roman" panose="02020603050405020304" pitchFamily="18" charset="0"/>
              </a:rPr>
              <a:t>Because much disease is found in the dependent areas of the pelvis, it is critical to perform a systematic rectovaginal examination.</a:t>
            </a:r>
          </a:p>
          <a:p>
            <a:r>
              <a:rPr lang="en-US" dirty="0">
                <a:latin typeface="Times New Roman" panose="02020603050405020304" pitchFamily="18" charset="0"/>
                <a:cs typeface="Times New Roman" panose="02020603050405020304" pitchFamily="18" charset="0"/>
              </a:rPr>
              <a:t>However, tender nodules may be palpable along the uterosacral ligaments, rectovaginal septum, or within the cul-de-sac, especially if the examination is performed just before menses. </a:t>
            </a:r>
          </a:p>
          <a:p>
            <a:r>
              <a:rPr lang="en-US" dirty="0">
                <a:latin typeface="Times New Roman" panose="02020603050405020304" pitchFamily="18" charset="0"/>
                <a:cs typeface="Times New Roman" panose="02020603050405020304" pitchFamily="18" charset="0"/>
              </a:rPr>
              <a:t>The clinician may also appreciate uterine or adnexal fixation or a tender adnexal mass (endometrioma). </a:t>
            </a:r>
          </a:p>
        </p:txBody>
      </p:sp>
    </p:spTree>
    <p:extLst>
      <p:ext uri="{BB962C8B-B14F-4D97-AF65-F5344CB8AC3E}">
        <p14:creationId xmlns:p14="http://schemas.microsoft.com/office/powerpoint/2010/main" val="1641576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2050" name="Picture 2" descr="https://encrypted-tbn2.gstatic.com/images?q=tbn:ANd9GcRdGTlivoINOHOIvbPaf9Uv3prES8Xg_LOk81P_qO4axXAgYR0ZZ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978316"/>
            <a:ext cx="4534193" cy="286954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4193" y="3978316"/>
            <a:ext cx="4540085" cy="2869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 y="1"/>
            <a:ext cx="9080169" cy="3978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9601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404664"/>
            <a:ext cx="8229600" cy="1143000"/>
          </a:xfrm>
        </p:spPr>
        <p:txBody>
          <a:bodyPr/>
          <a:lstStyle/>
          <a:p>
            <a:r>
              <a:rPr lang="en-AU" dirty="0"/>
              <a:t>AFS staging</a:t>
            </a:r>
          </a:p>
        </p:txBody>
      </p:sp>
      <p:sp>
        <p:nvSpPr>
          <p:cNvPr id="18435" name="Content Placeholder 2" descr="Rectangle: Click to edit Master text styles&#10;Second level&#10;Third level&#10;Fourth level&#10;Fifth level"/>
          <p:cNvSpPr>
            <a:spLocks noGrp="1"/>
          </p:cNvSpPr>
          <p:nvPr>
            <p:ph idx="1"/>
          </p:nvPr>
        </p:nvSpPr>
        <p:spPr>
          <a:xfrm>
            <a:off x="657225" y="1528763"/>
            <a:ext cx="7772400" cy="4114800"/>
          </a:xfrm>
        </p:spPr>
        <p:txBody>
          <a:bodyPr/>
          <a:lstStyle/>
          <a:p>
            <a:r>
              <a:rPr lang="en-AU"/>
              <a:t>Stage I (Minimal) Findings restricted to only superficial lesions and possibly a few filmy adhesions </a:t>
            </a:r>
          </a:p>
          <a:p>
            <a:r>
              <a:rPr lang="en-AU"/>
              <a:t>Stage II (Mild) In addition, some deep lesions are present in the cul-de-sac </a:t>
            </a:r>
          </a:p>
          <a:p>
            <a:r>
              <a:rPr lang="en-AU"/>
              <a:t>Stage III (Moderate) As above, plus presence of endometriomas on the ovary and more adhesions </a:t>
            </a:r>
          </a:p>
          <a:p>
            <a:r>
              <a:rPr lang="en-AU"/>
              <a:t>Stage IV (Severe) As above, plus large endometriomas, extensive adhesions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0E32522-24BA-4512-911B-1E228B486411}"/>
              </a:ext>
            </a:extLst>
          </p:cNvPr>
          <p:cNvGraphicFramePr>
            <a:graphicFrameLocks noGrp="1"/>
          </p:cNvGraphicFramePr>
          <p:nvPr>
            <p:ph idx="4294967295"/>
            <p:extLst>
              <p:ext uri="{D42A27DB-BD31-4B8C-83A1-F6EECF244321}">
                <p14:modId xmlns:p14="http://schemas.microsoft.com/office/powerpoint/2010/main" val="335851640"/>
              </p:ext>
            </p:extLst>
          </p:nvPr>
        </p:nvGraphicFramePr>
        <p:xfrm>
          <a:off x="0" y="0"/>
          <a:ext cx="9142640" cy="7000069"/>
        </p:xfrm>
        <a:graphic>
          <a:graphicData uri="http://schemas.openxmlformats.org/drawingml/2006/table">
            <a:tbl>
              <a:tblPr>
                <a:tableStyleId>{775DCB02-9BB8-47FD-8907-85C794F793BA}</a:tableStyleId>
              </a:tblPr>
              <a:tblGrid>
                <a:gridCol w="1828528">
                  <a:extLst>
                    <a:ext uri="{9D8B030D-6E8A-4147-A177-3AD203B41FA5}">
                      <a16:colId xmlns:a16="http://schemas.microsoft.com/office/drawing/2014/main" val="1425613176"/>
                    </a:ext>
                  </a:extLst>
                </a:gridCol>
                <a:gridCol w="1828528">
                  <a:extLst>
                    <a:ext uri="{9D8B030D-6E8A-4147-A177-3AD203B41FA5}">
                      <a16:colId xmlns:a16="http://schemas.microsoft.com/office/drawing/2014/main" val="1401152877"/>
                    </a:ext>
                  </a:extLst>
                </a:gridCol>
                <a:gridCol w="1828528">
                  <a:extLst>
                    <a:ext uri="{9D8B030D-6E8A-4147-A177-3AD203B41FA5}">
                      <a16:colId xmlns:a16="http://schemas.microsoft.com/office/drawing/2014/main" val="3435427785"/>
                    </a:ext>
                  </a:extLst>
                </a:gridCol>
                <a:gridCol w="1828528">
                  <a:extLst>
                    <a:ext uri="{9D8B030D-6E8A-4147-A177-3AD203B41FA5}">
                      <a16:colId xmlns:a16="http://schemas.microsoft.com/office/drawing/2014/main" val="315993061"/>
                    </a:ext>
                  </a:extLst>
                </a:gridCol>
                <a:gridCol w="1828528">
                  <a:extLst>
                    <a:ext uri="{9D8B030D-6E8A-4147-A177-3AD203B41FA5}">
                      <a16:colId xmlns:a16="http://schemas.microsoft.com/office/drawing/2014/main" val="2453553980"/>
                    </a:ext>
                  </a:extLst>
                </a:gridCol>
              </a:tblGrid>
              <a:tr h="428625">
                <a:tc>
                  <a:txBody>
                    <a:bodyPr/>
                    <a:lstStyle/>
                    <a:p>
                      <a:pPr algn="l"/>
                      <a:r>
                        <a:rPr lang="en-US" sz="1400">
                          <a:solidFill>
                            <a:srgbClr val="222222"/>
                          </a:solidFill>
                          <a:effectLst/>
                        </a:rPr>
                        <a:t>Tube</a:t>
                      </a:r>
                    </a:p>
                  </a:txBody>
                  <a:tcPr marL="36739" marR="36739" marT="18370" marB="18370" anchor="ctr"/>
                </a:tc>
                <a:tc gridSpan="4">
                  <a:txBody>
                    <a:bodyPr/>
                    <a:lstStyle/>
                    <a:p>
                      <a:pPr algn="l"/>
                      <a:r>
                        <a:rPr lang="en-US" sz="1400">
                          <a:solidFill>
                            <a:srgbClr val="222222"/>
                          </a:solidFill>
                          <a:effectLst/>
                        </a:rPr>
                        <a:t>American Society for Reproductive Medicine Revised Classification of Endometriosis</a:t>
                      </a:r>
                    </a:p>
                  </a:txBody>
                  <a:tcPr marL="36739" marR="36739" marT="18370" marB="1837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3070426"/>
                  </a:ext>
                </a:extLst>
              </a:tr>
              <a:tr h="1714499">
                <a:tc>
                  <a:txBody>
                    <a:bodyPr/>
                    <a:lstStyle/>
                    <a:p>
                      <a:pPr algn="l"/>
                      <a:endParaRPr lang="en-US" sz="1400">
                        <a:solidFill>
                          <a:srgbClr val="222222"/>
                        </a:solidFill>
                        <a:effectLst/>
                      </a:endParaRPr>
                    </a:p>
                  </a:txBody>
                  <a:tcPr marL="36739" marR="36739" marT="18370" marB="18370" anchor="ctr"/>
                </a:tc>
                <a:tc gridSpan="4">
                  <a:txBody>
                    <a:bodyPr/>
                    <a:lstStyle/>
                    <a:p>
                      <a:pPr algn="l"/>
                      <a:r>
                        <a:rPr lang="en-US" sz="1400" dirty="0">
                          <a:solidFill>
                            <a:srgbClr val="222222"/>
                          </a:solidFill>
                          <a:effectLst/>
                        </a:rPr>
                        <a:t>Patient’s name_______________ Date _______________</a:t>
                      </a:r>
                      <a:br>
                        <a:rPr lang="en-US" sz="1400" dirty="0">
                          <a:solidFill>
                            <a:srgbClr val="222222"/>
                          </a:solidFill>
                          <a:effectLst/>
                        </a:rPr>
                      </a:br>
                      <a:r>
                        <a:rPr lang="en-US" sz="1400" dirty="0">
                          <a:solidFill>
                            <a:srgbClr val="222222"/>
                          </a:solidFill>
                          <a:effectLst/>
                        </a:rPr>
                        <a:t>Stage I (minimal) 1–5</a:t>
                      </a:r>
                      <a:br>
                        <a:rPr lang="en-US" sz="1400" dirty="0">
                          <a:solidFill>
                            <a:srgbClr val="222222"/>
                          </a:solidFill>
                          <a:effectLst/>
                        </a:rPr>
                      </a:br>
                      <a:r>
                        <a:rPr lang="en-US" sz="1400" dirty="0">
                          <a:solidFill>
                            <a:srgbClr val="222222"/>
                          </a:solidFill>
                          <a:effectLst/>
                        </a:rPr>
                        <a:t>Stage II (mild) 6–15 Laparoscopy ____________ Laparotomy ____________</a:t>
                      </a:r>
                      <a:br>
                        <a:rPr lang="en-US" sz="1400" dirty="0">
                          <a:solidFill>
                            <a:srgbClr val="222222"/>
                          </a:solidFill>
                          <a:effectLst/>
                        </a:rPr>
                      </a:br>
                      <a:r>
                        <a:rPr lang="en-US" sz="1400" dirty="0">
                          <a:solidFill>
                            <a:srgbClr val="222222"/>
                          </a:solidFill>
                          <a:effectLst/>
                        </a:rPr>
                        <a:t>Photography_______________</a:t>
                      </a:r>
                      <a:br>
                        <a:rPr lang="en-US" sz="1400" dirty="0">
                          <a:solidFill>
                            <a:srgbClr val="222222"/>
                          </a:solidFill>
                          <a:effectLst/>
                        </a:rPr>
                      </a:br>
                      <a:r>
                        <a:rPr lang="en-US" sz="1400" dirty="0">
                          <a:solidFill>
                            <a:srgbClr val="222222"/>
                          </a:solidFill>
                          <a:effectLst/>
                        </a:rPr>
                        <a:t>Stage III (moderate) 16–40 Recommend treatment _______________</a:t>
                      </a:r>
                      <a:br>
                        <a:rPr lang="en-US" sz="1400" dirty="0">
                          <a:solidFill>
                            <a:srgbClr val="222222"/>
                          </a:solidFill>
                          <a:effectLst/>
                        </a:rPr>
                      </a:br>
                      <a:r>
                        <a:rPr lang="en-US" sz="1400" dirty="0">
                          <a:solidFill>
                            <a:srgbClr val="222222"/>
                          </a:solidFill>
                          <a:effectLst/>
                        </a:rPr>
                        <a:t>Stage IV (severe) &gt;40 _______________</a:t>
                      </a:r>
                      <a:br>
                        <a:rPr lang="en-US" sz="1400" dirty="0">
                          <a:solidFill>
                            <a:srgbClr val="222222"/>
                          </a:solidFill>
                          <a:effectLst/>
                        </a:rPr>
                      </a:br>
                      <a:r>
                        <a:rPr lang="en-US" sz="1400" dirty="0">
                          <a:solidFill>
                            <a:srgbClr val="222222"/>
                          </a:solidFill>
                          <a:effectLst/>
                        </a:rPr>
                        <a:t>Total_______________ Prognosis _______________</a:t>
                      </a:r>
                    </a:p>
                  </a:txBody>
                  <a:tcPr marL="36739" marR="36739" marT="18370" marB="1837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4529768"/>
                  </a:ext>
                </a:extLst>
              </a:tr>
              <a:tr h="244929">
                <a:tc>
                  <a:txBody>
                    <a:bodyPr/>
                    <a:lstStyle/>
                    <a:p>
                      <a:pPr algn="l"/>
                      <a:r>
                        <a:rPr lang="en-US" sz="1400">
                          <a:solidFill>
                            <a:srgbClr val="222222"/>
                          </a:solidFill>
                          <a:effectLst/>
                        </a:rPr>
                        <a:t>Ovary</a:t>
                      </a:r>
                    </a:p>
                  </a:txBody>
                  <a:tcPr marL="36739" marR="36739" marT="18370" marB="18370" anchor="ctr"/>
                </a:tc>
                <a:tc>
                  <a:txBody>
                    <a:bodyPr/>
                    <a:lstStyle/>
                    <a:p>
                      <a:pPr algn="l"/>
                      <a:r>
                        <a:rPr lang="en-US" sz="1400">
                          <a:solidFill>
                            <a:srgbClr val="222222"/>
                          </a:solidFill>
                          <a:effectLst/>
                        </a:rPr>
                        <a:t>Endometriosis</a:t>
                      </a:r>
                    </a:p>
                  </a:txBody>
                  <a:tcPr marL="36739" marR="36739" marT="18370" marB="18370" anchor="ctr"/>
                </a:tc>
                <a:tc>
                  <a:txBody>
                    <a:bodyPr/>
                    <a:lstStyle/>
                    <a:p>
                      <a:pPr algn="l"/>
                      <a:r>
                        <a:rPr lang="en-US" sz="1400">
                          <a:solidFill>
                            <a:srgbClr val="222222"/>
                          </a:solidFill>
                          <a:effectLst/>
                        </a:rPr>
                        <a:t>&lt;1 cm</a:t>
                      </a:r>
                    </a:p>
                  </a:txBody>
                  <a:tcPr marL="36739" marR="36739" marT="18370" marB="18370" anchor="ctr"/>
                </a:tc>
                <a:tc>
                  <a:txBody>
                    <a:bodyPr/>
                    <a:lstStyle/>
                    <a:p>
                      <a:pPr algn="l"/>
                      <a:r>
                        <a:rPr lang="en-US" sz="1400">
                          <a:solidFill>
                            <a:srgbClr val="222222"/>
                          </a:solidFill>
                          <a:effectLst/>
                        </a:rPr>
                        <a:t>1–3 cm</a:t>
                      </a:r>
                    </a:p>
                  </a:txBody>
                  <a:tcPr marL="36739" marR="36739" marT="18370" marB="18370" anchor="ctr"/>
                </a:tc>
                <a:tc>
                  <a:txBody>
                    <a:bodyPr/>
                    <a:lstStyle/>
                    <a:p>
                      <a:pPr algn="l"/>
                      <a:r>
                        <a:rPr lang="en-US" sz="1400">
                          <a:solidFill>
                            <a:srgbClr val="222222"/>
                          </a:solidFill>
                          <a:effectLst/>
                        </a:rPr>
                        <a:t>&lt;3 cm</a:t>
                      </a:r>
                    </a:p>
                  </a:txBody>
                  <a:tcPr marL="36739" marR="36739" marT="18370" marB="18370" anchor="ctr"/>
                </a:tc>
                <a:extLst>
                  <a:ext uri="{0D108BD9-81ED-4DB2-BD59-A6C34878D82A}">
                    <a16:rowId xmlns:a16="http://schemas.microsoft.com/office/drawing/2014/main" val="2501388891"/>
                  </a:ext>
                </a:extLst>
              </a:tr>
              <a:tr h="244929">
                <a:tc>
                  <a:txBody>
                    <a:bodyPr/>
                    <a:lstStyle/>
                    <a:p>
                      <a:pPr algn="l"/>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Superficial</a:t>
                      </a:r>
                    </a:p>
                  </a:txBody>
                  <a:tcPr marL="36739" marR="36739" marT="18370" marB="18370" anchor="ctr"/>
                </a:tc>
                <a:tc>
                  <a:txBody>
                    <a:bodyPr/>
                    <a:lstStyle/>
                    <a:p>
                      <a:pPr algn="l"/>
                      <a:r>
                        <a:rPr lang="en-US" sz="1400">
                          <a:solidFill>
                            <a:srgbClr val="222222"/>
                          </a:solidFill>
                          <a:effectLst/>
                        </a:rPr>
                        <a:t>1</a:t>
                      </a:r>
                    </a:p>
                  </a:txBody>
                  <a:tcPr marL="36739" marR="36739" marT="18370" marB="18370" anchor="ctr"/>
                </a:tc>
                <a:tc>
                  <a:txBody>
                    <a:bodyPr/>
                    <a:lstStyle/>
                    <a:p>
                      <a:pPr algn="l"/>
                      <a:r>
                        <a:rPr lang="en-US" sz="1400">
                          <a:solidFill>
                            <a:srgbClr val="222222"/>
                          </a:solidFill>
                          <a:effectLst/>
                        </a:rPr>
                        <a:t>2</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extLst>
                  <a:ext uri="{0D108BD9-81ED-4DB2-BD59-A6C34878D82A}">
                    <a16:rowId xmlns:a16="http://schemas.microsoft.com/office/drawing/2014/main" val="2551219575"/>
                  </a:ext>
                </a:extLst>
              </a:tr>
              <a:tr h="244929">
                <a:tc>
                  <a:txBody>
                    <a:bodyPr/>
                    <a:lstStyle/>
                    <a:p>
                      <a:pPr algn="l"/>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Deep</a:t>
                      </a:r>
                    </a:p>
                  </a:txBody>
                  <a:tcPr marL="36739" marR="36739" marT="18370" marB="18370" anchor="ctr"/>
                </a:tc>
                <a:tc>
                  <a:txBody>
                    <a:bodyPr/>
                    <a:lstStyle/>
                    <a:p>
                      <a:pPr algn="l"/>
                      <a:r>
                        <a:rPr lang="en-US" sz="1400">
                          <a:solidFill>
                            <a:srgbClr val="222222"/>
                          </a:solidFill>
                          <a:effectLst/>
                        </a:rPr>
                        <a:t>2</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tc>
                  <a:txBody>
                    <a:bodyPr/>
                    <a:lstStyle/>
                    <a:p>
                      <a:pPr algn="l"/>
                      <a:r>
                        <a:rPr lang="en-US" sz="1400">
                          <a:solidFill>
                            <a:srgbClr val="222222"/>
                          </a:solidFill>
                          <a:effectLst/>
                        </a:rPr>
                        <a:t>6</a:t>
                      </a:r>
                    </a:p>
                  </a:txBody>
                  <a:tcPr marL="36739" marR="36739" marT="18370" marB="18370" anchor="ctr"/>
                </a:tc>
                <a:extLst>
                  <a:ext uri="{0D108BD9-81ED-4DB2-BD59-A6C34878D82A}">
                    <a16:rowId xmlns:a16="http://schemas.microsoft.com/office/drawing/2014/main" val="3013081907"/>
                  </a:ext>
                </a:extLst>
              </a:tr>
              <a:tr h="244929">
                <a:tc>
                  <a:txBody>
                    <a:bodyPr/>
                    <a:lstStyle/>
                    <a:p>
                      <a:pPr algn="l"/>
                      <a:r>
                        <a:rPr lang="en-US" sz="1400">
                          <a:solidFill>
                            <a:srgbClr val="222222"/>
                          </a:solidFill>
                          <a:effectLst/>
                        </a:rPr>
                        <a:t>R</a:t>
                      </a:r>
                    </a:p>
                  </a:txBody>
                  <a:tcPr marL="36739" marR="36739" marT="18370" marB="18370" anchor="ctr"/>
                </a:tc>
                <a:tc>
                  <a:txBody>
                    <a:bodyPr/>
                    <a:lstStyle/>
                    <a:p>
                      <a:pPr algn="l"/>
                      <a:r>
                        <a:rPr lang="en-US" sz="1400">
                          <a:solidFill>
                            <a:srgbClr val="222222"/>
                          </a:solidFill>
                          <a:effectLst/>
                        </a:rPr>
                        <a:t>Superficial</a:t>
                      </a:r>
                    </a:p>
                  </a:txBody>
                  <a:tcPr marL="36739" marR="36739" marT="18370" marB="18370" anchor="ctr"/>
                </a:tc>
                <a:tc>
                  <a:txBody>
                    <a:bodyPr/>
                    <a:lstStyle/>
                    <a:p>
                      <a:pPr algn="l"/>
                      <a:r>
                        <a:rPr lang="en-US" sz="1400">
                          <a:solidFill>
                            <a:srgbClr val="222222"/>
                          </a:solidFill>
                          <a:effectLst/>
                        </a:rPr>
                        <a:t>1</a:t>
                      </a:r>
                    </a:p>
                  </a:txBody>
                  <a:tcPr marL="36739" marR="36739" marT="18370" marB="18370" anchor="ctr"/>
                </a:tc>
                <a:tc>
                  <a:txBody>
                    <a:bodyPr/>
                    <a:lstStyle/>
                    <a:p>
                      <a:pPr algn="l"/>
                      <a:r>
                        <a:rPr lang="en-US" sz="1400">
                          <a:solidFill>
                            <a:srgbClr val="222222"/>
                          </a:solidFill>
                          <a:effectLst/>
                        </a:rPr>
                        <a:t>2</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extLst>
                  <a:ext uri="{0D108BD9-81ED-4DB2-BD59-A6C34878D82A}">
                    <a16:rowId xmlns:a16="http://schemas.microsoft.com/office/drawing/2014/main" val="2843087995"/>
                  </a:ext>
                </a:extLst>
              </a:tr>
              <a:tr h="244929">
                <a:tc>
                  <a:txBody>
                    <a:bodyPr/>
                    <a:lstStyle/>
                    <a:p>
                      <a:pPr algn="l"/>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Deep</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tc>
                  <a:txBody>
                    <a:bodyPr/>
                    <a:lstStyle/>
                    <a:p>
                      <a:pPr algn="l"/>
                      <a:r>
                        <a:rPr lang="en-US" sz="1400">
                          <a:solidFill>
                            <a:srgbClr val="222222"/>
                          </a:solidFill>
                          <a:effectLst/>
                        </a:rPr>
                        <a:t>16</a:t>
                      </a:r>
                    </a:p>
                  </a:txBody>
                  <a:tcPr marL="36739" marR="36739" marT="18370" marB="18370" anchor="ctr"/>
                </a:tc>
                <a:tc>
                  <a:txBody>
                    <a:bodyPr/>
                    <a:lstStyle/>
                    <a:p>
                      <a:pPr algn="l"/>
                      <a:r>
                        <a:rPr lang="en-US" sz="1400">
                          <a:solidFill>
                            <a:srgbClr val="222222"/>
                          </a:solidFill>
                          <a:effectLst/>
                        </a:rPr>
                        <a:t>20</a:t>
                      </a:r>
                    </a:p>
                  </a:txBody>
                  <a:tcPr marL="36739" marR="36739" marT="18370" marB="18370" anchor="ctr"/>
                </a:tc>
                <a:extLst>
                  <a:ext uri="{0D108BD9-81ED-4DB2-BD59-A6C34878D82A}">
                    <a16:rowId xmlns:a16="http://schemas.microsoft.com/office/drawing/2014/main" val="2298466902"/>
                  </a:ext>
                </a:extLst>
              </a:tr>
              <a:tr h="244929">
                <a:tc>
                  <a:txBody>
                    <a:bodyPr/>
                    <a:lstStyle/>
                    <a:p>
                      <a:pPr algn="l"/>
                      <a:r>
                        <a:rPr lang="en-US" sz="1400">
                          <a:solidFill>
                            <a:srgbClr val="222222"/>
                          </a:solidFill>
                          <a:effectLst/>
                        </a:rPr>
                        <a:t>L</a:t>
                      </a:r>
                    </a:p>
                  </a:txBody>
                  <a:tcPr marL="36739" marR="36739" marT="18370" marB="18370" anchor="ctr"/>
                </a:tc>
                <a:tc>
                  <a:txBody>
                    <a:bodyPr/>
                    <a:lstStyle/>
                    <a:p>
                      <a:pPr algn="l"/>
                      <a:r>
                        <a:rPr lang="en-US" sz="1400">
                          <a:solidFill>
                            <a:srgbClr val="222222"/>
                          </a:solidFill>
                          <a:effectLst/>
                        </a:rPr>
                        <a:t>Superficial</a:t>
                      </a:r>
                    </a:p>
                  </a:txBody>
                  <a:tcPr marL="36739" marR="36739" marT="18370" marB="18370" anchor="ctr"/>
                </a:tc>
                <a:tc>
                  <a:txBody>
                    <a:bodyPr/>
                    <a:lstStyle/>
                    <a:p>
                      <a:pPr algn="l"/>
                      <a:r>
                        <a:rPr lang="en-US" sz="1400">
                          <a:solidFill>
                            <a:srgbClr val="222222"/>
                          </a:solidFill>
                          <a:effectLst/>
                        </a:rPr>
                        <a:t>1</a:t>
                      </a:r>
                    </a:p>
                  </a:txBody>
                  <a:tcPr marL="36739" marR="36739" marT="18370" marB="18370" anchor="ctr"/>
                </a:tc>
                <a:tc>
                  <a:txBody>
                    <a:bodyPr/>
                    <a:lstStyle/>
                    <a:p>
                      <a:pPr algn="l"/>
                      <a:r>
                        <a:rPr lang="en-US" sz="1400">
                          <a:solidFill>
                            <a:srgbClr val="222222"/>
                          </a:solidFill>
                          <a:effectLst/>
                        </a:rPr>
                        <a:t>2</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extLst>
                  <a:ext uri="{0D108BD9-81ED-4DB2-BD59-A6C34878D82A}">
                    <a16:rowId xmlns:a16="http://schemas.microsoft.com/office/drawing/2014/main" val="3695304707"/>
                  </a:ext>
                </a:extLst>
              </a:tr>
              <a:tr h="244929">
                <a:tc>
                  <a:txBody>
                    <a:bodyPr/>
                    <a:lstStyle/>
                    <a:p>
                      <a:pPr algn="l"/>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Deep</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tc>
                  <a:txBody>
                    <a:bodyPr/>
                    <a:lstStyle/>
                    <a:p>
                      <a:pPr algn="l"/>
                      <a:r>
                        <a:rPr lang="en-US" sz="1400">
                          <a:solidFill>
                            <a:srgbClr val="222222"/>
                          </a:solidFill>
                          <a:effectLst/>
                        </a:rPr>
                        <a:t>16</a:t>
                      </a:r>
                    </a:p>
                  </a:txBody>
                  <a:tcPr marL="36739" marR="36739" marT="18370" marB="18370" anchor="ctr"/>
                </a:tc>
                <a:tc>
                  <a:txBody>
                    <a:bodyPr/>
                    <a:lstStyle/>
                    <a:p>
                      <a:pPr algn="l"/>
                      <a:r>
                        <a:rPr lang="en-US" sz="1400">
                          <a:solidFill>
                            <a:srgbClr val="222222"/>
                          </a:solidFill>
                          <a:effectLst/>
                        </a:rPr>
                        <a:t>20</a:t>
                      </a:r>
                    </a:p>
                  </a:txBody>
                  <a:tcPr marL="36739" marR="36739" marT="18370" marB="18370" anchor="ctr"/>
                </a:tc>
                <a:extLst>
                  <a:ext uri="{0D108BD9-81ED-4DB2-BD59-A6C34878D82A}">
                    <a16:rowId xmlns:a16="http://schemas.microsoft.com/office/drawing/2014/main" val="3339764748"/>
                  </a:ext>
                </a:extLst>
              </a:tr>
              <a:tr h="244929">
                <a:tc rowSpan="2">
                  <a:txBody>
                    <a:bodyPr/>
                    <a:lstStyle/>
                    <a:p>
                      <a:pPr algn="l"/>
                      <a:endParaRPr lang="en-US" sz="1400">
                        <a:solidFill>
                          <a:srgbClr val="222222"/>
                        </a:solidFill>
                        <a:effectLst/>
                      </a:endParaRPr>
                    </a:p>
                  </a:txBody>
                  <a:tcPr marL="36739" marR="36739" marT="18370" marB="18370" anchor="ctr"/>
                </a:tc>
                <a:tc rowSpan="2">
                  <a:txBody>
                    <a:bodyPr/>
                    <a:lstStyle/>
                    <a:p>
                      <a:pPr algn="l"/>
                      <a:r>
                        <a:rPr lang="en-US" sz="1400">
                          <a:solidFill>
                            <a:srgbClr val="222222"/>
                          </a:solidFill>
                          <a:effectLst/>
                        </a:rPr>
                        <a:t>Posterior</a:t>
                      </a:r>
                      <a:br>
                        <a:rPr lang="en-US" sz="1400">
                          <a:solidFill>
                            <a:srgbClr val="222222"/>
                          </a:solidFill>
                          <a:effectLst/>
                        </a:rPr>
                      </a:br>
                      <a:r>
                        <a:rPr lang="en-US" sz="1400">
                          <a:solidFill>
                            <a:srgbClr val="222222"/>
                          </a:solidFill>
                          <a:effectLst/>
                        </a:rPr>
                        <a:t>Cul-de-sac</a:t>
                      </a:r>
                      <a:br>
                        <a:rPr lang="en-US" sz="1400">
                          <a:solidFill>
                            <a:srgbClr val="222222"/>
                          </a:solidFill>
                          <a:effectLst/>
                        </a:rPr>
                      </a:br>
                      <a:r>
                        <a:rPr lang="en-US" sz="1400">
                          <a:solidFill>
                            <a:srgbClr val="222222"/>
                          </a:solidFill>
                          <a:effectLst/>
                        </a:rPr>
                        <a:t>Obliteration</a:t>
                      </a:r>
                    </a:p>
                  </a:txBody>
                  <a:tcPr marL="36739" marR="36739" marT="18370" marB="18370" anchor="ctr"/>
                </a:tc>
                <a:tc>
                  <a:txBody>
                    <a:bodyPr/>
                    <a:lstStyle/>
                    <a:p>
                      <a:pPr algn="l"/>
                      <a:r>
                        <a:rPr lang="en-US" sz="1400" dirty="0">
                          <a:solidFill>
                            <a:srgbClr val="222222"/>
                          </a:solidFill>
                          <a:effectLst/>
                        </a:rPr>
                        <a:t>Partial</a:t>
                      </a:r>
                    </a:p>
                  </a:txBody>
                  <a:tcPr marL="36739" marR="36739" marT="18370" marB="18370" anchor="ctr"/>
                </a:tc>
                <a:tc>
                  <a:txBody>
                    <a:bodyPr/>
                    <a:lstStyle/>
                    <a:p>
                      <a:pPr algn="l"/>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Complete</a:t>
                      </a:r>
                    </a:p>
                  </a:txBody>
                  <a:tcPr marL="36739" marR="36739" marT="18370" marB="18370" anchor="ctr"/>
                </a:tc>
                <a:extLst>
                  <a:ext uri="{0D108BD9-81ED-4DB2-BD59-A6C34878D82A}">
                    <a16:rowId xmlns:a16="http://schemas.microsoft.com/office/drawing/2014/main" val="1360420915"/>
                  </a:ext>
                </a:extLst>
              </a:tr>
              <a:tr h="367393">
                <a:tc vMerge="1">
                  <a:txBody>
                    <a:bodyPr/>
                    <a:lstStyle/>
                    <a:p>
                      <a:endParaRPr lang="en-US"/>
                    </a:p>
                  </a:txBody>
                  <a:tcPr/>
                </a:tc>
                <a:tc vMerge="1">
                  <a:txBody>
                    <a:bodyPr/>
                    <a:lstStyle/>
                    <a:p>
                      <a:endParaRPr lang="en-US"/>
                    </a:p>
                  </a:txBody>
                  <a:tcPr/>
                </a:tc>
                <a:tc>
                  <a:txBody>
                    <a:bodyPr/>
                    <a:lstStyle/>
                    <a:p>
                      <a:pPr algn="l"/>
                      <a:r>
                        <a:rPr lang="en-US" sz="1400">
                          <a:solidFill>
                            <a:srgbClr val="222222"/>
                          </a:solidFill>
                          <a:effectLst/>
                        </a:rPr>
                        <a:t>4</a:t>
                      </a:r>
                    </a:p>
                  </a:txBody>
                  <a:tcPr marL="36739" marR="36739" marT="18370" marB="18370" anchor="ctr"/>
                </a:tc>
                <a:tc>
                  <a:txBody>
                    <a:bodyPr/>
                    <a:lstStyle/>
                    <a:p>
                      <a:pPr algn="l"/>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40</a:t>
                      </a:r>
                    </a:p>
                  </a:txBody>
                  <a:tcPr marL="36739" marR="36739" marT="18370" marB="18370" anchor="ctr"/>
                </a:tc>
                <a:extLst>
                  <a:ext uri="{0D108BD9-81ED-4DB2-BD59-A6C34878D82A}">
                    <a16:rowId xmlns:a16="http://schemas.microsoft.com/office/drawing/2014/main" val="749276041"/>
                  </a:ext>
                </a:extLst>
              </a:tr>
              <a:tr h="428625">
                <a:tc>
                  <a:txBody>
                    <a:bodyPr/>
                    <a:lstStyle/>
                    <a:p>
                      <a:pPr algn="l"/>
                      <a:r>
                        <a:rPr lang="en-US" sz="1400">
                          <a:solidFill>
                            <a:srgbClr val="222222"/>
                          </a:solidFill>
                          <a:effectLst/>
                        </a:rPr>
                        <a:t>Ovary</a:t>
                      </a:r>
                    </a:p>
                  </a:txBody>
                  <a:tcPr marL="36739" marR="36739" marT="18370" marB="18370" anchor="ctr"/>
                </a:tc>
                <a:tc>
                  <a:txBody>
                    <a:bodyPr/>
                    <a:lstStyle/>
                    <a:p>
                      <a:pPr algn="l"/>
                      <a:r>
                        <a:rPr lang="en-US" sz="1400">
                          <a:solidFill>
                            <a:srgbClr val="222222"/>
                          </a:solidFill>
                          <a:effectLst/>
                        </a:rPr>
                        <a:t>Adhesions</a:t>
                      </a:r>
                    </a:p>
                  </a:txBody>
                  <a:tcPr marL="36739" marR="36739" marT="18370" marB="18370" anchor="ctr"/>
                </a:tc>
                <a:tc>
                  <a:txBody>
                    <a:bodyPr/>
                    <a:lstStyle/>
                    <a:p>
                      <a:pPr algn="l"/>
                      <a:r>
                        <a:rPr lang="en-US" sz="1400">
                          <a:solidFill>
                            <a:srgbClr val="222222"/>
                          </a:solidFill>
                          <a:effectLst/>
                        </a:rPr>
                        <a:t>&lt;1/3 Enclosure</a:t>
                      </a:r>
                    </a:p>
                  </a:txBody>
                  <a:tcPr marL="36739" marR="36739" marT="18370" marB="18370" anchor="ctr"/>
                </a:tc>
                <a:tc>
                  <a:txBody>
                    <a:bodyPr/>
                    <a:lstStyle/>
                    <a:p>
                      <a:pPr algn="l"/>
                      <a:r>
                        <a:rPr lang="en-US" sz="1400">
                          <a:solidFill>
                            <a:srgbClr val="222222"/>
                          </a:solidFill>
                          <a:effectLst/>
                        </a:rPr>
                        <a:t>1/3–2/3 Enclosure</a:t>
                      </a:r>
                    </a:p>
                  </a:txBody>
                  <a:tcPr marL="36739" marR="36739" marT="18370" marB="18370" anchor="ctr"/>
                </a:tc>
                <a:tc>
                  <a:txBody>
                    <a:bodyPr/>
                    <a:lstStyle/>
                    <a:p>
                      <a:pPr algn="l"/>
                      <a:r>
                        <a:rPr lang="en-US" sz="1400">
                          <a:solidFill>
                            <a:srgbClr val="222222"/>
                          </a:solidFill>
                          <a:effectLst/>
                        </a:rPr>
                        <a:t>&gt;2/3 Enclosure</a:t>
                      </a:r>
                    </a:p>
                  </a:txBody>
                  <a:tcPr marL="36739" marR="36739" marT="18370" marB="18370" anchor="ctr"/>
                </a:tc>
                <a:extLst>
                  <a:ext uri="{0D108BD9-81ED-4DB2-BD59-A6C34878D82A}">
                    <a16:rowId xmlns:a16="http://schemas.microsoft.com/office/drawing/2014/main" val="3320109908"/>
                  </a:ext>
                </a:extLst>
              </a:tr>
              <a:tr h="244929">
                <a:tc>
                  <a:txBody>
                    <a:bodyPr/>
                    <a:lstStyle/>
                    <a:p>
                      <a:pPr algn="l"/>
                      <a:r>
                        <a:rPr lang="en-US" sz="1400">
                          <a:solidFill>
                            <a:srgbClr val="222222"/>
                          </a:solidFill>
                          <a:effectLst/>
                        </a:rPr>
                        <a:t>R</a:t>
                      </a:r>
                    </a:p>
                  </a:txBody>
                  <a:tcPr marL="36739" marR="36739" marT="18370" marB="18370" anchor="ctr"/>
                </a:tc>
                <a:tc>
                  <a:txBody>
                    <a:bodyPr/>
                    <a:lstStyle/>
                    <a:p>
                      <a:pPr algn="l"/>
                      <a:r>
                        <a:rPr lang="en-US" sz="1400">
                          <a:solidFill>
                            <a:srgbClr val="222222"/>
                          </a:solidFill>
                          <a:effectLst/>
                        </a:rPr>
                        <a:t>Filmy</a:t>
                      </a:r>
                    </a:p>
                  </a:txBody>
                  <a:tcPr marL="36739" marR="36739" marT="18370" marB="18370" anchor="ctr"/>
                </a:tc>
                <a:tc>
                  <a:txBody>
                    <a:bodyPr/>
                    <a:lstStyle/>
                    <a:p>
                      <a:pPr algn="l"/>
                      <a:r>
                        <a:rPr lang="en-US" sz="1400">
                          <a:solidFill>
                            <a:srgbClr val="222222"/>
                          </a:solidFill>
                          <a:effectLst/>
                        </a:rPr>
                        <a:t>1</a:t>
                      </a:r>
                    </a:p>
                  </a:txBody>
                  <a:tcPr marL="36739" marR="36739" marT="18370" marB="18370" anchor="ctr"/>
                </a:tc>
                <a:tc>
                  <a:txBody>
                    <a:bodyPr/>
                    <a:lstStyle/>
                    <a:p>
                      <a:pPr algn="l"/>
                      <a:r>
                        <a:rPr lang="en-US" sz="1400">
                          <a:solidFill>
                            <a:srgbClr val="222222"/>
                          </a:solidFill>
                          <a:effectLst/>
                        </a:rPr>
                        <a:t>2</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extLst>
                  <a:ext uri="{0D108BD9-81ED-4DB2-BD59-A6C34878D82A}">
                    <a16:rowId xmlns:a16="http://schemas.microsoft.com/office/drawing/2014/main" val="4170669384"/>
                  </a:ext>
                </a:extLst>
              </a:tr>
              <a:tr h="244929">
                <a:tc>
                  <a:txBody>
                    <a:bodyPr/>
                    <a:lstStyle/>
                    <a:p>
                      <a:pPr algn="l"/>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Dense</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tc>
                  <a:txBody>
                    <a:bodyPr/>
                    <a:lstStyle/>
                    <a:p>
                      <a:pPr algn="l"/>
                      <a:r>
                        <a:rPr lang="en-US" sz="1400">
                          <a:solidFill>
                            <a:srgbClr val="222222"/>
                          </a:solidFill>
                          <a:effectLst/>
                        </a:rPr>
                        <a:t>8</a:t>
                      </a:r>
                    </a:p>
                  </a:txBody>
                  <a:tcPr marL="36739" marR="36739" marT="18370" marB="18370" anchor="ctr"/>
                </a:tc>
                <a:tc>
                  <a:txBody>
                    <a:bodyPr/>
                    <a:lstStyle/>
                    <a:p>
                      <a:pPr algn="l"/>
                      <a:r>
                        <a:rPr lang="en-US" sz="1400">
                          <a:solidFill>
                            <a:srgbClr val="222222"/>
                          </a:solidFill>
                          <a:effectLst/>
                        </a:rPr>
                        <a:t>16</a:t>
                      </a:r>
                    </a:p>
                  </a:txBody>
                  <a:tcPr marL="36739" marR="36739" marT="18370" marB="18370" anchor="ctr"/>
                </a:tc>
                <a:extLst>
                  <a:ext uri="{0D108BD9-81ED-4DB2-BD59-A6C34878D82A}">
                    <a16:rowId xmlns:a16="http://schemas.microsoft.com/office/drawing/2014/main" val="1256758868"/>
                  </a:ext>
                </a:extLst>
              </a:tr>
              <a:tr h="244929">
                <a:tc>
                  <a:txBody>
                    <a:bodyPr/>
                    <a:lstStyle/>
                    <a:p>
                      <a:pPr algn="l"/>
                      <a:r>
                        <a:rPr lang="en-US" sz="1400">
                          <a:solidFill>
                            <a:srgbClr val="222222"/>
                          </a:solidFill>
                          <a:effectLst/>
                        </a:rPr>
                        <a:t>L</a:t>
                      </a:r>
                    </a:p>
                  </a:txBody>
                  <a:tcPr marL="36739" marR="36739" marT="18370" marB="18370" anchor="ctr"/>
                </a:tc>
                <a:tc>
                  <a:txBody>
                    <a:bodyPr/>
                    <a:lstStyle/>
                    <a:p>
                      <a:pPr algn="l"/>
                      <a:r>
                        <a:rPr lang="en-US" sz="1400">
                          <a:solidFill>
                            <a:srgbClr val="222222"/>
                          </a:solidFill>
                          <a:effectLst/>
                        </a:rPr>
                        <a:t>Filmy</a:t>
                      </a:r>
                    </a:p>
                  </a:txBody>
                  <a:tcPr marL="36739" marR="36739" marT="18370" marB="18370" anchor="ctr"/>
                </a:tc>
                <a:tc>
                  <a:txBody>
                    <a:bodyPr/>
                    <a:lstStyle/>
                    <a:p>
                      <a:pPr algn="l"/>
                      <a:r>
                        <a:rPr lang="en-US" sz="1400">
                          <a:solidFill>
                            <a:srgbClr val="222222"/>
                          </a:solidFill>
                          <a:effectLst/>
                        </a:rPr>
                        <a:t>1</a:t>
                      </a:r>
                    </a:p>
                  </a:txBody>
                  <a:tcPr marL="36739" marR="36739" marT="18370" marB="18370" anchor="ctr"/>
                </a:tc>
                <a:tc>
                  <a:txBody>
                    <a:bodyPr/>
                    <a:lstStyle/>
                    <a:p>
                      <a:pPr algn="l"/>
                      <a:r>
                        <a:rPr lang="en-US" sz="1400">
                          <a:solidFill>
                            <a:srgbClr val="222222"/>
                          </a:solidFill>
                          <a:effectLst/>
                        </a:rPr>
                        <a:t>2</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extLst>
                  <a:ext uri="{0D108BD9-81ED-4DB2-BD59-A6C34878D82A}">
                    <a16:rowId xmlns:a16="http://schemas.microsoft.com/office/drawing/2014/main" val="1815478852"/>
                  </a:ext>
                </a:extLst>
              </a:tr>
              <a:tr h="244929">
                <a:tc>
                  <a:txBody>
                    <a:bodyPr/>
                    <a:lstStyle/>
                    <a:p>
                      <a:pPr algn="l"/>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Dense</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tc>
                  <a:txBody>
                    <a:bodyPr/>
                    <a:lstStyle/>
                    <a:p>
                      <a:pPr algn="l"/>
                      <a:r>
                        <a:rPr lang="en-US" sz="1400">
                          <a:solidFill>
                            <a:srgbClr val="222222"/>
                          </a:solidFill>
                          <a:effectLst/>
                        </a:rPr>
                        <a:t>8</a:t>
                      </a:r>
                    </a:p>
                  </a:txBody>
                  <a:tcPr marL="36739" marR="36739" marT="18370" marB="18370" anchor="ctr"/>
                </a:tc>
                <a:tc>
                  <a:txBody>
                    <a:bodyPr/>
                    <a:lstStyle/>
                    <a:p>
                      <a:pPr algn="l"/>
                      <a:r>
                        <a:rPr lang="en-US" sz="1400">
                          <a:solidFill>
                            <a:srgbClr val="222222"/>
                          </a:solidFill>
                          <a:effectLst/>
                        </a:rPr>
                        <a:t>16</a:t>
                      </a:r>
                    </a:p>
                  </a:txBody>
                  <a:tcPr marL="36739" marR="36739" marT="18370" marB="18370" anchor="ctr"/>
                </a:tc>
                <a:extLst>
                  <a:ext uri="{0D108BD9-81ED-4DB2-BD59-A6C34878D82A}">
                    <a16:rowId xmlns:a16="http://schemas.microsoft.com/office/drawing/2014/main" val="857795351"/>
                  </a:ext>
                </a:extLst>
              </a:tr>
              <a:tr h="244929">
                <a:tc>
                  <a:txBody>
                    <a:bodyPr/>
                    <a:lstStyle/>
                    <a:p>
                      <a:pPr algn="l"/>
                      <a:r>
                        <a:rPr lang="en-US" sz="1400">
                          <a:solidFill>
                            <a:srgbClr val="222222"/>
                          </a:solidFill>
                          <a:effectLst/>
                        </a:rPr>
                        <a:t>R</a:t>
                      </a:r>
                    </a:p>
                  </a:txBody>
                  <a:tcPr marL="36739" marR="36739" marT="18370" marB="18370" anchor="ctr"/>
                </a:tc>
                <a:tc>
                  <a:txBody>
                    <a:bodyPr/>
                    <a:lstStyle/>
                    <a:p>
                      <a:pPr algn="l"/>
                      <a:r>
                        <a:rPr lang="en-US" sz="1400">
                          <a:solidFill>
                            <a:srgbClr val="222222"/>
                          </a:solidFill>
                          <a:effectLst/>
                        </a:rPr>
                        <a:t>Filmy</a:t>
                      </a:r>
                    </a:p>
                  </a:txBody>
                  <a:tcPr marL="36739" marR="36739" marT="18370" marB="18370" anchor="ctr"/>
                </a:tc>
                <a:tc>
                  <a:txBody>
                    <a:bodyPr/>
                    <a:lstStyle/>
                    <a:p>
                      <a:pPr algn="l"/>
                      <a:r>
                        <a:rPr lang="en-US" sz="1400">
                          <a:solidFill>
                            <a:srgbClr val="222222"/>
                          </a:solidFill>
                          <a:effectLst/>
                        </a:rPr>
                        <a:t>1</a:t>
                      </a:r>
                    </a:p>
                  </a:txBody>
                  <a:tcPr marL="36739" marR="36739" marT="18370" marB="18370" anchor="ctr"/>
                </a:tc>
                <a:tc>
                  <a:txBody>
                    <a:bodyPr/>
                    <a:lstStyle/>
                    <a:p>
                      <a:pPr algn="l"/>
                      <a:r>
                        <a:rPr lang="en-US" sz="1400">
                          <a:solidFill>
                            <a:srgbClr val="222222"/>
                          </a:solidFill>
                          <a:effectLst/>
                        </a:rPr>
                        <a:t>2</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extLst>
                  <a:ext uri="{0D108BD9-81ED-4DB2-BD59-A6C34878D82A}">
                    <a16:rowId xmlns:a16="http://schemas.microsoft.com/office/drawing/2014/main" val="3744521669"/>
                  </a:ext>
                </a:extLst>
              </a:tr>
              <a:tr h="244929">
                <a:tc>
                  <a:txBody>
                    <a:bodyPr/>
                    <a:lstStyle/>
                    <a:p>
                      <a:pPr algn="l"/>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Dense</a:t>
                      </a:r>
                    </a:p>
                  </a:txBody>
                  <a:tcPr marL="36739" marR="36739" marT="18370" marB="18370" anchor="ctr"/>
                </a:tc>
                <a:tc>
                  <a:txBody>
                    <a:bodyPr/>
                    <a:lstStyle/>
                    <a:p>
                      <a:pPr algn="l"/>
                      <a:r>
                        <a:rPr lang="en-US" sz="1400">
                          <a:solidFill>
                            <a:srgbClr val="222222"/>
                          </a:solidFill>
                          <a:effectLst/>
                        </a:rPr>
                        <a:t>4</a:t>
                      </a:r>
                      <a:r>
                        <a:rPr lang="en-US" sz="1400" u="none" strike="noStrike" baseline="30000">
                          <a:solidFill>
                            <a:srgbClr val="005B92"/>
                          </a:solidFill>
                          <a:effectLst/>
                          <a:hlinkClick r:id="rId2"/>
                        </a:rPr>
                        <a:t>a</a:t>
                      </a:r>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8</a:t>
                      </a:r>
                      <a:r>
                        <a:rPr lang="en-US" sz="1400" u="none" strike="noStrike" baseline="30000">
                          <a:solidFill>
                            <a:srgbClr val="005B92"/>
                          </a:solidFill>
                          <a:effectLst/>
                          <a:hlinkClick r:id="rId2"/>
                        </a:rPr>
                        <a:t>a</a:t>
                      </a:r>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16</a:t>
                      </a:r>
                    </a:p>
                  </a:txBody>
                  <a:tcPr marL="36739" marR="36739" marT="18370" marB="18370" anchor="ctr"/>
                </a:tc>
                <a:extLst>
                  <a:ext uri="{0D108BD9-81ED-4DB2-BD59-A6C34878D82A}">
                    <a16:rowId xmlns:a16="http://schemas.microsoft.com/office/drawing/2014/main" val="151043099"/>
                  </a:ext>
                </a:extLst>
              </a:tr>
              <a:tr h="244929">
                <a:tc>
                  <a:txBody>
                    <a:bodyPr/>
                    <a:lstStyle/>
                    <a:p>
                      <a:pPr algn="l"/>
                      <a:r>
                        <a:rPr lang="en-US" sz="1400">
                          <a:solidFill>
                            <a:srgbClr val="222222"/>
                          </a:solidFill>
                          <a:effectLst/>
                        </a:rPr>
                        <a:t>L</a:t>
                      </a:r>
                    </a:p>
                  </a:txBody>
                  <a:tcPr marL="36739" marR="36739" marT="18370" marB="18370" anchor="ctr"/>
                </a:tc>
                <a:tc>
                  <a:txBody>
                    <a:bodyPr/>
                    <a:lstStyle/>
                    <a:p>
                      <a:pPr algn="l"/>
                      <a:r>
                        <a:rPr lang="en-US" sz="1400">
                          <a:solidFill>
                            <a:srgbClr val="222222"/>
                          </a:solidFill>
                          <a:effectLst/>
                        </a:rPr>
                        <a:t>Filmy</a:t>
                      </a:r>
                    </a:p>
                  </a:txBody>
                  <a:tcPr marL="36739" marR="36739" marT="18370" marB="18370" anchor="ctr"/>
                </a:tc>
                <a:tc>
                  <a:txBody>
                    <a:bodyPr/>
                    <a:lstStyle/>
                    <a:p>
                      <a:pPr algn="l"/>
                      <a:r>
                        <a:rPr lang="en-US" sz="1400">
                          <a:solidFill>
                            <a:srgbClr val="222222"/>
                          </a:solidFill>
                          <a:effectLst/>
                        </a:rPr>
                        <a:t>1</a:t>
                      </a:r>
                    </a:p>
                  </a:txBody>
                  <a:tcPr marL="36739" marR="36739" marT="18370" marB="18370" anchor="ctr"/>
                </a:tc>
                <a:tc>
                  <a:txBody>
                    <a:bodyPr/>
                    <a:lstStyle/>
                    <a:p>
                      <a:pPr algn="l"/>
                      <a:r>
                        <a:rPr lang="en-US" sz="1400">
                          <a:solidFill>
                            <a:srgbClr val="222222"/>
                          </a:solidFill>
                          <a:effectLst/>
                        </a:rPr>
                        <a:t>2</a:t>
                      </a:r>
                    </a:p>
                  </a:txBody>
                  <a:tcPr marL="36739" marR="36739" marT="18370" marB="18370" anchor="ctr"/>
                </a:tc>
                <a:tc>
                  <a:txBody>
                    <a:bodyPr/>
                    <a:lstStyle/>
                    <a:p>
                      <a:pPr algn="l"/>
                      <a:r>
                        <a:rPr lang="en-US" sz="1400">
                          <a:solidFill>
                            <a:srgbClr val="222222"/>
                          </a:solidFill>
                          <a:effectLst/>
                        </a:rPr>
                        <a:t>4</a:t>
                      </a:r>
                    </a:p>
                  </a:txBody>
                  <a:tcPr marL="36739" marR="36739" marT="18370" marB="18370" anchor="ctr"/>
                </a:tc>
                <a:extLst>
                  <a:ext uri="{0D108BD9-81ED-4DB2-BD59-A6C34878D82A}">
                    <a16:rowId xmlns:a16="http://schemas.microsoft.com/office/drawing/2014/main" val="416287759"/>
                  </a:ext>
                </a:extLst>
              </a:tr>
              <a:tr h="244929">
                <a:tc>
                  <a:txBody>
                    <a:bodyPr/>
                    <a:lstStyle/>
                    <a:p>
                      <a:pPr algn="l"/>
                      <a:r>
                        <a:rPr lang="en-US" sz="1400">
                          <a:solidFill>
                            <a:srgbClr val="222222"/>
                          </a:solidFill>
                          <a:effectLst/>
                        </a:rPr>
                        <a:t>Peritoneum</a:t>
                      </a:r>
                    </a:p>
                  </a:txBody>
                  <a:tcPr marL="36739" marR="36739" marT="18370" marB="18370" anchor="ctr"/>
                </a:tc>
                <a:tc>
                  <a:txBody>
                    <a:bodyPr/>
                    <a:lstStyle/>
                    <a:p>
                      <a:pPr algn="l"/>
                      <a:r>
                        <a:rPr lang="en-US" sz="1400">
                          <a:solidFill>
                            <a:srgbClr val="222222"/>
                          </a:solidFill>
                          <a:effectLst/>
                        </a:rPr>
                        <a:t>Dense</a:t>
                      </a:r>
                    </a:p>
                  </a:txBody>
                  <a:tcPr marL="36739" marR="36739" marT="18370" marB="18370" anchor="ctr"/>
                </a:tc>
                <a:tc>
                  <a:txBody>
                    <a:bodyPr/>
                    <a:lstStyle/>
                    <a:p>
                      <a:pPr algn="l"/>
                      <a:r>
                        <a:rPr lang="en-US" sz="1400">
                          <a:solidFill>
                            <a:srgbClr val="222222"/>
                          </a:solidFill>
                          <a:effectLst/>
                        </a:rPr>
                        <a:t>4</a:t>
                      </a:r>
                      <a:r>
                        <a:rPr lang="en-US" sz="1400" u="none" strike="noStrike" baseline="30000">
                          <a:solidFill>
                            <a:srgbClr val="005B92"/>
                          </a:solidFill>
                          <a:effectLst/>
                          <a:hlinkClick r:id="rId2"/>
                        </a:rPr>
                        <a:t>a</a:t>
                      </a:r>
                      <a:endParaRPr lang="en-US" sz="1400">
                        <a:solidFill>
                          <a:srgbClr val="222222"/>
                        </a:solidFill>
                        <a:effectLst/>
                      </a:endParaRPr>
                    </a:p>
                  </a:txBody>
                  <a:tcPr marL="36739" marR="36739" marT="18370" marB="18370" anchor="ctr"/>
                </a:tc>
                <a:tc>
                  <a:txBody>
                    <a:bodyPr/>
                    <a:lstStyle/>
                    <a:p>
                      <a:pPr algn="l"/>
                      <a:r>
                        <a:rPr lang="en-US" sz="1400">
                          <a:solidFill>
                            <a:srgbClr val="222222"/>
                          </a:solidFill>
                          <a:effectLst/>
                        </a:rPr>
                        <a:t>8</a:t>
                      </a:r>
                      <a:r>
                        <a:rPr lang="en-US" sz="1400" u="none" strike="noStrike" baseline="30000">
                          <a:solidFill>
                            <a:srgbClr val="005B92"/>
                          </a:solidFill>
                          <a:effectLst/>
                          <a:hlinkClick r:id="rId2"/>
                        </a:rPr>
                        <a:t>a</a:t>
                      </a:r>
                      <a:endParaRPr lang="en-US" sz="1400">
                        <a:solidFill>
                          <a:srgbClr val="222222"/>
                        </a:solidFill>
                        <a:effectLst/>
                      </a:endParaRPr>
                    </a:p>
                  </a:txBody>
                  <a:tcPr marL="36739" marR="36739" marT="18370" marB="18370" anchor="ctr"/>
                </a:tc>
                <a:tc>
                  <a:txBody>
                    <a:bodyPr/>
                    <a:lstStyle/>
                    <a:p>
                      <a:pPr algn="l"/>
                      <a:r>
                        <a:rPr lang="en-US" sz="1400" dirty="0">
                          <a:solidFill>
                            <a:srgbClr val="222222"/>
                          </a:solidFill>
                          <a:effectLst/>
                        </a:rPr>
                        <a:t>16</a:t>
                      </a:r>
                    </a:p>
                  </a:txBody>
                  <a:tcPr marL="36739" marR="36739" marT="18370" marB="18370" anchor="ctr"/>
                </a:tc>
                <a:extLst>
                  <a:ext uri="{0D108BD9-81ED-4DB2-BD59-A6C34878D82A}">
                    <a16:rowId xmlns:a16="http://schemas.microsoft.com/office/drawing/2014/main" val="877170626"/>
                  </a:ext>
                </a:extLst>
              </a:tr>
            </a:tbl>
          </a:graphicData>
        </a:graphic>
      </p:graphicFrame>
    </p:spTree>
    <p:extLst>
      <p:ext uri="{BB962C8B-B14F-4D97-AF65-F5344CB8AC3E}">
        <p14:creationId xmlns:p14="http://schemas.microsoft.com/office/powerpoint/2010/main" val="140711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E0000">
            <a:alpha val="94902"/>
          </a:srgbClr>
        </a:solidFill>
        <a:effectLst/>
      </p:bgPr>
    </p:bg>
    <p:spTree>
      <p:nvGrpSpPr>
        <p:cNvPr id="1" name=""/>
        <p:cNvGrpSpPr/>
        <p:nvPr/>
      </p:nvGrpSpPr>
      <p:grpSpPr>
        <a:xfrm>
          <a:off x="0" y="0"/>
          <a:ext cx="0" cy="0"/>
          <a:chOff x="0" y="0"/>
          <a:chExt cx="0" cy="0"/>
        </a:xfrm>
      </p:grpSpPr>
      <p:grpSp>
        <p:nvGrpSpPr>
          <p:cNvPr id="2" name="Inside-left page 1"/>
          <p:cNvGrpSpPr/>
          <p:nvPr/>
        </p:nvGrpSpPr>
        <p:grpSpPr>
          <a:xfrm>
            <a:off x="685800" y="838200"/>
            <a:ext cx="3886200" cy="5334000"/>
            <a:chOff x="1527048" y="1371600"/>
            <a:chExt cx="3044952" cy="4114800"/>
          </a:xfrm>
        </p:grpSpPr>
        <p:sp>
          <p:nvSpPr>
            <p:cNvPr id="64" name="Rounded Rectangle 63"/>
            <p:cNvSpPr/>
            <p:nvPr/>
          </p:nvSpPr>
          <p:spPr>
            <a:xfrm>
              <a:off x="1527048" y="1371600"/>
              <a:ext cx="3044952" cy="4114800"/>
            </a:xfrm>
            <a:prstGeom prst="roundRect">
              <a:avLst>
                <a:gd name="adj" fmla="val 1580"/>
              </a:avLst>
            </a:prstGeom>
            <a:gradFill flip="none" rotWithShape="1">
              <a:gsLst>
                <a:gs pos="0">
                  <a:schemeClr val="accent2">
                    <a:lumMod val="75000"/>
                  </a:schemeClr>
                </a:gs>
                <a:gs pos="100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p:nvSpPr>
          <p:spPr>
            <a:xfrm>
              <a:off x="1691640" y="1449324"/>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 name="Inside-right page 3"/>
          <p:cNvGrpSpPr/>
          <p:nvPr/>
        </p:nvGrpSpPr>
        <p:grpSpPr>
          <a:xfrm>
            <a:off x="4571999" y="838200"/>
            <a:ext cx="3429001" cy="5334000"/>
            <a:chOff x="4571999" y="848139"/>
            <a:chExt cx="3044953" cy="4638261"/>
          </a:xfrm>
        </p:grpSpPr>
        <p:grpSp>
          <p:nvGrpSpPr>
            <p:cNvPr id="4" name="Inside-right"/>
            <p:cNvGrpSpPr/>
            <p:nvPr/>
          </p:nvGrpSpPr>
          <p:grpSpPr>
            <a:xfrm>
              <a:off x="4571999" y="848139"/>
              <a:ext cx="3044953" cy="4638261"/>
              <a:chOff x="4571999" y="848139"/>
              <a:chExt cx="3044953" cy="4638261"/>
            </a:xfrm>
          </p:grpSpPr>
          <p:grpSp>
            <p:nvGrpSpPr>
              <p:cNvPr id="5" name="Inside-right"/>
              <p:cNvGrpSpPr/>
              <p:nvPr/>
            </p:nvGrpSpPr>
            <p:grpSpPr>
              <a:xfrm rot="10800000">
                <a:off x="4571999" y="848139"/>
                <a:ext cx="3044953" cy="4638261"/>
                <a:chOff x="1527048" y="1371600"/>
                <a:chExt cx="3044953" cy="4638261"/>
              </a:xfrm>
            </p:grpSpPr>
            <p:sp>
              <p:nvSpPr>
                <p:cNvPr id="57" name="Rounded Rectangle 56"/>
                <p:cNvSpPr/>
                <p:nvPr/>
              </p:nvSpPr>
              <p:spPr>
                <a:xfrm>
                  <a:off x="1527048" y="1371600"/>
                  <a:ext cx="3044952" cy="4638261"/>
                </a:xfrm>
                <a:prstGeom prst="roundRect">
                  <a:avLst>
                    <a:gd name="adj" fmla="val 1580"/>
                  </a:avLst>
                </a:prstGeom>
                <a:gradFill flip="none" rotWithShape="1">
                  <a:gsLst>
                    <a:gs pos="0">
                      <a:schemeClr val="accent2">
                        <a:lumMod val="75000"/>
                      </a:schemeClr>
                    </a:gs>
                    <a:gs pos="100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1691641" y="1449323"/>
                  <a:ext cx="2880360" cy="4494277"/>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167"/>
              <p:cNvGrpSpPr/>
              <p:nvPr/>
            </p:nvGrpSpPr>
            <p:grpSpPr>
              <a:xfrm>
                <a:off x="7162800" y="1453896"/>
                <a:ext cx="246855" cy="3950208"/>
                <a:chOff x="7162800" y="1453896"/>
                <a:chExt cx="246855" cy="3950208"/>
              </a:xfrm>
            </p:grpSpPr>
            <p:cxnSp>
              <p:nvCxnSpPr>
                <p:cNvPr id="49" name="Straight Connector 48"/>
                <p:cNvCxnSpPr/>
                <p:nvPr/>
              </p:nvCxnSpPr>
              <p:spPr>
                <a:xfrm rot="5400000">
                  <a:off x="5263102"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318266"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5356763"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5395260"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5433757"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5188490"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grpSp>
        <p:sp>
          <p:nvSpPr>
            <p:cNvPr id="76" name="TextBox 75"/>
            <p:cNvSpPr txBox="1"/>
            <p:nvPr/>
          </p:nvSpPr>
          <p:spPr>
            <a:xfrm>
              <a:off x="4778036" y="914400"/>
              <a:ext cx="2689564" cy="4255345"/>
            </a:xfrm>
            <a:prstGeom prst="rect">
              <a:avLst/>
            </a:prstGeom>
            <a:noFill/>
          </p:spPr>
          <p:txBody>
            <a:bodyPr wrap="square" rtlCol="0">
              <a:spAutoFit/>
            </a:bodyPr>
            <a:lstStyle/>
            <a:p>
              <a:r>
                <a:rPr lang="en-US" sz="2400" dirty="0">
                  <a:solidFill>
                    <a:prstClr val="black"/>
                  </a:solidFill>
                  <a:latin typeface="Times New Roman" pitchFamily="18" charset="0"/>
                  <a:ea typeface="ＭＳ Ｐゴシック" pitchFamily="-1" charset="-128"/>
                  <a:cs typeface="Times New Roman" pitchFamily="18" charset="0"/>
                </a:rPr>
                <a:t>Endometriosis is a chronic condition characterized by growth of endometrial tissue in sites other than the uterine cavity  featured by inflammatory, hormonally influenced, neurovascular status, with </a:t>
              </a:r>
              <a:r>
                <a:rPr lang="en-US" sz="2400" i="1" dirty="0">
                  <a:solidFill>
                    <a:prstClr val="black"/>
                  </a:solidFill>
                  <a:latin typeface="Times New Roman" pitchFamily="18" charset="0"/>
                  <a:ea typeface="ＭＳ Ｐゴシック" pitchFamily="-1" charset="-128"/>
                  <a:cs typeface="Times New Roman" pitchFamily="18" charset="0"/>
                </a:rPr>
                <a:t>potential </a:t>
              </a:r>
              <a:r>
                <a:rPr lang="en-US" sz="2400" dirty="0">
                  <a:solidFill>
                    <a:prstClr val="black"/>
                  </a:solidFill>
                  <a:latin typeface="Times New Roman" pitchFamily="18" charset="0"/>
                  <a:ea typeface="ＭＳ Ｐゴシック" pitchFamily="-1" charset="-128"/>
                  <a:cs typeface="Times New Roman" pitchFamily="18" charset="0"/>
                </a:rPr>
                <a:t>for peripheral and central </a:t>
              </a:r>
              <a:r>
                <a:rPr lang="en-US" sz="2400" dirty="0" err="1">
                  <a:solidFill>
                    <a:prstClr val="black"/>
                  </a:solidFill>
                  <a:latin typeface="Times New Roman" pitchFamily="18" charset="0"/>
                  <a:ea typeface="ＭＳ Ｐゴシック" pitchFamily="-1" charset="-128"/>
                  <a:cs typeface="Times New Roman" pitchFamily="18" charset="0"/>
                </a:rPr>
                <a:t>sensitisation</a:t>
              </a:r>
              <a:endParaRPr lang="en-US" sz="2400" dirty="0">
                <a:solidFill>
                  <a:prstClr val="black"/>
                </a:solidFill>
              </a:endParaRPr>
            </a:p>
          </p:txBody>
        </p:sp>
      </p:grpSp>
      <p:grpSp>
        <p:nvGrpSpPr>
          <p:cNvPr id="7" name="Inside-left page 2"/>
          <p:cNvGrpSpPr/>
          <p:nvPr/>
        </p:nvGrpSpPr>
        <p:grpSpPr>
          <a:xfrm>
            <a:off x="1691640" y="1449324"/>
            <a:ext cx="2880360" cy="3959352"/>
            <a:chOff x="1691640" y="1449324"/>
            <a:chExt cx="2880360" cy="3959352"/>
          </a:xfrm>
        </p:grpSpPr>
        <p:sp>
          <p:nvSpPr>
            <p:cNvPr id="75" name="Inside-left"/>
            <p:cNvSpPr/>
            <p:nvPr/>
          </p:nvSpPr>
          <p:spPr>
            <a:xfrm>
              <a:off x="1691640" y="1449324"/>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6" name="Straight Connector 95"/>
            <p:cNvCxnSpPr/>
            <p:nvPr/>
          </p:nvCxnSpPr>
          <p:spPr>
            <a:xfrm rot="16200000" flipH="1">
              <a:off x="-221314" y="3428206"/>
              <a:ext cx="3949417" cy="1588"/>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 name="Inside-left page 3"/>
          <p:cNvGrpSpPr/>
          <p:nvPr/>
        </p:nvGrpSpPr>
        <p:grpSpPr>
          <a:xfrm>
            <a:off x="1691640" y="1981200"/>
            <a:ext cx="2880360" cy="3959352"/>
            <a:chOff x="-2133600" y="1143000"/>
            <a:chExt cx="2880360" cy="3959352"/>
          </a:xfrm>
        </p:grpSpPr>
        <p:sp>
          <p:nvSpPr>
            <p:cNvPr id="92" name="Inside-left"/>
            <p:cNvSpPr/>
            <p:nvPr/>
          </p:nvSpPr>
          <p:spPr>
            <a:xfrm>
              <a:off x="-2133600" y="1143000"/>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TextBox 98"/>
            <p:cNvSpPr txBox="1"/>
            <p:nvPr/>
          </p:nvSpPr>
          <p:spPr>
            <a:xfrm>
              <a:off x="-1701504" y="1459194"/>
              <a:ext cx="2067264" cy="338554"/>
            </a:xfrm>
            <a:prstGeom prst="rect">
              <a:avLst/>
            </a:prstGeom>
            <a:noFill/>
          </p:spPr>
          <p:txBody>
            <a:bodyPr wrap="square" rtlCol="0">
              <a:spAutoFit/>
            </a:bodyPr>
            <a:lstStyle/>
            <a:p>
              <a:r>
                <a:rPr lang="en-US" sz="1600" dirty="0">
                  <a:solidFill>
                    <a:prstClr val="black"/>
                  </a:solidFill>
                  <a:latin typeface="Bodoni MT Condensed" pitchFamily="18" charset="0"/>
                </a:rPr>
                <a:t>. </a:t>
              </a:r>
              <a:endParaRPr lang="en-US" sz="1600" dirty="0" err="1">
                <a:solidFill>
                  <a:prstClr val="black"/>
                </a:solidFill>
                <a:latin typeface="Bodoni MT Condensed" pitchFamily="18" charset="0"/>
              </a:endParaRPr>
            </a:p>
          </p:txBody>
        </p:sp>
        <p:cxnSp>
          <p:nvCxnSpPr>
            <p:cNvPr id="122" name="Straight Connector 121"/>
            <p:cNvCxnSpPr/>
            <p:nvPr/>
          </p:nvCxnSpPr>
          <p:spPr>
            <a:xfrm rot="5400000">
              <a:off x="-3993610" y="3117310"/>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4047583" y="3117310"/>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9" name="Inside-right page 1"/>
          <p:cNvGrpSpPr/>
          <p:nvPr/>
        </p:nvGrpSpPr>
        <p:grpSpPr>
          <a:xfrm>
            <a:off x="4572000" y="833233"/>
            <a:ext cx="7300456" cy="5260063"/>
            <a:chOff x="1277272" y="1453896"/>
            <a:chExt cx="6132383" cy="4051893"/>
          </a:xfrm>
        </p:grpSpPr>
        <p:sp>
          <p:nvSpPr>
            <p:cNvPr id="132" name="Inside-right"/>
            <p:cNvSpPr/>
            <p:nvPr/>
          </p:nvSpPr>
          <p:spPr>
            <a:xfrm rot="10800000">
              <a:off x="1277272" y="1546437"/>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p:nvSpPr>
          <p:spPr>
            <a:xfrm rot="18687988">
              <a:off x="1084636" y="2863365"/>
              <a:ext cx="2886583" cy="646330"/>
            </a:xfrm>
            <a:prstGeom prst="rect">
              <a:avLst/>
            </a:prstGeom>
            <a:noFill/>
          </p:spPr>
          <p:txBody>
            <a:bodyPr wrap="square" rtlCol="0">
              <a:spAutoFit/>
            </a:bodyPr>
            <a:lstStyle/>
            <a:p>
              <a:pPr algn="ctr"/>
              <a:r>
                <a:rPr lang="en-US" sz="4400" dirty="0">
                  <a:solidFill>
                    <a:prstClr val="black"/>
                  </a:solidFill>
                  <a:latin typeface="Times New Roman" pitchFamily="18" charset="0"/>
                  <a:cs typeface="Times New Roman" pitchFamily="18" charset="0"/>
                </a:rPr>
                <a:t>Endometriosis</a:t>
              </a:r>
              <a:endParaRPr lang="en-US" sz="2000" dirty="0">
                <a:solidFill>
                  <a:prstClr val="black"/>
                </a:solidFill>
                <a:latin typeface="Times New Roman" pitchFamily="18" charset="0"/>
                <a:cs typeface="Times New Roman" pitchFamily="18" charset="0"/>
              </a:endParaRPr>
            </a:p>
          </p:txBody>
        </p:sp>
        <p:grpSp>
          <p:nvGrpSpPr>
            <p:cNvPr id="10" name="Group 143"/>
            <p:cNvGrpSpPr/>
            <p:nvPr/>
          </p:nvGrpSpPr>
          <p:grpSpPr>
            <a:xfrm>
              <a:off x="7162800" y="1453896"/>
              <a:ext cx="246855" cy="3950208"/>
              <a:chOff x="7315200" y="1606296"/>
              <a:chExt cx="246855" cy="3950208"/>
            </a:xfrm>
          </p:grpSpPr>
          <p:cxnSp>
            <p:nvCxnSpPr>
              <p:cNvPr id="138" name="Straight Connector 137"/>
              <p:cNvCxnSpPr/>
              <p:nvPr/>
            </p:nvCxnSpPr>
            <p:spPr>
              <a:xfrm rot="5400000">
                <a:off x="5415502"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5470666"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5509163"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5400000">
                <a:off x="5547660"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a:off x="5586157"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5400000">
                <a:off x="5340890" y="35806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grpSp>
      <p:sp>
        <p:nvSpPr>
          <p:cNvPr id="3074" name="AutoShape 2" descr="data:image/jpeg;base64,/9j/4AAQSkZJRgABAQAAAQABAAD/2wCEAAkGBhQSERUUExQWFRUVGRcYGRgYGBwcHRoYHB0XGBgYGhgXHCYfGhojGhgXHy8gJCcpLCwsGh8xNTAqNSYrLCkBCQoKDgwOGg8PGiwkHyQsLCwsLCwsLCwsLCwsLCksLCwsLCwsLCwsLCwsLCwsKSwsLCwsLCwpKSwsLCwsLCksLP/AABEIAMkA+wMBIgACEQEDEQH/xAAbAAACAwEBAQAAAAAAAAAAAAAEBQIDBgEAB//EAD8QAAEDAgQDBAgEBAYDAQEAAAEAAhEDIQQSMUEFUWEicYGRBhMyobHB0fBCUrLhFCNy8QcVM2KCkjRzwqIW/8QAGQEAAwEBAQAAAAAAAAAAAAAAAQIDBAAF/8QAJxEAAgIBBAICAQUBAAAAAAAAAAECESEDEjFBBFETImEUMmKBoXH/2gAMAwEAAhEDEQA/APlQbupbWUSrqQulqjRHLpEqdldQB1KqY2SjqFP5JuS0EidKUe1zr3++ioZpMWAknu6qTeJ0gT2xHQE+ZSuzUti5D2udAv8AfzU3Ofz1nkq8HXY8WcCd4Onhqj2N2G8+AEJXFmmLgVNc6bmPvuUsjpme+yuc5rRJcOk23sSeSl6wBpyy8x+H82tzoPNFRYZSigcudzsN45d+6or4nKDJOogC5JOgAFyTyCm/h1YM9ZWy06ctkwXGZiGtkZnGwAG602E9HDhQ2pLTjKjwxjXQf4NjwS17m3HrnDKJNm5twL0Wli2zFreTGOEsiMcLfRLTUpiri3n+Xh4zNo/76jdH1RrB7DPxSeyhsdxD1ZaX1DiK7ZJM5mMMmMkiHOG7zLb9kaFOOK1Gz/D4Zx7IdTq1by5s5i0F13Zny4+/VLTwoBvZE851755pZYJ6PjSn9pCt3HqgawucS8ZyINu0Zk+UXVuGe94zF0knvPNQrYZrdovr8lVTBpm2nJJZq+LbyOG4lwNyeW30Un40tEucROnXuQlLHNi9ua5h6u8AknU7Ng211Q5HSiWnF1TvHfB8wPqhKlKZJJcTufkFdUcdyCPLeearM8wfMfFLT5KVEqavVXrjm7zqo5Um3sO0odKpeL93ciHuQ4ElPROSRKkybI2hhW3LtEM0aAbo41crIG5VIolNUi/DQDbWVJ2ZxtJI3IgDuGpV+BpACT993VS/h2XLTz1sfeq0Z1VgLsMTAdA3vGq48aS0FsajXzRL6eh1jn5iEJiarSTZs9wnfz1XAazYPUgk9ef3Yqn1kbA9YCsexo2AhD+qZ9uRpitozzDdWB1l6m2yk2lKWmzNGVIspuA1RAxwGh57ITKAeeita0bhGinyVwRxmLL4aJyjbmeZVNFsua2QMzmtk6CSBJjYSjqbADYR3HmimUBEBpb7wehETHVNGPsjKVuyzivodiMO+uDke3DZM9Wm8Zf5kZYLocTfQAkIbC8bqMMO/mN0ykkW7xrrurHYSDemyRH4TczzEKrEYEOuwBpO20/I9NF20MJyj2aXhfGsPWeGQKR2DoueQcVsMFRpwM06iOXfC+TY/BUqbKQDy+s5ueoBlyMBuxoI7XrAPaBAj3pzgfTZ9HDtYBmrNJh7rgN2J3JHJFT9jOblwB/5y81XYsVcuIpVc7GvALckw0U2kGXNJkiAABMyt9wj0ldVwdHLTLnFwfXeYhoa+XvGYy57nFku/wBxAEafKG1oM2JmbgRPctZwX0ufhcMQGtNOqWgQb0X0y4kQQczXZ80H5JN1B019k2P8BQ7M63fPUyTKvbh3ZRuLjTbvUuDZS1rmXblBnmLie6QfEEbIqrSgmDIt/ZQke/BXwAO4c1wMgRoe5KOJ8CqUgS1pe3URr4c+5aY6T9juVjKu0292q5ML02zANZKgGkO1I5FbPjvowHN9ZTs7WNM3MW9xWUdStImW7HWRsjwRcTxc+IJBHOFMVXcphXU2SJb7J2OnXuU6uGjnbb4weSF0HZ2DNHUjwVQpkmw80wZTBvcC1v3XKkt5z8UU0K4tdi2tQy6wFTTZY8/gEZiqeYklRDLgIMCiewtKTJ5R3c1Xia/8y2n380Y4ZWk+A+aX4Jk1BufsKi4Jz5H+BqWguO1hGvkvVb/i66C37omlwpuXtGXdP2uEPVoRo6YtDr+/VORwuAd4MHtRfl9ENXAnKYP1Vzq2xkHeD5KitX6ErlgWSbF2KflIgm5y8x71Uah/2qw08xzHwAFu9DVcU0EyT/1/ZDcybSQE1sgRyHwVwYAJ8l5lmt7lY2naT+Ii/LaVSKwYEdw9Uy4ENM/mHLkRcGfBXNwrTliHQT7IuQbmTGW3RTZge1lGk/cpngOGtiYcDa+nOANyfgmUR20CtwW5NuQH/wBH5Low7QbW0mCnjcNH4nA20deBufLuXXgus6oGzOsGehMBOokxDVDweyZbHO/epYW5yuAuJE6GxsDzTLE8JAM+rc05Wkh0QGnRx07Ovgjh6KOJGQtqOcWNGR0tM9kRJIgaa7Jaofa+UKHYRhbldDybwQJG0ZtbpBxnDBlQAAgZQRPiLc+9PMbQdTIzjLDi1zx2g0ixi9+5H4xoNP1VUGWOc3MAWuc0wQCI0sDlKVqw/kwgCtZVIaWz2SQY2kSAe+Cb9URiMMA11yHsI2s6mbZgPzC1twjvSLh2Ho1S3D4gYinlpua8AD2hcEDRwO20hTqhk1Y09C+MuzGk9xMMAp5jMNBccgnQS4mOq1oqk6zC+YcPxHq6rHToRPcbL6dhiC3qFnlhnv8AiNSgXVIawE6yOyZ0g37tEC7FgOE+4fJGYmjESZkIMtiTy+CTk2/tyaPhVQPY5uuUSO5Y/wBJ8F6qqHgdl9iOuxT/ANH8Y0PLNJEtk/8AZp+PmiPSDhGfDuZcxJBOxmRHcq9GSTTdmBoS13ZMT5E8kdTr6hwIPgR4Ql2HfByutzR5faO7wSXQYqy4VADYOvzGnkpC9sptMSvUKwvoCLouqw5M0RcgOIsTyHPUXCKyc1QnxFI6kR3r1GhAvqYieW5Kb18ICMxzEWgkR+EF1gSAA6RzIAQhYep+X7aIip3kW412VvwU+AU4JdFzYdyq4xTLX5J0jlyk6W3TL0fokAddLfBMvwQmhv6sfmnoB4xJS7Ftyz/dNqlP4geSU41ud+XlMkc40B6Bc7sSMRY3DmS4yJiB0Gl1RVd5pk/BTr75J+4S6rhQRZoI7kDpIoykyQbpbjxmfJGrWH/8tV1Rl+zM+5RxTRm/4s2/2tTp2ZNReyqmeyOcAIl1NwLQdyD3AWHjqvYSk3IBFzlA+Py96LFIPL3OdDaWVpjV28DqZddaY8GCKDOF8PzZ4MMmTzdsQOXitBSwpiMsG3smbcpHIbKvhtKGTALnuEN5bNb3NbE9U9weCy+yCdC46CTeI16qqRLUl6FL6LWAhu8zzMfJLn4Fr3Sb29mNes/Bap2FzOLQLtAJ27PKTzukmPBaZAiTAv8ADkuoCkJnYT1ZnMSZuDr03mBpKaYXHVSIa9ucx2i0yf8Ao4AkG9/FBVxuTYe11JmAp4cFpINrS3rOvilotGbjwW18GG0zTcM0jtcyTqdQJlVVOJONRpeTLmtac185aA0HkXQArauJnMXCT8rJdiHF4NoLQSQQR3WKSWCull20IvSGi1lZ0WJghoFspBm5NiDFoSYpnxBr3vgg1C2mSDu1oMucSNQBz5pa8LO8lHV4IFfS/R/FZ6LSNwJ8l81C2XoTjoYWcipTR6XgzptGsxYtbe6HxDeyNfvVEVXcrrkSxw32U0evLgVuBHaHtC48Dotf/mjHYam51g8tYLEnM6QBbkReVmqQsBzTX0erhpew+yO0Ok/v8VXBhfNGX47wch5LRoTZA0e0OosRuD3La8SwwJcPcQshjafq6sgfe6Vq8DftdhOAp3E6TeDtvqjTRqEghudx7LGzJJkMY3ukgeewVGDqB3aA193NMKL8rhqDYg6QRyPNFKhZTvgqxhgvaDmDXFodEAubAeQJNg8OaDNwJS2pioGpAIyuPQkcrxPJH1g0zaBfs+8nzQVcMzExDQRDSZ0AkE8plCUshgsZEmPqCwiMoIHdJLb7m8LU8MoFtIay0A+IWWr0wX2sJJjWL6c1sOHkmk2Ygx3wn02Q1VnB3FYk5Q43JNh3yh2YcNHU6z5+86r2bPU6NAHjv8lKsbGTYct0JN9HNVgBxZmdY+KX1GAtE77D5o2s7x+u57ghMUwR9+CZLBF4F+IwskgbRfS52j5pdjx2+VmfpamNWqR8PD+6V8QYfWHuZ+lqKSM2oyqi4uDReAAnHC8NnIYBOZ7GixOxJdAvYSfBK8C4gCw0+SdcBdlyumDcCCZzOzNc11oHYDhANw8FWh0ZK+pt+AYXNUYQNYjs2DLGfIytjWwrHWacwJDJbzsAM5nadJiBosk55ZQYZiXZOzrlMSOgsBC2FLD06TDTZTDajslMVGiSC8dp4LhZrQ7zMQJVZOkZnES4umzaQ6pLhOjhTIb2SRdozNNrX1Wc4uXNlxcGSwtJNNz7OLRLWt0e2PWSbDL1T7iHCqlPLBksYRBiW07Na0u5ZWiGgxMuvCQVsaTna/sF29ySDaGk79SjdjRj2BsoF4DyB2jmAGnId5shMU3tiPw3J79kxq8TYG5eQiBsBZoS3EAAWzEOv48u5cOouzlB5JZ2S64IH5iDLW+LoHdKGfiBnqEElrWtBcSTmqWzuGb8JdJA5QjMLVOVzojKx4aBvUeMrf8Aq0uPih8a1rnlugsbW25eClM3aUfrRlOLGXgnQi3vQTvvxWxqU3MweMJNJzT/AA7C17e0C8vy1abp7LmiRHU8lk6lUkjMZgBvg2wHgFF4Iyf2aB039G8XkrAfmCUnVWUaxa5rgbg+5TeUadCe2aPq4xrnMYCbNBjoCZ+KuwpDtNUjwtfOwAb/AATbBsywdIIB7lFHvJpIrxVKLDZVcJxf87KbSHDroI+CbY3CyZCRVMM5tXONiDHxTpkZJXZoqz/ZJvL3UySZIflz9rcZhJBOsLOcdw3ajX5LR0WhzSdnFjnDYuZ7B5yPogeJYdsz71wVF07/AKM1wx8OLZ107029cQL3+vckuPY9r+uuiYNrghp3InxTxZmnGmcqVgY2MpfVfYbkl3uKIqDU8t0ucPHVK4jqVIjRE1QFq8LSy02cw2fELLcPYXVx5rR4jEQ2I1kW5SJsmWMC1uJ4Mdjq6SVGs3loAr6DYHZ5DTz1VOUm1hEyujliamMgjaFxOh0VHEcNERe09x+/imrwNtghajLG9p5baK9GNy7M5iWkT1ISjHk5z3N/S1PuIjyHJIMdWGfwb+kKb5EnwepOlgvBaAfA29xjzT/heGa7IMs5W537dp5sG3gnK0Gbe10WYa10AAEuc3KGjW8QANSTZbqhgRh30zma6niqWcdgsyupkUnshznGREm83NhorQ6Mm7FDvBUy9uWm7OwPDC10ntkZvViB7TQ0uM20GpW2w3HmZzTJDKgDGAxHtNLjlYCTlBBMxAhYzD0W0KhxVNrXOIyvFzllzT61o2da433WnqOZUfq2Q4Oa4HMDTcWw5jm3c50QWzq7QxerEa9hPFq0NdTIdmfo+CfYEjM4ACC4wIHOwWYx9oB/DvFz7tFq+N471IYGHNUqdkMNi1ktl5YSPZa4nKQCS6SRBjP42mNr9es3I6LogUkIXlt7STpZU1sOd/AW8NVZicC/Pd8xNvmo4V73ZsxOwBiJtcC/ddEa1zZBmHAfBHZBJ0iTpmPgAk/HjFQPEx8TYDu19y01bDEsJ5Nkg8hH1SviWF7NrnaeZUtRG3RkqMhxioHuBOoBHxIKUELR/wCUetbiXBwYMOwVLj2pe2kBM2FyZ6JC2kXEAAkkgADcmwA6k/FRRHUa3MpeFyLFEVKDmPc1zS1zCWuaRdrgYII5gqssEW8e/klY0KNz6NjNTYdLC/cm1birKWoLzyHzJss1wbHZaLRvHxVWLxtzJ++QUOz2d6UTf8O4g2tSbAvHvBiPJU4rDXiPas0DUmYAEamUs9D6TnUS4CJc8t7gBPvlPK2YDO0w9hzNNjB0mDabp+zm244AsHjw1lNxuwPZnB3ZmAeDygT5IjjmG9TUfQM9lxdTJ/FRddrgd8pJYf6ROqXcJcGsAi0HrebnqZlGY6s6KTHPLmU5cxpjskgts6M2WCezMacgu3KqGlp6m9TTx2hTi6Yi++/RJ2YrIYiQneJaC09PnukmJgeKVN9HSiXNqsdADjf70KDxEB+WZm/dzQNdx2kIUuIIIJMpyG6uTQejlKXvdJER87JvXBDyDqJ3t4IP0No9mo8/hcIB3i6bVKU1XSLEGR3ifBcPA6xoa0COVuq6CI+wvUAcskXM+5VNrhxJ7lTTRn1iNRomxEkHXmhMViIAGw+5TB1Mf8tvoEl4nhy6dO6fjGqo76IxSayLcYc+9klxvt2Gzf0hN6jiLOEW20/sluOjPto39LVMTUWATGEQ2Nco84EIuniWCo5zGkNAa1gDoAIDfWOc0lxl1z2SBJ8EPWpkhtr5QfBHYPh80c4tlcWmN+9USM0I8Nmk4fxRtKk4vJOeWQGyXF1yRAkkRM3tKc0a7alKW1M1Om5gLqWZr4zCp62i14mk8ubDiGyQ12pAWcw+Ac5jTTIa+m4kDQEEEEb2v5L1bEtoUqVIDM5jy+oMxaHtI9glhzROkXgnmU11yVlBah9Xo+kOBw1Kl/Op/wA9oIcxrjmBJD3ucATczLnXnU8lGOyBpe05aNICBJdUfThri5xuRmaA1g2FzE2zXAOH+rpse5rS4NgM7Ra1xu50OJ7TjcxZPambK4Oy6OlsCCY0IGohUjF8s8+aSdIX4igCGvB9tuaDsHGQOsC09FTRIA19l2XxgEjwkJRWr4hkteXBrQS0sZLjs1rDGUXjXQdVZwllRlNucAOPZDYvrMk/ic5xmT0Rsb46VtjzFvApPM6NaB1Lntt5BK61U5SdSdETxEmGUhrIc7wkrxwwygne/uSyNOi9pheODLlGloPUAzfY9q6V06mVzXD8Lmu8WkH5JtxyXAvEZQ6NbzeLaxASUt5aLPwxp/Zmg9MuI0a2OxNWg6adSoHNMETLW5iARPtB2qzpvbnZSClhG9ueQJS/9EgqwPsI1znerpCXRGY6NAtJPNHM4PSp+0/1lR0AWOp2EpRgfSFtJpDWEnrpPUblOvRKs7E4h1V/s0gY7zY+QHvSPB6MJJ4PoPo9wwUqFNn5B87r3EfytEj+4IR/DYJjSwt0RtLhoAdYEmSki7LuajyYHBCBr/dC8VxcOgL2G1Ddg53xKX8SqfzgDpEfBdRt3YGdTFDJb2iBHigDg5ExMWTSk1oouBZL3PY5jvytbIeCORBt1UhThuljcTv1TpZMzngzNfC68h9wl7qYGvmndWnLiBdeZwrNqLJ0iE0hj6LUSKJcI7RJ7xp8Ee0kvLtb3k9LK/CUQKWVtoAjpsqaW6CiVTwcLuzOnT43VUQydfrspuqANEldjS1lRUQkRpN3O2ncLoCrRJGYHu+qLLiTl0kkeCvfTgkRsI+CN0haM7jqczB0gfX3pHxADPp+Fn6WrT4umCDHUrP8Tp/zD/Sz9LVOxdVYBabHNph8SSIEmAAB1O/LooYesWiDdznPiJaZ7OVznCQ9o7RyjzV1KtNNo5AePiiqWEaQHsJ1BAHMRKsjFHhM02GolrNjafdfxWe/ix68PgGHzPu9ye1uIhlLMYMsJHhrprHJZrF0BSbme9wrOFOoGertle50/wAwOLTADTbUkixaV0nRTS7bNFguMZDl2ytPIT/Yrtb0omzSCM1t3Sd+5Y2riHu53DU+4Nw4Nu8nNYwDAGntEXkdEyneEK9Dtj/DkvbmvJtCKoNuDq4afv5LprTEey0TIEeXMrwqnKckCTAJ95+aZyolp6O9kqVMFzHHVwdHhGY92yA4txE9ohvZDYb8NNkRVrNMOJhoBAPOYEDp9VlsbxA1KvqqRkF4bOptvA21PglcjR8dOkKOIYV3qhUNm58gn8Tol0f06eKWZtlrvT2q0Nw9Om2KFPOxgOpIjO90blxKyDqRy5oOWcsxaQJInnGylJIg5ZPEwrcAe33h3wlC5lbhXQ6Ryd8EjGhmVlj6MutH3qvo3oNww0aBLvaf2o6be6F85pUSC0uFpE9039y+yU6oIEdIHTZRn6N+lFXZPCPh7XAETp3b2TqvxQNYRN4JKz9LFF1ZrQRAk+Hh1UfSBrm0Kj3PyuDbBv4pmQZ6clFN2apJPky1DER2m31t4yqa3axDJgblew1UAjlHw1VVB2d7nczb5K6RRu8GkpOuY0VxpyI8P2QeCxNtNVb/ABgLQJi6vFIzStMq/goOvtTH0RNENy26bc1ypXa14Bd7InwRdCmHMzHcW6J0iUn7J4e7YBiAgzTgE9Vc2tlMAjSFQ/RLXspuIATyVhgC5iBuotEXF9O8IXiozU7RrJn4IUc8l3DzmLnCIB13RVUnN3hA8LDXM/3Cx5j9lYXuByl0wLGOdwFzOoEx9LcHX7ss9xP/AFP+LP0NT/FOGs/3Wc4pPrD/AEs/Q1LTI6rwKcFjMkZtDCMfxkNjJedr+dkBgWh1uiOocJab6X092yrG6wYIyVZKqnES8GRcC18oaNTDdyfHdVVqrnuzEADQBohoA5Dbnbck7qfGMIKbxAiReTNwg21YB71KT9m2CVWgz1u3KLzyTLBcWicwu43MmI6AJGXC0eKuo1QAZEz1080E2uDRhrJrn8faWQHxa9iIGlrKT8SAxjJOZ4aXk7M5R+Z3wWfwuKaGtim0OGrzJ7oGgjXwRtPGs9Y59d5My4k/iOwhMnfIMRWEWcd43IaAbcosByHilXB+IepqOxEEgS1v9TgRPkg+IY/1tTNo2wHQdwRYaHsL82WjTdDG7uOrnRz5nuCG53gRVWSjjvFjW9W0jL6tkRzcTJd4pdnMZZOWZibTpMc4srMa9rqhLTmzQTYiCRJaJ1y6TvCoTPJ5jlbbPAI3hlGSTtp3oIFG4GuWxlANzYpJXRfQScx6zBEiNAtN6MYgPpNbJmnLXcxGk+5Z2lxtu7Wzbe318FdgcS5tZ1VlQNc7UR2DaII+azZ7PWpNYNLQrllV0xBjLz8UL6T8RDstO+hc6fcO5UYX0xp29YwsI9q0g/0/ukWM4n62o58+17h9wio5EvOTleto0WgR9forKNTKB3BDUvxO5GFzEtJaT8JVCnCGuGx0mNjoVXXrFlSNdI80mwuNh11di+KAlpmSDCquDO50zV8GxAcXTcyZ5np3Cye1agI9mDGiQ8JpBoBmSeXKxv4py5wy9+i0R4M88uyim64kCeo8lDOCeXSPNWsouJmYHmg6lNxdExpsg0PFlgqtbMmJhLMTig7sicpI7W3mja+Ca0iSL8wT81XiAAQx0FpNrQLKbZRAlJpZUkWGhHMJg8kAyIdqCDIPKOvRLm+0ZnLHZnv9nyRlOtIh21h1GxXRpnajayB13zIPfHLx5JNxX/UP9NP9DU2xgh0b6+CUcR9v/iz9DUaMuq8ANLg4c1pnYadyuw2AexwyvJAMkWEi03IMWHLwWhwPCx6tnVrfgCjafBG3IcBbcH3QEIp0Rg47UZPjpa/OQ17Ycz1bZDrGfWS4Bulo7N5SetQyhhJb225oBkgSWw4fhJiY5QVvanA2n79yGf6Pg76CPoEGjRH8MxIINh3qQctXV9FW628kLU9FOseaSiqYi9ZChVq5k2qejb9iCp4b0WqHVwAPSUEjtzYhLbK7EYsljKYs1vLcm5nmtlhv8Oc1zUd4ABHU/wDDKlEmpUPiPonSolNSeEYFlQCgIyhwe7tNJ9YZa3LmBOUUx2tLyTKEbTvBt1X00f4Z0RfNUP3yhV1f8OGA2lw7+fON1zkSXjM+ZojC1SDa55RK33/8XTZP8vxMn4orD8IYwdlrfCErZXT8eSdmLo8FqOIdDGyZA38loeH8J0u2eQHxTw4VlpAv7vFE08MGjsieqW0zWoUK6vDDlsAT10WbxvD9QRlPT6LZ1w6LJeMI17i1wgjSfkgEyjCWuGbca7FSxVVrAcu/3ZM8fwvM10DSxHzS3D4VjmEOMuFo5dVwW+hUXzoFd/DwBu5xCYepAERb73VOCp5qzZsG/EynRBo13DKUBsQYAtKajGgXAlJsGbRpFvJGnSea0Xgntt5Df81Lj2jYbRZLnY2/a1M2jyUn1QGjc/fkha9IuGY3O3QBJNltKKXJfWrAiRry+9EHiWnsAnuVNAuBgEdrWdlOlTJIBuQNSp5KUkEOOawMhumlz4Lz2TM2j3fZRLaIAFh5Kqs2xhUSojOXSAuJtsHbixHRJeJmKhH+1n6Wp9WvTIKQcQIz6/hZ+hq5maWUbLANHqaf9DP0hFU3xYhL8JiYawflaB5ABEuqSmWEQgsDLC02EVA4ASAQ60iJmC5wHK2+iEpUtJCFLzH7QiqLp5pWzTGFE34VUGhNuSJg7XUGDM4xYCxtv8oSMtFAlTCrlJsG6Yfw47z8uapdRgoWUSQ54TiAWQdfkjG4kXiOkC/f3LNtxGUgjax7jqtHw7I0bERvyhduO21ktdUdMiGjnEn3oCu1+xIk7i58tE4qUwDIg/uqKp1JgdUKY0ZJZEFTDk+0fdPndC1OGBx7NotIJF/FOKwzaC3PooFuXaByn7upyjgvGaFJ4dVABEFC/wAQ9ru3TI6i61AccugVVVocNLqDtDJp9CB2KEawg8S8P3g7EJ2/CDkClXE+GyCR2SjDUyJOEehc3FEG/c7ryKU8YwuV2YdD3hGVqhMk2IsR80Oc9RuXQcyr1myN9AL8RMckTwNoLr75neWnvKMoej4gXmOauo8Og2AA6J1KgbGxhXY0PNxfKfdf3qL6oPXpsgamFvIldAO41TPUVB+J3YbRYSCOfJXNeAI3nToEJRYRMEheMi/xSS1E0dGDTLazAb/YUcGSXQqi9w2UcPUjW330SxlbGfA3yc0DVdchWmucs2CAq4gDUrSmY3dldfQrP8Trt9YdB2WW/wCLU8q1gW+ax+Lo1HPJtf5WRZCcsG5NTKUXh6tyQlxIGquwmIg9EQaeUM3E9640Ft7x5qVKuOXulXNxLY9oeKUvGTWD1HERv+37K0znAH49ekX8yleJqQZYR3T7lazHBzdcpkdwI+CjJ0aox7Q39SSZLp6C391B1Lvvz5qVPES0Hx+qliKkiBcm/wC6FpnK7AqrIn7smPBqhc3nEjU7Je4jxF1dwivke9t5BmO+65FGaikHbzfkVM0m3kdBab7oNmKcDBBt1APdBRnDabqwNwMpdYkWAiCbb3uLJ0rMs5bcsqOHtp4ndCmje4CvZiw5jH3h85ZjYB2h6EKkVZ53+5QlgfTd8AmJBAtB00Gi4Q1o+sXKr4jxIMtBJ5Sk1XFvdqY6D6qLya42NKuOpzcgEddQleP4iNG+aGeyFSaWa6lsVnOgN1AOdmN+aMwuHE6QpswqNpU4V0qJs7QpNIN7jTqp+qXmMU6c6FNRxS7ChCYjCwdE2yhVVWhdtR10KxRjRSMFF1GBA4jDkhTcbCmSDZ7lGpQsu4CpIgm4RT2qYGJ6uGtul1TD6yn1diBrUk6bEeRHVpuyxJS00H/mWgrU/eg6lCCRITKUibirHLnArlFvNRZp4BWUdfvotzPOhgbYJkCZsrabC46WVeF0KLoqZT5KI1MIDbLPeFXU4MHNltnCeszsVc7XwXqPsqM0Xh5DigbhQIa5rptt8uquYXB5F4gR1H7IXD/6j+9W/iH9P/0VGCND1c8FpbH39VXh8ZlrjNcva5pJBJsA6R1hsd0qOI+iEH/kUu6p+gpm6eDlO1lGtwuKnYeJHylFUKx0Led7nyIWcwu6NpahWMs9ZJ1Q3xdyOzEbwfpvASriOIc32fbJIiCSGC5ceVyAOd+SyfpD/wCTV/q+QSge05BoEPKro2jMGdSCSTvJ9/NXNwJOx8isSulIojvzf4/6bAYMx7J1I09y4MC78pHgVkF4IqCOfm/x/wBNmMERse6CpDCnkfIrFLoR2ifrH6Nr6k8j5FQfSd+U+RWMXCu2h/Wfg2oonkfIqYw5Ox8isQvJlED8t+jZ1MMfynyKCr03XGUztYrMuVVTULmgLyvwaN3Dne1BnuI+yotxLgYc0z3Qs/shanteKR6aHXlt8o0+Ke7LIt4fNK3Y68OVPCP9QJhxP2/JHaqGjrtvgDaC9wa0SXEACJJJsAANT0SfE8VpscWzoYWow3tt/wDbR/W1fOeN/wDk1/8A21P1OT7VRl1teSlS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76" name="AutoShape 4" descr="data:image/jpeg;base64,/9j/4AAQSkZJRgABAQAAAQABAAD/2wCEAAkGBhQSERUUExQWFRUVGRcYGRgYGBwcHRoYHB0XGBgYGhgXHCYfGhojGhgXHy8gJCcpLCwsGh8xNTAqNSYrLCkBCQoKDgwOGg8PGiwkHyQsLCwsLCwsLCwsLCwsLCksLCwsLCwsLCwsLCwsLCwsKSwsLCwsLCwpKSwsLCwsLCksLP/AABEIAMkA+wMBIgACEQEDEQH/xAAbAAACAwEBAQAAAAAAAAAAAAAEBQIDBgEAB//EAD8QAAEDAgQDBAgEBAYDAQEAAAEAAhEDIQQSMUEFUWEicYGRBhMyobHB0fBCUrLhFCNy8QcVM2KCkjRzwqIW/8QAGQEAAwEBAQAAAAAAAAAAAAAAAQIDBAAF/8QAJxEAAgIBBAICAQUBAAAAAAAAAAECESEDEjFBBFETImEUMmKBoXH/2gAMAwEAAhEDEQA/APlQbupbWUSrqQulqjRHLpEqdldQB1KqY2SjqFP5JuS0EidKUe1zr3++ioZpMWAknu6qTeJ0gT2xHQE+ZSuzUti5D2udAv8AfzU3Ofz1nkq8HXY8WcCd4Onhqj2N2G8+AEJXFmmLgVNc6bmPvuUsjpme+yuc5rRJcOk23sSeSl6wBpyy8x+H82tzoPNFRYZSigcudzsN45d+6or4nKDJOogC5JOgAFyTyCm/h1YM9ZWy06ctkwXGZiGtkZnGwAG602E9HDhQ2pLTjKjwxjXQf4NjwS17m3HrnDKJNm5twL0Wli2zFreTGOEsiMcLfRLTUpiri3n+Xh4zNo/76jdH1RrB7DPxSeyhsdxD1ZaX1DiK7ZJM5mMMmMkiHOG7zLb9kaFOOK1Gz/D4Zx7IdTq1by5s5i0F13Zny4+/VLTwoBvZE851755pZYJ6PjSn9pCt3HqgawucS8ZyINu0Zk+UXVuGe94zF0knvPNQrYZrdovr8lVTBpm2nJJZq+LbyOG4lwNyeW30Un40tEucROnXuQlLHNi9ua5h6u8AknU7Ng211Q5HSiWnF1TvHfB8wPqhKlKZJJcTufkFdUcdyCPLeearM8wfMfFLT5KVEqavVXrjm7zqo5Um3sO0odKpeL93ciHuQ4ElPROSRKkybI2hhW3LtEM0aAbo41crIG5VIolNUi/DQDbWVJ2ZxtJI3IgDuGpV+BpACT993VS/h2XLTz1sfeq0Z1VgLsMTAdA3vGq48aS0FsajXzRL6eh1jn5iEJiarSTZs9wnfz1XAazYPUgk9ef3Yqn1kbA9YCsexo2AhD+qZ9uRpitozzDdWB1l6m2yk2lKWmzNGVIspuA1RAxwGh57ITKAeeita0bhGinyVwRxmLL4aJyjbmeZVNFsua2QMzmtk6CSBJjYSjqbADYR3HmimUBEBpb7wehETHVNGPsjKVuyzivodiMO+uDke3DZM9Wm8Zf5kZYLocTfQAkIbC8bqMMO/mN0ykkW7xrrurHYSDemyRH4TczzEKrEYEOuwBpO20/I9NF20MJyj2aXhfGsPWeGQKR2DoueQcVsMFRpwM06iOXfC+TY/BUqbKQDy+s5ueoBlyMBuxoI7XrAPaBAj3pzgfTZ9HDtYBmrNJh7rgN2J3JHJFT9jOblwB/5y81XYsVcuIpVc7GvALckw0U2kGXNJkiAABMyt9wj0ldVwdHLTLnFwfXeYhoa+XvGYy57nFku/wBxAEafKG1oM2JmbgRPctZwX0ufhcMQGtNOqWgQb0X0y4kQQczXZ80H5JN1B019k2P8BQ7M63fPUyTKvbh3ZRuLjTbvUuDZS1rmXblBnmLie6QfEEbIqrSgmDIt/ZQke/BXwAO4c1wMgRoe5KOJ8CqUgS1pe3URr4c+5aY6T9juVjKu0292q5ML02zANZKgGkO1I5FbPjvowHN9ZTs7WNM3MW9xWUdStImW7HWRsjwRcTxc+IJBHOFMVXcphXU2SJb7J2OnXuU6uGjnbb4weSF0HZ2DNHUjwVQpkmw80wZTBvcC1v3XKkt5z8UU0K4tdi2tQy6wFTTZY8/gEZiqeYklRDLgIMCiewtKTJ5R3c1Xia/8y2n380Y4ZWk+A+aX4Jk1BufsKi4Jz5H+BqWguO1hGvkvVb/i66C37omlwpuXtGXdP2uEPVoRo6YtDr+/VORwuAd4MHtRfl9ENXAnKYP1Vzq2xkHeD5KitX6ErlgWSbF2KflIgm5y8x71Uah/2qw08xzHwAFu9DVcU0EyT/1/ZDcybSQE1sgRyHwVwYAJ8l5lmt7lY2naT+Ii/LaVSKwYEdw9Uy4ENM/mHLkRcGfBXNwrTliHQT7IuQbmTGW3RTZge1lGk/cpngOGtiYcDa+nOANyfgmUR20CtwW5NuQH/wBH5Low7QbW0mCnjcNH4nA20deBufLuXXgus6oGzOsGehMBOokxDVDweyZbHO/epYW5yuAuJE6GxsDzTLE8JAM+rc05Wkh0QGnRx07Ovgjh6KOJGQtqOcWNGR0tM9kRJIgaa7Jaofa+UKHYRhbldDybwQJG0ZtbpBxnDBlQAAgZQRPiLc+9PMbQdTIzjLDi1zx2g0ixi9+5H4xoNP1VUGWOc3MAWuc0wQCI0sDlKVqw/kwgCtZVIaWz2SQY2kSAe+Cb9URiMMA11yHsI2s6mbZgPzC1twjvSLh2Ho1S3D4gYinlpua8AD2hcEDRwO20hTqhk1Y09C+MuzGk9xMMAp5jMNBccgnQS4mOq1oqk6zC+YcPxHq6rHToRPcbL6dhiC3qFnlhnv8AiNSgXVIawE6yOyZ0g37tEC7FgOE+4fJGYmjESZkIMtiTy+CTk2/tyaPhVQPY5uuUSO5Y/wBJ8F6qqHgdl9iOuxT/ANH8Y0PLNJEtk/8AZp+PmiPSDhGfDuZcxJBOxmRHcq9GSTTdmBoS13ZMT5E8kdTr6hwIPgR4Ql2HfByutzR5faO7wSXQYqy4VADYOvzGnkpC9sptMSvUKwvoCLouqw5M0RcgOIsTyHPUXCKyc1QnxFI6kR3r1GhAvqYieW5Kb18ICMxzEWgkR+EF1gSAA6RzIAQhYep+X7aIip3kW412VvwU+AU4JdFzYdyq4xTLX5J0jlyk6W3TL0fokAddLfBMvwQmhv6sfmnoB4xJS7Ftyz/dNqlP4geSU41ud+XlMkc40B6Bc7sSMRY3DmS4yJiB0Gl1RVd5pk/BTr75J+4S6rhQRZoI7kDpIoykyQbpbjxmfJGrWH/8tV1Rl+zM+5RxTRm/4s2/2tTp2ZNReyqmeyOcAIl1NwLQdyD3AWHjqvYSk3IBFzlA+Py96LFIPL3OdDaWVpjV28DqZddaY8GCKDOF8PzZ4MMmTzdsQOXitBSwpiMsG3smbcpHIbKvhtKGTALnuEN5bNb3NbE9U9weCy+yCdC46CTeI16qqRLUl6FL6LWAhu8zzMfJLn4Fr3Sb29mNes/Bap2FzOLQLtAJ27PKTzukmPBaZAiTAv8ADkuoCkJnYT1ZnMSZuDr03mBpKaYXHVSIa9ucx2i0yf8Ao4AkG9/FBVxuTYe11JmAp4cFpINrS3rOvilotGbjwW18GG0zTcM0jtcyTqdQJlVVOJONRpeTLmtac185aA0HkXQArauJnMXCT8rJdiHF4NoLQSQQR3WKSWCull20IvSGi1lZ0WJghoFspBm5NiDFoSYpnxBr3vgg1C2mSDu1oMucSNQBz5pa8LO8lHV4IFfS/R/FZ6LSNwJ8l81C2XoTjoYWcipTR6XgzptGsxYtbe6HxDeyNfvVEVXcrrkSxw32U0evLgVuBHaHtC48Dotf/mjHYam51g8tYLEnM6QBbkReVmqQsBzTX0erhpew+yO0Ok/v8VXBhfNGX47wch5LRoTZA0e0OosRuD3La8SwwJcPcQshjafq6sgfe6Vq8DftdhOAp3E6TeDtvqjTRqEghudx7LGzJJkMY3ukgeewVGDqB3aA193NMKL8rhqDYg6QRyPNFKhZTvgqxhgvaDmDXFodEAubAeQJNg8OaDNwJS2pioGpAIyuPQkcrxPJH1g0zaBfs+8nzQVcMzExDQRDSZ0AkE8plCUshgsZEmPqCwiMoIHdJLb7m8LU8MoFtIay0A+IWWr0wX2sJJjWL6c1sOHkmk2Ygx3wn02Q1VnB3FYk5Q43JNh3yh2YcNHU6z5+86r2bPU6NAHjv8lKsbGTYct0JN9HNVgBxZmdY+KX1GAtE77D5o2s7x+u57ghMUwR9+CZLBF4F+IwskgbRfS52j5pdjx2+VmfpamNWqR8PD+6V8QYfWHuZ+lqKSM2oyqi4uDReAAnHC8NnIYBOZ7GixOxJdAvYSfBK8C4gCw0+SdcBdlyumDcCCZzOzNc11oHYDhANw8FWh0ZK+pt+AYXNUYQNYjs2DLGfIytjWwrHWacwJDJbzsAM5nadJiBosk55ZQYZiXZOzrlMSOgsBC2FLD06TDTZTDajslMVGiSC8dp4LhZrQ7zMQJVZOkZnES4umzaQ6pLhOjhTIb2SRdozNNrX1Wc4uXNlxcGSwtJNNz7OLRLWt0e2PWSbDL1T7iHCqlPLBksYRBiW07Na0u5ZWiGgxMuvCQVsaTna/sF29ySDaGk79SjdjRj2BsoF4DyB2jmAGnId5shMU3tiPw3J79kxq8TYG5eQiBsBZoS3EAAWzEOv48u5cOouzlB5JZ2S64IH5iDLW+LoHdKGfiBnqEElrWtBcSTmqWzuGb8JdJA5QjMLVOVzojKx4aBvUeMrf8Aq0uPih8a1rnlugsbW25eClM3aUfrRlOLGXgnQi3vQTvvxWxqU3MweMJNJzT/AA7C17e0C8vy1abp7LmiRHU8lk6lUkjMZgBvg2wHgFF4Iyf2aB039G8XkrAfmCUnVWUaxa5rgbg+5TeUadCe2aPq4xrnMYCbNBjoCZ+KuwpDtNUjwtfOwAb/AATbBsywdIIB7lFHvJpIrxVKLDZVcJxf87KbSHDroI+CbY3CyZCRVMM5tXONiDHxTpkZJXZoqz/ZJvL3UySZIflz9rcZhJBOsLOcdw3ajX5LR0WhzSdnFjnDYuZ7B5yPogeJYdsz71wVF07/AKM1wx8OLZ107029cQL3+vckuPY9r+uuiYNrghp3InxTxZmnGmcqVgY2MpfVfYbkl3uKIqDU8t0ucPHVK4jqVIjRE1QFq8LSy02cw2fELLcPYXVx5rR4jEQ2I1kW5SJsmWMC1uJ4Mdjq6SVGs3loAr6DYHZ5DTz1VOUm1hEyujliamMgjaFxOh0VHEcNERe09x+/imrwNtghajLG9p5baK9GNy7M5iWkT1ISjHk5z3N/S1PuIjyHJIMdWGfwb+kKb5EnwepOlgvBaAfA29xjzT/heGa7IMs5W537dp5sG3gnK0Gbe10WYa10AAEuc3KGjW8QANSTZbqhgRh30zma6niqWcdgsyupkUnshznGREm83NhorQ6Mm7FDvBUy9uWm7OwPDC10ntkZvViB7TQ0uM20GpW2w3HmZzTJDKgDGAxHtNLjlYCTlBBMxAhYzD0W0KhxVNrXOIyvFzllzT61o2da433WnqOZUfq2Q4Oa4HMDTcWw5jm3c50QWzq7QxerEa9hPFq0NdTIdmfo+CfYEjM4ACC4wIHOwWYx9oB/DvFz7tFq+N471IYGHNUqdkMNi1ktl5YSPZa4nKQCS6SRBjP42mNr9es3I6LogUkIXlt7STpZU1sOd/AW8NVZicC/Pd8xNvmo4V73ZsxOwBiJtcC/ddEa1zZBmHAfBHZBJ0iTpmPgAk/HjFQPEx8TYDu19y01bDEsJ5Nkg8hH1SviWF7NrnaeZUtRG3RkqMhxioHuBOoBHxIKUELR/wCUetbiXBwYMOwVLj2pe2kBM2FyZ6JC2kXEAAkkgADcmwA6k/FRRHUa3MpeFyLFEVKDmPc1zS1zCWuaRdrgYII5gqssEW8e/klY0KNz6NjNTYdLC/cm1birKWoLzyHzJss1wbHZaLRvHxVWLxtzJ++QUOz2d6UTf8O4g2tSbAvHvBiPJU4rDXiPas0DUmYAEamUs9D6TnUS4CJc8t7gBPvlPK2YDO0w9hzNNjB0mDabp+zm244AsHjw1lNxuwPZnB3ZmAeDygT5IjjmG9TUfQM9lxdTJ/FRddrgd8pJYf6ROqXcJcGsAi0HrebnqZlGY6s6KTHPLmU5cxpjskgts6M2WCezMacgu3KqGlp6m9TTx2hTi6Yi++/RJ2YrIYiQneJaC09PnukmJgeKVN9HSiXNqsdADjf70KDxEB+WZm/dzQNdx2kIUuIIIJMpyG6uTQejlKXvdJER87JvXBDyDqJ3t4IP0No9mo8/hcIB3i6bVKU1XSLEGR3ifBcPA6xoa0COVuq6CI+wvUAcskXM+5VNrhxJ7lTTRn1iNRomxEkHXmhMViIAGw+5TB1Mf8tvoEl4nhy6dO6fjGqo76IxSayLcYc+9klxvt2Gzf0hN6jiLOEW20/sluOjPto39LVMTUWATGEQ2Nco84EIuniWCo5zGkNAa1gDoAIDfWOc0lxl1z2SBJ8EPWpkhtr5QfBHYPh80c4tlcWmN+9USM0I8Nmk4fxRtKk4vJOeWQGyXF1yRAkkRM3tKc0a7alKW1M1Om5gLqWZr4zCp62i14mk8ubDiGyQ12pAWcw+Ac5jTTIa+m4kDQEEEEb2v5L1bEtoUqVIDM5jy+oMxaHtI9glhzROkXgnmU11yVlBah9Xo+kOBw1Kl/Op/wA9oIcxrjmBJD3ucATczLnXnU8lGOyBpe05aNICBJdUfThri5xuRmaA1g2FzE2zXAOH+rpse5rS4NgM7Ra1xu50OJ7TjcxZPambK4Oy6OlsCCY0IGohUjF8s8+aSdIX4igCGvB9tuaDsHGQOsC09FTRIA19l2XxgEjwkJRWr4hkteXBrQS0sZLjs1rDGUXjXQdVZwllRlNucAOPZDYvrMk/ic5xmT0Rsb46VtjzFvApPM6NaB1Lntt5BK61U5SdSdETxEmGUhrIc7wkrxwwygne/uSyNOi9pheODLlGloPUAzfY9q6V06mVzXD8Lmu8WkH5JtxyXAvEZQ6NbzeLaxASUt5aLPwxp/Zmg9MuI0a2OxNWg6adSoHNMETLW5iARPtB2qzpvbnZSClhG9ueQJS/9EgqwPsI1znerpCXRGY6NAtJPNHM4PSp+0/1lR0AWOp2EpRgfSFtJpDWEnrpPUblOvRKs7E4h1V/s0gY7zY+QHvSPB6MJJ4PoPo9wwUqFNn5B87r3EfytEj+4IR/DYJjSwt0RtLhoAdYEmSki7LuajyYHBCBr/dC8VxcOgL2G1Ddg53xKX8SqfzgDpEfBdRt3YGdTFDJb2iBHigDg5ExMWTSk1oouBZL3PY5jvytbIeCORBt1UhThuljcTv1TpZMzngzNfC68h9wl7qYGvmndWnLiBdeZwrNqLJ0iE0hj6LUSKJcI7RJ7xp8Ee0kvLtb3k9LK/CUQKWVtoAjpsqaW6CiVTwcLuzOnT43VUQydfrspuqANEldjS1lRUQkRpN3O2ncLoCrRJGYHu+qLLiTl0kkeCvfTgkRsI+CN0haM7jqczB0gfX3pHxADPp+Fn6WrT4umCDHUrP8Tp/zD/Sz9LVOxdVYBabHNph8SSIEmAAB1O/LooYesWiDdznPiJaZ7OVznCQ9o7RyjzV1KtNNo5AePiiqWEaQHsJ1BAHMRKsjFHhM02GolrNjafdfxWe/ix68PgGHzPu9ye1uIhlLMYMsJHhrprHJZrF0BSbme9wrOFOoGertle50/wAwOLTADTbUkixaV0nRTS7bNFguMZDl2ytPIT/Yrtb0omzSCM1t3Sd+5Y2riHu53DU+4Nw4Nu8nNYwDAGntEXkdEyneEK9Dtj/DkvbmvJtCKoNuDq4afv5LprTEey0TIEeXMrwqnKckCTAJ95+aZyolp6O9kqVMFzHHVwdHhGY92yA4txE9ohvZDYb8NNkRVrNMOJhoBAPOYEDp9VlsbxA1KvqqRkF4bOptvA21PglcjR8dOkKOIYV3qhUNm58gn8Tol0f06eKWZtlrvT2q0Nw9Om2KFPOxgOpIjO90blxKyDqRy5oOWcsxaQJInnGylJIg5ZPEwrcAe33h3wlC5lbhXQ6Ryd8EjGhmVlj6MutH3qvo3oNww0aBLvaf2o6be6F85pUSC0uFpE9039y+yU6oIEdIHTZRn6N+lFXZPCPh7XAETp3b2TqvxQNYRN4JKz9LFF1ZrQRAk+Hh1UfSBrm0Kj3PyuDbBv4pmQZ6clFN2apJPky1DER2m31t4yqa3axDJgblew1UAjlHw1VVB2d7nczb5K6RRu8GkpOuY0VxpyI8P2QeCxNtNVb/ABgLQJi6vFIzStMq/goOvtTH0RNENy26bc1ypXa14Bd7InwRdCmHMzHcW6J0iUn7J4e7YBiAgzTgE9Vc2tlMAjSFQ/RLXspuIATyVhgC5iBuotEXF9O8IXiozU7RrJn4IUc8l3DzmLnCIB13RVUnN3hA8LDXM/3Cx5j9lYXuByl0wLGOdwFzOoEx9LcHX7ss9xP/AFP+LP0NT/FOGs/3Wc4pPrD/AEs/Q1LTI6rwKcFjMkZtDCMfxkNjJedr+dkBgWh1uiOocJab6X092yrG6wYIyVZKqnES8GRcC18oaNTDdyfHdVVqrnuzEADQBohoA5Dbnbck7qfGMIKbxAiReTNwg21YB71KT9m2CVWgz1u3KLzyTLBcWicwu43MmI6AJGXC0eKuo1QAZEz1080E2uDRhrJrn8faWQHxa9iIGlrKT8SAxjJOZ4aXk7M5R+Z3wWfwuKaGtim0OGrzJ7oGgjXwRtPGs9Y59d5My4k/iOwhMnfIMRWEWcd43IaAbcosByHilXB+IepqOxEEgS1v9TgRPkg+IY/1tTNo2wHQdwRYaHsL82WjTdDG7uOrnRz5nuCG53gRVWSjjvFjW9W0jL6tkRzcTJd4pdnMZZOWZibTpMc4srMa9rqhLTmzQTYiCRJaJ1y6TvCoTPJ5jlbbPAI3hlGSTtp3oIFG4GuWxlANzYpJXRfQScx6zBEiNAtN6MYgPpNbJmnLXcxGk+5Z2lxtu7Wzbe318FdgcS5tZ1VlQNc7UR2DaII+azZ7PWpNYNLQrllV0xBjLz8UL6T8RDstO+hc6fcO5UYX0xp29YwsI9q0g/0/ukWM4n62o58+17h9wio5EvOTleto0WgR9forKNTKB3BDUvxO5GFzEtJaT8JVCnCGuGx0mNjoVXXrFlSNdI80mwuNh11di+KAlpmSDCquDO50zV8GxAcXTcyZ5np3Cye1agI9mDGiQ8JpBoBmSeXKxv4py5wy9+i0R4M88uyim64kCeo8lDOCeXSPNWsouJmYHmg6lNxdExpsg0PFlgqtbMmJhLMTig7sicpI7W3mja+Ca0iSL8wT81XiAAQx0FpNrQLKbZRAlJpZUkWGhHMJg8kAyIdqCDIPKOvRLm+0ZnLHZnv9nyRlOtIh21h1GxXRpnajayB13zIPfHLx5JNxX/UP9NP9DU2xgh0b6+CUcR9v/iz9DUaMuq8ANLg4c1pnYadyuw2AexwyvJAMkWEi03IMWHLwWhwPCx6tnVrfgCjafBG3IcBbcH3QEIp0Rg47UZPjpa/OQ17Ycz1bZDrGfWS4Bulo7N5SetQyhhJb225oBkgSWw4fhJiY5QVvanA2n79yGf6Pg76CPoEGjRH8MxIINh3qQctXV9FW628kLU9FOseaSiqYi9ZChVq5k2qejb9iCp4b0WqHVwAPSUEjtzYhLbK7EYsljKYs1vLcm5nmtlhv8Oc1zUd4ABHU/wDDKlEmpUPiPonSolNSeEYFlQCgIyhwe7tNJ9YZa3LmBOUUx2tLyTKEbTvBt1X00f4Z0RfNUP3yhV1f8OGA2lw7+fON1zkSXjM+ZojC1SDa55RK33/8XTZP8vxMn4orD8IYwdlrfCErZXT8eSdmLo8FqOIdDGyZA38loeH8J0u2eQHxTw4VlpAv7vFE08MGjsieqW0zWoUK6vDDlsAT10WbxvD9QRlPT6LZ1w6LJeMI17i1wgjSfkgEyjCWuGbca7FSxVVrAcu/3ZM8fwvM10DSxHzS3D4VjmEOMuFo5dVwW+hUXzoFd/DwBu5xCYepAERb73VOCp5qzZsG/EynRBo13DKUBsQYAtKajGgXAlJsGbRpFvJGnSea0Xgntt5Df81Lj2jYbRZLnY2/a1M2jyUn1QGjc/fkha9IuGY3O3QBJNltKKXJfWrAiRry+9EHiWnsAnuVNAuBgEdrWdlOlTJIBuQNSp5KUkEOOawMhumlz4Lz2TM2j3fZRLaIAFh5Kqs2xhUSojOXSAuJtsHbixHRJeJmKhH+1n6Wp9WvTIKQcQIz6/hZ+hq5maWUbLANHqaf9DP0hFU3xYhL8JiYawflaB5ABEuqSmWEQgsDLC02EVA4ASAQ60iJmC5wHK2+iEpUtJCFLzH7QiqLp5pWzTGFE34VUGhNuSJg7XUGDM4xYCxtv8oSMtFAlTCrlJsG6Yfw47z8uapdRgoWUSQ54TiAWQdfkjG4kXiOkC/f3LNtxGUgjax7jqtHw7I0bERvyhduO21ktdUdMiGjnEn3oCu1+xIk7i58tE4qUwDIg/uqKp1JgdUKY0ZJZEFTDk+0fdPndC1OGBx7NotIJF/FOKwzaC3PooFuXaByn7upyjgvGaFJ4dVABEFC/wAQ9ru3TI6i61AccugVVVocNLqDtDJp9CB2KEawg8S8P3g7EJ2/CDkClXE+GyCR2SjDUyJOEehc3FEG/c7ryKU8YwuV2YdD3hGVqhMk2IsR80Oc9RuXQcyr1myN9AL8RMckTwNoLr75neWnvKMoej4gXmOauo8Og2AA6J1KgbGxhXY0PNxfKfdf3qL6oPXpsgamFvIldAO41TPUVB+J3YbRYSCOfJXNeAI3nToEJRYRMEheMi/xSS1E0dGDTLazAb/YUcGSXQqi9w2UcPUjW330SxlbGfA3yc0DVdchWmucs2CAq4gDUrSmY3dldfQrP8Trt9YdB2WW/wCLU8q1gW+ax+Lo1HPJtf5WRZCcsG5NTKUXh6tyQlxIGquwmIg9EQaeUM3E9640Ft7x5qVKuOXulXNxLY9oeKUvGTWD1HERv+37K0znAH49ekX8yleJqQZYR3T7lazHBzdcpkdwI+CjJ0aox7Q39SSZLp6C391B1Lvvz5qVPES0Hx+qliKkiBcm/wC6FpnK7AqrIn7smPBqhc3nEjU7Je4jxF1dwivke9t5BmO+65FGaikHbzfkVM0m3kdBab7oNmKcDBBt1APdBRnDabqwNwMpdYkWAiCbb3uLJ0rMs5bcsqOHtp4ndCmje4CvZiw5jH3h85ZjYB2h6EKkVZ53+5QlgfTd8AmJBAtB00Gi4Q1o+sXKr4jxIMtBJ5Sk1XFvdqY6D6qLya42NKuOpzcgEddQleP4iNG+aGeyFSaWa6lsVnOgN1AOdmN+aMwuHE6QpswqNpU4V0qJs7QpNIN7jTqp+qXmMU6c6FNRxS7ChCYjCwdE2yhVVWhdtR10KxRjRSMFF1GBA4jDkhTcbCmSDZ7lGpQsu4CpIgm4RT2qYGJ6uGtul1TD6yn1diBrUk6bEeRHVpuyxJS00H/mWgrU/eg6lCCRITKUibirHLnArlFvNRZp4BWUdfvotzPOhgbYJkCZsrabC46WVeF0KLoqZT5KI1MIDbLPeFXU4MHNltnCeszsVc7XwXqPsqM0Xh5DigbhQIa5rptt8uquYXB5F4gR1H7IXD/6j+9W/iH9P/0VGCND1c8FpbH39VXh8ZlrjNcva5pJBJsA6R1hsd0qOI+iEH/kUu6p+gpm6eDlO1lGtwuKnYeJHylFUKx0Led7nyIWcwu6NpahWMs9ZJ1Q3xdyOzEbwfpvASriOIc32fbJIiCSGC5ceVyAOd+SyfpD/wCTV/q+QSge05BoEPKro2jMGdSCSTvJ9/NXNwJOx8isSulIojvzf4/6bAYMx7J1I09y4MC78pHgVkF4IqCOfm/x/wBNmMERse6CpDCnkfIrFLoR2ifrH6Nr6k8j5FQfSd+U+RWMXCu2h/Wfg2oonkfIqYw5Ox8isQvJlED8t+jZ1MMfynyKCr03XGUztYrMuVVTULmgLyvwaN3Dne1BnuI+yotxLgYc0z3Qs/shanteKR6aHXlt8o0+Ke7LIt4fNK3Y68OVPCP9QJhxP2/JHaqGjrtvgDaC9wa0SXEACJJJsAANT0SfE8VpscWzoYWow3tt/wDbR/W1fOeN/wDk1/8A21P1OT7VRl1teSlS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58" name="Picture 57" descr="endo.jpg"/>
          <p:cNvPicPr>
            <a:picLocks noChangeAspect="1"/>
          </p:cNvPicPr>
          <p:nvPr/>
        </p:nvPicPr>
        <p:blipFill>
          <a:blip r:embed="rId3" cstate="print"/>
          <a:stretch>
            <a:fillRect/>
          </a:stretch>
        </p:blipFill>
        <p:spPr>
          <a:xfrm>
            <a:off x="1439299" y="1295400"/>
            <a:ext cx="2751701" cy="4343400"/>
          </a:xfrm>
          <a:prstGeom prst="rect">
            <a:avLst/>
          </a:prstGeom>
        </p:spPr>
      </p:pic>
      <p:sp>
        <p:nvSpPr>
          <p:cNvPr id="39" name="Oval 38"/>
          <p:cNvSpPr/>
          <p:nvPr/>
        </p:nvSpPr>
        <p:spPr>
          <a:xfrm>
            <a:off x="4572000" y="3068960"/>
            <a:ext cx="2448272" cy="119824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1000"/>
                                        <p:tgtEl>
                                          <p:spTgt spid="9"/>
                                        </p:tgtEl>
                                        <p:attrNameLst>
                                          <p:attrName>ppt_x</p:attrName>
                                        </p:attrNameLst>
                                      </p:cBhvr>
                                      <p:tavLst>
                                        <p:tav tm="0">
                                          <p:val>
                                            <p:strVal val="ppt_x"/>
                                          </p:val>
                                        </p:tav>
                                        <p:tav tm="100000">
                                          <p:val>
                                            <p:strVal val="ppt_x-ppt_w/2"/>
                                          </p:val>
                                        </p:tav>
                                      </p:tavLst>
                                    </p:anim>
                                    <p:anim calcmode="lin" valueType="num">
                                      <p:cBhvr>
                                        <p:cTn id="7" dur="1000"/>
                                        <p:tgtEl>
                                          <p:spTgt spid="9"/>
                                        </p:tgtEl>
                                        <p:attrNameLst>
                                          <p:attrName>ppt_y</p:attrName>
                                        </p:attrNameLst>
                                      </p:cBhvr>
                                      <p:tavLst>
                                        <p:tav tm="0">
                                          <p:val>
                                            <p:strVal val="ppt_y"/>
                                          </p:val>
                                        </p:tav>
                                        <p:tav tm="100000">
                                          <p:val>
                                            <p:strVal val="ppt_y"/>
                                          </p:val>
                                        </p:tav>
                                      </p:tavLst>
                                    </p:anim>
                                    <p:anim calcmode="lin" valueType="num">
                                      <p:cBhvr>
                                        <p:cTn id="8" dur="1000"/>
                                        <p:tgtEl>
                                          <p:spTgt spid="9"/>
                                        </p:tgtEl>
                                        <p:attrNameLst>
                                          <p:attrName>ppt_w</p:attrName>
                                        </p:attrNameLst>
                                      </p:cBhvr>
                                      <p:tavLst>
                                        <p:tav tm="0">
                                          <p:val>
                                            <p:strVal val="ppt_w"/>
                                          </p:val>
                                        </p:tav>
                                        <p:tav tm="100000">
                                          <p:val>
                                            <p:fltVal val="0"/>
                                          </p:val>
                                        </p:tav>
                                      </p:tavLst>
                                    </p:anim>
                                    <p:anim calcmode="lin" valueType="num">
                                      <p:cBhvr>
                                        <p:cTn id="9" dur="1000"/>
                                        <p:tgtEl>
                                          <p:spTgt spid="9"/>
                                        </p:tgtEl>
                                        <p:attrNameLst>
                                          <p:attrName>ppt_h</p:attrName>
                                        </p:attrNameLst>
                                      </p:cBhvr>
                                      <p:tavLst>
                                        <p:tav tm="0">
                                          <p:val>
                                            <p:strVal val="ppt_h"/>
                                          </p:val>
                                        </p:tav>
                                        <p:tav tm="100000">
                                          <p:val>
                                            <p:strVal val="ppt_h"/>
                                          </p:val>
                                        </p:tav>
                                      </p:tavLst>
                                    </p:anim>
                                    <p:set>
                                      <p:cBhvr>
                                        <p:cTn id="10" dur="1" fill="hold">
                                          <p:stCondLst>
                                            <p:cond delay="999"/>
                                          </p:stCondLst>
                                        </p:cTn>
                                        <p:tgtEl>
                                          <p:spTgt spid="9"/>
                                        </p:tgtEl>
                                        <p:attrNameLst>
                                          <p:attrName>style.visibility</p:attrName>
                                        </p:attrNameLst>
                                      </p:cBhvr>
                                      <p:to>
                                        <p:strVal val="hidden"/>
                                      </p:to>
                                    </p:set>
                                  </p:childTnLst>
                                </p:cTn>
                              </p:par>
                            </p:childTnLst>
                          </p:cTn>
                        </p:par>
                        <p:par>
                          <p:cTn id="11" fill="hold">
                            <p:stCondLst>
                              <p:cond delay="1000"/>
                            </p:stCondLst>
                            <p:childTnLst>
                              <p:par>
                                <p:cTn id="12" presetID="17"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ppt_w/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17" presetClass="entr" presetSubtype="2"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ppt_w/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childTnLst>
                                </p:cTn>
                              </p:par>
                              <p:par>
                                <p:cTn id="25" presetID="21"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heel(1)">
                                      <p:cBhvr>
                                        <p:cTn id="27" dur="3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sz="2800" dirty="0"/>
            </a:br>
            <a:r>
              <a:rPr lang="en-US" sz="2800" dirty="0"/>
              <a:t>The differential diagnosis of endometriosis</a:t>
            </a:r>
          </a:p>
        </p:txBody>
      </p:sp>
      <p:sp>
        <p:nvSpPr>
          <p:cNvPr id="3" name="Content Placeholder 2"/>
          <p:cNvSpPr>
            <a:spLocks noGrp="1"/>
          </p:cNvSpPr>
          <p:nvPr>
            <p:ph idx="1"/>
          </p:nvPr>
        </p:nvSpPr>
        <p:spPr/>
        <p:txBody>
          <a:bodyPr/>
          <a:lstStyle/>
          <a:p>
            <a:r>
              <a:rPr lang="en-US" sz="2800" dirty="0"/>
              <a:t>Includes:</a:t>
            </a:r>
          </a:p>
          <a:p>
            <a:pPr lvl="1"/>
            <a:r>
              <a:rPr lang="en-US" sz="2400" dirty="0"/>
              <a:t>Adenomyosis</a:t>
            </a:r>
          </a:p>
          <a:p>
            <a:pPr lvl="1"/>
            <a:r>
              <a:rPr lang="en-US" sz="2400" dirty="0"/>
              <a:t>pelvic inflammatory disease, </a:t>
            </a:r>
          </a:p>
          <a:p>
            <a:pPr lvl="1"/>
            <a:r>
              <a:rPr lang="en-US" sz="2400" dirty="0" err="1"/>
              <a:t>tubo</a:t>
            </a:r>
            <a:r>
              <a:rPr lang="en-US" sz="2400" dirty="0"/>
              <a:t>-ovarian abscess, </a:t>
            </a:r>
          </a:p>
          <a:p>
            <a:pPr lvl="1"/>
            <a:r>
              <a:rPr lang="en-US" sz="2400" dirty="0"/>
              <a:t>ectopic pregnancy, </a:t>
            </a:r>
          </a:p>
          <a:p>
            <a:pPr lvl="1"/>
            <a:r>
              <a:rPr lang="en-US" sz="2400" dirty="0"/>
              <a:t>irritable bowel syndrome, </a:t>
            </a:r>
          </a:p>
          <a:p>
            <a:pPr lvl="1"/>
            <a:r>
              <a:rPr lang="en-US" sz="2400" dirty="0"/>
              <a:t>interstitial cystitis, adenomyosis, </a:t>
            </a:r>
          </a:p>
          <a:p>
            <a:pPr lvl="1"/>
            <a:r>
              <a:rPr lang="en-US" sz="2400" dirty="0"/>
              <a:t>pelvic adhesions, </a:t>
            </a:r>
          </a:p>
          <a:p>
            <a:pPr lvl="1"/>
            <a:r>
              <a:rPr lang="en-US" sz="2400" dirty="0"/>
              <a:t>uterine fibroids, </a:t>
            </a:r>
          </a:p>
          <a:p>
            <a:pPr lvl="1"/>
            <a:r>
              <a:rPr lang="en-US" sz="2400" dirty="0"/>
              <a:t>Chronic and acute endometritis, </a:t>
            </a:r>
          </a:p>
          <a:p>
            <a:pPr lvl="1"/>
            <a:r>
              <a:rPr lang="en-US" sz="2400" dirty="0"/>
              <a:t>ovarian neoplasms</a:t>
            </a:r>
          </a:p>
        </p:txBody>
      </p:sp>
    </p:spTree>
    <p:extLst>
      <p:ext uri="{BB962C8B-B14F-4D97-AF65-F5344CB8AC3E}">
        <p14:creationId xmlns:p14="http://schemas.microsoft.com/office/powerpoint/2010/main" val="696277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AU" sz="3200"/>
              <a:t>Confusion with other diseases </a:t>
            </a:r>
            <a:br>
              <a:rPr lang="en-AU" sz="3200"/>
            </a:br>
            <a:r>
              <a:rPr lang="en-AU" sz="3200"/>
              <a:t>(Al-Jefout, 2010)</a:t>
            </a:r>
          </a:p>
        </p:txBody>
      </p:sp>
      <p:graphicFrame>
        <p:nvGraphicFramePr>
          <p:cNvPr id="4" name="Content Placeholder 3"/>
          <p:cNvGraphicFramePr>
            <a:graphicFrameLocks noGrp="1"/>
          </p:cNvGraphicFramePr>
          <p:nvPr>
            <p:ph idx="1"/>
          </p:nvPr>
        </p:nvGraphicFramePr>
        <p:xfrm>
          <a:off x="838200" y="19050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332656"/>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r>
              <a:rPr lang="en-US" sz="3200" dirty="0"/>
              <a:t>CA-125 in endometriosis diagnosis</a:t>
            </a:r>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988840"/>
            <a:ext cx="5982462" cy="811888"/>
          </a:xfrm>
        </p:spPr>
        <p:txBody>
          <a:bodyPr/>
          <a:lstStyle/>
          <a:p>
            <a:r>
              <a:rPr lang="en-US" sz="2400" dirty="0"/>
              <a:t>Not useful and should not be used</a:t>
            </a:r>
          </a:p>
          <a:p>
            <a:endParaRPr lang="en-US" dirty="0"/>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
        <p:nvSpPr>
          <p:cNvPr id="6" name="Text Placeholder 5"/>
          <p:cNvSpPr>
            <a:spLocks noGrp="1"/>
          </p:cNvSpPr>
          <p:nvPr>
            <p:ph type="body" sz="quarter" idx="17"/>
          </p:nvPr>
        </p:nvSpPr>
        <p:spPr>
          <a:xfrm>
            <a:off x="3785616" y="3789040"/>
            <a:ext cx="5358384" cy="761999"/>
          </a:xfrm>
        </p:spPr>
        <p:txBody>
          <a:bodyPr/>
          <a:lstStyle/>
          <a:p>
            <a:r>
              <a:rPr lang="en-US" sz="2400" dirty="0"/>
              <a:t>May be useful in cases for follow up</a:t>
            </a:r>
          </a:p>
          <a:p>
            <a:endParaRPr lang="en-US" sz="2400" dirty="0">
              <a:solidFill>
                <a:schemeClr val="bg1"/>
              </a:solidFill>
            </a:endParaRPr>
          </a:p>
        </p:txBody>
      </p:sp>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343400" y="5105400"/>
            <a:ext cx="4512564" cy="771872"/>
          </a:xfrm>
        </p:spPr>
        <p:txBody>
          <a:bodyPr/>
          <a:lstStyle/>
          <a:p>
            <a:r>
              <a:rPr lang="en-US" sz="2400" dirty="0"/>
              <a:t>If higher than  200 IU you may need to exclude Ovarian tumors</a:t>
            </a:r>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Tree>
    <p:extLst>
      <p:ext uri="{BB962C8B-B14F-4D97-AF65-F5344CB8AC3E}">
        <p14:creationId xmlns:p14="http://schemas.microsoft.com/office/powerpoint/2010/main" val="1778207321"/>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857500"/>
            <a:ext cx="8229600" cy="1143000"/>
          </a:xfrm>
          <a:prstGeom prst="rect">
            <a:avLst/>
          </a:prstGeom>
        </p:spPr>
        <p:txBody>
          <a:bodyPr/>
          <a:lstStyle/>
          <a:p>
            <a:pPr algn="ctr" eaLnBrk="0" fontAlgn="base" hangingPunct="0">
              <a:spcBef>
                <a:spcPct val="0"/>
              </a:spcBef>
              <a:spcAft>
                <a:spcPct val="0"/>
              </a:spcAft>
              <a:defRPr/>
            </a:pPr>
            <a:r>
              <a:rPr lang="en-US" sz="5000" dirty="0">
                <a:solidFill>
                  <a:prstClr val="black"/>
                </a:solidFill>
              </a:rPr>
              <a:t>Aims of treatment</a:t>
            </a:r>
          </a:p>
        </p:txBody>
      </p:sp>
      <p:pic>
        <p:nvPicPr>
          <p:cNvPr id="9" name="Picture Placeholder 8" descr="endo.jpg"/>
          <p:cNvPicPr>
            <a:picLocks noGrp="1" noChangeAspect="1"/>
          </p:cNvPicPr>
          <p:nvPr>
            <p:ph type="pic" sz="quarter" idx="16"/>
          </p:nvPr>
        </p:nvPicPr>
        <p:blipFill>
          <a:blip r:embed="rId2" cstate="print"/>
          <a:srcRect t="9392" b="9392"/>
          <a:stretch>
            <a:fillRect/>
          </a:stretch>
        </p:blipFill>
        <p:spPr>
          <a:xfrm>
            <a:off x="323528" y="836712"/>
            <a:ext cx="1371600" cy="1828800"/>
          </a:xfrm>
        </p:spPr>
      </p:pic>
      <p:pic>
        <p:nvPicPr>
          <p:cNvPr id="12" name="Picture Placeholder 11" descr="fetus.JPG"/>
          <p:cNvPicPr>
            <a:picLocks noGrp="1" noChangeAspect="1"/>
          </p:cNvPicPr>
          <p:nvPr>
            <p:ph type="pic" sz="quarter" idx="15"/>
          </p:nvPr>
        </p:nvPicPr>
        <p:blipFill>
          <a:blip r:embed="rId3" cstate="print"/>
          <a:srcRect l="23214" r="23214"/>
          <a:stretch>
            <a:fillRect/>
          </a:stretch>
        </p:blipFill>
        <p:spPr>
          <a:xfrm>
            <a:off x="251520" y="836712"/>
            <a:ext cx="1371600" cy="1828800"/>
          </a:xfrm>
        </p:spPr>
      </p:pic>
      <p:pic>
        <p:nvPicPr>
          <p:cNvPr id="14" name="Picture Placeholder 13" descr="pain.JPG"/>
          <p:cNvPicPr>
            <a:picLocks noGrp="1" noChangeAspect="1"/>
          </p:cNvPicPr>
          <p:nvPr>
            <p:ph type="pic" sz="quarter" idx="14"/>
          </p:nvPr>
        </p:nvPicPr>
        <p:blipFill>
          <a:blip r:embed="rId4" cstate="print"/>
          <a:srcRect l="12500" r="12500"/>
          <a:stretch>
            <a:fillRect/>
          </a:stretch>
        </p:blipFill>
        <p:spPr>
          <a:xfrm>
            <a:off x="251520" y="764704"/>
            <a:ext cx="1371600" cy="1828800"/>
          </a:xfrm>
        </p:spPr>
      </p:pic>
      <p:pic>
        <p:nvPicPr>
          <p:cNvPr id="17" name="Picture Placeholder 16" descr="qol.jpg"/>
          <p:cNvPicPr>
            <a:picLocks noGrp="1" noChangeAspect="1"/>
          </p:cNvPicPr>
          <p:nvPr>
            <p:ph type="pic" sz="quarter" idx="13"/>
          </p:nvPr>
        </p:nvPicPr>
        <p:blipFill>
          <a:blip r:embed="rId5" cstate="print"/>
          <a:srcRect l="23455" r="23455"/>
          <a:stretch>
            <a:fillRect/>
          </a:stretch>
        </p:blipFill>
        <p:spPr>
          <a:xfrm>
            <a:off x="251520" y="764704"/>
            <a:ext cx="1371600" cy="1828800"/>
          </a:xfrm>
        </p:spPr>
      </p:pic>
    </p:spTree>
    <p:extLst>
      <p:ext uri="{BB962C8B-B14F-4D97-AF65-F5344CB8AC3E}">
        <p14:creationId xmlns:p14="http://schemas.microsoft.com/office/powerpoint/2010/main" val="1899853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332656"/>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pPr lvl="2" eaLnBrk="1" fontAlgn="auto" hangingPunct="1">
              <a:spcAft>
                <a:spcPts val="0"/>
              </a:spcAft>
              <a:defRPr/>
            </a:pPr>
            <a:r>
              <a:rPr lang="en-US" sz="2800" dirty="0"/>
              <a:t>The primary focus of investigation and</a:t>
            </a:r>
          </a:p>
          <a:p>
            <a:pPr lvl="2" eaLnBrk="1" fontAlgn="auto" hangingPunct="1">
              <a:spcAft>
                <a:spcPts val="0"/>
              </a:spcAft>
              <a:defRPr/>
            </a:pPr>
            <a:r>
              <a:rPr lang="en-US" sz="2800" dirty="0"/>
              <a:t>treatment of endometriosis should be resolution of the presenting symptoms.</a:t>
            </a:r>
            <a:endParaRPr lang="en-GB" sz="2800" dirty="0"/>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844824"/>
            <a:ext cx="5982462" cy="811888"/>
          </a:xfrm>
        </p:spPr>
        <p:txBody>
          <a:bodyPr/>
          <a:lstStyle/>
          <a:p>
            <a:pPr lvl="2" eaLnBrk="1" fontAlgn="auto" hangingPunct="1">
              <a:spcAft>
                <a:spcPts val="0"/>
              </a:spcAft>
              <a:defRPr/>
            </a:pPr>
            <a:r>
              <a:rPr lang="en-GB" sz="2800" dirty="0"/>
              <a:t>Maintain/restore fertility</a:t>
            </a:r>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
        <p:nvSpPr>
          <p:cNvPr id="6" name="Text Placeholder 5"/>
          <p:cNvSpPr>
            <a:spLocks noGrp="1"/>
          </p:cNvSpPr>
          <p:nvPr>
            <p:ph type="body" sz="quarter" idx="17"/>
          </p:nvPr>
        </p:nvSpPr>
        <p:spPr>
          <a:xfrm>
            <a:off x="3785616" y="3429000"/>
            <a:ext cx="5358384" cy="761999"/>
          </a:xfrm>
        </p:spPr>
        <p:txBody>
          <a:bodyPr/>
          <a:lstStyle/>
          <a:p>
            <a:pPr lvl="2" eaLnBrk="1" fontAlgn="auto" hangingPunct="1">
              <a:spcAft>
                <a:spcPts val="0"/>
              </a:spcAft>
              <a:defRPr/>
            </a:pPr>
            <a:r>
              <a:rPr lang="en-GB" sz="2800" dirty="0"/>
              <a:t>Improve quality of life</a:t>
            </a:r>
          </a:p>
          <a:p>
            <a:endParaRPr lang="en-US" sz="2400" dirty="0">
              <a:solidFill>
                <a:schemeClr val="bg1"/>
              </a:solidFill>
            </a:endParaRPr>
          </a:p>
        </p:txBody>
      </p:sp>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343400" y="5105400"/>
            <a:ext cx="4512564" cy="430887"/>
          </a:xfrm>
        </p:spPr>
        <p:txBody>
          <a:bodyPr/>
          <a:lstStyle/>
          <a:p>
            <a:pPr lvl="2" eaLnBrk="1" fontAlgn="auto" hangingPunct="1">
              <a:spcAft>
                <a:spcPts val="0"/>
              </a:spcAft>
              <a:defRPr/>
            </a:pPr>
            <a:r>
              <a:rPr lang="en-GB" sz="2800" dirty="0"/>
              <a:t>Avoid recurrence</a:t>
            </a:r>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Tree>
    <p:extLst>
      <p:ext uri="{BB962C8B-B14F-4D97-AF65-F5344CB8AC3E}">
        <p14:creationId xmlns:p14="http://schemas.microsoft.com/office/powerpoint/2010/main" val="1778207321"/>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3" name="Rectangle 22"/>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4" name="TextBox 23"/>
          <p:cNvSpPr txBox="1"/>
          <p:nvPr/>
        </p:nvSpPr>
        <p:spPr>
          <a:xfrm>
            <a:off x="2479458" y="1524000"/>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Surgical</a:t>
            </a:r>
          </a:p>
        </p:txBody>
      </p:sp>
      <p:sp>
        <p:nvSpPr>
          <p:cNvPr id="25" name="Rectangle 24"/>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6" name="Rectangle 25"/>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7" name="TextBox 26"/>
          <p:cNvSpPr txBox="1"/>
          <p:nvPr/>
        </p:nvSpPr>
        <p:spPr>
          <a:xfrm>
            <a:off x="2479457" y="2743200"/>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Medical</a:t>
            </a:r>
          </a:p>
        </p:txBody>
      </p:sp>
      <p:sp>
        <p:nvSpPr>
          <p:cNvPr id="28" name="Rectangle 27"/>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9" name="Rectangle 28"/>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30" name="TextBox 29"/>
          <p:cNvSpPr txBox="1"/>
          <p:nvPr/>
        </p:nvSpPr>
        <p:spPr>
          <a:xfrm>
            <a:off x="2479457" y="3962400"/>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Combination of both</a:t>
            </a:r>
          </a:p>
        </p:txBody>
      </p:sp>
      <p:sp>
        <p:nvSpPr>
          <p:cNvPr id="11" name="Title 1"/>
          <p:cNvSpPr txBox="1">
            <a:spLocks/>
          </p:cNvSpPr>
          <p:nvPr/>
        </p:nvSpPr>
        <p:spPr>
          <a:xfrm>
            <a:off x="1485900" y="0"/>
            <a:ext cx="6172200" cy="1143000"/>
          </a:xfrm>
          <a:prstGeom prst="rect">
            <a:avLst/>
          </a:prstGeom>
        </p:spPr>
        <p:txBody>
          <a:bodyPr/>
          <a:lstStyle/>
          <a:p>
            <a:pPr algn="ctr">
              <a:lnSpc>
                <a:spcPct val="90000"/>
              </a:lnSpc>
              <a:spcBef>
                <a:spcPct val="0"/>
              </a:spcBef>
            </a:pPr>
            <a:r>
              <a:rPr lang="en-US" sz="4400" b="1" dirty="0">
                <a:solidFill>
                  <a:prstClr val="white"/>
                </a:solidFill>
                <a:latin typeface="Calibri Light"/>
              </a:rPr>
              <a:t>Dealing with endometriosis </a:t>
            </a:r>
          </a:p>
        </p:txBody>
      </p:sp>
    </p:spTree>
    <p:extLst>
      <p:ext uri="{BB962C8B-B14F-4D97-AF65-F5344CB8AC3E}">
        <p14:creationId xmlns:p14="http://schemas.microsoft.com/office/powerpoint/2010/main" val="18859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7"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ppt_h/2"/>
                                          </p:val>
                                        </p:tav>
                                        <p:tav tm="100000">
                                          <p:val>
                                            <p:strVal val="#ppt_y"/>
                                          </p:val>
                                        </p:tav>
                                      </p:tavLst>
                                    </p:anim>
                                    <p:anim calcmode="lin" valueType="num">
                                      <p:cBhvr>
                                        <p:cTn id="18" dur="1000" fill="hold"/>
                                        <p:tgtEl>
                                          <p:spTgt spid="24"/>
                                        </p:tgtEl>
                                        <p:attrNameLst>
                                          <p:attrName>ppt_w</p:attrName>
                                        </p:attrNameLst>
                                      </p:cBhvr>
                                      <p:tavLst>
                                        <p:tav tm="0">
                                          <p:val>
                                            <p:strVal val="#ppt_w"/>
                                          </p:val>
                                        </p:tav>
                                        <p:tav tm="100000">
                                          <p:val>
                                            <p:strVal val="#ppt_w"/>
                                          </p:val>
                                        </p:tav>
                                      </p:tavLst>
                                    </p:anim>
                                    <p:anim calcmode="lin" valueType="num">
                                      <p:cBhvr>
                                        <p:cTn id="19" dur="1000" fill="hold"/>
                                        <p:tgtEl>
                                          <p:spTgt spid="24"/>
                                        </p:tgtEl>
                                        <p:attrNameLst>
                                          <p:attrName>ppt_h</p:attrName>
                                        </p:attrNameLst>
                                      </p:cBhvr>
                                      <p:tavLst>
                                        <p:tav tm="0">
                                          <p:val>
                                            <p:fltVal val="0"/>
                                          </p:val>
                                        </p:tav>
                                        <p:tav tm="100000">
                                          <p:val>
                                            <p:strVal val="#ppt_h"/>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7"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ppt_h/2"/>
                                          </p:val>
                                        </p:tav>
                                        <p:tav tm="100000">
                                          <p:val>
                                            <p:strVal val="#ppt_y"/>
                                          </p:val>
                                        </p:tav>
                                      </p:tavLst>
                                    </p:anim>
                                    <p:anim calcmode="lin" valueType="num">
                                      <p:cBhvr>
                                        <p:cTn id="33" dur="1000" fill="hold"/>
                                        <p:tgtEl>
                                          <p:spTgt spid="27"/>
                                        </p:tgtEl>
                                        <p:attrNameLst>
                                          <p:attrName>ppt_w</p:attrName>
                                        </p:attrNameLst>
                                      </p:cBhvr>
                                      <p:tavLst>
                                        <p:tav tm="0">
                                          <p:val>
                                            <p:strVal val="#ppt_w"/>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7" presetClass="entr" presetSubtype="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ppt_h/2"/>
                                          </p:val>
                                        </p:tav>
                                        <p:tav tm="100000">
                                          <p:val>
                                            <p:strVal val="#ppt_y"/>
                                          </p:val>
                                        </p:tav>
                                      </p:tavLst>
                                    </p:anim>
                                    <p:anim calcmode="lin" valueType="num">
                                      <p:cBhvr>
                                        <p:cTn id="48" dur="1000" fill="hold"/>
                                        <p:tgtEl>
                                          <p:spTgt spid="30"/>
                                        </p:tgtEl>
                                        <p:attrNameLst>
                                          <p:attrName>ppt_w</p:attrName>
                                        </p:attrNameLst>
                                      </p:cBhvr>
                                      <p:tavLst>
                                        <p:tav tm="0">
                                          <p:val>
                                            <p:strVal val="#ppt_w"/>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8" grpId="0" animBg="1"/>
      <p:bldP spid="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Surgical treatment</a:t>
            </a:r>
          </a:p>
        </p:txBody>
      </p:sp>
      <p:sp>
        <p:nvSpPr>
          <p:cNvPr id="3" name="Content Placeholder 2"/>
          <p:cNvSpPr>
            <a:spLocks noGrp="1"/>
          </p:cNvSpPr>
          <p:nvPr>
            <p:ph idx="1"/>
          </p:nvPr>
        </p:nvSpPr>
        <p:spPr/>
        <p:txBody>
          <a:bodyPr/>
          <a:lstStyle/>
          <a:p>
            <a:r>
              <a:rPr lang="en-US" dirty="0"/>
              <a:t>Very attractive yet challenging!</a:t>
            </a:r>
          </a:p>
          <a:p>
            <a:r>
              <a:rPr lang="en-US" dirty="0"/>
              <a:t>Depends on many factors- most importantly- the operator skills and the extent of the disease.</a:t>
            </a:r>
          </a:p>
          <a:p>
            <a:r>
              <a:rPr lang="en-US" dirty="0"/>
              <a:t>Rapid improvement of symptoms for short terms </a:t>
            </a:r>
          </a:p>
          <a:p>
            <a:pPr marL="0" indent="0">
              <a:buNone/>
            </a:pPr>
            <a:r>
              <a:rPr lang="en-US" dirty="0"/>
              <a:t>						(</a:t>
            </a:r>
            <a:r>
              <a:rPr lang="en-US" dirty="0" err="1"/>
              <a:t>Fritzer</a:t>
            </a:r>
            <a:r>
              <a:rPr lang="en-US" dirty="0"/>
              <a:t> N, 2012)</a:t>
            </a:r>
          </a:p>
          <a:p>
            <a:r>
              <a:rPr lang="en-US" dirty="0"/>
              <a:t>Not without risks:</a:t>
            </a:r>
          </a:p>
          <a:p>
            <a:pPr lvl="1"/>
            <a:r>
              <a:rPr lang="en-US" dirty="0"/>
              <a:t>Injury to bowel ureter </a:t>
            </a:r>
            <a:r>
              <a:rPr lang="en-US" b="1" dirty="0">
                <a:solidFill>
                  <a:srgbClr val="FFC000"/>
                </a:solidFill>
              </a:rPr>
              <a:t>etc…rare yet when occur associated with high morbidity.</a:t>
            </a:r>
          </a:p>
          <a:p>
            <a:pPr lvl="1"/>
            <a:r>
              <a:rPr lang="en-US" dirty="0"/>
              <a:t>Incomplete excision----- </a:t>
            </a:r>
            <a:r>
              <a:rPr lang="en-US" b="1" dirty="0">
                <a:solidFill>
                  <a:srgbClr val="FFC000"/>
                </a:solidFill>
              </a:rPr>
              <a:t>very common</a:t>
            </a:r>
          </a:p>
          <a:p>
            <a:pPr lvl="1"/>
            <a:r>
              <a:rPr lang="en-US" dirty="0"/>
              <a:t>Ovarian reserve depletion in cases of </a:t>
            </a:r>
            <a:r>
              <a:rPr lang="en-US" b="1" u="sng" dirty="0">
                <a:solidFill>
                  <a:srgbClr val="FFC000"/>
                </a:solidFill>
              </a:rPr>
              <a:t>improper </a:t>
            </a:r>
            <a:r>
              <a:rPr lang="en-US" dirty="0" err="1"/>
              <a:t>endometrioma</a:t>
            </a:r>
            <a:r>
              <a:rPr lang="en-US" dirty="0"/>
              <a:t> removal</a:t>
            </a:r>
          </a:p>
          <a:p>
            <a:pPr lvl="1"/>
            <a:endParaRPr lang="en-US" dirty="0"/>
          </a:p>
        </p:txBody>
      </p:sp>
      <p:pic>
        <p:nvPicPr>
          <p:cNvPr id="1026" name="Picture 2" descr="http://2.bp.blogspot.com/_1NJkyVMFbuA/Sqxvkx7Ux1I/AAAAAAAABZg/69oEQxjT43I/s320/endometriosis_over_bladder_being_excis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8851"/>
            <a:ext cx="3048000"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121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Complete removal of endometriosis in Pouch of Douglas</a:t>
            </a:r>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4572000" y="2204864"/>
            <a:ext cx="4572000" cy="4653136"/>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0" y="2204864"/>
            <a:ext cx="4572000" cy="4653136"/>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3" name="Rectangle 22"/>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4" name="TextBox 23"/>
          <p:cNvSpPr txBox="1"/>
          <p:nvPr/>
        </p:nvSpPr>
        <p:spPr>
          <a:xfrm>
            <a:off x="2479458" y="1393612"/>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pPr algn="ctr"/>
            <a:r>
              <a:rPr lang="en-AU" sz="2400" b="1" dirty="0">
                <a:solidFill>
                  <a:prstClr val="black"/>
                </a:solidFill>
              </a:rPr>
              <a:t>Medical treatment does not improve fertility </a:t>
            </a:r>
          </a:p>
          <a:p>
            <a:pPr algn="ctr"/>
            <a:r>
              <a:rPr lang="en-AU" sz="2400" b="1" dirty="0">
                <a:solidFill>
                  <a:prstClr val="black"/>
                </a:solidFill>
              </a:rPr>
              <a:t>			   (</a:t>
            </a:r>
            <a:r>
              <a:rPr lang="en-US" sz="2400" b="1" dirty="0">
                <a:solidFill>
                  <a:prstClr val="black"/>
                </a:solidFill>
              </a:rPr>
              <a:t>Hughes E, 2009, Cochrane review)</a:t>
            </a:r>
            <a:endParaRPr lang="en-AU" sz="2400" b="1" dirty="0">
              <a:solidFill>
                <a:prstClr val="black"/>
              </a:solidFill>
            </a:endParaRPr>
          </a:p>
          <a:p>
            <a:pPr algn="ctr"/>
            <a:endParaRPr lang="en-US" sz="2400" b="1" dirty="0">
              <a:solidFill>
                <a:prstClr val="black"/>
              </a:solidFill>
              <a:effectLst>
                <a:innerShdw blurRad="63500" dist="50800" dir="5400000">
                  <a:prstClr val="white">
                    <a:alpha val="79000"/>
                  </a:prstClr>
                </a:innerShdw>
              </a:effectLst>
            </a:endParaRPr>
          </a:p>
        </p:txBody>
      </p:sp>
      <p:sp>
        <p:nvSpPr>
          <p:cNvPr id="25" name="Rectangle 24"/>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6" name="Rectangle 25"/>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7" name="TextBox 26"/>
          <p:cNvSpPr txBox="1"/>
          <p:nvPr/>
        </p:nvSpPr>
        <p:spPr>
          <a:xfrm>
            <a:off x="2479457" y="2564904"/>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AU" sz="2400" b="1" dirty="0">
                <a:solidFill>
                  <a:prstClr val="black"/>
                </a:solidFill>
              </a:rPr>
              <a:t>Long-term or repeated courses</a:t>
            </a:r>
            <a:r>
              <a:rPr lang="en-AU" sz="2400" b="1" baseline="30000" dirty="0">
                <a:solidFill>
                  <a:prstClr val="black"/>
                </a:solidFill>
              </a:rPr>
              <a:t> </a:t>
            </a:r>
            <a:r>
              <a:rPr lang="en-AU" sz="2400" b="1" dirty="0">
                <a:solidFill>
                  <a:prstClr val="black"/>
                </a:solidFill>
              </a:rPr>
              <a:t>of medical therapy </a:t>
            </a:r>
          </a:p>
          <a:p>
            <a:r>
              <a:rPr lang="en-AU" sz="2400" b="1" dirty="0">
                <a:solidFill>
                  <a:prstClr val="black"/>
                </a:solidFill>
              </a:rPr>
              <a:t>are required to control these symptoms                  </a:t>
            </a:r>
          </a:p>
        </p:txBody>
      </p:sp>
      <p:sp>
        <p:nvSpPr>
          <p:cNvPr id="28" name="Rectangle 27"/>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9" name="Rectangle 28"/>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30" name="TextBox 29"/>
          <p:cNvSpPr txBox="1"/>
          <p:nvPr/>
        </p:nvSpPr>
        <p:spPr>
          <a:xfrm>
            <a:off x="1828800" y="3861048"/>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400" b="1" dirty="0">
                <a:solidFill>
                  <a:prstClr val="black"/>
                </a:solidFill>
              </a:rPr>
              <a:t>Previous medical treatment for endometriosis prior</a:t>
            </a:r>
          </a:p>
          <a:p>
            <a:r>
              <a:rPr lang="en-US" sz="2400" b="1" dirty="0">
                <a:solidFill>
                  <a:prstClr val="black"/>
                </a:solidFill>
              </a:rPr>
              <a:t> laparoscopy is a risk factor for recurrence. (Koga K, 2013)</a:t>
            </a:r>
          </a:p>
        </p:txBody>
      </p:sp>
      <p:sp>
        <p:nvSpPr>
          <p:cNvPr id="11" name="Title 1"/>
          <p:cNvSpPr txBox="1">
            <a:spLocks/>
          </p:cNvSpPr>
          <p:nvPr/>
        </p:nvSpPr>
        <p:spPr>
          <a:xfrm>
            <a:off x="1485900" y="0"/>
            <a:ext cx="6172200" cy="1143000"/>
          </a:xfrm>
          <a:prstGeom prst="rect">
            <a:avLst/>
          </a:prstGeom>
        </p:spPr>
        <p:txBody>
          <a:bodyPr/>
          <a:lstStyle/>
          <a:p>
            <a:pPr algn="ctr">
              <a:lnSpc>
                <a:spcPct val="90000"/>
              </a:lnSpc>
              <a:spcBef>
                <a:spcPct val="0"/>
              </a:spcBef>
            </a:pPr>
            <a:r>
              <a:rPr lang="en-AU" sz="3600" dirty="0">
                <a:solidFill>
                  <a:prstClr val="white"/>
                </a:solidFill>
              </a:rPr>
              <a:t>Medical Vs Surgical treatment</a:t>
            </a:r>
          </a:p>
          <a:p>
            <a:pPr algn="ctr">
              <a:lnSpc>
                <a:spcPct val="90000"/>
              </a:lnSpc>
              <a:spcBef>
                <a:spcPct val="0"/>
              </a:spcBef>
            </a:pPr>
            <a:r>
              <a:rPr lang="en-AU" sz="2400" b="1" dirty="0">
                <a:solidFill>
                  <a:prstClr val="white"/>
                </a:solidFill>
              </a:rPr>
              <a:t>(Al-</a:t>
            </a:r>
            <a:r>
              <a:rPr lang="en-AU" sz="2400" b="1" dirty="0" err="1">
                <a:solidFill>
                  <a:prstClr val="white"/>
                </a:solidFill>
              </a:rPr>
              <a:t>Jefout</a:t>
            </a:r>
            <a:r>
              <a:rPr lang="en-AU" sz="2400" b="1" dirty="0">
                <a:solidFill>
                  <a:prstClr val="white"/>
                </a:solidFill>
              </a:rPr>
              <a:t> et al, 2010)</a:t>
            </a:r>
            <a:endParaRPr lang="en-US" sz="3600" b="1" dirty="0">
              <a:solidFill>
                <a:prstClr val="white"/>
              </a:solidFill>
              <a:latin typeface="Calibri Light"/>
            </a:endParaRPr>
          </a:p>
        </p:txBody>
      </p:sp>
    </p:spTree>
    <p:extLst>
      <p:ext uri="{BB962C8B-B14F-4D97-AF65-F5344CB8AC3E}">
        <p14:creationId xmlns:p14="http://schemas.microsoft.com/office/powerpoint/2010/main" val="18859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7"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ppt_h/2"/>
                                          </p:val>
                                        </p:tav>
                                        <p:tav tm="100000">
                                          <p:val>
                                            <p:strVal val="#ppt_y"/>
                                          </p:val>
                                        </p:tav>
                                      </p:tavLst>
                                    </p:anim>
                                    <p:anim calcmode="lin" valueType="num">
                                      <p:cBhvr>
                                        <p:cTn id="18" dur="1000" fill="hold"/>
                                        <p:tgtEl>
                                          <p:spTgt spid="24"/>
                                        </p:tgtEl>
                                        <p:attrNameLst>
                                          <p:attrName>ppt_w</p:attrName>
                                        </p:attrNameLst>
                                      </p:cBhvr>
                                      <p:tavLst>
                                        <p:tav tm="0">
                                          <p:val>
                                            <p:strVal val="#ppt_w"/>
                                          </p:val>
                                        </p:tav>
                                        <p:tav tm="100000">
                                          <p:val>
                                            <p:strVal val="#ppt_w"/>
                                          </p:val>
                                        </p:tav>
                                      </p:tavLst>
                                    </p:anim>
                                    <p:anim calcmode="lin" valueType="num">
                                      <p:cBhvr>
                                        <p:cTn id="19" dur="1000" fill="hold"/>
                                        <p:tgtEl>
                                          <p:spTgt spid="24"/>
                                        </p:tgtEl>
                                        <p:attrNameLst>
                                          <p:attrName>ppt_h</p:attrName>
                                        </p:attrNameLst>
                                      </p:cBhvr>
                                      <p:tavLst>
                                        <p:tav tm="0">
                                          <p:val>
                                            <p:fltVal val="0"/>
                                          </p:val>
                                        </p:tav>
                                        <p:tav tm="100000">
                                          <p:val>
                                            <p:strVal val="#ppt_h"/>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7"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ppt_h/2"/>
                                          </p:val>
                                        </p:tav>
                                        <p:tav tm="100000">
                                          <p:val>
                                            <p:strVal val="#ppt_y"/>
                                          </p:val>
                                        </p:tav>
                                      </p:tavLst>
                                    </p:anim>
                                    <p:anim calcmode="lin" valueType="num">
                                      <p:cBhvr>
                                        <p:cTn id="33" dur="1000" fill="hold"/>
                                        <p:tgtEl>
                                          <p:spTgt spid="27"/>
                                        </p:tgtEl>
                                        <p:attrNameLst>
                                          <p:attrName>ppt_w</p:attrName>
                                        </p:attrNameLst>
                                      </p:cBhvr>
                                      <p:tavLst>
                                        <p:tav tm="0">
                                          <p:val>
                                            <p:strVal val="#ppt_w"/>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7" presetClass="entr" presetSubtype="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ppt_h/2"/>
                                          </p:val>
                                        </p:tav>
                                        <p:tav tm="100000">
                                          <p:val>
                                            <p:strVal val="#ppt_y"/>
                                          </p:val>
                                        </p:tav>
                                      </p:tavLst>
                                    </p:anim>
                                    <p:anim calcmode="lin" valueType="num">
                                      <p:cBhvr>
                                        <p:cTn id="48" dur="1000" fill="hold"/>
                                        <p:tgtEl>
                                          <p:spTgt spid="30"/>
                                        </p:tgtEl>
                                        <p:attrNameLst>
                                          <p:attrName>ppt_w</p:attrName>
                                        </p:attrNameLst>
                                      </p:cBhvr>
                                      <p:tavLst>
                                        <p:tav tm="0">
                                          <p:val>
                                            <p:strVal val="#ppt_w"/>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8" grpId="0" animBg="1"/>
      <p:bldP spid="2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1052736"/>
            <a:ext cx="3429000" cy="1728192"/>
          </a:xfrm>
        </p:spPr>
        <p:txBody>
          <a:bodyPr/>
          <a:lstStyle/>
          <a:p>
            <a:r>
              <a:rPr lang="en-US" sz="2400" dirty="0"/>
              <a:t>Laparoscopic excision of DIE lesions significantly improves general health &amp; QOL.</a:t>
            </a:r>
          </a:p>
          <a:p>
            <a:r>
              <a:rPr lang="en-US" sz="2400" dirty="0"/>
              <a:t>(</a:t>
            </a:r>
            <a:r>
              <a:rPr lang="en-US" sz="2400" dirty="0" err="1"/>
              <a:t>Mabrouk</a:t>
            </a:r>
            <a:r>
              <a:rPr lang="en-US" sz="2400" dirty="0"/>
              <a:t> M, 2011)</a:t>
            </a:r>
          </a:p>
        </p:txBody>
      </p:sp>
      <p:sp>
        <p:nvSpPr>
          <p:cNvPr id="4" name="Text Placeholder 3"/>
          <p:cNvSpPr>
            <a:spLocks noGrp="1"/>
          </p:cNvSpPr>
          <p:nvPr>
            <p:ph type="body" sz="quarter" idx="11"/>
          </p:nvPr>
        </p:nvSpPr>
        <p:spPr>
          <a:xfrm>
            <a:off x="323528" y="3886200"/>
            <a:ext cx="3528392" cy="2394198"/>
          </a:xfrm>
        </p:spPr>
        <p:txBody>
          <a:bodyPr/>
          <a:lstStyle/>
          <a:p>
            <a:pPr eaLnBrk="1" hangingPunct="1"/>
            <a:r>
              <a:rPr lang="en-AU" sz="2400" dirty="0"/>
              <a:t>However, surgery is an invasive</a:t>
            </a:r>
            <a:r>
              <a:rPr lang="en-AU" sz="2400" baseline="30000" dirty="0"/>
              <a:t> </a:t>
            </a:r>
            <a:r>
              <a:rPr lang="en-AU" sz="2400" dirty="0"/>
              <a:t>therapeutic option that is far from ideal, because 20% of cases</a:t>
            </a:r>
            <a:r>
              <a:rPr lang="en-AU" sz="2400" baseline="30000" dirty="0"/>
              <a:t> </a:t>
            </a:r>
            <a:r>
              <a:rPr lang="en-AU" sz="2400" dirty="0"/>
              <a:t>do not respond                                             </a:t>
            </a:r>
            <a:r>
              <a:rPr lang="en-AU" sz="2000" dirty="0"/>
              <a:t>(Abbott </a:t>
            </a:r>
            <a:r>
              <a:rPr lang="en-AU" sz="2000" i="1" dirty="0"/>
              <a:t>et al</a:t>
            </a:r>
            <a:r>
              <a:rPr lang="en-AU" sz="2000" dirty="0"/>
              <a:t>., 2004, </a:t>
            </a:r>
            <a:r>
              <a:rPr lang="en-AU" sz="2000" dirty="0" err="1"/>
              <a:t>Milingos</a:t>
            </a:r>
            <a:r>
              <a:rPr lang="en-AU" sz="2000" dirty="0"/>
              <a:t> </a:t>
            </a:r>
            <a:r>
              <a:rPr lang="en-AU" sz="2000" i="1" dirty="0"/>
              <a:t>et al</a:t>
            </a:r>
            <a:r>
              <a:rPr lang="en-AU" sz="2000" dirty="0"/>
              <a:t>., 2003).</a:t>
            </a:r>
            <a:endParaRPr lang="en-AU" sz="2400" dirty="0"/>
          </a:p>
        </p:txBody>
      </p:sp>
      <p:sp>
        <p:nvSpPr>
          <p:cNvPr id="5" name="Title 1"/>
          <p:cNvSpPr txBox="1">
            <a:spLocks/>
          </p:cNvSpPr>
          <p:nvPr/>
        </p:nvSpPr>
        <p:spPr>
          <a:xfrm>
            <a:off x="4572000" y="1484784"/>
            <a:ext cx="4989240" cy="1143000"/>
          </a:xfrm>
          <a:prstGeom prst="rect">
            <a:avLst/>
          </a:prstGeom>
        </p:spPr>
        <p:txBody>
          <a:bodyPr/>
          <a:lstStyle/>
          <a:p>
            <a:pPr algn="ctr" eaLnBrk="0" fontAlgn="base" hangingPunct="0">
              <a:spcBef>
                <a:spcPct val="0"/>
              </a:spcBef>
              <a:spcAft>
                <a:spcPct val="0"/>
              </a:spcAft>
            </a:pPr>
            <a:r>
              <a:rPr lang="en-US" sz="5400" dirty="0">
                <a:solidFill>
                  <a:prstClr val="white"/>
                </a:solidFill>
              </a:rPr>
              <a:t>Medical </a:t>
            </a:r>
          </a:p>
          <a:p>
            <a:pPr algn="ctr" eaLnBrk="0" fontAlgn="base" hangingPunct="0">
              <a:spcBef>
                <a:spcPct val="0"/>
              </a:spcBef>
              <a:spcAft>
                <a:spcPct val="0"/>
              </a:spcAft>
            </a:pPr>
            <a:r>
              <a:rPr lang="en-US" sz="5400" dirty="0">
                <a:solidFill>
                  <a:prstClr val="white"/>
                </a:solidFill>
              </a:rPr>
              <a:t>Vs </a:t>
            </a:r>
          </a:p>
          <a:p>
            <a:pPr algn="ctr" eaLnBrk="0" fontAlgn="base" hangingPunct="0">
              <a:spcBef>
                <a:spcPct val="0"/>
              </a:spcBef>
              <a:spcAft>
                <a:spcPct val="0"/>
              </a:spcAft>
            </a:pPr>
            <a:r>
              <a:rPr lang="en-US" sz="5400" dirty="0">
                <a:solidFill>
                  <a:prstClr val="white"/>
                </a:solidFill>
              </a:rPr>
              <a:t>Surgical treatment</a:t>
            </a:r>
            <a:br>
              <a:rPr lang="en-US" sz="5400" dirty="0">
                <a:solidFill>
                  <a:prstClr val="white"/>
                </a:solidFill>
              </a:rPr>
            </a:br>
            <a:r>
              <a:rPr lang="en-US" sz="5400" dirty="0">
                <a:solidFill>
                  <a:prstClr val="white"/>
                </a:solidFill>
              </a:rPr>
              <a:t>					</a:t>
            </a:r>
            <a:endParaRPr lang="en-US" sz="5000" dirty="0">
              <a:solidFill>
                <a:srgbClr val="EEECE1"/>
              </a:solidFill>
            </a:endParaRPr>
          </a:p>
        </p:txBody>
      </p:sp>
    </p:spTree>
    <p:extLst>
      <p:ext uri="{BB962C8B-B14F-4D97-AF65-F5344CB8AC3E}">
        <p14:creationId xmlns:p14="http://schemas.microsoft.com/office/powerpoint/2010/main" val="190390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AU"/>
              <a:t>The normal endometrium</a:t>
            </a:r>
          </a:p>
        </p:txBody>
      </p:sp>
      <p:pic>
        <p:nvPicPr>
          <p:cNvPr id="7171"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91680" y="1556792"/>
            <a:ext cx="4987925" cy="4978400"/>
          </a:xfrm>
        </p:spPr>
      </p:pic>
      <p:sp>
        <p:nvSpPr>
          <p:cNvPr id="4" name="TextBox 3"/>
          <p:cNvSpPr txBox="1"/>
          <p:nvPr/>
        </p:nvSpPr>
        <p:spPr>
          <a:xfrm>
            <a:off x="7343800" y="1772816"/>
            <a:ext cx="1800200" cy="830997"/>
          </a:xfrm>
          <a:prstGeom prst="rect">
            <a:avLst/>
          </a:prstGeom>
          <a:noFill/>
        </p:spPr>
        <p:txBody>
          <a:bodyPr wrap="square" rtlCol="0">
            <a:spAutoFit/>
          </a:bodyPr>
          <a:lstStyle/>
          <a:p>
            <a:r>
              <a:rPr lang="en-US" sz="2400" dirty="0">
                <a:solidFill>
                  <a:prstClr val="black"/>
                </a:solidFill>
              </a:rPr>
              <a:t>Functional layer</a:t>
            </a:r>
          </a:p>
        </p:txBody>
      </p:sp>
      <p:sp>
        <p:nvSpPr>
          <p:cNvPr id="5" name="TextBox 4"/>
          <p:cNvSpPr txBox="1"/>
          <p:nvPr/>
        </p:nvSpPr>
        <p:spPr>
          <a:xfrm>
            <a:off x="7343800" y="3429000"/>
            <a:ext cx="1800200" cy="523220"/>
          </a:xfrm>
          <a:prstGeom prst="rect">
            <a:avLst/>
          </a:prstGeom>
          <a:noFill/>
        </p:spPr>
        <p:txBody>
          <a:bodyPr wrap="square" rtlCol="0">
            <a:spAutoFit/>
          </a:bodyPr>
          <a:lstStyle/>
          <a:p>
            <a:r>
              <a:rPr lang="en-US" sz="2800" dirty="0">
                <a:solidFill>
                  <a:prstClr val="black"/>
                </a:solidFill>
              </a:rPr>
              <a:t>Basal layer</a:t>
            </a:r>
          </a:p>
        </p:txBody>
      </p:sp>
      <p:sp>
        <p:nvSpPr>
          <p:cNvPr id="6" name="TextBox 5"/>
          <p:cNvSpPr txBox="1"/>
          <p:nvPr/>
        </p:nvSpPr>
        <p:spPr>
          <a:xfrm>
            <a:off x="7343800" y="5301208"/>
            <a:ext cx="1800200" cy="1200329"/>
          </a:xfrm>
          <a:prstGeom prst="rect">
            <a:avLst/>
          </a:prstGeom>
          <a:noFill/>
        </p:spPr>
        <p:txBody>
          <a:bodyPr wrap="square" rtlCol="0">
            <a:spAutoFit/>
          </a:bodyPr>
          <a:lstStyle/>
          <a:p>
            <a:r>
              <a:rPr lang="en-US" sz="2400" dirty="0">
                <a:solidFill>
                  <a:prstClr val="black"/>
                </a:solidFill>
              </a:rPr>
              <a:t>Endometrial </a:t>
            </a:r>
            <a:r>
              <a:rPr lang="en-US" sz="2400" dirty="0" err="1">
                <a:solidFill>
                  <a:prstClr val="black"/>
                </a:solidFill>
              </a:rPr>
              <a:t>myometrial</a:t>
            </a:r>
            <a:r>
              <a:rPr lang="en-US" sz="2400" dirty="0">
                <a:solidFill>
                  <a:prstClr val="black"/>
                </a:solidFill>
              </a:rPr>
              <a:t> interface</a:t>
            </a:r>
          </a:p>
        </p:txBody>
      </p:sp>
      <p:sp>
        <p:nvSpPr>
          <p:cNvPr id="7" name="Oval 6"/>
          <p:cNvSpPr/>
          <p:nvPr/>
        </p:nvSpPr>
        <p:spPr>
          <a:xfrm>
            <a:off x="3059832" y="1628800"/>
            <a:ext cx="3456384" cy="148627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endParaRPr>
          </a:p>
        </p:txBody>
      </p:sp>
      <p:sp>
        <p:nvSpPr>
          <p:cNvPr id="8" name="Oval 7"/>
          <p:cNvSpPr/>
          <p:nvPr/>
        </p:nvSpPr>
        <p:spPr>
          <a:xfrm>
            <a:off x="3131840" y="3429000"/>
            <a:ext cx="3384376" cy="180020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endParaRPr>
          </a:p>
        </p:txBody>
      </p:sp>
      <p:sp>
        <p:nvSpPr>
          <p:cNvPr id="9" name="Oval 8"/>
          <p:cNvSpPr/>
          <p:nvPr/>
        </p:nvSpPr>
        <p:spPr>
          <a:xfrm>
            <a:off x="3131840" y="5327104"/>
            <a:ext cx="3384376" cy="119824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3000"/>
                                        <p:tgtEl>
                                          <p:spTgt spid="7"/>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3000"/>
                                        <p:tgtEl>
                                          <p:spTgt spid="8"/>
                                        </p:tgtEl>
                                      </p:cBhvr>
                                    </p:animEffect>
                                  </p:childTnLst>
                                </p:cTn>
                              </p:par>
                            </p:childTnLst>
                          </p:cTn>
                        </p:par>
                        <p:par>
                          <p:cTn id="12" fill="hold">
                            <p:stCondLst>
                              <p:cond delay="60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8E7859-6A95-4E34-A582-2D59F701E623}"/>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5834A9D-1FEC-46D4-96AD-EBE134C230E4}"/>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AD0E7E31-C5B0-4D54-A1CE-7375176DA892}"/>
              </a:ext>
            </a:extLst>
          </p:cNvPr>
          <p:cNvPicPr>
            <a:picLocks noChangeAspect="1"/>
          </p:cNvPicPr>
          <p:nvPr/>
        </p:nvPicPr>
        <p:blipFill>
          <a:blip r:embed="rId2"/>
          <a:stretch>
            <a:fillRect/>
          </a:stretch>
        </p:blipFill>
        <p:spPr>
          <a:xfrm>
            <a:off x="0" y="0"/>
            <a:ext cx="9143999" cy="6857999"/>
          </a:xfrm>
          <a:prstGeom prst="rect">
            <a:avLst/>
          </a:prstGeom>
        </p:spPr>
      </p:pic>
    </p:spTree>
    <p:extLst>
      <p:ext uri="{BB962C8B-B14F-4D97-AF65-F5344CB8AC3E}">
        <p14:creationId xmlns:p14="http://schemas.microsoft.com/office/powerpoint/2010/main" val="320312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1052736"/>
            <a:ext cx="3429000" cy="1728192"/>
          </a:xfrm>
        </p:spPr>
        <p:txBody>
          <a:bodyPr/>
          <a:lstStyle/>
          <a:p>
            <a:r>
              <a:rPr lang="en-US" sz="2400" dirty="0" err="1"/>
              <a:t>Guo</a:t>
            </a:r>
            <a:r>
              <a:rPr lang="en-US" sz="2400" dirty="0"/>
              <a:t> (2009) calculated that the disease relapse rate is higher than 20% at 2 years and 40–50% at 5 years.</a:t>
            </a:r>
          </a:p>
        </p:txBody>
      </p:sp>
      <p:sp>
        <p:nvSpPr>
          <p:cNvPr id="4" name="Text Placeholder 3"/>
          <p:cNvSpPr>
            <a:spLocks noGrp="1"/>
          </p:cNvSpPr>
          <p:nvPr>
            <p:ph type="body" sz="quarter" idx="11"/>
          </p:nvPr>
        </p:nvSpPr>
        <p:spPr>
          <a:xfrm>
            <a:off x="323528" y="4005064"/>
            <a:ext cx="3528392" cy="2394198"/>
          </a:xfrm>
        </p:spPr>
        <p:txBody>
          <a:bodyPr/>
          <a:lstStyle/>
          <a:p>
            <a:r>
              <a:rPr lang="en-US" sz="2200" dirty="0"/>
              <a:t>In particular, data are accumulating on the post-operative </a:t>
            </a:r>
            <a:r>
              <a:rPr lang="en-US" sz="2200" dirty="0" err="1"/>
              <a:t>endometrioma</a:t>
            </a:r>
            <a:r>
              <a:rPr lang="en-US" sz="2200" dirty="0"/>
              <a:t> recurrence rates, which reportedly vary between 30 and 50% after 2–5-year follow-up </a:t>
            </a:r>
          </a:p>
          <a:p>
            <a:r>
              <a:rPr lang="en-US" sz="1800" dirty="0"/>
              <a:t>(Kikuchi et al., 2006; Koga et al.,2006; </a:t>
            </a:r>
            <a:r>
              <a:rPr lang="en-US" sz="1800" dirty="0" err="1"/>
              <a:t>Vercellini</a:t>
            </a:r>
            <a:r>
              <a:rPr lang="en-US" sz="1800" dirty="0"/>
              <a:t> et al., 2008b).</a:t>
            </a:r>
            <a:r>
              <a:rPr lang="en-AU" sz="1600" dirty="0"/>
              <a:t>  </a:t>
            </a:r>
          </a:p>
        </p:txBody>
      </p:sp>
      <p:sp>
        <p:nvSpPr>
          <p:cNvPr id="5" name="Title 1"/>
          <p:cNvSpPr txBox="1">
            <a:spLocks/>
          </p:cNvSpPr>
          <p:nvPr/>
        </p:nvSpPr>
        <p:spPr>
          <a:xfrm>
            <a:off x="4572000" y="1484784"/>
            <a:ext cx="4989240" cy="1143000"/>
          </a:xfrm>
          <a:prstGeom prst="rect">
            <a:avLst/>
          </a:prstGeom>
        </p:spPr>
        <p:txBody>
          <a:bodyPr/>
          <a:lstStyle/>
          <a:p>
            <a:pPr algn="ctr" eaLnBrk="0" fontAlgn="base" hangingPunct="0">
              <a:spcBef>
                <a:spcPct val="0"/>
              </a:spcBef>
              <a:spcAft>
                <a:spcPct val="0"/>
              </a:spcAft>
            </a:pPr>
            <a:r>
              <a:rPr lang="en-AU" sz="5400" dirty="0">
                <a:solidFill>
                  <a:prstClr val="white"/>
                </a:solidFill>
              </a:rPr>
              <a:t>Recurrence of endometriosis after surgery </a:t>
            </a:r>
            <a:endParaRPr lang="en-US" sz="5000" dirty="0">
              <a:solidFill>
                <a:srgbClr val="EEECE1"/>
              </a:solidFill>
            </a:endParaRPr>
          </a:p>
        </p:txBody>
      </p:sp>
    </p:spTree>
    <p:extLst>
      <p:ext uri="{BB962C8B-B14F-4D97-AF65-F5344CB8AC3E}">
        <p14:creationId xmlns:p14="http://schemas.microsoft.com/office/powerpoint/2010/main" val="190390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083D5E-D47D-429A-8F01-AB99394E977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FF4AACB9-6E7B-4D27-9C2D-D0BE706BC120}"/>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378E8E71-604B-4F0B-BCDE-C964898286E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7729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332656"/>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pPr lvl="2" eaLnBrk="1" fontAlgn="auto" hangingPunct="1">
              <a:spcAft>
                <a:spcPts val="0"/>
              </a:spcAft>
              <a:defRPr/>
            </a:pPr>
            <a:r>
              <a:rPr lang="en-US" sz="3200" dirty="0"/>
              <a:t>Treatment strategies in infertility related endometriosis</a:t>
            </a:r>
            <a:endParaRPr lang="en-GB" sz="3200" dirty="0"/>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844824"/>
            <a:ext cx="5982462" cy="811888"/>
          </a:xfrm>
        </p:spPr>
        <p:txBody>
          <a:bodyPr/>
          <a:lstStyle/>
          <a:p>
            <a:r>
              <a:rPr lang="en-US" b="1" dirty="0">
                <a:solidFill>
                  <a:schemeClr val="bg1"/>
                </a:solidFill>
              </a:rPr>
              <a:t>Medical treatment before surgery does not appear to improve fecundity and therefore will only delay attempts at conception.</a:t>
            </a:r>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
        <p:nvSpPr>
          <p:cNvPr id="6" name="Text Placeholder 5"/>
          <p:cNvSpPr>
            <a:spLocks noGrp="1"/>
          </p:cNvSpPr>
          <p:nvPr>
            <p:ph type="body" sz="quarter" idx="17"/>
          </p:nvPr>
        </p:nvSpPr>
        <p:spPr>
          <a:xfrm>
            <a:off x="3785616" y="3429000"/>
            <a:ext cx="5358384" cy="761999"/>
          </a:xfrm>
        </p:spPr>
        <p:txBody>
          <a:bodyPr/>
          <a:lstStyle/>
          <a:p>
            <a:r>
              <a:rPr lang="en-US" dirty="0">
                <a:solidFill>
                  <a:schemeClr val="bg1"/>
                </a:solidFill>
              </a:rPr>
              <a:t>Surgical treatment should be reserved for symptomatic women or for women in whom reproductive anatomy is distorted but amenable to repair. </a:t>
            </a:r>
          </a:p>
          <a:p>
            <a:endParaRPr lang="en-US" sz="2400" dirty="0">
              <a:solidFill>
                <a:schemeClr val="bg1"/>
              </a:solidFill>
            </a:endParaRPr>
          </a:p>
        </p:txBody>
      </p:sp>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343400" y="5105400"/>
            <a:ext cx="4512564" cy="430887"/>
          </a:xfrm>
        </p:spPr>
        <p:txBody>
          <a:bodyPr/>
          <a:lstStyle/>
          <a:p>
            <a:r>
              <a:rPr lang="en-US" dirty="0"/>
              <a:t>It is not recommended to perform a laparoscopy in </a:t>
            </a:r>
            <a:r>
              <a:rPr lang="en-US" dirty="0" err="1"/>
              <a:t>subfertile</a:t>
            </a:r>
            <a:r>
              <a:rPr lang="en-US" dirty="0"/>
              <a:t> women to look for asymptomatic endometriosis. </a:t>
            </a:r>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Tree>
    <p:extLst>
      <p:ext uri="{BB962C8B-B14F-4D97-AF65-F5344CB8AC3E}">
        <p14:creationId xmlns:p14="http://schemas.microsoft.com/office/powerpoint/2010/main" val="1778207321"/>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Ovarian endometriosis</a:t>
            </a:r>
          </a:p>
        </p:txBody>
      </p:sp>
      <p:grpSp>
        <p:nvGrpSpPr>
          <p:cNvPr id="2" name="Group 10"/>
          <p:cNvGrpSpPr/>
          <p:nvPr/>
        </p:nvGrpSpPr>
        <p:grpSpPr>
          <a:xfrm>
            <a:off x="685800" y="2667000"/>
            <a:ext cx="7924800" cy="3581400"/>
            <a:chOff x="683568" y="4438873"/>
            <a:chExt cx="6877381" cy="2176733"/>
          </a:xfrm>
        </p:grpSpPr>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4438874"/>
              <a:ext cx="3276981" cy="217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438873"/>
              <a:ext cx="3240360" cy="217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76672"/>
            <a:ext cx="8305800" cy="1143000"/>
          </a:xfrm>
        </p:spPr>
        <p:txBody>
          <a:bodyPr/>
          <a:lstStyle/>
          <a:p>
            <a:r>
              <a:rPr lang="en-US" dirty="0"/>
              <a:t>Ovarian endometrioma</a:t>
            </a:r>
          </a:p>
        </p:txBody>
      </p:sp>
      <p:pic>
        <p:nvPicPr>
          <p:cNvPr id="17410" name="Picture 2"/>
          <p:cNvPicPr>
            <a:picLocks noChangeAspect="1" noChangeArrowheads="1"/>
          </p:cNvPicPr>
          <p:nvPr/>
        </p:nvPicPr>
        <p:blipFill>
          <a:blip r:embed="rId2" cstate="print"/>
          <a:srcRect/>
          <a:stretch>
            <a:fillRect/>
          </a:stretch>
        </p:blipFill>
        <p:spPr bwMode="auto">
          <a:xfrm>
            <a:off x="0" y="1628800"/>
            <a:ext cx="9144000" cy="5229200"/>
          </a:xfrm>
          <a:prstGeom prst="rect">
            <a:avLst/>
          </a:prstGeom>
          <a:noFill/>
          <a:ln w="9525">
            <a:noFill/>
            <a:miter lim="800000"/>
            <a:headEnd/>
            <a:tailEnd/>
          </a:ln>
        </p:spPr>
      </p:pic>
      <p:cxnSp>
        <p:nvCxnSpPr>
          <p:cNvPr id="5" name="Straight Arrow Connector 4"/>
          <p:cNvCxnSpPr/>
          <p:nvPr/>
        </p:nvCxnSpPr>
        <p:spPr>
          <a:xfrm>
            <a:off x="3347864" y="1628800"/>
            <a:ext cx="2376264" cy="25202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332656"/>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pPr lvl="2" eaLnBrk="1" fontAlgn="auto" hangingPunct="1">
              <a:spcAft>
                <a:spcPts val="0"/>
              </a:spcAft>
              <a:defRPr/>
            </a:pPr>
            <a:r>
              <a:rPr lang="en-US" sz="4000" dirty="0"/>
              <a:t>Surgery for </a:t>
            </a:r>
            <a:r>
              <a:rPr lang="en-US" sz="4000" dirty="0" err="1"/>
              <a:t>endometriomas</a:t>
            </a:r>
            <a:r>
              <a:rPr lang="en-US" sz="4000" dirty="0"/>
              <a:t> </a:t>
            </a:r>
            <a:endParaRPr lang="en-GB" sz="4000" dirty="0"/>
          </a:p>
          <a:p>
            <a:pPr lvl="2" eaLnBrk="1" fontAlgn="auto" hangingPunct="1">
              <a:spcAft>
                <a:spcPts val="0"/>
              </a:spcAft>
              <a:defRPr/>
            </a:pPr>
            <a:endParaRPr lang="en-GB" sz="4000" dirty="0"/>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700808"/>
            <a:ext cx="5982462" cy="811888"/>
          </a:xfrm>
        </p:spPr>
        <p:txBody>
          <a:bodyPr/>
          <a:lstStyle/>
          <a:p>
            <a:r>
              <a:rPr lang="en-US" sz="2400" dirty="0"/>
              <a:t>Many studies support the evidence that surgical removal of </a:t>
            </a:r>
            <a:r>
              <a:rPr lang="en-US" sz="2400" dirty="0" err="1"/>
              <a:t>endometriomas</a:t>
            </a:r>
            <a:r>
              <a:rPr lang="en-US" sz="2400" dirty="0"/>
              <a:t> is deleterious to ovarian reserve and function. </a:t>
            </a:r>
          </a:p>
          <a:p>
            <a:r>
              <a:rPr lang="en-US" sz="2400" dirty="0"/>
              <a:t>			(Jacobson TZ, 2010)</a:t>
            </a:r>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211960" y="5013176"/>
            <a:ext cx="4872604" cy="1512168"/>
          </a:xfrm>
        </p:spPr>
        <p:txBody>
          <a:bodyPr/>
          <a:lstStyle/>
          <a:p>
            <a:r>
              <a:rPr lang="en-US" sz="2400" dirty="0"/>
              <a:t>Proceeding directly to COH in asymptomatic women with ovarian </a:t>
            </a:r>
            <a:r>
              <a:rPr lang="en-US" sz="2400" dirty="0" err="1"/>
              <a:t>endometrioma</a:t>
            </a:r>
            <a:r>
              <a:rPr lang="en-US" sz="2400" dirty="0"/>
              <a:t> &lt; 4 cm might reduce the time to pregnancy, diminish patient costs, and avoid the potential complications of surgery.</a:t>
            </a:r>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
        <p:nvSpPr>
          <p:cNvPr id="14" name="Text Placeholder 13"/>
          <p:cNvSpPr>
            <a:spLocks noGrp="1"/>
          </p:cNvSpPr>
          <p:nvPr>
            <p:ph type="body" sz="quarter" idx="17"/>
          </p:nvPr>
        </p:nvSpPr>
        <p:spPr>
          <a:xfrm>
            <a:off x="3851920" y="3429000"/>
            <a:ext cx="5292080" cy="858744"/>
          </a:xfrm>
        </p:spPr>
        <p:txBody>
          <a:bodyPr/>
          <a:lstStyle/>
          <a:p>
            <a:r>
              <a:rPr lang="en-US" sz="2400" dirty="0"/>
              <a:t>Surgery for removal of small </a:t>
            </a:r>
            <a:r>
              <a:rPr lang="en-US" sz="2400" dirty="0" err="1"/>
              <a:t>endometriomas</a:t>
            </a:r>
            <a:r>
              <a:rPr lang="en-US" sz="2400" dirty="0"/>
              <a:t> does not offer any additional benefits in terms of fertility outcomes. </a:t>
            </a:r>
          </a:p>
          <a:p>
            <a:endParaRPr lang="en-US" dirty="0"/>
          </a:p>
        </p:txBody>
      </p:sp>
    </p:spTree>
    <p:extLst>
      <p:ext uri="{BB962C8B-B14F-4D97-AF65-F5344CB8AC3E}">
        <p14:creationId xmlns:p14="http://schemas.microsoft.com/office/powerpoint/2010/main" val="1778207321"/>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332656"/>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pPr lvl="2" eaLnBrk="1" fontAlgn="auto" hangingPunct="1">
              <a:spcAft>
                <a:spcPts val="0"/>
              </a:spcAft>
              <a:defRPr/>
            </a:pPr>
            <a:r>
              <a:rPr lang="en-US" sz="4000" dirty="0"/>
              <a:t>Surgery for </a:t>
            </a:r>
            <a:r>
              <a:rPr lang="en-US" sz="4000" dirty="0" err="1"/>
              <a:t>endometriomas</a:t>
            </a:r>
            <a:r>
              <a:rPr lang="en-US" sz="4000" dirty="0"/>
              <a:t> </a:t>
            </a:r>
            <a:endParaRPr lang="en-GB" sz="4000" dirty="0"/>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700808"/>
            <a:ext cx="5982462" cy="811888"/>
          </a:xfrm>
        </p:spPr>
        <p:txBody>
          <a:bodyPr/>
          <a:lstStyle/>
          <a:p>
            <a:r>
              <a:rPr lang="en-US" sz="3600" b="1" dirty="0"/>
              <a:t>The singer not the song</a:t>
            </a:r>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572000" y="5013176"/>
            <a:ext cx="4512564" cy="1512168"/>
          </a:xfrm>
        </p:spPr>
        <p:txBody>
          <a:bodyPr/>
          <a:lstStyle/>
          <a:p>
            <a:r>
              <a:rPr lang="en-US" sz="2400" dirty="0" err="1"/>
              <a:t>Cystectomy</a:t>
            </a:r>
            <a:r>
              <a:rPr lang="en-US" sz="2400" dirty="0"/>
              <a:t> should be avoided in women with an already reduced ovarian reserve.</a:t>
            </a:r>
          </a:p>
          <a:p>
            <a:endParaRPr lang="en-US" sz="2400" dirty="0"/>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
        <p:nvSpPr>
          <p:cNvPr id="14" name="Text Placeholder 13"/>
          <p:cNvSpPr>
            <a:spLocks noGrp="1"/>
          </p:cNvSpPr>
          <p:nvPr>
            <p:ph type="body" sz="quarter" idx="17"/>
          </p:nvPr>
        </p:nvSpPr>
        <p:spPr>
          <a:xfrm>
            <a:off x="3851920" y="3429000"/>
            <a:ext cx="5292080" cy="858744"/>
          </a:xfrm>
        </p:spPr>
        <p:txBody>
          <a:bodyPr/>
          <a:lstStyle/>
          <a:p>
            <a:r>
              <a:rPr lang="en-US" sz="2400" dirty="0"/>
              <a:t>asymptomatic patients with </a:t>
            </a:r>
            <a:r>
              <a:rPr lang="en-US" sz="2400" dirty="0" err="1"/>
              <a:t>endometrioma</a:t>
            </a:r>
            <a:r>
              <a:rPr lang="en-US" sz="2400" dirty="0"/>
              <a:t> &gt; 4 cm might be advised to surgical treatment.</a:t>
            </a:r>
          </a:p>
        </p:txBody>
      </p:sp>
    </p:spTree>
    <p:extLst>
      <p:ext uri="{BB962C8B-B14F-4D97-AF65-F5344CB8AC3E}">
        <p14:creationId xmlns:p14="http://schemas.microsoft.com/office/powerpoint/2010/main" val="1778207321"/>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 Cochrane review found that </a:t>
            </a:r>
            <a:r>
              <a:rPr lang="en-US" dirty="0" err="1"/>
              <a:t>excisional</a:t>
            </a:r>
            <a:r>
              <a:rPr lang="en-US" dirty="0"/>
              <a:t> surgery provides better outcomes than ablative treatment. </a:t>
            </a:r>
          </a:p>
          <a:p>
            <a:r>
              <a:rPr lang="en-US" dirty="0"/>
              <a:t>(R.J. Hart, M. 2008)</a:t>
            </a:r>
          </a:p>
        </p:txBody>
      </p:sp>
      <p:sp>
        <p:nvSpPr>
          <p:cNvPr id="3" name="Text Placeholder 2"/>
          <p:cNvSpPr>
            <a:spLocks noGrp="1"/>
          </p:cNvSpPr>
          <p:nvPr>
            <p:ph type="body" sz="quarter" idx="11"/>
          </p:nvPr>
        </p:nvSpPr>
        <p:spPr/>
        <p:txBody>
          <a:bodyPr/>
          <a:lstStyle/>
          <a:p>
            <a:r>
              <a:rPr lang="en-US" sz="2000" dirty="0"/>
              <a:t>Removal of the </a:t>
            </a:r>
            <a:r>
              <a:rPr lang="en-US" sz="2000" dirty="0" err="1"/>
              <a:t>endometrioma</a:t>
            </a:r>
            <a:r>
              <a:rPr lang="en-US" sz="2000" dirty="0"/>
              <a:t> was associated with a significant increase of spontaneous pregnancy in </a:t>
            </a:r>
            <a:r>
              <a:rPr lang="en-US" sz="2000" dirty="0" err="1"/>
              <a:t>subfertile</a:t>
            </a:r>
            <a:r>
              <a:rPr lang="en-US" sz="2000" dirty="0"/>
              <a:t> women (odds ratio: 5.21), with a reduction in the recurrence of </a:t>
            </a:r>
            <a:r>
              <a:rPr lang="en-US" sz="2000" dirty="0" err="1"/>
              <a:t>endometrioma</a:t>
            </a:r>
            <a:r>
              <a:rPr lang="en-US" sz="2000" dirty="0"/>
              <a:t> and pain symptoms</a:t>
            </a:r>
          </a:p>
        </p:txBody>
      </p:sp>
      <p:sp>
        <p:nvSpPr>
          <p:cNvPr id="4" name="TextBox 3"/>
          <p:cNvSpPr txBox="1"/>
          <p:nvPr/>
        </p:nvSpPr>
        <p:spPr>
          <a:xfrm>
            <a:off x="5292080" y="2708920"/>
            <a:ext cx="2880320" cy="2308324"/>
          </a:xfrm>
          <a:prstGeom prst="rect">
            <a:avLst/>
          </a:prstGeom>
          <a:noFill/>
        </p:spPr>
        <p:txBody>
          <a:bodyPr wrap="square" rtlCol="0">
            <a:spAutoFit/>
          </a:bodyPr>
          <a:lstStyle/>
          <a:p>
            <a:pPr algn="ctr"/>
            <a:r>
              <a:rPr lang="en-US" sz="3600" dirty="0">
                <a:solidFill>
                  <a:prstClr val="white"/>
                </a:solidFill>
              </a:rPr>
              <a:t>Removal </a:t>
            </a:r>
          </a:p>
          <a:p>
            <a:pPr algn="ctr"/>
            <a:r>
              <a:rPr lang="en-US" sz="3600" dirty="0">
                <a:solidFill>
                  <a:prstClr val="white"/>
                </a:solidFill>
              </a:rPr>
              <a:t>Vs </a:t>
            </a:r>
          </a:p>
          <a:p>
            <a:pPr algn="ctr"/>
            <a:r>
              <a:rPr lang="en-US" sz="3600" dirty="0">
                <a:solidFill>
                  <a:prstClr val="white"/>
                </a:solidFill>
              </a:rPr>
              <a:t>ablation of </a:t>
            </a:r>
            <a:r>
              <a:rPr lang="en-US" sz="3600" dirty="0" err="1">
                <a:solidFill>
                  <a:prstClr val="white"/>
                </a:solidFill>
              </a:rPr>
              <a:t>endometrioma</a:t>
            </a:r>
            <a:endParaRPr lang="en-US" sz="3600"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2-Avoid unnecessary surgery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9266555"/>
              </p:ext>
            </p:extLst>
          </p:nvPr>
        </p:nvGraphicFramePr>
        <p:xfrm>
          <a:off x="30831" y="21093"/>
          <a:ext cx="9144000" cy="6836906"/>
        </p:xfrm>
        <a:graphic>
          <a:graphicData uri="http://schemas.openxmlformats.org/drawingml/2006/table">
            <a:tbl>
              <a:tblPr>
                <a:tableStyleId>{3C2FFA5D-87B4-456A-9821-1D502468CF0F}</a:tableStyleId>
              </a:tblPr>
              <a:tblGrid>
                <a:gridCol w="2771800">
                  <a:extLst>
                    <a:ext uri="{9D8B030D-6E8A-4147-A177-3AD203B41FA5}">
                      <a16:colId xmlns:a16="http://schemas.microsoft.com/office/drawing/2014/main" val="20000"/>
                    </a:ext>
                  </a:extLst>
                </a:gridCol>
                <a:gridCol w="33242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722372">
                <a:tc>
                  <a:txBody>
                    <a:bodyPr/>
                    <a:lstStyle/>
                    <a:p>
                      <a:r>
                        <a:rPr lang="en-US" sz="2400" dirty="0">
                          <a:effectLst/>
                        </a:rPr>
                        <a:t>Study</a:t>
                      </a:r>
                      <a:endParaRPr lang="en-US" sz="2400" b="0" dirty="0">
                        <a:solidFill>
                          <a:schemeClr val="tx1"/>
                        </a:solidFill>
                        <a:effectLst/>
                      </a:endParaRPr>
                    </a:p>
                  </a:txBody>
                  <a:tcPr anchor="ctr"/>
                </a:tc>
                <a:tc>
                  <a:txBody>
                    <a:bodyPr/>
                    <a:lstStyle/>
                    <a:p>
                      <a:r>
                        <a:rPr lang="en-US" sz="2400" dirty="0">
                          <a:effectLst/>
                        </a:rPr>
                        <a:t>Surgical approach</a:t>
                      </a:r>
                      <a:endParaRPr lang="en-US" sz="2400" b="0" dirty="0">
                        <a:solidFill>
                          <a:schemeClr val="tx1"/>
                        </a:solidFill>
                        <a:effectLst/>
                      </a:endParaRPr>
                    </a:p>
                  </a:txBody>
                  <a:tcPr anchor="ctr"/>
                </a:tc>
                <a:tc>
                  <a:txBody>
                    <a:bodyPr/>
                    <a:lstStyle/>
                    <a:p>
                      <a:r>
                        <a:rPr lang="en-US" sz="2400" dirty="0">
                          <a:effectLst/>
                        </a:rPr>
                        <a:t>Results</a:t>
                      </a:r>
                      <a:endParaRPr lang="en-US" sz="2400" b="0" dirty="0">
                        <a:solidFill>
                          <a:schemeClr val="tx1"/>
                        </a:solidFill>
                        <a:effectLst/>
                      </a:endParaRPr>
                    </a:p>
                  </a:txBody>
                  <a:tcPr anchor="ctr"/>
                </a:tc>
                <a:extLst>
                  <a:ext uri="{0D108BD9-81ED-4DB2-BD59-A6C34878D82A}">
                    <a16:rowId xmlns:a16="http://schemas.microsoft.com/office/drawing/2014/main" val="10000"/>
                  </a:ext>
                </a:extLst>
              </a:tr>
              <a:tr h="949940">
                <a:tc>
                  <a:txBody>
                    <a:bodyPr/>
                    <a:lstStyle/>
                    <a:p>
                      <a:r>
                        <a:rPr lang="en-US" sz="2400" dirty="0" err="1">
                          <a:effectLst/>
                        </a:rPr>
                        <a:t>Benaglia</a:t>
                      </a:r>
                      <a:r>
                        <a:rPr lang="en-US" sz="2400" dirty="0">
                          <a:effectLst/>
                        </a:rPr>
                        <a:t> et al.(2010)</a:t>
                      </a:r>
                      <a:endParaRPr lang="en-US" sz="2400" b="0" dirty="0">
                        <a:solidFill>
                          <a:schemeClr val="tx1"/>
                        </a:solidFill>
                        <a:effectLst/>
                      </a:endParaRPr>
                    </a:p>
                  </a:txBody>
                  <a:tcPr anchor="ctr"/>
                </a:tc>
                <a:tc>
                  <a:txBody>
                    <a:bodyPr/>
                    <a:lstStyle/>
                    <a:p>
                      <a:r>
                        <a:rPr lang="en-US" sz="2400" dirty="0">
                          <a:effectLst/>
                        </a:rPr>
                        <a:t>Endometrioma surgery</a:t>
                      </a:r>
                      <a:endParaRPr lang="en-US" sz="2400" b="0" dirty="0">
                        <a:solidFill>
                          <a:schemeClr val="tx1"/>
                        </a:solidFill>
                        <a:effectLst/>
                      </a:endParaRPr>
                    </a:p>
                  </a:txBody>
                  <a:tcPr anchor="ctr"/>
                </a:tc>
                <a:tc>
                  <a:txBody>
                    <a:bodyPr/>
                    <a:lstStyle/>
                    <a:p>
                      <a:r>
                        <a:rPr lang="en-US" sz="2400">
                          <a:effectLst/>
                        </a:rPr>
                        <a:t>Ovarian damage</a:t>
                      </a:r>
                      <a:endParaRPr lang="en-US" sz="2400" b="0">
                        <a:solidFill>
                          <a:schemeClr val="tx1"/>
                        </a:solidFill>
                        <a:effectLst/>
                      </a:endParaRPr>
                    </a:p>
                  </a:txBody>
                  <a:tcPr anchor="ctr"/>
                </a:tc>
                <a:extLst>
                  <a:ext uri="{0D108BD9-81ED-4DB2-BD59-A6C34878D82A}">
                    <a16:rowId xmlns:a16="http://schemas.microsoft.com/office/drawing/2014/main" val="10001"/>
                  </a:ext>
                </a:extLst>
              </a:tr>
              <a:tr h="1264153">
                <a:tc>
                  <a:txBody>
                    <a:bodyPr/>
                    <a:lstStyle/>
                    <a:p>
                      <a:r>
                        <a:rPr lang="en-US" sz="2400">
                          <a:effectLst/>
                        </a:rPr>
                        <a:t>Horikawa et al.(2008)</a:t>
                      </a:r>
                      <a:endParaRPr lang="en-US" sz="2400" b="0">
                        <a:solidFill>
                          <a:schemeClr val="tx1"/>
                        </a:solidFill>
                        <a:effectLst/>
                      </a:endParaRPr>
                    </a:p>
                  </a:txBody>
                  <a:tcPr anchor="ctr"/>
                </a:tc>
                <a:tc>
                  <a:txBody>
                    <a:bodyPr/>
                    <a:lstStyle/>
                    <a:p>
                      <a:r>
                        <a:rPr lang="en-US" sz="2400">
                          <a:effectLst/>
                        </a:rPr>
                        <a:t>Laparoscopic cystectomy</a:t>
                      </a:r>
                      <a:endParaRPr lang="en-US" sz="2400" b="0">
                        <a:solidFill>
                          <a:schemeClr val="tx1"/>
                        </a:solidFill>
                        <a:effectLst/>
                      </a:endParaRPr>
                    </a:p>
                  </a:txBody>
                  <a:tcPr anchor="ctr"/>
                </a:tc>
                <a:tc>
                  <a:txBody>
                    <a:bodyPr/>
                    <a:lstStyle/>
                    <a:p>
                      <a:r>
                        <a:rPr lang="en-US" sz="2400" dirty="0">
                          <a:effectLst/>
                        </a:rPr>
                        <a:t>Reduces frequency of ovulation</a:t>
                      </a:r>
                      <a:endParaRPr lang="en-US" sz="2400" b="0" dirty="0">
                        <a:solidFill>
                          <a:schemeClr val="tx1"/>
                        </a:solidFill>
                        <a:effectLst/>
                      </a:endParaRPr>
                    </a:p>
                  </a:txBody>
                  <a:tcPr anchor="ctr"/>
                </a:tc>
                <a:extLst>
                  <a:ext uri="{0D108BD9-81ED-4DB2-BD59-A6C34878D82A}">
                    <a16:rowId xmlns:a16="http://schemas.microsoft.com/office/drawing/2014/main" val="10002"/>
                  </a:ext>
                </a:extLst>
              </a:tr>
              <a:tr h="1372135">
                <a:tc>
                  <a:txBody>
                    <a:bodyPr/>
                    <a:lstStyle/>
                    <a:p>
                      <a:r>
                        <a:rPr lang="en-US" sz="2400" dirty="0">
                          <a:effectLst/>
                        </a:rPr>
                        <a:t>Iwase et al. (2010)</a:t>
                      </a:r>
                      <a:endParaRPr lang="en-US" sz="2400" b="0" dirty="0">
                        <a:solidFill>
                          <a:schemeClr val="tx1"/>
                        </a:solidFill>
                        <a:effectLst/>
                      </a:endParaRPr>
                    </a:p>
                  </a:txBody>
                  <a:tcPr anchor="ctr"/>
                </a:tc>
                <a:tc>
                  <a:txBody>
                    <a:bodyPr/>
                    <a:lstStyle/>
                    <a:p>
                      <a:r>
                        <a:rPr lang="en-US" sz="2400">
                          <a:effectLst/>
                        </a:rPr>
                        <a:t>Laparoscopic cystectomy</a:t>
                      </a:r>
                      <a:endParaRPr lang="en-US" sz="2400" b="0">
                        <a:solidFill>
                          <a:schemeClr val="tx1"/>
                        </a:solidFill>
                        <a:effectLst/>
                      </a:endParaRPr>
                    </a:p>
                  </a:txBody>
                  <a:tcPr anchor="ctr"/>
                </a:tc>
                <a:tc>
                  <a:txBody>
                    <a:bodyPr/>
                    <a:lstStyle/>
                    <a:p>
                      <a:r>
                        <a:rPr lang="en-US" sz="2400" dirty="0">
                          <a:effectLst/>
                        </a:rPr>
                        <a:t>Postoperative decrease of serum AMH level</a:t>
                      </a:r>
                      <a:endParaRPr lang="en-US" sz="2400" b="0" dirty="0">
                        <a:solidFill>
                          <a:schemeClr val="tx1"/>
                        </a:solidFill>
                        <a:effectLst/>
                      </a:endParaRPr>
                    </a:p>
                  </a:txBody>
                  <a:tcPr anchor="ctr"/>
                </a:tc>
                <a:extLst>
                  <a:ext uri="{0D108BD9-81ED-4DB2-BD59-A6C34878D82A}">
                    <a16:rowId xmlns:a16="http://schemas.microsoft.com/office/drawing/2014/main" val="10003"/>
                  </a:ext>
                </a:extLst>
              </a:tr>
              <a:tr h="1264153">
                <a:tc>
                  <a:txBody>
                    <a:bodyPr/>
                    <a:lstStyle/>
                    <a:p>
                      <a:r>
                        <a:rPr lang="en-US" sz="2400" dirty="0" err="1">
                          <a:effectLst/>
                        </a:rPr>
                        <a:t>Var</a:t>
                      </a:r>
                      <a:r>
                        <a:rPr lang="en-US" sz="2400" dirty="0">
                          <a:effectLst/>
                        </a:rPr>
                        <a:t> et al. (2011)</a:t>
                      </a:r>
                      <a:endParaRPr lang="en-US" sz="2400" b="0" dirty="0">
                        <a:solidFill>
                          <a:schemeClr val="tx1"/>
                        </a:solidFill>
                        <a:effectLst/>
                      </a:endParaRPr>
                    </a:p>
                  </a:txBody>
                  <a:tcPr anchor="ctr"/>
                </a:tc>
                <a:tc>
                  <a:txBody>
                    <a:bodyPr/>
                    <a:lstStyle/>
                    <a:p>
                      <a:r>
                        <a:rPr lang="en-US" sz="2400">
                          <a:effectLst/>
                        </a:rPr>
                        <a:t>Coagulation/cystectomy</a:t>
                      </a:r>
                      <a:endParaRPr lang="en-US" sz="2400" b="0">
                        <a:solidFill>
                          <a:schemeClr val="tx1"/>
                        </a:solidFill>
                        <a:effectLst/>
                      </a:endParaRPr>
                    </a:p>
                  </a:txBody>
                  <a:tcPr anchor="ctr"/>
                </a:tc>
                <a:tc>
                  <a:txBody>
                    <a:bodyPr/>
                    <a:lstStyle/>
                    <a:p>
                      <a:r>
                        <a:rPr lang="en-US" sz="2400">
                          <a:effectLst/>
                        </a:rPr>
                        <a:t>Decrease in AFC/ovarian volume</a:t>
                      </a:r>
                      <a:endParaRPr lang="en-US" sz="2400" b="0">
                        <a:solidFill>
                          <a:schemeClr val="tx1"/>
                        </a:solidFill>
                        <a:effectLst/>
                      </a:endParaRPr>
                    </a:p>
                  </a:txBody>
                  <a:tcPr anchor="ctr"/>
                </a:tc>
                <a:extLst>
                  <a:ext uri="{0D108BD9-81ED-4DB2-BD59-A6C34878D82A}">
                    <a16:rowId xmlns:a16="http://schemas.microsoft.com/office/drawing/2014/main" val="10004"/>
                  </a:ext>
                </a:extLst>
              </a:tr>
              <a:tr h="1264153">
                <a:tc>
                  <a:txBody>
                    <a:bodyPr/>
                    <a:lstStyle/>
                    <a:p>
                      <a:r>
                        <a:rPr lang="en-US" sz="2400">
                          <a:effectLst/>
                        </a:rPr>
                        <a:t>Loo et al. (2005)</a:t>
                      </a:r>
                      <a:endParaRPr lang="en-US" sz="2400" b="0">
                        <a:solidFill>
                          <a:schemeClr val="tx1"/>
                        </a:solidFill>
                        <a:effectLst/>
                      </a:endParaRPr>
                    </a:p>
                  </a:txBody>
                  <a:tcPr anchor="ctr"/>
                </a:tc>
                <a:tc>
                  <a:txBody>
                    <a:bodyPr/>
                    <a:lstStyle/>
                    <a:p>
                      <a:r>
                        <a:rPr lang="en-US" sz="2400" dirty="0">
                          <a:effectLst/>
                        </a:rPr>
                        <a:t>Ovarian </a:t>
                      </a:r>
                      <a:r>
                        <a:rPr lang="en-US" sz="2400" dirty="0" err="1">
                          <a:effectLst/>
                        </a:rPr>
                        <a:t>cystectomy</a:t>
                      </a:r>
                      <a:r>
                        <a:rPr lang="en-US" sz="2400" dirty="0">
                          <a:effectLst/>
                        </a:rPr>
                        <a:t> for </a:t>
                      </a:r>
                      <a:r>
                        <a:rPr lang="en-US" sz="2400" dirty="0" err="1">
                          <a:effectLst/>
                        </a:rPr>
                        <a:t>endometriomas</a:t>
                      </a:r>
                      <a:endParaRPr lang="en-US" sz="2400" b="0" dirty="0">
                        <a:solidFill>
                          <a:schemeClr val="tx1"/>
                        </a:solidFill>
                        <a:effectLst/>
                      </a:endParaRPr>
                    </a:p>
                  </a:txBody>
                  <a:tcPr anchor="ctr"/>
                </a:tc>
                <a:tc>
                  <a:txBody>
                    <a:bodyPr/>
                    <a:lstStyle/>
                    <a:p>
                      <a:r>
                        <a:rPr lang="en-US" sz="2400" dirty="0">
                          <a:effectLst/>
                        </a:rPr>
                        <a:t>Fewer oocytes harvested during IVF</a:t>
                      </a:r>
                      <a:endParaRPr lang="en-US" sz="2400" b="0" dirty="0">
                        <a:solidFill>
                          <a:schemeClr val="tx1"/>
                        </a:solidFill>
                        <a:effectLst/>
                      </a:endParaRPr>
                    </a:p>
                  </a:txBody>
                  <a:tcPr anchor="ctr"/>
                </a:tc>
                <a:extLst>
                  <a:ext uri="{0D108BD9-81ED-4DB2-BD59-A6C34878D82A}">
                    <a16:rowId xmlns:a16="http://schemas.microsoft.com/office/drawing/2014/main" val="10005"/>
                  </a:ext>
                </a:extLst>
              </a:tr>
            </a:tbl>
          </a:graphicData>
        </a:graphic>
      </p:graphicFrame>
      <p:sp>
        <p:nvSpPr>
          <p:cNvPr id="6" name="Oval 5"/>
          <p:cNvSpPr/>
          <p:nvPr/>
        </p:nvSpPr>
        <p:spPr>
          <a:xfrm>
            <a:off x="5868144" y="260648"/>
            <a:ext cx="3275856" cy="136815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
        <p:nvSpPr>
          <p:cNvPr id="7" name="Oval 6"/>
          <p:cNvSpPr/>
          <p:nvPr/>
        </p:nvSpPr>
        <p:spPr>
          <a:xfrm>
            <a:off x="5796136" y="3140968"/>
            <a:ext cx="3347864" cy="1224136"/>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
        <p:nvSpPr>
          <p:cNvPr id="8" name="Oval 7"/>
          <p:cNvSpPr/>
          <p:nvPr/>
        </p:nvSpPr>
        <p:spPr>
          <a:xfrm>
            <a:off x="5796136" y="1772816"/>
            <a:ext cx="3347864" cy="1224136"/>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
        <p:nvSpPr>
          <p:cNvPr id="9" name="Oval 8"/>
          <p:cNvSpPr/>
          <p:nvPr/>
        </p:nvSpPr>
        <p:spPr>
          <a:xfrm>
            <a:off x="5796136" y="4437112"/>
            <a:ext cx="3347864" cy="1152128"/>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
        <p:nvSpPr>
          <p:cNvPr id="10" name="Oval 9"/>
          <p:cNvSpPr/>
          <p:nvPr/>
        </p:nvSpPr>
        <p:spPr>
          <a:xfrm>
            <a:off x="5868144" y="5661248"/>
            <a:ext cx="3275856" cy="119675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336745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3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3000"/>
                                        <p:tgtEl>
                                          <p:spTgt spid="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3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dirty="0"/>
              <a:t>OEM and ovarian reserve</a:t>
            </a:r>
          </a:p>
        </p:txBody>
      </p:sp>
      <p:sp>
        <p:nvSpPr>
          <p:cNvPr id="3" name="Content Placeholder 2"/>
          <p:cNvSpPr>
            <a:spLocks noGrp="1"/>
          </p:cNvSpPr>
          <p:nvPr>
            <p:ph idx="1"/>
          </p:nvPr>
        </p:nvSpPr>
        <p:spPr>
          <a:xfrm>
            <a:off x="467544" y="1412776"/>
            <a:ext cx="8363272" cy="5157192"/>
          </a:xfrm>
        </p:spPr>
        <p:txBody>
          <a:bodyPr>
            <a:noAutofit/>
          </a:bodyPr>
          <a:lstStyle/>
          <a:p>
            <a:r>
              <a:rPr lang="en-US" sz="2400" dirty="0"/>
              <a:t>OEM have a detrimental impact on follicle reserve in younger patients. </a:t>
            </a:r>
          </a:p>
          <a:p>
            <a:r>
              <a:rPr lang="en-US" sz="2400" dirty="0"/>
              <a:t>Further, laparoscopic cystectomy for endometriomas may accelerate the rate of oocyte loss associated with aging 			                                             (K Masako, 2012)</a:t>
            </a:r>
          </a:p>
          <a:p>
            <a:r>
              <a:rPr lang="en-US" sz="2400" dirty="0"/>
              <a:t>Endometrioma did not reduce the number of retrieved oocytes in a COH cycle for IVF treatment. However it should be noted that the ovarian response is affected by:</a:t>
            </a:r>
          </a:p>
          <a:p>
            <a:pPr lvl="1"/>
            <a:r>
              <a:rPr lang="en-US" dirty="0"/>
              <a:t>the size of endometrioma, </a:t>
            </a:r>
          </a:p>
          <a:p>
            <a:pPr lvl="1"/>
            <a:r>
              <a:rPr lang="en-US" dirty="0" err="1"/>
              <a:t>bilaterality</a:t>
            </a:r>
            <a:r>
              <a:rPr lang="en-US" dirty="0"/>
              <a:t>, </a:t>
            </a:r>
          </a:p>
          <a:p>
            <a:pPr lvl="1"/>
            <a:r>
              <a:rPr lang="en-US" dirty="0"/>
              <a:t>previous surgeries, </a:t>
            </a:r>
          </a:p>
          <a:p>
            <a:pPr lvl="1"/>
            <a:r>
              <a:rPr lang="en-US" dirty="0"/>
              <a:t>recurrence, </a:t>
            </a:r>
          </a:p>
          <a:p>
            <a:pPr lvl="1"/>
            <a:r>
              <a:rPr lang="en-US" dirty="0"/>
              <a:t>the patient's age</a:t>
            </a:r>
            <a:r>
              <a:rPr lang="en-US" sz="2400" dirty="0"/>
              <a:t>				(</a:t>
            </a:r>
            <a:r>
              <a:rPr lang="en-US" sz="2400" dirty="0" err="1"/>
              <a:t>Kiran</a:t>
            </a:r>
            <a:r>
              <a:rPr lang="en-US" sz="2400" dirty="0"/>
              <a:t> H, 2012)</a:t>
            </a:r>
          </a:p>
        </p:txBody>
      </p:sp>
      <p:sp>
        <p:nvSpPr>
          <p:cNvPr id="4" name="Oval 3"/>
          <p:cNvSpPr/>
          <p:nvPr/>
        </p:nvSpPr>
        <p:spPr>
          <a:xfrm>
            <a:off x="990600" y="4495800"/>
            <a:ext cx="3581400" cy="53340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
        <p:nvSpPr>
          <p:cNvPr id="5" name="Oval 4"/>
          <p:cNvSpPr/>
          <p:nvPr/>
        </p:nvSpPr>
        <p:spPr>
          <a:xfrm>
            <a:off x="685800" y="5029200"/>
            <a:ext cx="2286000" cy="38100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
        <p:nvSpPr>
          <p:cNvPr id="6" name="Oval 5"/>
          <p:cNvSpPr/>
          <p:nvPr/>
        </p:nvSpPr>
        <p:spPr>
          <a:xfrm>
            <a:off x="838200" y="5410200"/>
            <a:ext cx="2895600" cy="45720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
        <p:nvSpPr>
          <p:cNvPr id="7" name="Oval 6"/>
          <p:cNvSpPr/>
          <p:nvPr/>
        </p:nvSpPr>
        <p:spPr>
          <a:xfrm>
            <a:off x="685800" y="5867400"/>
            <a:ext cx="3275856" cy="45720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
        <p:nvSpPr>
          <p:cNvPr id="8" name="Oval 7"/>
          <p:cNvSpPr/>
          <p:nvPr/>
        </p:nvSpPr>
        <p:spPr>
          <a:xfrm>
            <a:off x="762000" y="6324600"/>
            <a:ext cx="3275856" cy="53340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353349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3000"/>
                                        <p:tgtEl>
                                          <p:spTgt spid="4"/>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3000"/>
                                        <p:tgtEl>
                                          <p:spTgt spid="5"/>
                                        </p:tgtEl>
                                      </p:cBhvr>
                                    </p:animEffect>
                                  </p:childTnLst>
                                </p:cTn>
                              </p:par>
                            </p:childTnLst>
                          </p:cTn>
                        </p:par>
                        <p:par>
                          <p:cTn id="12" fill="hold">
                            <p:stCondLst>
                              <p:cond delay="60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3000"/>
                                        <p:tgtEl>
                                          <p:spTgt spid="6"/>
                                        </p:tgtEl>
                                      </p:cBhvr>
                                    </p:animEffect>
                                  </p:childTnLst>
                                </p:cTn>
                              </p:par>
                            </p:childTnLst>
                          </p:cTn>
                        </p:par>
                        <p:par>
                          <p:cTn id="16" fill="hold">
                            <p:stCondLst>
                              <p:cond delay="9000"/>
                            </p:stCondLst>
                            <p:childTnLst>
                              <p:par>
                                <p:cTn id="17" presetID="21"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3000"/>
                                        <p:tgtEl>
                                          <p:spTgt spid="7"/>
                                        </p:tgtEl>
                                      </p:cBhvr>
                                    </p:animEffect>
                                  </p:childTnLst>
                                </p:cTn>
                              </p:par>
                            </p:childTnLst>
                          </p:cTn>
                        </p:par>
                        <p:par>
                          <p:cTn id="20" fill="hold">
                            <p:stCondLst>
                              <p:cond delay="12000"/>
                            </p:stCondLst>
                            <p:childTnLst>
                              <p:par>
                                <p:cTn id="21" presetID="21"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008"/>
            <a:ext cx="8229600" cy="764704"/>
          </a:xfrm>
        </p:spPr>
        <p:txBody>
          <a:bodyPr>
            <a:normAutofit fontScale="90000"/>
          </a:bodyPr>
          <a:lstStyle/>
          <a:p>
            <a:r>
              <a:rPr lang="en-US" sz="3200" b="1" dirty="0">
                <a:solidFill>
                  <a:schemeClr val="tx1"/>
                </a:solidFill>
                <a:effectLst/>
                <a:latin typeface="Times New Roman" panose="02020603050405020304" pitchFamily="18" charset="0"/>
                <a:cs typeface="Times New Roman" panose="02020603050405020304" pitchFamily="18" charset="0"/>
              </a:rPr>
              <a:t>Factors influencing direction in Management of OMA</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p:txBody>
      </p:sp>
      <p:pic>
        <p:nvPicPr>
          <p:cNvPr id="83970" name="Picture 2" descr="http://1.bp.blogspot.com/-rBplVVYK1CQ/Uu-EDJPXSzI/AAAAAAAAAHs/ErtWY1kctiY/s1600/HiRes.jpg"/>
          <p:cNvPicPr>
            <a:picLocks noChangeAspect="1" noChangeArrowheads="1"/>
          </p:cNvPicPr>
          <p:nvPr/>
        </p:nvPicPr>
        <p:blipFill>
          <a:blip r:embed="rId2" cstate="print"/>
          <a:srcRect/>
          <a:stretch>
            <a:fillRect/>
          </a:stretch>
        </p:blipFill>
        <p:spPr bwMode="auto">
          <a:xfrm>
            <a:off x="4572000" y="980728"/>
            <a:ext cx="4572000" cy="1149880"/>
          </a:xfrm>
          <a:prstGeom prst="rect">
            <a:avLst/>
          </a:prstGeom>
          <a:noFill/>
        </p:spPr>
      </p:pic>
      <p:pic>
        <p:nvPicPr>
          <p:cNvPr id="83972" name="Picture 4" descr="http://images.clipartpanda.com/size-clipart-free-vector-brush-size-clip-art_116956_Brush_Size_clip_art_hight.png"/>
          <p:cNvPicPr>
            <a:picLocks noChangeAspect="1" noChangeArrowheads="1"/>
          </p:cNvPicPr>
          <p:nvPr/>
        </p:nvPicPr>
        <p:blipFill>
          <a:blip r:embed="rId3" cstate="print"/>
          <a:srcRect/>
          <a:stretch>
            <a:fillRect/>
          </a:stretch>
        </p:blipFill>
        <p:spPr bwMode="auto">
          <a:xfrm>
            <a:off x="0" y="908720"/>
            <a:ext cx="4138409" cy="1296566"/>
          </a:xfrm>
          <a:prstGeom prst="rect">
            <a:avLst/>
          </a:prstGeom>
          <a:noFill/>
        </p:spPr>
      </p:pic>
      <p:pic>
        <p:nvPicPr>
          <p:cNvPr id="83974" name="Picture 6" descr="http://www.melakafertility.com/endometriosis_files/end-002.png"/>
          <p:cNvPicPr>
            <a:picLocks noChangeAspect="1" noChangeArrowheads="1"/>
          </p:cNvPicPr>
          <p:nvPr/>
        </p:nvPicPr>
        <p:blipFill>
          <a:blip r:embed="rId4" cstate="print"/>
          <a:srcRect/>
          <a:stretch>
            <a:fillRect/>
          </a:stretch>
        </p:blipFill>
        <p:spPr bwMode="auto">
          <a:xfrm>
            <a:off x="5854452" y="2409825"/>
            <a:ext cx="3289548" cy="2038350"/>
          </a:xfrm>
          <a:prstGeom prst="rect">
            <a:avLst/>
          </a:prstGeom>
          <a:noFill/>
        </p:spPr>
      </p:pic>
      <p:sp>
        <p:nvSpPr>
          <p:cNvPr id="7" name="Rectangle 6"/>
          <p:cNvSpPr/>
          <p:nvPr/>
        </p:nvSpPr>
        <p:spPr>
          <a:xfrm>
            <a:off x="4860032" y="692696"/>
            <a:ext cx="9944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Age</a:t>
            </a:r>
            <a:endParaRPr kumimoji="0" lang="en-US" sz="1800" b="1" i="0" u="none" strike="noStrike" kern="1200" cap="none" spc="0" normalizeH="0" baseline="0" noProof="0" dirty="0">
              <a:ln>
                <a:noFill/>
              </a:ln>
              <a:solidFill>
                <a:srgbClr val="FF0000"/>
              </a:solidFill>
              <a:effectLst/>
              <a:uLnTx/>
              <a:uFillTx/>
              <a:latin typeface="Tahoma"/>
              <a:ea typeface="+mn-ea"/>
              <a:cs typeface="+mn-cs"/>
            </a:endParaRPr>
          </a:p>
        </p:txBody>
      </p:sp>
      <p:sp>
        <p:nvSpPr>
          <p:cNvPr id="8" name="Rectangle 7"/>
          <p:cNvSpPr/>
          <p:nvPr/>
        </p:nvSpPr>
        <p:spPr>
          <a:xfrm>
            <a:off x="0" y="404664"/>
            <a:ext cx="9236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Size</a:t>
            </a:r>
            <a:endParaRPr kumimoji="0" lang="en-US" sz="1800" b="1" i="0" u="none" strike="noStrike" kern="1200" cap="none" spc="0" normalizeH="0" baseline="0" noProof="0" dirty="0">
              <a:ln>
                <a:noFill/>
              </a:ln>
              <a:solidFill>
                <a:srgbClr val="FF0000"/>
              </a:solidFill>
              <a:effectLst/>
              <a:uLnTx/>
              <a:uFillTx/>
              <a:latin typeface="Tahoma"/>
              <a:ea typeface="+mn-ea"/>
              <a:cs typeface="+mn-cs"/>
            </a:endParaRPr>
          </a:p>
        </p:txBody>
      </p:sp>
      <p:sp>
        <p:nvSpPr>
          <p:cNvPr id="9" name="Rectangle 8"/>
          <p:cNvSpPr/>
          <p:nvPr/>
        </p:nvSpPr>
        <p:spPr>
          <a:xfrm>
            <a:off x="5810139" y="3167390"/>
            <a:ext cx="292259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ahoma"/>
                <a:ea typeface="+mn-ea"/>
                <a:cs typeface="+mn-cs"/>
              </a:rPr>
              <a:t>Bilateral or unilateral</a:t>
            </a:r>
          </a:p>
        </p:txBody>
      </p:sp>
      <p:pic>
        <p:nvPicPr>
          <p:cNvPr id="83976" name="Picture 8" descr="http://www.inviafertility.com/wp-content/uploads/2015/01/ovarian-endometrioma-laparoscopy-300x237.jpg"/>
          <p:cNvPicPr>
            <a:picLocks noChangeAspect="1" noChangeArrowheads="1"/>
          </p:cNvPicPr>
          <p:nvPr/>
        </p:nvPicPr>
        <p:blipFill>
          <a:blip r:embed="rId5" cstate="print"/>
          <a:srcRect/>
          <a:stretch>
            <a:fillRect/>
          </a:stretch>
        </p:blipFill>
        <p:spPr bwMode="auto">
          <a:xfrm>
            <a:off x="2915816" y="2300287"/>
            <a:ext cx="2857500" cy="2257426"/>
          </a:xfrm>
          <a:prstGeom prst="rect">
            <a:avLst/>
          </a:prstGeom>
          <a:noFill/>
        </p:spPr>
      </p:pic>
      <p:sp>
        <p:nvSpPr>
          <p:cNvPr id="11" name="Rectangle 10"/>
          <p:cNvSpPr/>
          <p:nvPr/>
        </p:nvSpPr>
        <p:spPr>
          <a:xfrm>
            <a:off x="2915816" y="2348880"/>
            <a:ext cx="237917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ahoma"/>
                <a:ea typeface="+mn-ea"/>
                <a:cs typeface="+mn-cs"/>
              </a:rPr>
              <a:t>Previous Surgery</a:t>
            </a:r>
          </a:p>
        </p:txBody>
      </p:sp>
      <p:pic>
        <p:nvPicPr>
          <p:cNvPr id="83978" name="Picture 10" descr="http://club.cciproject.org/medicines/assets/painscale.jpg"/>
          <p:cNvPicPr>
            <a:picLocks noChangeAspect="1" noChangeArrowheads="1"/>
          </p:cNvPicPr>
          <p:nvPr/>
        </p:nvPicPr>
        <p:blipFill>
          <a:blip r:embed="rId6" cstate="print"/>
          <a:srcRect/>
          <a:stretch>
            <a:fillRect/>
          </a:stretch>
        </p:blipFill>
        <p:spPr bwMode="auto">
          <a:xfrm>
            <a:off x="3995936" y="4705350"/>
            <a:ext cx="4772025" cy="2152650"/>
          </a:xfrm>
          <a:prstGeom prst="rect">
            <a:avLst/>
          </a:prstGeom>
          <a:noFill/>
        </p:spPr>
      </p:pic>
      <p:pic>
        <p:nvPicPr>
          <p:cNvPr id="83980" name="Picture 12" descr="https://s-media-cache-ak0.pinimg.com/236x/21/bb/e3/21bbe35825c3f718418df8d1892ee4f4.jpg"/>
          <p:cNvPicPr>
            <a:picLocks noChangeAspect="1" noChangeArrowheads="1"/>
          </p:cNvPicPr>
          <p:nvPr/>
        </p:nvPicPr>
        <p:blipFill>
          <a:blip r:embed="rId7" cstate="print"/>
          <a:srcRect/>
          <a:stretch>
            <a:fillRect/>
          </a:stretch>
        </p:blipFill>
        <p:spPr bwMode="auto">
          <a:xfrm>
            <a:off x="0" y="2996952"/>
            <a:ext cx="2247900" cy="3362326"/>
          </a:xfrm>
          <a:prstGeom prst="rect">
            <a:avLst/>
          </a:prstGeom>
          <a:noFill/>
        </p:spPr>
      </p:pic>
      <p:sp>
        <p:nvSpPr>
          <p:cNvPr id="14" name="Rectangle 13"/>
          <p:cNvSpPr/>
          <p:nvPr/>
        </p:nvSpPr>
        <p:spPr>
          <a:xfrm>
            <a:off x="0" y="5733256"/>
            <a:ext cx="2329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a:ea typeface="+mn-ea"/>
                <a:cs typeface="+mn-cs"/>
              </a:rPr>
              <a:t>Fertility desire</a:t>
            </a:r>
          </a:p>
        </p:txBody>
      </p:sp>
    </p:spTree>
    <p:extLst>
      <p:ext uri="{BB962C8B-B14F-4D97-AF65-F5344CB8AC3E}">
        <p14:creationId xmlns:p14="http://schemas.microsoft.com/office/powerpoint/2010/main" val="9839993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 Arrow 6"/>
          <p:cNvSpPr/>
          <p:nvPr/>
        </p:nvSpPr>
        <p:spPr>
          <a:xfrm>
            <a:off x="1043608" y="0"/>
            <a:ext cx="2595874" cy="3240360"/>
          </a:xfrm>
          <a:prstGeom prst="upArrow">
            <a:avLst/>
          </a:prstGeom>
          <a:solidFill>
            <a:schemeClr val="tx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003366"/>
                </a:solidFill>
                <a:effectLst/>
                <a:uLnTx/>
                <a:uFillTx/>
                <a:latin typeface="Tahoma"/>
                <a:ea typeface="+mn-ea"/>
                <a:cs typeface="+mn-cs"/>
              </a:rPr>
              <a:t>More</a:t>
            </a:r>
            <a:r>
              <a:rPr kumimoji="0" lang="en-US" sz="2800" b="1" i="0" u="none" strike="noStrike" kern="1200" cap="none" spc="0" normalizeH="0" baseline="0" noProof="0" dirty="0">
                <a:ln>
                  <a:noFill/>
                </a:ln>
                <a:solidFill>
                  <a:srgbClr val="003366"/>
                </a:solidFill>
                <a:effectLst/>
                <a:uLnTx/>
                <a:uFillTx/>
                <a:latin typeface="Tahoma"/>
                <a:ea typeface="+mn-ea"/>
                <a:cs typeface="+mn-cs"/>
              </a:rPr>
              <a:t> </a:t>
            </a:r>
            <a:r>
              <a:rPr kumimoji="0" lang="tr-TR" sz="2800" b="1" i="0" u="none" strike="noStrike" kern="1200" cap="none" spc="0" normalizeH="0" baseline="0" noProof="0" dirty="0">
                <a:ln>
                  <a:noFill/>
                </a:ln>
                <a:solidFill>
                  <a:srgbClr val="003366"/>
                </a:solidFill>
                <a:effectLst/>
                <a:uLnTx/>
                <a:uFillTx/>
                <a:latin typeface="Tahoma"/>
                <a:ea typeface="+mn-ea"/>
                <a:cs typeface="+mn-cs"/>
              </a:rPr>
              <a:t> Radical</a:t>
            </a:r>
            <a:endParaRPr kumimoji="0" lang="en-US" sz="2800" b="1" i="0" u="none" strike="noStrike" kern="1200" cap="none" spc="0" normalizeH="0" baseline="0" noProof="0" dirty="0">
              <a:ln>
                <a:noFill/>
              </a:ln>
              <a:solidFill>
                <a:srgbClr val="003366"/>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366"/>
                </a:solidFill>
                <a:effectLst/>
                <a:uLnTx/>
                <a:uFillTx/>
                <a:latin typeface="Tahoma"/>
                <a:ea typeface="+mn-ea"/>
                <a:cs typeface="+mn-cs"/>
              </a:rPr>
              <a:t>Many </a:t>
            </a:r>
            <a:r>
              <a:rPr kumimoji="0" lang="tr-TR" sz="2400" b="1" i="0" u="none" strike="noStrike" kern="1200" cap="none" spc="0" normalizeH="0" baseline="0" noProof="0" dirty="0">
                <a:ln>
                  <a:noFill/>
                </a:ln>
                <a:solidFill>
                  <a:srgbClr val="003366"/>
                </a:solidFill>
                <a:effectLst/>
                <a:uLnTx/>
                <a:uFillTx/>
                <a:latin typeface="Tahoma"/>
                <a:ea typeface="+mn-ea"/>
                <a:cs typeface="+mn-cs"/>
              </a:rPr>
              <a:t>I</a:t>
            </a:r>
            <a:r>
              <a:rPr kumimoji="0" lang="en-US" sz="2400" b="1" i="0" u="none" strike="noStrike" kern="1200" cap="none" spc="0" normalizeH="0" baseline="0" noProof="0" dirty="0">
                <a:ln>
                  <a:noFill/>
                </a:ln>
                <a:solidFill>
                  <a:srgbClr val="003366"/>
                </a:solidFill>
                <a:effectLst/>
                <a:uLnTx/>
                <a:uFillTx/>
                <a:latin typeface="Tahoma"/>
                <a:ea typeface="+mn-ea"/>
                <a:cs typeface="+mn-cs"/>
              </a:rPr>
              <a:t>interventions</a:t>
            </a:r>
            <a:endParaRPr kumimoji="0" lang="tr-TR" sz="2400" b="1" i="0" u="none" strike="noStrike" kern="1200" cap="none" spc="0" normalizeH="0" baseline="0" noProof="0" dirty="0">
              <a:ln>
                <a:noFill/>
              </a:ln>
              <a:solidFill>
                <a:srgbClr val="003366"/>
              </a:solidFill>
              <a:effectLst/>
              <a:uLnTx/>
              <a:uFillTx/>
              <a:latin typeface="Tahoma"/>
              <a:ea typeface="+mn-ea"/>
              <a:cs typeface="+mn-cs"/>
            </a:endParaRPr>
          </a:p>
        </p:txBody>
      </p:sp>
      <p:grpSp>
        <p:nvGrpSpPr>
          <p:cNvPr id="2" name="Group 7"/>
          <p:cNvGrpSpPr>
            <a:grpSpLocks/>
          </p:cNvGrpSpPr>
          <p:nvPr/>
        </p:nvGrpSpPr>
        <p:grpSpPr bwMode="auto">
          <a:xfrm>
            <a:off x="3894138" y="879475"/>
            <a:ext cx="5599112" cy="2719388"/>
            <a:chOff x="2859766" y="0"/>
            <a:chExt cx="5119739" cy="2720342"/>
          </a:xfrm>
        </p:grpSpPr>
        <p:sp>
          <p:nvSpPr>
            <p:cNvPr id="13" name="Rectangle 12"/>
            <p:cNvSpPr/>
            <p:nvPr/>
          </p:nvSpPr>
          <p:spPr>
            <a:xfrm>
              <a:off x="2859766" y="0"/>
              <a:ext cx="4492654" cy="21724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2859766" y="547880"/>
              <a:ext cx="5119739" cy="217246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0688" tIns="0" rIns="170688" bIns="170688" spcCol="1270" anchor="ctr"/>
            <a:lstStyle/>
            <a:p>
              <a:pPr marL="342900" marR="0" lvl="0" indent="-342900" algn="l" defTabSz="1066800" rtl="0" eaLnBrk="1" fontAlgn="auto" latinLnBrk="0" hangingPunct="1">
                <a:lnSpc>
                  <a:spcPct val="90000"/>
                </a:lnSpc>
                <a:spcBef>
                  <a:spcPts val="0"/>
                </a:spcBef>
                <a:spcAft>
                  <a:spcPct val="3500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Tahoma"/>
                  <a:ea typeface="+mn-ea"/>
                  <a:cs typeface="+mn-cs"/>
                </a:rPr>
                <a:t>Impaired ovarian reserve</a:t>
              </a:r>
              <a:endParaRPr kumimoji="0" lang="tr-TR" sz="3200" b="0" i="0" u="none" strike="noStrike" kern="1200" cap="none" spc="0" normalizeH="0" baseline="0" noProof="0" dirty="0">
                <a:ln>
                  <a:noFill/>
                </a:ln>
                <a:solidFill>
                  <a:prstClr val="black"/>
                </a:solidFill>
                <a:effectLst/>
                <a:uLnTx/>
                <a:uFillTx/>
                <a:latin typeface="Tahoma"/>
                <a:ea typeface="+mn-ea"/>
                <a:cs typeface="+mn-cs"/>
              </a:endParaRPr>
            </a:p>
          </p:txBody>
        </p:sp>
      </p:grpSp>
      <p:sp>
        <p:nvSpPr>
          <p:cNvPr id="9" name="Down Arrow 8"/>
          <p:cNvSpPr/>
          <p:nvPr/>
        </p:nvSpPr>
        <p:spPr>
          <a:xfrm>
            <a:off x="1045840" y="3544550"/>
            <a:ext cx="2715768" cy="3240000"/>
          </a:xfrm>
          <a:prstGeom prst="downArrow">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lumMod val="9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lumMod val="95000"/>
                  </a:prstClr>
                </a:solidFill>
                <a:effectLst/>
                <a:uLnTx/>
                <a:uFillTx/>
                <a:latin typeface="Tahoma"/>
                <a:ea typeface="+mn-ea"/>
                <a:cs typeface="+mn-cs"/>
              </a:rPr>
              <a:t>Less</a:t>
            </a:r>
            <a:r>
              <a:rPr kumimoji="0" lang="en-US" sz="2800" b="1" i="0" u="none" strike="noStrike" kern="1200" cap="none" spc="0" normalizeH="0" baseline="0" noProof="0" dirty="0">
                <a:ln>
                  <a:noFill/>
                </a:ln>
                <a:solidFill>
                  <a:prstClr val="white">
                    <a:lumMod val="95000"/>
                  </a:prstClr>
                </a:solidFill>
                <a:effectLst/>
                <a:uLnTx/>
                <a:uFillTx/>
                <a:latin typeface="Tahoma"/>
                <a:ea typeface="+mn-ea"/>
                <a:cs typeface="+mn-cs"/>
              </a:rPr>
              <a:t> </a:t>
            </a:r>
            <a:r>
              <a:rPr kumimoji="0" lang="tr-TR" sz="2800" b="1" i="0" u="none" strike="noStrike" kern="1200" cap="none" spc="0" normalizeH="0" baseline="0" noProof="0" dirty="0">
                <a:ln>
                  <a:noFill/>
                </a:ln>
                <a:solidFill>
                  <a:prstClr val="white">
                    <a:lumMod val="95000"/>
                  </a:prstClr>
                </a:solidFill>
                <a:effectLst/>
                <a:uLnTx/>
                <a:uFillTx/>
                <a:latin typeface="Tahoma"/>
                <a:ea typeface="+mn-ea"/>
                <a:cs typeface="+mn-cs"/>
              </a:rPr>
              <a:t> Radical </a:t>
            </a:r>
          </a:p>
        </p:txBody>
      </p:sp>
      <p:grpSp>
        <p:nvGrpSpPr>
          <p:cNvPr id="4" name="Group 9"/>
          <p:cNvGrpSpPr>
            <a:grpSpLocks/>
          </p:cNvGrpSpPr>
          <p:nvPr/>
        </p:nvGrpSpPr>
        <p:grpSpPr bwMode="auto">
          <a:xfrm>
            <a:off x="3429000" y="4895850"/>
            <a:ext cx="5253038" cy="1271588"/>
            <a:chOff x="3616497" y="2353500"/>
            <a:chExt cx="4608576" cy="2172462"/>
          </a:xfrm>
        </p:grpSpPr>
        <p:sp>
          <p:nvSpPr>
            <p:cNvPr id="11" name="Rectangle 10"/>
            <p:cNvSpPr/>
            <p:nvPr/>
          </p:nvSpPr>
          <p:spPr>
            <a:xfrm>
              <a:off x="3616497" y="2353500"/>
              <a:ext cx="4608576" cy="21724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3616497" y="2353500"/>
              <a:ext cx="4608576" cy="217246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0688" tIns="0" rIns="170688" bIns="170688" spcCol="1270" anchor="ctr"/>
            <a:lstStyle/>
            <a:p>
              <a:pPr marL="0" marR="0" lvl="0" indent="0" algn="l" defTabSz="1066800" rtl="0" eaLnBrk="1" fontAlgn="auto" latinLnBrk="0" hangingPunct="1">
                <a:lnSpc>
                  <a:spcPct val="90000"/>
                </a:lnSpc>
                <a:spcBef>
                  <a:spcPts val="0"/>
                </a:spcBef>
                <a:spcAft>
                  <a:spcPct val="35000"/>
                </a:spcAft>
                <a:buClrTx/>
                <a:buSzTx/>
                <a:buFontTx/>
                <a:buNone/>
                <a:tabLst/>
                <a:defRPr/>
              </a:pPr>
              <a:endParaRPr kumimoji="0" lang="tr-TR" sz="18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grpSp>
      <p:sp>
        <p:nvSpPr>
          <p:cNvPr id="15" name="Rectangle 14"/>
          <p:cNvSpPr/>
          <p:nvPr/>
        </p:nvSpPr>
        <p:spPr>
          <a:xfrm>
            <a:off x="3941763" y="4108450"/>
            <a:ext cx="5599112" cy="1905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0688" tIns="0" rIns="170688" bIns="170688" spcCol="1270" anchor="ctr"/>
          <a:lstStyle/>
          <a:p>
            <a:pPr marL="457200" marR="0" lvl="0" indent="-457200" algn="l" defTabSz="1066800" rtl="0" eaLnBrk="1" fontAlgn="auto" latinLnBrk="0" hangingPunct="1">
              <a:lnSpc>
                <a:spcPct val="90000"/>
              </a:lnSpc>
              <a:spcBef>
                <a:spcPts val="0"/>
              </a:spcBef>
              <a:spcAft>
                <a:spcPct val="3500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Tahoma"/>
                <a:ea typeface="+mn-ea"/>
                <a:cs typeface="+mn-cs"/>
              </a:rPr>
              <a:t>R</a:t>
            </a:r>
            <a:r>
              <a:rPr kumimoji="0" lang="tr-TR" sz="3200" b="0" i="0" u="none" strike="noStrike" kern="1200" cap="none" spc="0" normalizeH="0" baseline="0" noProof="0" dirty="0">
                <a:ln>
                  <a:noFill/>
                </a:ln>
                <a:solidFill>
                  <a:prstClr val="black"/>
                </a:solidFill>
                <a:effectLst/>
                <a:uLnTx/>
                <a:uFillTx/>
                <a:latin typeface="Tahoma"/>
                <a:ea typeface="+mn-ea"/>
                <a:cs typeface="+mn-cs"/>
              </a:rPr>
              <a:t>ecurrence</a:t>
            </a:r>
          </a:p>
        </p:txBody>
      </p:sp>
      <p:cxnSp>
        <p:nvCxnSpPr>
          <p:cNvPr id="3" name="Düz Bağlayıcı 2"/>
          <p:cNvCxnSpPr/>
          <p:nvPr/>
        </p:nvCxnSpPr>
        <p:spPr>
          <a:xfrm>
            <a:off x="1039813" y="3454400"/>
            <a:ext cx="8220075"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2535" name="Rectangle 2"/>
          <p:cNvSpPr txBox="1">
            <a:spLocks noChangeArrowheads="1"/>
          </p:cNvSpPr>
          <p:nvPr/>
        </p:nvSpPr>
        <p:spPr bwMode="auto">
          <a:xfrm rot="-5400000">
            <a:off x="-2424113" y="2998788"/>
            <a:ext cx="5770563" cy="706438"/>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sng" strike="noStrike" kern="1200" cap="none" spc="0" normalizeH="0" baseline="0" noProof="0" dirty="0">
                <a:ln>
                  <a:noFill/>
                </a:ln>
                <a:solidFill>
                  <a:prstClr val="black"/>
                </a:solidFill>
                <a:effectLst/>
                <a:uLnTx/>
                <a:uFillTx/>
                <a:latin typeface="Tahoma"/>
                <a:ea typeface="+mn-ea"/>
                <a:cs typeface="+mn-cs"/>
              </a:rPr>
              <a:t>Endometrioma</a:t>
            </a:r>
            <a:r>
              <a:rPr kumimoji="0" lang="en-US" sz="4000" b="0" i="0" u="sng" strike="noStrike" kern="1200" cap="none" spc="0" normalizeH="0" baseline="0" noProof="0" dirty="0">
                <a:ln>
                  <a:noFill/>
                </a:ln>
                <a:solidFill>
                  <a:prstClr val="black"/>
                </a:solidFill>
                <a:effectLst/>
                <a:uLnTx/>
                <a:uFillTx/>
                <a:latin typeface="Tahoma"/>
                <a:ea typeface="+mn-ea"/>
                <a:cs typeface="+mn-cs"/>
              </a:rPr>
              <a:t> Surgery</a:t>
            </a:r>
            <a:endParaRPr kumimoji="0" lang="tr-TR" sz="4000" b="0" i="0" u="sng"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3601994576"/>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4800" dirty="0"/>
              <a:t>What are the guidelines world wide???????</a:t>
            </a:r>
          </a:p>
        </p:txBody>
      </p:sp>
    </p:spTree>
    <p:extLst>
      <p:ext uri="{BB962C8B-B14F-4D97-AF65-F5344CB8AC3E}">
        <p14:creationId xmlns:p14="http://schemas.microsoft.com/office/powerpoint/2010/main" val="2723794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19"/>
            <a:ext cx="9144000" cy="162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772816"/>
            <a:ext cx="914400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722" y="3429000"/>
            <a:ext cx="914400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4797152"/>
            <a:ext cx="9144000" cy="20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2123728" y="1556792"/>
            <a:ext cx="3275856" cy="136815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397338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6" y="2564904"/>
            <a:ext cx="9144000" cy="429309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24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7164288" y="3789040"/>
            <a:ext cx="1979712" cy="136815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13986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07088" cy="1714202"/>
          </a:xfrm>
        </p:spPr>
        <p:txBody>
          <a:bodyPr>
            <a:normAutofit/>
          </a:bodyPr>
          <a:lstStyle/>
          <a:p>
            <a:r>
              <a:rPr lang="en-US" dirty="0"/>
              <a:t>ASRM guidelines for endometrioma 2012</a:t>
            </a:r>
          </a:p>
        </p:txBody>
      </p:sp>
      <p:sp>
        <p:nvSpPr>
          <p:cNvPr id="5" name="Content Placeholder 4"/>
          <p:cNvSpPr>
            <a:spLocks noGrp="1"/>
          </p:cNvSpPr>
          <p:nvPr>
            <p:ph idx="1"/>
          </p:nvPr>
        </p:nvSpPr>
        <p:spPr>
          <a:xfrm>
            <a:off x="467544" y="2468880"/>
            <a:ext cx="8229600" cy="4389120"/>
          </a:xfrm>
        </p:spPr>
        <p:txBody>
          <a:bodyPr/>
          <a:lstStyle/>
          <a:p>
            <a:r>
              <a:rPr lang="en-US" dirty="0"/>
              <a:t>Cystectomy for endometrioma improves clinical </a:t>
            </a:r>
            <a:r>
              <a:rPr lang="en-US" dirty="0" err="1"/>
              <a:t>preganacy</a:t>
            </a:r>
            <a:r>
              <a:rPr lang="en-US" dirty="0"/>
              <a:t> rate better than aspiration or coagulation.</a:t>
            </a:r>
          </a:p>
          <a:p>
            <a:r>
              <a:rPr lang="en-US" dirty="0"/>
              <a:t>Asymptomatic endometriosis has no effect on IVF outcome.</a:t>
            </a:r>
          </a:p>
          <a:p>
            <a:r>
              <a:rPr lang="en-US" dirty="0"/>
              <a:t>Surgery should be done on endometrioma &gt;4cm.</a:t>
            </a:r>
          </a:p>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7" y="0"/>
            <a:ext cx="2987824"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0" y="3789040"/>
            <a:ext cx="8279904" cy="136815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302552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132856"/>
            <a:ext cx="9144000" cy="102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05064"/>
            <a:ext cx="9143999" cy="64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725144"/>
            <a:ext cx="9143998"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212976"/>
            <a:ext cx="9143999" cy="70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589240"/>
            <a:ext cx="9143998"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4000" cy="198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4283968" y="2744924"/>
            <a:ext cx="4860032" cy="136815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186573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25A6-5B30-4D56-8AC1-3E69EC14AAF5}"/>
              </a:ext>
            </a:extLst>
          </p:cNvPr>
          <p:cNvSpPr>
            <a:spLocks noGrp="1"/>
          </p:cNvSpPr>
          <p:nvPr>
            <p:ph type="title"/>
          </p:nvPr>
        </p:nvSpPr>
        <p:spPr/>
        <p:txBody>
          <a:bodyPr>
            <a:noAutofit/>
          </a:bodyPr>
          <a:lstStyle/>
          <a:p>
            <a:r>
              <a:rPr lang="en-US" sz="1800" dirty="0"/>
              <a:t>Potential sites for endometriosis The most common sites (indicated by blue dots) include the ovaries, the anterior and posterior cul-de-sacs, the uterosacral ligaments, the posterior uterus, and the posterior broad ligaments.</a:t>
            </a:r>
            <a:br>
              <a:rPr lang="en-US" sz="1800" dirty="0"/>
            </a:br>
            <a:endParaRPr lang="en-US" sz="1800" dirty="0"/>
          </a:p>
        </p:txBody>
      </p:sp>
      <p:sp>
        <p:nvSpPr>
          <p:cNvPr id="3" name="Content Placeholder 2">
            <a:extLst>
              <a:ext uri="{FF2B5EF4-FFF2-40B4-BE49-F238E27FC236}">
                <a16:creationId xmlns:a16="http://schemas.microsoft.com/office/drawing/2014/main" id="{BCACA156-8D77-422F-8144-8FDB35A4A8D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28A009D-CA2A-43AC-A8CE-58E819FE7C67}"/>
              </a:ext>
            </a:extLst>
          </p:cNvPr>
          <p:cNvPicPr>
            <a:picLocks noChangeAspect="1"/>
          </p:cNvPicPr>
          <p:nvPr/>
        </p:nvPicPr>
        <p:blipFill>
          <a:blip r:embed="rId2"/>
          <a:stretch>
            <a:fillRect/>
          </a:stretch>
        </p:blipFill>
        <p:spPr>
          <a:xfrm>
            <a:off x="683568" y="1700808"/>
            <a:ext cx="7776864" cy="4104455"/>
          </a:xfrm>
          <a:prstGeom prst="rect">
            <a:avLst/>
          </a:prstGeom>
        </p:spPr>
      </p:pic>
    </p:spTree>
    <p:extLst>
      <p:ext uri="{BB962C8B-B14F-4D97-AF65-F5344CB8AC3E}">
        <p14:creationId xmlns:p14="http://schemas.microsoft.com/office/powerpoint/2010/main" val="33021239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081736"/>
            <a:ext cx="8229600" cy="4525963"/>
          </a:xfrm>
        </p:spPr>
        <p:txBody>
          <a:bodyPr/>
          <a:lstStyle/>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562"/>
            <a:ext cx="91440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2276872"/>
            <a:ext cx="914400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3933056"/>
            <a:ext cx="914400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0" y="5085184"/>
            <a:ext cx="5039544" cy="136815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174000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2060848"/>
            <a:ext cx="914400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3501008"/>
            <a:ext cx="914400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5434930"/>
            <a:ext cx="9144000" cy="137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5563"/>
            <a:ext cx="9144000" cy="181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1763688" y="3429000"/>
            <a:ext cx="4788024" cy="136815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107237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ESHRE Guidelines 2005</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134" y="1844824"/>
            <a:ext cx="824632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619672" y="2060848"/>
            <a:ext cx="3275856" cy="136815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146733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30F3-94D4-4A33-AD4E-9BCF4E546142}"/>
              </a:ext>
            </a:extLst>
          </p:cNvPr>
          <p:cNvSpPr>
            <a:spLocks noGrp="1"/>
          </p:cNvSpPr>
          <p:nvPr>
            <p:ph type="title"/>
          </p:nvPr>
        </p:nvSpPr>
        <p:spPr/>
        <p:txBody>
          <a:bodyPr/>
          <a:lstStyle/>
          <a:p>
            <a:r>
              <a:rPr lang="en-US" dirty="0"/>
              <a:t>PRACTICE POINTS</a:t>
            </a:r>
          </a:p>
        </p:txBody>
      </p:sp>
      <p:sp>
        <p:nvSpPr>
          <p:cNvPr id="3" name="Content Placeholder 2">
            <a:extLst>
              <a:ext uri="{FF2B5EF4-FFF2-40B4-BE49-F238E27FC236}">
                <a16:creationId xmlns:a16="http://schemas.microsoft.com/office/drawing/2014/main" id="{A3784839-B468-4959-889B-2B51620D7CD0}"/>
              </a:ext>
            </a:extLst>
          </p:cNvPr>
          <p:cNvSpPr>
            <a:spLocks noGrp="1"/>
          </p:cNvSpPr>
          <p:nvPr>
            <p:ph idx="1"/>
          </p:nvPr>
        </p:nvSpPr>
        <p:spPr>
          <a:xfrm>
            <a:off x="0" y="1935163"/>
            <a:ext cx="9144000" cy="4389437"/>
          </a:xfrm>
        </p:spPr>
        <p:txBody>
          <a:bodyPr/>
          <a:lstStyle/>
          <a:p>
            <a:r>
              <a:rPr lang="en-US" sz="2000" dirty="0"/>
              <a:t>Laparoscopy should be considered in patients with suspected superficial endometriosis and pain symptoms, who do not respond to, decline, or have contraindications to medical therapy.</a:t>
            </a:r>
          </a:p>
          <a:p>
            <a:r>
              <a:rPr lang="en-US" sz="2000" dirty="0"/>
              <a:t>For superficial endometriosis-associated infertility, surgical resection may improve fertility outcomes; however, there is limited evidence to support laparoscopy procedure before all assisted reproductive techniques.</a:t>
            </a:r>
          </a:p>
          <a:p>
            <a:r>
              <a:rPr lang="en-US" sz="2000" dirty="0"/>
              <a:t>Surgery for ovarian endometriosis can have a significant effect on ovarian reserve; therefore, critical factors should be considered when deciding the surgical treatment.</a:t>
            </a:r>
          </a:p>
          <a:p>
            <a:r>
              <a:rPr lang="en-US" sz="2000" dirty="0"/>
              <a:t>Ovarian cystectomy should be performed instead of drainage and coagulation, as the former reduces endometriosis-associated pain and has a lower recurrence rate of the endometriotic cyst, as well as a higher subsequent pregnancy rate.</a:t>
            </a:r>
          </a:p>
          <a:p>
            <a:r>
              <a:rPr lang="en-US" sz="2000" dirty="0"/>
              <a:t>There are no specific guidelines regarding when to indicate surgery and the type of procedure to be performed for deep endometriosis.</a:t>
            </a:r>
          </a:p>
        </p:txBody>
      </p:sp>
    </p:spTree>
    <p:extLst>
      <p:ext uri="{BB962C8B-B14F-4D97-AF65-F5344CB8AC3E}">
        <p14:creationId xmlns:p14="http://schemas.microsoft.com/office/powerpoint/2010/main" val="3924413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1143000"/>
          </a:xfrm>
        </p:spPr>
        <p:txBody>
          <a:bodyPr/>
          <a:lstStyle/>
          <a:p>
            <a:pPr algn="ctr"/>
            <a:br>
              <a:rPr lang="en-US" sz="5400" dirty="0"/>
            </a:br>
            <a:br>
              <a:rPr lang="en-US" sz="5400" dirty="0"/>
            </a:br>
            <a:br>
              <a:rPr lang="en-US" sz="5400" dirty="0"/>
            </a:br>
            <a:br>
              <a:rPr lang="en-US" sz="5400" dirty="0"/>
            </a:br>
            <a:br>
              <a:rPr lang="en-US" sz="5400" dirty="0"/>
            </a:br>
            <a:br>
              <a:rPr lang="en-US" sz="5400" dirty="0"/>
            </a:br>
            <a:r>
              <a:rPr lang="en-US" sz="5400" dirty="0"/>
              <a:t>Medical approaches</a:t>
            </a:r>
            <a:br>
              <a:rPr lang="en-US" sz="5400" dirty="0"/>
            </a:b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772816"/>
            <a:ext cx="5195816" cy="456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68673">
            <a:off x="323528" y="1556792"/>
            <a:ext cx="328612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24784">
            <a:off x="1049907" y="4361568"/>
            <a:ext cx="265747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69518">
            <a:off x="5365831" y="3589325"/>
            <a:ext cx="3356109" cy="24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4160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332656"/>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pPr lvl="0"/>
            <a:endParaRPr lang="en-US" sz="2000" dirty="0">
              <a:solidFill>
                <a:schemeClr val="bg1"/>
              </a:solidFill>
            </a:endParaRPr>
          </a:p>
          <a:p>
            <a:r>
              <a:rPr lang="en-US" sz="3200" dirty="0">
                <a:solidFill>
                  <a:schemeClr val="bg1"/>
                </a:solidFill>
              </a:rPr>
              <a:t>Analgesics.</a:t>
            </a:r>
          </a:p>
          <a:p>
            <a:pPr lvl="0"/>
            <a:endParaRPr lang="en-US" sz="2000" dirty="0">
              <a:solidFill>
                <a:schemeClr val="bg1"/>
              </a:solidFill>
            </a:endParaRPr>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916832"/>
            <a:ext cx="5982462" cy="811888"/>
          </a:xfrm>
        </p:spPr>
        <p:txBody>
          <a:bodyPr/>
          <a:lstStyle/>
          <a:p>
            <a:r>
              <a:rPr lang="en-US" sz="2800" dirty="0">
                <a:solidFill>
                  <a:schemeClr val="bg1"/>
                </a:solidFill>
              </a:rPr>
              <a:t>Suppression of ovulation/estrogen production.</a:t>
            </a:r>
          </a:p>
          <a:p>
            <a:endParaRPr lang="en-US" sz="2400" dirty="0"/>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572000" y="5013176"/>
            <a:ext cx="4512564" cy="1512168"/>
          </a:xfrm>
        </p:spPr>
        <p:txBody>
          <a:bodyPr/>
          <a:lstStyle/>
          <a:p>
            <a:pPr lvl="0"/>
            <a:r>
              <a:rPr lang="en-US" sz="2800" dirty="0">
                <a:solidFill>
                  <a:schemeClr val="bg1"/>
                </a:solidFill>
              </a:rPr>
              <a:t> Modulation of the immune system</a:t>
            </a:r>
            <a:endParaRPr lang="en-US" sz="2800" dirty="0"/>
          </a:p>
          <a:p>
            <a:endParaRPr lang="en-US" sz="2400" dirty="0"/>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
        <p:nvSpPr>
          <p:cNvPr id="14" name="Text Placeholder 13"/>
          <p:cNvSpPr>
            <a:spLocks noGrp="1"/>
          </p:cNvSpPr>
          <p:nvPr>
            <p:ph type="body" sz="quarter" idx="17"/>
          </p:nvPr>
        </p:nvSpPr>
        <p:spPr>
          <a:xfrm>
            <a:off x="3851920" y="3429000"/>
            <a:ext cx="5292080" cy="858744"/>
          </a:xfrm>
        </p:spPr>
        <p:txBody>
          <a:bodyPr/>
          <a:lstStyle/>
          <a:p>
            <a:r>
              <a:rPr lang="en-US" sz="2800" dirty="0">
                <a:solidFill>
                  <a:schemeClr val="bg1"/>
                </a:solidFill>
              </a:rPr>
              <a:t>Direct action on endometrial deposits.</a:t>
            </a:r>
          </a:p>
          <a:p>
            <a:endParaRPr lang="en-US" dirty="0"/>
          </a:p>
        </p:txBody>
      </p:sp>
    </p:spTree>
    <p:extLst>
      <p:ext uri="{BB962C8B-B14F-4D97-AF65-F5344CB8AC3E}">
        <p14:creationId xmlns:p14="http://schemas.microsoft.com/office/powerpoint/2010/main" val="1778207321"/>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305800" cy="1143000"/>
          </a:xfrm>
        </p:spPr>
        <p:txBody>
          <a:bodyPr/>
          <a:lstStyle/>
          <a:p>
            <a:r>
              <a:rPr lang="en-US" dirty="0">
                <a:solidFill>
                  <a:schemeClr val="tx1"/>
                </a:solidFill>
              </a:rPr>
              <a:t>The optimal medical treatment</a:t>
            </a:r>
          </a:p>
        </p:txBody>
      </p:sp>
      <p:pic>
        <p:nvPicPr>
          <p:cNvPr id="2050" name="Picture 2"/>
          <p:cNvPicPr>
            <a:picLocks noChangeAspect="1" noChangeArrowheads="1"/>
          </p:cNvPicPr>
          <p:nvPr/>
        </p:nvPicPr>
        <p:blipFill>
          <a:blip r:embed="rId2" cstate="print"/>
          <a:srcRect/>
          <a:stretch>
            <a:fillRect/>
          </a:stretch>
        </p:blipFill>
        <p:spPr bwMode="auto">
          <a:xfrm>
            <a:off x="0" y="1198456"/>
            <a:ext cx="9143999" cy="5659544"/>
          </a:xfrm>
          <a:prstGeom prst="rect">
            <a:avLst/>
          </a:prstGeom>
          <a:noFill/>
          <a:ln w="9525">
            <a:noFill/>
            <a:miter lim="800000"/>
            <a:headEnd/>
            <a:tailEnd/>
          </a:ln>
        </p:spPr>
      </p:pic>
      <p:sp>
        <p:nvSpPr>
          <p:cNvPr id="4" name="Oval 3"/>
          <p:cNvSpPr/>
          <p:nvPr/>
        </p:nvSpPr>
        <p:spPr>
          <a:xfrm>
            <a:off x="2971800" y="838200"/>
            <a:ext cx="2133600" cy="579120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1052736"/>
            <a:ext cx="3429000" cy="1728192"/>
          </a:xfrm>
        </p:spPr>
        <p:txBody>
          <a:bodyPr/>
          <a:lstStyle/>
          <a:p>
            <a:r>
              <a:rPr lang="en-US" sz="2400" dirty="0">
                <a:solidFill>
                  <a:srgbClr val="FFFF00"/>
                </a:solidFill>
              </a:rPr>
              <a:t>The empirical treatment of pain symptoms suggestive of endometriosis can be utilized without a definitive diagnosis, using a hormonal agent</a:t>
            </a:r>
          </a:p>
        </p:txBody>
      </p:sp>
      <p:sp>
        <p:nvSpPr>
          <p:cNvPr id="4" name="Text Placeholder 3"/>
          <p:cNvSpPr>
            <a:spLocks noGrp="1"/>
          </p:cNvSpPr>
          <p:nvPr>
            <p:ph type="body" sz="quarter" idx="11"/>
          </p:nvPr>
        </p:nvSpPr>
        <p:spPr>
          <a:xfrm>
            <a:off x="323528" y="4005064"/>
            <a:ext cx="3528392" cy="2394198"/>
          </a:xfrm>
        </p:spPr>
        <p:txBody>
          <a:bodyPr/>
          <a:lstStyle/>
          <a:p>
            <a:r>
              <a:rPr lang="en-US" sz="2400" dirty="0"/>
              <a:t>(</a:t>
            </a:r>
            <a:r>
              <a:rPr lang="en-US" sz="2400" dirty="0" err="1"/>
              <a:t>Giudice</a:t>
            </a:r>
            <a:r>
              <a:rPr lang="en-US" sz="2400" dirty="0"/>
              <a:t> LC. Clinical</a:t>
            </a:r>
            <a:r>
              <a:rPr lang="pt-BR" sz="2400" dirty="0"/>
              <a:t>. N Engl J Med, </a:t>
            </a:r>
            <a:r>
              <a:rPr lang="en-US" sz="2400" dirty="0"/>
              <a:t>2010; Kennedy S, et al. ESHRE, 2005; RCOG Guidelines)</a:t>
            </a:r>
          </a:p>
        </p:txBody>
      </p:sp>
      <p:sp>
        <p:nvSpPr>
          <p:cNvPr id="5" name="Title 1"/>
          <p:cNvSpPr txBox="1">
            <a:spLocks/>
          </p:cNvSpPr>
          <p:nvPr/>
        </p:nvSpPr>
        <p:spPr>
          <a:xfrm>
            <a:off x="4572000" y="1484784"/>
            <a:ext cx="4572000" cy="1258416"/>
          </a:xfrm>
          <a:prstGeom prst="rect">
            <a:avLst/>
          </a:prstGeom>
        </p:spPr>
        <p:txBody>
          <a:bodyPr/>
          <a:lstStyle/>
          <a:p>
            <a:pPr algn="ctr" eaLnBrk="0" fontAlgn="base" hangingPunct="0">
              <a:spcBef>
                <a:spcPct val="0"/>
              </a:spcBef>
              <a:spcAft>
                <a:spcPct val="0"/>
              </a:spcAft>
            </a:pPr>
            <a:r>
              <a:rPr lang="en-US" sz="4000" dirty="0">
                <a:solidFill>
                  <a:prstClr val="white"/>
                </a:solidFill>
              </a:rPr>
              <a:t>Empirical treatment of pain symptoms without a definitive diagnosis</a:t>
            </a:r>
            <a:endParaRPr lang="en-US" sz="4000" dirty="0">
              <a:solidFill>
                <a:srgbClr val="EEECE1"/>
              </a:solidFill>
            </a:endParaRPr>
          </a:p>
        </p:txBody>
      </p:sp>
    </p:spTree>
    <p:extLst>
      <p:ext uri="{BB962C8B-B14F-4D97-AF65-F5344CB8AC3E}">
        <p14:creationId xmlns:p14="http://schemas.microsoft.com/office/powerpoint/2010/main" val="190390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pic>
        <p:nvPicPr>
          <p:cNvPr id="1536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AF8B-33A5-4B2F-AC4B-2784F11C23A1}"/>
              </a:ext>
            </a:extLst>
          </p:cNvPr>
          <p:cNvSpPr>
            <a:spLocks noGrp="1"/>
          </p:cNvSpPr>
          <p:nvPr>
            <p:ph type="title"/>
          </p:nvPr>
        </p:nvSpPr>
        <p:spPr/>
        <p:txBody>
          <a:bodyPr>
            <a:normAutofit fontScale="90000"/>
          </a:bodyPr>
          <a:lstStyle/>
          <a:p>
            <a:r>
              <a:rPr lang="en-US" dirty="0"/>
              <a:t>Sites for common endometriosis ectopic lesions</a:t>
            </a:r>
          </a:p>
        </p:txBody>
      </p:sp>
      <p:sp>
        <p:nvSpPr>
          <p:cNvPr id="3" name="Content Placeholder 2">
            <a:extLst>
              <a:ext uri="{FF2B5EF4-FFF2-40B4-BE49-F238E27FC236}">
                <a16:creationId xmlns:a16="http://schemas.microsoft.com/office/drawing/2014/main" id="{5BFFC6AC-517A-4C05-BCC8-36B4ACA1702F}"/>
              </a:ext>
            </a:extLst>
          </p:cNvPr>
          <p:cNvSpPr>
            <a:spLocks noGrp="1"/>
          </p:cNvSpPr>
          <p:nvPr>
            <p:ph idx="1"/>
          </p:nvPr>
        </p:nvSpPr>
        <p:spPr>
          <a:xfrm>
            <a:off x="457200" y="1600200"/>
            <a:ext cx="8686800" cy="5069160"/>
          </a:xfrm>
        </p:spPr>
        <p:txBody>
          <a:bodyPr>
            <a:normAutofit/>
          </a:bodyPr>
          <a:lstStyle/>
          <a:p>
            <a:r>
              <a:rPr lang="en-US" sz="2400" dirty="0"/>
              <a:t>Cell populations of the innate immune system that are predominantly implicated in endometriosis pathophysiology include neutrophils , macrophages, natural killer (NK) cells , and dendritic cells (DCs)</a:t>
            </a:r>
          </a:p>
        </p:txBody>
      </p:sp>
      <p:pic>
        <p:nvPicPr>
          <p:cNvPr id="4" name="Picture 3">
            <a:extLst>
              <a:ext uri="{FF2B5EF4-FFF2-40B4-BE49-F238E27FC236}">
                <a16:creationId xmlns:a16="http://schemas.microsoft.com/office/drawing/2014/main" id="{B8E6E454-CA22-4A4D-AD2C-4B38B6CA6A7C}"/>
              </a:ext>
            </a:extLst>
          </p:cNvPr>
          <p:cNvPicPr>
            <a:picLocks noChangeAspect="1"/>
          </p:cNvPicPr>
          <p:nvPr/>
        </p:nvPicPr>
        <p:blipFill rotWithShape="1">
          <a:blip r:embed="rId2"/>
          <a:srcRect b="6878"/>
          <a:stretch/>
        </p:blipFill>
        <p:spPr>
          <a:xfrm>
            <a:off x="427829" y="3212976"/>
            <a:ext cx="8507288" cy="3638946"/>
          </a:xfrm>
          <a:prstGeom prst="rect">
            <a:avLst/>
          </a:prstGeom>
        </p:spPr>
      </p:pic>
      <p:sp>
        <p:nvSpPr>
          <p:cNvPr id="5" name="Arrow: Down 4">
            <a:extLst>
              <a:ext uri="{FF2B5EF4-FFF2-40B4-BE49-F238E27FC236}">
                <a16:creationId xmlns:a16="http://schemas.microsoft.com/office/drawing/2014/main" id="{ACC7C631-3095-4115-823E-0717A323158C}"/>
              </a:ext>
            </a:extLst>
          </p:cNvPr>
          <p:cNvSpPr/>
          <p:nvPr/>
        </p:nvSpPr>
        <p:spPr>
          <a:xfrm>
            <a:off x="3419872" y="2708920"/>
            <a:ext cx="504056"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077820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1052736"/>
            <a:ext cx="3429000" cy="1728192"/>
          </a:xfrm>
        </p:spPr>
        <p:txBody>
          <a:bodyPr/>
          <a:lstStyle/>
          <a:p>
            <a:r>
              <a:rPr lang="en-US" sz="2400" dirty="0"/>
              <a:t>There is inconclusive evidence to show whether or not NSAIDs (naproxen) are effective in managing pain caused by endometriosis.</a:t>
            </a:r>
          </a:p>
        </p:txBody>
      </p:sp>
      <p:sp>
        <p:nvSpPr>
          <p:cNvPr id="4" name="Text Placeholder 3"/>
          <p:cNvSpPr>
            <a:spLocks noGrp="1"/>
          </p:cNvSpPr>
          <p:nvPr>
            <p:ph type="body" sz="quarter" idx="11"/>
          </p:nvPr>
        </p:nvSpPr>
        <p:spPr>
          <a:xfrm>
            <a:off x="323528" y="4005064"/>
            <a:ext cx="3528392" cy="2394198"/>
          </a:xfrm>
        </p:spPr>
        <p:txBody>
          <a:bodyPr/>
          <a:lstStyle/>
          <a:p>
            <a:r>
              <a:rPr lang="en-US" sz="2400" dirty="0"/>
              <a:t>There is no evidence on whether any individual NSAID is more effective than another.	</a:t>
            </a:r>
          </a:p>
          <a:p>
            <a:pPr algn="l"/>
            <a:r>
              <a:rPr lang="en-US" sz="2000" dirty="0"/>
              <a:t>(RCOG Guideline No. 24 4 of 14)(Claire Allen1, Cochrane review, 2010)</a:t>
            </a:r>
            <a:endParaRPr lang="en-US" sz="2400" dirty="0"/>
          </a:p>
        </p:txBody>
      </p:sp>
      <p:sp>
        <p:nvSpPr>
          <p:cNvPr id="5" name="Title 1"/>
          <p:cNvSpPr txBox="1">
            <a:spLocks/>
          </p:cNvSpPr>
          <p:nvPr/>
        </p:nvSpPr>
        <p:spPr>
          <a:xfrm>
            <a:off x="4572000" y="1484784"/>
            <a:ext cx="4989240" cy="1143000"/>
          </a:xfrm>
          <a:prstGeom prst="rect">
            <a:avLst/>
          </a:prstGeom>
        </p:spPr>
        <p:txBody>
          <a:bodyPr/>
          <a:lstStyle/>
          <a:p>
            <a:pPr algn="ctr" eaLnBrk="0" fontAlgn="base" hangingPunct="0">
              <a:spcBef>
                <a:spcPct val="0"/>
              </a:spcBef>
              <a:spcAft>
                <a:spcPct val="0"/>
              </a:spcAft>
            </a:pPr>
            <a:r>
              <a:rPr lang="en-US" sz="4400" dirty="0">
                <a:solidFill>
                  <a:prstClr val="white"/>
                </a:solidFill>
              </a:rPr>
              <a:t>NSAIDs for pain therapy in endometriosis</a:t>
            </a:r>
            <a:endParaRPr lang="en-US" sz="4400" dirty="0">
              <a:solidFill>
                <a:srgbClr val="EEECE1"/>
              </a:solidFill>
            </a:endParaRPr>
          </a:p>
        </p:txBody>
      </p:sp>
    </p:spTree>
    <p:extLst>
      <p:ext uri="{BB962C8B-B14F-4D97-AF65-F5344CB8AC3E}">
        <p14:creationId xmlns:p14="http://schemas.microsoft.com/office/powerpoint/2010/main" val="190390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332656"/>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pPr lvl="2" eaLnBrk="1" fontAlgn="auto" hangingPunct="1">
              <a:spcAft>
                <a:spcPts val="0"/>
              </a:spcAft>
              <a:defRPr/>
            </a:pPr>
            <a:r>
              <a:rPr lang="en-US" sz="4000" dirty="0"/>
              <a:t>Oral contraceptives </a:t>
            </a:r>
            <a:r>
              <a:rPr lang="en-US" sz="4000" dirty="0" err="1"/>
              <a:t>Progestogens</a:t>
            </a:r>
            <a:r>
              <a:rPr lang="en-US" sz="4000" dirty="0"/>
              <a:t>-OCPs </a:t>
            </a:r>
            <a:endParaRPr lang="en-GB" sz="4000" dirty="0"/>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916832"/>
            <a:ext cx="5982462" cy="811888"/>
          </a:xfrm>
        </p:spPr>
        <p:txBody>
          <a:bodyPr/>
          <a:lstStyle/>
          <a:p>
            <a:r>
              <a:rPr lang="en-US" sz="2400" dirty="0"/>
              <a:t>By suppressing ovarian activity, they may also reduce prostaglandin production secondary to endogenous estrogens and therefore decrease the inflammatory status</a:t>
            </a:r>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572000" y="5013176"/>
            <a:ext cx="4512564" cy="1512168"/>
          </a:xfrm>
        </p:spPr>
        <p:txBody>
          <a:bodyPr/>
          <a:lstStyle/>
          <a:p>
            <a:r>
              <a:rPr lang="en-US" sz="2400" dirty="0"/>
              <a:t>Cyclic and continuous OCPs are considered the first-line chronic treatment for endometriosis.</a:t>
            </a:r>
          </a:p>
          <a:p>
            <a:endParaRPr lang="en-US" sz="2400" dirty="0"/>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
        <p:nvSpPr>
          <p:cNvPr id="14" name="Text Placeholder 13"/>
          <p:cNvSpPr>
            <a:spLocks noGrp="1"/>
          </p:cNvSpPr>
          <p:nvPr>
            <p:ph type="body" sz="quarter" idx="17"/>
          </p:nvPr>
        </p:nvSpPr>
        <p:spPr>
          <a:xfrm>
            <a:off x="3851920" y="3429000"/>
            <a:ext cx="5292080" cy="858744"/>
          </a:xfrm>
        </p:spPr>
        <p:txBody>
          <a:bodyPr/>
          <a:lstStyle/>
          <a:p>
            <a:r>
              <a:rPr lang="en-US" sz="2400" dirty="0"/>
              <a:t>Better tolerability and lower metabolic impact than </a:t>
            </a:r>
            <a:r>
              <a:rPr lang="en-US" sz="2400" dirty="0" err="1"/>
              <a:t>GnRH</a:t>
            </a:r>
            <a:r>
              <a:rPr lang="en-US" sz="2400" dirty="0"/>
              <a:t> agonists and </a:t>
            </a:r>
            <a:r>
              <a:rPr lang="en-US" sz="2400" dirty="0" err="1"/>
              <a:t>danazol</a:t>
            </a:r>
            <a:r>
              <a:rPr lang="en-US" sz="2400" dirty="0"/>
              <a:t>.</a:t>
            </a:r>
          </a:p>
          <a:p>
            <a:endParaRPr lang="en-US" dirty="0"/>
          </a:p>
        </p:txBody>
      </p:sp>
    </p:spTree>
    <p:extLst>
      <p:ext uri="{BB962C8B-B14F-4D97-AF65-F5344CB8AC3E}">
        <p14:creationId xmlns:p14="http://schemas.microsoft.com/office/powerpoint/2010/main" val="1778207321"/>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1052736"/>
            <a:ext cx="3429000" cy="1728192"/>
          </a:xfrm>
        </p:spPr>
        <p:txBody>
          <a:bodyPr/>
          <a:lstStyle/>
          <a:p>
            <a:r>
              <a:rPr lang="en-US" sz="2300" dirty="0"/>
              <a:t>The results of many studies have consistently confirmed that </a:t>
            </a:r>
            <a:r>
              <a:rPr lang="en-US" sz="2300" dirty="0" err="1"/>
              <a:t>progestins</a:t>
            </a:r>
            <a:r>
              <a:rPr lang="en-US" sz="2300" dirty="0"/>
              <a:t> and OCs are effective in relieving pain, generally well-tolerated, and not inferior to </a:t>
            </a:r>
            <a:r>
              <a:rPr lang="en-US" sz="2300" dirty="0" err="1"/>
              <a:t>danazol</a:t>
            </a:r>
            <a:r>
              <a:rPr lang="en-US" sz="2300" dirty="0"/>
              <a:t>, </a:t>
            </a:r>
            <a:r>
              <a:rPr lang="en-US" sz="2300" dirty="0" err="1"/>
              <a:t>GnRH</a:t>
            </a:r>
            <a:r>
              <a:rPr lang="en-US" sz="2300" dirty="0"/>
              <a:t> agonists and </a:t>
            </a:r>
            <a:r>
              <a:rPr lang="en-US" sz="2300" dirty="0" err="1"/>
              <a:t>aromatase</a:t>
            </a:r>
            <a:r>
              <a:rPr lang="en-US" sz="2300" dirty="0"/>
              <a:t> inhibitors </a:t>
            </a:r>
          </a:p>
        </p:txBody>
      </p:sp>
      <p:sp>
        <p:nvSpPr>
          <p:cNvPr id="4" name="Text Placeholder 3"/>
          <p:cNvSpPr>
            <a:spLocks noGrp="1"/>
          </p:cNvSpPr>
          <p:nvPr>
            <p:ph type="body" sz="quarter" idx="11"/>
          </p:nvPr>
        </p:nvSpPr>
        <p:spPr>
          <a:xfrm>
            <a:off x="323528" y="4509120"/>
            <a:ext cx="3528392" cy="1890142"/>
          </a:xfrm>
        </p:spPr>
        <p:txBody>
          <a:bodyPr/>
          <a:lstStyle/>
          <a:p>
            <a:pPr algn="l"/>
            <a:r>
              <a:rPr lang="en-US" sz="2000" dirty="0"/>
              <a:t>(</a:t>
            </a:r>
            <a:r>
              <a:rPr lang="en-US" sz="2000" dirty="0" err="1"/>
              <a:t>Vercellini</a:t>
            </a:r>
            <a:r>
              <a:rPr lang="en-US" sz="2000" dirty="0"/>
              <a:t> et al., 1993, 1996; Prentice et al., 2000, 2004; </a:t>
            </a:r>
            <a:r>
              <a:rPr lang="en-US" sz="2000" dirty="0" err="1"/>
              <a:t>Cosson</a:t>
            </a:r>
            <a:r>
              <a:rPr lang="en-US" sz="2000" dirty="0"/>
              <a:t> et al., 2002; </a:t>
            </a:r>
            <a:r>
              <a:rPr lang="en-US" sz="2000" dirty="0" err="1"/>
              <a:t>Petta</a:t>
            </a:r>
            <a:r>
              <a:rPr lang="en-US" sz="2000" dirty="0"/>
              <a:t> et al., 2005; </a:t>
            </a:r>
            <a:r>
              <a:rPr lang="en-US" sz="2000" dirty="0" err="1"/>
              <a:t>Schlaff</a:t>
            </a:r>
            <a:r>
              <a:rPr lang="en-US" sz="2000" dirty="0"/>
              <a:t> et al., 2006; </a:t>
            </a:r>
            <a:r>
              <a:rPr lang="en-US" sz="2000" dirty="0" err="1"/>
              <a:t>Crosignani</a:t>
            </a:r>
            <a:r>
              <a:rPr lang="en-US" sz="2000" dirty="0"/>
              <a:t> et al., 2006b; Davis et al., 2007; </a:t>
            </a:r>
            <a:r>
              <a:rPr lang="nb-NO" sz="2000" dirty="0"/>
              <a:t>Selak et al., 2007; Harada et al., 2009; Ferrero et al., 2009b; </a:t>
            </a:r>
            <a:r>
              <a:rPr lang="en-US" sz="2000" dirty="0" err="1"/>
              <a:t>Strowitzki</a:t>
            </a:r>
            <a:r>
              <a:rPr lang="en-US" sz="2000" dirty="0"/>
              <a:t> et al., 2010a).</a:t>
            </a:r>
          </a:p>
        </p:txBody>
      </p:sp>
      <p:sp>
        <p:nvSpPr>
          <p:cNvPr id="5" name="Title 1"/>
          <p:cNvSpPr txBox="1">
            <a:spLocks/>
          </p:cNvSpPr>
          <p:nvPr/>
        </p:nvSpPr>
        <p:spPr>
          <a:xfrm>
            <a:off x="4572000" y="1484784"/>
            <a:ext cx="4989240" cy="1143000"/>
          </a:xfrm>
          <a:prstGeom prst="rect">
            <a:avLst/>
          </a:prstGeom>
        </p:spPr>
        <p:txBody>
          <a:bodyPr/>
          <a:lstStyle/>
          <a:p>
            <a:pPr algn="ctr" eaLnBrk="0" fontAlgn="base" hangingPunct="0">
              <a:spcBef>
                <a:spcPct val="0"/>
              </a:spcBef>
              <a:spcAft>
                <a:spcPct val="0"/>
              </a:spcAft>
            </a:pPr>
            <a:r>
              <a:rPr lang="en-US" sz="4400" dirty="0">
                <a:solidFill>
                  <a:prstClr val="white"/>
                </a:solidFill>
              </a:rPr>
              <a:t>Oral Contraceptives (OCPs)</a:t>
            </a:r>
            <a:endParaRPr lang="en-US" sz="4400" dirty="0">
              <a:solidFill>
                <a:srgbClr val="EEECE1"/>
              </a:solidFill>
            </a:endParaRPr>
          </a:p>
        </p:txBody>
      </p:sp>
    </p:spTree>
    <p:extLst>
      <p:ext uri="{BB962C8B-B14F-4D97-AF65-F5344CB8AC3E}">
        <p14:creationId xmlns:p14="http://schemas.microsoft.com/office/powerpoint/2010/main" val="190390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Continues </a:t>
            </a:r>
            <a:r>
              <a:rPr lang="en-US" dirty="0" err="1"/>
              <a:t>Vs</a:t>
            </a:r>
            <a:r>
              <a:rPr lang="en-US" dirty="0"/>
              <a:t> Cyclical</a:t>
            </a:r>
          </a:p>
        </p:txBody>
      </p:sp>
      <p:sp>
        <p:nvSpPr>
          <p:cNvPr id="3" name="Content Placeholder 2"/>
          <p:cNvSpPr>
            <a:spLocks noGrp="1"/>
          </p:cNvSpPr>
          <p:nvPr>
            <p:ph idx="1"/>
          </p:nvPr>
        </p:nvSpPr>
        <p:spPr/>
        <p:txBody>
          <a:bodyPr/>
          <a:lstStyle/>
          <a:p>
            <a:r>
              <a:rPr lang="en-US" dirty="0"/>
              <a:t>For women in whom cyclic OCPs did not provide adequate relief, switching to continuous OCP use resulted in </a:t>
            </a:r>
            <a:r>
              <a:rPr lang="it-IT" dirty="0"/>
              <a:t>50% decrease in visual analog scale dysmenorrhea scores </a:t>
            </a:r>
            <a:r>
              <a:rPr lang="en-US" dirty="0"/>
              <a:t>and a significant improvement in overall satisfaction.</a:t>
            </a:r>
          </a:p>
          <a:p>
            <a:pPr marL="0" indent="0">
              <a:buNone/>
            </a:pPr>
            <a:r>
              <a:rPr lang="en-US" dirty="0"/>
              <a:t>					(</a:t>
            </a:r>
            <a:r>
              <a:rPr lang="en-US" dirty="0" err="1"/>
              <a:t>Vercellini</a:t>
            </a:r>
            <a:r>
              <a:rPr lang="en-US" dirty="0"/>
              <a:t> P, 2003)</a:t>
            </a:r>
          </a:p>
        </p:txBody>
      </p:sp>
    </p:spTree>
    <p:extLst>
      <p:ext uri="{BB962C8B-B14F-4D97-AF65-F5344CB8AC3E}">
        <p14:creationId xmlns:p14="http://schemas.microsoft.com/office/powerpoint/2010/main" val="35935707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Gonadotropin-releasing hormone agonists (</a:t>
            </a:r>
            <a:r>
              <a:rPr lang="en-US" sz="4000" dirty="0" err="1"/>
              <a:t>GnRh</a:t>
            </a:r>
            <a:r>
              <a:rPr lang="en-US" sz="4000" dirty="0"/>
              <a:t>-a)</a:t>
            </a:r>
          </a:p>
        </p:txBody>
      </p:sp>
      <p:sp>
        <p:nvSpPr>
          <p:cNvPr id="3" name="Content Placeholder 2"/>
          <p:cNvSpPr>
            <a:spLocks noGrp="1"/>
          </p:cNvSpPr>
          <p:nvPr>
            <p:ph idx="1"/>
          </p:nvPr>
        </p:nvSpPr>
        <p:spPr/>
        <p:txBody>
          <a:bodyPr/>
          <a:lstStyle/>
          <a:p>
            <a:r>
              <a:rPr lang="en-US" dirty="0"/>
              <a:t>They induce a reversible hypo-estrogenic state by down regulation of </a:t>
            </a:r>
            <a:r>
              <a:rPr lang="en-US" dirty="0" err="1"/>
              <a:t>GnRH</a:t>
            </a:r>
            <a:r>
              <a:rPr lang="en-US" dirty="0"/>
              <a:t> receptors and </a:t>
            </a:r>
            <a:r>
              <a:rPr lang="en-US" dirty="0" err="1"/>
              <a:t>desensitation</a:t>
            </a:r>
            <a:r>
              <a:rPr lang="en-US" dirty="0"/>
              <a:t> of pituitary.</a:t>
            </a:r>
          </a:p>
          <a:p>
            <a:r>
              <a:rPr lang="en-US" dirty="0"/>
              <a:t>Agonist/analogs are 50–100 times more potent than </a:t>
            </a:r>
            <a:r>
              <a:rPr lang="en-US" dirty="0" err="1"/>
              <a:t>GnRH</a:t>
            </a:r>
            <a:r>
              <a:rPr lang="en-US" dirty="0"/>
              <a:t>. </a:t>
            </a:r>
          </a:p>
          <a:p>
            <a:r>
              <a:rPr lang="en-US" dirty="0"/>
              <a:t>Acute administration of </a:t>
            </a:r>
            <a:r>
              <a:rPr lang="en-US" dirty="0" err="1"/>
              <a:t>GnRHas</a:t>
            </a:r>
            <a:r>
              <a:rPr lang="en-US" dirty="0"/>
              <a:t>, produces a marked increase of FSH and LH and subsequently of estradiol.</a:t>
            </a:r>
          </a:p>
          <a:p>
            <a:r>
              <a:rPr lang="en-US" dirty="0"/>
              <a:t>Very effective for short term treatments.</a:t>
            </a:r>
          </a:p>
          <a:p>
            <a:r>
              <a:rPr lang="en-US" dirty="0"/>
              <a:t>Yet, lots of side effects.</a:t>
            </a:r>
          </a:p>
        </p:txBody>
      </p:sp>
    </p:spTree>
    <p:extLst>
      <p:ext uri="{BB962C8B-B14F-4D97-AF65-F5344CB8AC3E}">
        <p14:creationId xmlns:p14="http://schemas.microsoft.com/office/powerpoint/2010/main" val="17608426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050" descr="fig1-20"/>
          <p:cNvPicPr>
            <a:picLocks noChangeAspect="1" noChangeArrowheads="1"/>
          </p:cNvPicPr>
          <p:nvPr/>
        </p:nvPicPr>
        <p:blipFill>
          <a:blip r:embed="rId2" cstate="print"/>
          <a:srcRect/>
          <a:stretch>
            <a:fillRect/>
          </a:stretch>
        </p:blipFill>
        <p:spPr bwMode="auto">
          <a:xfrm>
            <a:off x="3943350" y="3987800"/>
            <a:ext cx="5200650" cy="2870200"/>
          </a:xfrm>
          <a:prstGeom prst="rect">
            <a:avLst/>
          </a:prstGeom>
          <a:noFill/>
        </p:spPr>
      </p:pic>
      <p:pic>
        <p:nvPicPr>
          <p:cNvPr id="116740" name="Picture 2052" descr="fig1-19"/>
          <p:cNvPicPr>
            <a:picLocks noChangeAspect="1" noChangeArrowheads="1"/>
          </p:cNvPicPr>
          <p:nvPr/>
        </p:nvPicPr>
        <p:blipFill>
          <a:blip r:embed="rId3" cstate="print"/>
          <a:srcRect/>
          <a:stretch>
            <a:fillRect/>
          </a:stretch>
        </p:blipFill>
        <p:spPr bwMode="auto">
          <a:xfrm>
            <a:off x="0" y="0"/>
            <a:ext cx="4724400" cy="4064000"/>
          </a:xfrm>
          <a:prstGeom prst="rect">
            <a:avLst/>
          </a:prstGeom>
          <a:noFill/>
        </p:spPr>
      </p:pic>
      <p:sp>
        <p:nvSpPr>
          <p:cNvPr id="116741" name="Text Box 2053"/>
          <p:cNvSpPr txBox="1">
            <a:spLocks noChangeArrowheads="1"/>
          </p:cNvSpPr>
          <p:nvPr/>
        </p:nvSpPr>
        <p:spPr bwMode="auto">
          <a:xfrm>
            <a:off x="5114925" y="1593850"/>
            <a:ext cx="3168650" cy="579438"/>
          </a:xfrm>
          <a:prstGeom prst="rect">
            <a:avLst/>
          </a:prstGeom>
          <a:noFill/>
          <a:ln w="12700">
            <a:noFill/>
            <a:miter lim="800000"/>
            <a:headEnd/>
            <a:tailEnd/>
          </a:ln>
          <a:effectLst/>
        </p:spPr>
        <p:txBody>
          <a:bodyPr>
            <a:spAutoFit/>
          </a:bodyPr>
          <a:lstStyle/>
          <a:p>
            <a:pPr>
              <a:spcBef>
                <a:spcPct val="50000"/>
              </a:spcBef>
            </a:pPr>
            <a:r>
              <a:rPr lang="en-GB" sz="3200" b="1" dirty="0">
                <a:solidFill>
                  <a:prstClr val="white"/>
                </a:solidFill>
                <a:effectLst>
                  <a:outerShdw blurRad="38100" dist="38100" dir="2700000" algn="tl">
                    <a:srgbClr val="000000"/>
                  </a:outerShdw>
                </a:effectLst>
                <a:latin typeface="Arial" charset="0"/>
              </a:rPr>
              <a:t>The ‘flare-up’ </a:t>
            </a:r>
          </a:p>
        </p:txBody>
      </p:sp>
      <p:sp>
        <p:nvSpPr>
          <p:cNvPr id="116742" name="Rectangle 2054"/>
          <p:cNvSpPr>
            <a:spLocks noChangeArrowheads="1"/>
          </p:cNvSpPr>
          <p:nvPr/>
        </p:nvSpPr>
        <p:spPr bwMode="auto">
          <a:xfrm>
            <a:off x="530225" y="4665663"/>
            <a:ext cx="3249613" cy="579437"/>
          </a:xfrm>
          <a:prstGeom prst="rect">
            <a:avLst/>
          </a:prstGeom>
          <a:noFill/>
          <a:ln w="12700">
            <a:noFill/>
            <a:miter lim="800000"/>
            <a:headEnd/>
            <a:tailEnd/>
          </a:ln>
          <a:effectLst/>
        </p:spPr>
        <p:txBody>
          <a:bodyPr wrap="none">
            <a:spAutoFit/>
          </a:bodyPr>
          <a:lstStyle/>
          <a:p>
            <a:r>
              <a:rPr lang="en-GB" sz="3200" b="1" dirty="0" err="1">
                <a:solidFill>
                  <a:prstClr val="white"/>
                </a:solidFill>
                <a:effectLst>
                  <a:outerShdw blurRad="38100" dist="38100" dir="2700000" algn="tl">
                    <a:srgbClr val="000000"/>
                  </a:outerShdw>
                </a:effectLst>
                <a:latin typeface="Arial" charset="0"/>
              </a:rPr>
              <a:t>Downregulation</a:t>
            </a:r>
            <a:endParaRPr lang="en-GB" sz="3200" b="1" dirty="0">
              <a:solidFill>
                <a:prstClr val="white"/>
              </a:solidFill>
              <a:effectLst>
                <a:outerShdw blurRad="38100" dist="38100" dir="2700000" algn="tl">
                  <a:srgbClr val="000000"/>
                </a:outerShdw>
              </a:effectLst>
              <a:latin typeface="Arial" charset="0"/>
            </a:endParaRPr>
          </a:p>
        </p:txBody>
      </p:sp>
      <p:sp>
        <p:nvSpPr>
          <p:cNvPr id="6" name="Oval 5"/>
          <p:cNvSpPr/>
          <p:nvPr/>
        </p:nvSpPr>
        <p:spPr>
          <a:xfrm>
            <a:off x="0" y="0"/>
            <a:ext cx="1447800" cy="838200"/>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
        <p:nvSpPr>
          <p:cNvPr id="7" name="Oval 6"/>
          <p:cNvSpPr/>
          <p:nvPr/>
        </p:nvSpPr>
        <p:spPr>
          <a:xfrm>
            <a:off x="4572000" y="5085184"/>
            <a:ext cx="4572000" cy="1126232"/>
          </a:xfrm>
          <a:prstGeom prst="ellipse">
            <a:avLst/>
          </a:prstGeom>
          <a:noFill/>
          <a:ln w="57150" cap="flat" cmpd="sng" algn="ctr">
            <a:solidFill>
              <a:srgbClr val="FF6E01"/>
            </a:solidFill>
            <a:prstDash val="solid"/>
            <a:miter lim="800000"/>
            <a:tailEnd type="arrow" w="med" len="sm"/>
          </a:ln>
          <a:effectLst/>
        </p:spPr>
        <p:txBody>
          <a:bodyPr rtlCol="0" anchor="ctr"/>
          <a:lstStyle/>
          <a:p>
            <a:pPr algn="ctr">
              <a:defRPr/>
            </a:pPr>
            <a:endParaRPr lang="en-US" kern="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26264" y="332656"/>
            <a:ext cx="6617736" cy="1188720"/>
          </a:xfrm>
          <a:noFill/>
          <a:ln>
            <a:noFill/>
          </a:ln>
        </p:spPr>
        <p:style>
          <a:lnRef idx="2">
            <a:schemeClr val="accent6"/>
          </a:lnRef>
          <a:fillRef idx="1">
            <a:schemeClr val="lt1"/>
          </a:fillRef>
          <a:effectRef idx="0">
            <a:schemeClr val="accent6"/>
          </a:effectRef>
          <a:fontRef idx="minor">
            <a:schemeClr val="dk1"/>
          </a:fontRef>
        </p:style>
        <p:txBody>
          <a:bodyPr/>
          <a:lstStyle/>
          <a:p>
            <a:pPr eaLnBrk="1" hangingPunct="1"/>
            <a:r>
              <a:rPr lang="en-AU" sz="2400" dirty="0"/>
              <a:t>The most appropriate add-back regimen has not been ascertained definitively.</a:t>
            </a:r>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2" b="72"/>
          <a:stretch>
            <a:fillRect/>
          </a:stretch>
        </p:blipFill>
        <p:spPr/>
      </p:pic>
      <p:sp>
        <p:nvSpPr>
          <p:cNvPr id="4" name="Text Placeholder 3"/>
          <p:cNvSpPr>
            <a:spLocks noGrp="1"/>
          </p:cNvSpPr>
          <p:nvPr>
            <p:ph type="body" sz="quarter" idx="15"/>
          </p:nvPr>
        </p:nvSpPr>
        <p:spPr>
          <a:xfrm>
            <a:off x="3161538" y="1556792"/>
            <a:ext cx="5982462" cy="1171928"/>
          </a:xfrm>
        </p:spPr>
        <p:txBody>
          <a:bodyPr/>
          <a:lstStyle/>
          <a:p>
            <a:pPr eaLnBrk="1" hangingPunct="1"/>
            <a:r>
              <a:rPr lang="en-AU" sz="2400" dirty="0"/>
              <a:t>a low-dose continuous oestrogen and interrupted progestin should be considered initially.</a:t>
            </a:r>
          </a:p>
        </p:txBody>
      </p:sp>
      <p:pic>
        <p:nvPicPr>
          <p:cNvPr id="11" name="Picture Placeholder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8" name="Text Placeholder 7"/>
          <p:cNvSpPr>
            <a:spLocks noGrp="1"/>
          </p:cNvSpPr>
          <p:nvPr>
            <p:ph type="body" sz="quarter" idx="19"/>
          </p:nvPr>
        </p:nvSpPr>
        <p:spPr>
          <a:xfrm>
            <a:off x="4572000" y="5445224"/>
            <a:ext cx="4512564" cy="1080120"/>
          </a:xfrm>
        </p:spPr>
        <p:txBody>
          <a:bodyPr/>
          <a:lstStyle/>
          <a:p>
            <a:pPr eaLnBrk="1" hangingPunct="1"/>
            <a:r>
              <a:rPr lang="en-AU" sz="2000" dirty="0"/>
              <a:t>However, Cochrane review: there is little or no difference in the effectiveness of </a:t>
            </a:r>
            <a:r>
              <a:rPr lang="en-AU" sz="2000" dirty="0" err="1"/>
              <a:t>GnRH</a:t>
            </a:r>
            <a:r>
              <a:rPr lang="en-AU" sz="2000" dirty="0"/>
              <a:t> agonists and add-back treatment in comparison with other medical treatments for endometriosis </a:t>
            </a:r>
          </a:p>
          <a:p>
            <a:pPr eaLnBrk="1" hangingPunct="1"/>
            <a:r>
              <a:rPr lang="en-AU" sz="1800" dirty="0"/>
              <a:t>                                                                    (Prentice A, 2007)</a:t>
            </a:r>
          </a:p>
          <a:p>
            <a:endParaRPr lang="en-US" sz="2400" dirty="0"/>
          </a:p>
        </p:txBody>
      </p:sp>
      <p:pic>
        <p:nvPicPr>
          <p:cNvPr id="13" name="Picture Placeholder 12"/>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l="189" r="189"/>
          <a:stretch>
            <a:fillRect/>
          </a:stretch>
        </p:blipFill>
        <p:spPr/>
      </p:pic>
      <p:sp>
        <p:nvSpPr>
          <p:cNvPr id="14" name="Text Placeholder 13"/>
          <p:cNvSpPr>
            <a:spLocks noGrp="1"/>
          </p:cNvSpPr>
          <p:nvPr>
            <p:ph type="body" sz="quarter" idx="17"/>
          </p:nvPr>
        </p:nvSpPr>
        <p:spPr>
          <a:xfrm>
            <a:off x="3851920" y="3429000"/>
            <a:ext cx="5292080" cy="1218784"/>
          </a:xfrm>
        </p:spPr>
        <p:txBody>
          <a:bodyPr/>
          <a:lstStyle/>
          <a:p>
            <a:pPr eaLnBrk="1" hangingPunct="1"/>
            <a:r>
              <a:rPr lang="en-AU" sz="2000" dirty="0">
                <a:solidFill>
                  <a:schemeClr val="bg1"/>
                </a:solidFill>
              </a:rPr>
              <a:t>Possibility to extend the duration of treatment for several 	months has been emphasized recently </a:t>
            </a:r>
          </a:p>
          <a:p>
            <a:pPr eaLnBrk="1" hangingPunct="1"/>
            <a:r>
              <a:rPr lang="en-AU" sz="2000" dirty="0">
                <a:solidFill>
                  <a:schemeClr val="bg1"/>
                </a:solidFill>
              </a:rPr>
              <a:t>                                </a:t>
            </a:r>
            <a:r>
              <a:rPr lang="en-AU" sz="1800" dirty="0">
                <a:solidFill>
                  <a:schemeClr val="bg1"/>
                </a:solidFill>
              </a:rPr>
              <a:t>(</a:t>
            </a:r>
            <a:r>
              <a:rPr lang="en-AU" sz="1800" dirty="0" err="1">
                <a:solidFill>
                  <a:schemeClr val="bg1"/>
                </a:solidFill>
              </a:rPr>
              <a:t>Bedaiwy</a:t>
            </a:r>
            <a:r>
              <a:rPr lang="en-AU" sz="1800" dirty="0">
                <a:solidFill>
                  <a:schemeClr val="bg1"/>
                </a:solidFill>
              </a:rPr>
              <a:t> M &amp; Casper R., 2006)</a:t>
            </a:r>
          </a:p>
          <a:p>
            <a:endParaRPr lang="en-US" dirty="0"/>
          </a:p>
        </p:txBody>
      </p:sp>
      <p:sp>
        <p:nvSpPr>
          <p:cNvPr id="15" name="Title 1"/>
          <p:cNvSpPr txBox="1">
            <a:spLocks/>
          </p:cNvSpPr>
          <p:nvPr/>
        </p:nvSpPr>
        <p:spPr>
          <a:xfrm rot="18982282">
            <a:off x="158848" y="4097721"/>
            <a:ext cx="2527617" cy="1472145"/>
          </a:xfrm>
          <a:prstGeom prst="rect">
            <a:avLst/>
          </a:prstGeom>
        </p:spPr>
        <p:txBody>
          <a:bodyPr/>
          <a:lstStyle/>
          <a:p>
            <a:pPr eaLnBrk="0" fontAlgn="base" hangingPunct="0">
              <a:spcBef>
                <a:spcPct val="0"/>
              </a:spcBef>
              <a:spcAft>
                <a:spcPct val="0"/>
              </a:spcAft>
            </a:pPr>
            <a:r>
              <a:rPr lang="en-AU" sz="3200" dirty="0">
                <a:solidFill>
                  <a:prstClr val="black"/>
                </a:solidFill>
              </a:rPr>
              <a:t>Add-back therapy </a:t>
            </a:r>
            <a:r>
              <a:rPr lang="en-AU" sz="3200" dirty="0" err="1">
                <a:solidFill>
                  <a:prstClr val="black"/>
                </a:solidFill>
              </a:rPr>
              <a:t>GnRh</a:t>
            </a:r>
            <a:r>
              <a:rPr lang="en-AU" sz="3200" dirty="0">
                <a:solidFill>
                  <a:prstClr val="black"/>
                </a:solidFill>
              </a:rPr>
              <a:t> agonist</a:t>
            </a:r>
            <a:endParaRPr lang="en-US" sz="3200" dirty="0">
              <a:solidFill>
                <a:prstClr val="black"/>
              </a:solidFill>
            </a:endParaRPr>
          </a:p>
        </p:txBody>
      </p:sp>
    </p:spTree>
    <p:extLst>
      <p:ext uri="{BB962C8B-B14F-4D97-AF65-F5344CB8AC3E}">
        <p14:creationId xmlns:p14="http://schemas.microsoft.com/office/powerpoint/2010/main" val="1778207321"/>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3" name="Rectangle 22"/>
          <p:cNvSpPr/>
          <p:nvPr/>
        </p:nvSpPr>
        <p:spPr>
          <a:xfrm>
            <a:off x="1771650" y="14478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4" name="TextBox 23"/>
          <p:cNvSpPr txBox="1"/>
          <p:nvPr/>
        </p:nvSpPr>
        <p:spPr>
          <a:xfrm>
            <a:off x="2479458" y="1393612"/>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pPr>
              <a:spcBef>
                <a:spcPct val="20000"/>
              </a:spcBef>
              <a:buClr>
                <a:srgbClr val="FF8FFF"/>
              </a:buClr>
              <a:buSzPct val="105000"/>
              <a:buFont typeface="Arial" pitchFamily="34" charset="0"/>
              <a:buChar char="•"/>
              <a:defRPr/>
            </a:pPr>
            <a:r>
              <a:rPr lang="en-US" sz="2400" dirty="0">
                <a:solidFill>
                  <a:prstClr val="black"/>
                </a:solidFill>
                <a:effectLst>
                  <a:outerShdw blurRad="38100" dist="38100" dir="2700000" algn="tl">
                    <a:srgbClr val="000000"/>
                  </a:outerShdw>
                </a:effectLst>
              </a:rPr>
              <a:t> 46mg LNG released at rate of 20µg/24 hours</a:t>
            </a:r>
          </a:p>
        </p:txBody>
      </p:sp>
      <p:sp>
        <p:nvSpPr>
          <p:cNvPr id="25" name="Rectangle 24"/>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6" name="Rectangle 25"/>
          <p:cNvSpPr/>
          <p:nvPr/>
        </p:nvSpPr>
        <p:spPr>
          <a:xfrm>
            <a:off x="1771650" y="26670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7" name="TextBox 26"/>
          <p:cNvSpPr txBox="1"/>
          <p:nvPr/>
        </p:nvSpPr>
        <p:spPr>
          <a:xfrm>
            <a:off x="2479457" y="2564904"/>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pPr>
              <a:spcBef>
                <a:spcPct val="20000"/>
              </a:spcBef>
              <a:buClr>
                <a:srgbClr val="FF8FFF"/>
              </a:buClr>
              <a:buSzPct val="105000"/>
              <a:buFont typeface="Arial" pitchFamily="34" charset="0"/>
              <a:buChar char="•"/>
              <a:defRPr/>
            </a:pPr>
            <a:r>
              <a:rPr lang="en-US" sz="2400" dirty="0">
                <a:solidFill>
                  <a:prstClr val="black"/>
                </a:solidFill>
                <a:effectLst>
                  <a:outerShdw blurRad="38100" dist="38100" dir="2700000" algn="tl">
                    <a:srgbClr val="000000"/>
                  </a:outerShdw>
                </a:effectLst>
              </a:rPr>
              <a:t>reduces to 15 µg/24 hours after 5 years</a:t>
            </a:r>
          </a:p>
        </p:txBody>
      </p:sp>
      <p:sp>
        <p:nvSpPr>
          <p:cNvPr id="28" name="Rectangle 27"/>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29" name="Rectangle 28"/>
          <p:cNvSpPr/>
          <p:nvPr/>
        </p:nvSpPr>
        <p:spPr>
          <a:xfrm>
            <a:off x="1771650" y="3886200"/>
            <a:ext cx="737235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defRPr/>
            </a:pPr>
            <a:endParaRPr lang="en-US" kern="0" dirty="0">
              <a:solidFill>
                <a:prstClr val="white"/>
              </a:solidFill>
            </a:endParaRPr>
          </a:p>
        </p:txBody>
      </p:sp>
      <p:sp>
        <p:nvSpPr>
          <p:cNvPr id="30" name="TextBox 29"/>
          <p:cNvSpPr txBox="1"/>
          <p:nvPr/>
        </p:nvSpPr>
        <p:spPr>
          <a:xfrm>
            <a:off x="2483768" y="3789040"/>
            <a:ext cx="5486400" cy="523220"/>
          </a:xfrm>
          <a:prstGeom prst="rect">
            <a:avLst/>
          </a:prstGeom>
          <a:noFill/>
          <a:effectLst>
            <a:outerShdw blurRad="63500" sx="102000" sy="102000" algn="ctr" rotWithShape="0">
              <a:prstClr val="black">
                <a:alpha val="40000"/>
              </a:prstClr>
            </a:outerShdw>
          </a:effectLst>
        </p:spPr>
        <p:txBody>
          <a:bodyPr wrap="none" rtlCol="0">
            <a:noAutofit/>
          </a:bodyPr>
          <a:lstStyle/>
          <a:p>
            <a:pPr>
              <a:spcBef>
                <a:spcPct val="20000"/>
              </a:spcBef>
              <a:buClr>
                <a:srgbClr val="FF8FFF"/>
              </a:buClr>
              <a:buSzPct val="105000"/>
              <a:buFont typeface="Arial" pitchFamily="34" charset="0"/>
              <a:buChar char="•"/>
              <a:defRPr/>
            </a:pPr>
            <a:r>
              <a:rPr lang="en-US" sz="2400" dirty="0">
                <a:solidFill>
                  <a:prstClr val="black"/>
                </a:solidFill>
                <a:effectLst>
                  <a:outerShdw blurRad="38100" dist="38100" dir="2700000" algn="tl">
                    <a:srgbClr val="000000"/>
                  </a:outerShdw>
                </a:effectLst>
                <a:sym typeface="Symbol" pitchFamily="-128" charset="2"/>
              </a:rPr>
              <a:t>serum levels of LNG are 4 - 13% of pill users</a:t>
            </a:r>
            <a:r>
              <a:rPr lang="en-AU" sz="2400" dirty="0">
                <a:solidFill>
                  <a:prstClr val="white"/>
                </a:solidFill>
              </a:rPr>
              <a:t>                                                </a:t>
            </a:r>
          </a:p>
          <a:p>
            <a:r>
              <a:rPr lang="en-AU" sz="2400" dirty="0">
                <a:solidFill>
                  <a:prstClr val="white"/>
                </a:solidFill>
              </a:rPr>
              <a:t>                                                              (</a:t>
            </a:r>
            <a:r>
              <a:rPr lang="en-AU" sz="2400" dirty="0" err="1">
                <a:solidFill>
                  <a:prstClr val="white"/>
                </a:solidFill>
              </a:rPr>
              <a:t>Vercellini</a:t>
            </a:r>
            <a:r>
              <a:rPr lang="en-AU" sz="2400" dirty="0">
                <a:solidFill>
                  <a:prstClr val="white"/>
                </a:solidFill>
              </a:rPr>
              <a:t> et al, 2005)</a:t>
            </a:r>
          </a:p>
          <a:p>
            <a:endParaRPr lang="en-AU" sz="2800" dirty="0">
              <a:solidFill>
                <a:prstClr val="white"/>
              </a:solidFill>
            </a:endParaRPr>
          </a:p>
          <a:p>
            <a:pPr>
              <a:spcBef>
                <a:spcPct val="20000"/>
              </a:spcBef>
              <a:buClr>
                <a:srgbClr val="FF8FFF"/>
              </a:buClr>
              <a:buSzPct val="105000"/>
              <a:buFont typeface="Arial" pitchFamily="34" charset="0"/>
              <a:buChar char="•"/>
              <a:defRPr/>
            </a:pPr>
            <a:endParaRPr lang="en-US" sz="2800" dirty="0">
              <a:solidFill>
                <a:srgbClr val="E7E6E6"/>
              </a:solidFill>
              <a:effectLst>
                <a:outerShdw blurRad="38100" dist="38100" dir="2700000" algn="tl">
                  <a:srgbClr val="000000"/>
                </a:outerShdw>
              </a:effectLst>
              <a:sym typeface="Symbol" pitchFamily="-128" charset="2"/>
            </a:endParaRPr>
          </a:p>
          <a:p>
            <a:pPr>
              <a:buClr>
                <a:srgbClr val="FF8FFF"/>
              </a:buClr>
              <a:buSzPct val="105000"/>
              <a:buFont typeface="Wingdings" pitchFamily="-128" charset="2"/>
              <a:buChar char="v"/>
              <a:defRPr/>
            </a:pPr>
            <a:endParaRPr lang="en-GB" sz="2400" dirty="0">
              <a:solidFill>
                <a:srgbClr val="E7E6E6"/>
              </a:solidFill>
              <a:effectLst>
                <a:outerShdw blurRad="38100" dist="38100" dir="2700000" algn="tl">
                  <a:srgbClr val="000000"/>
                </a:outerShdw>
              </a:effectLst>
            </a:endParaRPr>
          </a:p>
        </p:txBody>
      </p:sp>
      <p:sp>
        <p:nvSpPr>
          <p:cNvPr id="11" name="Title 1"/>
          <p:cNvSpPr txBox="1">
            <a:spLocks/>
          </p:cNvSpPr>
          <p:nvPr/>
        </p:nvSpPr>
        <p:spPr>
          <a:xfrm>
            <a:off x="539552" y="0"/>
            <a:ext cx="8604448" cy="1143000"/>
          </a:xfrm>
          <a:prstGeom prst="rect">
            <a:avLst/>
          </a:prstGeom>
        </p:spPr>
        <p:txBody>
          <a:bodyPr/>
          <a:lstStyle/>
          <a:p>
            <a:pPr algn="ctr">
              <a:defRPr/>
            </a:pPr>
            <a:r>
              <a:rPr lang="en-GB" sz="3600" dirty="0" err="1">
                <a:solidFill>
                  <a:prstClr val="white"/>
                </a:solidFill>
                <a:effectLst>
                  <a:outerShdw blurRad="38100" dist="38100" dir="2700000" algn="tl">
                    <a:srgbClr val="000000"/>
                  </a:outerShdw>
                </a:effectLst>
              </a:rPr>
              <a:t>Mirena</a:t>
            </a:r>
            <a:r>
              <a:rPr lang="en-GB" sz="3600" dirty="0">
                <a:solidFill>
                  <a:prstClr val="white"/>
                </a:solidFill>
                <a:effectLst>
                  <a:outerShdw blurRad="38100" dist="38100" dir="2700000" algn="tl">
                    <a:srgbClr val="000000"/>
                  </a:outerShdw>
                </a:effectLst>
              </a:rPr>
              <a:t> – </a:t>
            </a:r>
            <a:r>
              <a:rPr lang="en-GB" sz="3600" dirty="0" err="1">
                <a:solidFill>
                  <a:prstClr val="white"/>
                </a:solidFill>
                <a:effectLst>
                  <a:outerShdw blurRad="38100" dist="38100" dir="2700000" algn="tl">
                    <a:srgbClr val="000000"/>
                  </a:outerShdw>
                </a:effectLst>
              </a:rPr>
              <a:t>levonorgestrel</a:t>
            </a:r>
            <a:r>
              <a:rPr lang="en-GB" sz="3600" dirty="0">
                <a:solidFill>
                  <a:prstClr val="white"/>
                </a:solidFill>
                <a:effectLst>
                  <a:outerShdw blurRad="38100" dist="38100" dir="2700000" algn="tl">
                    <a:srgbClr val="000000"/>
                  </a:outerShdw>
                </a:effectLst>
              </a:rPr>
              <a:t> Intrauterine system</a:t>
            </a:r>
          </a:p>
          <a:p>
            <a:pPr algn="ctr">
              <a:defRPr/>
            </a:pPr>
            <a:r>
              <a:rPr lang="en-GB" sz="3600" dirty="0">
                <a:solidFill>
                  <a:prstClr val="white"/>
                </a:solidFill>
                <a:effectLst>
                  <a:outerShdw blurRad="38100" dist="38100" dir="2700000" algn="tl">
                    <a:srgbClr val="000000"/>
                  </a:outerShdw>
                </a:effectLst>
              </a:rPr>
              <a:t>(LNG-IUS)</a:t>
            </a:r>
          </a:p>
        </p:txBody>
      </p:sp>
      <p:pic>
        <p:nvPicPr>
          <p:cNvPr id="12" name="Picture 2" descr="Image-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547664" y="4653136"/>
            <a:ext cx="5832648" cy="1916832"/>
          </a:xfrm>
          <a:prstGeom prst="rect">
            <a:avLst/>
          </a:prstGeom>
        </p:spPr>
      </p:pic>
    </p:spTree>
    <p:extLst>
      <p:ext uri="{BB962C8B-B14F-4D97-AF65-F5344CB8AC3E}">
        <p14:creationId xmlns:p14="http://schemas.microsoft.com/office/powerpoint/2010/main" val="18859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7"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ppt_h/2"/>
                                          </p:val>
                                        </p:tav>
                                        <p:tav tm="100000">
                                          <p:val>
                                            <p:strVal val="#ppt_y"/>
                                          </p:val>
                                        </p:tav>
                                      </p:tavLst>
                                    </p:anim>
                                    <p:anim calcmode="lin" valueType="num">
                                      <p:cBhvr>
                                        <p:cTn id="18" dur="1000" fill="hold"/>
                                        <p:tgtEl>
                                          <p:spTgt spid="24"/>
                                        </p:tgtEl>
                                        <p:attrNameLst>
                                          <p:attrName>ppt_w</p:attrName>
                                        </p:attrNameLst>
                                      </p:cBhvr>
                                      <p:tavLst>
                                        <p:tav tm="0">
                                          <p:val>
                                            <p:strVal val="#ppt_w"/>
                                          </p:val>
                                        </p:tav>
                                        <p:tav tm="100000">
                                          <p:val>
                                            <p:strVal val="#ppt_w"/>
                                          </p:val>
                                        </p:tav>
                                      </p:tavLst>
                                    </p:anim>
                                    <p:anim calcmode="lin" valueType="num">
                                      <p:cBhvr>
                                        <p:cTn id="19" dur="1000" fill="hold"/>
                                        <p:tgtEl>
                                          <p:spTgt spid="24"/>
                                        </p:tgtEl>
                                        <p:attrNameLst>
                                          <p:attrName>ppt_h</p:attrName>
                                        </p:attrNameLst>
                                      </p:cBhvr>
                                      <p:tavLst>
                                        <p:tav tm="0">
                                          <p:val>
                                            <p:fltVal val="0"/>
                                          </p:val>
                                        </p:tav>
                                        <p:tav tm="100000">
                                          <p:val>
                                            <p:strVal val="#ppt_h"/>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7"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ppt_h/2"/>
                                          </p:val>
                                        </p:tav>
                                        <p:tav tm="100000">
                                          <p:val>
                                            <p:strVal val="#ppt_y"/>
                                          </p:val>
                                        </p:tav>
                                      </p:tavLst>
                                    </p:anim>
                                    <p:anim calcmode="lin" valueType="num">
                                      <p:cBhvr>
                                        <p:cTn id="33" dur="1000" fill="hold"/>
                                        <p:tgtEl>
                                          <p:spTgt spid="27"/>
                                        </p:tgtEl>
                                        <p:attrNameLst>
                                          <p:attrName>ppt_w</p:attrName>
                                        </p:attrNameLst>
                                      </p:cBhvr>
                                      <p:tavLst>
                                        <p:tav tm="0">
                                          <p:val>
                                            <p:strVal val="#ppt_w"/>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7" presetClass="entr" presetSubtype="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ppt_h/2"/>
                                          </p:val>
                                        </p:tav>
                                        <p:tav tm="100000">
                                          <p:val>
                                            <p:strVal val="#ppt_y"/>
                                          </p:val>
                                        </p:tav>
                                      </p:tavLst>
                                    </p:anim>
                                    <p:anim calcmode="lin" valueType="num">
                                      <p:cBhvr>
                                        <p:cTn id="48" dur="1000" fill="hold"/>
                                        <p:tgtEl>
                                          <p:spTgt spid="30"/>
                                        </p:tgtEl>
                                        <p:attrNameLst>
                                          <p:attrName>ppt_w</p:attrName>
                                        </p:attrNameLst>
                                      </p:cBhvr>
                                      <p:tavLst>
                                        <p:tav tm="0">
                                          <p:val>
                                            <p:strVal val="#ppt_w"/>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diamond(in)">
                                      <p:cBhvr>
                                        <p:cTn id="54" dur="20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4"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heel(4)">
                                      <p:cBhvr>
                                        <p:cTn id="59" dur="2000"/>
                                        <p:tgtEl>
                                          <p:spTgt spid="12"/>
                                        </p:tgtEl>
                                      </p:cBhvr>
                                    </p:animEffect>
                                  </p:childTnLst>
                                </p:cTn>
                              </p:par>
                            </p:childTnLst>
                          </p:cTn>
                        </p:par>
                        <p:par>
                          <p:cTn id="60" fill="hold">
                            <p:stCondLst>
                              <p:cond delay="2000"/>
                            </p:stCondLst>
                            <p:childTnLst>
                              <p:par>
                                <p:cTn id="61" presetID="2" presetClass="entr" presetSubtype="4"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3000" fill="hold"/>
                                        <p:tgtEl>
                                          <p:spTgt spid="12"/>
                                        </p:tgtEl>
                                        <p:attrNameLst>
                                          <p:attrName>ppt_x</p:attrName>
                                        </p:attrNameLst>
                                      </p:cBhvr>
                                      <p:tavLst>
                                        <p:tav tm="0">
                                          <p:val>
                                            <p:strVal val="#ppt_x"/>
                                          </p:val>
                                        </p:tav>
                                        <p:tav tm="100000">
                                          <p:val>
                                            <p:strVal val="#ppt_x"/>
                                          </p:val>
                                        </p:tav>
                                      </p:tavLst>
                                    </p:anim>
                                    <p:anim calcmode="lin" valueType="num">
                                      <p:cBhvr additive="base">
                                        <p:cTn id="64"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8" grpId="0" animBg="1"/>
      <p:bldP spid="2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AU" sz="3600" dirty="0"/>
              <a:t>The </a:t>
            </a:r>
            <a:r>
              <a:rPr lang="en-AU" sz="3600" dirty="0" err="1"/>
              <a:t>levonorgestrel</a:t>
            </a:r>
            <a:r>
              <a:rPr lang="en-AU" sz="3600" dirty="0"/>
              <a:t>-releasing intrauterine System (LNG-IUS)</a:t>
            </a:r>
          </a:p>
        </p:txBody>
      </p:sp>
      <p:sp>
        <p:nvSpPr>
          <p:cNvPr id="52227" name="Content Placeholder 2" descr="Rectangle: Click to edit Master text styles&#10;Second level&#10;Third level&#10;Fourth level&#10;Fifth level"/>
          <p:cNvSpPr>
            <a:spLocks noGrp="1"/>
          </p:cNvSpPr>
          <p:nvPr>
            <p:ph idx="1"/>
          </p:nvPr>
        </p:nvSpPr>
        <p:spPr>
          <a:xfrm>
            <a:off x="457200" y="1935163"/>
            <a:ext cx="8229600" cy="4922837"/>
          </a:xfrm>
        </p:spPr>
        <p:txBody>
          <a:bodyPr/>
          <a:lstStyle/>
          <a:p>
            <a:pPr eaLnBrk="1" hangingPunct="1"/>
            <a:r>
              <a:rPr lang="en-AU" sz="2400" dirty="0"/>
              <a:t>The LNG-IUS is a real option for endometriosis </a:t>
            </a:r>
            <a:r>
              <a:rPr lang="da-DK" sz="2400" dirty="0"/>
              <a:t>pelvic pain treatment </a:t>
            </a:r>
          </a:p>
          <a:p>
            <a:pPr eaLnBrk="1" hangingPunct="1">
              <a:buFont typeface="Wingdings" pitchFamily="2" charset="2"/>
              <a:buNone/>
            </a:pPr>
            <a:r>
              <a:rPr lang="da-DK" sz="2000" dirty="0"/>
              <a:t>                                   (Lockhat et al. 2005; Petta et al.</a:t>
            </a:r>
            <a:r>
              <a:rPr lang="en-AU" sz="2000" dirty="0"/>
              <a:t>2005).</a:t>
            </a:r>
          </a:p>
          <a:p>
            <a:pPr eaLnBrk="1" hangingPunct="1"/>
            <a:r>
              <a:rPr lang="en-AU" sz="2400" dirty="0"/>
              <a:t>Leads to:</a:t>
            </a:r>
          </a:p>
          <a:p>
            <a:pPr lvl="1" eaLnBrk="1" hangingPunct="1"/>
            <a:r>
              <a:rPr lang="en-AU" sz="2400" dirty="0"/>
              <a:t> Glandular atrophy, </a:t>
            </a:r>
          </a:p>
          <a:p>
            <a:pPr lvl="1" eaLnBrk="1" hangingPunct="1"/>
            <a:r>
              <a:rPr lang="en-AU" sz="2400" dirty="0" err="1"/>
              <a:t>Pseudodecidualization</a:t>
            </a:r>
            <a:r>
              <a:rPr lang="en-AU" sz="2400" dirty="0"/>
              <a:t> of the </a:t>
            </a:r>
            <a:r>
              <a:rPr lang="en-AU" sz="2400" dirty="0" err="1"/>
              <a:t>stroma</a:t>
            </a:r>
            <a:r>
              <a:rPr lang="en-AU" sz="2400" dirty="0"/>
              <a:t> and vasodilatation,</a:t>
            </a:r>
          </a:p>
          <a:p>
            <a:pPr lvl="1" eaLnBrk="1" hangingPunct="1"/>
            <a:r>
              <a:rPr lang="en-AU" sz="2400" dirty="0"/>
              <a:t>An increase in apoptosis and a reduction in Bcl-2 	protein, an inhibitor of apoptosis in the endometrial 	</a:t>
            </a:r>
            <a:r>
              <a:rPr lang="en-AU" sz="2400" dirty="0" err="1"/>
              <a:t>stroma</a:t>
            </a:r>
            <a:r>
              <a:rPr lang="en-AU" sz="2400" dirty="0"/>
              <a:t>,</a:t>
            </a:r>
          </a:p>
          <a:p>
            <a:pPr lvl="1" eaLnBrk="1" hangingPunct="1"/>
            <a:r>
              <a:rPr lang="en-AU" sz="2400" dirty="0"/>
              <a:t>Thinning of the vessel walls associated with a reduction 	in vascular density             				                                               </a:t>
            </a:r>
            <a:endParaRPr lang="en-AU" sz="2000" dirty="0"/>
          </a:p>
        </p:txBody>
      </p:sp>
    </p:spTree>
    <p:extLst>
      <p:ext uri="{BB962C8B-B14F-4D97-AF65-F5344CB8AC3E}">
        <p14:creationId xmlns:p14="http://schemas.microsoft.com/office/powerpoint/2010/main" val="8566122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AU"/>
              <a:t>Levonorgestrel -IUS</a:t>
            </a:r>
          </a:p>
        </p:txBody>
      </p:sp>
      <p:sp>
        <p:nvSpPr>
          <p:cNvPr id="54275" name="Content Placeholder 2" descr="Rectangle: Click to edit Master text styles&#10;Second level&#10;Third level&#10;Fourth level&#10;Fifth level"/>
          <p:cNvSpPr>
            <a:spLocks noGrp="1"/>
          </p:cNvSpPr>
          <p:nvPr>
            <p:ph idx="1"/>
          </p:nvPr>
        </p:nvSpPr>
        <p:spPr>
          <a:xfrm>
            <a:off x="838200" y="1905000"/>
            <a:ext cx="7772400" cy="4476750"/>
          </a:xfrm>
        </p:spPr>
        <p:txBody>
          <a:bodyPr/>
          <a:lstStyle/>
          <a:p>
            <a:pPr eaLnBrk="1" hangingPunct="1"/>
            <a:r>
              <a:rPr lang="en-AU" sz="2400" dirty="0"/>
              <a:t>In a cohort of 20 women with known endometriosis 	who had previously undergone conservative 	surgical 	treatment and had recurrent dysmenorrhoea, 	demonstrated that the LNG-IUS was associated with 	symptomatic relief in~70% of cases after 12 	months 	therapy.                                         </a:t>
            </a:r>
          </a:p>
          <a:p>
            <a:pPr eaLnBrk="1" hangingPunct="1">
              <a:buFont typeface="Wingdings" pitchFamily="2" charset="2"/>
              <a:buNone/>
            </a:pPr>
            <a:r>
              <a:rPr lang="en-AU" sz="2400" dirty="0"/>
              <a:t>                                                                </a:t>
            </a:r>
            <a:r>
              <a:rPr lang="en-AU" sz="2000" dirty="0"/>
              <a:t>(</a:t>
            </a:r>
            <a:r>
              <a:rPr lang="en-AU" sz="2000" dirty="0" err="1"/>
              <a:t>Vercellini</a:t>
            </a:r>
            <a:r>
              <a:rPr lang="en-AU" sz="2000" dirty="0"/>
              <a:t> et al. 1999)</a:t>
            </a:r>
            <a:endParaRPr lang="en-AU" sz="2400" dirty="0"/>
          </a:p>
          <a:p>
            <a:pPr eaLnBrk="1" hangingPunct="1"/>
            <a:r>
              <a:rPr lang="en-AU" sz="2400" dirty="0"/>
              <a:t>A significant symptom improvement as well as 	radiological evidence of lesion regression in 11 	women with recto-vaginal endometriosis.</a:t>
            </a:r>
          </a:p>
          <a:p>
            <a:pPr eaLnBrk="1" hangingPunct="1">
              <a:buFont typeface="Wingdings" pitchFamily="2" charset="2"/>
              <a:buNone/>
            </a:pPr>
            <a:r>
              <a:rPr lang="en-AU" sz="2000" dirty="0"/>
              <a:t>                                          				              					                                        (</a:t>
            </a:r>
            <a:r>
              <a:rPr lang="en-AU" sz="2000" dirty="0" err="1"/>
              <a:t>Fedele</a:t>
            </a:r>
            <a:r>
              <a:rPr lang="en-AU" sz="2000" dirty="0"/>
              <a:t> et al. 2001) </a:t>
            </a:r>
          </a:p>
        </p:txBody>
      </p:sp>
    </p:spTree>
    <p:extLst>
      <p:ext uri="{BB962C8B-B14F-4D97-AF65-F5344CB8AC3E}">
        <p14:creationId xmlns:p14="http://schemas.microsoft.com/office/powerpoint/2010/main" val="2952690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TS104014437">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atingTubesText_16x9.potx" id="{F3946B39-3BDE-4324-90A3-3EA61B794CAB}" vid="{7D546A43-BB7B-4789-A2F0-C0A0D2990166}"/>
    </a:ext>
  </a:extLst>
</a:theme>
</file>

<file path=ppt/theme/theme13.xml><?xml version="1.0" encoding="utf-8"?>
<a:theme xmlns:a="http://schemas.openxmlformats.org/drawingml/2006/main" name="9_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1_TS001140827">
  <a:themeElements>
    <a:clrScheme name="">
      <a:dk1>
        <a:srgbClr val="003366"/>
      </a:dk1>
      <a:lt1>
        <a:srgbClr val="FFFFFF"/>
      </a:lt1>
      <a:dk2>
        <a:srgbClr val="FFFFFF"/>
      </a:dk2>
      <a:lt2>
        <a:srgbClr val="000000"/>
      </a:lt2>
      <a:accent1>
        <a:srgbClr val="8EB3C8"/>
      </a:accent1>
      <a:accent2>
        <a:srgbClr val="6F97B3"/>
      </a:accent2>
      <a:accent3>
        <a:srgbClr val="FFFFFF"/>
      </a:accent3>
      <a:accent4>
        <a:srgbClr val="002A56"/>
      </a:accent4>
      <a:accent5>
        <a:srgbClr val="C6D6E0"/>
      </a:accent5>
      <a:accent6>
        <a:srgbClr val="6488A2"/>
      </a:accent6>
      <a:hlink>
        <a:srgbClr val="556575"/>
      </a:hlink>
      <a:folHlink>
        <a:srgbClr val="3D556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66"/>
        </a:dk1>
        <a:lt1>
          <a:srgbClr val="FFFFFF"/>
        </a:lt1>
        <a:dk2>
          <a:srgbClr val="003366"/>
        </a:dk2>
        <a:lt2>
          <a:srgbClr val="FFFFFF"/>
        </a:lt2>
        <a:accent1>
          <a:srgbClr val="8EB3C8"/>
        </a:accent1>
        <a:accent2>
          <a:srgbClr val="6F97B3"/>
        </a:accent2>
        <a:accent3>
          <a:srgbClr val="AAADB8"/>
        </a:accent3>
        <a:accent4>
          <a:srgbClr val="DADADA"/>
        </a:accent4>
        <a:accent5>
          <a:srgbClr val="C6D6E0"/>
        </a:accent5>
        <a:accent6>
          <a:srgbClr val="6488A2"/>
        </a:accent6>
        <a:hlink>
          <a:srgbClr val="556575"/>
        </a:hlink>
        <a:folHlink>
          <a:srgbClr val="3D556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S001140827">
  <a:themeElements>
    <a:clrScheme name="">
      <a:dk1>
        <a:srgbClr val="003366"/>
      </a:dk1>
      <a:lt1>
        <a:srgbClr val="FFFFFF"/>
      </a:lt1>
      <a:dk2>
        <a:srgbClr val="FFFFFF"/>
      </a:dk2>
      <a:lt2>
        <a:srgbClr val="000000"/>
      </a:lt2>
      <a:accent1>
        <a:srgbClr val="8EB3C8"/>
      </a:accent1>
      <a:accent2>
        <a:srgbClr val="6F97B3"/>
      </a:accent2>
      <a:accent3>
        <a:srgbClr val="FFFFFF"/>
      </a:accent3>
      <a:accent4>
        <a:srgbClr val="002A56"/>
      </a:accent4>
      <a:accent5>
        <a:srgbClr val="C6D6E0"/>
      </a:accent5>
      <a:accent6>
        <a:srgbClr val="6488A2"/>
      </a:accent6>
      <a:hlink>
        <a:srgbClr val="556575"/>
      </a:hlink>
      <a:folHlink>
        <a:srgbClr val="3D556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66"/>
        </a:dk1>
        <a:lt1>
          <a:srgbClr val="FFFFFF"/>
        </a:lt1>
        <a:dk2>
          <a:srgbClr val="003366"/>
        </a:dk2>
        <a:lt2>
          <a:srgbClr val="FFFFFF"/>
        </a:lt2>
        <a:accent1>
          <a:srgbClr val="8EB3C8"/>
        </a:accent1>
        <a:accent2>
          <a:srgbClr val="6F97B3"/>
        </a:accent2>
        <a:accent3>
          <a:srgbClr val="AAADB8"/>
        </a:accent3>
        <a:accent4>
          <a:srgbClr val="DADADA"/>
        </a:accent4>
        <a:accent5>
          <a:srgbClr val="C6D6E0"/>
        </a:accent5>
        <a:accent6>
          <a:srgbClr val="6488A2"/>
        </a:accent6>
        <a:hlink>
          <a:srgbClr val="556575"/>
        </a:hlink>
        <a:folHlink>
          <a:srgbClr val="3D556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reenesh">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7.xml><?xml version="1.0" encoding="utf-8"?>
<a:theme xmlns:a="http://schemas.openxmlformats.org/drawingml/2006/main" name="3_TS001140827">
  <a:themeElements>
    <a:clrScheme name="">
      <a:dk1>
        <a:srgbClr val="003366"/>
      </a:dk1>
      <a:lt1>
        <a:srgbClr val="FFFFFF"/>
      </a:lt1>
      <a:dk2>
        <a:srgbClr val="FFFFFF"/>
      </a:dk2>
      <a:lt2>
        <a:srgbClr val="000000"/>
      </a:lt2>
      <a:accent1>
        <a:srgbClr val="8EB3C8"/>
      </a:accent1>
      <a:accent2>
        <a:srgbClr val="6F97B3"/>
      </a:accent2>
      <a:accent3>
        <a:srgbClr val="FFFFFF"/>
      </a:accent3>
      <a:accent4>
        <a:srgbClr val="002A56"/>
      </a:accent4>
      <a:accent5>
        <a:srgbClr val="C6D6E0"/>
      </a:accent5>
      <a:accent6>
        <a:srgbClr val="6488A2"/>
      </a:accent6>
      <a:hlink>
        <a:srgbClr val="556575"/>
      </a:hlink>
      <a:folHlink>
        <a:srgbClr val="3D556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66"/>
        </a:dk1>
        <a:lt1>
          <a:srgbClr val="FFFFFF"/>
        </a:lt1>
        <a:dk2>
          <a:srgbClr val="003366"/>
        </a:dk2>
        <a:lt2>
          <a:srgbClr val="FFFFFF"/>
        </a:lt2>
        <a:accent1>
          <a:srgbClr val="8EB3C8"/>
        </a:accent1>
        <a:accent2>
          <a:srgbClr val="6F97B3"/>
        </a:accent2>
        <a:accent3>
          <a:srgbClr val="AAADB8"/>
        </a:accent3>
        <a:accent4>
          <a:srgbClr val="DADADA"/>
        </a:accent4>
        <a:accent5>
          <a:srgbClr val="C6D6E0"/>
        </a:accent5>
        <a:accent6>
          <a:srgbClr val="6488A2"/>
        </a:accent6>
        <a:hlink>
          <a:srgbClr val="556575"/>
        </a:hlink>
        <a:folHlink>
          <a:srgbClr val="3D556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S10401445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veUpGrowText_16x9.potx" id="{46795A11-1006-47A1-84EC-661E825A4B41}" vid="{8DA1E4C7-FA45-4DF8-8303-EEBE81AA9897}"/>
    </a:ext>
  </a:extLst>
</a:theme>
</file>

<file path=ppt/theme/theme4.xml><?xml version="1.0" encoding="utf-8"?>
<a:theme xmlns:a="http://schemas.openxmlformats.org/drawingml/2006/main" name="TS10401444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yIn_BoxOutPicture_16x9.potx" id="{7A2F8339-09E4-484C-AC23-579E8040BC42}" vid="{6E86EB08-CF7B-42C6-9766-09808603B6D7}"/>
    </a:ext>
  </a:extLst>
</a:theme>
</file>

<file path=ppt/theme/theme5.xml><?xml version="1.0" encoding="utf-8"?>
<a:theme xmlns:a="http://schemas.openxmlformats.org/drawingml/2006/main" name="TS001140827">
  <a:themeElements>
    <a:clrScheme name="">
      <a:dk1>
        <a:srgbClr val="003366"/>
      </a:dk1>
      <a:lt1>
        <a:srgbClr val="FFFFFF"/>
      </a:lt1>
      <a:dk2>
        <a:srgbClr val="FFFFFF"/>
      </a:dk2>
      <a:lt2>
        <a:srgbClr val="000000"/>
      </a:lt2>
      <a:accent1>
        <a:srgbClr val="8EB3C8"/>
      </a:accent1>
      <a:accent2>
        <a:srgbClr val="6F97B3"/>
      </a:accent2>
      <a:accent3>
        <a:srgbClr val="FFFFFF"/>
      </a:accent3>
      <a:accent4>
        <a:srgbClr val="002A56"/>
      </a:accent4>
      <a:accent5>
        <a:srgbClr val="C6D6E0"/>
      </a:accent5>
      <a:accent6>
        <a:srgbClr val="6488A2"/>
      </a:accent6>
      <a:hlink>
        <a:srgbClr val="556575"/>
      </a:hlink>
      <a:folHlink>
        <a:srgbClr val="3D556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66"/>
        </a:dk1>
        <a:lt1>
          <a:srgbClr val="FFFFFF"/>
        </a:lt1>
        <a:dk2>
          <a:srgbClr val="003366"/>
        </a:dk2>
        <a:lt2>
          <a:srgbClr val="FFFFFF"/>
        </a:lt2>
        <a:accent1>
          <a:srgbClr val="8EB3C8"/>
        </a:accent1>
        <a:accent2>
          <a:srgbClr val="6F97B3"/>
        </a:accent2>
        <a:accent3>
          <a:srgbClr val="AAADB8"/>
        </a:accent3>
        <a:accent4>
          <a:srgbClr val="DADADA"/>
        </a:accent4>
        <a:accent5>
          <a:srgbClr val="C6D6E0"/>
        </a:accent5>
        <a:accent6>
          <a:srgbClr val="6488A2"/>
        </a:accent6>
        <a:hlink>
          <a:srgbClr val="556575"/>
        </a:hlink>
        <a:folHlink>
          <a:srgbClr val="3D556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S10401444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owShrinkText_16x9.potx" id="{BEAABA87-9499-4148-BD37-40A3671EB61A}" vid="{CB330475-A717-48AF-9C6F-B73829CD798F}"/>
    </a:ext>
  </a:extLst>
</a:theme>
</file>

<file path=ppt/theme/theme7.xml><?xml version="1.0" encoding="utf-8"?>
<a:theme xmlns:a="http://schemas.openxmlformats.org/drawingml/2006/main" name="1_TS104014437">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atingTubesText_16x9.potx" id="{F3946B39-3BDE-4324-90A3-3EA61B794CAB}" vid="{7D546A43-BB7B-4789-A2F0-C0A0D2990166}"/>
    </a:ext>
  </a:extLst>
</a:theme>
</file>

<file path=ppt/theme/theme8.xml><?xml version="1.0" encoding="utf-8"?>
<a:theme xmlns:a="http://schemas.openxmlformats.org/drawingml/2006/main" name="1_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3_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36723</TotalTime>
  <Words>19252</Words>
  <Application>Microsoft Office PowerPoint</Application>
  <PresentationFormat>On-screen Show (4:3)</PresentationFormat>
  <Paragraphs>1442</Paragraphs>
  <Slides>141</Slides>
  <Notes>3</Notes>
  <HiddenSlides>0</HiddenSlides>
  <MMClips>0</MMClips>
  <ScaleCrop>false</ScaleCrop>
  <HeadingPairs>
    <vt:vector size="6" baseType="variant">
      <vt:variant>
        <vt:lpstr>Fonts Used</vt:lpstr>
      </vt:variant>
      <vt:variant>
        <vt:i4>9</vt:i4>
      </vt:variant>
      <vt:variant>
        <vt:lpstr>Theme</vt:lpstr>
      </vt:variant>
      <vt:variant>
        <vt:i4>17</vt:i4>
      </vt:variant>
      <vt:variant>
        <vt:lpstr>Slide Titles</vt:lpstr>
      </vt:variant>
      <vt:variant>
        <vt:i4>141</vt:i4>
      </vt:variant>
    </vt:vector>
  </HeadingPairs>
  <TitlesOfParts>
    <vt:vector size="167" baseType="lpstr">
      <vt:lpstr>Arial</vt:lpstr>
      <vt:lpstr>Bodoni MT Condensed</vt:lpstr>
      <vt:lpstr>Calibri</vt:lpstr>
      <vt:lpstr>Calibri Light</vt:lpstr>
      <vt:lpstr>inherit</vt:lpstr>
      <vt:lpstr>Tahoma</vt:lpstr>
      <vt:lpstr>Times New Roman</vt:lpstr>
      <vt:lpstr>Wingdings</vt:lpstr>
      <vt:lpstr>Wingdings 2</vt:lpstr>
      <vt:lpstr>Flow</vt:lpstr>
      <vt:lpstr>Office Theme</vt:lpstr>
      <vt:lpstr>TS104014452</vt:lpstr>
      <vt:lpstr>TS104014445</vt:lpstr>
      <vt:lpstr>TS001140827</vt:lpstr>
      <vt:lpstr>TS104014443</vt:lpstr>
      <vt:lpstr>1_TS104014437</vt:lpstr>
      <vt:lpstr>1_Flow</vt:lpstr>
      <vt:lpstr>3_Flow</vt:lpstr>
      <vt:lpstr>Blueprint</vt:lpstr>
      <vt:lpstr>7_Flow</vt:lpstr>
      <vt:lpstr>TS104014437</vt:lpstr>
      <vt:lpstr>9_Flow</vt:lpstr>
      <vt:lpstr>1_TS001140827</vt:lpstr>
      <vt:lpstr>2_TS001140827</vt:lpstr>
      <vt:lpstr>greenesh</vt:lpstr>
      <vt:lpstr>3_TS001140827</vt:lpstr>
      <vt:lpstr>PowerPoint Presentation</vt:lpstr>
      <vt:lpstr>Key Points</vt:lpstr>
      <vt:lpstr>Key Points</vt:lpstr>
      <vt:lpstr>Key Points</vt:lpstr>
      <vt:lpstr>PowerPoint Presentation</vt:lpstr>
      <vt:lpstr>The normal endometrium</vt:lpstr>
      <vt:lpstr>PowerPoint Presentation</vt:lpstr>
      <vt:lpstr>Potential sites for endometriosis The most common sites (indicated by blue dots) include the ovaries, the anterior and posterior cul-de-sacs, the uterosacral ligaments, the posterior uterus, and the posterior broad ligaments. </vt:lpstr>
      <vt:lpstr>Sites for common endometriosis ectopic lesions</vt:lpstr>
      <vt:lpstr>Theories regarding endometriosis pathogenesis</vt:lpstr>
      <vt:lpstr>PowerPoint Presentation</vt:lpstr>
      <vt:lpstr>PowerPoint Presentation</vt:lpstr>
      <vt:lpstr>PowerPoint Presentation</vt:lpstr>
      <vt:lpstr>Endometriosis</vt:lpstr>
      <vt:lpstr>Risk and protective factors</vt:lpstr>
      <vt:lpstr>PowerPoint Presentation</vt:lpstr>
      <vt:lpstr>Distinctiveness of Adolescent Endometriosis</vt:lpstr>
      <vt:lpstr>PowerPoint Presentation</vt:lpstr>
      <vt:lpstr>Clinical presentations</vt:lpstr>
      <vt:lpstr>Via Dolorosa  "Path of Pain”</vt:lpstr>
      <vt:lpstr>PowerPoint Presentation</vt:lpstr>
      <vt:lpstr>Progressiveness?? What is the case with symptomatic ???</vt:lpstr>
      <vt:lpstr>PowerPoint Presentation</vt:lpstr>
      <vt:lpstr>Natural course of endometriosis between first- and second-look laparoscopy in untreated patients. Data from published randomized controlled trials.</vt:lpstr>
      <vt:lpstr>PowerPoint Presentation</vt:lpstr>
      <vt:lpstr>PowerPoint Presentation</vt:lpstr>
      <vt:lpstr>Mechanisms by which endometriosis could affect fertility</vt:lpstr>
      <vt:lpstr>PowerPoint Presentation</vt:lpstr>
      <vt:lpstr>Cancer risk in endometriosis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scan showing endometrioma with septa</vt:lpstr>
      <vt:lpstr>Laparoscopy for diagnosis (ESHRE  Guidelines April, 2013)</vt:lpstr>
      <vt:lpstr>Diagnosis  (ESHRE  Guidelines April, 2013)</vt:lpstr>
      <vt:lpstr>Taking good history</vt:lpstr>
      <vt:lpstr>PowerPoint Presentation</vt:lpstr>
      <vt:lpstr>PowerPoint Presentation</vt:lpstr>
      <vt:lpstr>Physical examination findings</vt:lpstr>
      <vt:lpstr>PowerPoint Presentation</vt:lpstr>
      <vt:lpstr>AFS staging</vt:lpstr>
      <vt:lpstr>PowerPoint Presentation</vt:lpstr>
      <vt:lpstr>PowerPoint Presentation</vt:lpstr>
      <vt:lpstr> The differential diagnosis of endometriosis</vt:lpstr>
      <vt:lpstr>Confusion with other diseases  (Al-Jefout, 2010)</vt:lpstr>
      <vt:lpstr>PowerPoint Presentation</vt:lpstr>
      <vt:lpstr>PowerPoint Presentation</vt:lpstr>
      <vt:lpstr>PowerPoint Presentation</vt:lpstr>
      <vt:lpstr>PowerPoint Presentation</vt:lpstr>
      <vt:lpstr>Surgical treatment</vt:lpstr>
      <vt:lpstr>Complete removal of endometriosis in Pouch of Douglas</vt:lpstr>
      <vt:lpstr>PowerPoint Presentation</vt:lpstr>
      <vt:lpstr>PowerPoint Presentation</vt:lpstr>
      <vt:lpstr>PowerPoint Presentation</vt:lpstr>
      <vt:lpstr>PowerPoint Presentation</vt:lpstr>
      <vt:lpstr>PowerPoint Presentation</vt:lpstr>
      <vt:lpstr>PowerPoint Presentation</vt:lpstr>
      <vt:lpstr>Ovarian endometriosis</vt:lpstr>
      <vt:lpstr>Ovarian endometrioma</vt:lpstr>
      <vt:lpstr>PowerPoint Presentation</vt:lpstr>
      <vt:lpstr>PowerPoint Presentation</vt:lpstr>
      <vt:lpstr>PowerPoint Presentation</vt:lpstr>
      <vt:lpstr>2-Avoid unnecessary surgery</vt:lpstr>
      <vt:lpstr>PowerPoint Presentation</vt:lpstr>
      <vt:lpstr>OEM and ovarian reserve</vt:lpstr>
      <vt:lpstr>PowerPoint Presentation</vt:lpstr>
      <vt:lpstr>Factors influencing direction in Management of OMA</vt:lpstr>
      <vt:lpstr>PowerPoint Presentation</vt:lpstr>
      <vt:lpstr>PowerPoint Presentation</vt:lpstr>
      <vt:lpstr>PowerPoint Presentation</vt:lpstr>
      <vt:lpstr>PowerPoint Presentation</vt:lpstr>
      <vt:lpstr>ASRM guidelines for endometrioma 2012</vt:lpstr>
      <vt:lpstr>PowerPoint Presentation</vt:lpstr>
      <vt:lpstr>PowerPoint Presentation</vt:lpstr>
      <vt:lpstr>PowerPoint Presentation</vt:lpstr>
      <vt:lpstr>ESHRE Guidelines 2005</vt:lpstr>
      <vt:lpstr>PowerPoint Presentation</vt:lpstr>
      <vt:lpstr>PRACTICE POINTS</vt:lpstr>
      <vt:lpstr>      Medical approaches </vt:lpstr>
      <vt:lpstr>PowerPoint Presentation</vt:lpstr>
      <vt:lpstr>The optimal medical treatment</vt:lpstr>
      <vt:lpstr>PowerPoint Presentation</vt:lpstr>
      <vt:lpstr>PowerPoint Presentation</vt:lpstr>
      <vt:lpstr>PowerPoint Presentation</vt:lpstr>
      <vt:lpstr>PowerPoint Presentation</vt:lpstr>
      <vt:lpstr>PowerPoint Presentation</vt:lpstr>
      <vt:lpstr>Continues Vs Cyclical</vt:lpstr>
      <vt:lpstr>Gonadotropin-releasing hormone agonists (GnRh-a)</vt:lpstr>
      <vt:lpstr>PowerPoint Presentation</vt:lpstr>
      <vt:lpstr>PowerPoint Presentation</vt:lpstr>
      <vt:lpstr>PowerPoint Presentation</vt:lpstr>
      <vt:lpstr>The levonorgestrel-releasing intrauterine System (LNG-IUS)</vt:lpstr>
      <vt:lpstr>Levonorgestrel -IUS</vt:lpstr>
      <vt:lpstr>Combined therapy for severe cases- Mirena and Implanon</vt:lpstr>
      <vt:lpstr>Norethisterone acetate (NETA): </vt:lpstr>
      <vt:lpstr>Norethisterone acetate (NETA)</vt:lpstr>
      <vt:lpstr>Clinical trials in norethisterone acetate (NETA) </vt:lpstr>
      <vt:lpstr>Clinical trials in norethisterone acetate (NETA) </vt:lpstr>
      <vt:lpstr>Continuous norethisterone acetate (NET-A), 5 mg vs cyclical combined oral contraceptive pill (COC) consisting of drospirenone 3 mg/ethinyl estradiol 20 μg pills in treating dysmenorrhea in young adult women. Al-Jefout et al 2018</vt:lpstr>
      <vt:lpstr>PowerPoint Presentation</vt:lpstr>
      <vt:lpstr>PowerPoint Presentation</vt:lpstr>
      <vt:lpstr>PowerPoint Presentation</vt:lpstr>
      <vt:lpstr>Change in visual analog scale (VAS) score during the placebo-controlled (A) and the extension (B) studies.  (Adolf E Schindler, 2011)</vt:lpstr>
      <vt:lpstr>Elagolix (ORILISSA™):</vt:lpstr>
      <vt:lpstr>PowerPoint Presentation</vt:lpstr>
      <vt:lpstr>Plan of treatment</vt:lpstr>
      <vt:lpstr>Terminology of Aberrant Endometrial and Myometrial Tissue</vt:lpstr>
      <vt:lpstr>PowerPoint Presentation</vt:lpstr>
      <vt:lpstr>PowerPoint Presentation</vt:lpstr>
      <vt:lpstr>Background</vt:lpstr>
      <vt:lpstr>Risk Factors</vt:lpstr>
      <vt:lpstr>PowerPoint Presentation</vt:lpstr>
      <vt:lpstr>PowerPoint Presentation</vt:lpstr>
      <vt:lpstr>PowerPoint Presentation</vt:lpstr>
      <vt:lpstr>PowerPoint Presentation</vt:lpstr>
      <vt:lpstr>Mechanism of pain</vt:lpstr>
      <vt:lpstr>Adenomyosis types</vt:lpstr>
      <vt:lpstr>PowerPoint Presentation</vt:lpstr>
      <vt:lpstr>Clinical picture</vt:lpstr>
      <vt:lpstr>History</vt:lpstr>
      <vt:lpstr>Physical Examination</vt:lpstr>
      <vt:lpstr>Adenomyosis as an estrogen dependent disease</vt:lpstr>
      <vt:lpstr>Diagnosis</vt:lpstr>
      <vt:lpstr>TVUS </vt:lpstr>
      <vt:lpstr>PowerPoint Presentation</vt:lpstr>
      <vt:lpstr>The T2 weighted images with contrast-enhanced T1 weighted MRI provide the thickness of the junctional zone, which can be measured reliably; a thickness over 12 mm is considered diagnostic of adenomyosis (Fig. A). The occurrence of foci of high signal intensity within the myometrium of the uterus forms an additional but not an obligatory criterion (Fig. B).</vt:lpstr>
      <vt:lpstr>PowerPoint Presentation</vt:lpstr>
      <vt:lpstr>Pelvic Magnetic Resonance Imaging (MRI) </vt:lpstr>
      <vt:lpstr>Hormonal treatment</vt:lpstr>
      <vt:lpstr>Mirena for Adenomyosis</vt:lpstr>
      <vt:lpstr>GnRH agonists </vt:lpstr>
      <vt:lpstr>Uterine artery embolization (UAE) </vt:lpstr>
      <vt:lpstr>Surgical treatment</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Endometriosis treatment</dc:title>
  <dc:creator>Dr Moamar</dc:creator>
  <cp:lastModifiedBy>Moamar Al-Jefout</cp:lastModifiedBy>
  <cp:revision>514</cp:revision>
  <dcterms:created xsi:type="dcterms:W3CDTF">2012-09-01T11:43:51Z</dcterms:created>
  <dcterms:modified xsi:type="dcterms:W3CDTF">2021-07-29T10:18:19Z</dcterms:modified>
</cp:coreProperties>
</file>