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6"/>
  </p:notesMasterIdLst>
  <p:sldIdLst>
    <p:sldId id="256" r:id="rId2"/>
    <p:sldId id="258" r:id="rId3"/>
    <p:sldId id="259" r:id="rId4"/>
    <p:sldId id="260" r:id="rId5"/>
    <p:sldId id="304" r:id="rId6"/>
    <p:sldId id="300" r:id="rId7"/>
    <p:sldId id="269" r:id="rId8"/>
    <p:sldId id="313" r:id="rId9"/>
    <p:sldId id="314" r:id="rId10"/>
    <p:sldId id="273" r:id="rId11"/>
    <p:sldId id="316" r:id="rId12"/>
    <p:sldId id="315" r:id="rId13"/>
    <p:sldId id="311" r:id="rId14"/>
    <p:sldId id="305" r:id="rId15"/>
    <p:sldId id="306" r:id="rId16"/>
    <p:sldId id="307" r:id="rId17"/>
    <p:sldId id="308" r:id="rId18"/>
    <p:sldId id="309" r:id="rId19"/>
    <p:sldId id="298" r:id="rId20"/>
    <p:sldId id="266" r:id="rId21"/>
    <p:sldId id="274" r:id="rId22"/>
    <p:sldId id="303" r:id="rId23"/>
    <p:sldId id="281" r:id="rId24"/>
    <p:sldId id="288" r:id="rId25"/>
  </p:sldIdLst>
  <p:sldSz cx="9144000" cy="5143500" type="screen16x9"/>
  <p:notesSz cx="6858000" cy="9144000"/>
  <p:embeddedFontLst>
    <p:embeddedFont>
      <p:font typeface="Arvo" panose="02000000000000000000" pitchFamily="2" charset="77"/>
      <p:regular r:id="rId27"/>
      <p:bold r:id="rId28"/>
      <p:italic r:id="rId29"/>
      <p:boldItalic r:id="rId30"/>
    </p:embeddedFont>
    <p:embeddedFont>
      <p:font typeface="DM Sans" pitchFamily="2" charset="77"/>
      <p:regular r:id="rId31"/>
      <p:bold r:id="rId32"/>
      <p:italic r:id="rId33"/>
      <p:boldItalic r:id="rId34"/>
    </p:embeddedFont>
    <p:embeddedFont>
      <p:font typeface="Patrick Hand SC" pitchFamily="2" charset="77"/>
      <p:regular r:id="rId35"/>
    </p:embeddedFont>
    <p:embeddedFont>
      <p:font typeface="Proxima Nova" panose="02000506030000020004"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38D"/>
    <a:srgbClr val="B1A2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04DE7D-4593-4E25-92FC-DC2D3635D5BA}">
  <a:tblStyle styleId="{2404DE7D-4593-4E25-92FC-DC2D3635D5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554"/>
    <p:restoredTop sz="94654"/>
  </p:normalViewPr>
  <p:slideViewPr>
    <p:cSldViewPr snapToGrid="0">
      <p:cViewPr varScale="1">
        <p:scale>
          <a:sx n="126" d="100"/>
          <a:sy n="126" d="100"/>
        </p:scale>
        <p:origin x="208" y="3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1T11:29:35.175"/>
    </inkml:context>
    <inkml:brush xml:id="br0">
      <inkml:brushProperty name="width" value="0.05" units="cm"/>
      <inkml:brushProperty name="height" value="0.05" units="cm"/>
    </inkml:brush>
  </inkml:definitions>
  <inkml:trace contextRef="#ctx0" brushRef="#br0">0 18 24575,'15'0'0,"8"0"0,17 0 0,34 0 0,-12 0 0,19 0 0,-27 0 0,0 0 0,3 0 0,5 0 0,6 0 0,7 0 0,3 0 0,-2 0 0,-4 0 0,-6 0 0,-12 0 0,-12 0 0,-11 0 0,-9 0 0,-2 0 0,1 0 0,1 0 0,3 0 0,4 0 0,4 0 0,4 0 0,1 0 0,2 0 0,-1 0 0,-1-1 0,0-1 0,0-1 0,3 1 0,3-1 0,2 1 0,0-1 0,-3 1 0,-5 2 0,-4 0 0,-4 0 0,-4 0 0,-6 0 0,-5 0 0,-5 0 0,-3 0 0,-3 0 0,-4 0 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706157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7"/>
        <p:cNvGrpSpPr/>
        <p:nvPr/>
      </p:nvGrpSpPr>
      <p:grpSpPr>
        <a:xfrm>
          <a:off x="0" y="0"/>
          <a:ext cx="0" cy="0"/>
          <a:chOff x="0" y="0"/>
          <a:chExt cx="0" cy="0"/>
        </a:xfrm>
      </p:grpSpPr>
      <p:sp>
        <p:nvSpPr>
          <p:cNvPr id="5548" name="Google Shape;5548;g109708ef4d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9" name="Google Shape;5549;g109708ef4d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3"/>
        <p:cNvGrpSpPr/>
        <p:nvPr/>
      </p:nvGrpSpPr>
      <p:grpSpPr>
        <a:xfrm>
          <a:off x="0" y="0"/>
          <a:ext cx="0" cy="0"/>
          <a:chOff x="0" y="0"/>
          <a:chExt cx="0" cy="0"/>
        </a:xfrm>
      </p:grpSpPr>
      <p:sp>
        <p:nvSpPr>
          <p:cNvPr id="6274" name="Google Shape;627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5" name="Google Shape;627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3818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3"/>
        <p:cNvGrpSpPr/>
        <p:nvPr/>
      </p:nvGrpSpPr>
      <p:grpSpPr>
        <a:xfrm>
          <a:off x="0" y="0"/>
          <a:ext cx="0" cy="0"/>
          <a:chOff x="0" y="0"/>
          <a:chExt cx="0" cy="0"/>
        </a:xfrm>
      </p:grpSpPr>
      <p:sp>
        <p:nvSpPr>
          <p:cNvPr id="6624" name="Google Shape;6624;gcffbd3d7e4_0_2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5" name="Google Shape;6625;gcffbd3d7e4_0_2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224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3"/>
        <p:cNvGrpSpPr/>
        <p:nvPr/>
      </p:nvGrpSpPr>
      <p:grpSpPr>
        <a:xfrm>
          <a:off x="0" y="0"/>
          <a:ext cx="0" cy="0"/>
          <a:chOff x="0" y="0"/>
          <a:chExt cx="0" cy="0"/>
        </a:xfrm>
      </p:grpSpPr>
      <p:sp>
        <p:nvSpPr>
          <p:cNvPr id="6624" name="Google Shape;6624;gcffbd3d7e4_0_2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5" name="Google Shape;6625;gcffbd3d7e4_0_2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493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3"/>
        <p:cNvGrpSpPr/>
        <p:nvPr/>
      </p:nvGrpSpPr>
      <p:grpSpPr>
        <a:xfrm>
          <a:off x="0" y="0"/>
          <a:ext cx="0" cy="0"/>
          <a:chOff x="0" y="0"/>
          <a:chExt cx="0" cy="0"/>
        </a:xfrm>
      </p:grpSpPr>
      <p:sp>
        <p:nvSpPr>
          <p:cNvPr id="6624" name="Google Shape;6624;gcffbd3d7e4_0_2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5" name="Google Shape;6625;gcffbd3d7e4_0_2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470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3"/>
        <p:cNvGrpSpPr/>
        <p:nvPr/>
      </p:nvGrpSpPr>
      <p:grpSpPr>
        <a:xfrm>
          <a:off x="0" y="0"/>
          <a:ext cx="0" cy="0"/>
          <a:chOff x="0" y="0"/>
          <a:chExt cx="0" cy="0"/>
        </a:xfrm>
      </p:grpSpPr>
      <p:sp>
        <p:nvSpPr>
          <p:cNvPr id="6624" name="Google Shape;6624;gcffbd3d7e4_0_2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5" name="Google Shape;6625;gcffbd3d7e4_0_2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218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3"/>
        <p:cNvGrpSpPr/>
        <p:nvPr/>
      </p:nvGrpSpPr>
      <p:grpSpPr>
        <a:xfrm>
          <a:off x="0" y="0"/>
          <a:ext cx="0" cy="0"/>
          <a:chOff x="0" y="0"/>
          <a:chExt cx="0" cy="0"/>
        </a:xfrm>
      </p:grpSpPr>
      <p:sp>
        <p:nvSpPr>
          <p:cNvPr id="6274" name="Google Shape;627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5" name="Google Shape;627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55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1"/>
        <p:cNvGrpSpPr/>
        <p:nvPr/>
      </p:nvGrpSpPr>
      <p:grpSpPr>
        <a:xfrm>
          <a:off x="0" y="0"/>
          <a:ext cx="0" cy="0"/>
          <a:chOff x="0" y="0"/>
          <a:chExt cx="0" cy="0"/>
        </a:xfrm>
      </p:grpSpPr>
      <p:sp>
        <p:nvSpPr>
          <p:cNvPr id="7402" name="Google Shape;7402;gcffbd3d7e4_0_3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3" name="Google Shape;7403;gcffbd3d7e4_0_3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709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4"/>
        <p:cNvGrpSpPr/>
        <p:nvPr/>
      </p:nvGrpSpPr>
      <p:grpSpPr>
        <a:xfrm>
          <a:off x="0" y="0"/>
          <a:ext cx="0" cy="0"/>
          <a:chOff x="0" y="0"/>
          <a:chExt cx="0" cy="0"/>
        </a:xfrm>
      </p:grpSpPr>
      <p:sp>
        <p:nvSpPr>
          <p:cNvPr id="8095" name="Google Shape;8095;g10a045ebe3b_0_7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6" name="Google Shape;8096;g10a045ebe3b_0_7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2"/>
        <p:cNvGrpSpPr/>
        <p:nvPr/>
      </p:nvGrpSpPr>
      <p:grpSpPr>
        <a:xfrm>
          <a:off x="0" y="0"/>
          <a:ext cx="0" cy="0"/>
          <a:chOff x="0" y="0"/>
          <a:chExt cx="0" cy="0"/>
        </a:xfrm>
      </p:grpSpPr>
      <p:sp>
        <p:nvSpPr>
          <p:cNvPr id="8053" name="Google Shape;8053;gbd6c00e730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4" name="Google Shape;8054;gbd6c00e73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211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1"/>
        <p:cNvGrpSpPr/>
        <p:nvPr/>
      </p:nvGrpSpPr>
      <p:grpSpPr>
        <a:xfrm>
          <a:off x="0" y="0"/>
          <a:ext cx="0" cy="0"/>
          <a:chOff x="0" y="0"/>
          <a:chExt cx="0" cy="0"/>
        </a:xfrm>
      </p:grpSpPr>
      <p:sp>
        <p:nvSpPr>
          <p:cNvPr id="9082" name="Google Shape;9082;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3" name="Google Shape;9083;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2"/>
        <p:cNvGrpSpPr/>
        <p:nvPr/>
      </p:nvGrpSpPr>
      <p:grpSpPr>
        <a:xfrm>
          <a:off x="0" y="0"/>
          <a:ext cx="0" cy="0"/>
          <a:chOff x="0" y="0"/>
          <a:chExt cx="0" cy="0"/>
        </a:xfrm>
      </p:grpSpPr>
      <p:sp>
        <p:nvSpPr>
          <p:cNvPr id="5923" name="Google Shape;5923;g109a0451e12_0_4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4" name="Google Shape;5924;g109a0451e12_0_4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2"/>
        <p:cNvGrpSpPr/>
        <p:nvPr/>
      </p:nvGrpSpPr>
      <p:grpSpPr>
        <a:xfrm>
          <a:off x="0" y="0"/>
          <a:ext cx="0" cy="0"/>
          <a:chOff x="0" y="0"/>
          <a:chExt cx="0" cy="0"/>
        </a:xfrm>
      </p:grpSpPr>
      <p:sp>
        <p:nvSpPr>
          <p:cNvPr id="9743" name="Google Shape;9743;g99f2f57a7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4" name="Google Shape;9744;g99f2f57a7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3"/>
        <p:cNvGrpSpPr/>
        <p:nvPr/>
      </p:nvGrpSpPr>
      <p:grpSpPr>
        <a:xfrm>
          <a:off x="0" y="0"/>
          <a:ext cx="0" cy="0"/>
          <a:chOff x="0" y="0"/>
          <a:chExt cx="0" cy="0"/>
        </a:xfrm>
      </p:grpSpPr>
      <p:sp>
        <p:nvSpPr>
          <p:cNvPr id="6274" name="Google Shape;627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5" name="Google Shape;627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3"/>
        <p:cNvGrpSpPr/>
        <p:nvPr/>
      </p:nvGrpSpPr>
      <p:grpSpPr>
        <a:xfrm>
          <a:off x="0" y="0"/>
          <a:ext cx="0" cy="0"/>
          <a:chOff x="0" y="0"/>
          <a:chExt cx="0" cy="0"/>
        </a:xfrm>
      </p:grpSpPr>
      <p:sp>
        <p:nvSpPr>
          <p:cNvPr id="6374" name="Google Shape;6374;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5" name="Google Shape;6375;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3"/>
        <p:cNvGrpSpPr/>
        <p:nvPr/>
      </p:nvGrpSpPr>
      <p:grpSpPr>
        <a:xfrm>
          <a:off x="0" y="0"/>
          <a:ext cx="0" cy="0"/>
          <a:chOff x="0" y="0"/>
          <a:chExt cx="0" cy="0"/>
        </a:xfrm>
      </p:grpSpPr>
      <p:sp>
        <p:nvSpPr>
          <p:cNvPr id="6274" name="Google Shape;627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5" name="Google Shape;627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78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4"/>
        <p:cNvGrpSpPr/>
        <p:nvPr/>
      </p:nvGrpSpPr>
      <p:grpSpPr>
        <a:xfrm>
          <a:off x="0" y="0"/>
          <a:ext cx="0" cy="0"/>
          <a:chOff x="0" y="0"/>
          <a:chExt cx="0" cy="0"/>
        </a:xfrm>
      </p:grpSpPr>
      <p:sp>
        <p:nvSpPr>
          <p:cNvPr id="7675" name="Google Shape;7675;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6" name="Google Shape;7676;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30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4"/>
        <p:cNvGrpSpPr/>
        <p:nvPr/>
      </p:nvGrpSpPr>
      <p:grpSpPr>
        <a:xfrm>
          <a:off x="0" y="0"/>
          <a:ext cx="0" cy="0"/>
          <a:chOff x="0" y="0"/>
          <a:chExt cx="0" cy="0"/>
        </a:xfrm>
      </p:grpSpPr>
      <p:sp>
        <p:nvSpPr>
          <p:cNvPr id="7675" name="Google Shape;7675;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6" name="Google Shape;7676;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2"/>
        <p:cNvGrpSpPr/>
        <p:nvPr/>
      </p:nvGrpSpPr>
      <p:grpSpPr>
        <a:xfrm>
          <a:off x="0" y="0"/>
          <a:ext cx="0" cy="0"/>
          <a:chOff x="0" y="0"/>
          <a:chExt cx="0" cy="0"/>
        </a:xfrm>
      </p:grpSpPr>
      <p:sp>
        <p:nvSpPr>
          <p:cNvPr id="8053" name="Google Shape;8053;gbd6c00e730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4" name="Google Shape;8054;gbd6c00e73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4"/>
        <p:cNvGrpSpPr/>
        <p:nvPr/>
      </p:nvGrpSpPr>
      <p:grpSpPr>
        <a:xfrm>
          <a:off x="0" y="0"/>
          <a:ext cx="0" cy="0"/>
          <a:chOff x="0" y="0"/>
          <a:chExt cx="0" cy="0"/>
        </a:xfrm>
      </p:grpSpPr>
      <p:sp>
        <p:nvSpPr>
          <p:cNvPr id="7675" name="Google Shape;7675;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6" name="Google Shape;7676;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39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3.xml"/><Relationship Id="rId1" Type="http://schemas.openxmlformats.org/officeDocument/2006/relationships/slideMaster" Target="../slideMasters/slideMaster1.xml"/><Relationship Id="rId5" Type="http://schemas.openxmlformats.org/officeDocument/2006/relationships/slide" Target="../slides/slide24.xml"/><Relationship Id="rId4" Type="http://schemas.openxmlformats.org/officeDocument/2006/relationships/slide" Target="../slides/slide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02186" y="126689"/>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539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09024"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49766" y="170124"/>
            <a:ext cx="15222" cy="45576"/>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570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173841" y="4881051"/>
            <a:ext cx="181621" cy="177458"/>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04100" y="4881051"/>
            <a:ext cx="178499" cy="177458"/>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634894" y="4881051"/>
            <a:ext cx="178469" cy="177458"/>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865153" y="4881051"/>
            <a:ext cx="181621" cy="177458"/>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095411" y="4881051"/>
            <a:ext cx="178469" cy="177458"/>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078138" y="4867167"/>
            <a:ext cx="181650" cy="177429"/>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088098" y="4875313"/>
            <a:ext cx="160661" cy="158491"/>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844728" y="4867018"/>
            <a:ext cx="187923" cy="177637"/>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859920" y="4875819"/>
            <a:ext cx="158580" cy="158193"/>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617621" y="4866929"/>
            <a:ext cx="181621" cy="17781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628085" y="4875819"/>
            <a:ext cx="159115" cy="158461"/>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386856" y="4867078"/>
            <a:ext cx="182126" cy="177696"/>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397321" y="4875313"/>
            <a:ext cx="160661" cy="158699"/>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153446" y="4867108"/>
            <a:ext cx="187864" cy="177548"/>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69143" y="4875819"/>
            <a:ext cx="158074" cy="158610"/>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296299" y="4938103"/>
            <a:ext cx="8949" cy="1605"/>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272217" y="4938103"/>
            <a:ext cx="24111" cy="30"/>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313572" y="4942295"/>
            <a:ext cx="5768" cy="2646"/>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193730" y="4975801"/>
            <a:ext cx="94214" cy="55506"/>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178568" y="5033863"/>
            <a:ext cx="11000" cy="5797"/>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189538" y="5039631"/>
            <a:ext cx="1605" cy="30"/>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244509" y="5034904"/>
            <a:ext cx="6303" cy="5262"/>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191114" y="5039096"/>
            <a:ext cx="83779" cy="5797"/>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178568" y="4905667"/>
            <a:ext cx="160156" cy="139226"/>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186922" y="4922405"/>
            <a:ext cx="140296" cy="112023"/>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453273" y="4932395"/>
            <a:ext cx="104709" cy="77417"/>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411413" y="5035944"/>
            <a:ext cx="8949" cy="4222"/>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420332" y="5035944"/>
            <a:ext cx="15727" cy="4222"/>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477354" y="5036509"/>
            <a:ext cx="4222" cy="3151"/>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421878" y="5039631"/>
            <a:ext cx="84314" cy="5262"/>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410908" y="4912446"/>
            <a:ext cx="157034" cy="132447"/>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419292" y="4932335"/>
            <a:ext cx="138690" cy="101558"/>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768322" y="4940214"/>
            <a:ext cx="2141" cy="535"/>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662602" y="4943841"/>
            <a:ext cx="124598" cy="81668"/>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644318" y="4919789"/>
            <a:ext cx="153882" cy="125104"/>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656329" y="4938103"/>
            <a:ext cx="130871" cy="96325"/>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878234" y="5034904"/>
            <a:ext cx="63860" cy="5262"/>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938437" y="4996730"/>
            <a:ext cx="32465" cy="36657"/>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878234" y="4927103"/>
            <a:ext cx="151266" cy="11779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894466" y="4938103"/>
            <a:ext cx="124034" cy="9579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217869" y="4938103"/>
            <a:ext cx="7373" cy="1100"/>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157309" y="4999585"/>
            <a:ext cx="10376" cy="21257"/>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112684" y="4927638"/>
            <a:ext cx="146539" cy="117255"/>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157190" y="4938103"/>
            <a:ext cx="91568" cy="9579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193730" y="4905132"/>
            <a:ext cx="70698" cy="48163"/>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425565" y="4922405"/>
            <a:ext cx="46587" cy="31454"/>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679905" y="4893627"/>
            <a:ext cx="40314" cy="46082"/>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912750" y="4895708"/>
            <a:ext cx="30949" cy="45576"/>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129958" y="4895708"/>
            <a:ext cx="46587" cy="49768"/>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txBox="1">
            <a:spLocks noGrp="1"/>
          </p:cNvSpPr>
          <p:nvPr>
            <p:ph type="ctrTitle"/>
          </p:nvPr>
        </p:nvSpPr>
        <p:spPr>
          <a:xfrm>
            <a:off x="1443550" y="1595000"/>
            <a:ext cx="6256800" cy="20979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4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0" name="Google Shape;130;p2"/>
          <p:cNvSpPr txBox="1">
            <a:spLocks noGrp="1"/>
          </p:cNvSpPr>
          <p:nvPr>
            <p:ph type="subTitle" idx="1"/>
          </p:nvPr>
        </p:nvSpPr>
        <p:spPr>
          <a:xfrm>
            <a:off x="2307550" y="3608400"/>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31" name="Google Shape;131;p2"/>
          <p:cNvGrpSpPr/>
          <p:nvPr/>
        </p:nvGrpSpPr>
        <p:grpSpPr>
          <a:xfrm>
            <a:off x="4166205" y="129325"/>
            <a:ext cx="4498118" cy="207675"/>
            <a:chOff x="4146625" y="129325"/>
            <a:chExt cx="4498118" cy="207675"/>
          </a:xfrm>
        </p:grpSpPr>
        <p:sp>
          <p:nvSpPr>
            <p:cNvPr id="132" name="Google Shape;132;p2"/>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171"/>
        <p:cNvGrpSpPr/>
        <p:nvPr/>
      </p:nvGrpSpPr>
      <p:grpSpPr>
        <a:xfrm>
          <a:off x="0" y="0"/>
          <a:ext cx="0" cy="0"/>
          <a:chOff x="0" y="0"/>
          <a:chExt cx="0" cy="0"/>
        </a:xfrm>
      </p:grpSpPr>
      <p:grpSp>
        <p:nvGrpSpPr>
          <p:cNvPr id="4172" name="Google Shape;4172;p24"/>
          <p:cNvGrpSpPr/>
          <p:nvPr/>
        </p:nvGrpSpPr>
        <p:grpSpPr>
          <a:xfrm>
            <a:off x="341019" y="119375"/>
            <a:ext cx="8495139" cy="4966842"/>
            <a:chOff x="238125" y="965175"/>
            <a:chExt cx="7143575" cy="4176625"/>
          </a:xfrm>
        </p:grpSpPr>
        <p:sp>
          <p:nvSpPr>
            <p:cNvPr id="4173" name="Google Shape;4173;p24"/>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4"/>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4"/>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4"/>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4"/>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4"/>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4"/>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4"/>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4"/>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4"/>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4"/>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4"/>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4"/>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4"/>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4"/>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4"/>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4"/>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4"/>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4"/>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4"/>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4"/>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4"/>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4"/>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4"/>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4"/>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4"/>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4"/>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4"/>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4"/>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4"/>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4"/>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4"/>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4"/>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4"/>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4"/>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4"/>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4"/>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4"/>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4"/>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4"/>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4"/>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4"/>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4"/>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4"/>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4"/>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4"/>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4"/>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4"/>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4"/>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4"/>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4"/>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4"/>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4"/>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4"/>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4"/>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4"/>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4"/>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4"/>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4"/>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4"/>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4"/>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4"/>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4"/>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4"/>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4"/>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4"/>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4"/>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4"/>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4"/>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4"/>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4"/>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4"/>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4"/>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4"/>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4"/>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4"/>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4"/>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4"/>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4"/>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4"/>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4"/>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4"/>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4"/>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4"/>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4"/>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4"/>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4"/>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4"/>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4"/>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4"/>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4"/>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4"/>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4"/>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4"/>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4"/>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4"/>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4"/>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4"/>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4"/>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4"/>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4"/>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4"/>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4"/>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4"/>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4"/>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4"/>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4"/>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4"/>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4"/>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4"/>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4"/>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4"/>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4"/>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4"/>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4"/>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4"/>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4"/>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4"/>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4"/>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4"/>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4"/>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4"/>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4"/>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4"/>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4"/>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4"/>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4"/>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4"/>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4"/>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4"/>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4"/>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4"/>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4"/>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4"/>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7" name="Google Shape;4307;p24"/>
          <p:cNvGrpSpPr/>
          <p:nvPr/>
        </p:nvGrpSpPr>
        <p:grpSpPr>
          <a:xfrm>
            <a:off x="4166205" y="129325"/>
            <a:ext cx="4498118" cy="207675"/>
            <a:chOff x="4146625" y="129325"/>
            <a:chExt cx="4498118" cy="207675"/>
          </a:xfrm>
        </p:grpSpPr>
        <p:sp>
          <p:nvSpPr>
            <p:cNvPr id="4308" name="Google Shape;4308;p24"/>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4"/>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4"/>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4"/>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4"/>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4"/>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4"/>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4"/>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4"/>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4"/>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4"/>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4"/>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4"/>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4"/>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4"/>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4"/>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4"/>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4"/>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4"/>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4"/>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4"/>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4"/>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4"/>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4"/>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4"/>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4"/>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4"/>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4"/>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4"/>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4"/>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4"/>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4"/>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4"/>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4"/>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4"/>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4"/>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4"/>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4"/>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4"/>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4"/>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4"/>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4"/>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4"/>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4"/>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4"/>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4"/>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4"/>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4"/>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4"/>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4"/>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4"/>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4"/>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4"/>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4"/>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4"/>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4"/>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4"/>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4"/>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4"/>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4"/>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4"/>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4"/>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4"/>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1" name="Google Shape;4371;p24"/>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72" name="Google Shape;4372;p24"/>
          <p:cNvSpPr txBox="1">
            <a:spLocks noGrp="1"/>
          </p:cNvSpPr>
          <p:nvPr>
            <p:ph type="title" idx="2"/>
          </p:nvPr>
        </p:nvSpPr>
        <p:spPr>
          <a:xfrm>
            <a:off x="1351050" y="1969375"/>
            <a:ext cx="2147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100000" algn="bl" rotWithShape="0">
              <a:schemeClr val="accent5">
                <a:alpha val="69000"/>
              </a:schemeClr>
            </a:outerShdw>
          </a:effectLst>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73" name="Google Shape;4373;p24"/>
          <p:cNvSpPr txBox="1">
            <a:spLocks noGrp="1"/>
          </p:cNvSpPr>
          <p:nvPr>
            <p:ph type="subTitle" idx="1"/>
          </p:nvPr>
        </p:nvSpPr>
        <p:spPr>
          <a:xfrm>
            <a:off x="1269025" y="2344975"/>
            <a:ext cx="22296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374" name="Google Shape;4374;p24"/>
          <p:cNvSpPr txBox="1">
            <a:spLocks noGrp="1"/>
          </p:cNvSpPr>
          <p:nvPr>
            <p:ph type="title" idx="3"/>
          </p:nvPr>
        </p:nvSpPr>
        <p:spPr>
          <a:xfrm>
            <a:off x="5645375" y="1969375"/>
            <a:ext cx="2147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75" name="Google Shape;4375;p24"/>
          <p:cNvSpPr txBox="1">
            <a:spLocks noGrp="1"/>
          </p:cNvSpPr>
          <p:nvPr>
            <p:ph type="subTitle" idx="4"/>
          </p:nvPr>
        </p:nvSpPr>
        <p:spPr>
          <a:xfrm>
            <a:off x="5645377" y="2344975"/>
            <a:ext cx="22296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376" name="Google Shape;4376;p24"/>
          <p:cNvSpPr txBox="1">
            <a:spLocks noGrp="1"/>
          </p:cNvSpPr>
          <p:nvPr>
            <p:ph type="title" idx="5"/>
          </p:nvPr>
        </p:nvSpPr>
        <p:spPr>
          <a:xfrm>
            <a:off x="1351050" y="3201122"/>
            <a:ext cx="2147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77" name="Google Shape;4377;p24"/>
          <p:cNvSpPr txBox="1">
            <a:spLocks noGrp="1"/>
          </p:cNvSpPr>
          <p:nvPr>
            <p:ph type="subTitle" idx="6"/>
          </p:nvPr>
        </p:nvSpPr>
        <p:spPr>
          <a:xfrm>
            <a:off x="1269025" y="3579650"/>
            <a:ext cx="22296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378" name="Google Shape;4378;p24"/>
          <p:cNvSpPr txBox="1">
            <a:spLocks noGrp="1"/>
          </p:cNvSpPr>
          <p:nvPr>
            <p:ph type="title" idx="7"/>
          </p:nvPr>
        </p:nvSpPr>
        <p:spPr>
          <a:xfrm>
            <a:off x="5645375" y="3201122"/>
            <a:ext cx="21477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379" name="Google Shape;4379;p24"/>
          <p:cNvSpPr txBox="1">
            <a:spLocks noGrp="1"/>
          </p:cNvSpPr>
          <p:nvPr>
            <p:ph type="subTitle" idx="8"/>
          </p:nvPr>
        </p:nvSpPr>
        <p:spPr>
          <a:xfrm>
            <a:off x="5645377" y="3579650"/>
            <a:ext cx="22296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4380"/>
        <p:cNvGrpSpPr/>
        <p:nvPr/>
      </p:nvGrpSpPr>
      <p:grpSpPr>
        <a:xfrm>
          <a:off x="0" y="0"/>
          <a:ext cx="0" cy="0"/>
          <a:chOff x="0" y="0"/>
          <a:chExt cx="0" cy="0"/>
        </a:xfrm>
      </p:grpSpPr>
      <p:grpSp>
        <p:nvGrpSpPr>
          <p:cNvPr id="4381" name="Google Shape;4381;p25"/>
          <p:cNvGrpSpPr/>
          <p:nvPr/>
        </p:nvGrpSpPr>
        <p:grpSpPr>
          <a:xfrm>
            <a:off x="341019" y="119375"/>
            <a:ext cx="8495139" cy="4966842"/>
            <a:chOff x="238125" y="965175"/>
            <a:chExt cx="7143575" cy="4176625"/>
          </a:xfrm>
        </p:grpSpPr>
        <p:sp>
          <p:nvSpPr>
            <p:cNvPr id="4382" name="Google Shape;4382;p25"/>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5"/>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5"/>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5"/>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5"/>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5"/>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5"/>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5"/>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5"/>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5"/>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5"/>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5"/>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5"/>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5"/>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5"/>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5"/>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5"/>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5"/>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5"/>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5"/>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5"/>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5"/>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5"/>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5"/>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5"/>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5"/>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5"/>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5"/>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5"/>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5"/>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5"/>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5"/>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5"/>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5"/>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5"/>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5"/>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5"/>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5"/>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5"/>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5"/>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5"/>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5"/>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5"/>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5"/>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5"/>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5"/>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5"/>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5"/>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5"/>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5"/>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5"/>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5"/>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5"/>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5"/>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5"/>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5"/>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5"/>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5"/>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5"/>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5"/>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5"/>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5"/>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5"/>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5"/>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5"/>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5"/>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5"/>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5"/>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5"/>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5"/>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5"/>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5"/>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5"/>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5"/>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5"/>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5"/>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5"/>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5"/>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5"/>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5"/>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5"/>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5"/>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5"/>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5"/>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5"/>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5"/>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5"/>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5"/>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5"/>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5"/>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5"/>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5"/>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5"/>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5"/>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5"/>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5"/>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5"/>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5"/>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5"/>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5"/>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5"/>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5"/>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5"/>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5"/>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5"/>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5"/>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5"/>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5"/>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5"/>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5"/>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5"/>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5"/>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5"/>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5"/>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5"/>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5"/>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5"/>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5"/>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5"/>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5"/>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5"/>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5"/>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5"/>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5"/>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5"/>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5"/>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5"/>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5"/>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5"/>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5"/>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5"/>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5"/>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5"/>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5"/>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6" name="Google Shape;4516;p25"/>
          <p:cNvGrpSpPr/>
          <p:nvPr/>
        </p:nvGrpSpPr>
        <p:grpSpPr>
          <a:xfrm>
            <a:off x="4166205" y="129325"/>
            <a:ext cx="4498118" cy="207675"/>
            <a:chOff x="4146625" y="129325"/>
            <a:chExt cx="4498118" cy="207675"/>
          </a:xfrm>
        </p:grpSpPr>
        <p:sp>
          <p:nvSpPr>
            <p:cNvPr id="4517" name="Google Shape;4517;p25"/>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5"/>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5"/>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5"/>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5"/>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5"/>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5"/>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5"/>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5"/>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5"/>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5"/>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5"/>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5"/>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5"/>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5"/>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5"/>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5"/>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5"/>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5"/>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5"/>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5"/>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5"/>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5"/>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5"/>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5"/>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5"/>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5"/>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5"/>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5"/>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5"/>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5"/>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5"/>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5"/>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5"/>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5"/>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5"/>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5"/>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5"/>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5"/>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5"/>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5"/>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5"/>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5"/>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5"/>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5"/>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5"/>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5"/>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5"/>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5"/>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5"/>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5"/>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5"/>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5"/>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5"/>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5"/>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5"/>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5"/>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5"/>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5"/>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5"/>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5"/>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5"/>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5"/>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80" name="Google Shape;4580;p25"/>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81" name="Google Shape;4581;p25"/>
          <p:cNvSpPr txBox="1">
            <a:spLocks noGrp="1"/>
          </p:cNvSpPr>
          <p:nvPr>
            <p:ph type="title" idx="2"/>
          </p:nvPr>
        </p:nvSpPr>
        <p:spPr>
          <a:xfrm>
            <a:off x="979425" y="1814750"/>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1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82" name="Google Shape;4582;p25"/>
          <p:cNvSpPr txBox="1">
            <a:spLocks noGrp="1"/>
          </p:cNvSpPr>
          <p:nvPr>
            <p:ph type="subTitle" idx="1"/>
          </p:nvPr>
        </p:nvSpPr>
        <p:spPr>
          <a:xfrm>
            <a:off x="979425" y="2190350"/>
            <a:ext cx="2229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583" name="Google Shape;4583;p25"/>
          <p:cNvSpPr txBox="1">
            <a:spLocks noGrp="1"/>
          </p:cNvSpPr>
          <p:nvPr>
            <p:ph type="title" idx="3"/>
          </p:nvPr>
        </p:nvSpPr>
        <p:spPr>
          <a:xfrm>
            <a:off x="3457200" y="1814750"/>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1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84" name="Google Shape;4584;p25"/>
          <p:cNvSpPr txBox="1">
            <a:spLocks noGrp="1"/>
          </p:cNvSpPr>
          <p:nvPr>
            <p:ph type="subTitle" idx="4"/>
          </p:nvPr>
        </p:nvSpPr>
        <p:spPr>
          <a:xfrm>
            <a:off x="3457200" y="2190350"/>
            <a:ext cx="2229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585" name="Google Shape;4585;p25"/>
          <p:cNvSpPr txBox="1">
            <a:spLocks noGrp="1"/>
          </p:cNvSpPr>
          <p:nvPr>
            <p:ph type="title" idx="5"/>
          </p:nvPr>
        </p:nvSpPr>
        <p:spPr>
          <a:xfrm>
            <a:off x="979425" y="3248150"/>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1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86" name="Google Shape;4586;p25"/>
          <p:cNvSpPr txBox="1">
            <a:spLocks noGrp="1"/>
          </p:cNvSpPr>
          <p:nvPr>
            <p:ph type="subTitle" idx="6"/>
          </p:nvPr>
        </p:nvSpPr>
        <p:spPr>
          <a:xfrm>
            <a:off x="979425" y="3623750"/>
            <a:ext cx="2229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587" name="Google Shape;4587;p25"/>
          <p:cNvSpPr txBox="1">
            <a:spLocks noGrp="1"/>
          </p:cNvSpPr>
          <p:nvPr>
            <p:ph type="title" idx="7"/>
          </p:nvPr>
        </p:nvSpPr>
        <p:spPr>
          <a:xfrm>
            <a:off x="3457200" y="3248150"/>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1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88" name="Google Shape;4588;p25"/>
          <p:cNvSpPr txBox="1">
            <a:spLocks noGrp="1"/>
          </p:cNvSpPr>
          <p:nvPr>
            <p:ph type="subTitle" idx="8"/>
          </p:nvPr>
        </p:nvSpPr>
        <p:spPr>
          <a:xfrm>
            <a:off x="3457200" y="3623750"/>
            <a:ext cx="2229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589" name="Google Shape;4589;p25"/>
          <p:cNvSpPr txBox="1">
            <a:spLocks noGrp="1"/>
          </p:cNvSpPr>
          <p:nvPr>
            <p:ph type="title" idx="9"/>
          </p:nvPr>
        </p:nvSpPr>
        <p:spPr>
          <a:xfrm>
            <a:off x="5934975" y="1814750"/>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1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90" name="Google Shape;4590;p25"/>
          <p:cNvSpPr txBox="1">
            <a:spLocks noGrp="1"/>
          </p:cNvSpPr>
          <p:nvPr>
            <p:ph type="subTitle" idx="13"/>
          </p:nvPr>
        </p:nvSpPr>
        <p:spPr>
          <a:xfrm>
            <a:off x="5934975" y="2190350"/>
            <a:ext cx="2229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4591" name="Google Shape;4591;p25"/>
          <p:cNvSpPr txBox="1">
            <a:spLocks noGrp="1"/>
          </p:cNvSpPr>
          <p:nvPr>
            <p:ph type="title" idx="14"/>
          </p:nvPr>
        </p:nvSpPr>
        <p:spPr>
          <a:xfrm>
            <a:off x="5934975" y="3248150"/>
            <a:ext cx="22296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4800000" algn="bl" rotWithShape="0">
              <a:schemeClr val="accent5">
                <a:alpha val="70000"/>
              </a:schemeClr>
            </a:outerShdw>
          </a:effectLst>
        </p:spPr>
        <p:txBody>
          <a:bodyPr spcFirstLastPara="1" wrap="square" lIns="91425" tIns="91425" rIns="91425" bIns="91425" anchor="ctr" anchorCtr="0">
            <a:noAutofit/>
          </a:bodyPr>
          <a:lstStyle>
            <a:lvl1pPr lvl="0" algn="ctr" rtl="0">
              <a:spcBef>
                <a:spcPts val="0"/>
              </a:spcBef>
              <a:spcAft>
                <a:spcPts val="0"/>
              </a:spcAft>
              <a:buSzPts val="2500"/>
              <a:buNone/>
              <a:defRPr sz="21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92" name="Google Shape;4592;p25"/>
          <p:cNvSpPr txBox="1">
            <a:spLocks noGrp="1"/>
          </p:cNvSpPr>
          <p:nvPr>
            <p:ph type="subTitle" idx="15"/>
          </p:nvPr>
        </p:nvSpPr>
        <p:spPr>
          <a:xfrm>
            <a:off x="5934975" y="3623750"/>
            <a:ext cx="22296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4799"/>
        <p:cNvGrpSpPr/>
        <p:nvPr/>
      </p:nvGrpSpPr>
      <p:grpSpPr>
        <a:xfrm>
          <a:off x="0" y="0"/>
          <a:ext cx="0" cy="0"/>
          <a:chOff x="0" y="0"/>
          <a:chExt cx="0" cy="0"/>
        </a:xfrm>
      </p:grpSpPr>
      <p:grpSp>
        <p:nvGrpSpPr>
          <p:cNvPr id="4800" name="Google Shape;4800;p27"/>
          <p:cNvGrpSpPr/>
          <p:nvPr/>
        </p:nvGrpSpPr>
        <p:grpSpPr>
          <a:xfrm>
            <a:off x="341019" y="119375"/>
            <a:ext cx="8495139" cy="4966842"/>
            <a:chOff x="238125" y="965175"/>
            <a:chExt cx="7143575" cy="4176625"/>
          </a:xfrm>
        </p:grpSpPr>
        <p:sp>
          <p:nvSpPr>
            <p:cNvPr id="4801" name="Google Shape;4801;p27"/>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7"/>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7"/>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7"/>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7"/>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7"/>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7"/>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7"/>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7"/>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7"/>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7"/>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7"/>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7"/>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7"/>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7"/>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7"/>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7"/>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7"/>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7"/>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7"/>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7"/>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7"/>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7"/>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7"/>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7"/>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7"/>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7"/>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7"/>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7"/>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7"/>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7"/>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7"/>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7"/>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7"/>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7"/>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7"/>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7"/>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7"/>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7"/>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7"/>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7"/>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7"/>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7"/>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7"/>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7"/>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7"/>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7"/>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7"/>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7"/>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7"/>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7"/>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7"/>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7"/>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7"/>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7"/>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7"/>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7"/>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7"/>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7"/>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7"/>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7"/>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7"/>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7"/>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7"/>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7"/>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7"/>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7"/>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7"/>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7"/>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7"/>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7"/>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7"/>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7"/>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7"/>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7"/>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7"/>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7"/>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7"/>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7"/>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7"/>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7"/>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7"/>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7"/>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7"/>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7"/>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7"/>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7"/>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7"/>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7"/>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7"/>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7"/>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7"/>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7"/>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7"/>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7"/>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7"/>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7"/>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7"/>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7"/>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7"/>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7"/>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7"/>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7"/>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7"/>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7"/>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7"/>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7"/>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7"/>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7"/>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7"/>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7"/>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7"/>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7"/>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7"/>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7"/>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7"/>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7"/>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7"/>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7"/>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7"/>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7"/>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7"/>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7"/>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7"/>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7"/>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7"/>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7"/>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7"/>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7"/>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7"/>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7"/>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7"/>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7"/>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7"/>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5" name="Google Shape;4935;p27"/>
          <p:cNvGrpSpPr/>
          <p:nvPr/>
        </p:nvGrpSpPr>
        <p:grpSpPr>
          <a:xfrm>
            <a:off x="4166205" y="129325"/>
            <a:ext cx="4498118" cy="207675"/>
            <a:chOff x="4146625" y="129325"/>
            <a:chExt cx="4498118" cy="207675"/>
          </a:xfrm>
        </p:grpSpPr>
        <p:sp>
          <p:nvSpPr>
            <p:cNvPr id="4936" name="Google Shape;4936;p27"/>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7"/>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7"/>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7"/>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7"/>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7"/>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7"/>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7"/>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7"/>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7"/>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7"/>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7"/>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7"/>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7"/>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7"/>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7"/>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7"/>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7"/>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7"/>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7"/>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7"/>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7"/>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7"/>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7"/>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7"/>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7"/>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7"/>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7"/>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7"/>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7"/>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7"/>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7"/>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7"/>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7"/>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7"/>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7"/>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7"/>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7"/>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7"/>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7"/>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7"/>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7"/>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7"/>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7"/>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7"/>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7"/>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7"/>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7"/>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7"/>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7"/>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7"/>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7"/>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7"/>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7"/>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7"/>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7"/>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7"/>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7"/>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7"/>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7"/>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7"/>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7"/>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7"/>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9" name="Google Shape;4999;p27"/>
          <p:cNvSpPr txBox="1">
            <a:spLocks noGrp="1"/>
          </p:cNvSpPr>
          <p:nvPr>
            <p:ph type="title"/>
          </p:nvPr>
        </p:nvSpPr>
        <p:spPr>
          <a:xfrm>
            <a:off x="2424588" y="755687"/>
            <a:ext cx="4294800" cy="87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00" name="Google Shape;5000;p27"/>
          <p:cNvSpPr txBox="1">
            <a:spLocks noGrp="1"/>
          </p:cNvSpPr>
          <p:nvPr>
            <p:ph type="subTitle" idx="1"/>
          </p:nvPr>
        </p:nvSpPr>
        <p:spPr>
          <a:xfrm>
            <a:off x="2854638" y="1691138"/>
            <a:ext cx="3434700" cy="142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5001" name="Google Shape;5001;p27"/>
          <p:cNvSpPr txBox="1"/>
          <p:nvPr/>
        </p:nvSpPr>
        <p:spPr>
          <a:xfrm>
            <a:off x="2212638" y="3631150"/>
            <a:ext cx="4718700" cy="615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1000">
                <a:solidFill>
                  <a:schemeClr val="dk1"/>
                </a:solidFill>
                <a:latin typeface="DM Sans"/>
                <a:ea typeface="DM Sans"/>
                <a:cs typeface="DM Sans"/>
                <a:sym typeface="DM Sans"/>
              </a:rPr>
              <a:t>CREDITS: This presentation template was created by </a:t>
            </a:r>
            <a:r>
              <a:rPr lang="en" sz="1000">
                <a:solidFill>
                  <a:schemeClr val="dk1"/>
                </a:solidFill>
                <a:uFill>
                  <a:noFill/>
                </a:uFill>
                <a:latin typeface="DM Sans"/>
                <a:ea typeface="DM Sans"/>
                <a:cs typeface="DM Sans"/>
                <a:sym typeface="DM Sans"/>
                <a:hlinkClick r:id="rId2">
                  <a:extLst>
                    <a:ext uri="{A12FA001-AC4F-418D-AE19-62706E023703}">
                      <ahyp:hlinkClr xmlns:ahyp="http://schemas.microsoft.com/office/drawing/2018/hyperlinkcolor" val="tx"/>
                    </a:ext>
                  </a:extLst>
                </a:hlinkClick>
              </a:rPr>
              <a:t>Slidesgo</a:t>
            </a:r>
            <a:r>
              <a:rPr lang="en" sz="1000">
                <a:solidFill>
                  <a:schemeClr val="dk1"/>
                </a:solidFill>
                <a:latin typeface="DM Sans"/>
                <a:ea typeface="DM Sans"/>
                <a:cs typeface="DM Sans"/>
                <a:sym typeface="DM Sans"/>
              </a:rPr>
              <a:t>, including icons by </a:t>
            </a:r>
            <a:r>
              <a:rPr lang="en" sz="1000">
                <a:solidFill>
                  <a:schemeClr val="dk1"/>
                </a:solidFill>
                <a:uFill>
                  <a:noFill/>
                </a:uFill>
                <a:latin typeface="DM Sans"/>
                <a:ea typeface="DM Sans"/>
                <a:cs typeface="DM Sans"/>
                <a:sym typeface="DM Sans"/>
                <a:hlinkClick r:id="rId3">
                  <a:extLst>
                    <a:ext uri="{A12FA001-AC4F-418D-AE19-62706E023703}">
                      <ahyp:hlinkClr xmlns:ahyp="http://schemas.microsoft.com/office/drawing/2018/hyperlinkcolor" val="tx"/>
                    </a:ext>
                  </a:extLst>
                </a:hlinkClick>
              </a:rPr>
              <a:t>Flaticon</a:t>
            </a:r>
            <a:r>
              <a:rPr lang="en" sz="1000">
                <a:solidFill>
                  <a:schemeClr val="dk1"/>
                </a:solidFill>
                <a:latin typeface="DM Sans"/>
                <a:ea typeface="DM Sans"/>
                <a:cs typeface="DM Sans"/>
                <a:sym typeface="DM Sans"/>
              </a:rPr>
              <a:t>, infographics &amp; images by </a:t>
            </a:r>
            <a:r>
              <a:rPr lang="en" sz="1000">
                <a:solidFill>
                  <a:schemeClr val="dk1"/>
                </a:solidFill>
                <a:uFill>
                  <a:noFill/>
                </a:uFill>
                <a:latin typeface="DM Sans"/>
                <a:ea typeface="DM Sans"/>
                <a:cs typeface="DM Sans"/>
                <a:sym typeface="DM Sans"/>
                <a:hlinkClick r:id="rId4">
                  <a:extLst>
                    <a:ext uri="{A12FA001-AC4F-418D-AE19-62706E023703}">
                      <ahyp:hlinkClr xmlns:ahyp="http://schemas.microsoft.com/office/drawing/2018/hyperlinkcolor" val="tx"/>
                    </a:ext>
                  </a:extLst>
                </a:hlinkClick>
              </a:rPr>
              <a:t>Freepik</a:t>
            </a:r>
            <a:endParaRPr sz="1000">
              <a:solidFill>
                <a:schemeClr val="dk1"/>
              </a:solidFill>
              <a:latin typeface="DM Sans"/>
              <a:ea typeface="DM Sans"/>
              <a:cs typeface="DM Sans"/>
              <a:sym typeface="DM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02"/>
        <p:cNvGrpSpPr/>
        <p:nvPr/>
      </p:nvGrpSpPr>
      <p:grpSpPr>
        <a:xfrm>
          <a:off x="0" y="0"/>
          <a:ext cx="0" cy="0"/>
          <a:chOff x="0" y="0"/>
          <a:chExt cx="0" cy="0"/>
        </a:xfrm>
      </p:grpSpPr>
      <p:grpSp>
        <p:nvGrpSpPr>
          <p:cNvPr id="5003" name="Google Shape;5003;p28"/>
          <p:cNvGrpSpPr/>
          <p:nvPr/>
        </p:nvGrpSpPr>
        <p:grpSpPr>
          <a:xfrm>
            <a:off x="341019" y="119375"/>
            <a:ext cx="8495139" cy="4966842"/>
            <a:chOff x="238125" y="965175"/>
            <a:chExt cx="7143575" cy="4176625"/>
          </a:xfrm>
        </p:grpSpPr>
        <p:sp>
          <p:nvSpPr>
            <p:cNvPr id="5004" name="Google Shape;5004;p28"/>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8"/>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8"/>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8"/>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8"/>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8"/>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8"/>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8"/>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8"/>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8"/>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8"/>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8"/>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8"/>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8"/>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8"/>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8"/>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8"/>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8"/>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8"/>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8"/>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8"/>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8"/>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8"/>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8"/>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8"/>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8"/>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8"/>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8"/>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8"/>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8"/>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8"/>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8"/>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8"/>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8"/>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8"/>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8"/>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8"/>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8"/>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8"/>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8"/>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8"/>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8"/>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8"/>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8"/>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8"/>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8"/>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8"/>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8"/>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8"/>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8"/>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8"/>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8"/>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8"/>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8"/>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8"/>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8"/>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8"/>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8"/>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8"/>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8"/>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8"/>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8"/>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8"/>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8"/>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8"/>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8"/>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8"/>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8"/>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8"/>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8"/>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8"/>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8"/>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8"/>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8"/>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8"/>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8"/>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8"/>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8"/>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8"/>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8"/>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8"/>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8"/>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8"/>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8"/>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8"/>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8"/>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8"/>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8"/>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8"/>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8"/>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8"/>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8"/>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8"/>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8"/>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8"/>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8"/>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8"/>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8"/>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8"/>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8"/>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8"/>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8"/>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8"/>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8"/>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8"/>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8"/>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8"/>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8"/>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8"/>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8"/>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8"/>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8"/>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8"/>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8"/>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8"/>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8"/>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8"/>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28"/>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28"/>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28"/>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28"/>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28"/>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28"/>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28"/>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28"/>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28"/>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28"/>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28"/>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28"/>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28"/>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28"/>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28"/>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28"/>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28"/>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8" name="Google Shape;5138;p28"/>
          <p:cNvGrpSpPr/>
          <p:nvPr/>
        </p:nvGrpSpPr>
        <p:grpSpPr>
          <a:xfrm>
            <a:off x="4166205" y="129325"/>
            <a:ext cx="4498118" cy="207675"/>
            <a:chOff x="4146625" y="129325"/>
            <a:chExt cx="4498118" cy="207675"/>
          </a:xfrm>
        </p:grpSpPr>
        <p:sp>
          <p:nvSpPr>
            <p:cNvPr id="5139" name="Google Shape;5139;p28"/>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28"/>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28"/>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28"/>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28"/>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28"/>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28"/>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28"/>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28"/>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28"/>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28"/>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28"/>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28"/>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28"/>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28"/>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28"/>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28"/>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28"/>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28"/>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28"/>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28"/>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28"/>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28"/>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28"/>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28"/>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28"/>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28"/>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28"/>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28"/>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28"/>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28"/>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28"/>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28"/>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28"/>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28"/>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28"/>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28"/>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28"/>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28"/>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28"/>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28"/>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28"/>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28"/>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28"/>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28"/>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28"/>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28"/>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28"/>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28"/>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28"/>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28"/>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28"/>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28"/>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28"/>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28"/>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28"/>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28"/>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28"/>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28"/>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28"/>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28"/>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28"/>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28"/>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2">
    <p:spTree>
      <p:nvGrpSpPr>
        <p:cNvPr id="1" name="Shape 5202"/>
        <p:cNvGrpSpPr/>
        <p:nvPr/>
      </p:nvGrpSpPr>
      <p:grpSpPr>
        <a:xfrm>
          <a:off x="0" y="0"/>
          <a:ext cx="0" cy="0"/>
          <a:chOff x="0" y="0"/>
          <a:chExt cx="0" cy="0"/>
        </a:xfrm>
      </p:grpSpPr>
      <p:sp>
        <p:nvSpPr>
          <p:cNvPr id="5203" name="Google Shape;5203;p29"/>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29"/>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29"/>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29"/>
          <p:cNvSpPr/>
          <p:nvPr/>
        </p:nvSpPr>
        <p:spPr>
          <a:xfrm>
            <a:off x="875032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29"/>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29"/>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29"/>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29"/>
          <p:cNvSpPr/>
          <p:nvPr/>
        </p:nvSpPr>
        <p:spPr>
          <a:xfrm>
            <a:off x="874140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29"/>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29"/>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29"/>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29"/>
          <p:cNvSpPr/>
          <p:nvPr/>
        </p:nvSpPr>
        <p:spPr>
          <a:xfrm>
            <a:off x="879688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29"/>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29"/>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29"/>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29"/>
          <p:cNvSpPr/>
          <p:nvPr/>
        </p:nvSpPr>
        <p:spPr>
          <a:xfrm>
            <a:off x="878799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29"/>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29"/>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29"/>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29"/>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29"/>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29"/>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29"/>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29"/>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29"/>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29"/>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29"/>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29"/>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29"/>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29"/>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29"/>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29"/>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29"/>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29"/>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29"/>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29"/>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29"/>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29"/>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29"/>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29"/>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29"/>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29"/>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29"/>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29"/>
          <p:cNvSpPr/>
          <p:nvPr/>
        </p:nvSpPr>
        <p:spPr>
          <a:xfrm>
            <a:off x="502186" y="126689"/>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29"/>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29"/>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29"/>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29"/>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29"/>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29"/>
          <p:cNvSpPr/>
          <p:nvPr/>
        </p:nvSpPr>
        <p:spPr>
          <a:xfrm>
            <a:off x="6539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29"/>
          <p:cNvSpPr/>
          <p:nvPr/>
        </p:nvSpPr>
        <p:spPr>
          <a:xfrm>
            <a:off x="509024"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29"/>
          <p:cNvSpPr/>
          <p:nvPr/>
        </p:nvSpPr>
        <p:spPr>
          <a:xfrm>
            <a:off x="649766" y="170124"/>
            <a:ext cx="15222" cy="45576"/>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29"/>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29"/>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29"/>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29"/>
          <p:cNvSpPr/>
          <p:nvPr/>
        </p:nvSpPr>
        <p:spPr>
          <a:xfrm>
            <a:off x="6570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29"/>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29"/>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29"/>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29"/>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29"/>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29"/>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29"/>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29"/>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29"/>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29"/>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29"/>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29"/>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29"/>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29"/>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29"/>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29"/>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29"/>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29"/>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29"/>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29"/>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29"/>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29"/>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29"/>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29"/>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29"/>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29"/>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29"/>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29"/>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29"/>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29"/>
          <p:cNvSpPr/>
          <p:nvPr/>
        </p:nvSpPr>
        <p:spPr>
          <a:xfrm rot="-5400000">
            <a:off x="3080093" y="4197618"/>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29"/>
          <p:cNvSpPr/>
          <p:nvPr/>
        </p:nvSpPr>
        <p:spPr>
          <a:xfrm rot="-5400000">
            <a:off x="1058492" y="4922168"/>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29"/>
          <p:cNvSpPr/>
          <p:nvPr/>
        </p:nvSpPr>
        <p:spPr>
          <a:xfrm rot="-5400000">
            <a:off x="3023561" y="4151046"/>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29"/>
          <p:cNvSpPr/>
          <p:nvPr/>
        </p:nvSpPr>
        <p:spPr>
          <a:xfrm rot="-5400000">
            <a:off x="1002243" y="4875849"/>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9"/>
          <p:cNvSpPr/>
          <p:nvPr/>
        </p:nvSpPr>
        <p:spPr>
          <a:xfrm rot="5400000" flipH="1">
            <a:off x="5586026" y="4808851"/>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9"/>
          <p:cNvSpPr/>
          <p:nvPr/>
        </p:nvSpPr>
        <p:spPr>
          <a:xfrm rot="5400000" flipH="1">
            <a:off x="5642558" y="4762249"/>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4" name="Google Shape;5294;p29"/>
          <p:cNvGrpSpPr/>
          <p:nvPr/>
        </p:nvGrpSpPr>
        <p:grpSpPr>
          <a:xfrm>
            <a:off x="805039" y="169218"/>
            <a:ext cx="7753826" cy="262598"/>
            <a:chOff x="863306" y="891103"/>
            <a:chExt cx="6861793" cy="232388"/>
          </a:xfrm>
        </p:grpSpPr>
        <p:sp>
          <p:nvSpPr>
            <p:cNvPr id="5295" name="Google Shape;5295;p29"/>
            <p:cNvSpPr/>
            <p:nvPr/>
          </p:nvSpPr>
          <p:spPr>
            <a:xfrm>
              <a:off x="7304285" y="891103"/>
              <a:ext cx="166298" cy="148247"/>
            </a:xfrm>
            <a:custGeom>
              <a:avLst/>
              <a:gdLst/>
              <a:ahLst/>
              <a:cxnLst/>
              <a:rect l="l" t="t" r="r" b="b"/>
              <a:pathLst>
                <a:path w="820" h="731" extrusionOk="0">
                  <a:moveTo>
                    <a:pt x="695" y="109"/>
                  </a:moveTo>
                  <a:lnTo>
                    <a:pt x="695" y="616"/>
                  </a:lnTo>
                  <a:lnTo>
                    <a:pt x="125" y="616"/>
                  </a:lnTo>
                  <a:cubicBezTo>
                    <a:pt x="104" y="450"/>
                    <a:pt x="115" y="285"/>
                    <a:pt x="115" y="109"/>
                  </a:cubicBezTo>
                  <a:close/>
                  <a:moveTo>
                    <a:pt x="291" y="0"/>
                  </a:moveTo>
                  <a:cubicBezTo>
                    <a:pt x="211" y="0"/>
                    <a:pt x="132" y="1"/>
                    <a:pt x="52" y="5"/>
                  </a:cubicBezTo>
                  <a:cubicBezTo>
                    <a:pt x="32" y="5"/>
                    <a:pt x="11" y="15"/>
                    <a:pt x="0" y="15"/>
                  </a:cubicBezTo>
                  <a:lnTo>
                    <a:pt x="0" y="544"/>
                  </a:lnTo>
                  <a:cubicBezTo>
                    <a:pt x="11" y="689"/>
                    <a:pt x="42" y="731"/>
                    <a:pt x="177" y="731"/>
                  </a:cubicBezTo>
                  <a:lnTo>
                    <a:pt x="643" y="731"/>
                  </a:lnTo>
                  <a:cubicBezTo>
                    <a:pt x="768" y="731"/>
                    <a:pt x="809" y="689"/>
                    <a:pt x="809" y="565"/>
                  </a:cubicBezTo>
                  <a:cubicBezTo>
                    <a:pt x="820" y="441"/>
                    <a:pt x="809" y="316"/>
                    <a:pt x="809" y="192"/>
                  </a:cubicBezTo>
                  <a:cubicBezTo>
                    <a:pt x="809" y="129"/>
                    <a:pt x="799" y="67"/>
                    <a:pt x="788" y="5"/>
                  </a:cubicBezTo>
                  <a:cubicBezTo>
                    <a:pt x="616" y="5"/>
                    <a:pt x="452"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9"/>
            <p:cNvSpPr/>
            <p:nvPr/>
          </p:nvSpPr>
          <p:spPr>
            <a:xfrm>
              <a:off x="7594494" y="896173"/>
              <a:ext cx="130605" cy="128981"/>
            </a:xfrm>
            <a:custGeom>
              <a:avLst/>
              <a:gdLst/>
              <a:ahLst/>
              <a:cxnLst/>
              <a:rect l="l" t="t" r="r" b="b"/>
              <a:pathLst>
                <a:path w="644" h="636" extrusionOk="0">
                  <a:moveTo>
                    <a:pt x="550" y="1"/>
                  </a:moveTo>
                  <a:cubicBezTo>
                    <a:pt x="405" y="11"/>
                    <a:pt x="374" y="156"/>
                    <a:pt x="281" y="187"/>
                  </a:cubicBezTo>
                  <a:cubicBezTo>
                    <a:pt x="199" y="151"/>
                    <a:pt x="165" y="44"/>
                    <a:pt x="55" y="44"/>
                  </a:cubicBezTo>
                  <a:cubicBezTo>
                    <a:pt x="39" y="44"/>
                    <a:pt x="21" y="47"/>
                    <a:pt x="0" y="52"/>
                  </a:cubicBezTo>
                  <a:cubicBezTo>
                    <a:pt x="73" y="146"/>
                    <a:pt x="136" y="218"/>
                    <a:pt x="198" y="291"/>
                  </a:cubicBezTo>
                  <a:cubicBezTo>
                    <a:pt x="156" y="405"/>
                    <a:pt x="21" y="467"/>
                    <a:pt x="21" y="602"/>
                  </a:cubicBezTo>
                  <a:cubicBezTo>
                    <a:pt x="104" y="591"/>
                    <a:pt x="104" y="591"/>
                    <a:pt x="281" y="416"/>
                  </a:cubicBezTo>
                  <a:cubicBezTo>
                    <a:pt x="406" y="444"/>
                    <a:pt x="424" y="636"/>
                    <a:pt x="602" y="636"/>
                  </a:cubicBezTo>
                  <a:cubicBezTo>
                    <a:pt x="615" y="636"/>
                    <a:pt x="629" y="635"/>
                    <a:pt x="643" y="633"/>
                  </a:cubicBezTo>
                  <a:cubicBezTo>
                    <a:pt x="540" y="508"/>
                    <a:pt x="457" y="405"/>
                    <a:pt x="374" y="301"/>
                  </a:cubicBezTo>
                  <a:cubicBezTo>
                    <a:pt x="405" y="187"/>
                    <a:pt x="540" y="135"/>
                    <a:pt x="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9"/>
            <p:cNvSpPr/>
            <p:nvPr/>
          </p:nvSpPr>
          <p:spPr>
            <a:xfrm>
              <a:off x="7028678" y="1011770"/>
              <a:ext cx="202194" cy="22308"/>
            </a:xfrm>
            <a:custGeom>
              <a:avLst/>
              <a:gdLst/>
              <a:ahLst/>
              <a:cxnLst/>
              <a:rect l="l" t="t" r="r" b="b"/>
              <a:pathLst>
                <a:path w="997" h="110" extrusionOk="0">
                  <a:moveTo>
                    <a:pt x="924" y="1"/>
                  </a:moveTo>
                  <a:cubicBezTo>
                    <a:pt x="633" y="1"/>
                    <a:pt x="354" y="1"/>
                    <a:pt x="63" y="11"/>
                  </a:cubicBezTo>
                  <a:cubicBezTo>
                    <a:pt x="52" y="11"/>
                    <a:pt x="32" y="21"/>
                    <a:pt x="1" y="42"/>
                  </a:cubicBezTo>
                  <a:cubicBezTo>
                    <a:pt x="52" y="74"/>
                    <a:pt x="84" y="104"/>
                    <a:pt x="105" y="104"/>
                  </a:cubicBezTo>
                  <a:cubicBezTo>
                    <a:pt x="255" y="104"/>
                    <a:pt x="405" y="110"/>
                    <a:pt x="554" y="110"/>
                  </a:cubicBezTo>
                  <a:cubicBezTo>
                    <a:pt x="703" y="110"/>
                    <a:pt x="851" y="104"/>
                    <a:pt x="997" y="84"/>
                  </a:cubicBezTo>
                  <a:lnTo>
                    <a:pt x="997" y="32"/>
                  </a:lnTo>
                  <a:cubicBezTo>
                    <a:pt x="976" y="21"/>
                    <a:pt x="944"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9"/>
            <p:cNvSpPr/>
            <p:nvPr/>
          </p:nvSpPr>
          <p:spPr>
            <a:xfrm>
              <a:off x="863306" y="1039329"/>
              <a:ext cx="5529816" cy="84162"/>
            </a:xfrm>
            <a:custGeom>
              <a:avLst/>
              <a:gdLst/>
              <a:ahLst/>
              <a:cxnLst/>
              <a:rect l="l" t="t" r="r" b="b"/>
              <a:pathLst>
                <a:path w="27267" h="415" extrusionOk="0">
                  <a:moveTo>
                    <a:pt x="11399" y="125"/>
                  </a:moveTo>
                  <a:cubicBezTo>
                    <a:pt x="11461" y="166"/>
                    <a:pt x="11513" y="218"/>
                    <a:pt x="11575" y="270"/>
                  </a:cubicBezTo>
                  <a:lnTo>
                    <a:pt x="11513" y="270"/>
                  </a:lnTo>
                  <a:cubicBezTo>
                    <a:pt x="11441" y="270"/>
                    <a:pt x="11399" y="228"/>
                    <a:pt x="11378" y="166"/>
                  </a:cubicBezTo>
                  <a:lnTo>
                    <a:pt x="11378" y="156"/>
                  </a:lnTo>
                  <a:cubicBezTo>
                    <a:pt x="11378" y="145"/>
                    <a:pt x="11388" y="135"/>
                    <a:pt x="11399" y="125"/>
                  </a:cubicBezTo>
                  <a:close/>
                  <a:moveTo>
                    <a:pt x="10549" y="166"/>
                  </a:moveTo>
                  <a:cubicBezTo>
                    <a:pt x="10662" y="177"/>
                    <a:pt x="10745" y="208"/>
                    <a:pt x="10818" y="322"/>
                  </a:cubicBezTo>
                  <a:lnTo>
                    <a:pt x="10787" y="322"/>
                  </a:lnTo>
                  <a:cubicBezTo>
                    <a:pt x="10673" y="322"/>
                    <a:pt x="10611" y="249"/>
                    <a:pt x="10549" y="177"/>
                  </a:cubicBezTo>
                  <a:lnTo>
                    <a:pt x="10549" y="166"/>
                  </a:lnTo>
                  <a:close/>
                  <a:moveTo>
                    <a:pt x="10839" y="156"/>
                  </a:moveTo>
                  <a:cubicBezTo>
                    <a:pt x="10973" y="156"/>
                    <a:pt x="11077" y="249"/>
                    <a:pt x="11181" y="322"/>
                  </a:cubicBezTo>
                  <a:lnTo>
                    <a:pt x="11150" y="322"/>
                  </a:lnTo>
                  <a:cubicBezTo>
                    <a:pt x="11015" y="322"/>
                    <a:pt x="10922" y="249"/>
                    <a:pt x="10839" y="156"/>
                  </a:cubicBezTo>
                  <a:close/>
                  <a:moveTo>
                    <a:pt x="10185" y="156"/>
                  </a:moveTo>
                  <a:cubicBezTo>
                    <a:pt x="10310" y="166"/>
                    <a:pt x="10413" y="208"/>
                    <a:pt x="10507" y="332"/>
                  </a:cubicBezTo>
                  <a:cubicBezTo>
                    <a:pt x="10351" y="332"/>
                    <a:pt x="10247" y="270"/>
                    <a:pt x="10185" y="156"/>
                  </a:cubicBezTo>
                  <a:close/>
                  <a:moveTo>
                    <a:pt x="24186" y="0"/>
                  </a:moveTo>
                  <a:cubicBezTo>
                    <a:pt x="23554" y="0"/>
                    <a:pt x="22921" y="11"/>
                    <a:pt x="22289" y="21"/>
                  </a:cubicBezTo>
                  <a:cubicBezTo>
                    <a:pt x="21656" y="32"/>
                    <a:pt x="21023" y="42"/>
                    <a:pt x="20401" y="42"/>
                  </a:cubicBezTo>
                  <a:lnTo>
                    <a:pt x="6887" y="42"/>
                  </a:lnTo>
                  <a:cubicBezTo>
                    <a:pt x="6338" y="42"/>
                    <a:pt x="5799" y="32"/>
                    <a:pt x="5249" y="32"/>
                  </a:cubicBezTo>
                  <a:cubicBezTo>
                    <a:pt x="4709" y="21"/>
                    <a:pt x="4160" y="21"/>
                    <a:pt x="3610" y="21"/>
                  </a:cubicBezTo>
                  <a:cubicBezTo>
                    <a:pt x="2946" y="21"/>
                    <a:pt x="2282" y="32"/>
                    <a:pt x="1619" y="52"/>
                  </a:cubicBezTo>
                  <a:cubicBezTo>
                    <a:pt x="1692" y="125"/>
                    <a:pt x="1764" y="198"/>
                    <a:pt x="1858" y="281"/>
                  </a:cubicBezTo>
                  <a:cubicBezTo>
                    <a:pt x="1692" y="270"/>
                    <a:pt x="1619" y="218"/>
                    <a:pt x="1609" y="52"/>
                  </a:cubicBezTo>
                  <a:cubicBezTo>
                    <a:pt x="1505" y="52"/>
                    <a:pt x="1401" y="62"/>
                    <a:pt x="1298" y="62"/>
                  </a:cubicBezTo>
                  <a:cubicBezTo>
                    <a:pt x="1370" y="94"/>
                    <a:pt x="1432" y="156"/>
                    <a:pt x="1473" y="218"/>
                  </a:cubicBezTo>
                  <a:lnTo>
                    <a:pt x="1464" y="218"/>
                  </a:lnTo>
                  <a:cubicBezTo>
                    <a:pt x="1349" y="218"/>
                    <a:pt x="1266" y="166"/>
                    <a:pt x="1215" y="73"/>
                  </a:cubicBezTo>
                  <a:cubicBezTo>
                    <a:pt x="1132" y="73"/>
                    <a:pt x="1049" y="73"/>
                    <a:pt x="966" y="83"/>
                  </a:cubicBezTo>
                  <a:cubicBezTo>
                    <a:pt x="1007" y="115"/>
                    <a:pt x="1038" y="156"/>
                    <a:pt x="1069" y="208"/>
                  </a:cubicBezTo>
                  <a:cubicBezTo>
                    <a:pt x="966" y="208"/>
                    <a:pt x="893" y="156"/>
                    <a:pt x="841" y="94"/>
                  </a:cubicBezTo>
                  <a:cubicBezTo>
                    <a:pt x="768" y="94"/>
                    <a:pt x="696" y="104"/>
                    <a:pt x="623" y="104"/>
                  </a:cubicBezTo>
                  <a:cubicBezTo>
                    <a:pt x="655" y="135"/>
                    <a:pt x="685" y="166"/>
                    <a:pt x="717" y="208"/>
                  </a:cubicBezTo>
                  <a:cubicBezTo>
                    <a:pt x="592" y="187"/>
                    <a:pt x="530" y="166"/>
                    <a:pt x="489" y="115"/>
                  </a:cubicBezTo>
                  <a:cubicBezTo>
                    <a:pt x="406" y="115"/>
                    <a:pt x="333" y="125"/>
                    <a:pt x="250" y="135"/>
                  </a:cubicBezTo>
                  <a:cubicBezTo>
                    <a:pt x="281" y="156"/>
                    <a:pt x="312" y="187"/>
                    <a:pt x="343" y="218"/>
                  </a:cubicBezTo>
                  <a:lnTo>
                    <a:pt x="302" y="218"/>
                  </a:lnTo>
                  <a:cubicBezTo>
                    <a:pt x="219" y="218"/>
                    <a:pt x="157" y="187"/>
                    <a:pt x="115" y="145"/>
                  </a:cubicBezTo>
                  <a:lnTo>
                    <a:pt x="84" y="145"/>
                  </a:lnTo>
                  <a:cubicBezTo>
                    <a:pt x="1" y="156"/>
                    <a:pt x="1" y="260"/>
                    <a:pt x="84" y="270"/>
                  </a:cubicBezTo>
                  <a:cubicBezTo>
                    <a:pt x="1245" y="363"/>
                    <a:pt x="2428" y="394"/>
                    <a:pt x="3610" y="394"/>
                  </a:cubicBezTo>
                  <a:cubicBezTo>
                    <a:pt x="4160" y="394"/>
                    <a:pt x="4709" y="384"/>
                    <a:pt x="5249" y="384"/>
                  </a:cubicBezTo>
                  <a:cubicBezTo>
                    <a:pt x="5799" y="373"/>
                    <a:pt x="6338" y="373"/>
                    <a:pt x="6887" y="373"/>
                  </a:cubicBezTo>
                  <a:lnTo>
                    <a:pt x="20401" y="373"/>
                  </a:lnTo>
                  <a:cubicBezTo>
                    <a:pt x="21023" y="373"/>
                    <a:pt x="21656" y="384"/>
                    <a:pt x="22289" y="394"/>
                  </a:cubicBezTo>
                  <a:cubicBezTo>
                    <a:pt x="22921" y="405"/>
                    <a:pt x="23554" y="415"/>
                    <a:pt x="24186" y="415"/>
                  </a:cubicBezTo>
                  <a:cubicBezTo>
                    <a:pt x="25182" y="415"/>
                    <a:pt x="26178" y="394"/>
                    <a:pt x="27142" y="301"/>
                  </a:cubicBezTo>
                  <a:cubicBezTo>
                    <a:pt x="27267" y="290"/>
                    <a:pt x="27267" y="125"/>
                    <a:pt x="27142" y="115"/>
                  </a:cubicBezTo>
                  <a:cubicBezTo>
                    <a:pt x="26178" y="21"/>
                    <a:pt x="25182" y="0"/>
                    <a:pt x="24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9" name="Google Shape;5299;p29"/>
          <p:cNvGrpSpPr/>
          <p:nvPr/>
        </p:nvGrpSpPr>
        <p:grpSpPr>
          <a:xfrm>
            <a:off x="6823554" y="769605"/>
            <a:ext cx="1811057" cy="3956489"/>
            <a:chOff x="7091497" y="1725103"/>
            <a:chExt cx="1289008" cy="2816007"/>
          </a:xfrm>
        </p:grpSpPr>
        <p:grpSp>
          <p:nvGrpSpPr>
            <p:cNvPr id="5300" name="Google Shape;5300;p29"/>
            <p:cNvGrpSpPr/>
            <p:nvPr/>
          </p:nvGrpSpPr>
          <p:grpSpPr>
            <a:xfrm rot="10800000">
              <a:off x="7091497" y="3864055"/>
              <a:ext cx="1289008" cy="677055"/>
              <a:chOff x="1118547" y="1246905"/>
              <a:chExt cx="1289008" cy="677055"/>
            </a:xfrm>
          </p:grpSpPr>
          <p:sp>
            <p:nvSpPr>
              <p:cNvPr id="5301" name="Google Shape;5301;p29"/>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9"/>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9"/>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9"/>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9"/>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9"/>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29"/>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29"/>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29"/>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29"/>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29"/>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29"/>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29"/>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4" name="Google Shape;5314;p29"/>
            <p:cNvSpPr/>
            <p:nvPr/>
          </p:nvSpPr>
          <p:spPr>
            <a:xfrm>
              <a:off x="8206708" y="1725103"/>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5" name="Google Shape;5315;p29"/>
          <p:cNvGrpSpPr/>
          <p:nvPr/>
        </p:nvGrpSpPr>
        <p:grpSpPr>
          <a:xfrm>
            <a:off x="853753" y="4502329"/>
            <a:ext cx="1041066" cy="152826"/>
            <a:chOff x="4750973" y="4196628"/>
            <a:chExt cx="454534" cy="66716"/>
          </a:xfrm>
        </p:grpSpPr>
        <p:sp>
          <p:nvSpPr>
            <p:cNvPr id="5316" name="Google Shape;5316;p29"/>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29"/>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29"/>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29"/>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29"/>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29"/>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29"/>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29"/>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29"/>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29"/>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26" name="Google Shape;5326;p29"/>
          <p:cNvSpPr/>
          <p:nvPr/>
        </p:nvSpPr>
        <p:spPr>
          <a:xfrm rot="5400000" flipH="1">
            <a:off x="1076076" y="78526"/>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29"/>
          <p:cNvSpPr/>
          <p:nvPr/>
        </p:nvSpPr>
        <p:spPr>
          <a:xfrm rot="5400000" flipH="1">
            <a:off x="1132608" y="31924"/>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29"/>
          <p:cNvSpPr/>
          <p:nvPr/>
        </p:nvSpPr>
        <p:spPr>
          <a:xfrm>
            <a:off x="3230512" y="227898"/>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29"/>
          <p:cNvSpPr/>
          <p:nvPr/>
        </p:nvSpPr>
        <p:spPr>
          <a:xfrm>
            <a:off x="2852222" y="235413"/>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29"/>
          <p:cNvSpPr/>
          <p:nvPr/>
        </p:nvSpPr>
        <p:spPr>
          <a:xfrm>
            <a:off x="3204553" y="198649"/>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29"/>
          <p:cNvSpPr/>
          <p:nvPr/>
        </p:nvSpPr>
        <p:spPr>
          <a:xfrm>
            <a:off x="2852221" y="187938"/>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29"/>
          <p:cNvSpPr/>
          <p:nvPr/>
        </p:nvSpPr>
        <p:spPr>
          <a:xfrm>
            <a:off x="2107300" y="209294"/>
            <a:ext cx="344399" cy="38306"/>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29"/>
          <p:cNvSpPr/>
          <p:nvPr/>
        </p:nvSpPr>
        <p:spPr>
          <a:xfrm>
            <a:off x="1481849" y="169299"/>
            <a:ext cx="77466" cy="77475"/>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29"/>
          <p:cNvSpPr/>
          <p:nvPr/>
        </p:nvSpPr>
        <p:spPr>
          <a:xfrm>
            <a:off x="1756265" y="205105"/>
            <a:ext cx="205834" cy="3919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29"/>
          <p:cNvSpPr/>
          <p:nvPr/>
        </p:nvSpPr>
        <p:spPr>
          <a:xfrm>
            <a:off x="1959325" y="235194"/>
            <a:ext cx="260518" cy="11580"/>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29"/>
          <p:cNvSpPr/>
          <p:nvPr/>
        </p:nvSpPr>
        <p:spPr>
          <a:xfrm>
            <a:off x="1490395" y="235194"/>
            <a:ext cx="57617" cy="11580"/>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29"/>
          <p:cNvSpPr/>
          <p:nvPr/>
        </p:nvSpPr>
        <p:spPr>
          <a:xfrm>
            <a:off x="1716176" y="235194"/>
            <a:ext cx="131775" cy="8823"/>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9_2_1">
    <p:spTree>
      <p:nvGrpSpPr>
        <p:cNvPr id="1" name="Shape 5338"/>
        <p:cNvGrpSpPr/>
        <p:nvPr/>
      </p:nvGrpSpPr>
      <p:grpSpPr>
        <a:xfrm>
          <a:off x="0" y="0"/>
          <a:ext cx="0" cy="0"/>
          <a:chOff x="0" y="0"/>
          <a:chExt cx="0" cy="0"/>
        </a:xfrm>
      </p:grpSpPr>
      <p:sp>
        <p:nvSpPr>
          <p:cNvPr id="5339" name="Google Shape;5339;p30"/>
          <p:cNvSpPr/>
          <p:nvPr/>
        </p:nvSpPr>
        <p:spPr>
          <a:xfrm>
            <a:off x="623098" y="537498"/>
            <a:ext cx="83214" cy="68587"/>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0"/>
          <p:cNvSpPr/>
          <p:nvPr/>
        </p:nvSpPr>
        <p:spPr>
          <a:xfrm>
            <a:off x="8505918" y="4586456"/>
            <a:ext cx="68587" cy="57587"/>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0"/>
          <p:cNvSpPr/>
          <p:nvPr/>
        </p:nvSpPr>
        <p:spPr>
          <a:xfrm>
            <a:off x="446710" y="486214"/>
            <a:ext cx="8215172" cy="4326845"/>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0"/>
          <p:cNvSpPr/>
          <p:nvPr/>
        </p:nvSpPr>
        <p:spPr>
          <a:xfrm>
            <a:off x="8849388" y="831082"/>
            <a:ext cx="38738" cy="159876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0"/>
          <p:cNvSpPr/>
          <p:nvPr/>
        </p:nvSpPr>
        <p:spPr>
          <a:xfrm>
            <a:off x="341019" y="721705"/>
            <a:ext cx="36657" cy="107964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0"/>
          <p:cNvSpPr/>
          <p:nvPr/>
        </p:nvSpPr>
        <p:spPr>
          <a:xfrm>
            <a:off x="8744026" y="4461888"/>
            <a:ext cx="43465" cy="344392"/>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0"/>
          <p:cNvSpPr/>
          <p:nvPr/>
        </p:nvSpPr>
        <p:spPr>
          <a:xfrm>
            <a:off x="348868" y="485708"/>
            <a:ext cx="31930" cy="165893"/>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0"/>
          <p:cNvSpPr/>
          <p:nvPr/>
        </p:nvSpPr>
        <p:spPr>
          <a:xfrm>
            <a:off x="8840469" y="516063"/>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0"/>
          <p:cNvSpPr/>
          <p:nvPr/>
        </p:nvSpPr>
        <p:spPr>
          <a:xfrm>
            <a:off x="524156" y="456900"/>
            <a:ext cx="8138766" cy="4271369"/>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0"/>
          <p:cNvSpPr/>
          <p:nvPr/>
        </p:nvSpPr>
        <p:spPr>
          <a:xfrm>
            <a:off x="493326" y="428627"/>
            <a:ext cx="8214102" cy="4327915"/>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0"/>
          <p:cNvSpPr/>
          <p:nvPr/>
        </p:nvSpPr>
        <p:spPr>
          <a:xfrm>
            <a:off x="561349" y="485144"/>
            <a:ext cx="8060249" cy="4243125"/>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0"/>
          <p:cNvSpPr/>
          <p:nvPr/>
        </p:nvSpPr>
        <p:spPr>
          <a:xfrm>
            <a:off x="8895946" y="775070"/>
            <a:ext cx="39273" cy="159825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0"/>
          <p:cNvSpPr/>
          <p:nvPr/>
        </p:nvSpPr>
        <p:spPr>
          <a:xfrm>
            <a:off x="387606" y="665188"/>
            <a:ext cx="36657" cy="107964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0"/>
          <p:cNvSpPr/>
          <p:nvPr/>
        </p:nvSpPr>
        <p:spPr>
          <a:xfrm>
            <a:off x="8791148" y="4405876"/>
            <a:ext cx="42930" cy="343887"/>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0"/>
          <p:cNvSpPr/>
          <p:nvPr/>
        </p:nvSpPr>
        <p:spPr>
          <a:xfrm>
            <a:off x="395961" y="429192"/>
            <a:ext cx="31454" cy="165893"/>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0"/>
          <p:cNvSpPr/>
          <p:nvPr/>
        </p:nvSpPr>
        <p:spPr>
          <a:xfrm>
            <a:off x="8887056" y="460051"/>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0"/>
          <p:cNvSpPr/>
          <p:nvPr/>
        </p:nvSpPr>
        <p:spPr>
          <a:xfrm>
            <a:off x="8472947" y="540144"/>
            <a:ext cx="87971" cy="67487"/>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0"/>
          <p:cNvSpPr/>
          <p:nvPr/>
        </p:nvSpPr>
        <p:spPr>
          <a:xfrm>
            <a:off x="622057" y="537498"/>
            <a:ext cx="85295" cy="68587"/>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0"/>
          <p:cNvSpPr/>
          <p:nvPr/>
        </p:nvSpPr>
        <p:spPr>
          <a:xfrm>
            <a:off x="631987" y="4595881"/>
            <a:ext cx="84790" cy="5173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0"/>
          <p:cNvSpPr/>
          <p:nvPr/>
        </p:nvSpPr>
        <p:spPr>
          <a:xfrm>
            <a:off x="8505413" y="4586397"/>
            <a:ext cx="70133" cy="57676"/>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0"/>
          <p:cNvSpPr/>
          <p:nvPr/>
        </p:nvSpPr>
        <p:spPr>
          <a:xfrm>
            <a:off x="521035" y="1186950"/>
            <a:ext cx="69093" cy="2793520"/>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0"/>
          <p:cNvSpPr/>
          <p:nvPr/>
        </p:nvSpPr>
        <p:spPr>
          <a:xfrm>
            <a:off x="526802" y="456900"/>
            <a:ext cx="500326" cy="4271369"/>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0"/>
          <p:cNvSpPr/>
          <p:nvPr/>
        </p:nvSpPr>
        <p:spPr>
          <a:xfrm>
            <a:off x="487529" y="440162"/>
            <a:ext cx="538024" cy="4304369"/>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0"/>
          <p:cNvSpPr/>
          <p:nvPr/>
        </p:nvSpPr>
        <p:spPr>
          <a:xfrm>
            <a:off x="631987" y="4595851"/>
            <a:ext cx="84285" cy="51819"/>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0"/>
          <p:cNvSpPr/>
          <p:nvPr/>
        </p:nvSpPr>
        <p:spPr>
          <a:xfrm>
            <a:off x="8198183" y="456900"/>
            <a:ext cx="464739" cy="4271369"/>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0"/>
          <p:cNvSpPr/>
          <p:nvPr/>
        </p:nvSpPr>
        <p:spPr>
          <a:xfrm>
            <a:off x="8183526" y="437011"/>
            <a:ext cx="510791" cy="4294944"/>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0"/>
          <p:cNvSpPr/>
          <p:nvPr/>
        </p:nvSpPr>
        <p:spPr>
          <a:xfrm>
            <a:off x="8476099" y="540114"/>
            <a:ext cx="84820" cy="48192"/>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0"/>
          <p:cNvSpPr/>
          <p:nvPr/>
        </p:nvSpPr>
        <p:spPr>
          <a:xfrm>
            <a:off x="586470" y="1121514"/>
            <a:ext cx="4222" cy="384706"/>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0"/>
          <p:cNvSpPr/>
          <p:nvPr/>
        </p:nvSpPr>
        <p:spPr>
          <a:xfrm>
            <a:off x="513186" y="131386"/>
            <a:ext cx="183196" cy="168034"/>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0"/>
          <p:cNvSpPr/>
          <p:nvPr/>
        </p:nvSpPr>
        <p:spPr>
          <a:xfrm>
            <a:off x="502186" y="124846"/>
            <a:ext cx="168034" cy="15468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0"/>
          <p:cNvSpPr/>
          <p:nvPr/>
        </p:nvSpPr>
        <p:spPr>
          <a:xfrm>
            <a:off x="494367" y="119375"/>
            <a:ext cx="182631" cy="168004"/>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0"/>
          <p:cNvSpPr/>
          <p:nvPr/>
        </p:nvSpPr>
        <p:spPr>
          <a:xfrm>
            <a:off x="546156" y="169738"/>
            <a:ext cx="81163" cy="773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0"/>
          <p:cNvSpPr/>
          <p:nvPr/>
        </p:nvSpPr>
        <p:spPr>
          <a:xfrm>
            <a:off x="549278" y="194741"/>
            <a:ext cx="75395" cy="773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0"/>
          <p:cNvSpPr/>
          <p:nvPr/>
        </p:nvSpPr>
        <p:spPr>
          <a:xfrm>
            <a:off x="550348" y="221409"/>
            <a:ext cx="75366" cy="7254"/>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0"/>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0"/>
          <p:cNvSpPr/>
          <p:nvPr/>
        </p:nvSpPr>
        <p:spPr>
          <a:xfrm>
            <a:off x="649766" y="169619"/>
            <a:ext cx="13646" cy="19919"/>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0"/>
          <p:cNvSpPr/>
          <p:nvPr/>
        </p:nvSpPr>
        <p:spPr>
          <a:xfrm>
            <a:off x="510064" y="135073"/>
            <a:ext cx="12576" cy="10584"/>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0"/>
          <p:cNvSpPr/>
          <p:nvPr/>
        </p:nvSpPr>
        <p:spPr>
          <a:xfrm>
            <a:off x="655533" y="209903"/>
            <a:ext cx="9960" cy="13111"/>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0"/>
          <p:cNvSpPr/>
          <p:nvPr/>
        </p:nvSpPr>
        <p:spPr>
          <a:xfrm>
            <a:off x="654998" y="134478"/>
            <a:ext cx="10495" cy="9068"/>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0"/>
          <p:cNvSpPr/>
          <p:nvPr/>
        </p:nvSpPr>
        <p:spPr>
          <a:xfrm>
            <a:off x="653957" y="265825"/>
            <a:ext cx="11535" cy="9543"/>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0"/>
          <p:cNvSpPr/>
          <p:nvPr/>
        </p:nvSpPr>
        <p:spPr>
          <a:xfrm>
            <a:off x="509024" y="264844"/>
            <a:ext cx="8889" cy="10524"/>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0"/>
          <p:cNvSpPr/>
          <p:nvPr/>
        </p:nvSpPr>
        <p:spPr>
          <a:xfrm>
            <a:off x="509024" y="270106"/>
            <a:ext cx="4192" cy="5262"/>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0"/>
          <p:cNvSpPr/>
          <p:nvPr/>
        </p:nvSpPr>
        <p:spPr>
          <a:xfrm>
            <a:off x="549278" y="194741"/>
            <a:ext cx="65971" cy="34011"/>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0"/>
          <p:cNvSpPr/>
          <p:nvPr/>
        </p:nvSpPr>
        <p:spPr>
          <a:xfrm>
            <a:off x="502186" y="126689"/>
            <a:ext cx="168034" cy="152842"/>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0"/>
          <p:cNvSpPr/>
          <p:nvPr/>
        </p:nvSpPr>
        <p:spPr>
          <a:xfrm>
            <a:off x="494367" y="119375"/>
            <a:ext cx="182631" cy="168004"/>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0"/>
          <p:cNvSpPr/>
          <p:nvPr/>
        </p:nvSpPr>
        <p:spPr>
          <a:xfrm>
            <a:off x="546156" y="173246"/>
            <a:ext cx="4222" cy="3181"/>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0"/>
          <p:cNvSpPr/>
          <p:nvPr/>
        </p:nvSpPr>
        <p:spPr>
          <a:xfrm>
            <a:off x="549278" y="194741"/>
            <a:ext cx="30384" cy="7849"/>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0"/>
          <p:cNvSpPr/>
          <p:nvPr/>
        </p:nvSpPr>
        <p:spPr>
          <a:xfrm>
            <a:off x="550884" y="221409"/>
            <a:ext cx="64365" cy="7343"/>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0"/>
          <p:cNvSpPr/>
          <p:nvPr/>
        </p:nvSpPr>
        <p:spPr>
          <a:xfrm>
            <a:off x="510570" y="135578"/>
            <a:ext cx="9989" cy="9989"/>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0"/>
          <p:cNvSpPr/>
          <p:nvPr/>
        </p:nvSpPr>
        <p:spPr>
          <a:xfrm>
            <a:off x="653957" y="265914"/>
            <a:ext cx="11535" cy="9454"/>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0"/>
          <p:cNvSpPr/>
          <p:nvPr/>
        </p:nvSpPr>
        <p:spPr>
          <a:xfrm>
            <a:off x="509024" y="264844"/>
            <a:ext cx="8889" cy="10524"/>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0"/>
          <p:cNvSpPr/>
          <p:nvPr/>
        </p:nvSpPr>
        <p:spPr>
          <a:xfrm>
            <a:off x="649766" y="170124"/>
            <a:ext cx="15222" cy="45576"/>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0"/>
          <p:cNvSpPr/>
          <p:nvPr/>
        </p:nvSpPr>
        <p:spPr>
          <a:xfrm>
            <a:off x="584360" y="140305"/>
            <a:ext cx="87406" cy="77476"/>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0"/>
          <p:cNvSpPr/>
          <p:nvPr/>
        </p:nvSpPr>
        <p:spPr>
          <a:xfrm>
            <a:off x="651847" y="186862"/>
            <a:ext cx="13141" cy="20960"/>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0"/>
          <p:cNvSpPr/>
          <p:nvPr/>
        </p:nvSpPr>
        <p:spPr>
          <a:xfrm>
            <a:off x="649766" y="170124"/>
            <a:ext cx="13141" cy="19414"/>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0"/>
          <p:cNvSpPr/>
          <p:nvPr/>
        </p:nvSpPr>
        <p:spPr>
          <a:xfrm>
            <a:off x="657079" y="210438"/>
            <a:ext cx="5827" cy="5262"/>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0"/>
          <p:cNvSpPr/>
          <p:nvPr/>
        </p:nvSpPr>
        <p:spPr>
          <a:xfrm>
            <a:off x="412163" y="4854889"/>
            <a:ext cx="325038" cy="231329"/>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0"/>
          <p:cNvSpPr/>
          <p:nvPr/>
        </p:nvSpPr>
        <p:spPr>
          <a:xfrm>
            <a:off x="401698" y="4853848"/>
            <a:ext cx="306219" cy="207813"/>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0"/>
          <p:cNvSpPr/>
          <p:nvPr/>
        </p:nvSpPr>
        <p:spPr>
          <a:xfrm>
            <a:off x="401698" y="4944911"/>
            <a:ext cx="306219" cy="116750"/>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0"/>
          <p:cNvSpPr/>
          <p:nvPr/>
        </p:nvSpPr>
        <p:spPr>
          <a:xfrm>
            <a:off x="519994" y="4919789"/>
            <a:ext cx="187358" cy="32465"/>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0"/>
          <p:cNvSpPr/>
          <p:nvPr/>
        </p:nvSpPr>
        <p:spPr>
          <a:xfrm>
            <a:off x="434164" y="4919670"/>
            <a:ext cx="17808" cy="7997"/>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0"/>
          <p:cNvSpPr/>
          <p:nvPr/>
        </p:nvSpPr>
        <p:spPr>
          <a:xfrm>
            <a:off x="495407" y="4970033"/>
            <a:ext cx="9454" cy="7343"/>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0"/>
          <p:cNvSpPr/>
          <p:nvPr/>
        </p:nvSpPr>
        <p:spPr>
          <a:xfrm>
            <a:off x="449861" y="4933346"/>
            <a:ext cx="13616" cy="5292"/>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0"/>
          <p:cNvSpPr/>
          <p:nvPr/>
        </p:nvSpPr>
        <p:spPr>
          <a:xfrm>
            <a:off x="391798" y="4841837"/>
            <a:ext cx="324473" cy="231329"/>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0"/>
          <p:cNvSpPr/>
          <p:nvPr/>
        </p:nvSpPr>
        <p:spPr>
          <a:xfrm>
            <a:off x="600562" y="4918332"/>
            <a:ext cx="35617" cy="5768"/>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0"/>
          <p:cNvSpPr/>
          <p:nvPr/>
        </p:nvSpPr>
        <p:spPr>
          <a:xfrm>
            <a:off x="648725" y="4918154"/>
            <a:ext cx="23606" cy="4281"/>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0"/>
          <p:cNvSpPr/>
          <p:nvPr/>
        </p:nvSpPr>
        <p:spPr>
          <a:xfrm>
            <a:off x="413769" y="4946398"/>
            <a:ext cx="9960" cy="6987"/>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0"/>
          <p:cNvSpPr/>
          <p:nvPr/>
        </p:nvSpPr>
        <p:spPr>
          <a:xfrm>
            <a:off x="517378" y="4865889"/>
            <a:ext cx="7878" cy="8414"/>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0"/>
          <p:cNvSpPr/>
          <p:nvPr/>
        </p:nvSpPr>
        <p:spPr>
          <a:xfrm>
            <a:off x="695312" y="4916638"/>
            <a:ext cx="6303" cy="7908"/>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0"/>
          <p:cNvSpPr/>
          <p:nvPr/>
        </p:nvSpPr>
        <p:spPr>
          <a:xfrm>
            <a:off x="671736" y="4912446"/>
            <a:ext cx="7373" cy="6303"/>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0"/>
          <p:cNvSpPr/>
          <p:nvPr/>
        </p:nvSpPr>
        <p:spPr>
          <a:xfrm>
            <a:off x="8413309" y="4854889"/>
            <a:ext cx="324473" cy="231329"/>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0"/>
          <p:cNvSpPr/>
          <p:nvPr/>
        </p:nvSpPr>
        <p:spPr>
          <a:xfrm>
            <a:off x="8442593" y="4853848"/>
            <a:ext cx="306160" cy="207813"/>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0"/>
          <p:cNvSpPr/>
          <p:nvPr/>
        </p:nvSpPr>
        <p:spPr>
          <a:xfrm>
            <a:off x="8442593" y="4944911"/>
            <a:ext cx="306160" cy="116750"/>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0"/>
          <p:cNvSpPr/>
          <p:nvPr/>
        </p:nvSpPr>
        <p:spPr>
          <a:xfrm>
            <a:off x="8443099" y="4919789"/>
            <a:ext cx="187388" cy="32465"/>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0"/>
          <p:cNvSpPr/>
          <p:nvPr/>
        </p:nvSpPr>
        <p:spPr>
          <a:xfrm>
            <a:off x="8698479" y="4919670"/>
            <a:ext cx="17333" cy="7997"/>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0"/>
          <p:cNvSpPr/>
          <p:nvPr/>
        </p:nvSpPr>
        <p:spPr>
          <a:xfrm>
            <a:off x="8645649" y="4970033"/>
            <a:ext cx="9454" cy="7343"/>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0"/>
          <p:cNvSpPr/>
          <p:nvPr/>
        </p:nvSpPr>
        <p:spPr>
          <a:xfrm>
            <a:off x="8686974" y="4933346"/>
            <a:ext cx="13141" cy="5292"/>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0"/>
          <p:cNvSpPr/>
          <p:nvPr/>
        </p:nvSpPr>
        <p:spPr>
          <a:xfrm>
            <a:off x="8433674" y="4841837"/>
            <a:ext cx="325038" cy="231329"/>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0"/>
          <p:cNvSpPr/>
          <p:nvPr/>
        </p:nvSpPr>
        <p:spPr>
          <a:xfrm>
            <a:off x="8433674" y="4841272"/>
            <a:ext cx="325038" cy="232399"/>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0"/>
          <p:cNvSpPr/>
          <p:nvPr/>
        </p:nvSpPr>
        <p:spPr>
          <a:xfrm>
            <a:off x="8514272" y="4918332"/>
            <a:ext cx="35617" cy="5768"/>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0"/>
          <p:cNvSpPr/>
          <p:nvPr/>
        </p:nvSpPr>
        <p:spPr>
          <a:xfrm>
            <a:off x="8477645" y="4918154"/>
            <a:ext cx="24111" cy="4281"/>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0"/>
          <p:cNvSpPr/>
          <p:nvPr/>
        </p:nvSpPr>
        <p:spPr>
          <a:xfrm>
            <a:off x="8726752" y="4946398"/>
            <a:ext cx="9454" cy="6987"/>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0"/>
          <p:cNvSpPr/>
          <p:nvPr/>
        </p:nvSpPr>
        <p:spPr>
          <a:xfrm>
            <a:off x="8625225" y="4865889"/>
            <a:ext cx="7343" cy="8414"/>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0"/>
          <p:cNvSpPr/>
          <p:nvPr/>
        </p:nvSpPr>
        <p:spPr>
          <a:xfrm>
            <a:off x="8448331" y="4916638"/>
            <a:ext cx="6868" cy="7908"/>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0"/>
          <p:cNvSpPr/>
          <p:nvPr/>
        </p:nvSpPr>
        <p:spPr>
          <a:xfrm>
            <a:off x="8471372" y="4912446"/>
            <a:ext cx="7343" cy="6303"/>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0"/>
          <p:cNvSpPr/>
          <p:nvPr/>
        </p:nvSpPr>
        <p:spPr>
          <a:xfrm rot="-5400000">
            <a:off x="1058492" y="4922168"/>
            <a:ext cx="45576" cy="160661"/>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0"/>
          <p:cNvSpPr/>
          <p:nvPr/>
        </p:nvSpPr>
        <p:spPr>
          <a:xfrm rot="-5400000">
            <a:off x="1002243" y="4875849"/>
            <a:ext cx="45546" cy="160156"/>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6" name="Google Shape;5426;p30"/>
          <p:cNvGrpSpPr/>
          <p:nvPr/>
        </p:nvGrpSpPr>
        <p:grpSpPr>
          <a:xfrm>
            <a:off x="6823554" y="769605"/>
            <a:ext cx="1811057" cy="3956489"/>
            <a:chOff x="7091497" y="1725103"/>
            <a:chExt cx="1289008" cy="2816007"/>
          </a:xfrm>
        </p:grpSpPr>
        <p:grpSp>
          <p:nvGrpSpPr>
            <p:cNvPr id="5427" name="Google Shape;5427;p30"/>
            <p:cNvGrpSpPr/>
            <p:nvPr/>
          </p:nvGrpSpPr>
          <p:grpSpPr>
            <a:xfrm rot="10800000">
              <a:off x="7091497" y="3864055"/>
              <a:ext cx="1289008" cy="677055"/>
              <a:chOff x="1118547" y="1246905"/>
              <a:chExt cx="1289008" cy="677055"/>
            </a:xfrm>
          </p:grpSpPr>
          <p:sp>
            <p:nvSpPr>
              <p:cNvPr id="5428" name="Google Shape;5428;p30"/>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0"/>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0"/>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0"/>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0"/>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0"/>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30"/>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30"/>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0"/>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0"/>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0"/>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0"/>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0"/>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41" name="Google Shape;5441;p30"/>
            <p:cNvSpPr/>
            <p:nvPr/>
          </p:nvSpPr>
          <p:spPr>
            <a:xfrm>
              <a:off x="8206708" y="1725103"/>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2" name="Google Shape;5442;p30"/>
          <p:cNvGrpSpPr/>
          <p:nvPr/>
        </p:nvGrpSpPr>
        <p:grpSpPr>
          <a:xfrm rot="5400000">
            <a:off x="231092" y="3177039"/>
            <a:ext cx="648987" cy="122177"/>
            <a:chOff x="4750973" y="4196628"/>
            <a:chExt cx="283351" cy="53336"/>
          </a:xfrm>
        </p:grpSpPr>
        <p:sp>
          <p:nvSpPr>
            <p:cNvPr id="5443" name="Google Shape;5443;p30"/>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0"/>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0"/>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0"/>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0"/>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0"/>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0"/>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0"/>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0"/>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2" name="Google Shape;5452;p30"/>
          <p:cNvGrpSpPr/>
          <p:nvPr/>
        </p:nvGrpSpPr>
        <p:grpSpPr>
          <a:xfrm rot="5400000">
            <a:off x="8283969" y="1805439"/>
            <a:ext cx="648987" cy="122177"/>
            <a:chOff x="4750973" y="4196628"/>
            <a:chExt cx="283351" cy="53336"/>
          </a:xfrm>
        </p:grpSpPr>
        <p:sp>
          <p:nvSpPr>
            <p:cNvPr id="5453" name="Google Shape;5453;p30"/>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0"/>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0"/>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0"/>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0"/>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0"/>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0"/>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0"/>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0"/>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2" name="Google Shape;5462;p30"/>
          <p:cNvGrpSpPr/>
          <p:nvPr/>
        </p:nvGrpSpPr>
        <p:grpSpPr>
          <a:xfrm rot="10800000">
            <a:off x="502179" y="441692"/>
            <a:ext cx="1811057" cy="3956489"/>
            <a:chOff x="7091497" y="1725103"/>
            <a:chExt cx="1289008" cy="2816007"/>
          </a:xfrm>
        </p:grpSpPr>
        <p:grpSp>
          <p:nvGrpSpPr>
            <p:cNvPr id="5463" name="Google Shape;5463;p30"/>
            <p:cNvGrpSpPr/>
            <p:nvPr/>
          </p:nvGrpSpPr>
          <p:grpSpPr>
            <a:xfrm rot="10800000">
              <a:off x="7091497" y="3864055"/>
              <a:ext cx="1289008" cy="677055"/>
              <a:chOff x="1118547" y="1246905"/>
              <a:chExt cx="1289008" cy="677055"/>
            </a:xfrm>
          </p:grpSpPr>
          <p:sp>
            <p:nvSpPr>
              <p:cNvPr id="5464" name="Google Shape;5464;p30"/>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0"/>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0"/>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0"/>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0"/>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0"/>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0"/>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0"/>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0"/>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0"/>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0"/>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0"/>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0"/>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7" name="Google Shape;5477;p30"/>
            <p:cNvSpPr/>
            <p:nvPr/>
          </p:nvSpPr>
          <p:spPr>
            <a:xfrm>
              <a:off x="8206708" y="1725103"/>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8" name="Google Shape;5478;p30"/>
          <p:cNvSpPr/>
          <p:nvPr/>
        </p:nvSpPr>
        <p:spPr>
          <a:xfrm rot="-5400000">
            <a:off x="5802480" y="-331724"/>
            <a:ext cx="28959" cy="1195037"/>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0"/>
          <p:cNvSpPr/>
          <p:nvPr/>
        </p:nvSpPr>
        <p:spPr>
          <a:xfrm rot="-5400000">
            <a:off x="5760224" y="-366539"/>
            <a:ext cx="29359" cy="1194659"/>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0"/>
          <p:cNvSpPr/>
          <p:nvPr/>
        </p:nvSpPr>
        <p:spPr>
          <a:xfrm rot="5400000" flipH="1">
            <a:off x="7675577" y="125157"/>
            <a:ext cx="32493" cy="257425"/>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0"/>
          <p:cNvSpPr/>
          <p:nvPr/>
        </p:nvSpPr>
        <p:spPr>
          <a:xfrm rot="5400000" flipH="1">
            <a:off x="7717832" y="90320"/>
            <a:ext cx="32093" cy="257048"/>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2" name="Google Shape;5482;p30"/>
          <p:cNvGrpSpPr/>
          <p:nvPr/>
        </p:nvGrpSpPr>
        <p:grpSpPr>
          <a:xfrm rot="10800000">
            <a:off x="6602888" y="180114"/>
            <a:ext cx="527760" cy="77477"/>
            <a:chOff x="4750973" y="4196628"/>
            <a:chExt cx="454534" cy="66716"/>
          </a:xfrm>
        </p:grpSpPr>
        <p:sp>
          <p:nvSpPr>
            <p:cNvPr id="5483" name="Google Shape;5483;p30"/>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0"/>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0"/>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0"/>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0"/>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0"/>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0"/>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0"/>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0"/>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0"/>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3" name="Google Shape;5493;p30"/>
          <p:cNvGrpSpPr/>
          <p:nvPr/>
        </p:nvGrpSpPr>
        <p:grpSpPr>
          <a:xfrm>
            <a:off x="1254281" y="4857654"/>
            <a:ext cx="1619028" cy="207811"/>
            <a:chOff x="1882825" y="1595700"/>
            <a:chExt cx="5021799" cy="644576"/>
          </a:xfrm>
        </p:grpSpPr>
        <p:sp>
          <p:nvSpPr>
            <p:cNvPr id="5494" name="Google Shape;5494;p30"/>
            <p:cNvSpPr/>
            <p:nvPr/>
          </p:nvSpPr>
          <p:spPr>
            <a:xfrm>
              <a:off x="2542835" y="1665730"/>
              <a:ext cx="3729257" cy="574547"/>
            </a:xfrm>
            <a:custGeom>
              <a:avLst/>
              <a:gdLst/>
              <a:ahLst/>
              <a:cxnLst/>
              <a:rect l="l" t="t" r="r" b="b"/>
              <a:pathLst>
                <a:path w="9905" h="1526" extrusionOk="0">
                  <a:moveTo>
                    <a:pt x="3267" y="841"/>
                  </a:moveTo>
                  <a:cubicBezTo>
                    <a:pt x="3112" y="841"/>
                    <a:pt x="3039" y="904"/>
                    <a:pt x="2997" y="1070"/>
                  </a:cubicBezTo>
                  <a:cubicBezTo>
                    <a:pt x="3143" y="1028"/>
                    <a:pt x="3216" y="966"/>
                    <a:pt x="3267" y="841"/>
                  </a:cubicBezTo>
                  <a:close/>
                  <a:moveTo>
                    <a:pt x="3474" y="851"/>
                  </a:moveTo>
                  <a:lnTo>
                    <a:pt x="3474" y="851"/>
                  </a:lnTo>
                  <a:cubicBezTo>
                    <a:pt x="3371" y="893"/>
                    <a:pt x="3288" y="934"/>
                    <a:pt x="3257" y="1080"/>
                  </a:cubicBezTo>
                  <a:cubicBezTo>
                    <a:pt x="3433" y="1017"/>
                    <a:pt x="3474" y="976"/>
                    <a:pt x="3474" y="851"/>
                  </a:cubicBezTo>
                  <a:close/>
                  <a:moveTo>
                    <a:pt x="21" y="1007"/>
                  </a:moveTo>
                  <a:cubicBezTo>
                    <a:pt x="11" y="1007"/>
                    <a:pt x="11" y="1017"/>
                    <a:pt x="1" y="1017"/>
                  </a:cubicBezTo>
                  <a:lnTo>
                    <a:pt x="1" y="1142"/>
                  </a:lnTo>
                  <a:cubicBezTo>
                    <a:pt x="42" y="1142"/>
                    <a:pt x="63" y="1100"/>
                    <a:pt x="114" y="1070"/>
                  </a:cubicBezTo>
                  <a:cubicBezTo>
                    <a:pt x="73" y="1038"/>
                    <a:pt x="42" y="1007"/>
                    <a:pt x="21" y="1007"/>
                  </a:cubicBezTo>
                  <a:close/>
                  <a:moveTo>
                    <a:pt x="2997" y="831"/>
                  </a:moveTo>
                  <a:lnTo>
                    <a:pt x="2997" y="831"/>
                  </a:lnTo>
                  <a:cubicBezTo>
                    <a:pt x="2821" y="841"/>
                    <a:pt x="2656" y="976"/>
                    <a:pt x="2593" y="1142"/>
                  </a:cubicBezTo>
                  <a:cubicBezTo>
                    <a:pt x="2759" y="1070"/>
                    <a:pt x="2873" y="976"/>
                    <a:pt x="2997" y="831"/>
                  </a:cubicBezTo>
                  <a:close/>
                  <a:moveTo>
                    <a:pt x="3744" y="862"/>
                  </a:moveTo>
                  <a:lnTo>
                    <a:pt x="3744" y="862"/>
                  </a:lnTo>
                  <a:cubicBezTo>
                    <a:pt x="3599" y="924"/>
                    <a:pt x="3516" y="987"/>
                    <a:pt x="3485" y="1070"/>
                  </a:cubicBezTo>
                  <a:cubicBezTo>
                    <a:pt x="3474" y="1080"/>
                    <a:pt x="3495" y="1100"/>
                    <a:pt x="3506" y="1153"/>
                  </a:cubicBezTo>
                  <a:cubicBezTo>
                    <a:pt x="3599" y="1059"/>
                    <a:pt x="3713" y="1017"/>
                    <a:pt x="3744" y="862"/>
                  </a:cubicBezTo>
                  <a:close/>
                  <a:moveTo>
                    <a:pt x="9614" y="1"/>
                  </a:moveTo>
                  <a:lnTo>
                    <a:pt x="9614" y="22"/>
                  </a:lnTo>
                  <a:lnTo>
                    <a:pt x="9614" y="1308"/>
                  </a:lnTo>
                  <a:cubicBezTo>
                    <a:pt x="9593" y="1318"/>
                    <a:pt x="9552" y="1339"/>
                    <a:pt x="9521" y="1339"/>
                  </a:cubicBezTo>
                  <a:lnTo>
                    <a:pt x="1" y="1339"/>
                  </a:lnTo>
                  <a:cubicBezTo>
                    <a:pt x="1" y="1515"/>
                    <a:pt x="21" y="1526"/>
                    <a:pt x="291" y="1526"/>
                  </a:cubicBezTo>
                  <a:lnTo>
                    <a:pt x="9812" y="1526"/>
                  </a:lnTo>
                  <a:cubicBezTo>
                    <a:pt x="9842" y="1526"/>
                    <a:pt x="9884" y="1494"/>
                    <a:pt x="9905" y="1494"/>
                  </a:cubicBezTo>
                  <a:lnTo>
                    <a:pt x="9905" y="208"/>
                  </a:lnTo>
                  <a:lnTo>
                    <a:pt x="9905" y="22"/>
                  </a:lnTo>
                  <a:cubicBezTo>
                    <a:pt x="9842" y="12"/>
                    <a:pt x="9791" y="1"/>
                    <a:pt x="97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0"/>
            <p:cNvSpPr/>
            <p:nvPr/>
          </p:nvSpPr>
          <p:spPr>
            <a:xfrm>
              <a:off x="6541299" y="1763621"/>
              <a:ext cx="363325" cy="382906"/>
            </a:xfrm>
            <a:custGeom>
              <a:avLst/>
              <a:gdLst/>
              <a:ahLst/>
              <a:cxnLst/>
              <a:rect l="l" t="t" r="r" b="b"/>
              <a:pathLst>
                <a:path w="965" h="1017" extrusionOk="0">
                  <a:moveTo>
                    <a:pt x="498" y="1"/>
                  </a:moveTo>
                  <a:cubicBezTo>
                    <a:pt x="405" y="135"/>
                    <a:pt x="478" y="291"/>
                    <a:pt x="425" y="415"/>
                  </a:cubicBezTo>
                  <a:cubicBezTo>
                    <a:pt x="384" y="436"/>
                    <a:pt x="342" y="436"/>
                    <a:pt x="301" y="436"/>
                  </a:cubicBezTo>
                  <a:lnTo>
                    <a:pt x="218" y="436"/>
                  </a:lnTo>
                  <a:cubicBezTo>
                    <a:pt x="146" y="436"/>
                    <a:pt x="73" y="446"/>
                    <a:pt x="1" y="498"/>
                  </a:cubicBezTo>
                  <a:cubicBezTo>
                    <a:pt x="73" y="550"/>
                    <a:pt x="146" y="550"/>
                    <a:pt x="218" y="550"/>
                  </a:cubicBezTo>
                  <a:lnTo>
                    <a:pt x="270" y="550"/>
                  </a:lnTo>
                  <a:cubicBezTo>
                    <a:pt x="332" y="550"/>
                    <a:pt x="384" y="550"/>
                    <a:pt x="446" y="571"/>
                  </a:cubicBezTo>
                  <a:lnTo>
                    <a:pt x="446" y="747"/>
                  </a:lnTo>
                  <a:cubicBezTo>
                    <a:pt x="446" y="820"/>
                    <a:pt x="446" y="893"/>
                    <a:pt x="457" y="965"/>
                  </a:cubicBezTo>
                  <a:cubicBezTo>
                    <a:pt x="457" y="985"/>
                    <a:pt x="488" y="1017"/>
                    <a:pt x="508" y="1017"/>
                  </a:cubicBezTo>
                  <a:cubicBezTo>
                    <a:pt x="529" y="1017"/>
                    <a:pt x="561" y="996"/>
                    <a:pt x="571" y="965"/>
                  </a:cubicBezTo>
                  <a:cubicBezTo>
                    <a:pt x="581" y="934"/>
                    <a:pt x="581" y="893"/>
                    <a:pt x="581" y="851"/>
                  </a:cubicBezTo>
                  <a:lnTo>
                    <a:pt x="581" y="581"/>
                  </a:lnTo>
                  <a:cubicBezTo>
                    <a:pt x="633" y="550"/>
                    <a:pt x="685" y="550"/>
                    <a:pt x="727" y="550"/>
                  </a:cubicBezTo>
                  <a:lnTo>
                    <a:pt x="778" y="550"/>
                  </a:lnTo>
                  <a:cubicBezTo>
                    <a:pt x="840" y="550"/>
                    <a:pt x="913" y="550"/>
                    <a:pt x="965" y="488"/>
                  </a:cubicBezTo>
                  <a:cubicBezTo>
                    <a:pt x="913" y="436"/>
                    <a:pt x="851" y="436"/>
                    <a:pt x="789" y="436"/>
                  </a:cubicBezTo>
                  <a:lnTo>
                    <a:pt x="716" y="436"/>
                  </a:lnTo>
                  <a:cubicBezTo>
                    <a:pt x="674" y="436"/>
                    <a:pt x="644" y="436"/>
                    <a:pt x="602" y="415"/>
                  </a:cubicBezTo>
                  <a:cubicBezTo>
                    <a:pt x="540" y="291"/>
                    <a:pt x="644" y="125"/>
                    <a:pt x="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0"/>
            <p:cNvSpPr/>
            <p:nvPr/>
          </p:nvSpPr>
          <p:spPr>
            <a:xfrm>
              <a:off x="1992011" y="1927777"/>
              <a:ext cx="324922" cy="50828"/>
            </a:xfrm>
            <a:custGeom>
              <a:avLst/>
              <a:gdLst/>
              <a:ahLst/>
              <a:cxnLst/>
              <a:rect l="l" t="t" r="r" b="b"/>
              <a:pathLst>
                <a:path w="863" h="135" extrusionOk="0">
                  <a:moveTo>
                    <a:pt x="758" y="0"/>
                  </a:moveTo>
                  <a:cubicBezTo>
                    <a:pt x="540" y="10"/>
                    <a:pt x="312" y="10"/>
                    <a:pt x="95" y="10"/>
                  </a:cubicBezTo>
                  <a:cubicBezTo>
                    <a:pt x="63" y="10"/>
                    <a:pt x="32" y="42"/>
                    <a:pt x="1" y="62"/>
                  </a:cubicBezTo>
                  <a:lnTo>
                    <a:pt x="1" y="93"/>
                  </a:lnTo>
                  <a:cubicBezTo>
                    <a:pt x="42" y="114"/>
                    <a:pt x="84" y="135"/>
                    <a:pt x="125" y="135"/>
                  </a:cubicBezTo>
                  <a:lnTo>
                    <a:pt x="738" y="135"/>
                  </a:lnTo>
                  <a:cubicBezTo>
                    <a:pt x="758" y="135"/>
                    <a:pt x="789" y="135"/>
                    <a:pt x="821" y="125"/>
                  </a:cubicBezTo>
                  <a:cubicBezTo>
                    <a:pt x="841" y="114"/>
                    <a:pt x="862" y="93"/>
                    <a:pt x="862" y="72"/>
                  </a:cubicBezTo>
                  <a:cubicBezTo>
                    <a:pt x="851" y="52"/>
                    <a:pt x="830" y="31"/>
                    <a:pt x="810" y="10"/>
                  </a:cubicBezTo>
                  <a:cubicBezTo>
                    <a:pt x="800" y="10"/>
                    <a:pt x="779"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0"/>
            <p:cNvSpPr/>
            <p:nvPr/>
          </p:nvSpPr>
          <p:spPr>
            <a:xfrm>
              <a:off x="4069556" y="1638621"/>
              <a:ext cx="2042526" cy="484562"/>
            </a:xfrm>
            <a:custGeom>
              <a:avLst/>
              <a:gdLst/>
              <a:ahLst/>
              <a:cxnLst/>
              <a:rect l="l" t="t" r="r" b="b"/>
              <a:pathLst>
                <a:path w="5425" h="1287" extrusionOk="0">
                  <a:moveTo>
                    <a:pt x="5238" y="73"/>
                  </a:moveTo>
                  <a:cubicBezTo>
                    <a:pt x="5259" y="84"/>
                    <a:pt x="5300" y="104"/>
                    <a:pt x="5290" y="125"/>
                  </a:cubicBezTo>
                  <a:cubicBezTo>
                    <a:pt x="5290" y="156"/>
                    <a:pt x="5259" y="177"/>
                    <a:pt x="5238" y="218"/>
                  </a:cubicBezTo>
                  <a:cubicBezTo>
                    <a:pt x="5207" y="187"/>
                    <a:pt x="5176" y="156"/>
                    <a:pt x="5186" y="146"/>
                  </a:cubicBezTo>
                  <a:cubicBezTo>
                    <a:pt x="5197" y="114"/>
                    <a:pt x="5217" y="94"/>
                    <a:pt x="5238" y="73"/>
                  </a:cubicBezTo>
                  <a:close/>
                  <a:moveTo>
                    <a:pt x="2990" y="1067"/>
                  </a:moveTo>
                  <a:cubicBezTo>
                    <a:pt x="3033" y="1067"/>
                    <a:pt x="3078" y="1076"/>
                    <a:pt x="3122" y="1089"/>
                  </a:cubicBezTo>
                  <a:lnTo>
                    <a:pt x="3122" y="1131"/>
                  </a:lnTo>
                  <a:lnTo>
                    <a:pt x="2821" y="1131"/>
                  </a:lnTo>
                  <a:cubicBezTo>
                    <a:pt x="2875" y="1083"/>
                    <a:pt x="2931" y="1067"/>
                    <a:pt x="2990" y="1067"/>
                  </a:cubicBezTo>
                  <a:close/>
                  <a:moveTo>
                    <a:pt x="3984" y="1065"/>
                  </a:moveTo>
                  <a:cubicBezTo>
                    <a:pt x="4153" y="1065"/>
                    <a:pt x="4303" y="1076"/>
                    <a:pt x="4367" y="1100"/>
                  </a:cubicBezTo>
                  <a:cubicBezTo>
                    <a:pt x="4377" y="1110"/>
                    <a:pt x="4377" y="1121"/>
                    <a:pt x="4377" y="1142"/>
                  </a:cubicBezTo>
                  <a:cubicBezTo>
                    <a:pt x="4325" y="1142"/>
                    <a:pt x="4284" y="1162"/>
                    <a:pt x="4232" y="1162"/>
                  </a:cubicBezTo>
                  <a:cubicBezTo>
                    <a:pt x="4164" y="1157"/>
                    <a:pt x="4095" y="1154"/>
                    <a:pt x="4025" y="1154"/>
                  </a:cubicBezTo>
                  <a:cubicBezTo>
                    <a:pt x="3955" y="1154"/>
                    <a:pt x="3884" y="1157"/>
                    <a:pt x="3817" y="1162"/>
                  </a:cubicBezTo>
                  <a:cubicBezTo>
                    <a:pt x="3736" y="1162"/>
                    <a:pt x="3652" y="1165"/>
                    <a:pt x="3567" y="1165"/>
                  </a:cubicBezTo>
                  <a:cubicBezTo>
                    <a:pt x="3478" y="1165"/>
                    <a:pt x="3388" y="1162"/>
                    <a:pt x="3298" y="1152"/>
                  </a:cubicBezTo>
                  <a:cubicBezTo>
                    <a:pt x="3394" y="1094"/>
                    <a:pt x="3714" y="1065"/>
                    <a:pt x="3984" y="1065"/>
                  </a:cubicBezTo>
                  <a:close/>
                  <a:moveTo>
                    <a:pt x="5238" y="1069"/>
                  </a:moveTo>
                  <a:cubicBezTo>
                    <a:pt x="5269" y="1079"/>
                    <a:pt x="5290" y="1100"/>
                    <a:pt x="5331" y="1131"/>
                  </a:cubicBezTo>
                  <a:cubicBezTo>
                    <a:pt x="5290" y="1162"/>
                    <a:pt x="5259" y="1193"/>
                    <a:pt x="5238" y="1193"/>
                  </a:cubicBezTo>
                  <a:cubicBezTo>
                    <a:pt x="5217" y="1193"/>
                    <a:pt x="5186" y="1152"/>
                    <a:pt x="5186" y="1121"/>
                  </a:cubicBezTo>
                  <a:cubicBezTo>
                    <a:pt x="5186" y="1110"/>
                    <a:pt x="5227" y="1069"/>
                    <a:pt x="5238" y="1069"/>
                  </a:cubicBezTo>
                  <a:close/>
                  <a:moveTo>
                    <a:pt x="4284" y="1"/>
                  </a:moveTo>
                  <a:cubicBezTo>
                    <a:pt x="2717" y="1"/>
                    <a:pt x="94" y="21"/>
                    <a:pt x="0" y="42"/>
                  </a:cubicBezTo>
                  <a:lnTo>
                    <a:pt x="0" y="1287"/>
                  </a:lnTo>
                  <a:lnTo>
                    <a:pt x="5414" y="1287"/>
                  </a:lnTo>
                  <a:cubicBezTo>
                    <a:pt x="5414" y="851"/>
                    <a:pt x="5425" y="436"/>
                    <a:pt x="5404" y="21"/>
                  </a:cubicBezTo>
                  <a:cubicBezTo>
                    <a:pt x="5331" y="11"/>
                    <a:pt x="4895" y="1"/>
                    <a:pt x="4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0"/>
            <p:cNvSpPr/>
            <p:nvPr/>
          </p:nvSpPr>
          <p:spPr>
            <a:xfrm>
              <a:off x="2480336" y="1646528"/>
              <a:ext cx="1535001" cy="476655"/>
            </a:xfrm>
            <a:custGeom>
              <a:avLst/>
              <a:gdLst/>
              <a:ahLst/>
              <a:cxnLst/>
              <a:rect l="l" t="t" r="r" b="b"/>
              <a:pathLst>
                <a:path w="4077" h="1266" extrusionOk="0">
                  <a:moveTo>
                    <a:pt x="197" y="83"/>
                  </a:moveTo>
                  <a:cubicBezTo>
                    <a:pt x="229" y="83"/>
                    <a:pt x="259" y="125"/>
                    <a:pt x="312" y="156"/>
                  </a:cubicBezTo>
                  <a:cubicBezTo>
                    <a:pt x="265" y="184"/>
                    <a:pt x="236" y="220"/>
                    <a:pt x="208" y="220"/>
                  </a:cubicBezTo>
                  <a:cubicBezTo>
                    <a:pt x="204" y="220"/>
                    <a:pt x="201" y="219"/>
                    <a:pt x="197" y="218"/>
                  </a:cubicBezTo>
                  <a:cubicBezTo>
                    <a:pt x="167" y="218"/>
                    <a:pt x="146" y="176"/>
                    <a:pt x="114" y="156"/>
                  </a:cubicBezTo>
                  <a:cubicBezTo>
                    <a:pt x="146" y="125"/>
                    <a:pt x="177" y="83"/>
                    <a:pt x="197" y="83"/>
                  </a:cubicBezTo>
                  <a:close/>
                  <a:moveTo>
                    <a:pt x="3433" y="892"/>
                  </a:moveTo>
                  <a:cubicBezTo>
                    <a:pt x="3382" y="1017"/>
                    <a:pt x="3309" y="1079"/>
                    <a:pt x="3163" y="1121"/>
                  </a:cubicBezTo>
                  <a:cubicBezTo>
                    <a:pt x="3205" y="955"/>
                    <a:pt x="3278" y="892"/>
                    <a:pt x="3433" y="892"/>
                  </a:cubicBezTo>
                  <a:close/>
                  <a:moveTo>
                    <a:pt x="3640" y="902"/>
                  </a:moveTo>
                  <a:cubicBezTo>
                    <a:pt x="3640" y="1027"/>
                    <a:pt x="3599" y="1068"/>
                    <a:pt x="3423" y="1131"/>
                  </a:cubicBezTo>
                  <a:cubicBezTo>
                    <a:pt x="3454" y="985"/>
                    <a:pt x="3537" y="944"/>
                    <a:pt x="3640" y="902"/>
                  </a:cubicBezTo>
                  <a:close/>
                  <a:moveTo>
                    <a:pt x="191" y="1057"/>
                  </a:moveTo>
                  <a:cubicBezTo>
                    <a:pt x="204" y="1057"/>
                    <a:pt x="234" y="1093"/>
                    <a:pt x="280" y="1121"/>
                  </a:cubicBezTo>
                  <a:cubicBezTo>
                    <a:pt x="229" y="1151"/>
                    <a:pt x="208" y="1193"/>
                    <a:pt x="167" y="1193"/>
                  </a:cubicBezTo>
                  <a:cubicBezTo>
                    <a:pt x="146" y="1193"/>
                    <a:pt x="125" y="1151"/>
                    <a:pt x="104" y="1141"/>
                  </a:cubicBezTo>
                  <a:cubicBezTo>
                    <a:pt x="125" y="1110"/>
                    <a:pt x="146" y="1068"/>
                    <a:pt x="187" y="1058"/>
                  </a:cubicBezTo>
                  <a:cubicBezTo>
                    <a:pt x="188" y="1057"/>
                    <a:pt x="190" y="1057"/>
                    <a:pt x="191" y="1057"/>
                  </a:cubicBezTo>
                  <a:close/>
                  <a:moveTo>
                    <a:pt x="3163" y="882"/>
                  </a:moveTo>
                  <a:cubicBezTo>
                    <a:pt x="3039" y="1027"/>
                    <a:pt x="2925" y="1121"/>
                    <a:pt x="2759" y="1193"/>
                  </a:cubicBezTo>
                  <a:cubicBezTo>
                    <a:pt x="2822" y="1027"/>
                    <a:pt x="2987" y="892"/>
                    <a:pt x="3163" y="882"/>
                  </a:cubicBezTo>
                  <a:close/>
                  <a:moveTo>
                    <a:pt x="3910" y="913"/>
                  </a:moveTo>
                  <a:cubicBezTo>
                    <a:pt x="3879" y="1068"/>
                    <a:pt x="3765" y="1110"/>
                    <a:pt x="3672" y="1204"/>
                  </a:cubicBezTo>
                  <a:cubicBezTo>
                    <a:pt x="3661" y="1151"/>
                    <a:pt x="3640" y="1131"/>
                    <a:pt x="3651" y="1121"/>
                  </a:cubicBezTo>
                  <a:cubicBezTo>
                    <a:pt x="3682" y="1038"/>
                    <a:pt x="3765" y="975"/>
                    <a:pt x="3910" y="913"/>
                  </a:cubicBezTo>
                  <a:close/>
                  <a:moveTo>
                    <a:pt x="31" y="0"/>
                  </a:moveTo>
                  <a:cubicBezTo>
                    <a:pt x="1" y="270"/>
                    <a:pt x="11" y="1131"/>
                    <a:pt x="42" y="1266"/>
                  </a:cubicBezTo>
                  <a:lnTo>
                    <a:pt x="1877" y="1266"/>
                  </a:lnTo>
                  <a:cubicBezTo>
                    <a:pt x="2614" y="1266"/>
                    <a:pt x="3340" y="1266"/>
                    <a:pt x="4076" y="1255"/>
                  </a:cubicBezTo>
                  <a:lnTo>
                    <a:pt x="4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0"/>
            <p:cNvSpPr/>
            <p:nvPr/>
          </p:nvSpPr>
          <p:spPr>
            <a:xfrm>
              <a:off x="2415954" y="1595700"/>
              <a:ext cx="3746953" cy="574547"/>
            </a:xfrm>
            <a:custGeom>
              <a:avLst/>
              <a:gdLst/>
              <a:ahLst/>
              <a:cxnLst/>
              <a:rect l="l" t="t" r="r" b="b"/>
              <a:pathLst>
                <a:path w="9952" h="1526" extrusionOk="0">
                  <a:moveTo>
                    <a:pt x="4247" y="135"/>
                  </a:moveTo>
                  <a:lnTo>
                    <a:pt x="4247" y="1390"/>
                  </a:lnTo>
                  <a:cubicBezTo>
                    <a:pt x="3511" y="1401"/>
                    <a:pt x="2785" y="1401"/>
                    <a:pt x="2048" y="1401"/>
                  </a:cubicBezTo>
                  <a:lnTo>
                    <a:pt x="213" y="1401"/>
                  </a:lnTo>
                  <a:cubicBezTo>
                    <a:pt x="182" y="1266"/>
                    <a:pt x="172" y="405"/>
                    <a:pt x="202" y="135"/>
                  </a:cubicBezTo>
                  <a:close/>
                  <a:moveTo>
                    <a:pt x="8676" y="115"/>
                  </a:moveTo>
                  <a:cubicBezTo>
                    <a:pt x="9287" y="115"/>
                    <a:pt x="9723" y="125"/>
                    <a:pt x="9796" y="135"/>
                  </a:cubicBezTo>
                  <a:cubicBezTo>
                    <a:pt x="9817" y="550"/>
                    <a:pt x="9806" y="965"/>
                    <a:pt x="9806" y="1401"/>
                  </a:cubicBezTo>
                  <a:lnTo>
                    <a:pt x="4392" y="1401"/>
                  </a:lnTo>
                  <a:lnTo>
                    <a:pt x="4392" y="156"/>
                  </a:lnTo>
                  <a:cubicBezTo>
                    <a:pt x="4486" y="135"/>
                    <a:pt x="7109" y="115"/>
                    <a:pt x="8676" y="115"/>
                  </a:cubicBezTo>
                  <a:close/>
                  <a:moveTo>
                    <a:pt x="255" y="0"/>
                  </a:moveTo>
                  <a:cubicBezTo>
                    <a:pt x="78" y="0"/>
                    <a:pt x="47" y="32"/>
                    <a:pt x="47" y="218"/>
                  </a:cubicBezTo>
                  <a:lnTo>
                    <a:pt x="47" y="1183"/>
                  </a:lnTo>
                  <a:cubicBezTo>
                    <a:pt x="47" y="1516"/>
                    <a:pt x="0" y="1525"/>
                    <a:pt x="330" y="1525"/>
                  </a:cubicBezTo>
                  <a:cubicBezTo>
                    <a:pt x="348" y="1525"/>
                    <a:pt x="368" y="1525"/>
                    <a:pt x="389" y="1525"/>
                  </a:cubicBezTo>
                  <a:lnTo>
                    <a:pt x="9858" y="1525"/>
                  </a:lnTo>
                  <a:cubicBezTo>
                    <a:pt x="9889" y="1525"/>
                    <a:pt x="9930" y="1504"/>
                    <a:pt x="9951" y="1494"/>
                  </a:cubicBezTo>
                  <a:lnTo>
                    <a:pt x="9951" y="21"/>
                  </a:lnTo>
                  <a:cubicBezTo>
                    <a:pt x="9889" y="11"/>
                    <a:pt x="9838" y="0"/>
                    <a:pt x="9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0"/>
            <p:cNvSpPr/>
            <p:nvPr/>
          </p:nvSpPr>
          <p:spPr>
            <a:xfrm>
              <a:off x="6432113" y="1693215"/>
              <a:ext cx="363325" cy="384035"/>
            </a:xfrm>
            <a:custGeom>
              <a:avLst/>
              <a:gdLst/>
              <a:ahLst/>
              <a:cxnLst/>
              <a:rect l="l" t="t" r="r" b="b"/>
              <a:pathLst>
                <a:path w="965" h="1020" extrusionOk="0">
                  <a:moveTo>
                    <a:pt x="498" y="1"/>
                  </a:moveTo>
                  <a:cubicBezTo>
                    <a:pt x="404" y="135"/>
                    <a:pt x="487" y="291"/>
                    <a:pt x="425" y="416"/>
                  </a:cubicBezTo>
                  <a:cubicBezTo>
                    <a:pt x="381" y="433"/>
                    <a:pt x="334" y="435"/>
                    <a:pt x="287" y="435"/>
                  </a:cubicBezTo>
                  <a:cubicBezTo>
                    <a:pt x="268" y="435"/>
                    <a:pt x="250" y="435"/>
                    <a:pt x="231" y="435"/>
                  </a:cubicBezTo>
                  <a:cubicBezTo>
                    <a:pt x="152" y="435"/>
                    <a:pt x="73" y="441"/>
                    <a:pt x="0" y="509"/>
                  </a:cubicBezTo>
                  <a:cubicBezTo>
                    <a:pt x="75" y="551"/>
                    <a:pt x="151" y="553"/>
                    <a:pt x="228" y="553"/>
                  </a:cubicBezTo>
                  <a:cubicBezTo>
                    <a:pt x="236" y="553"/>
                    <a:pt x="243" y="553"/>
                    <a:pt x="250" y="553"/>
                  </a:cubicBezTo>
                  <a:cubicBezTo>
                    <a:pt x="316" y="553"/>
                    <a:pt x="382" y="554"/>
                    <a:pt x="446" y="582"/>
                  </a:cubicBezTo>
                  <a:lnTo>
                    <a:pt x="446" y="758"/>
                  </a:lnTo>
                  <a:cubicBezTo>
                    <a:pt x="446" y="820"/>
                    <a:pt x="446" y="893"/>
                    <a:pt x="457" y="965"/>
                  </a:cubicBezTo>
                  <a:cubicBezTo>
                    <a:pt x="457" y="986"/>
                    <a:pt x="487" y="1017"/>
                    <a:pt x="508" y="1017"/>
                  </a:cubicBezTo>
                  <a:cubicBezTo>
                    <a:pt x="511" y="1019"/>
                    <a:pt x="514" y="1019"/>
                    <a:pt x="517" y="1019"/>
                  </a:cubicBezTo>
                  <a:cubicBezTo>
                    <a:pt x="537" y="1019"/>
                    <a:pt x="562" y="994"/>
                    <a:pt x="570" y="976"/>
                  </a:cubicBezTo>
                  <a:cubicBezTo>
                    <a:pt x="581" y="934"/>
                    <a:pt x="581" y="893"/>
                    <a:pt x="581" y="851"/>
                  </a:cubicBezTo>
                  <a:lnTo>
                    <a:pt x="581" y="582"/>
                  </a:lnTo>
                  <a:cubicBezTo>
                    <a:pt x="715" y="520"/>
                    <a:pt x="851" y="602"/>
                    <a:pt x="964" y="488"/>
                  </a:cubicBezTo>
                  <a:cubicBezTo>
                    <a:pt x="907" y="442"/>
                    <a:pt x="843" y="436"/>
                    <a:pt x="779" y="436"/>
                  </a:cubicBezTo>
                  <a:cubicBezTo>
                    <a:pt x="761" y="436"/>
                    <a:pt x="743" y="437"/>
                    <a:pt x="725" y="437"/>
                  </a:cubicBezTo>
                  <a:cubicBezTo>
                    <a:pt x="681" y="437"/>
                    <a:pt x="639" y="434"/>
                    <a:pt x="602" y="416"/>
                  </a:cubicBezTo>
                  <a:cubicBezTo>
                    <a:pt x="539" y="291"/>
                    <a:pt x="643" y="135"/>
                    <a:pt x="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0"/>
            <p:cNvSpPr/>
            <p:nvPr/>
          </p:nvSpPr>
          <p:spPr>
            <a:xfrm>
              <a:off x="1882825" y="1861135"/>
              <a:ext cx="324545" cy="51205"/>
            </a:xfrm>
            <a:custGeom>
              <a:avLst/>
              <a:gdLst/>
              <a:ahLst/>
              <a:cxnLst/>
              <a:rect l="l" t="t" r="r" b="b"/>
              <a:pathLst>
                <a:path w="862" h="136" extrusionOk="0">
                  <a:moveTo>
                    <a:pt x="94" y="0"/>
                  </a:moveTo>
                  <a:cubicBezTo>
                    <a:pt x="63" y="0"/>
                    <a:pt x="32" y="32"/>
                    <a:pt x="0" y="53"/>
                  </a:cubicBezTo>
                  <a:lnTo>
                    <a:pt x="0" y="94"/>
                  </a:lnTo>
                  <a:cubicBezTo>
                    <a:pt x="42" y="104"/>
                    <a:pt x="83" y="125"/>
                    <a:pt x="125" y="125"/>
                  </a:cubicBezTo>
                  <a:cubicBezTo>
                    <a:pt x="322" y="136"/>
                    <a:pt x="530" y="136"/>
                    <a:pt x="726" y="136"/>
                  </a:cubicBezTo>
                  <a:cubicBezTo>
                    <a:pt x="758" y="136"/>
                    <a:pt x="789" y="125"/>
                    <a:pt x="820" y="115"/>
                  </a:cubicBezTo>
                  <a:cubicBezTo>
                    <a:pt x="841" y="115"/>
                    <a:pt x="862" y="83"/>
                    <a:pt x="862" y="74"/>
                  </a:cubicBezTo>
                  <a:cubicBezTo>
                    <a:pt x="851" y="42"/>
                    <a:pt x="830" y="21"/>
                    <a:pt x="809" y="11"/>
                  </a:cubicBezTo>
                  <a:cubicBezTo>
                    <a:pt x="799" y="0"/>
                    <a:pt x="779" y="0"/>
                    <a:pt x="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0"/>
            <p:cNvSpPr/>
            <p:nvPr/>
          </p:nvSpPr>
          <p:spPr>
            <a:xfrm>
              <a:off x="5311263" y="2039222"/>
              <a:ext cx="406246" cy="38027"/>
            </a:xfrm>
            <a:custGeom>
              <a:avLst/>
              <a:gdLst/>
              <a:ahLst/>
              <a:cxnLst/>
              <a:rect l="l" t="t" r="r" b="b"/>
              <a:pathLst>
                <a:path w="1079" h="101" extrusionOk="0">
                  <a:moveTo>
                    <a:pt x="686" y="1"/>
                  </a:moveTo>
                  <a:cubicBezTo>
                    <a:pt x="416" y="1"/>
                    <a:pt x="96" y="30"/>
                    <a:pt x="0" y="88"/>
                  </a:cubicBezTo>
                  <a:cubicBezTo>
                    <a:pt x="90" y="98"/>
                    <a:pt x="180" y="101"/>
                    <a:pt x="269" y="101"/>
                  </a:cubicBezTo>
                  <a:cubicBezTo>
                    <a:pt x="354" y="101"/>
                    <a:pt x="438" y="98"/>
                    <a:pt x="519" y="98"/>
                  </a:cubicBezTo>
                  <a:cubicBezTo>
                    <a:pt x="596" y="92"/>
                    <a:pt x="677" y="86"/>
                    <a:pt x="758" y="86"/>
                  </a:cubicBezTo>
                  <a:cubicBezTo>
                    <a:pt x="817" y="86"/>
                    <a:pt x="876" y="89"/>
                    <a:pt x="934" y="98"/>
                  </a:cubicBezTo>
                  <a:cubicBezTo>
                    <a:pt x="986" y="98"/>
                    <a:pt x="1027" y="78"/>
                    <a:pt x="1079" y="78"/>
                  </a:cubicBezTo>
                  <a:cubicBezTo>
                    <a:pt x="1079" y="57"/>
                    <a:pt x="1079" y="46"/>
                    <a:pt x="1069" y="36"/>
                  </a:cubicBezTo>
                  <a:cubicBezTo>
                    <a:pt x="1005" y="12"/>
                    <a:pt x="855" y="1"/>
                    <a:pt x="6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0"/>
            <p:cNvSpPr/>
            <p:nvPr/>
          </p:nvSpPr>
          <p:spPr>
            <a:xfrm>
              <a:off x="5131671" y="2039975"/>
              <a:ext cx="113704" cy="24473"/>
            </a:xfrm>
            <a:custGeom>
              <a:avLst/>
              <a:gdLst/>
              <a:ahLst/>
              <a:cxnLst/>
              <a:rect l="l" t="t" r="r" b="b"/>
              <a:pathLst>
                <a:path w="302" h="65" extrusionOk="0">
                  <a:moveTo>
                    <a:pt x="169" y="1"/>
                  </a:moveTo>
                  <a:cubicBezTo>
                    <a:pt x="110" y="1"/>
                    <a:pt x="54" y="17"/>
                    <a:pt x="0" y="65"/>
                  </a:cubicBezTo>
                  <a:lnTo>
                    <a:pt x="301" y="65"/>
                  </a:lnTo>
                  <a:lnTo>
                    <a:pt x="301" y="23"/>
                  </a:lnTo>
                  <a:cubicBezTo>
                    <a:pt x="257" y="10"/>
                    <a:pt x="212" y="1"/>
                    <a:pt x="1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0"/>
            <p:cNvSpPr/>
            <p:nvPr/>
          </p:nvSpPr>
          <p:spPr>
            <a:xfrm>
              <a:off x="6021725" y="2040728"/>
              <a:ext cx="54969" cy="47440"/>
            </a:xfrm>
            <a:custGeom>
              <a:avLst/>
              <a:gdLst/>
              <a:ahLst/>
              <a:cxnLst/>
              <a:rect l="l" t="t" r="r" b="b"/>
              <a:pathLst>
                <a:path w="146" h="126" extrusionOk="0">
                  <a:moveTo>
                    <a:pt x="53" y="1"/>
                  </a:moveTo>
                  <a:cubicBezTo>
                    <a:pt x="42" y="1"/>
                    <a:pt x="1" y="42"/>
                    <a:pt x="1" y="53"/>
                  </a:cubicBezTo>
                  <a:cubicBezTo>
                    <a:pt x="1" y="84"/>
                    <a:pt x="32" y="125"/>
                    <a:pt x="53" y="125"/>
                  </a:cubicBezTo>
                  <a:cubicBezTo>
                    <a:pt x="74" y="125"/>
                    <a:pt x="105" y="94"/>
                    <a:pt x="146" y="63"/>
                  </a:cubicBezTo>
                  <a:cubicBezTo>
                    <a:pt x="105" y="32"/>
                    <a:pt x="84" y="11"/>
                    <a:pt x="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0"/>
            <p:cNvSpPr/>
            <p:nvPr/>
          </p:nvSpPr>
          <p:spPr>
            <a:xfrm>
              <a:off x="6017960" y="1665730"/>
              <a:ext cx="47439" cy="55346"/>
            </a:xfrm>
            <a:custGeom>
              <a:avLst/>
              <a:gdLst/>
              <a:ahLst/>
              <a:cxnLst/>
              <a:rect l="l" t="t" r="r" b="b"/>
              <a:pathLst>
                <a:path w="126" h="147" extrusionOk="0">
                  <a:moveTo>
                    <a:pt x="63" y="1"/>
                  </a:moveTo>
                  <a:cubicBezTo>
                    <a:pt x="42" y="22"/>
                    <a:pt x="22" y="42"/>
                    <a:pt x="11" y="74"/>
                  </a:cubicBezTo>
                  <a:cubicBezTo>
                    <a:pt x="1" y="84"/>
                    <a:pt x="32" y="105"/>
                    <a:pt x="63" y="146"/>
                  </a:cubicBezTo>
                  <a:cubicBezTo>
                    <a:pt x="84" y="105"/>
                    <a:pt x="115" y="84"/>
                    <a:pt x="115" y="53"/>
                  </a:cubicBezTo>
                  <a:cubicBezTo>
                    <a:pt x="125" y="32"/>
                    <a:pt x="84" y="12"/>
                    <a:pt x="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0"/>
            <p:cNvSpPr/>
            <p:nvPr/>
          </p:nvSpPr>
          <p:spPr>
            <a:xfrm>
              <a:off x="3519108" y="1978228"/>
              <a:ext cx="152484" cy="117470"/>
            </a:xfrm>
            <a:custGeom>
              <a:avLst/>
              <a:gdLst/>
              <a:ahLst/>
              <a:cxnLst/>
              <a:rect l="l" t="t" r="r" b="b"/>
              <a:pathLst>
                <a:path w="405" h="312" extrusionOk="0">
                  <a:moveTo>
                    <a:pt x="404" y="1"/>
                  </a:moveTo>
                  <a:lnTo>
                    <a:pt x="404" y="1"/>
                  </a:lnTo>
                  <a:cubicBezTo>
                    <a:pt x="228" y="11"/>
                    <a:pt x="63" y="146"/>
                    <a:pt x="0" y="312"/>
                  </a:cubicBezTo>
                  <a:cubicBezTo>
                    <a:pt x="166" y="240"/>
                    <a:pt x="280" y="146"/>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0"/>
            <p:cNvSpPr/>
            <p:nvPr/>
          </p:nvSpPr>
          <p:spPr>
            <a:xfrm>
              <a:off x="3671215" y="1982370"/>
              <a:ext cx="102032" cy="86220"/>
            </a:xfrm>
            <a:custGeom>
              <a:avLst/>
              <a:gdLst/>
              <a:ahLst/>
              <a:cxnLst/>
              <a:rect l="l" t="t" r="r" b="b"/>
              <a:pathLst>
                <a:path w="271" h="229" extrusionOk="0">
                  <a:moveTo>
                    <a:pt x="270" y="0"/>
                  </a:moveTo>
                  <a:cubicBezTo>
                    <a:pt x="115" y="0"/>
                    <a:pt x="42" y="63"/>
                    <a:pt x="0" y="229"/>
                  </a:cubicBezTo>
                  <a:cubicBezTo>
                    <a:pt x="146" y="187"/>
                    <a:pt x="219" y="125"/>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0"/>
            <p:cNvSpPr/>
            <p:nvPr/>
          </p:nvSpPr>
          <p:spPr>
            <a:xfrm>
              <a:off x="3850807" y="1990276"/>
              <a:ext cx="102032" cy="109563"/>
            </a:xfrm>
            <a:custGeom>
              <a:avLst/>
              <a:gdLst/>
              <a:ahLst/>
              <a:cxnLst/>
              <a:rect l="l" t="t" r="r" b="b"/>
              <a:pathLst>
                <a:path w="271" h="291" extrusionOk="0">
                  <a:moveTo>
                    <a:pt x="270" y="0"/>
                  </a:moveTo>
                  <a:lnTo>
                    <a:pt x="270" y="0"/>
                  </a:lnTo>
                  <a:cubicBezTo>
                    <a:pt x="125" y="62"/>
                    <a:pt x="42" y="125"/>
                    <a:pt x="11" y="208"/>
                  </a:cubicBezTo>
                  <a:cubicBezTo>
                    <a:pt x="0" y="218"/>
                    <a:pt x="21" y="238"/>
                    <a:pt x="32" y="291"/>
                  </a:cubicBezTo>
                  <a:cubicBezTo>
                    <a:pt x="125" y="197"/>
                    <a:pt x="239" y="155"/>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0"/>
            <p:cNvSpPr/>
            <p:nvPr/>
          </p:nvSpPr>
          <p:spPr>
            <a:xfrm>
              <a:off x="3769106" y="1986135"/>
              <a:ext cx="82078" cy="86220"/>
            </a:xfrm>
            <a:custGeom>
              <a:avLst/>
              <a:gdLst/>
              <a:ahLst/>
              <a:cxnLst/>
              <a:rect l="l" t="t" r="r" b="b"/>
              <a:pathLst>
                <a:path w="218" h="229" extrusionOk="0">
                  <a:moveTo>
                    <a:pt x="217" y="0"/>
                  </a:moveTo>
                  <a:lnTo>
                    <a:pt x="217" y="0"/>
                  </a:lnTo>
                  <a:cubicBezTo>
                    <a:pt x="114" y="42"/>
                    <a:pt x="31" y="83"/>
                    <a:pt x="0" y="229"/>
                  </a:cubicBezTo>
                  <a:cubicBezTo>
                    <a:pt x="176" y="166"/>
                    <a:pt x="217" y="125"/>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0"/>
            <p:cNvSpPr/>
            <p:nvPr/>
          </p:nvSpPr>
          <p:spPr>
            <a:xfrm>
              <a:off x="2519492" y="2044116"/>
              <a:ext cx="66641" cy="51581"/>
            </a:xfrm>
            <a:custGeom>
              <a:avLst/>
              <a:gdLst/>
              <a:ahLst/>
              <a:cxnLst/>
              <a:rect l="l" t="t" r="r" b="b"/>
              <a:pathLst>
                <a:path w="177" h="137" extrusionOk="0">
                  <a:moveTo>
                    <a:pt x="80" y="1"/>
                  </a:moveTo>
                  <a:cubicBezTo>
                    <a:pt x="77" y="1"/>
                    <a:pt x="75" y="1"/>
                    <a:pt x="73" y="2"/>
                  </a:cubicBezTo>
                  <a:cubicBezTo>
                    <a:pt x="42" y="12"/>
                    <a:pt x="21" y="54"/>
                    <a:pt x="0" y="75"/>
                  </a:cubicBezTo>
                  <a:cubicBezTo>
                    <a:pt x="21" y="106"/>
                    <a:pt x="52" y="137"/>
                    <a:pt x="63" y="137"/>
                  </a:cubicBezTo>
                  <a:cubicBezTo>
                    <a:pt x="104" y="137"/>
                    <a:pt x="125" y="95"/>
                    <a:pt x="176" y="65"/>
                  </a:cubicBezTo>
                  <a:cubicBezTo>
                    <a:pt x="130" y="37"/>
                    <a:pt x="100" y="1"/>
                    <a:pt x="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0"/>
            <p:cNvSpPr/>
            <p:nvPr/>
          </p:nvSpPr>
          <p:spPr>
            <a:xfrm>
              <a:off x="2523257" y="1677778"/>
              <a:ext cx="74547" cy="51581"/>
            </a:xfrm>
            <a:custGeom>
              <a:avLst/>
              <a:gdLst/>
              <a:ahLst/>
              <a:cxnLst/>
              <a:rect l="l" t="t" r="r" b="b"/>
              <a:pathLst>
                <a:path w="198" h="137" extrusionOk="0">
                  <a:moveTo>
                    <a:pt x="83" y="0"/>
                  </a:moveTo>
                  <a:cubicBezTo>
                    <a:pt x="63" y="0"/>
                    <a:pt x="32" y="42"/>
                    <a:pt x="0" y="73"/>
                  </a:cubicBezTo>
                  <a:cubicBezTo>
                    <a:pt x="32" y="93"/>
                    <a:pt x="53" y="135"/>
                    <a:pt x="83" y="135"/>
                  </a:cubicBezTo>
                  <a:cubicBezTo>
                    <a:pt x="87" y="136"/>
                    <a:pt x="90" y="137"/>
                    <a:pt x="94" y="137"/>
                  </a:cubicBezTo>
                  <a:cubicBezTo>
                    <a:pt x="122" y="137"/>
                    <a:pt x="151" y="101"/>
                    <a:pt x="198" y="73"/>
                  </a:cubicBezTo>
                  <a:cubicBezTo>
                    <a:pt x="145" y="42"/>
                    <a:pt x="115" y="0"/>
                    <a:pt x="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0"/>
            <p:cNvSpPr/>
            <p:nvPr/>
          </p:nvSpPr>
          <p:spPr>
            <a:xfrm>
              <a:off x="6041680" y="1665730"/>
              <a:ext cx="377" cy="377"/>
            </a:xfrm>
            <a:custGeom>
              <a:avLst/>
              <a:gdLst/>
              <a:ahLst/>
              <a:cxnLst/>
              <a:rect l="l" t="t" r="r" b="b"/>
              <a:pathLst>
                <a:path w="1" h="1" extrusionOk="0">
                  <a:moveTo>
                    <a:pt x="0" y="1"/>
                  </a:moveTo>
                  <a:lnTo>
                    <a:pt x="0" y="1"/>
                  </a:lnTo>
                  <a:lnTo>
                    <a:pt x="0" y="1"/>
                  </a:lnTo>
                  <a:lnTo>
                    <a:pt x="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0"/>
            <p:cNvSpPr/>
            <p:nvPr/>
          </p:nvSpPr>
          <p:spPr>
            <a:xfrm>
              <a:off x="5311263" y="2036963"/>
              <a:ext cx="406246" cy="39533"/>
            </a:xfrm>
            <a:custGeom>
              <a:avLst/>
              <a:gdLst/>
              <a:ahLst/>
              <a:cxnLst/>
              <a:rect l="l" t="t" r="r" b="b"/>
              <a:pathLst>
                <a:path w="1079" h="105" extrusionOk="0">
                  <a:moveTo>
                    <a:pt x="696" y="1"/>
                  </a:moveTo>
                  <a:cubicBezTo>
                    <a:pt x="861" y="1"/>
                    <a:pt x="1007" y="21"/>
                    <a:pt x="1069" y="42"/>
                  </a:cubicBezTo>
                  <a:cubicBezTo>
                    <a:pt x="1007" y="11"/>
                    <a:pt x="861" y="1"/>
                    <a:pt x="696" y="1"/>
                  </a:cubicBezTo>
                  <a:close/>
                  <a:moveTo>
                    <a:pt x="0" y="94"/>
                  </a:moveTo>
                  <a:lnTo>
                    <a:pt x="0" y="94"/>
                  </a:lnTo>
                  <a:cubicBezTo>
                    <a:pt x="94" y="104"/>
                    <a:pt x="177" y="104"/>
                    <a:pt x="270" y="104"/>
                  </a:cubicBezTo>
                  <a:cubicBezTo>
                    <a:pt x="187" y="104"/>
                    <a:pt x="94" y="104"/>
                    <a:pt x="0" y="94"/>
                  </a:cubicBezTo>
                  <a:close/>
                  <a:moveTo>
                    <a:pt x="1079" y="84"/>
                  </a:moveTo>
                  <a:lnTo>
                    <a:pt x="1079" y="84"/>
                  </a:lnTo>
                  <a:cubicBezTo>
                    <a:pt x="1037" y="84"/>
                    <a:pt x="986" y="104"/>
                    <a:pt x="944" y="104"/>
                  </a:cubicBezTo>
                  <a:cubicBezTo>
                    <a:pt x="996" y="104"/>
                    <a:pt x="1037" y="84"/>
                    <a:pt x="1079" y="84"/>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0"/>
            <p:cNvSpPr/>
            <p:nvPr/>
          </p:nvSpPr>
          <p:spPr>
            <a:xfrm>
              <a:off x="4299976" y="1638621"/>
              <a:ext cx="1807965" cy="484562"/>
            </a:xfrm>
            <a:custGeom>
              <a:avLst/>
              <a:gdLst/>
              <a:ahLst/>
              <a:cxnLst/>
              <a:rect l="l" t="t" r="r" b="b"/>
              <a:pathLst>
                <a:path w="4802" h="1287" extrusionOk="0">
                  <a:moveTo>
                    <a:pt x="4636" y="73"/>
                  </a:moveTo>
                  <a:lnTo>
                    <a:pt x="4657" y="94"/>
                  </a:lnTo>
                  <a:cubicBezTo>
                    <a:pt x="4668" y="94"/>
                    <a:pt x="4668" y="104"/>
                    <a:pt x="4668" y="104"/>
                  </a:cubicBezTo>
                  <a:cubicBezTo>
                    <a:pt x="4678" y="104"/>
                    <a:pt x="4678" y="114"/>
                    <a:pt x="4678" y="114"/>
                  </a:cubicBezTo>
                  <a:lnTo>
                    <a:pt x="4678" y="125"/>
                  </a:lnTo>
                  <a:cubicBezTo>
                    <a:pt x="4678" y="156"/>
                    <a:pt x="4647" y="177"/>
                    <a:pt x="4626" y="218"/>
                  </a:cubicBezTo>
                  <a:lnTo>
                    <a:pt x="4585" y="177"/>
                  </a:lnTo>
                  <a:cubicBezTo>
                    <a:pt x="4574" y="156"/>
                    <a:pt x="4564" y="146"/>
                    <a:pt x="4574" y="146"/>
                  </a:cubicBezTo>
                  <a:lnTo>
                    <a:pt x="4574" y="125"/>
                  </a:lnTo>
                  <a:cubicBezTo>
                    <a:pt x="4585" y="114"/>
                    <a:pt x="4595" y="104"/>
                    <a:pt x="4605" y="104"/>
                  </a:cubicBezTo>
                  <a:cubicBezTo>
                    <a:pt x="4605" y="94"/>
                    <a:pt x="4615" y="84"/>
                    <a:pt x="4626" y="73"/>
                  </a:cubicBezTo>
                  <a:close/>
                  <a:moveTo>
                    <a:pt x="2427" y="1069"/>
                  </a:moveTo>
                  <a:cubicBezTo>
                    <a:pt x="2458" y="1079"/>
                    <a:pt x="2479" y="1079"/>
                    <a:pt x="2510" y="1089"/>
                  </a:cubicBezTo>
                  <a:lnTo>
                    <a:pt x="2510" y="1110"/>
                  </a:lnTo>
                  <a:lnTo>
                    <a:pt x="2510" y="1131"/>
                  </a:lnTo>
                  <a:lnTo>
                    <a:pt x="2209" y="1131"/>
                  </a:lnTo>
                  <a:lnTo>
                    <a:pt x="2241" y="1100"/>
                  </a:lnTo>
                  <a:cubicBezTo>
                    <a:pt x="2282" y="1079"/>
                    <a:pt x="2334" y="1069"/>
                    <a:pt x="2375" y="1069"/>
                  </a:cubicBezTo>
                  <a:close/>
                  <a:moveTo>
                    <a:pt x="3382" y="1059"/>
                  </a:moveTo>
                  <a:cubicBezTo>
                    <a:pt x="3547" y="1059"/>
                    <a:pt x="3693" y="1069"/>
                    <a:pt x="3755" y="1100"/>
                  </a:cubicBezTo>
                  <a:cubicBezTo>
                    <a:pt x="3765" y="1110"/>
                    <a:pt x="3765" y="1121"/>
                    <a:pt x="3765" y="1142"/>
                  </a:cubicBezTo>
                  <a:cubicBezTo>
                    <a:pt x="3723" y="1142"/>
                    <a:pt x="3672" y="1162"/>
                    <a:pt x="3630" y="1162"/>
                  </a:cubicBezTo>
                  <a:lnTo>
                    <a:pt x="3620" y="1162"/>
                  </a:lnTo>
                  <a:cubicBezTo>
                    <a:pt x="3557" y="1152"/>
                    <a:pt x="3506" y="1152"/>
                    <a:pt x="3444" y="1152"/>
                  </a:cubicBezTo>
                  <a:cubicBezTo>
                    <a:pt x="3361" y="1152"/>
                    <a:pt x="3288" y="1152"/>
                    <a:pt x="3205" y="1162"/>
                  </a:cubicBezTo>
                  <a:lnTo>
                    <a:pt x="2956" y="1162"/>
                  </a:lnTo>
                  <a:cubicBezTo>
                    <a:pt x="2863" y="1162"/>
                    <a:pt x="2780" y="1162"/>
                    <a:pt x="2686" y="1152"/>
                  </a:cubicBezTo>
                  <a:cubicBezTo>
                    <a:pt x="2718" y="1131"/>
                    <a:pt x="2769" y="1121"/>
                    <a:pt x="2842" y="1100"/>
                  </a:cubicBezTo>
                  <a:cubicBezTo>
                    <a:pt x="2987" y="1079"/>
                    <a:pt x="3195" y="1059"/>
                    <a:pt x="3382" y="1059"/>
                  </a:cubicBezTo>
                  <a:close/>
                  <a:moveTo>
                    <a:pt x="4626" y="1069"/>
                  </a:moveTo>
                  <a:cubicBezTo>
                    <a:pt x="4647" y="1079"/>
                    <a:pt x="4668" y="1089"/>
                    <a:pt x="4698" y="1121"/>
                  </a:cubicBezTo>
                  <a:cubicBezTo>
                    <a:pt x="4709" y="1121"/>
                    <a:pt x="4709" y="1131"/>
                    <a:pt x="4719" y="1131"/>
                  </a:cubicBezTo>
                  <a:cubicBezTo>
                    <a:pt x="4678" y="1162"/>
                    <a:pt x="4657" y="1193"/>
                    <a:pt x="4636" y="1193"/>
                  </a:cubicBezTo>
                  <a:lnTo>
                    <a:pt x="4626" y="1193"/>
                  </a:lnTo>
                  <a:cubicBezTo>
                    <a:pt x="4615" y="1193"/>
                    <a:pt x="4605" y="1183"/>
                    <a:pt x="4595" y="1172"/>
                  </a:cubicBezTo>
                  <a:cubicBezTo>
                    <a:pt x="4585" y="1162"/>
                    <a:pt x="4574" y="1142"/>
                    <a:pt x="4574" y="1121"/>
                  </a:cubicBezTo>
                  <a:cubicBezTo>
                    <a:pt x="4574" y="1110"/>
                    <a:pt x="4605" y="1069"/>
                    <a:pt x="4626" y="1069"/>
                  </a:cubicBezTo>
                  <a:close/>
                  <a:moveTo>
                    <a:pt x="3672" y="1"/>
                  </a:moveTo>
                  <a:cubicBezTo>
                    <a:pt x="3474" y="94"/>
                    <a:pt x="3278" y="208"/>
                    <a:pt x="3101" y="280"/>
                  </a:cubicBezTo>
                  <a:cubicBezTo>
                    <a:pt x="2116" y="747"/>
                    <a:pt x="1079" y="1121"/>
                    <a:pt x="1" y="1287"/>
                  </a:cubicBezTo>
                  <a:lnTo>
                    <a:pt x="4802" y="1287"/>
                  </a:lnTo>
                  <a:lnTo>
                    <a:pt x="4802" y="1038"/>
                  </a:lnTo>
                  <a:lnTo>
                    <a:pt x="4802" y="550"/>
                  </a:lnTo>
                  <a:cubicBezTo>
                    <a:pt x="4802" y="374"/>
                    <a:pt x="4802" y="197"/>
                    <a:pt x="4792" y="21"/>
                  </a:cubicBezTo>
                  <a:cubicBezTo>
                    <a:pt x="4719" y="11"/>
                    <a:pt x="4283" y="1"/>
                    <a:pt x="36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0"/>
            <p:cNvSpPr/>
            <p:nvPr/>
          </p:nvSpPr>
          <p:spPr>
            <a:xfrm>
              <a:off x="3921213" y="1595700"/>
              <a:ext cx="2241696" cy="574547"/>
            </a:xfrm>
            <a:custGeom>
              <a:avLst/>
              <a:gdLst/>
              <a:ahLst/>
              <a:cxnLst/>
              <a:rect l="l" t="t" r="r" b="b"/>
              <a:pathLst>
                <a:path w="5954" h="1526" extrusionOk="0">
                  <a:moveTo>
                    <a:pt x="4978" y="0"/>
                  </a:moveTo>
                  <a:cubicBezTo>
                    <a:pt x="4875" y="32"/>
                    <a:pt x="4782" y="73"/>
                    <a:pt x="4678" y="115"/>
                  </a:cubicBezTo>
                  <a:cubicBezTo>
                    <a:pt x="5289" y="115"/>
                    <a:pt x="5725" y="125"/>
                    <a:pt x="5798" y="135"/>
                  </a:cubicBezTo>
                  <a:cubicBezTo>
                    <a:pt x="5808" y="311"/>
                    <a:pt x="5808" y="488"/>
                    <a:pt x="5808" y="664"/>
                  </a:cubicBezTo>
                  <a:lnTo>
                    <a:pt x="5808" y="1152"/>
                  </a:lnTo>
                  <a:lnTo>
                    <a:pt x="5808" y="1401"/>
                  </a:lnTo>
                  <a:lnTo>
                    <a:pt x="1007" y="1401"/>
                  </a:lnTo>
                  <a:cubicBezTo>
                    <a:pt x="695" y="1452"/>
                    <a:pt x="374" y="1484"/>
                    <a:pt x="62" y="1494"/>
                  </a:cubicBezTo>
                  <a:cubicBezTo>
                    <a:pt x="32" y="1494"/>
                    <a:pt x="11" y="1504"/>
                    <a:pt x="0" y="1525"/>
                  </a:cubicBezTo>
                  <a:lnTo>
                    <a:pt x="5860" y="1525"/>
                  </a:lnTo>
                  <a:cubicBezTo>
                    <a:pt x="5891" y="1525"/>
                    <a:pt x="5932" y="1504"/>
                    <a:pt x="5953" y="1494"/>
                  </a:cubicBezTo>
                  <a:lnTo>
                    <a:pt x="5953" y="208"/>
                  </a:lnTo>
                  <a:cubicBezTo>
                    <a:pt x="5870" y="125"/>
                    <a:pt x="5787" y="53"/>
                    <a:pt x="56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0"/>
            <p:cNvSpPr/>
            <p:nvPr/>
          </p:nvSpPr>
          <p:spPr>
            <a:xfrm>
              <a:off x="5311263" y="2036963"/>
              <a:ext cx="406246" cy="39533"/>
            </a:xfrm>
            <a:custGeom>
              <a:avLst/>
              <a:gdLst/>
              <a:ahLst/>
              <a:cxnLst/>
              <a:rect l="l" t="t" r="r" b="b"/>
              <a:pathLst>
                <a:path w="1079" h="105" extrusionOk="0">
                  <a:moveTo>
                    <a:pt x="696" y="1"/>
                  </a:moveTo>
                  <a:cubicBezTo>
                    <a:pt x="509" y="1"/>
                    <a:pt x="301" y="21"/>
                    <a:pt x="156" y="42"/>
                  </a:cubicBezTo>
                  <a:cubicBezTo>
                    <a:pt x="83" y="63"/>
                    <a:pt x="32" y="73"/>
                    <a:pt x="0" y="94"/>
                  </a:cubicBezTo>
                  <a:cubicBezTo>
                    <a:pt x="94" y="104"/>
                    <a:pt x="187" y="104"/>
                    <a:pt x="270" y="104"/>
                  </a:cubicBezTo>
                  <a:lnTo>
                    <a:pt x="519" y="104"/>
                  </a:lnTo>
                  <a:cubicBezTo>
                    <a:pt x="602" y="94"/>
                    <a:pt x="675" y="94"/>
                    <a:pt x="758" y="94"/>
                  </a:cubicBezTo>
                  <a:cubicBezTo>
                    <a:pt x="820" y="94"/>
                    <a:pt x="871" y="94"/>
                    <a:pt x="934" y="104"/>
                  </a:cubicBezTo>
                  <a:lnTo>
                    <a:pt x="944" y="104"/>
                  </a:lnTo>
                  <a:cubicBezTo>
                    <a:pt x="996" y="104"/>
                    <a:pt x="1037" y="84"/>
                    <a:pt x="1079" y="84"/>
                  </a:cubicBezTo>
                  <a:cubicBezTo>
                    <a:pt x="1079" y="63"/>
                    <a:pt x="1079" y="52"/>
                    <a:pt x="1069" y="42"/>
                  </a:cubicBezTo>
                  <a:cubicBezTo>
                    <a:pt x="1007" y="21"/>
                    <a:pt x="861" y="1"/>
                    <a:pt x="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0"/>
            <p:cNvSpPr/>
            <p:nvPr/>
          </p:nvSpPr>
          <p:spPr>
            <a:xfrm>
              <a:off x="5131671" y="2040728"/>
              <a:ext cx="113704" cy="23720"/>
            </a:xfrm>
            <a:custGeom>
              <a:avLst/>
              <a:gdLst/>
              <a:ahLst/>
              <a:cxnLst/>
              <a:rect l="l" t="t" r="r" b="b"/>
              <a:pathLst>
                <a:path w="302" h="63" extrusionOk="0">
                  <a:moveTo>
                    <a:pt x="166" y="1"/>
                  </a:moveTo>
                  <a:cubicBezTo>
                    <a:pt x="125" y="1"/>
                    <a:pt x="73" y="11"/>
                    <a:pt x="32" y="32"/>
                  </a:cubicBezTo>
                  <a:lnTo>
                    <a:pt x="0" y="63"/>
                  </a:lnTo>
                  <a:lnTo>
                    <a:pt x="301" y="63"/>
                  </a:lnTo>
                  <a:lnTo>
                    <a:pt x="301" y="42"/>
                  </a:lnTo>
                  <a:lnTo>
                    <a:pt x="301" y="21"/>
                  </a:lnTo>
                  <a:cubicBezTo>
                    <a:pt x="270" y="11"/>
                    <a:pt x="249" y="1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0"/>
            <p:cNvSpPr/>
            <p:nvPr/>
          </p:nvSpPr>
          <p:spPr>
            <a:xfrm>
              <a:off x="6021725" y="2040728"/>
              <a:ext cx="54969" cy="47440"/>
            </a:xfrm>
            <a:custGeom>
              <a:avLst/>
              <a:gdLst/>
              <a:ahLst/>
              <a:cxnLst/>
              <a:rect l="l" t="t" r="r" b="b"/>
              <a:pathLst>
                <a:path w="146" h="126" extrusionOk="0">
                  <a:moveTo>
                    <a:pt x="53" y="1"/>
                  </a:moveTo>
                  <a:cubicBezTo>
                    <a:pt x="32" y="1"/>
                    <a:pt x="1" y="42"/>
                    <a:pt x="1" y="53"/>
                  </a:cubicBezTo>
                  <a:cubicBezTo>
                    <a:pt x="1" y="74"/>
                    <a:pt x="12" y="94"/>
                    <a:pt x="22" y="104"/>
                  </a:cubicBezTo>
                  <a:cubicBezTo>
                    <a:pt x="32" y="115"/>
                    <a:pt x="42" y="125"/>
                    <a:pt x="53" y="125"/>
                  </a:cubicBezTo>
                  <a:lnTo>
                    <a:pt x="63" y="125"/>
                  </a:lnTo>
                  <a:cubicBezTo>
                    <a:pt x="84" y="125"/>
                    <a:pt x="105" y="94"/>
                    <a:pt x="146" y="63"/>
                  </a:cubicBezTo>
                  <a:cubicBezTo>
                    <a:pt x="136" y="63"/>
                    <a:pt x="136" y="53"/>
                    <a:pt x="125" y="53"/>
                  </a:cubicBezTo>
                  <a:cubicBezTo>
                    <a:pt x="95" y="21"/>
                    <a:pt x="74" y="11"/>
                    <a:pt x="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0"/>
            <p:cNvSpPr/>
            <p:nvPr/>
          </p:nvSpPr>
          <p:spPr>
            <a:xfrm>
              <a:off x="6017960" y="1665730"/>
              <a:ext cx="43298" cy="55346"/>
            </a:xfrm>
            <a:custGeom>
              <a:avLst/>
              <a:gdLst/>
              <a:ahLst/>
              <a:cxnLst/>
              <a:rect l="l" t="t" r="r" b="b"/>
              <a:pathLst>
                <a:path w="115" h="147" extrusionOk="0">
                  <a:moveTo>
                    <a:pt x="63" y="1"/>
                  </a:moveTo>
                  <a:cubicBezTo>
                    <a:pt x="52" y="12"/>
                    <a:pt x="42" y="22"/>
                    <a:pt x="42" y="32"/>
                  </a:cubicBezTo>
                  <a:cubicBezTo>
                    <a:pt x="32" y="32"/>
                    <a:pt x="22" y="42"/>
                    <a:pt x="11" y="53"/>
                  </a:cubicBezTo>
                  <a:lnTo>
                    <a:pt x="11" y="74"/>
                  </a:lnTo>
                  <a:cubicBezTo>
                    <a:pt x="1" y="74"/>
                    <a:pt x="11" y="84"/>
                    <a:pt x="22" y="105"/>
                  </a:cubicBezTo>
                  <a:lnTo>
                    <a:pt x="63" y="146"/>
                  </a:lnTo>
                  <a:cubicBezTo>
                    <a:pt x="84" y="105"/>
                    <a:pt x="115" y="84"/>
                    <a:pt x="115" y="53"/>
                  </a:cubicBezTo>
                  <a:lnTo>
                    <a:pt x="115" y="42"/>
                  </a:lnTo>
                  <a:cubicBezTo>
                    <a:pt x="115" y="42"/>
                    <a:pt x="115" y="32"/>
                    <a:pt x="105" y="32"/>
                  </a:cubicBezTo>
                  <a:cubicBezTo>
                    <a:pt x="105" y="32"/>
                    <a:pt x="105" y="22"/>
                    <a:pt x="94" y="22"/>
                  </a:cubicBezTo>
                  <a:lnTo>
                    <a:pt x="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0"/>
            <p:cNvSpPr/>
            <p:nvPr/>
          </p:nvSpPr>
          <p:spPr>
            <a:xfrm>
              <a:off x="2538694" y="1716934"/>
              <a:ext cx="4518" cy="7907"/>
            </a:xfrm>
            <a:custGeom>
              <a:avLst/>
              <a:gdLst/>
              <a:ahLst/>
              <a:cxnLst/>
              <a:rect l="l" t="t" r="r" b="b"/>
              <a:pathLst>
                <a:path w="12" h="21" extrusionOk="0">
                  <a:moveTo>
                    <a:pt x="1" y="0"/>
                  </a:moveTo>
                  <a:lnTo>
                    <a:pt x="1" y="10"/>
                  </a:lnTo>
                  <a:lnTo>
                    <a:pt x="12" y="21"/>
                  </a:lnTo>
                  <a:cubicBezTo>
                    <a:pt x="12" y="21"/>
                    <a:pt x="1" y="1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0"/>
            <p:cNvSpPr/>
            <p:nvPr/>
          </p:nvSpPr>
          <p:spPr>
            <a:xfrm>
              <a:off x="2542835" y="1681543"/>
              <a:ext cx="54969" cy="47063"/>
            </a:xfrm>
            <a:custGeom>
              <a:avLst/>
              <a:gdLst/>
              <a:ahLst/>
              <a:cxnLst/>
              <a:rect l="l" t="t" r="r" b="b"/>
              <a:pathLst>
                <a:path w="146" h="125" extrusionOk="0">
                  <a:moveTo>
                    <a:pt x="1" y="115"/>
                  </a:moveTo>
                  <a:lnTo>
                    <a:pt x="1" y="115"/>
                  </a:lnTo>
                  <a:cubicBezTo>
                    <a:pt x="11" y="115"/>
                    <a:pt x="11" y="125"/>
                    <a:pt x="21" y="125"/>
                  </a:cubicBezTo>
                  <a:cubicBezTo>
                    <a:pt x="11" y="125"/>
                    <a:pt x="11" y="115"/>
                    <a:pt x="1" y="115"/>
                  </a:cubicBezTo>
                  <a:close/>
                  <a:moveTo>
                    <a:pt x="63" y="0"/>
                  </a:moveTo>
                  <a:lnTo>
                    <a:pt x="63" y="0"/>
                  </a:lnTo>
                  <a:cubicBezTo>
                    <a:pt x="84" y="11"/>
                    <a:pt x="114" y="42"/>
                    <a:pt x="146" y="63"/>
                  </a:cubicBezTo>
                  <a:lnTo>
                    <a:pt x="146" y="63"/>
                  </a:lnTo>
                  <a:cubicBezTo>
                    <a:pt x="114" y="42"/>
                    <a:pt x="84" y="11"/>
                    <a:pt x="63" y="0"/>
                  </a:cubicBez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0"/>
            <p:cNvSpPr/>
            <p:nvPr/>
          </p:nvSpPr>
          <p:spPr>
            <a:xfrm>
              <a:off x="2527399" y="1658200"/>
              <a:ext cx="1062490" cy="343749"/>
            </a:xfrm>
            <a:custGeom>
              <a:avLst/>
              <a:gdLst/>
              <a:ahLst/>
              <a:cxnLst/>
              <a:rect l="l" t="t" r="r" b="b"/>
              <a:pathLst>
                <a:path w="2822" h="913" extrusionOk="0">
                  <a:moveTo>
                    <a:pt x="664" y="0"/>
                  </a:moveTo>
                  <a:cubicBezTo>
                    <a:pt x="529" y="0"/>
                    <a:pt x="394" y="0"/>
                    <a:pt x="259" y="11"/>
                  </a:cubicBezTo>
                  <a:cubicBezTo>
                    <a:pt x="207" y="11"/>
                    <a:pt x="145" y="32"/>
                    <a:pt x="104" y="62"/>
                  </a:cubicBezTo>
                  <a:cubicBezTo>
                    <a:pt x="125" y="73"/>
                    <a:pt x="155" y="104"/>
                    <a:pt x="187" y="125"/>
                  </a:cubicBezTo>
                  <a:cubicBezTo>
                    <a:pt x="134" y="156"/>
                    <a:pt x="104" y="187"/>
                    <a:pt x="83" y="187"/>
                  </a:cubicBezTo>
                  <a:lnTo>
                    <a:pt x="62" y="187"/>
                  </a:lnTo>
                  <a:cubicBezTo>
                    <a:pt x="52" y="187"/>
                    <a:pt x="52" y="177"/>
                    <a:pt x="42" y="177"/>
                  </a:cubicBezTo>
                  <a:lnTo>
                    <a:pt x="31" y="166"/>
                  </a:lnTo>
                  <a:cubicBezTo>
                    <a:pt x="21" y="187"/>
                    <a:pt x="10" y="218"/>
                    <a:pt x="10" y="260"/>
                  </a:cubicBezTo>
                  <a:cubicBezTo>
                    <a:pt x="0" y="498"/>
                    <a:pt x="31" y="654"/>
                    <a:pt x="155" y="861"/>
                  </a:cubicBezTo>
                  <a:cubicBezTo>
                    <a:pt x="176" y="892"/>
                    <a:pt x="207" y="913"/>
                    <a:pt x="238" y="913"/>
                  </a:cubicBezTo>
                  <a:cubicBezTo>
                    <a:pt x="280" y="913"/>
                    <a:pt x="321" y="882"/>
                    <a:pt x="342" y="841"/>
                  </a:cubicBezTo>
                  <a:cubicBezTo>
                    <a:pt x="383" y="716"/>
                    <a:pt x="415" y="592"/>
                    <a:pt x="456" y="467"/>
                  </a:cubicBezTo>
                  <a:cubicBezTo>
                    <a:pt x="923" y="353"/>
                    <a:pt x="1420" y="311"/>
                    <a:pt x="1918" y="311"/>
                  </a:cubicBezTo>
                  <a:cubicBezTo>
                    <a:pt x="2199" y="311"/>
                    <a:pt x="2478" y="322"/>
                    <a:pt x="2738" y="343"/>
                  </a:cubicBezTo>
                  <a:lnTo>
                    <a:pt x="2748" y="343"/>
                  </a:lnTo>
                  <a:cubicBezTo>
                    <a:pt x="2810" y="343"/>
                    <a:pt x="2821" y="239"/>
                    <a:pt x="2759" y="228"/>
                  </a:cubicBezTo>
                  <a:cubicBezTo>
                    <a:pt x="2043" y="42"/>
                    <a:pt x="1379"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0"/>
            <p:cNvSpPr/>
            <p:nvPr/>
          </p:nvSpPr>
          <p:spPr>
            <a:xfrm>
              <a:off x="2538694" y="1681543"/>
              <a:ext cx="59111" cy="47063"/>
            </a:xfrm>
            <a:custGeom>
              <a:avLst/>
              <a:gdLst/>
              <a:ahLst/>
              <a:cxnLst/>
              <a:rect l="l" t="t" r="r" b="b"/>
              <a:pathLst>
                <a:path w="157" h="125" extrusionOk="0">
                  <a:moveTo>
                    <a:pt x="74" y="0"/>
                  </a:moveTo>
                  <a:cubicBezTo>
                    <a:pt x="42" y="21"/>
                    <a:pt x="22" y="63"/>
                    <a:pt x="1" y="94"/>
                  </a:cubicBezTo>
                  <a:cubicBezTo>
                    <a:pt x="1" y="104"/>
                    <a:pt x="12" y="115"/>
                    <a:pt x="12" y="115"/>
                  </a:cubicBezTo>
                  <a:cubicBezTo>
                    <a:pt x="22" y="115"/>
                    <a:pt x="22" y="125"/>
                    <a:pt x="32" y="125"/>
                  </a:cubicBezTo>
                  <a:lnTo>
                    <a:pt x="53" y="125"/>
                  </a:lnTo>
                  <a:cubicBezTo>
                    <a:pt x="74" y="125"/>
                    <a:pt x="104" y="94"/>
                    <a:pt x="157" y="63"/>
                  </a:cubicBezTo>
                  <a:cubicBezTo>
                    <a:pt x="125" y="42"/>
                    <a:pt x="95" y="11"/>
                    <a:pt x="74"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0"/>
            <p:cNvSpPr/>
            <p:nvPr/>
          </p:nvSpPr>
          <p:spPr>
            <a:xfrm>
              <a:off x="4069556" y="1669871"/>
              <a:ext cx="644572" cy="246234"/>
            </a:xfrm>
            <a:custGeom>
              <a:avLst/>
              <a:gdLst/>
              <a:ahLst/>
              <a:cxnLst/>
              <a:rect l="l" t="t" r="r" b="b"/>
              <a:pathLst>
                <a:path w="1712" h="654" extrusionOk="0">
                  <a:moveTo>
                    <a:pt x="716" y="1"/>
                  </a:moveTo>
                  <a:cubicBezTo>
                    <a:pt x="436" y="1"/>
                    <a:pt x="166" y="52"/>
                    <a:pt x="0" y="197"/>
                  </a:cubicBezTo>
                  <a:lnTo>
                    <a:pt x="0" y="644"/>
                  </a:lnTo>
                  <a:cubicBezTo>
                    <a:pt x="11" y="654"/>
                    <a:pt x="21" y="654"/>
                    <a:pt x="21" y="654"/>
                  </a:cubicBezTo>
                  <a:cubicBezTo>
                    <a:pt x="42" y="654"/>
                    <a:pt x="53" y="644"/>
                    <a:pt x="62" y="644"/>
                  </a:cubicBezTo>
                  <a:cubicBezTo>
                    <a:pt x="550" y="446"/>
                    <a:pt x="1069" y="301"/>
                    <a:pt x="1597" y="250"/>
                  </a:cubicBezTo>
                  <a:cubicBezTo>
                    <a:pt x="1670" y="239"/>
                    <a:pt x="1712" y="114"/>
                    <a:pt x="1618" y="104"/>
                  </a:cubicBezTo>
                  <a:cubicBezTo>
                    <a:pt x="1422" y="73"/>
                    <a:pt x="1058" y="1"/>
                    <a:pt x="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0"/>
            <p:cNvSpPr/>
            <p:nvPr/>
          </p:nvSpPr>
          <p:spPr>
            <a:xfrm>
              <a:off x="4014963" y="1744043"/>
              <a:ext cx="54969" cy="168298"/>
            </a:xfrm>
            <a:custGeom>
              <a:avLst/>
              <a:gdLst/>
              <a:ahLst/>
              <a:cxnLst/>
              <a:rect l="l" t="t" r="r" b="b"/>
              <a:pathLst>
                <a:path w="146" h="447" extrusionOk="0">
                  <a:moveTo>
                    <a:pt x="145" y="0"/>
                  </a:moveTo>
                  <a:cubicBezTo>
                    <a:pt x="73" y="73"/>
                    <a:pt x="21" y="166"/>
                    <a:pt x="11" y="291"/>
                  </a:cubicBezTo>
                  <a:cubicBezTo>
                    <a:pt x="0" y="364"/>
                    <a:pt x="73" y="436"/>
                    <a:pt x="145" y="447"/>
                  </a:cubicBezTo>
                  <a:lnTo>
                    <a:pt x="145"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6" name="Google Shape;5526;p30"/>
          <p:cNvGrpSpPr/>
          <p:nvPr/>
        </p:nvGrpSpPr>
        <p:grpSpPr>
          <a:xfrm>
            <a:off x="8337098" y="136089"/>
            <a:ext cx="365318" cy="207817"/>
            <a:chOff x="930000" y="1389050"/>
            <a:chExt cx="1275997" cy="725873"/>
          </a:xfrm>
        </p:grpSpPr>
        <p:sp>
          <p:nvSpPr>
            <p:cNvPr id="5527" name="Google Shape;5527;p30"/>
            <p:cNvSpPr/>
            <p:nvPr/>
          </p:nvSpPr>
          <p:spPr>
            <a:xfrm>
              <a:off x="1012569" y="1619513"/>
              <a:ext cx="1128103" cy="450976"/>
            </a:xfrm>
            <a:custGeom>
              <a:avLst/>
              <a:gdLst/>
              <a:ahLst/>
              <a:cxnLst/>
              <a:rect l="l" t="t" r="r" b="b"/>
              <a:pathLst>
                <a:path w="3402" h="1360" extrusionOk="0">
                  <a:moveTo>
                    <a:pt x="2593" y="0"/>
                  </a:moveTo>
                  <a:cubicBezTo>
                    <a:pt x="2561" y="32"/>
                    <a:pt x="2520" y="63"/>
                    <a:pt x="2499" y="83"/>
                  </a:cubicBezTo>
                  <a:cubicBezTo>
                    <a:pt x="2282" y="311"/>
                    <a:pt x="2054" y="540"/>
                    <a:pt x="1835" y="768"/>
                  </a:cubicBezTo>
                  <a:cubicBezTo>
                    <a:pt x="1781" y="833"/>
                    <a:pt x="1753" y="864"/>
                    <a:pt x="1718" y="864"/>
                  </a:cubicBezTo>
                  <a:cubicBezTo>
                    <a:pt x="1687" y="864"/>
                    <a:pt x="1651" y="838"/>
                    <a:pt x="1587" y="789"/>
                  </a:cubicBezTo>
                  <a:cubicBezTo>
                    <a:pt x="1494" y="716"/>
                    <a:pt x="1411" y="643"/>
                    <a:pt x="1317" y="560"/>
                  </a:cubicBezTo>
                  <a:cubicBezTo>
                    <a:pt x="1229" y="493"/>
                    <a:pt x="1175" y="460"/>
                    <a:pt x="1120" y="460"/>
                  </a:cubicBezTo>
                  <a:cubicBezTo>
                    <a:pt x="1066" y="460"/>
                    <a:pt x="1011" y="493"/>
                    <a:pt x="923" y="560"/>
                  </a:cubicBezTo>
                  <a:cubicBezTo>
                    <a:pt x="674" y="758"/>
                    <a:pt x="425" y="965"/>
                    <a:pt x="176" y="1173"/>
                  </a:cubicBezTo>
                  <a:cubicBezTo>
                    <a:pt x="114" y="1214"/>
                    <a:pt x="52" y="1266"/>
                    <a:pt x="0" y="1318"/>
                  </a:cubicBezTo>
                  <a:cubicBezTo>
                    <a:pt x="0" y="1328"/>
                    <a:pt x="10" y="1349"/>
                    <a:pt x="10" y="1359"/>
                  </a:cubicBezTo>
                  <a:lnTo>
                    <a:pt x="3402" y="1359"/>
                  </a:lnTo>
                  <a:cubicBezTo>
                    <a:pt x="3174" y="862"/>
                    <a:pt x="2893" y="436"/>
                    <a:pt x="2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0"/>
            <p:cNvSpPr/>
            <p:nvPr/>
          </p:nvSpPr>
          <p:spPr>
            <a:xfrm>
              <a:off x="1149851" y="1426853"/>
              <a:ext cx="151873" cy="141593"/>
            </a:xfrm>
            <a:custGeom>
              <a:avLst/>
              <a:gdLst/>
              <a:ahLst/>
              <a:cxnLst/>
              <a:rect l="l" t="t" r="r" b="b"/>
              <a:pathLst>
                <a:path w="458" h="427" extrusionOk="0">
                  <a:moveTo>
                    <a:pt x="250" y="1"/>
                  </a:moveTo>
                  <a:cubicBezTo>
                    <a:pt x="135" y="1"/>
                    <a:pt x="1" y="166"/>
                    <a:pt x="22" y="270"/>
                  </a:cubicBezTo>
                  <a:cubicBezTo>
                    <a:pt x="31" y="349"/>
                    <a:pt x="134" y="427"/>
                    <a:pt x="224" y="427"/>
                  </a:cubicBezTo>
                  <a:cubicBezTo>
                    <a:pt x="229" y="427"/>
                    <a:pt x="234" y="427"/>
                    <a:pt x="239" y="426"/>
                  </a:cubicBezTo>
                  <a:cubicBezTo>
                    <a:pt x="343" y="405"/>
                    <a:pt x="457" y="270"/>
                    <a:pt x="447" y="166"/>
                  </a:cubicBezTo>
                  <a:cubicBezTo>
                    <a:pt x="437" y="94"/>
                    <a:pt x="333" y="1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0"/>
            <p:cNvSpPr/>
            <p:nvPr/>
          </p:nvSpPr>
          <p:spPr>
            <a:xfrm>
              <a:off x="930000" y="1566457"/>
              <a:ext cx="1275997" cy="548466"/>
            </a:xfrm>
            <a:custGeom>
              <a:avLst/>
              <a:gdLst/>
              <a:ahLst/>
              <a:cxnLst/>
              <a:rect l="l" t="t" r="r" b="b"/>
              <a:pathLst>
                <a:path w="3848" h="1654" extrusionOk="0">
                  <a:moveTo>
                    <a:pt x="2842" y="160"/>
                  </a:moveTo>
                  <a:cubicBezTo>
                    <a:pt x="3142" y="596"/>
                    <a:pt x="3423" y="1022"/>
                    <a:pt x="3651" y="1519"/>
                  </a:cubicBezTo>
                  <a:lnTo>
                    <a:pt x="259" y="1519"/>
                  </a:lnTo>
                  <a:cubicBezTo>
                    <a:pt x="259" y="1509"/>
                    <a:pt x="249" y="1488"/>
                    <a:pt x="249" y="1478"/>
                  </a:cubicBezTo>
                  <a:cubicBezTo>
                    <a:pt x="301" y="1426"/>
                    <a:pt x="363" y="1374"/>
                    <a:pt x="425" y="1333"/>
                  </a:cubicBezTo>
                  <a:cubicBezTo>
                    <a:pt x="674" y="1125"/>
                    <a:pt x="923" y="918"/>
                    <a:pt x="1172" y="720"/>
                  </a:cubicBezTo>
                  <a:cubicBezTo>
                    <a:pt x="1260" y="653"/>
                    <a:pt x="1315" y="620"/>
                    <a:pt x="1369" y="620"/>
                  </a:cubicBezTo>
                  <a:cubicBezTo>
                    <a:pt x="1424" y="620"/>
                    <a:pt x="1478" y="653"/>
                    <a:pt x="1566" y="720"/>
                  </a:cubicBezTo>
                  <a:cubicBezTo>
                    <a:pt x="1660" y="803"/>
                    <a:pt x="1743" y="876"/>
                    <a:pt x="1836" y="949"/>
                  </a:cubicBezTo>
                  <a:cubicBezTo>
                    <a:pt x="1900" y="998"/>
                    <a:pt x="1936" y="1024"/>
                    <a:pt x="1967" y="1024"/>
                  </a:cubicBezTo>
                  <a:cubicBezTo>
                    <a:pt x="2002" y="1024"/>
                    <a:pt x="2030" y="993"/>
                    <a:pt x="2084" y="928"/>
                  </a:cubicBezTo>
                  <a:cubicBezTo>
                    <a:pt x="2303" y="700"/>
                    <a:pt x="2531" y="471"/>
                    <a:pt x="2748" y="243"/>
                  </a:cubicBezTo>
                  <a:cubicBezTo>
                    <a:pt x="2769" y="223"/>
                    <a:pt x="2810" y="192"/>
                    <a:pt x="2842" y="160"/>
                  </a:cubicBezTo>
                  <a:close/>
                  <a:moveTo>
                    <a:pt x="2865" y="0"/>
                  </a:moveTo>
                  <a:cubicBezTo>
                    <a:pt x="2837" y="0"/>
                    <a:pt x="2804" y="26"/>
                    <a:pt x="2748" y="77"/>
                  </a:cubicBezTo>
                  <a:cubicBezTo>
                    <a:pt x="2717" y="119"/>
                    <a:pt x="2676" y="150"/>
                    <a:pt x="2634" y="192"/>
                  </a:cubicBezTo>
                  <a:cubicBezTo>
                    <a:pt x="2416" y="420"/>
                    <a:pt x="2199" y="648"/>
                    <a:pt x="1960" y="897"/>
                  </a:cubicBezTo>
                  <a:cubicBezTo>
                    <a:pt x="1836" y="793"/>
                    <a:pt x="1722" y="690"/>
                    <a:pt x="1607" y="607"/>
                  </a:cubicBezTo>
                  <a:cubicBezTo>
                    <a:pt x="1512" y="533"/>
                    <a:pt x="1441" y="496"/>
                    <a:pt x="1371" y="496"/>
                  </a:cubicBezTo>
                  <a:cubicBezTo>
                    <a:pt x="1304" y="496"/>
                    <a:pt x="1238" y="530"/>
                    <a:pt x="1151" y="596"/>
                  </a:cubicBezTo>
                  <a:lnTo>
                    <a:pt x="125" y="1436"/>
                  </a:lnTo>
                  <a:cubicBezTo>
                    <a:pt x="83" y="1478"/>
                    <a:pt x="42" y="1529"/>
                    <a:pt x="0" y="1571"/>
                  </a:cubicBezTo>
                  <a:cubicBezTo>
                    <a:pt x="0" y="1582"/>
                    <a:pt x="10" y="1602"/>
                    <a:pt x="10" y="1612"/>
                  </a:cubicBezTo>
                  <a:cubicBezTo>
                    <a:pt x="83" y="1623"/>
                    <a:pt x="155" y="1623"/>
                    <a:pt x="218" y="1623"/>
                  </a:cubicBezTo>
                  <a:cubicBezTo>
                    <a:pt x="1079" y="1623"/>
                    <a:pt x="1939" y="1623"/>
                    <a:pt x="2810" y="1633"/>
                  </a:cubicBezTo>
                  <a:cubicBezTo>
                    <a:pt x="3091" y="1633"/>
                    <a:pt x="3370" y="1644"/>
                    <a:pt x="3651" y="1654"/>
                  </a:cubicBezTo>
                  <a:cubicBezTo>
                    <a:pt x="3713" y="1654"/>
                    <a:pt x="3775" y="1633"/>
                    <a:pt x="3848" y="1623"/>
                  </a:cubicBezTo>
                  <a:cubicBezTo>
                    <a:pt x="3827" y="1571"/>
                    <a:pt x="3817" y="1529"/>
                    <a:pt x="3796" y="1509"/>
                  </a:cubicBezTo>
                  <a:cubicBezTo>
                    <a:pt x="3609" y="1177"/>
                    <a:pt x="3433" y="856"/>
                    <a:pt x="3246" y="534"/>
                  </a:cubicBezTo>
                  <a:cubicBezTo>
                    <a:pt x="3163" y="388"/>
                    <a:pt x="3059" y="254"/>
                    <a:pt x="2976" y="119"/>
                  </a:cubicBezTo>
                  <a:cubicBezTo>
                    <a:pt x="2925" y="39"/>
                    <a:pt x="2899" y="0"/>
                    <a:pt x="2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0"/>
            <p:cNvSpPr/>
            <p:nvPr/>
          </p:nvSpPr>
          <p:spPr>
            <a:xfrm>
              <a:off x="1095137" y="1389050"/>
              <a:ext cx="247705" cy="213882"/>
            </a:xfrm>
            <a:custGeom>
              <a:avLst/>
              <a:gdLst/>
              <a:ahLst/>
              <a:cxnLst/>
              <a:rect l="l" t="t" r="r" b="b"/>
              <a:pathLst>
                <a:path w="747" h="645" extrusionOk="0">
                  <a:moveTo>
                    <a:pt x="415" y="115"/>
                  </a:moveTo>
                  <a:cubicBezTo>
                    <a:pt x="498" y="125"/>
                    <a:pt x="602" y="208"/>
                    <a:pt x="612" y="280"/>
                  </a:cubicBezTo>
                  <a:cubicBezTo>
                    <a:pt x="622" y="384"/>
                    <a:pt x="508" y="519"/>
                    <a:pt x="404" y="540"/>
                  </a:cubicBezTo>
                  <a:cubicBezTo>
                    <a:pt x="399" y="541"/>
                    <a:pt x="394" y="541"/>
                    <a:pt x="389" y="541"/>
                  </a:cubicBezTo>
                  <a:cubicBezTo>
                    <a:pt x="299" y="541"/>
                    <a:pt x="196" y="463"/>
                    <a:pt x="187" y="384"/>
                  </a:cubicBezTo>
                  <a:cubicBezTo>
                    <a:pt x="166" y="280"/>
                    <a:pt x="300" y="115"/>
                    <a:pt x="415" y="115"/>
                  </a:cubicBezTo>
                  <a:close/>
                  <a:moveTo>
                    <a:pt x="404" y="1"/>
                  </a:moveTo>
                  <a:cubicBezTo>
                    <a:pt x="187" y="1"/>
                    <a:pt x="0" y="291"/>
                    <a:pt x="93" y="478"/>
                  </a:cubicBezTo>
                  <a:cubicBezTo>
                    <a:pt x="143" y="578"/>
                    <a:pt x="275" y="645"/>
                    <a:pt x="395" y="645"/>
                  </a:cubicBezTo>
                  <a:cubicBezTo>
                    <a:pt x="423" y="645"/>
                    <a:pt x="451" y="641"/>
                    <a:pt x="477" y="633"/>
                  </a:cubicBezTo>
                  <a:cubicBezTo>
                    <a:pt x="632" y="582"/>
                    <a:pt x="747" y="384"/>
                    <a:pt x="726" y="239"/>
                  </a:cubicBezTo>
                  <a:cubicBezTo>
                    <a:pt x="694" y="115"/>
                    <a:pt x="549"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1" name="Google Shape;5531;p30"/>
          <p:cNvGrpSpPr/>
          <p:nvPr/>
        </p:nvGrpSpPr>
        <p:grpSpPr>
          <a:xfrm>
            <a:off x="8796874" y="2589199"/>
            <a:ext cx="187375" cy="1600808"/>
            <a:chOff x="1115375" y="1235050"/>
            <a:chExt cx="365324" cy="3121092"/>
          </a:xfrm>
        </p:grpSpPr>
        <p:sp>
          <p:nvSpPr>
            <p:cNvPr id="5532" name="Google Shape;5532;p30"/>
            <p:cNvSpPr/>
            <p:nvPr/>
          </p:nvSpPr>
          <p:spPr>
            <a:xfrm>
              <a:off x="1256809" y="2146724"/>
              <a:ext cx="107850" cy="2175017"/>
            </a:xfrm>
            <a:custGeom>
              <a:avLst/>
              <a:gdLst/>
              <a:ahLst/>
              <a:cxnLst/>
              <a:rect l="l" t="t" r="r" b="b"/>
              <a:pathLst>
                <a:path w="395" h="7966" extrusionOk="0">
                  <a:moveTo>
                    <a:pt x="1" y="1"/>
                  </a:moveTo>
                  <a:lnTo>
                    <a:pt x="1" y="7966"/>
                  </a:lnTo>
                  <a:lnTo>
                    <a:pt x="395" y="7966"/>
                  </a:lnTo>
                  <a:cubicBezTo>
                    <a:pt x="384" y="7842"/>
                    <a:pt x="374" y="7717"/>
                    <a:pt x="374" y="7593"/>
                  </a:cubicBezTo>
                  <a:lnTo>
                    <a:pt x="374" y="5352"/>
                  </a:lnTo>
                  <a:lnTo>
                    <a:pt x="374" y="208"/>
                  </a:lnTo>
                  <a:cubicBezTo>
                    <a:pt x="374" y="135"/>
                    <a:pt x="363" y="63"/>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0"/>
            <p:cNvSpPr/>
            <p:nvPr/>
          </p:nvSpPr>
          <p:spPr>
            <a:xfrm>
              <a:off x="1146228" y="1685290"/>
              <a:ext cx="314812" cy="429761"/>
            </a:xfrm>
            <a:custGeom>
              <a:avLst/>
              <a:gdLst/>
              <a:ahLst/>
              <a:cxnLst/>
              <a:rect l="l" t="t" r="r" b="b"/>
              <a:pathLst>
                <a:path w="1153" h="1574" extrusionOk="0">
                  <a:moveTo>
                    <a:pt x="1007" y="73"/>
                  </a:moveTo>
                  <a:cubicBezTo>
                    <a:pt x="1028" y="73"/>
                    <a:pt x="1049" y="104"/>
                    <a:pt x="1079" y="135"/>
                  </a:cubicBezTo>
                  <a:cubicBezTo>
                    <a:pt x="1038" y="156"/>
                    <a:pt x="1017" y="177"/>
                    <a:pt x="996" y="187"/>
                  </a:cubicBezTo>
                  <a:cubicBezTo>
                    <a:pt x="986" y="166"/>
                    <a:pt x="966" y="145"/>
                    <a:pt x="945" y="115"/>
                  </a:cubicBezTo>
                  <a:cubicBezTo>
                    <a:pt x="966" y="104"/>
                    <a:pt x="986" y="73"/>
                    <a:pt x="1007" y="73"/>
                  </a:cubicBezTo>
                  <a:close/>
                  <a:moveTo>
                    <a:pt x="121" y="71"/>
                  </a:moveTo>
                  <a:cubicBezTo>
                    <a:pt x="123" y="71"/>
                    <a:pt x="124" y="72"/>
                    <a:pt x="125" y="73"/>
                  </a:cubicBezTo>
                  <a:cubicBezTo>
                    <a:pt x="157" y="73"/>
                    <a:pt x="177" y="104"/>
                    <a:pt x="198" y="124"/>
                  </a:cubicBezTo>
                  <a:cubicBezTo>
                    <a:pt x="198" y="145"/>
                    <a:pt x="167" y="166"/>
                    <a:pt x="146" y="207"/>
                  </a:cubicBezTo>
                  <a:cubicBezTo>
                    <a:pt x="115" y="177"/>
                    <a:pt x="84" y="145"/>
                    <a:pt x="74" y="124"/>
                  </a:cubicBezTo>
                  <a:cubicBezTo>
                    <a:pt x="74" y="106"/>
                    <a:pt x="106" y="71"/>
                    <a:pt x="121" y="71"/>
                  </a:cubicBezTo>
                  <a:close/>
                  <a:moveTo>
                    <a:pt x="1017" y="1348"/>
                  </a:moveTo>
                  <a:cubicBezTo>
                    <a:pt x="1038" y="1348"/>
                    <a:pt x="1059" y="1380"/>
                    <a:pt x="1100" y="1401"/>
                  </a:cubicBezTo>
                  <a:cubicBezTo>
                    <a:pt x="1059" y="1431"/>
                    <a:pt x="1028" y="1463"/>
                    <a:pt x="1007" y="1463"/>
                  </a:cubicBezTo>
                  <a:cubicBezTo>
                    <a:pt x="986" y="1463"/>
                    <a:pt x="966" y="1431"/>
                    <a:pt x="955" y="1410"/>
                  </a:cubicBezTo>
                  <a:cubicBezTo>
                    <a:pt x="976" y="1390"/>
                    <a:pt x="996" y="1359"/>
                    <a:pt x="1017" y="1348"/>
                  </a:cubicBezTo>
                  <a:close/>
                  <a:moveTo>
                    <a:pt x="146" y="1359"/>
                  </a:moveTo>
                  <a:cubicBezTo>
                    <a:pt x="167" y="1369"/>
                    <a:pt x="187" y="1401"/>
                    <a:pt x="187" y="1421"/>
                  </a:cubicBezTo>
                  <a:cubicBezTo>
                    <a:pt x="187" y="1442"/>
                    <a:pt x="167" y="1473"/>
                    <a:pt x="146" y="1525"/>
                  </a:cubicBezTo>
                  <a:cubicBezTo>
                    <a:pt x="104" y="1452"/>
                    <a:pt x="74" y="1421"/>
                    <a:pt x="84" y="1410"/>
                  </a:cubicBezTo>
                  <a:cubicBezTo>
                    <a:pt x="84" y="1390"/>
                    <a:pt x="125" y="1359"/>
                    <a:pt x="146" y="1359"/>
                  </a:cubicBezTo>
                  <a:close/>
                  <a:moveTo>
                    <a:pt x="42" y="0"/>
                  </a:moveTo>
                  <a:cubicBezTo>
                    <a:pt x="1" y="197"/>
                    <a:pt x="12" y="1442"/>
                    <a:pt x="42" y="1556"/>
                  </a:cubicBezTo>
                  <a:cubicBezTo>
                    <a:pt x="181" y="1568"/>
                    <a:pt x="357" y="1574"/>
                    <a:pt x="527" y="1574"/>
                  </a:cubicBezTo>
                  <a:cubicBezTo>
                    <a:pt x="788" y="1574"/>
                    <a:pt x="1035" y="1560"/>
                    <a:pt x="1111" y="1535"/>
                  </a:cubicBezTo>
                  <a:cubicBezTo>
                    <a:pt x="1152" y="1214"/>
                    <a:pt x="1132" y="124"/>
                    <a:pt x="1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0"/>
            <p:cNvSpPr/>
            <p:nvPr/>
          </p:nvSpPr>
          <p:spPr>
            <a:xfrm>
              <a:off x="1259539" y="1271637"/>
              <a:ext cx="96655" cy="377065"/>
            </a:xfrm>
            <a:custGeom>
              <a:avLst/>
              <a:gdLst/>
              <a:ahLst/>
              <a:cxnLst/>
              <a:rect l="l" t="t" r="r" b="b"/>
              <a:pathLst>
                <a:path w="354" h="1381" extrusionOk="0">
                  <a:moveTo>
                    <a:pt x="1" y="1"/>
                  </a:moveTo>
                  <a:lnTo>
                    <a:pt x="1" y="1381"/>
                  </a:lnTo>
                  <a:lnTo>
                    <a:pt x="353" y="1381"/>
                  </a:lnTo>
                  <a:lnTo>
                    <a:pt x="3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0"/>
            <p:cNvSpPr/>
            <p:nvPr/>
          </p:nvSpPr>
          <p:spPr>
            <a:xfrm>
              <a:off x="1115375" y="1235050"/>
              <a:ext cx="365324" cy="3121092"/>
            </a:xfrm>
            <a:custGeom>
              <a:avLst/>
              <a:gdLst/>
              <a:ahLst/>
              <a:cxnLst/>
              <a:rect l="l" t="t" r="r" b="b"/>
              <a:pathLst>
                <a:path w="1338" h="11431" extrusionOk="0">
                  <a:moveTo>
                    <a:pt x="881" y="135"/>
                  </a:moveTo>
                  <a:lnTo>
                    <a:pt x="881" y="1515"/>
                  </a:lnTo>
                  <a:lnTo>
                    <a:pt x="529" y="1515"/>
                  </a:lnTo>
                  <a:lnTo>
                    <a:pt x="529" y="135"/>
                  </a:lnTo>
                  <a:close/>
                  <a:moveTo>
                    <a:pt x="1203" y="1649"/>
                  </a:moveTo>
                  <a:cubicBezTo>
                    <a:pt x="1245" y="1773"/>
                    <a:pt x="1265" y="2863"/>
                    <a:pt x="1224" y="3184"/>
                  </a:cubicBezTo>
                  <a:cubicBezTo>
                    <a:pt x="1148" y="3209"/>
                    <a:pt x="901" y="3223"/>
                    <a:pt x="640" y="3223"/>
                  </a:cubicBezTo>
                  <a:cubicBezTo>
                    <a:pt x="470" y="3223"/>
                    <a:pt x="294" y="3217"/>
                    <a:pt x="155" y="3205"/>
                  </a:cubicBezTo>
                  <a:cubicBezTo>
                    <a:pt x="125" y="3091"/>
                    <a:pt x="114" y="1846"/>
                    <a:pt x="155" y="1649"/>
                  </a:cubicBezTo>
                  <a:close/>
                  <a:moveTo>
                    <a:pt x="881" y="3340"/>
                  </a:moveTo>
                  <a:cubicBezTo>
                    <a:pt x="881" y="3402"/>
                    <a:pt x="892" y="3474"/>
                    <a:pt x="892" y="3547"/>
                  </a:cubicBezTo>
                  <a:lnTo>
                    <a:pt x="892" y="8691"/>
                  </a:lnTo>
                  <a:lnTo>
                    <a:pt x="892" y="10932"/>
                  </a:lnTo>
                  <a:cubicBezTo>
                    <a:pt x="892" y="11056"/>
                    <a:pt x="902" y="11181"/>
                    <a:pt x="913" y="11305"/>
                  </a:cubicBezTo>
                  <a:lnTo>
                    <a:pt x="519" y="11305"/>
                  </a:lnTo>
                  <a:lnTo>
                    <a:pt x="519" y="3340"/>
                  </a:lnTo>
                  <a:close/>
                  <a:moveTo>
                    <a:pt x="394" y="0"/>
                  </a:moveTo>
                  <a:cubicBezTo>
                    <a:pt x="383" y="73"/>
                    <a:pt x="373" y="135"/>
                    <a:pt x="373" y="197"/>
                  </a:cubicBezTo>
                  <a:lnTo>
                    <a:pt x="373" y="1328"/>
                  </a:lnTo>
                  <a:lnTo>
                    <a:pt x="373" y="1525"/>
                  </a:lnTo>
                  <a:lnTo>
                    <a:pt x="187" y="1525"/>
                  </a:lnTo>
                  <a:cubicBezTo>
                    <a:pt x="42" y="1535"/>
                    <a:pt x="10" y="1556"/>
                    <a:pt x="10" y="1711"/>
                  </a:cubicBezTo>
                  <a:cubicBezTo>
                    <a:pt x="0" y="1826"/>
                    <a:pt x="0" y="1939"/>
                    <a:pt x="0" y="2054"/>
                  </a:cubicBezTo>
                  <a:cubicBezTo>
                    <a:pt x="10" y="2407"/>
                    <a:pt x="10" y="2769"/>
                    <a:pt x="10" y="3133"/>
                  </a:cubicBezTo>
                  <a:cubicBezTo>
                    <a:pt x="10" y="3298"/>
                    <a:pt x="31" y="3319"/>
                    <a:pt x="208" y="3329"/>
                  </a:cubicBezTo>
                  <a:cubicBezTo>
                    <a:pt x="259" y="3329"/>
                    <a:pt x="311" y="3329"/>
                    <a:pt x="383" y="3340"/>
                  </a:cubicBezTo>
                  <a:lnTo>
                    <a:pt x="383" y="3568"/>
                  </a:lnTo>
                  <a:lnTo>
                    <a:pt x="383" y="11139"/>
                  </a:lnTo>
                  <a:cubicBezTo>
                    <a:pt x="383" y="11201"/>
                    <a:pt x="383" y="11263"/>
                    <a:pt x="394" y="11315"/>
                  </a:cubicBezTo>
                  <a:cubicBezTo>
                    <a:pt x="403" y="11373"/>
                    <a:pt x="431" y="11430"/>
                    <a:pt x="493" y="11430"/>
                  </a:cubicBezTo>
                  <a:cubicBezTo>
                    <a:pt x="498" y="11430"/>
                    <a:pt x="503" y="11430"/>
                    <a:pt x="508" y="11429"/>
                  </a:cubicBezTo>
                  <a:cubicBezTo>
                    <a:pt x="674" y="11429"/>
                    <a:pt x="851" y="11429"/>
                    <a:pt x="1037" y="11419"/>
                  </a:cubicBezTo>
                  <a:cubicBezTo>
                    <a:pt x="1037" y="10849"/>
                    <a:pt x="1026" y="10309"/>
                    <a:pt x="1026" y="9770"/>
                  </a:cubicBezTo>
                  <a:cubicBezTo>
                    <a:pt x="1016" y="9231"/>
                    <a:pt x="1026" y="8691"/>
                    <a:pt x="1026" y="8152"/>
                  </a:cubicBezTo>
                  <a:lnTo>
                    <a:pt x="1026" y="6555"/>
                  </a:lnTo>
                  <a:lnTo>
                    <a:pt x="1026" y="4937"/>
                  </a:lnTo>
                  <a:cubicBezTo>
                    <a:pt x="1026" y="4408"/>
                    <a:pt x="1016" y="3868"/>
                    <a:pt x="1026" y="3319"/>
                  </a:cubicBezTo>
                  <a:lnTo>
                    <a:pt x="1338" y="3319"/>
                  </a:lnTo>
                  <a:lnTo>
                    <a:pt x="1338" y="3112"/>
                  </a:lnTo>
                  <a:lnTo>
                    <a:pt x="1338" y="1794"/>
                  </a:lnTo>
                  <a:cubicBezTo>
                    <a:pt x="1338" y="1535"/>
                    <a:pt x="1338" y="1535"/>
                    <a:pt x="1068" y="1525"/>
                  </a:cubicBezTo>
                  <a:cubicBezTo>
                    <a:pt x="1058" y="1525"/>
                    <a:pt x="1047" y="1515"/>
                    <a:pt x="1026" y="1504"/>
                  </a:cubicBezTo>
                  <a:lnTo>
                    <a:pt x="1026" y="1328"/>
                  </a:lnTo>
                  <a:cubicBezTo>
                    <a:pt x="1016" y="985"/>
                    <a:pt x="1016" y="633"/>
                    <a:pt x="1016" y="291"/>
                  </a:cubicBezTo>
                  <a:cubicBezTo>
                    <a:pt x="1016" y="239"/>
                    <a:pt x="1016" y="187"/>
                    <a:pt x="1006" y="125"/>
                  </a:cubicBezTo>
                  <a:cubicBezTo>
                    <a:pt x="996" y="42"/>
                    <a:pt x="954"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0"/>
            <p:cNvSpPr/>
            <p:nvPr/>
          </p:nvSpPr>
          <p:spPr>
            <a:xfrm>
              <a:off x="1166160" y="1704676"/>
              <a:ext cx="34403" cy="37406"/>
            </a:xfrm>
            <a:custGeom>
              <a:avLst/>
              <a:gdLst/>
              <a:ahLst/>
              <a:cxnLst/>
              <a:rect l="l" t="t" r="r" b="b"/>
              <a:pathLst>
                <a:path w="126" h="137" extrusionOk="0">
                  <a:moveTo>
                    <a:pt x="48" y="0"/>
                  </a:moveTo>
                  <a:cubicBezTo>
                    <a:pt x="33" y="0"/>
                    <a:pt x="1" y="35"/>
                    <a:pt x="1" y="53"/>
                  </a:cubicBezTo>
                  <a:cubicBezTo>
                    <a:pt x="11" y="74"/>
                    <a:pt x="42" y="106"/>
                    <a:pt x="73" y="136"/>
                  </a:cubicBezTo>
                  <a:cubicBezTo>
                    <a:pt x="94" y="95"/>
                    <a:pt x="125" y="74"/>
                    <a:pt x="125" y="53"/>
                  </a:cubicBezTo>
                  <a:cubicBezTo>
                    <a:pt x="104" y="33"/>
                    <a:pt x="84" y="2"/>
                    <a:pt x="52" y="2"/>
                  </a:cubicBezTo>
                  <a:cubicBezTo>
                    <a:pt x="51" y="1"/>
                    <a:pt x="50"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0"/>
            <p:cNvSpPr/>
            <p:nvPr/>
          </p:nvSpPr>
          <p:spPr>
            <a:xfrm>
              <a:off x="1403976" y="1705222"/>
              <a:ext cx="37133" cy="31126"/>
            </a:xfrm>
            <a:custGeom>
              <a:avLst/>
              <a:gdLst/>
              <a:ahLst/>
              <a:cxnLst/>
              <a:rect l="l" t="t" r="r" b="b"/>
              <a:pathLst>
                <a:path w="136" h="114" extrusionOk="0">
                  <a:moveTo>
                    <a:pt x="63" y="0"/>
                  </a:moveTo>
                  <a:cubicBezTo>
                    <a:pt x="42" y="0"/>
                    <a:pt x="22" y="31"/>
                    <a:pt x="1" y="42"/>
                  </a:cubicBezTo>
                  <a:cubicBezTo>
                    <a:pt x="22" y="72"/>
                    <a:pt x="42" y="93"/>
                    <a:pt x="52" y="114"/>
                  </a:cubicBezTo>
                  <a:cubicBezTo>
                    <a:pt x="73" y="104"/>
                    <a:pt x="94" y="83"/>
                    <a:pt x="135" y="62"/>
                  </a:cubicBezTo>
                  <a:cubicBezTo>
                    <a:pt x="105" y="31"/>
                    <a:pt x="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0"/>
            <p:cNvSpPr/>
            <p:nvPr/>
          </p:nvSpPr>
          <p:spPr>
            <a:xfrm>
              <a:off x="1406707" y="2053345"/>
              <a:ext cx="40137" cy="31399"/>
            </a:xfrm>
            <a:custGeom>
              <a:avLst/>
              <a:gdLst/>
              <a:ahLst/>
              <a:cxnLst/>
              <a:rect l="l" t="t" r="r" b="b"/>
              <a:pathLst>
                <a:path w="147" h="115" extrusionOk="0">
                  <a:moveTo>
                    <a:pt x="63" y="0"/>
                  </a:moveTo>
                  <a:cubicBezTo>
                    <a:pt x="42" y="11"/>
                    <a:pt x="22" y="42"/>
                    <a:pt x="1" y="62"/>
                  </a:cubicBezTo>
                  <a:cubicBezTo>
                    <a:pt x="12" y="83"/>
                    <a:pt x="32" y="115"/>
                    <a:pt x="53" y="115"/>
                  </a:cubicBezTo>
                  <a:cubicBezTo>
                    <a:pt x="74" y="115"/>
                    <a:pt x="105" y="83"/>
                    <a:pt x="146" y="53"/>
                  </a:cubicBezTo>
                  <a:cubicBezTo>
                    <a:pt x="105" y="32"/>
                    <a:pt x="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0"/>
            <p:cNvSpPr/>
            <p:nvPr/>
          </p:nvSpPr>
          <p:spPr>
            <a:xfrm>
              <a:off x="1166160" y="2056349"/>
              <a:ext cx="31399" cy="45324"/>
            </a:xfrm>
            <a:custGeom>
              <a:avLst/>
              <a:gdLst/>
              <a:ahLst/>
              <a:cxnLst/>
              <a:rect l="l" t="t" r="r" b="b"/>
              <a:pathLst>
                <a:path w="115" h="166" extrusionOk="0">
                  <a:moveTo>
                    <a:pt x="73" y="0"/>
                  </a:moveTo>
                  <a:cubicBezTo>
                    <a:pt x="52" y="0"/>
                    <a:pt x="11" y="31"/>
                    <a:pt x="11" y="51"/>
                  </a:cubicBezTo>
                  <a:cubicBezTo>
                    <a:pt x="1" y="62"/>
                    <a:pt x="31" y="93"/>
                    <a:pt x="73" y="166"/>
                  </a:cubicBezTo>
                  <a:cubicBezTo>
                    <a:pt x="94" y="114"/>
                    <a:pt x="114" y="83"/>
                    <a:pt x="114" y="62"/>
                  </a:cubicBezTo>
                  <a:cubicBezTo>
                    <a:pt x="114" y="42"/>
                    <a:pt x="94" y="1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0"/>
            <p:cNvSpPr/>
            <p:nvPr/>
          </p:nvSpPr>
          <p:spPr>
            <a:xfrm>
              <a:off x="1146228" y="1710682"/>
              <a:ext cx="266485" cy="345939"/>
            </a:xfrm>
            <a:custGeom>
              <a:avLst/>
              <a:gdLst/>
              <a:ahLst/>
              <a:cxnLst/>
              <a:rect l="l" t="t" r="r" b="b"/>
              <a:pathLst>
                <a:path w="976" h="1267" extrusionOk="0">
                  <a:moveTo>
                    <a:pt x="623" y="1"/>
                  </a:moveTo>
                  <a:cubicBezTo>
                    <a:pt x="1" y="22"/>
                    <a:pt x="167" y="872"/>
                    <a:pt x="260" y="1235"/>
                  </a:cubicBezTo>
                  <a:cubicBezTo>
                    <a:pt x="260" y="1255"/>
                    <a:pt x="270" y="1266"/>
                    <a:pt x="291" y="1266"/>
                  </a:cubicBezTo>
                  <a:cubicBezTo>
                    <a:pt x="302" y="1266"/>
                    <a:pt x="323" y="1255"/>
                    <a:pt x="323" y="1235"/>
                  </a:cubicBezTo>
                  <a:cubicBezTo>
                    <a:pt x="333" y="1193"/>
                    <a:pt x="333" y="1142"/>
                    <a:pt x="343" y="1100"/>
                  </a:cubicBezTo>
                  <a:cubicBezTo>
                    <a:pt x="353" y="1089"/>
                    <a:pt x="364" y="1089"/>
                    <a:pt x="374" y="1079"/>
                  </a:cubicBezTo>
                  <a:lnTo>
                    <a:pt x="406" y="1048"/>
                  </a:lnTo>
                  <a:lnTo>
                    <a:pt x="426" y="1048"/>
                  </a:lnTo>
                  <a:cubicBezTo>
                    <a:pt x="499" y="1048"/>
                    <a:pt x="572" y="1006"/>
                    <a:pt x="561" y="913"/>
                  </a:cubicBezTo>
                  <a:cubicBezTo>
                    <a:pt x="561" y="893"/>
                    <a:pt x="561" y="872"/>
                    <a:pt x="551" y="851"/>
                  </a:cubicBezTo>
                  <a:cubicBezTo>
                    <a:pt x="572" y="747"/>
                    <a:pt x="779" y="665"/>
                    <a:pt x="841" y="592"/>
                  </a:cubicBezTo>
                  <a:cubicBezTo>
                    <a:pt x="924" y="519"/>
                    <a:pt x="976" y="436"/>
                    <a:pt x="966" y="322"/>
                  </a:cubicBezTo>
                  <a:cubicBezTo>
                    <a:pt x="966" y="135"/>
                    <a:pt x="820"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grpSp>
        <p:nvGrpSpPr>
          <p:cNvPr id="196" name="Google Shape;196;p3"/>
          <p:cNvGrpSpPr/>
          <p:nvPr/>
        </p:nvGrpSpPr>
        <p:grpSpPr>
          <a:xfrm>
            <a:off x="341019" y="119375"/>
            <a:ext cx="8495139" cy="4966842"/>
            <a:chOff x="238125" y="965175"/>
            <a:chExt cx="7143575" cy="4176625"/>
          </a:xfrm>
        </p:grpSpPr>
        <p:sp>
          <p:nvSpPr>
            <p:cNvPr id="197" name="Google Shape;197;p3"/>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3"/>
          <p:cNvGrpSpPr/>
          <p:nvPr/>
        </p:nvGrpSpPr>
        <p:grpSpPr>
          <a:xfrm>
            <a:off x="4166205" y="129325"/>
            <a:ext cx="4498118" cy="207675"/>
            <a:chOff x="4146625" y="129325"/>
            <a:chExt cx="4498118" cy="207675"/>
          </a:xfrm>
        </p:grpSpPr>
        <p:sp>
          <p:nvSpPr>
            <p:cNvPr id="332" name="Google Shape;332;p3"/>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3"/>
          <p:cNvSpPr txBox="1">
            <a:spLocks noGrp="1"/>
          </p:cNvSpPr>
          <p:nvPr>
            <p:ph type="title"/>
          </p:nvPr>
        </p:nvSpPr>
        <p:spPr>
          <a:xfrm>
            <a:off x="925600" y="1846800"/>
            <a:ext cx="5067600" cy="1449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6" name="Google Shape;396;p3"/>
          <p:cNvSpPr txBox="1">
            <a:spLocks noGrp="1"/>
          </p:cNvSpPr>
          <p:nvPr>
            <p:ph type="title" idx="2" hasCustomPrompt="1"/>
          </p:nvPr>
        </p:nvSpPr>
        <p:spPr>
          <a:xfrm>
            <a:off x="925600" y="809150"/>
            <a:ext cx="1641600" cy="8418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7" name="Google Shape;397;p3"/>
          <p:cNvSpPr txBox="1">
            <a:spLocks noGrp="1"/>
          </p:cNvSpPr>
          <p:nvPr>
            <p:ph type="subTitle" idx="1"/>
          </p:nvPr>
        </p:nvSpPr>
        <p:spPr>
          <a:xfrm>
            <a:off x="925600" y="3492550"/>
            <a:ext cx="5067600" cy="4113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5"/>
        <p:cNvGrpSpPr/>
        <p:nvPr/>
      </p:nvGrpSpPr>
      <p:grpSpPr>
        <a:xfrm>
          <a:off x="0" y="0"/>
          <a:ext cx="0" cy="0"/>
          <a:chOff x="0" y="0"/>
          <a:chExt cx="0" cy="0"/>
        </a:xfrm>
      </p:grpSpPr>
      <p:grpSp>
        <p:nvGrpSpPr>
          <p:cNvPr id="806" name="Google Shape;806;p6"/>
          <p:cNvGrpSpPr/>
          <p:nvPr/>
        </p:nvGrpSpPr>
        <p:grpSpPr>
          <a:xfrm>
            <a:off x="341019" y="119375"/>
            <a:ext cx="8495139" cy="4966842"/>
            <a:chOff x="238125" y="965175"/>
            <a:chExt cx="7143575" cy="4176625"/>
          </a:xfrm>
        </p:grpSpPr>
        <p:sp>
          <p:nvSpPr>
            <p:cNvPr id="807" name="Google Shape;807;p6"/>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6"/>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6"/>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6"/>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6"/>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1" name="Google Shape;941;p6"/>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42" name="Google Shape;942;p6"/>
          <p:cNvGrpSpPr/>
          <p:nvPr/>
        </p:nvGrpSpPr>
        <p:grpSpPr>
          <a:xfrm>
            <a:off x="4166205" y="129325"/>
            <a:ext cx="4498118" cy="207675"/>
            <a:chOff x="4146625" y="129325"/>
            <a:chExt cx="4498118" cy="207675"/>
          </a:xfrm>
        </p:grpSpPr>
        <p:sp>
          <p:nvSpPr>
            <p:cNvPr id="943" name="Google Shape;943;p6"/>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6"/>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6"/>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6"/>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6"/>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6"/>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06"/>
        <p:cNvGrpSpPr/>
        <p:nvPr/>
      </p:nvGrpSpPr>
      <p:grpSpPr>
        <a:xfrm>
          <a:off x="0" y="0"/>
          <a:ext cx="0" cy="0"/>
          <a:chOff x="0" y="0"/>
          <a:chExt cx="0" cy="0"/>
        </a:xfrm>
      </p:grpSpPr>
      <p:grpSp>
        <p:nvGrpSpPr>
          <p:cNvPr id="1007" name="Google Shape;1007;p7"/>
          <p:cNvGrpSpPr/>
          <p:nvPr/>
        </p:nvGrpSpPr>
        <p:grpSpPr>
          <a:xfrm>
            <a:off x="341019" y="119375"/>
            <a:ext cx="8495139" cy="4966842"/>
            <a:chOff x="238125" y="965175"/>
            <a:chExt cx="7143575" cy="4176625"/>
          </a:xfrm>
        </p:grpSpPr>
        <p:sp>
          <p:nvSpPr>
            <p:cNvPr id="1008" name="Google Shape;1008;p7"/>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Google Shape;1142;p7"/>
          <p:cNvSpPr txBox="1">
            <a:spLocks noGrp="1"/>
          </p:cNvSpPr>
          <p:nvPr>
            <p:ph type="body" idx="1"/>
          </p:nvPr>
        </p:nvSpPr>
        <p:spPr>
          <a:xfrm>
            <a:off x="4108950" y="1520175"/>
            <a:ext cx="4067400" cy="2875500"/>
          </a:xfrm>
          <a:prstGeom prst="rect">
            <a:avLst/>
          </a:prstGeom>
          <a:solidFill>
            <a:schemeClr val="dk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23850" rtl="0">
              <a:lnSpc>
                <a:spcPct val="115000"/>
              </a:lnSpc>
              <a:spcBef>
                <a:spcPts val="0"/>
              </a:spcBef>
              <a:spcAft>
                <a:spcPts val="0"/>
              </a:spcAft>
              <a:buSzPts val="1500"/>
              <a:buChar char="○"/>
              <a:defRPr>
                <a:solidFill>
                  <a:srgbClr val="434343"/>
                </a:solidFill>
              </a:defRPr>
            </a:lvl2pPr>
            <a:lvl3pPr marL="1371600" lvl="2" indent="-323850" rtl="0">
              <a:lnSpc>
                <a:spcPct val="115000"/>
              </a:lnSpc>
              <a:spcBef>
                <a:spcPts val="1600"/>
              </a:spcBef>
              <a:spcAft>
                <a:spcPts val="0"/>
              </a:spcAft>
              <a:buSzPts val="1500"/>
              <a:buChar char="■"/>
              <a:defRPr>
                <a:solidFill>
                  <a:srgbClr val="434343"/>
                </a:solidFill>
              </a:defRPr>
            </a:lvl3pPr>
            <a:lvl4pPr marL="1828800" lvl="3" indent="-323850" rtl="0">
              <a:lnSpc>
                <a:spcPct val="115000"/>
              </a:lnSpc>
              <a:spcBef>
                <a:spcPts val="1600"/>
              </a:spcBef>
              <a:spcAft>
                <a:spcPts val="0"/>
              </a:spcAft>
              <a:buSzPts val="1500"/>
              <a:buChar char="●"/>
              <a:defRPr>
                <a:solidFill>
                  <a:srgbClr val="434343"/>
                </a:solidFill>
              </a:defRPr>
            </a:lvl4pPr>
            <a:lvl5pPr marL="2286000" lvl="4" indent="-323850" rtl="0">
              <a:lnSpc>
                <a:spcPct val="115000"/>
              </a:lnSpc>
              <a:spcBef>
                <a:spcPts val="1600"/>
              </a:spcBef>
              <a:spcAft>
                <a:spcPts val="0"/>
              </a:spcAft>
              <a:buSzPts val="1500"/>
              <a:buChar char="○"/>
              <a:defRPr>
                <a:solidFill>
                  <a:srgbClr val="434343"/>
                </a:solidFill>
              </a:defRPr>
            </a:lvl5pPr>
            <a:lvl6pPr marL="2743200" lvl="5" indent="-323850" rtl="0">
              <a:lnSpc>
                <a:spcPct val="115000"/>
              </a:lnSpc>
              <a:spcBef>
                <a:spcPts val="1600"/>
              </a:spcBef>
              <a:spcAft>
                <a:spcPts val="0"/>
              </a:spcAft>
              <a:buSzPts val="1500"/>
              <a:buChar char="■"/>
              <a:defRPr>
                <a:solidFill>
                  <a:srgbClr val="434343"/>
                </a:solidFill>
              </a:defRPr>
            </a:lvl6pPr>
            <a:lvl7pPr marL="3200400" lvl="6" indent="-323850" rtl="0">
              <a:lnSpc>
                <a:spcPct val="115000"/>
              </a:lnSpc>
              <a:spcBef>
                <a:spcPts val="1600"/>
              </a:spcBef>
              <a:spcAft>
                <a:spcPts val="0"/>
              </a:spcAft>
              <a:buSzPts val="1500"/>
              <a:buChar char="●"/>
              <a:defRPr>
                <a:solidFill>
                  <a:srgbClr val="434343"/>
                </a:solidFill>
              </a:defRPr>
            </a:lvl7pPr>
            <a:lvl8pPr marL="3657600" lvl="7" indent="-323850" rtl="0">
              <a:lnSpc>
                <a:spcPct val="115000"/>
              </a:lnSpc>
              <a:spcBef>
                <a:spcPts val="1600"/>
              </a:spcBef>
              <a:spcAft>
                <a:spcPts val="0"/>
              </a:spcAft>
              <a:buSzPts val="1500"/>
              <a:buChar char="○"/>
              <a:defRPr>
                <a:solidFill>
                  <a:srgbClr val="434343"/>
                </a:solidFill>
              </a:defRPr>
            </a:lvl8pPr>
            <a:lvl9pPr marL="4114800" lvl="8" indent="-323850" rtl="0">
              <a:lnSpc>
                <a:spcPct val="115000"/>
              </a:lnSpc>
              <a:spcBef>
                <a:spcPts val="1600"/>
              </a:spcBef>
              <a:spcAft>
                <a:spcPts val="1600"/>
              </a:spcAft>
              <a:buSzPts val="1500"/>
              <a:buChar char="■"/>
              <a:defRPr>
                <a:solidFill>
                  <a:srgbClr val="434343"/>
                </a:solidFill>
              </a:defRPr>
            </a:lvl9pPr>
          </a:lstStyle>
          <a:p>
            <a:endParaRPr/>
          </a:p>
        </p:txBody>
      </p:sp>
      <p:sp>
        <p:nvSpPr>
          <p:cNvPr id="1143" name="Google Shape;1143;p7"/>
          <p:cNvSpPr txBox="1">
            <a:spLocks noGrp="1"/>
          </p:cNvSpPr>
          <p:nvPr>
            <p:ph type="title"/>
          </p:nvPr>
        </p:nvSpPr>
        <p:spPr>
          <a:xfrm>
            <a:off x="720000" y="539400"/>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44" name="Google Shape;1144;p7"/>
          <p:cNvGrpSpPr/>
          <p:nvPr/>
        </p:nvGrpSpPr>
        <p:grpSpPr>
          <a:xfrm>
            <a:off x="4166205" y="129325"/>
            <a:ext cx="4498118" cy="207675"/>
            <a:chOff x="4146625" y="129325"/>
            <a:chExt cx="4498118" cy="207675"/>
          </a:xfrm>
        </p:grpSpPr>
        <p:sp>
          <p:nvSpPr>
            <p:cNvPr id="1145" name="Google Shape;1145;p7"/>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7"/>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7"/>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7"/>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7"/>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7"/>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7"/>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7"/>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7"/>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09"/>
        <p:cNvGrpSpPr/>
        <p:nvPr/>
      </p:nvGrpSpPr>
      <p:grpSpPr>
        <a:xfrm>
          <a:off x="0" y="0"/>
          <a:ext cx="0" cy="0"/>
          <a:chOff x="0" y="0"/>
          <a:chExt cx="0" cy="0"/>
        </a:xfrm>
      </p:grpSpPr>
      <p:grpSp>
        <p:nvGrpSpPr>
          <p:cNvPr id="1410" name="Google Shape;1410;p9"/>
          <p:cNvGrpSpPr/>
          <p:nvPr/>
        </p:nvGrpSpPr>
        <p:grpSpPr>
          <a:xfrm>
            <a:off x="341019" y="119375"/>
            <a:ext cx="8495139" cy="4966842"/>
            <a:chOff x="238125" y="965175"/>
            <a:chExt cx="7143575" cy="4176625"/>
          </a:xfrm>
        </p:grpSpPr>
        <p:sp>
          <p:nvSpPr>
            <p:cNvPr id="1411" name="Google Shape;1411;p9"/>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9"/>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5" name="Google Shape;1545;p9"/>
          <p:cNvSpPr txBox="1">
            <a:spLocks noGrp="1"/>
          </p:cNvSpPr>
          <p:nvPr>
            <p:ph type="title"/>
          </p:nvPr>
        </p:nvSpPr>
        <p:spPr>
          <a:xfrm>
            <a:off x="925600" y="1421425"/>
            <a:ext cx="4295400" cy="6438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46" name="Google Shape;1546;p9"/>
          <p:cNvSpPr txBox="1">
            <a:spLocks noGrp="1"/>
          </p:cNvSpPr>
          <p:nvPr>
            <p:ph type="subTitle" idx="1"/>
          </p:nvPr>
        </p:nvSpPr>
        <p:spPr>
          <a:xfrm>
            <a:off x="925600" y="2248163"/>
            <a:ext cx="3852000" cy="14739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700">
                <a:solidFill>
                  <a:schemeClr val="dk1"/>
                </a:solidFill>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1547" name="Google Shape;1547;p9"/>
          <p:cNvGrpSpPr/>
          <p:nvPr/>
        </p:nvGrpSpPr>
        <p:grpSpPr>
          <a:xfrm>
            <a:off x="4166205" y="129325"/>
            <a:ext cx="4498118" cy="207675"/>
            <a:chOff x="4146625" y="129325"/>
            <a:chExt cx="4498118" cy="207675"/>
          </a:xfrm>
        </p:grpSpPr>
        <p:sp>
          <p:nvSpPr>
            <p:cNvPr id="1548" name="Google Shape;1548;p9"/>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9"/>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9"/>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9"/>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9"/>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9"/>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9"/>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9"/>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9"/>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9"/>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9"/>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9"/>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9"/>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9"/>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9"/>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9"/>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9"/>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9"/>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9"/>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9"/>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9"/>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9"/>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9"/>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9"/>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9"/>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9"/>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9"/>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9"/>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9"/>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9"/>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9"/>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9"/>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9"/>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9"/>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9"/>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9"/>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9"/>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9"/>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9"/>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9"/>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9"/>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9"/>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9"/>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9"/>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9"/>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9"/>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9"/>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9"/>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9"/>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9"/>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937"/>
        <p:cNvGrpSpPr/>
        <p:nvPr/>
      </p:nvGrpSpPr>
      <p:grpSpPr>
        <a:xfrm>
          <a:off x="0" y="0"/>
          <a:ext cx="0" cy="0"/>
          <a:chOff x="0" y="0"/>
          <a:chExt cx="0" cy="0"/>
        </a:xfrm>
      </p:grpSpPr>
      <p:grpSp>
        <p:nvGrpSpPr>
          <p:cNvPr id="1938" name="Google Shape;1938;p13"/>
          <p:cNvGrpSpPr/>
          <p:nvPr/>
        </p:nvGrpSpPr>
        <p:grpSpPr>
          <a:xfrm>
            <a:off x="341019" y="119375"/>
            <a:ext cx="8495139" cy="4966842"/>
            <a:chOff x="238125" y="965175"/>
            <a:chExt cx="7143575" cy="4176625"/>
          </a:xfrm>
        </p:grpSpPr>
        <p:sp>
          <p:nvSpPr>
            <p:cNvPr id="1939" name="Google Shape;1939;p13"/>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3"/>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3"/>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3"/>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3"/>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3"/>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3"/>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3"/>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3"/>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3"/>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3"/>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3"/>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3"/>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3"/>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3"/>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3"/>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3"/>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3"/>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3"/>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3"/>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3"/>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3"/>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3"/>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3"/>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3"/>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3"/>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3"/>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3"/>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3"/>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3"/>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3"/>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3"/>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3"/>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3"/>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3"/>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3"/>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3"/>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3"/>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3"/>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3"/>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3"/>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3"/>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3"/>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3"/>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3"/>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3"/>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3"/>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3"/>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3"/>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3"/>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3"/>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3"/>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3"/>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3"/>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3"/>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3"/>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3"/>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3"/>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3"/>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3"/>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3"/>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3"/>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3"/>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3"/>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3"/>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3"/>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3"/>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3"/>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3"/>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3"/>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3"/>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3"/>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3"/>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3"/>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3"/>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3"/>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3"/>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3"/>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3"/>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3"/>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3"/>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3"/>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3"/>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3"/>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3"/>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3"/>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3"/>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3"/>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3"/>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3"/>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3"/>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3"/>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3"/>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3"/>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3"/>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3"/>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3"/>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3"/>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3"/>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3"/>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3"/>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3"/>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3"/>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3"/>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3"/>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3"/>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3"/>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3"/>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3"/>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3"/>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3"/>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3"/>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3"/>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3"/>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3"/>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3"/>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3"/>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3"/>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3" name="Google Shape;2073;p13"/>
          <p:cNvGrpSpPr/>
          <p:nvPr/>
        </p:nvGrpSpPr>
        <p:grpSpPr>
          <a:xfrm>
            <a:off x="4166205" y="129325"/>
            <a:ext cx="4498118" cy="207675"/>
            <a:chOff x="4146625" y="129325"/>
            <a:chExt cx="4498118" cy="207675"/>
          </a:xfrm>
        </p:grpSpPr>
        <p:sp>
          <p:nvSpPr>
            <p:cNvPr id="2074" name="Google Shape;2074;p13"/>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3"/>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3"/>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3"/>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3"/>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3"/>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7" name="Google Shape;2137;p13"/>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38" name="Google Shape;2138;p13">
            <a:hlinkClick r:id="rId2" action="ppaction://hlinksldjump"/>
          </p:cNvPr>
          <p:cNvSpPr txBox="1">
            <a:spLocks noGrp="1"/>
          </p:cNvSpPr>
          <p:nvPr>
            <p:ph type="title" idx="2"/>
          </p:nvPr>
        </p:nvSpPr>
        <p:spPr>
          <a:xfrm>
            <a:off x="2023413" y="1867400"/>
            <a:ext cx="2490300" cy="37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500"/>
              <a:buNone/>
              <a:defRPr sz="2100">
                <a:solidFill>
                  <a:schemeClr val="hlink"/>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39" name="Google Shape;2139;p13"/>
          <p:cNvSpPr txBox="1">
            <a:spLocks noGrp="1"/>
          </p:cNvSpPr>
          <p:nvPr>
            <p:ph type="subTitle" idx="1"/>
          </p:nvPr>
        </p:nvSpPr>
        <p:spPr>
          <a:xfrm>
            <a:off x="2025153" y="2324000"/>
            <a:ext cx="2490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40" name="Google Shape;2140;p13">
            <a:hlinkClick r:id="rId3" action="ppaction://hlinksldjump"/>
          </p:cNvPr>
          <p:cNvSpPr txBox="1">
            <a:spLocks noGrp="1"/>
          </p:cNvSpPr>
          <p:nvPr>
            <p:ph type="title" idx="3"/>
          </p:nvPr>
        </p:nvSpPr>
        <p:spPr>
          <a:xfrm>
            <a:off x="4630263" y="1867400"/>
            <a:ext cx="2490300" cy="37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500"/>
              <a:buNone/>
              <a:defRPr sz="2100">
                <a:solidFill>
                  <a:schemeClr val="hlink"/>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1" name="Google Shape;2141;p13"/>
          <p:cNvSpPr txBox="1">
            <a:spLocks noGrp="1"/>
          </p:cNvSpPr>
          <p:nvPr>
            <p:ph type="subTitle" idx="4"/>
          </p:nvPr>
        </p:nvSpPr>
        <p:spPr>
          <a:xfrm>
            <a:off x="4635459" y="2324000"/>
            <a:ext cx="2490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42" name="Google Shape;2142;p13">
            <a:hlinkClick r:id="rId4" action="ppaction://hlinksldjump"/>
          </p:cNvPr>
          <p:cNvSpPr txBox="1">
            <a:spLocks noGrp="1"/>
          </p:cNvSpPr>
          <p:nvPr>
            <p:ph type="title" idx="5"/>
          </p:nvPr>
        </p:nvSpPr>
        <p:spPr>
          <a:xfrm>
            <a:off x="720150" y="3536450"/>
            <a:ext cx="2490300" cy="37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500"/>
              <a:buNone/>
              <a:defRPr sz="2100">
                <a:solidFill>
                  <a:schemeClr val="hlink"/>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3" name="Google Shape;2143;p13"/>
          <p:cNvSpPr txBox="1">
            <a:spLocks noGrp="1"/>
          </p:cNvSpPr>
          <p:nvPr>
            <p:ph type="subTitle" idx="6"/>
          </p:nvPr>
        </p:nvSpPr>
        <p:spPr>
          <a:xfrm>
            <a:off x="720000" y="3987675"/>
            <a:ext cx="2490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44" name="Google Shape;2144;p13">
            <a:hlinkClick r:id="" action="ppaction://noaction"/>
          </p:cNvPr>
          <p:cNvSpPr txBox="1">
            <a:spLocks noGrp="1"/>
          </p:cNvSpPr>
          <p:nvPr>
            <p:ph type="title" idx="7"/>
          </p:nvPr>
        </p:nvSpPr>
        <p:spPr>
          <a:xfrm>
            <a:off x="3330375" y="3536050"/>
            <a:ext cx="2490300" cy="37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500"/>
              <a:buNone/>
              <a:defRPr sz="2100">
                <a:solidFill>
                  <a:schemeClr val="hlink"/>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5" name="Google Shape;2145;p13"/>
          <p:cNvSpPr txBox="1">
            <a:spLocks noGrp="1"/>
          </p:cNvSpPr>
          <p:nvPr>
            <p:ph type="subTitle" idx="8"/>
          </p:nvPr>
        </p:nvSpPr>
        <p:spPr>
          <a:xfrm>
            <a:off x="3330306" y="3992050"/>
            <a:ext cx="2490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46" name="Google Shape;2146;p13">
            <a:hlinkClick r:id="rId5" action="ppaction://hlinksldjump"/>
          </p:cNvPr>
          <p:cNvSpPr txBox="1">
            <a:spLocks noGrp="1"/>
          </p:cNvSpPr>
          <p:nvPr>
            <p:ph type="title" idx="9"/>
          </p:nvPr>
        </p:nvSpPr>
        <p:spPr>
          <a:xfrm>
            <a:off x="5940600" y="3536050"/>
            <a:ext cx="2490300" cy="375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500"/>
              <a:buNone/>
              <a:defRPr sz="2100">
                <a:solidFill>
                  <a:schemeClr val="hlink"/>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7" name="Google Shape;2147;p13"/>
          <p:cNvSpPr txBox="1">
            <a:spLocks noGrp="1"/>
          </p:cNvSpPr>
          <p:nvPr>
            <p:ph type="subTitle" idx="13"/>
          </p:nvPr>
        </p:nvSpPr>
        <p:spPr>
          <a:xfrm>
            <a:off x="5940612" y="3992050"/>
            <a:ext cx="24903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48" name="Google Shape;2148;p13">
            <a:hlinkClick r:id="rId2" action="ppaction://hlinksldjump"/>
          </p:cNvPr>
          <p:cNvSpPr txBox="1">
            <a:spLocks noGrp="1"/>
          </p:cNvSpPr>
          <p:nvPr>
            <p:ph type="title" idx="14" hasCustomPrompt="1"/>
          </p:nvPr>
        </p:nvSpPr>
        <p:spPr>
          <a:xfrm>
            <a:off x="2530203" y="1342827"/>
            <a:ext cx="1480200" cy="32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149" name="Google Shape;2149;p13"/>
          <p:cNvSpPr txBox="1">
            <a:spLocks noGrp="1"/>
          </p:cNvSpPr>
          <p:nvPr>
            <p:ph type="title" idx="15" hasCustomPrompt="1"/>
          </p:nvPr>
        </p:nvSpPr>
        <p:spPr>
          <a:xfrm>
            <a:off x="5140509" y="1342827"/>
            <a:ext cx="1480200" cy="32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150" name="Google Shape;2150;p13"/>
          <p:cNvSpPr txBox="1">
            <a:spLocks noGrp="1"/>
          </p:cNvSpPr>
          <p:nvPr>
            <p:ph type="title" idx="16" hasCustomPrompt="1"/>
          </p:nvPr>
        </p:nvSpPr>
        <p:spPr>
          <a:xfrm>
            <a:off x="1225050" y="3006502"/>
            <a:ext cx="1480200" cy="32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151" name="Google Shape;2151;p13"/>
          <p:cNvSpPr txBox="1">
            <a:spLocks noGrp="1"/>
          </p:cNvSpPr>
          <p:nvPr>
            <p:ph type="title" idx="17" hasCustomPrompt="1"/>
          </p:nvPr>
        </p:nvSpPr>
        <p:spPr>
          <a:xfrm>
            <a:off x="3835356" y="3003202"/>
            <a:ext cx="1480200" cy="32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152" name="Google Shape;2152;p13"/>
          <p:cNvSpPr txBox="1">
            <a:spLocks noGrp="1"/>
          </p:cNvSpPr>
          <p:nvPr>
            <p:ph type="title" idx="18" hasCustomPrompt="1"/>
          </p:nvPr>
        </p:nvSpPr>
        <p:spPr>
          <a:xfrm>
            <a:off x="6445662" y="3003202"/>
            <a:ext cx="1480200" cy="32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2153"/>
        <p:cNvGrpSpPr/>
        <p:nvPr/>
      </p:nvGrpSpPr>
      <p:grpSpPr>
        <a:xfrm>
          <a:off x="0" y="0"/>
          <a:ext cx="0" cy="0"/>
          <a:chOff x="0" y="0"/>
          <a:chExt cx="0" cy="0"/>
        </a:xfrm>
      </p:grpSpPr>
      <p:grpSp>
        <p:nvGrpSpPr>
          <p:cNvPr id="2154" name="Google Shape;2154;p14"/>
          <p:cNvGrpSpPr/>
          <p:nvPr/>
        </p:nvGrpSpPr>
        <p:grpSpPr>
          <a:xfrm>
            <a:off x="341019" y="119375"/>
            <a:ext cx="8495139" cy="4966842"/>
            <a:chOff x="238125" y="965175"/>
            <a:chExt cx="7143575" cy="4176625"/>
          </a:xfrm>
        </p:grpSpPr>
        <p:sp>
          <p:nvSpPr>
            <p:cNvPr id="2155" name="Google Shape;2155;p14"/>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4"/>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4"/>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4"/>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4"/>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4"/>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4"/>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4"/>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4"/>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4"/>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4"/>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4"/>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4"/>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4"/>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4"/>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4"/>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4"/>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4"/>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4"/>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4"/>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4"/>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4"/>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4"/>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4"/>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4"/>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4"/>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4"/>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4"/>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4"/>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4"/>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4"/>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4"/>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4"/>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4"/>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4"/>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4"/>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4"/>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4"/>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4"/>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4"/>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4"/>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4"/>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4"/>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4"/>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4"/>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4"/>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4"/>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4"/>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4"/>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4"/>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4"/>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4"/>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4"/>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4"/>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4"/>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4"/>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4"/>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4"/>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4"/>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4"/>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4"/>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4"/>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4"/>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4"/>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4"/>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4"/>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4"/>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4"/>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4"/>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4"/>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4"/>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4"/>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4"/>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4"/>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4"/>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4"/>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4"/>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4"/>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4"/>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4"/>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4"/>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4"/>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4"/>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4"/>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4"/>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4"/>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4"/>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4"/>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4"/>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4"/>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4"/>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4"/>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4"/>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4"/>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4"/>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4"/>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4"/>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4"/>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4"/>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4"/>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4"/>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4"/>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4"/>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4"/>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4"/>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4"/>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4"/>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4"/>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4"/>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4"/>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4"/>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4"/>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4"/>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4"/>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4"/>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4"/>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4"/>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4"/>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4"/>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4"/>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4"/>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4"/>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4"/>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4"/>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4"/>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4"/>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4"/>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4"/>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4"/>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4"/>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4"/>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4"/>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4"/>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4"/>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9" name="Google Shape;2289;p14"/>
          <p:cNvGrpSpPr/>
          <p:nvPr/>
        </p:nvGrpSpPr>
        <p:grpSpPr>
          <a:xfrm>
            <a:off x="4166205" y="129325"/>
            <a:ext cx="4498118" cy="207675"/>
            <a:chOff x="4146625" y="129325"/>
            <a:chExt cx="4498118" cy="207675"/>
          </a:xfrm>
        </p:grpSpPr>
        <p:sp>
          <p:nvSpPr>
            <p:cNvPr id="2290" name="Google Shape;2290;p14"/>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4"/>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4"/>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4"/>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4"/>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4"/>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4"/>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4"/>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4"/>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4"/>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4"/>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4"/>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4"/>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4"/>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4"/>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4"/>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4"/>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4"/>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4"/>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4"/>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4"/>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4"/>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4"/>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4"/>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4"/>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4"/>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4"/>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4"/>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4"/>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4"/>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4"/>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4"/>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4"/>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4"/>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4"/>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4"/>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4"/>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4"/>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4"/>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4"/>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4"/>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4"/>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4"/>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4"/>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4"/>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4"/>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4"/>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4"/>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4"/>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4"/>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4"/>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4"/>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4"/>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4"/>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4"/>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4"/>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4"/>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4"/>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4"/>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4"/>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4"/>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4"/>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4"/>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3" name="Google Shape;2353;p14"/>
          <p:cNvSpPr txBox="1">
            <a:spLocks noGrp="1"/>
          </p:cNvSpPr>
          <p:nvPr>
            <p:ph type="title"/>
          </p:nvPr>
        </p:nvSpPr>
        <p:spPr>
          <a:xfrm>
            <a:off x="713100" y="1136678"/>
            <a:ext cx="4872900" cy="17613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9500">
                <a:latin typeface="Patrick Hand SC"/>
                <a:ea typeface="Patrick Hand SC"/>
                <a:cs typeface="Patrick Hand SC"/>
                <a:sym typeface="Patrick Hand SC"/>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54" name="Google Shape;2354;p14"/>
          <p:cNvSpPr txBox="1">
            <a:spLocks noGrp="1"/>
          </p:cNvSpPr>
          <p:nvPr>
            <p:ph type="subTitle" idx="1"/>
          </p:nvPr>
        </p:nvSpPr>
        <p:spPr>
          <a:xfrm>
            <a:off x="713100" y="2951288"/>
            <a:ext cx="48729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2557"/>
        <p:cNvGrpSpPr/>
        <p:nvPr/>
      </p:nvGrpSpPr>
      <p:grpSpPr>
        <a:xfrm>
          <a:off x="0" y="0"/>
          <a:ext cx="0" cy="0"/>
          <a:chOff x="0" y="0"/>
          <a:chExt cx="0" cy="0"/>
        </a:xfrm>
      </p:grpSpPr>
      <p:grpSp>
        <p:nvGrpSpPr>
          <p:cNvPr id="2558" name="Google Shape;2558;p16"/>
          <p:cNvGrpSpPr/>
          <p:nvPr/>
        </p:nvGrpSpPr>
        <p:grpSpPr>
          <a:xfrm>
            <a:off x="341019" y="119375"/>
            <a:ext cx="8495139" cy="4966842"/>
            <a:chOff x="238125" y="965175"/>
            <a:chExt cx="7143575" cy="4176625"/>
          </a:xfrm>
        </p:grpSpPr>
        <p:sp>
          <p:nvSpPr>
            <p:cNvPr id="2559" name="Google Shape;2559;p16"/>
            <p:cNvSpPr/>
            <p:nvPr/>
          </p:nvSpPr>
          <p:spPr>
            <a:xfrm>
              <a:off x="475325" y="1316775"/>
              <a:ext cx="69975" cy="57675"/>
            </a:xfrm>
            <a:custGeom>
              <a:avLst/>
              <a:gdLst/>
              <a:ahLst/>
              <a:cxnLst/>
              <a:rect l="l" t="t" r="r" b="b"/>
              <a:pathLst>
                <a:path w="2799" h="2307" extrusionOk="0">
                  <a:moveTo>
                    <a:pt x="1479" y="0"/>
                  </a:moveTo>
                  <a:cubicBezTo>
                    <a:pt x="686" y="0"/>
                    <a:pt x="0" y="511"/>
                    <a:pt x="0" y="1056"/>
                  </a:cubicBezTo>
                  <a:lnTo>
                    <a:pt x="0" y="1092"/>
                  </a:lnTo>
                  <a:cubicBezTo>
                    <a:pt x="36" y="1708"/>
                    <a:pt x="792" y="2307"/>
                    <a:pt x="1585" y="2307"/>
                  </a:cubicBezTo>
                  <a:cubicBezTo>
                    <a:pt x="2341" y="2307"/>
                    <a:pt x="2799" y="1866"/>
                    <a:pt x="2799" y="1127"/>
                  </a:cubicBezTo>
                  <a:lnTo>
                    <a:pt x="2799" y="1075"/>
                  </a:lnTo>
                  <a:cubicBezTo>
                    <a:pt x="2782" y="458"/>
                    <a:pt x="2235" y="18"/>
                    <a:pt x="1479"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6"/>
            <p:cNvSpPr/>
            <p:nvPr/>
          </p:nvSpPr>
          <p:spPr>
            <a:xfrm>
              <a:off x="7104000" y="4721550"/>
              <a:ext cx="57675" cy="48425"/>
            </a:xfrm>
            <a:custGeom>
              <a:avLst/>
              <a:gdLst/>
              <a:ahLst/>
              <a:cxnLst/>
              <a:rect l="l" t="t" r="r" b="b"/>
              <a:pathLst>
                <a:path w="2307" h="1937" extrusionOk="0">
                  <a:moveTo>
                    <a:pt x="1004" y="0"/>
                  </a:moveTo>
                  <a:cubicBezTo>
                    <a:pt x="441" y="17"/>
                    <a:pt x="0" y="404"/>
                    <a:pt x="0" y="827"/>
                  </a:cubicBezTo>
                  <a:lnTo>
                    <a:pt x="0" y="862"/>
                  </a:lnTo>
                  <a:cubicBezTo>
                    <a:pt x="18" y="1373"/>
                    <a:pt x="687" y="1936"/>
                    <a:pt x="1267" y="1936"/>
                  </a:cubicBezTo>
                  <a:lnTo>
                    <a:pt x="1321" y="1936"/>
                  </a:lnTo>
                  <a:cubicBezTo>
                    <a:pt x="1866" y="1901"/>
                    <a:pt x="2307" y="1479"/>
                    <a:pt x="2307" y="986"/>
                  </a:cubicBezTo>
                  <a:lnTo>
                    <a:pt x="2307" y="915"/>
                  </a:lnTo>
                  <a:cubicBezTo>
                    <a:pt x="2271" y="439"/>
                    <a:pt x="1673" y="0"/>
                    <a:pt x="1056"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6"/>
            <p:cNvSpPr/>
            <p:nvPr/>
          </p:nvSpPr>
          <p:spPr>
            <a:xfrm>
              <a:off x="327000" y="1273650"/>
              <a:ext cx="6908150" cy="3638450"/>
            </a:xfrm>
            <a:custGeom>
              <a:avLst/>
              <a:gdLst/>
              <a:ahLst/>
              <a:cxnLst/>
              <a:rect l="l" t="t" r="r" b="b"/>
              <a:pathLst>
                <a:path w="276326" h="145538" extrusionOk="0">
                  <a:moveTo>
                    <a:pt x="4701" y="34308"/>
                  </a:moveTo>
                  <a:cubicBezTo>
                    <a:pt x="4701" y="35435"/>
                    <a:pt x="4683" y="36561"/>
                    <a:pt x="4683" y="37705"/>
                  </a:cubicBezTo>
                  <a:cubicBezTo>
                    <a:pt x="4596" y="49428"/>
                    <a:pt x="4666" y="61151"/>
                    <a:pt x="4666" y="72874"/>
                  </a:cubicBezTo>
                  <a:lnTo>
                    <a:pt x="4666" y="108978"/>
                  </a:lnTo>
                  <a:lnTo>
                    <a:pt x="4666" y="117532"/>
                  </a:lnTo>
                  <a:lnTo>
                    <a:pt x="4701" y="117532"/>
                  </a:lnTo>
                  <a:lnTo>
                    <a:pt x="4701" y="34308"/>
                  </a:lnTo>
                  <a:close/>
                  <a:moveTo>
                    <a:pt x="1568" y="0"/>
                  </a:moveTo>
                  <a:cubicBezTo>
                    <a:pt x="1057" y="18"/>
                    <a:pt x="547" y="71"/>
                    <a:pt x="1" y="124"/>
                  </a:cubicBezTo>
                  <a:lnTo>
                    <a:pt x="1" y="145309"/>
                  </a:lnTo>
                  <a:cubicBezTo>
                    <a:pt x="318" y="145361"/>
                    <a:pt x="599" y="145450"/>
                    <a:pt x="899" y="145450"/>
                  </a:cubicBezTo>
                  <a:cubicBezTo>
                    <a:pt x="4718" y="145485"/>
                    <a:pt x="8556" y="145520"/>
                    <a:pt x="12393" y="145520"/>
                  </a:cubicBezTo>
                  <a:cubicBezTo>
                    <a:pt x="81977" y="145520"/>
                    <a:pt x="151559" y="145537"/>
                    <a:pt x="221124" y="145537"/>
                  </a:cubicBezTo>
                  <a:lnTo>
                    <a:pt x="224468" y="145537"/>
                  </a:lnTo>
                  <a:cubicBezTo>
                    <a:pt x="240787" y="145537"/>
                    <a:pt x="257104" y="145520"/>
                    <a:pt x="273422" y="145502"/>
                  </a:cubicBezTo>
                  <a:cubicBezTo>
                    <a:pt x="276326" y="145502"/>
                    <a:pt x="276027" y="145467"/>
                    <a:pt x="276009" y="143601"/>
                  </a:cubicBezTo>
                  <a:lnTo>
                    <a:pt x="275006" y="143601"/>
                  </a:lnTo>
                  <a:cubicBezTo>
                    <a:pt x="258671" y="143619"/>
                    <a:pt x="242336" y="143636"/>
                    <a:pt x="226001" y="143636"/>
                  </a:cubicBezTo>
                  <a:lnTo>
                    <a:pt x="222691" y="143636"/>
                  </a:lnTo>
                  <a:cubicBezTo>
                    <a:pt x="153126" y="143636"/>
                    <a:pt x="83542" y="143636"/>
                    <a:pt x="13960" y="143619"/>
                  </a:cubicBezTo>
                  <a:cubicBezTo>
                    <a:pt x="10123" y="143619"/>
                    <a:pt x="6286" y="143584"/>
                    <a:pt x="2465" y="143549"/>
                  </a:cubicBezTo>
                  <a:cubicBezTo>
                    <a:pt x="2183" y="143549"/>
                    <a:pt x="1885" y="143460"/>
                    <a:pt x="1568" y="143408"/>
                  </a:cubicBezTo>
                  <a:lnTo>
                    <a:pt x="1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6"/>
            <p:cNvSpPr/>
            <p:nvPr/>
          </p:nvSpPr>
          <p:spPr>
            <a:xfrm>
              <a:off x="7309525" y="1563650"/>
              <a:ext cx="32575" cy="1344400"/>
            </a:xfrm>
            <a:custGeom>
              <a:avLst/>
              <a:gdLst/>
              <a:ahLst/>
              <a:cxnLst/>
              <a:rect l="l" t="t" r="r" b="b"/>
              <a:pathLst>
                <a:path w="1303" h="53776" extrusionOk="0">
                  <a:moveTo>
                    <a:pt x="686" y="1"/>
                  </a:moveTo>
                  <a:cubicBezTo>
                    <a:pt x="0" y="529"/>
                    <a:pt x="211" y="1144"/>
                    <a:pt x="211" y="1672"/>
                  </a:cubicBezTo>
                  <a:cubicBezTo>
                    <a:pt x="193" y="18606"/>
                    <a:pt x="193" y="35540"/>
                    <a:pt x="176" y="52473"/>
                  </a:cubicBezTo>
                  <a:cubicBezTo>
                    <a:pt x="176" y="52755"/>
                    <a:pt x="158" y="53036"/>
                    <a:pt x="228" y="53301"/>
                  </a:cubicBezTo>
                  <a:cubicBezTo>
                    <a:pt x="263" y="53459"/>
                    <a:pt x="458" y="53618"/>
                    <a:pt x="580" y="53776"/>
                  </a:cubicBezTo>
                  <a:cubicBezTo>
                    <a:pt x="721" y="53759"/>
                    <a:pt x="880" y="53759"/>
                    <a:pt x="1021" y="53759"/>
                  </a:cubicBezTo>
                  <a:cubicBezTo>
                    <a:pt x="1108" y="53336"/>
                    <a:pt x="1249" y="52896"/>
                    <a:pt x="1249" y="52473"/>
                  </a:cubicBezTo>
                  <a:cubicBezTo>
                    <a:pt x="1268" y="37107"/>
                    <a:pt x="1268" y="21739"/>
                    <a:pt x="1268" y="6355"/>
                  </a:cubicBezTo>
                  <a:cubicBezTo>
                    <a:pt x="1268" y="4648"/>
                    <a:pt x="1232" y="2923"/>
                    <a:pt x="1197" y="1198"/>
                  </a:cubicBezTo>
                  <a:cubicBezTo>
                    <a:pt x="1197" y="792"/>
                    <a:pt x="1303" y="353"/>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6"/>
            <p:cNvSpPr/>
            <p:nvPr/>
          </p:nvSpPr>
          <p:spPr>
            <a:xfrm>
              <a:off x="238125" y="1471675"/>
              <a:ext cx="30825" cy="907875"/>
            </a:xfrm>
            <a:custGeom>
              <a:avLst/>
              <a:gdLst/>
              <a:ahLst/>
              <a:cxnLst/>
              <a:rect l="l" t="t" r="r" b="b"/>
              <a:pathLst>
                <a:path w="1233" h="36315" extrusionOk="0">
                  <a:moveTo>
                    <a:pt x="370" y="0"/>
                  </a:moveTo>
                  <a:cubicBezTo>
                    <a:pt x="265" y="265"/>
                    <a:pt x="89" y="528"/>
                    <a:pt x="54" y="810"/>
                  </a:cubicBezTo>
                  <a:cubicBezTo>
                    <a:pt x="0" y="1356"/>
                    <a:pt x="0" y="1901"/>
                    <a:pt x="0" y="2465"/>
                  </a:cubicBezTo>
                  <a:lnTo>
                    <a:pt x="106" y="35100"/>
                  </a:lnTo>
                  <a:cubicBezTo>
                    <a:pt x="106" y="35329"/>
                    <a:pt x="70" y="35576"/>
                    <a:pt x="141" y="35804"/>
                  </a:cubicBezTo>
                  <a:cubicBezTo>
                    <a:pt x="176" y="35980"/>
                    <a:pt x="352" y="36120"/>
                    <a:pt x="476" y="36315"/>
                  </a:cubicBezTo>
                  <a:cubicBezTo>
                    <a:pt x="1232" y="35944"/>
                    <a:pt x="951" y="35416"/>
                    <a:pt x="951" y="34994"/>
                  </a:cubicBezTo>
                  <a:cubicBezTo>
                    <a:pt x="986" y="24151"/>
                    <a:pt x="1004" y="13308"/>
                    <a:pt x="1004" y="2465"/>
                  </a:cubicBezTo>
                  <a:cubicBezTo>
                    <a:pt x="1004" y="1884"/>
                    <a:pt x="1021" y="1286"/>
                    <a:pt x="986" y="704"/>
                  </a:cubicBezTo>
                  <a:cubicBezTo>
                    <a:pt x="969" y="458"/>
                    <a:pt x="793" y="230"/>
                    <a:pt x="6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6"/>
            <p:cNvSpPr/>
            <p:nvPr/>
          </p:nvSpPr>
          <p:spPr>
            <a:xfrm>
              <a:off x="7304225" y="4616800"/>
              <a:ext cx="36550" cy="289600"/>
            </a:xfrm>
            <a:custGeom>
              <a:avLst/>
              <a:gdLst/>
              <a:ahLst/>
              <a:cxnLst/>
              <a:rect l="l" t="t" r="r" b="b"/>
              <a:pathLst>
                <a:path w="1462" h="11584" extrusionOk="0">
                  <a:moveTo>
                    <a:pt x="546" y="1"/>
                  </a:moveTo>
                  <a:cubicBezTo>
                    <a:pt x="459" y="299"/>
                    <a:pt x="318" y="564"/>
                    <a:pt x="299" y="827"/>
                  </a:cubicBezTo>
                  <a:cubicBezTo>
                    <a:pt x="1" y="5739"/>
                    <a:pt x="212" y="10914"/>
                    <a:pt x="722" y="11583"/>
                  </a:cubicBezTo>
                  <a:cubicBezTo>
                    <a:pt x="1285" y="10896"/>
                    <a:pt x="1461" y="7218"/>
                    <a:pt x="1198" y="951"/>
                  </a:cubicBezTo>
                  <a:cubicBezTo>
                    <a:pt x="1180" y="634"/>
                    <a:pt x="1339" y="229"/>
                    <a:pt x="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6"/>
            <p:cNvSpPr/>
            <p:nvPr/>
          </p:nvSpPr>
          <p:spPr>
            <a:xfrm>
              <a:off x="244725" y="1273225"/>
              <a:ext cx="26850" cy="139500"/>
            </a:xfrm>
            <a:custGeom>
              <a:avLst/>
              <a:gdLst/>
              <a:ahLst/>
              <a:cxnLst/>
              <a:rect l="l" t="t" r="r" b="b"/>
              <a:pathLst>
                <a:path w="1074" h="5580" extrusionOk="0">
                  <a:moveTo>
                    <a:pt x="423" y="0"/>
                  </a:moveTo>
                  <a:cubicBezTo>
                    <a:pt x="212" y="334"/>
                    <a:pt x="36" y="493"/>
                    <a:pt x="36" y="651"/>
                  </a:cubicBezTo>
                  <a:cubicBezTo>
                    <a:pt x="18" y="2129"/>
                    <a:pt x="1" y="3626"/>
                    <a:pt x="36" y="5105"/>
                  </a:cubicBezTo>
                  <a:cubicBezTo>
                    <a:pt x="36" y="5263"/>
                    <a:pt x="212" y="5422"/>
                    <a:pt x="318" y="5580"/>
                  </a:cubicBezTo>
                  <a:cubicBezTo>
                    <a:pt x="475" y="5580"/>
                    <a:pt x="634" y="5563"/>
                    <a:pt x="792" y="5563"/>
                  </a:cubicBezTo>
                  <a:cubicBezTo>
                    <a:pt x="1074" y="3960"/>
                    <a:pt x="898" y="2324"/>
                    <a:pt x="881" y="721"/>
                  </a:cubicBezTo>
                  <a:cubicBezTo>
                    <a:pt x="881" y="528"/>
                    <a:pt x="651" y="352"/>
                    <a:pt x="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6"/>
            <p:cNvSpPr/>
            <p:nvPr/>
          </p:nvSpPr>
          <p:spPr>
            <a:xfrm>
              <a:off x="7302025" y="1298750"/>
              <a:ext cx="38325" cy="135100"/>
            </a:xfrm>
            <a:custGeom>
              <a:avLst/>
              <a:gdLst/>
              <a:ahLst/>
              <a:cxnLst/>
              <a:rect l="l" t="t" r="r" b="b"/>
              <a:pathLst>
                <a:path w="1533" h="5404" extrusionOk="0">
                  <a:moveTo>
                    <a:pt x="951" y="0"/>
                  </a:moveTo>
                  <a:cubicBezTo>
                    <a:pt x="828" y="17"/>
                    <a:pt x="687" y="35"/>
                    <a:pt x="563" y="52"/>
                  </a:cubicBezTo>
                  <a:cubicBezTo>
                    <a:pt x="0" y="915"/>
                    <a:pt x="317" y="1848"/>
                    <a:pt x="282" y="2746"/>
                  </a:cubicBezTo>
                  <a:cubicBezTo>
                    <a:pt x="211" y="4894"/>
                    <a:pt x="247" y="4894"/>
                    <a:pt x="880" y="5403"/>
                  </a:cubicBezTo>
                  <a:cubicBezTo>
                    <a:pt x="1356" y="4664"/>
                    <a:pt x="1532" y="2676"/>
                    <a:pt x="1286" y="704"/>
                  </a:cubicBezTo>
                  <a:cubicBezTo>
                    <a:pt x="1251" y="458"/>
                    <a:pt x="1075" y="247"/>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6"/>
            <p:cNvSpPr/>
            <p:nvPr/>
          </p:nvSpPr>
          <p:spPr>
            <a:xfrm>
              <a:off x="392125" y="1249000"/>
              <a:ext cx="6843900" cy="3591800"/>
            </a:xfrm>
            <a:custGeom>
              <a:avLst/>
              <a:gdLst/>
              <a:ahLst/>
              <a:cxnLst/>
              <a:rect l="l" t="t" r="r" b="b"/>
              <a:pathLst>
                <a:path w="273756" h="143672" extrusionOk="0">
                  <a:moveTo>
                    <a:pt x="5553" y="139219"/>
                  </a:moveTo>
                  <a:cubicBezTo>
                    <a:pt x="5920" y="139219"/>
                    <a:pt x="6243" y="139359"/>
                    <a:pt x="6356" y="139658"/>
                  </a:cubicBezTo>
                  <a:cubicBezTo>
                    <a:pt x="6479" y="139975"/>
                    <a:pt x="6408" y="140433"/>
                    <a:pt x="6197" y="140714"/>
                  </a:cubicBezTo>
                  <a:cubicBezTo>
                    <a:pt x="6076" y="140888"/>
                    <a:pt x="5882" y="140959"/>
                    <a:pt x="5666" y="140959"/>
                  </a:cubicBezTo>
                  <a:cubicBezTo>
                    <a:pt x="5443" y="140959"/>
                    <a:pt x="5197" y="140884"/>
                    <a:pt x="4983" y="140768"/>
                  </a:cubicBezTo>
                  <a:cubicBezTo>
                    <a:pt x="4596" y="140574"/>
                    <a:pt x="4244" y="140327"/>
                    <a:pt x="3627" y="139958"/>
                  </a:cubicBezTo>
                  <a:cubicBezTo>
                    <a:pt x="4279" y="139658"/>
                    <a:pt x="4666" y="139430"/>
                    <a:pt x="5089" y="139289"/>
                  </a:cubicBezTo>
                  <a:cubicBezTo>
                    <a:pt x="5243" y="139243"/>
                    <a:pt x="5402" y="139219"/>
                    <a:pt x="5553" y="139219"/>
                  </a:cubicBezTo>
                  <a:close/>
                  <a:moveTo>
                    <a:pt x="177" y="119434"/>
                  </a:moveTo>
                  <a:lnTo>
                    <a:pt x="177" y="143672"/>
                  </a:lnTo>
                  <a:lnTo>
                    <a:pt x="16864" y="143672"/>
                  </a:lnTo>
                  <a:cubicBezTo>
                    <a:pt x="16988" y="143390"/>
                    <a:pt x="16918" y="143038"/>
                    <a:pt x="16495" y="142915"/>
                  </a:cubicBezTo>
                  <a:cubicBezTo>
                    <a:pt x="14576" y="142247"/>
                    <a:pt x="13414" y="141120"/>
                    <a:pt x="11865" y="140099"/>
                  </a:cubicBezTo>
                  <a:cubicBezTo>
                    <a:pt x="10210" y="138989"/>
                    <a:pt x="8098" y="138374"/>
                    <a:pt x="6479" y="137212"/>
                  </a:cubicBezTo>
                  <a:cubicBezTo>
                    <a:pt x="3909" y="135363"/>
                    <a:pt x="2853" y="132899"/>
                    <a:pt x="2167" y="130364"/>
                  </a:cubicBezTo>
                  <a:cubicBezTo>
                    <a:pt x="2132" y="129414"/>
                    <a:pt x="2096" y="128481"/>
                    <a:pt x="2096" y="127566"/>
                  </a:cubicBezTo>
                  <a:cubicBezTo>
                    <a:pt x="2078" y="124855"/>
                    <a:pt x="2078" y="122145"/>
                    <a:pt x="2061" y="119434"/>
                  </a:cubicBezTo>
                  <a:close/>
                  <a:moveTo>
                    <a:pt x="301" y="0"/>
                  </a:moveTo>
                  <a:cubicBezTo>
                    <a:pt x="266" y="141"/>
                    <a:pt x="230" y="476"/>
                    <a:pt x="212" y="986"/>
                  </a:cubicBezTo>
                  <a:cubicBezTo>
                    <a:pt x="1" y="5475"/>
                    <a:pt x="90" y="22831"/>
                    <a:pt x="406" y="23693"/>
                  </a:cubicBezTo>
                  <a:lnTo>
                    <a:pt x="2219" y="23693"/>
                  </a:lnTo>
                  <a:cubicBezTo>
                    <a:pt x="2237" y="23236"/>
                    <a:pt x="2237" y="22796"/>
                    <a:pt x="2237" y="22356"/>
                  </a:cubicBezTo>
                  <a:lnTo>
                    <a:pt x="2237" y="21106"/>
                  </a:lnTo>
                  <a:cubicBezTo>
                    <a:pt x="2272" y="18008"/>
                    <a:pt x="2289" y="14927"/>
                    <a:pt x="2308" y="11848"/>
                  </a:cubicBezTo>
                  <a:cubicBezTo>
                    <a:pt x="2324" y="8590"/>
                    <a:pt x="1251" y="4155"/>
                    <a:pt x="2730" y="1092"/>
                  </a:cubicBezTo>
                  <a:cubicBezTo>
                    <a:pt x="2747" y="1057"/>
                    <a:pt x="2765" y="1004"/>
                    <a:pt x="2782" y="969"/>
                  </a:cubicBezTo>
                  <a:cubicBezTo>
                    <a:pt x="6497" y="951"/>
                    <a:pt x="10193" y="951"/>
                    <a:pt x="13907" y="951"/>
                  </a:cubicBezTo>
                  <a:lnTo>
                    <a:pt x="260589" y="951"/>
                  </a:lnTo>
                  <a:cubicBezTo>
                    <a:pt x="261962" y="1497"/>
                    <a:pt x="263300" y="2042"/>
                    <a:pt x="264691" y="2589"/>
                  </a:cubicBezTo>
                  <a:cubicBezTo>
                    <a:pt x="265642" y="2941"/>
                    <a:pt x="266574" y="3204"/>
                    <a:pt x="267472" y="3469"/>
                  </a:cubicBezTo>
                  <a:cubicBezTo>
                    <a:pt x="267595" y="3222"/>
                    <a:pt x="267860" y="3011"/>
                    <a:pt x="268229" y="2870"/>
                  </a:cubicBezTo>
                  <a:cubicBezTo>
                    <a:pt x="268365" y="2824"/>
                    <a:pt x="268500" y="2800"/>
                    <a:pt x="268636" y="2800"/>
                  </a:cubicBezTo>
                  <a:cubicBezTo>
                    <a:pt x="269168" y="2800"/>
                    <a:pt x="269707" y="3158"/>
                    <a:pt x="270324" y="3873"/>
                  </a:cubicBezTo>
                  <a:cubicBezTo>
                    <a:pt x="270200" y="4084"/>
                    <a:pt x="270059" y="4260"/>
                    <a:pt x="269918" y="4419"/>
                  </a:cubicBezTo>
                  <a:cubicBezTo>
                    <a:pt x="270517" y="4718"/>
                    <a:pt x="271080" y="5088"/>
                    <a:pt x="271608" y="5598"/>
                  </a:cubicBezTo>
                  <a:cubicBezTo>
                    <a:pt x="271697" y="5668"/>
                    <a:pt x="271820" y="5739"/>
                    <a:pt x="271943" y="5774"/>
                  </a:cubicBezTo>
                  <a:cubicBezTo>
                    <a:pt x="271714" y="7130"/>
                    <a:pt x="271627" y="8503"/>
                    <a:pt x="271838" y="10034"/>
                  </a:cubicBezTo>
                  <a:cubicBezTo>
                    <a:pt x="271979" y="11179"/>
                    <a:pt x="272049" y="12305"/>
                    <a:pt x="272066" y="13432"/>
                  </a:cubicBezTo>
                  <a:cubicBezTo>
                    <a:pt x="272066" y="14047"/>
                    <a:pt x="272066" y="14646"/>
                    <a:pt x="272101" y="15244"/>
                  </a:cubicBezTo>
                  <a:cubicBezTo>
                    <a:pt x="272119" y="16706"/>
                    <a:pt x="272136" y="18149"/>
                    <a:pt x="272242" y="19610"/>
                  </a:cubicBezTo>
                  <a:cubicBezTo>
                    <a:pt x="271099" y="28499"/>
                    <a:pt x="271960" y="37740"/>
                    <a:pt x="271979" y="46630"/>
                  </a:cubicBezTo>
                  <a:cubicBezTo>
                    <a:pt x="271979" y="57332"/>
                    <a:pt x="271996" y="68052"/>
                    <a:pt x="271996" y="78772"/>
                  </a:cubicBezTo>
                  <a:cubicBezTo>
                    <a:pt x="272031" y="100194"/>
                    <a:pt x="271644" y="121633"/>
                    <a:pt x="271960" y="143073"/>
                  </a:cubicBezTo>
                  <a:cubicBezTo>
                    <a:pt x="271979" y="143355"/>
                    <a:pt x="272136" y="143549"/>
                    <a:pt x="272366" y="143672"/>
                  </a:cubicBezTo>
                  <a:lnTo>
                    <a:pt x="273756" y="143672"/>
                  </a:lnTo>
                  <a:lnTo>
                    <a:pt x="2737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6"/>
            <p:cNvSpPr/>
            <p:nvPr/>
          </p:nvSpPr>
          <p:spPr>
            <a:xfrm>
              <a:off x="366200" y="1225225"/>
              <a:ext cx="6907250" cy="3639350"/>
            </a:xfrm>
            <a:custGeom>
              <a:avLst/>
              <a:gdLst/>
              <a:ahLst/>
              <a:cxnLst/>
              <a:rect l="l" t="t" r="r" b="b"/>
              <a:pathLst>
                <a:path w="276290" h="145574" extrusionOk="0">
                  <a:moveTo>
                    <a:pt x="274793" y="951"/>
                  </a:moveTo>
                  <a:lnTo>
                    <a:pt x="274793" y="144623"/>
                  </a:lnTo>
                  <a:lnTo>
                    <a:pt x="1214" y="144623"/>
                  </a:lnTo>
                  <a:lnTo>
                    <a:pt x="1214" y="120385"/>
                  </a:lnTo>
                  <a:lnTo>
                    <a:pt x="3133" y="120385"/>
                  </a:lnTo>
                  <a:lnTo>
                    <a:pt x="3133" y="119469"/>
                  </a:lnTo>
                  <a:lnTo>
                    <a:pt x="1390" y="119469"/>
                  </a:lnTo>
                  <a:cubicBezTo>
                    <a:pt x="1056" y="118606"/>
                    <a:pt x="932" y="28165"/>
                    <a:pt x="1232" y="25560"/>
                  </a:cubicBezTo>
                  <a:cubicBezTo>
                    <a:pt x="1338" y="25543"/>
                    <a:pt x="2007" y="25524"/>
                    <a:pt x="3133" y="25508"/>
                  </a:cubicBezTo>
                  <a:lnTo>
                    <a:pt x="3256" y="25508"/>
                  </a:lnTo>
                  <a:lnTo>
                    <a:pt x="3256" y="24644"/>
                  </a:lnTo>
                  <a:lnTo>
                    <a:pt x="1443" y="24644"/>
                  </a:lnTo>
                  <a:cubicBezTo>
                    <a:pt x="1127" y="23782"/>
                    <a:pt x="1038" y="6426"/>
                    <a:pt x="1249" y="1937"/>
                  </a:cubicBezTo>
                  <a:cubicBezTo>
                    <a:pt x="1267" y="1427"/>
                    <a:pt x="1303" y="1092"/>
                    <a:pt x="1338" y="951"/>
                  </a:cubicBezTo>
                  <a:close/>
                  <a:moveTo>
                    <a:pt x="16511" y="1"/>
                  </a:moveTo>
                  <a:cubicBezTo>
                    <a:pt x="11599" y="1"/>
                    <a:pt x="6689" y="19"/>
                    <a:pt x="1796" y="36"/>
                  </a:cubicBezTo>
                  <a:cubicBezTo>
                    <a:pt x="1214" y="36"/>
                    <a:pt x="615" y="106"/>
                    <a:pt x="0" y="160"/>
                  </a:cubicBezTo>
                  <a:lnTo>
                    <a:pt x="0" y="145345"/>
                  </a:lnTo>
                  <a:cubicBezTo>
                    <a:pt x="317" y="145397"/>
                    <a:pt x="615" y="145486"/>
                    <a:pt x="897" y="145486"/>
                  </a:cubicBezTo>
                  <a:cubicBezTo>
                    <a:pt x="4718" y="145521"/>
                    <a:pt x="8555" y="145556"/>
                    <a:pt x="12392" y="145556"/>
                  </a:cubicBezTo>
                  <a:cubicBezTo>
                    <a:pt x="81974" y="145573"/>
                    <a:pt x="151558" y="145573"/>
                    <a:pt x="221123" y="145573"/>
                  </a:cubicBezTo>
                  <a:cubicBezTo>
                    <a:pt x="238567" y="145573"/>
                    <a:pt x="255993" y="145573"/>
                    <a:pt x="273438" y="145538"/>
                  </a:cubicBezTo>
                  <a:lnTo>
                    <a:pt x="274441" y="145538"/>
                  </a:lnTo>
                  <a:cubicBezTo>
                    <a:pt x="276290" y="145503"/>
                    <a:pt x="276008" y="145239"/>
                    <a:pt x="276008" y="143531"/>
                  </a:cubicBezTo>
                  <a:cubicBezTo>
                    <a:pt x="276025" y="105686"/>
                    <a:pt x="276025" y="67841"/>
                    <a:pt x="276025" y="29995"/>
                  </a:cubicBezTo>
                  <a:lnTo>
                    <a:pt x="276025" y="1568"/>
                  </a:lnTo>
                  <a:cubicBezTo>
                    <a:pt x="276025" y="142"/>
                    <a:pt x="275902" y="54"/>
                    <a:pt x="274018" y="36"/>
                  </a:cubicBezTo>
                  <a:cubicBezTo>
                    <a:pt x="271361" y="19"/>
                    <a:pt x="268702" y="1"/>
                    <a:pt x="266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6"/>
            <p:cNvSpPr/>
            <p:nvPr/>
          </p:nvSpPr>
          <p:spPr>
            <a:xfrm>
              <a:off x="423400" y="1272750"/>
              <a:ext cx="6777875" cy="3568050"/>
            </a:xfrm>
            <a:custGeom>
              <a:avLst/>
              <a:gdLst/>
              <a:ahLst/>
              <a:cxnLst/>
              <a:rect l="l" t="t" r="r" b="b"/>
              <a:pathLst>
                <a:path w="271115" h="142722" extrusionOk="0">
                  <a:moveTo>
                    <a:pt x="3556" y="1761"/>
                  </a:moveTo>
                  <a:cubicBezTo>
                    <a:pt x="4312" y="1779"/>
                    <a:pt x="4859" y="2219"/>
                    <a:pt x="4876" y="2836"/>
                  </a:cubicBezTo>
                  <a:cubicBezTo>
                    <a:pt x="4911" y="3592"/>
                    <a:pt x="4436" y="4068"/>
                    <a:pt x="3662" y="4068"/>
                  </a:cubicBezTo>
                  <a:cubicBezTo>
                    <a:pt x="2869" y="4068"/>
                    <a:pt x="2113" y="3469"/>
                    <a:pt x="2077" y="2853"/>
                  </a:cubicBezTo>
                  <a:cubicBezTo>
                    <a:pt x="2042" y="2289"/>
                    <a:pt x="2763" y="1761"/>
                    <a:pt x="3556" y="1761"/>
                  </a:cubicBezTo>
                  <a:close/>
                  <a:moveTo>
                    <a:pt x="268297" y="137950"/>
                  </a:moveTo>
                  <a:cubicBezTo>
                    <a:pt x="268907" y="137950"/>
                    <a:pt x="269497" y="138392"/>
                    <a:pt x="269531" y="138867"/>
                  </a:cubicBezTo>
                  <a:cubicBezTo>
                    <a:pt x="269566" y="139396"/>
                    <a:pt x="269125" y="139853"/>
                    <a:pt x="268545" y="139888"/>
                  </a:cubicBezTo>
                  <a:cubicBezTo>
                    <a:pt x="268528" y="139889"/>
                    <a:pt x="268510" y="139890"/>
                    <a:pt x="268493" y="139890"/>
                  </a:cubicBezTo>
                  <a:cubicBezTo>
                    <a:pt x="267906" y="139890"/>
                    <a:pt x="267242" y="139327"/>
                    <a:pt x="267224" y="138814"/>
                  </a:cubicBezTo>
                  <a:cubicBezTo>
                    <a:pt x="267207" y="138356"/>
                    <a:pt x="267665" y="137969"/>
                    <a:pt x="268228" y="137952"/>
                  </a:cubicBezTo>
                  <a:cubicBezTo>
                    <a:pt x="268251" y="137951"/>
                    <a:pt x="268274" y="137950"/>
                    <a:pt x="268297" y="137950"/>
                  </a:cubicBezTo>
                  <a:close/>
                  <a:moveTo>
                    <a:pt x="12656" y="1"/>
                  </a:moveTo>
                  <a:cubicBezTo>
                    <a:pt x="8942" y="1"/>
                    <a:pt x="5246" y="1"/>
                    <a:pt x="1531" y="19"/>
                  </a:cubicBezTo>
                  <a:cubicBezTo>
                    <a:pt x="1514" y="54"/>
                    <a:pt x="1496" y="107"/>
                    <a:pt x="1479" y="142"/>
                  </a:cubicBezTo>
                  <a:cubicBezTo>
                    <a:pt x="0" y="3205"/>
                    <a:pt x="1073" y="7640"/>
                    <a:pt x="1057" y="10898"/>
                  </a:cubicBezTo>
                  <a:cubicBezTo>
                    <a:pt x="1038" y="13977"/>
                    <a:pt x="1021" y="17058"/>
                    <a:pt x="986" y="20156"/>
                  </a:cubicBezTo>
                  <a:lnTo>
                    <a:pt x="986" y="21406"/>
                  </a:lnTo>
                  <a:cubicBezTo>
                    <a:pt x="986" y="21846"/>
                    <a:pt x="986" y="22286"/>
                    <a:pt x="968" y="22743"/>
                  </a:cubicBezTo>
                  <a:lnTo>
                    <a:pt x="968" y="23607"/>
                  </a:lnTo>
                  <a:cubicBezTo>
                    <a:pt x="933" y="27179"/>
                    <a:pt x="881" y="30753"/>
                    <a:pt x="845" y="34344"/>
                  </a:cubicBezTo>
                  <a:lnTo>
                    <a:pt x="845" y="118484"/>
                  </a:lnTo>
                  <a:lnTo>
                    <a:pt x="810" y="118484"/>
                  </a:lnTo>
                  <a:cubicBezTo>
                    <a:pt x="827" y="121195"/>
                    <a:pt x="827" y="123905"/>
                    <a:pt x="845" y="126616"/>
                  </a:cubicBezTo>
                  <a:cubicBezTo>
                    <a:pt x="845" y="127531"/>
                    <a:pt x="881" y="128464"/>
                    <a:pt x="916" y="129414"/>
                  </a:cubicBezTo>
                  <a:cubicBezTo>
                    <a:pt x="1602" y="131949"/>
                    <a:pt x="2658" y="134413"/>
                    <a:pt x="5228" y="136262"/>
                  </a:cubicBezTo>
                  <a:cubicBezTo>
                    <a:pt x="6847" y="137424"/>
                    <a:pt x="8959" y="138039"/>
                    <a:pt x="10614" y="139149"/>
                  </a:cubicBezTo>
                  <a:cubicBezTo>
                    <a:pt x="12163" y="140170"/>
                    <a:pt x="13325" y="141297"/>
                    <a:pt x="15244" y="141965"/>
                  </a:cubicBezTo>
                  <a:cubicBezTo>
                    <a:pt x="15667" y="142088"/>
                    <a:pt x="15737" y="142440"/>
                    <a:pt x="15613" y="142722"/>
                  </a:cubicBezTo>
                  <a:lnTo>
                    <a:pt x="271115" y="142722"/>
                  </a:lnTo>
                  <a:cubicBezTo>
                    <a:pt x="270885" y="142599"/>
                    <a:pt x="270728" y="142405"/>
                    <a:pt x="270709" y="142123"/>
                  </a:cubicBezTo>
                  <a:cubicBezTo>
                    <a:pt x="270393" y="120683"/>
                    <a:pt x="270780" y="99244"/>
                    <a:pt x="270745" y="77822"/>
                  </a:cubicBezTo>
                  <a:cubicBezTo>
                    <a:pt x="270745" y="67102"/>
                    <a:pt x="270728" y="56382"/>
                    <a:pt x="270728" y="45680"/>
                  </a:cubicBezTo>
                  <a:cubicBezTo>
                    <a:pt x="270709" y="36790"/>
                    <a:pt x="269848" y="27549"/>
                    <a:pt x="270991" y="18660"/>
                  </a:cubicBezTo>
                  <a:cubicBezTo>
                    <a:pt x="270885" y="17199"/>
                    <a:pt x="270868" y="15756"/>
                    <a:pt x="270850" y="14294"/>
                  </a:cubicBezTo>
                  <a:cubicBezTo>
                    <a:pt x="270815" y="13696"/>
                    <a:pt x="270815" y="13097"/>
                    <a:pt x="270815" y="12482"/>
                  </a:cubicBezTo>
                  <a:cubicBezTo>
                    <a:pt x="270798" y="11355"/>
                    <a:pt x="270728" y="10229"/>
                    <a:pt x="270587" y="9084"/>
                  </a:cubicBezTo>
                  <a:cubicBezTo>
                    <a:pt x="270376" y="7553"/>
                    <a:pt x="270463" y="6180"/>
                    <a:pt x="270692" y="4824"/>
                  </a:cubicBezTo>
                  <a:cubicBezTo>
                    <a:pt x="270569" y="4789"/>
                    <a:pt x="270446" y="4718"/>
                    <a:pt x="270357" y="4648"/>
                  </a:cubicBezTo>
                  <a:cubicBezTo>
                    <a:pt x="269829" y="4138"/>
                    <a:pt x="269266" y="3768"/>
                    <a:pt x="268667" y="3469"/>
                  </a:cubicBezTo>
                  <a:cubicBezTo>
                    <a:pt x="268281" y="3899"/>
                    <a:pt x="267870" y="4119"/>
                    <a:pt x="267437" y="4119"/>
                  </a:cubicBezTo>
                  <a:cubicBezTo>
                    <a:pt x="267338" y="4119"/>
                    <a:pt x="267238" y="4108"/>
                    <a:pt x="267137" y="4085"/>
                  </a:cubicBezTo>
                  <a:cubicBezTo>
                    <a:pt x="266450" y="3944"/>
                    <a:pt x="266151" y="3557"/>
                    <a:pt x="266116" y="3047"/>
                  </a:cubicBezTo>
                  <a:cubicBezTo>
                    <a:pt x="266116" y="2871"/>
                    <a:pt x="266151" y="2695"/>
                    <a:pt x="266221" y="2519"/>
                  </a:cubicBezTo>
                  <a:cubicBezTo>
                    <a:pt x="265323" y="2254"/>
                    <a:pt x="264391" y="1991"/>
                    <a:pt x="263440" y="1639"/>
                  </a:cubicBezTo>
                  <a:cubicBezTo>
                    <a:pt x="262049" y="1092"/>
                    <a:pt x="260711" y="547"/>
                    <a:pt x="259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6"/>
            <p:cNvSpPr/>
            <p:nvPr/>
          </p:nvSpPr>
          <p:spPr>
            <a:xfrm>
              <a:off x="7348675" y="1516550"/>
              <a:ext cx="33025" cy="1343975"/>
            </a:xfrm>
            <a:custGeom>
              <a:avLst/>
              <a:gdLst/>
              <a:ahLst/>
              <a:cxnLst/>
              <a:rect l="l" t="t" r="r" b="b"/>
              <a:pathLst>
                <a:path w="1321" h="53759" extrusionOk="0">
                  <a:moveTo>
                    <a:pt x="687" y="1"/>
                  </a:moveTo>
                  <a:cubicBezTo>
                    <a:pt x="0" y="512"/>
                    <a:pt x="211" y="1127"/>
                    <a:pt x="211" y="1674"/>
                  </a:cubicBezTo>
                  <a:cubicBezTo>
                    <a:pt x="194" y="18607"/>
                    <a:pt x="194" y="35541"/>
                    <a:pt x="176" y="52474"/>
                  </a:cubicBezTo>
                  <a:cubicBezTo>
                    <a:pt x="176" y="52738"/>
                    <a:pt x="159" y="53019"/>
                    <a:pt x="230" y="53284"/>
                  </a:cubicBezTo>
                  <a:cubicBezTo>
                    <a:pt x="265" y="53460"/>
                    <a:pt x="458" y="53601"/>
                    <a:pt x="582" y="53759"/>
                  </a:cubicBezTo>
                  <a:cubicBezTo>
                    <a:pt x="722" y="53759"/>
                    <a:pt x="880" y="53742"/>
                    <a:pt x="1039" y="53742"/>
                  </a:cubicBezTo>
                  <a:cubicBezTo>
                    <a:pt x="1110" y="53319"/>
                    <a:pt x="1251" y="52878"/>
                    <a:pt x="1251" y="52456"/>
                  </a:cubicBezTo>
                  <a:cubicBezTo>
                    <a:pt x="1267" y="37090"/>
                    <a:pt x="1267" y="21722"/>
                    <a:pt x="1267" y="6356"/>
                  </a:cubicBezTo>
                  <a:cubicBezTo>
                    <a:pt x="1267" y="4631"/>
                    <a:pt x="1232" y="2906"/>
                    <a:pt x="1215" y="1181"/>
                  </a:cubicBezTo>
                  <a:cubicBezTo>
                    <a:pt x="1197" y="793"/>
                    <a:pt x="1321" y="336"/>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6"/>
            <p:cNvSpPr/>
            <p:nvPr/>
          </p:nvSpPr>
          <p:spPr>
            <a:xfrm>
              <a:off x="277300" y="1424150"/>
              <a:ext cx="30825" cy="907875"/>
            </a:xfrm>
            <a:custGeom>
              <a:avLst/>
              <a:gdLst/>
              <a:ahLst/>
              <a:cxnLst/>
              <a:rect l="l" t="t" r="r" b="b"/>
              <a:pathLst>
                <a:path w="1233" h="36315" extrusionOk="0">
                  <a:moveTo>
                    <a:pt x="369" y="0"/>
                  </a:moveTo>
                  <a:cubicBezTo>
                    <a:pt x="264" y="265"/>
                    <a:pt x="88" y="547"/>
                    <a:pt x="52" y="810"/>
                  </a:cubicBezTo>
                  <a:cubicBezTo>
                    <a:pt x="0" y="1356"/>
                    <a:pt x="17" y="1920"/>
                    <a:pt x="17" y="2465"/>
                  </a:cubicBezTo>
                  <a:cubicBezTo>
                    <a:pt x="36" y="13343"/>
                    <a:pt x="71" y="24221"/>
                    <a:pt x="106" y="35099"/>
                  </a:cubicBezTo>
                  <a:cubicBezTo>
                    <a:pt x="106" y="35346"/>
                    <a:pt x="71" y="35575"/>
                    <a:pt x="141" y="35804"/>
                  </a:cubicBezTo>
                  <a:cubicBezTo>
                    <a:pt x="176" y="35980"/>
                    <a:pt x="352" y="36120"/>
                    <a:pt x="475" y="36315"/>
                  </a:cubicBezTo>
                  <a:cubicBezTo>
                    <a:pt x="1233" y="35944"/>
                    <a:pt x="951" y="35416"/>
                    <a:pt x="951" y="34994"/>
                  </a:cubicBezTo>
                  <a:cubicBezTo>
                    <a:pt x="986" y="24151"/>
                    <a:pt x="1003" y="13308"/>
                    <a:pt x="1021" y="2465"/>
                  </a:cubicBezTo>
                  <a:cubicBezTo>
                    <a:pt x="1021" y="1884"/>
                    <a:pt x="1038" y="1286"/>
                    <a:pt x="986" y="704"/>
                  </a:cubicBezTo>
                  <a:cubicBezTo>
                    <a:pt x="968" y="476"/>
                    <a:pt x="792" y="23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6"/>
            <p:cNvSpPr/>
            <p:nvPr/>
          </p:nvSpPr>
          <p:spPr>
            <a:xfrm>
              <a:off x="7343850" y="4569700"/>
              <a:ext cx="36100" cy="289175"/>
            </a:xfrm>
            <a:custGeom>
              <a:avLst/>
              <a:gdLst/>
              <a:ahLst/>
              <a:cxnLst/>
              <a:rect l="l" t="t" r="r" b="b"/>
              <a:pathLst>
                <a:path w="1444" h="11567" extrusionOk="0">
                  <a:moveTo>
                    <a:pt x="528" y="1"/>
                  </a:moveTo>
                  <a:cubicBezTo>
                    <a:pt x="440" y="282"/>
                    <a:pt x="299" y="547"/>
                    <a:pt x="282" y="829"/>
                  </a:cubicBezTo>
                  <a:cubicBezTo>
                    <a:pt x="0" y="5722"/>
                    <a:pt x="211" y="10897"/>
                    <a:pt x="721" y="11566"/>
                  </a:cubicBezTo>
                  <a:cubicBezTo>
                    <a:pt x="1284" y="10879"/>
                    <a:pt x="1444" y="7201"/>
                    <a:pt x="1179" y="951"/>
                  </a:cubicBezTo>
                  <a:cubicBezTo>
                    <a:pt x="1162" y="617"/>
                    <a:pt x="1320" y="212"/>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6"/>
            <p:cNvSpPr/>
            <p:nvPr/>
          </p:nvSpPr>
          <p:spPr>
            <a:xfrm>
              <a:off x="284325" y="1225700"/>
              <a:ext cx="26450" cy="139500"/>
            </a:xfrm>
            <a:custGeom>
              <a:avLst/>
              <a:gdLst/>
              <a:ahLst/>
              <a:cxnLst/>
              <a:rect l="l" t="t" r="r" b="b"/>
              <a:pathLst>
                <a:path w="1058" h="5580" extrusionOk="0">
                  <a:moveTo>
                    <a:pt x="405" y="0"/>
                  </a:moveTo>
                  <a:cubicBezTo>
                    <a:pt x="194" y="334"/>
                    <a:pt x="18" y="493"/>
                    <a:pt x="18" y="651"/>
                  </a:cubicBezTo>
                  <a:cubicBezTo>
                    <a:pt x="1" y="2148"/>
                    <a:pt x="1" y="3626"/>
                    <a:pt x="18" y="5105"/>
                  </a:cubicBezTo>
                  <a:cubicBezTo>
                    <a:pt x="18" y="5263"/>
                    <a:pt x="212" y="5422"/>
                    <a:pt x="300" y="5579"/>
                  </a:cubicBezTo>
                  <a:cubicBezTo>
                    <a:pt x="459" y="5579"/>
                    <a:pt x="616" y="5563"/>
                    <a:pt x="775" y="5563"/>
                  </a:cubicBezTo>
                  <a:cubicBezTo>
                    <a:pt x="1057" y="3960"/>
                    <a:pt x="881" y="2341"/>
                    <a:pt x="881" y="721"/>
                  </a:cubicBezTo>
                  <a:cubicBezTo>
                    <a:pt x="881" y="528"/>
                    <a:pt x="652" y="352"/>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6"/>
            <p:cNvSpPr/>
            <p:nvPr/>
          </p:nvSpPr>
          <p:spPr>
            <a:xfrm>
              <a:off x="7341200" y="1251650"/>
              <a:ext cx="38300" cy="134675"/>
            </a:xfrm>
            <a:custGeom>
              <a:avLst/>
              <a:gdLst/>
              <a:ahLst/>
              <a:cxnLst/>
              <a:rect l="l" t="t" r="r" b="b"/>
              <a:pathLst>
                <a:path w="1532" h="5387" extrusionOk="0">
                  <a:moveTo>
                    <a:pt x="951" y="0"/>
                  </a:moveTo>
                  <a:cubicBezTo>
                    <a:pt x="827" y="18"/>
                    <a:pt x="705" y="35"/>
                    <a:pt x="564" y="54"/>
                  </a:cubicBezTo>
                  <a:cubicBezTo>
                    <a:pt x="1" y="898"/>
                    <a:pt x="317" y="1849"/>
                    <a:pt x="282" y="2729"/>
                  </a:cubicBezTo>
                  <a:cubicBezTo>
                    <a:pt x="212" y="4877"/>
                    <a:pt x="247" y="4877"/>
                    <a:pt x="881" y="5386"/>
                  </a:cubicBezTo>
                  <a:cubicBezTo>
                    <a:pt x="1355" y="4647"/>
                    <a:pt x="1531" y="2659"/>
                    <a:pt x="1285" y="687"/>
                  </a:cubicBezTo>
                  <a:cubicBezTo>
                    <a:pt x="1250" y="458"/>
                    <a:pt x="1074" y="230"/>
                    <a:pt x="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6"/>
            <p:cNvSpPr/>
            <p:nvPr/>
          </p:nvSpPr>
          <p:spPr>
            <a:xfrm>
              <a:off x="7076275" y="1319000"/>
              <a:ext cx="73975" cy="56750"/>
            </a:xfrm>
            <a:custGeom>
              <a:avLst/>
              <a:gdLst/>
              <a:ahLst/>
              <a:cxnLst/>
              <a:rect l="l" t="t" r="r" b="b"/>
              <a:pathLst>
                <a:path w="2959" h="2270" extrusionOk="0">
                  <a:moveTo>
                    <a:pt x="1270" y="0"/>
                  </a:moveTo>
                  <a:cubicBezTo>
                    <a:pt x="1134" y="0"/>
                    <a:pt x="999" y="24"/>
                    <a:pt x="863" y="70"/>
                  </a:cubicBezTo>
                  <a:cubicBezTo>
                    <a:pt x="494" y="211"/>
                    <a:pt x="229" y="422"/>
                    <a:pt x="106" y="669"/>
                  </a:cubicBezTo>
                  <a:cubicBezTo>
                    <a:pt x="36" y="845"/>
                    <a:pt x="1" y="1021"/>
                    <a:pt x="1" y="1197"/>
                  </a:cubicBezTo>
                  <a:cubicBezTo>
                    <a:pt x="36" y="1707"/>
                    <a:pt x="335" y="2094"/>
                    <a:pt x="1022" y="2235"/>
                  </a:cubicBezTo>
                  <a:cubicBezTo>
                    <a:pt x="1123" y="2258"/>
                    <a:pt x="1223" y="2269"/>
                    <a:pt x="1322" y="2269"/>
                  </a:cubicBezTo>
                  <a:cubicBezTo>
                    <a:pt x="1755" y="2269"/>
                    <a:pt x="2166" y="2049"/>
                    <a:pt x="2552" y="1619"/>
                  </a:cubicBezTo>
                  <a:cubicBezTo>
                    <a:pt x="2693" y="1460"/>
                    <a:pt x="2834" y="1284"/>
                    <a:pt x="2958" y="1073"/>
                  </a:cubicBezTo>
                  <a:cubicBezTo>
                    <a:pt x="2341" y="358"/>
                    <a:pt x="1802" y="0"/>
                    <a:pt x="1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6"/>
            <p:cNvSpPr/>
            <p:nvPr/>
          </p:nvSpPr>
          <p:spPr>
            <a:xfrm>
              <a:off x="474450" y="1316775"/>
              <a:ext cx="71725" cy="57675"/>
            </a:xfrm>
            <a:custGeom>
              <a:avLst/>
              <a:gdLst/>
              <a:ahLst/>
              <a:cxnLst/>
              <a:rect l="l" t="t" r="r" b="b"/>
              <a:pathLst>
                <a:path w="2869" h="2307" extrusionOk="0">
                  <a:moveTo>
                    <a:pt x="1514" y="0"/>
                  </a:moveTo>
                  <a:cubicBezTo>
                    <a:pt x="721" y="0"/>
                    <a:pt x="0" y="528"/>
                    <a:pt x="35" y="1092"/>
                  </a:cubicBezTo>
                  <a:cubicBezTo>
                    <a:pt x="71" y="1708"/>
                    <a:pt x="827" y="2307"/>
                    <a:pt x="1620" y="2307"/>
                  </a:cubicBezTo>
                  <a:cubicBezTo>
                    <a:pt x="2394" y="2307"/>
                    <a:pt x="2869" y="1831"/>
                    <a:pt x="2834" y="1075"/>
                  </a:cubicBezTo>
                  <a:cubicBezTo>
                    <a:pt x="2817" y="458"/>
                    <a:pt x="2270" y="18"/>
                    <a:pt x="1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6"/>
            <p:cNvSpPr/>
            <p:nvPr/>
          </p:nvSpPr>
          <p:spPr>
            <a:xfrm>
              <a:off x="482800" y="4729475"/>
              <a:ext cx="71300" cy="43500"/>
            </a:xfrm>
            <a:custGeom>
              <a:avLst/>
              <a:gdLst/>
              <a:ahLst/>
              <a:cxnLst/>
              <a:rect l="l" t="t" r="r" b="b"/>
              <a:pathLst>
                <a:path w="2852" h="1740" extrusionOk="0">
                  <a:moveTo>
                    <a:pt x="1926" y="0"/>
                  </a:moveTo>
                  <a:cubicBezTo>
                    <a:pt x="1775" y="0"/>
                    <a:pt x="1616" y="24"/>
                    <a:pt x="1462" y="70"/>
                  </a:cubicBezTo>
                  <a:cubicBezTo>
                    <a:pt x="1039" y="211"/>
                    <a:pt x="652" y="439"/>
                    <a:pt x="0" y="739"/>
                  </a:cubicBezTo>
                  <a:cubicBezTo>
                    <a:pt x="617" y="1108"/>
                    <a:pt x="969" y="1355"/>
                    <a:pt x="1356" y="1549"/>
                  </a:cubicBezTo>
                  <a:cubicBezTo>
                    <a:pt x="1570" y="1665"/>
                    <a:pt x="1816" y="1740"/>
                    <a:pt x="2039" y="1740"/>
                  </a:cubicBezTo>
                  <a:cubicBezTo>
                    <a:pt x="2255" y="1740"/>
                    <a:pt x="2449" y="1669"/>
                    <a:pt x="2570" y="1495"/>
                  </a:cubicBezTo>
                  <a:cubicBezTo>
                    <a:pt x="2800" y="1214"/>
                    <a:pt x="2852" y="756"/>
                    <a:pt x="2729" y="439"/>
                  </a:cubicBezTo>
                  <a:cubicBezTo>
                    <a:pt x="2616" y="140"/>
                    <a:pt x="2293" y="0"/>
                    <a:pt x="1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6"/>
            <p:cNvSpPr/>
            <p:nvPr/>
          </p:nvSpPr>
          <p:spPr>
            <a:xfrm>
              <a:off x="7103575" y="4721500"/>
              <a:ext cx="58975" cy="48500"/>
            </a:xfrm>
            <a:custGeom>
              <a:avLst/>
              <a:gdLst/>
              <a:ahLst/>
              <a:cxnLst/>
              <a:rect l="l" t="t" r="r" b="b"/>
              <a:pathLst>
                <a:path w="2359" h="1940" extrusionOk="0">
                  <a:moveTo>
                    <a:pt x="1090" y="0"/>
                  </a:moveTo>
                  <a:cubicBezTo>
                    <a:pt x="1067" y="0"/>
                    <a:pt x="1044" y="1"/>
                    <a:pt x="1021" y="2"/>
                  </a:cubicBezTo>
                  <a:cubicBezTo>
                    <a:pt x="458" y="19"/>
                    <a:pt x="0" y="406"/>
                    <a:pt x="17" y="864"/>
                  </a:cubicBezTo>
                  <a:cubicBezTo>
                    <a:pt x="35" y="1377"/>
                    <a:pt x="699" y="1940"/>
                    <a:pt x="1286" y="1940"/>
                  </a:cubicBezTo>
                  <a:cubicBezTo>
                    <a:pt x="1303" y="1940"/>
                    <a:pt x="1321" y="1939"/>
                    <a:pt x="1338" y="1938"/>
                  </a:cubicBezTo>
                  <a:cubicBezTo>
                    <a:pt x="1918" y="1903"/>
                    <a:pt x="2359" y="1446"/>
                    <a:pt x="2324" y="917"/>
                  </a:cubicBezTo>
                  <a:cubicBezTo>
                    <a:pt x="2290" y="442"/>
                    <a:pt x="1700" y="0"/>
                    <a:pt x="1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6"/>
            <p:cNvSpPr/>
            <p:nvPr/>
          </p:nvSpPr>
          <p:spPr>
            <a:xfrm>
              <a:off x="389500" y="1862900"/>
              <a:ext cx="58100" cy="2349075"/>
            </a:xfrm>
            <a:custGeom>
              <a:avLst/>
              <a:gdLst/>
              <a:ahLst/>
              <a:cxnLst/>
              <a:rect l="l" t="t" r="r" b="b"/>
              <a:pathLst>
                <a:path w="2324" h="93963" extrusionOk="0">
                  <a:moveTo>
                    <a:pt x="2201" y="1"/>
                  </a:moveTo>
                  <a:cubicBezTo>
                    <a:pt x="1075" y="17"/>
                    <a:pt x="406" y="36"/>
                    <a:pt x="300" y="53"/>
                  </a:cubicBezTo>
                  <a:cubicBezTo>
                    <a:pt x="0" y="2658"/>
                    <a:pt x="124" y="93099"/>
                    <a:pt x="458" y="93962"/>
                  </a:cubicBezTo>
                  <a:lnTo>
                    <a:pt x="2166" y="93962"/>
                  </a:lnTo>
                  <a:lnTo>
                    <a:pt x="2166" y="85408"/>
                  </a:lnTo>
                  <a:lnTo>
                    <a:pt x="2166" y="49304"/>
                  </a:lnTo>
                  <a:cubicBezTo>
                    <a:pt x="2166" y="37581"/>
                    <a:pt x="2096" y="25858"/>
                    <a:pt x="2183" y="14135"/>
                  </a:cubicBezTo>
                  <a:cubicBezTo>
                    <a:pt x="2183" y="12991"/>
                    <a:pt x="2201" y="11865"/>
                    <a:pt x="2201" y="10738"/>
                  </a:cubicBezTo>
                  <a:cubicBezTo>
                    <a:pt x="2237" y="7147"/>
                    <a:pt x="2289" y="3573"/>
                    <a:pt x="2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6"/>
            <p:cNvSpPr/>
            <p:nvPr/>
          </p:nvSpPr>
          <p:spPr>
            <a:xfrm>
              <a:off x="394350" y="1249000"/>
              <a:ext cx="420725" cy="3591800"/>
            </a:xfrm>
            <a:custGeom>
              <a:avLst/>
              <a:gdLst/>
              <a:ahLst/>
              <a:cxnLst/>
              <a:rect l="l" t="t" r="r" b="b"/>
              <a:pathLst>
                <a:path w="16829" h="143672" extrusionOk="0">
                  <a:moveTo>
                    <a:pt x="212" y="0"/>
                  </a:moveTo>
                  <a:cubicBezTo>
                    <a:pt x="177" y="141"/>
                    <a:pt x="141" y="476"/>
                    <a:pt x="123" y="986"/>
                  </a:cubicBezTo>
                  <a:cubicBezTo>
                    <a:pt x="36" y="2641"/>
                    <a:pt x="1" y="6074"/>
                    <a:pt x="1" y="9770"/>
                  </a:cubicBezTo>
                  <a:cubicBezTo>
                    <a:pt x="1" y="16054"/>
                    <a:pt x="123" y="23148"/>
                    <a:pt x="317" y="23693"/>
                  </a:cubicBezTo>
                  <a:lnTo>
                    <a:pt x="2130" y="23693"/>
                  </a:lnTo>
                  <a:cubicBezTo>
                    <a:pt x="2148" y="23236"/>
                    <a:pt x="2148" y="22796"/>
                    <a:pt x="2148" y="22356"/>
                  </a:cubicBezTo>
                  <a:lnTo>
                    <a:pt x="2148" y="21106"/>
                  </a:lnTo>
                  <a:cubicBezTo>
                    <a:pt x="2183" y="18008"/>
                    <a:pt x="2200" y="14927"/>
                    <a:pt x="2219" y="11848"/>
                  </a:cubicBezTo>
                  <a:lnTo>
                    <a:pt x="2219" y="11759"/>
                  </a:lnTo>
                  <a:cubicBezTo>
                    <a:pt x="2219" y="9858"/>
                    <a:pt x="1848" y="7553"/>
                    <a:pt x="1848" y="5370"/>
                  </a:cubicBezTo>
                  <a:cubicBezTo>
                    <a:pt x="1848" y="3838"/>
                    <a:pt x="2024" y="2342"/>
                    <a:pt x="2641" y="1092"/>
                  </a:cubicBezTo>
                  <a:cubicBezTo>
                    <a:pt x="2658" y="1057"/>
                    <a:pt x="2676" y="1004"/>
                    <a:pt x="2693" y="969"/>
                  </a:cubicBezTo>
                  <a:cubicBezTo>
                    <a:pt x="2852" y="564"/>
                    <a:pt x="2782" y="247"/>
                    <a:pt x="2552" y="0"/>
                  </a:cubicBezTo>
                  <a:close/>
                  <a:moveTo>
                    <a:pt x="5474" y="139219"/>
                  </a:moveTo>
                  <a:cubicBezTo>
                    <a:pt x="5826" y="139219"/>
                    <a:pt x="6162" y="139360"/>
                    <a:pt x="6267" y="139658"/>
                  </a:cubicBezTo>
                  <a:cubicBezTo>
                    <a:pt x="6373" y="139923"/>
                    <a:pt x="6338" y="140275"/>
                    <a:pt x="6214" y="140557"/>
                  </a:cubicBezTo>
                  <a:lnTo>
                    <a:pt x="6108" y="140714"/>
                  </a:lnTo>
                  <a:cubicBezTo>
                    <a:pt x="5985" y="140891"/>
                    <a:pt x="5791" y="140961"/>
                    <a:pt x="5580" y="140961"/>
                  </a:cubicBezTo>
                  <a:cubicBezTo>
                    <a:pt x="5457" y="140961"/>
                    <a:pt x="5333" y="140944"/>
                    <a:pt x="5211" y="140909"/>
                  </a:cubicBezTo>
                  <a:cubicBezTo>
                    <a:pt x="5105" y="140874"/>
                    <a:pt x="5000" y="140820"/>
                    <a:pt x="4894" y="140768"/>
                  </a:cubicBezTo>
                  <a:cubicBezTo>
                    <a:pt x="4789" y="140714"/>
                    <a:pt x="4665" y="140644"/>
                    <a:pt x="4559" y="140574"/>
                  </a:cubicBezTo>
                  <a:cubicBezTo>
                    <a:pt x="4277" y="140416"/>
                    <a:pt x="3979" y="140222"/>
                    <a:pt x="3538" y="139958"/>
                  </a:cubicBezTo>
                  <a:cubicBezTo>
                    <a:pt x="4120" y="139694"/>
                    <a:pt x="4489" y="139482"/>
                    <a:pt x="4859" y="139341"/>
                  </a:cubicBezTo>
                  <a:cubicBezTo>
                    <a:pt x="4911" y="139325"/>
                    <a:pt x="4946" y="139306"/>
                    <a:pt x="5000" y="139289"/>
                  </a:cubicBezTo>
                  <a:cubicBezTo>
                    <a:pt x="5070" y="139271"/>
                    <a:pt x="5157" y="139254"/>
                    <a:pt x="5228" y="139236"/>
                  </a:cubicBezTo>
                  <a:cubicBezTo>
                    <a:pt x="5298" y="139236"/>
                    <a:pt x="5387" y="139219"/>
                    <a:pt x="5474" y="139219"/>
                  </a:cubicBezTo>
                  <a:close/>
                  <a:moveTo>
                    <a:pt x="88" y="119434"/>
                  </a:moveTo>
                  <a:lnTo>
                    <a:pt x="88" y="143672"/>
                  </a:lnTo>
                  <a:lnTo>
                    <a:pt x="4805" y="143672"/>
                  </a:lnTo>
                  <a:cubicBezTo>
                    <a:pt x="5439" y="143620"/>
                    <a:pt x="6091" y="143601"/>
                    <a:pt x="6742" y="143601"/>
                  </a:cubicBezTo>
                  <a:cubicBezTo>
                    <a:pt x="7481" y="143601"/>
                    <a:pt x="8239" y="143636"/>
                    <a:pt x="8995" y="143672"/>
                  </a:cubicBezTo>
                  <a:lnTo>
                    <a:pt x="16775" y="143672"/>
                  </a:lnTo>
                  <a:cubicBezTo>
                    <a:pt x="16810" y="143584"/>
                    <a:pt x="16829" y="143496"/>
                    <a:pt x="16829" y="143425"/>
                  </a:cubicBezTo>
                  <a:cubicBezTo>
                    <a:pt x="16829" y="143214"/>
                    <a:pt x="16705" y="143003"/>
                    <a:pt x="16406" y="142915"/>
                  </a:cubicBezTo>
                  <a:cubicBezTo>
                    <a:pt x="14487" y="142247"/>
                    <a:pt x="13325" y="141120"/>
                    <a:pt x="11776" y="140099"/>
                  </a:cubicBezTo>
                  <a:cubicBezTo>
                    <a:pt x="10121" y="138989"/>
                    <a:pt x="8009" y="138374"/>
                    <a:pt x="6390" y="137212"/>
                  </a:cubicBezTo>
                  <a:cubicBezTo>
                    <a:pt x="3820" y="135363"/>
                    <a:pt x="2764" y="132899"/>
                    <a:pt x="2078" y="130364"/>
                  </a:cubicBezTo>
                  <a:cubicBezTo>
                    <a:pt x="2043" y="129414"/>
                    <a:pt x="2007" y="128481"/>
                    <a:pt x="2007" y="127566"/>
                  </a:cubicBezTo>
                  <a:cubicBezTo>
                    <a:pt x="1989" y="124855"/>
                    <a:pt x="1989" y="122145"/>
                    <a:pt x="1972" y="1194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6"/>
            <p:cNvSpPr/>
            <p:nvPr/>
          </p:nvSpPr>
          <p:spPr>
            <a:xfrm>
              <a:off x="361325" y="1234925"/>
              <a:ext cx="452425" cy="3619550"/>
            </a:xfrm>
            <a:custGeom>
              <a:avLst/>
              <a:gdLst/>
              <a:ahLst/>
              <a:cxnLst/>
              <a:rect l="l" t="t" r="r" b="b"/>
              <a:pathLst>
                <a:path w="18097" h="144782" extrusionOk="0">
                  <a:moveTo>
                    <a:pt x="10316" y="144235"/>
                  </a:moveTo>
                  <a:cubicBezTo>
                    <a:pt x="12693" y="144340"/>
                    <a:pt x="15087" y="144587"/>
                    <a:pt x="17305" y="144675"/>
                  </a:cubicBezTo>
                  <a:lnTo>
                    <a:pt x="17357" y="144675"/>
                  </a:lnTo>
                  <a:cubicBezTo>
                    <a:pt x="17709" y="144675"/>
                    <a:pt x="17991" y="144481"/>
                    <a:pt x="18096" y="144235"/>
                  </a:cubicBezTo>
                  <a:close/>
                  <a:moveTo>
                    <a:pt x="2202" y="0"/>
                  </a:moveTo>
                  <a:cubicBezTo>
                    <a:pt x="1110" y="0"/>
                    <a:pt x="1" y="511"/>
                    <a:pt x="423" y="1549"/>
                  </a:cubicBezTo>
                  <a:lnTo>
                    <a:pt x="477" y="1655"/>
                  </a:lnTo>
                  <a:cubicBezTo>
                    <a:pt x="1955" y="4682"/>
                    <a:pt x="881" y="9153"/>
                    <a:pt x="899" y="12411"/>
                  </a:cubicBezTo>
                  <a:cubicBezTo>
                    <a:pt x="916" y="15173"/>
                    <a:pt x="934" y="17955"/>
                    <a:pt x="951" y="20736"/>
                  </a:cubicBezTo>
                  <a:cubicBezTo>
                    <a:pt x="986" y="26598"/>
                    <a:pt x="1075" y="32459"/>
                    <a:pt x="1110" y="38321"/>
                  </a:cubicBezTo>
                  <a:cubicBezTo>
                    <a:pt x="1216" y="50361"/>
                    <a:pt x="1127" y="62402"/>
                    <a:pt x="1127" y="74423"/>
                  </a:cubicBezTo>
                  <a:lnTo>
                    <a:pt x="1127" y="109611"/>
                  </a:lnTo>
                  <a:cubicBezTo>
                    <a:pt x="1127" y="115472"/>
                    <a:pt x="1146" y="121335"/>
                    <a:pt x="1110" y="127196"/>
                  </a:cubicBezTo>
                  <a:cubicBezTo>
                    <a:pt x="1092" y="131755"/>
                    <a:pt x="458" y="136771"/>
                    <a:pt x="1303" y="141401"/>
                  </a:cubicBezTo>
                  <a:cubicBezTo>
                    <a:pt x="1181" y="142176"/>
                    <a:pt x="1040" y="142950"/>
                    <a:pt x="916" y="143742"/>
                  </a:cubicBezTo>
                  <a:cubicBezTo>
                    <a:pt x="846" y="144305"/>
                    <a:pt x="1603" y="144781"/>
                    <a:pt x="2307" y="144781"/>
                  </a:cubicBezTo>
                  <a:cubicBezTo>
                    <a:pt x="2430" y="144781"/>
                    <a:pt x="2535" y="144781"/>
                    <a:pt x="2659" y="144746"/>
                  </a:cubicBezTo>
                  <a:cubicBezTo>
                    <a:pt x="3768" y="144464"/>
                    <a:pt x="4929" y="144305"/>
                    <a:pt x="6126" y="144235"/>
                  </a:cubicBezTo>
                  <a:lnTo>
                    <a:pt x="1409" y="144235"/>
                  </a:lnTo>
                  <a:lnTo>
                    <a:pt x="1409" y="119997"/>
                  </a:lnTo>
                  <a:lnTo>
                    <a:pt x="3293" y="119997"/>
                  </a:lnTo>
                  <a:lnTo>
                    <a:pt x="3293" y="119081"/>
                  </a:lnTo>
                  <a:lnTo>
                    <a:pt x="1585" y="119081"/>
                  </a:lnTo>
                  <a:cubicBezTo>
                    <a:pt x="1251" y="118218"/>
                    <a:pt x="1127" y="27777"/>
                    <a:pt x="1427" y="25172"/>
                  </a:cubicBezTo>
                  <a:cubicBezTo>
                    <a:pt x="1533" y="25155"/>
                    <a:pt x="2202" y="25136"/>
                    <a:pt x="3328" y="25120"/>
                  </a:cubicBezTo>
                  <a:lnTo>
                    <a:pt x="3451" y="25120"/>
                  </a:lnTo>
                  <a:lnTo>
                    <a:pt x="3451" y="24256"/>
                  </a:lnTo>
                  <a:lnTo>
                    <a:pt x="1638" y="24256"/>
                  </a:lnTo>
                  <a:cubicBezTo>
                    <a:pt x="1444" y="23711"/>
                    <a:pt x="1322" y="16617"/>
                    <a:pt x="1322" y="10333"/>
                  </a:cubicBezTo>
                  <a:cubicBezTo>
                    <a:pt x="1322" y="6637"/>
                    <a:pt x="1357" y="3204"/>
                    <a:pt x="1444" y="1549"/>
                  </a:cubicBezTo>
                  <a:cubicBezTo>
                    <a:pt x="1462" y="1039"/>
                    <a:pt x="1498" y="704"/>
                    <a:pt x="1533" y="563"/>
                  </a:cubicBezTo>
                  <a:lnTo>
                    <a:pt x="3873" y="563"/>
                  </a:lnTo>
                  <a:cubicBezTo>
                    <a:pt x="3540" y="176"/>
                    <a:pt x="2871" y="0"/>
                    <a:pt x="22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6"/>
            <p:cNvSpPr/>
            <p:nvPr/>
          </p:nvSpPr>
          <p:spPr>
            <a:xfrm>
              <a:off x="482800" y="4729450"/>
              <a:ext cx="70875" cy="43575"/>
            </a:xfrm>
            <a:custGeom>
              <a:avLst/>
              <a:gdLst/>
              <a:ahLst/>
              <a:cxnLst/>
              <a:rect l="l" t="t" r="r" b="b"/>
              <a:pathLst>
                <a:path w="2835" h="1743" extrusionOk="0">
                  <a:moveTo>
                    <a:pt x="1936" y="1"/>
                  </a:moveTo>
                  <a:cubicBezTo>
                    <a:pt x="1849" y="1"/>
                    <a:pt x="1760" y="18"/>
                    <a:pt x="1690" y="18"/>
                  </a:cubicBezTo>
                  <a:cubicBezTo>
                    <a:pt x="1619" y="36"/>
                    <a:pt x="1532" y="53"/>
                    <a:pt x="1462" y="71"/>
                  </a:cubicBezTo>
                  <a:cubicBezTo>
                    <a:pt x="1408" y="88"/>
                    <a:pt x="1373" y="107"/>
                    <a:pt x="1321" y="123"/>
                  </a:cubicBezTo>
                  <a:cubicBezTo>
                    <a:pt x="951" y="264"/>
                    <a:pt x="582" y="476"/>
                    <a:pt x="0" y="740"/>
                  </a:cubicBezTo>
                  <a:cubicBezTo>
                    <a:pt x="441" y="1004"/>
                    <a:pt x="739" y="1198"/>
                    <a:pt x="1021" y="1356"/>
                  </a:cubicBezTo>
                  <a:cubicBezTo>
                    <a:pt x="1127" y="1426"/>
                    <a:pt x="1251" y="1496"/>
                    <a:pt x="1356" y="1550"/>
                  </a:cubicBezTo>
                  <a:cubicBezTo>
                    <a:pt x="1462" y="1602"/>
                    <a:pt x="1567" y="1656"/>
                    <a:pt x="1673" y="1691"/>
                  </a:cubicBezTo>
                  <a:cubicBezTo>
                    <a:pt x="1795" y="1726"/>
                    <a:pt x="1919" y="1743"/>
                    <a:pt x="2042" y="1743"/>
                  </a:cubicBezTo>
                  <a:cubicBezTo>
                    <a:pt x="2253" y="1743"/>
                    <a:pt x="2447" y="1673"/>
                    <a:pt x="2570" y="1496"/>
                  </a:cubicBezTo>
                  <a:lnTo>
                    <a:pt x="2676" y="1339"/>
                  </a:lnTo>
                  <a:cubicBezTo>
                    <a:pt x="2800" y="1057"/>
                    <a:pt x="2835" y="705"/>
                    <a:pt x="2729" y="440"/>
                  </a:cubicBezTo>
                  <a:cubicBezTo>
                    <a:pt x="2624" y="142"/>
                    <a:pt x="2288" y="1"/>
                    <a:pt x="1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6"/>
            <p:cNvSpPr/>
            <p:nvPr/>
          </p:nvSpPr>
          <p:spPr>
            <a:xfrm>
              <a:off x="6845225" y="1249000"/>
              <a:ext cx="390800" cy="3591800"/>
            </a:xfrm>
            <a:custGeom>
              <a:avLst/>
              <a:gdLst/>
              <a:ahLst/>
              <a:cxnLst/>
              <a:rect l="l" t="t" r="r" b="b"/>
              <a:pathLst>
                <a:path w="15632" h="143672" extrusionOk="0">
                  <a:moveTo>
                    <a:pt x="1" y="0"/>
                  </a:moveTo>
                  <a:cubicBezTo>
                    <a:pt x="829" y="300"/>
                    <a:pt x="1655" y="617"/>
                    <a:pt x="2465" y="951"/>
                  </a:cubicBezTo>
                  <a:cubicBezTo>
                    <a:pt x="3838" y="1497"/>
                    <a:pt x="5176" y="2042"/>
                    <a:pt x="6567" y="2589"/>
                  </a:cubicBezTo>
                  <a:cubicBezTo>
                    <a:pt x="7518" y="2941"/>
                    <a:pt x="8450" y="3204"/>
                    <a:pt x="9348" y="3469"/>
                  </a:cubicBezTo>
                  <a:cubicBezTo>
                    <a:pt x="9471" y="3222"/>
                    <a:pt x="9736" y="3011"/>
                    <a:pt x="10105" y="2870"/>
                  </a:cubicBezTo>
                  <a:cubicBezTo>
                    <a:pt x="10245" y="2835"/>
                    <a:pt x="10386" y="2800"/>
                    <a:pt x="10527" y="2800"/>
                  </a:cubicBezTo>
                  <a:cubicBezTo>
                    <a:pt x="11055" y="2800"/>
                    <a:pt x="11583" y="3152"/>
                    <a:pt x="12200" y="3873"/>
                  </a:cubicBezTo>
                  <a:cubicBezTo>
                    <a:pt x="12076" y="4084"/>
                    <a:pt x="11935" y="4260"/>
                    <a:pt x="11794" y="4419"/>
                  </a:cubicBezTo>
                  <a:cubicBezTo>
                    <a:pt x="12393" y="4718"/>
                    <a:pt x="12956" y="5088"/>
                    <a:pt x="13484" y="5598"/>
                  </a:cubicBezTo>
                  <a:cubicBezTo>
                    <a:pt x="13573" y="5668"/>
                    <a:pt x="13696" y="5739"/>
                    <a:pt x="13819" y="5774"/>
                  </a:cubicBezTo>
                  <a:cubicBezTo>
                    <a:pt x="13679" y="6602"/>
                    <a:pt x="13590" y="7447"/>
                    <a:pt x="13590" y="8327"/>
                  </a:cubicBezTo>
                  <a:cubicBezTo>
                    <a:pt x="13590" y="8890"/>
                    <a:pt x="13625" y="9454"/>
                    <a:pt x="13714" y="10034"/>
                  </a:cubicBezTo>
                  <a:cubicBezTo>
                    <a:pt x="13855" y="11179"/>
                    <a:pt x="13925" y="12305"/>
                    <a:pt x="13942" y="13432"/>
                  </a:cubicBezTo>
                  <a:lnTo>
                    <a:pt x="13942" y="13889"/>
                  </a:lnTo>
                  <a:cubicBezTo>
                    <a:pt x="13942" y="14347"/>
                    <a:pt x="13960" y="14786"/>
                    <a:pt x="13977" y="15244"/>
                  </a:cubicBezTo>
                  <a:cubicBezTo>
                    <a:pt x="13995" y="16706"/>
                    <a:pt x="14012" y="18149"/>
                    <a:pt x="14118" y="19610"/>
                  </a:cubicBezTo>
                  <a:cubicBezTo>
                    <a:pt x="13660" y="23165"/>
                    <a:pt x="13520" y="26774"/>
                    <a:pt x="13520" y="30382"/>
                  </a:cubicBezTo>
                  <a:cubicBezTo>
                    <a:pt x="13520" y="35822"/>
                    <a:pt x="13836" y="41296"/>
                    <a:pt x="13855" y="46630"/>
                  </a:cubicBezTo>
                  <a:cubicBezTo>
                    <a:pt x="13855" y="57332"/>
                    <a:pt x="13872" y="68052"/>
                    <a:pt x="13872" y="78772"/>
                  </a:cubicBezTo>
                  <a:cubicBezTo>
                    <a:pt x="13872" y="79441"/>
                    <a:pt x="13890" y="80110"/>
                    <a:pt x="13890" y="80779"/>
                  </a:cubicBezTo>
                  <a:cubicBezTo>
                    <a:pt x="13890" y="95142"/>
                    <a:pt x="13714" y="109488"/>
                    <a:pt x="13714" y="123851"/>
                  </a:cubicBezTo>
                  <a:cubicBezTo>
                    <a:pt x="13714" y="130259"/>
                    <a:pt x="13749" y="136666"/>
                    <a:pt x="13836" y="143073"/>
                  </a:cubicBezTo>
                  <a:cubicBezTo>
                    <a:pt x="13855" y="143355"/>
                    <a:pt x="14012" y="143549"/>
                    <a:pt x="14242" y="143672"/>
                  </a:cubicBezTo>
                  <a:lnTo>
                    <a:pt x="15404" y="143672"/>
                  </a:lnTo>
                  <a:cubicBezTo>
                    <a:pt x="15491" y="143620"/>
                    <a:pt x="15561" y="143566"/>
                    <a:pt x="15632" y="143514"/>
                  </a:cubicBezTo>
                  <a:lnTo>
                    <a:pt x="156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6"/>
            <p:cNvSpPr/>
            <p:nvPr/>
          </p:nvSpPr>
          <p:spPr>
            <a:xfrm>
              <a:off x="6832900" y="1232275"/>
              <a:ext cx="429525" cy="3611625"/>
            </a:xfrm>
            <a:custGeom>
              <a:avLst/>
              <a:gdLst/>
              <a:ahLst/>
              <a:cxnLst/>
              <a:rect l="l" t="t" r="r" b="b"/>
              <a:pathLst>
                <a:path w="17181" h="144465" extrusionOk="0">
                  <a:moveTo>
                    <a:pt x="846" y="0"/>
                  </a:moveTo>
                  <a:cubicBezTo>
                    <a:pt x="775" y="0"/>
                    <a:pt x="705" y="0"/>
                    <a:pt x="653" y="19"/>
                  </a:cubicBezTo>
                  <a:cubicBezTo>
                    <a:pt x="247" y="19"/>
                    <a:pt x="1" y="493"/>
                    <a:pt x="423" y="634"/>
                  </a:cubicBezTo>
                  <a:cubicBezTo>
                    <a:pt x="442" y="652"/>
                    <a:pt x="477" y="652"/>
                    <a:pt x="494" y="669"/>
                  </a:cubicBezTo>
                  <a:lnTo>
                    <a:pt x="16125" y="669"/>
                  </a:lnTo>
                  <a:lnTo>
                    <a:pt x="16125" y="144183"/>
                  </a:lnTo>
                  <a:cubicBezTo>
                    <a:pt x="16230" y="144059"/>
                    <a:pt x="16301" y="143918"/>
                    <a:pt x="16301" y="143742"/>
                  </a:cubicBezTo>
                  <a:cubicBezTo>
                    <a:pt x="16618" y="122302"/>
                    <a:pt x="16249" y="100863"/>
                    <a:pt x="16266" y="79441"/>
                  </a:cubicBezTo>
                  <a:cubicBezTo>
                    <a:pt x="16284" y="69037"/>
                    <a:pt x="16301" y="58617"/>
                    <a:pt x="16301" y="48214"/>
                  </a:cubicBezTo>
                  <a:cubicBezTo>
                    <a:pt x="16319" y="40962"/>
                    <a:pt x="16899" y="33445"/>
                    <a:pt x="16547" y="26087"/>
                  </a:cubicBezTo>
                  <a:cubicBezTo>
                    <a:pt x="16618" y="26000"/>
                    <a:pt x="16653" y="25911"/>
                    <a:pt x="16671" y="25806"/>
                  </a:cubicBezTo>
                  <a:cubicBezTo>
                    <a:pt x="16935" y="24116"/>
                    <a:pt x="16847" y="22444"/>
                    <a:pt x="16653" y="20771"/>
                  </a:cubicBezTo>
                  <a:cubicBezTo>
                    <a:pt x="17164" y="18307"/>
                    <a:pt x="17075" y="15667"/>
                    <a:pt x="16829" y="13221"/>
                  </a:cubicBezTo>
                  <a:cubicBezTo>
                    <a:pt x="16706" y="12129"/>
                    <a:pt x="16460" y="11055"/>
                    <a:pt x="16230" y="9982"/>
                  </a:cubicBezTo>
                  <a:cubicBezTo>
                    <a:pt x="16477" y="7464"/>
                    <a:pt x="16688" y="4894"/>
                    <a:pt x="16249" y="2430"/>
                  </a:cubicBezTo>
                  <a:cubicBezTo>
                    <a:pt x="16460" y="2096"/>
                    <a:pt x="16688" y="1761"/>
                    <a:pt x="16864" y="1409"/>
                  </a:cubicBezTo>
                  <a:cubicBezTo>
                    <a:pt x="17181" y="845"/>
                    <a:pt x="16425" y="317"/>
                    <a:pt x="15756" y="282"/>
                  </a:cubicBezTo>
                  <a:cubicBezTo>
                    <a:pt x="11813" y="106"/>
                    <a:pt x="7870" y="230"/>
                    <a:pt x="3927" y="54"/>
                  </a:cubicBezTo>
                  <a:lnTo>
                    <a:pt x="3873" y="54"/>
                  </a:lnTo>
                  <a:cubicBezTo>
                    <a:pt x="3575" y="54"/>
                    <a:pt x="3310" y="177"/>
                    <a:pt x="3117" y="336"/>
                  </a:cubicBezTo>
                  <a:cubicBezTo>
                    <a:pt x="2378" y="141"/>
                    <a:pt x="1639" y="0"/>
                    <a:pt x="846" y="0"/>
                  </a:cubicBezTo>
                  <a:close/>
                  <a:moveTo>
                    <a:pt x="14735" y="144341"/>
                  </a:moveTo>
                  <a:cubicBezTo>
                    <a:pt x="14911" y="144411"/>
                    <a:pt x="15122" y="144465"/>
                    <a:pt x="15315" y="144465"/>
                  </a:cubicBezTo>
                  <a:cubicBezTo>
                    <a:pt x="15474" y="144465"/>
                    <a:pt x="15632" y="144429"/>
                    <a:pt x="15773" y="144394"/>
                  </a:cubicBezTo>
                  <a:cubicBezTo>
                    <a:pt x="15826" y="144376"/>
                    <a:pt x="15861" y="144359"/>
                    <a:pt x="15897" y="14434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6"/>
            <p:cNvSpPr/>
            <p:nvPr/>
          </p:nvSpPr>
          <p:spPr>
            <a:xfrm>
              <a:off x="7078925" y="1318975"/>
              <a:ext cx="71325" cy="40525"/>
            </a:xfrm>
            <a:custGeom>
              <a:avLst/>
              <a:gdLst/>
              <a:ahLst/>
              <a:cxnLst/>
              <a:rect l="l" t="t" r="r" b="b"/>
              <a:pathLst>
                <a:path w="2853" h="1621" extrusionOk="0">
                  <a:moveTo>
                    <a:pt x="1179" y="1"/>
                  </a:moveTo>
                  <a:cubicBezTo>
                    <a:pt x="1038" y="1"/>
                    <a:pt x="897" y="36"/>
                    <a:pt x="757" y="71"/>
                  </a:cubicBezTo>
                  <a:cubicBezTo>
                    <a:pt x="388" y="212"/>
                    <a:pt x="123" y="423"/>
                    <a:pt x="0" y="670"/>
                  </a:cubicBezTo>
                  <a:cubicBezTo>
                    <a:pt x="862" y="933"/>
                    <a:pt x="1672" y="1215"/>
                    <a:pt x="2446" y="1620"/>
                  </a:cubicBezTo>
                  <a:cubicBezTo>
                    <a:pt x="2587" y="1461"/>
                    <a:pt x="2728" y="1285"/>
                    <a:pt x="2852" y="1074"/>
                  </a:cubicBezTo>
                  <a:cubicBezTo>
                    <a:pt x="2235" y="353"/>
                    <a:pt x="170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6"/>
            <p:cNvSpPr/>
            <p:nvPr/>
          </p:nvSpPr>
          <p:spPr>
            <a:xfrm>
              <a:off x="444525" y="1807875"/>
              <a:ext cx="3550" cy="323500"/>
            </a:xfrm>
            <a:custGeom>
              <a:avLst/>
              <a:gdLst/>
              <a:ahLst/>
              <a:cxnLst/>
              <a:rect l="l" t="t" r="r" b="b"/>
              <a:pathLst>
                <a:path w="142" h="12940" extrusionOk="0">
                  <a:moveTo>
                    <a:pt x="0" y="1"/>
                  </a:moveTo>
                  <a:lnTo>
                    <a:pt x="0" y="12939"/>
                  </a:lnTo>
                  <a:cubicBezTo>
                    <a:pt x="36" y="9348"/>
                    <a:pt x="88" y="5774"/>
                    <a:pt x="123" y="2202"/>
                  </a:cubicBezTo>
                  <a:lnTo>
                    <a:pt x="123" y="1338"/>
                  </a:lnTo>
                  <a:cubicBezTo>
                    <a:pt x="141" y="881"/>
                    <a:pt x="141" y="441"/>
                    <a:pt x="141" y="1"/>
                  </a:cubicBezTo>
                  <a:close/>
                </a:path>
              </a:pathLst>
            </a:custGeom>
            <a:solidFill>
              <a:srgbClr val="DAE7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6"/>
            <p:cNvSpPr/>
            <p:nvPr/>
          </p:nvSpPr>
          <p:spPr>
            <a:xfrm>
              <a:off x="382900" y="975275"/>
              <a:ext cx="154050" cy="141300"/>
            </a:xfrm>
            <a:custGeom>
              <a:avLst/>
              <a:gdLst/>
              <a:ahLst/>
              <a:cxnLst/>
              <a:rect l="l" t="t" r="r" b="b"/>
              <a:pathLst>
                <a:path w="6162" h="5652" extrusionOk="0">
                  <a:moveTo>
                    <a:pt x="4965" y="106"/>
                  </a:moveTo>
                  <a:cubicBezTo>
                    <a:pt x="4894" y="125"/>
                    <a:pt x="4841" y="195"/>
                    <a:pt x="4771" y="247"/>
                  </a:cubicBezTo>
                  <a:cubicBezTo>
                    <a:pt x="4824" y="301"/>
                    <a:pt x="4876" y="388"/>
                    <a:pt x="4947" y="406"/>
                  </a:cubicBezTo>
                  <a:cubicBezTo>
                    <a:pt x="4982" y="406"/>
                    <a:pt x="5052" y="336"/>
                    <a:pt x="5123" y="265"/>
                  </a:cubicBezTo>
                  <a:cubicBezTo>
                    <a:pt x="5052" y="195"/>
                    <a:pt x="5000" y="106"/>
                    <a:pt x="4965" y="106"/>
                  </a:cubicBezTo>
                  <a:close/>
                  <a:moveTo>
                    <a:pt x="2341" y="1286"/>
                  </a:moveTo>
                  <a:cubicBezTo>
                    <a:pt x="2060" y="1286"/>
                    <a:pt x="1743" y="1303"/>
                    <a:pt x="1444" y="1322"/>
                  </a:cubicBezTo>
                  <a:cubicBezTo>
                    <a:pt x="1743" y="1303"/>
                    <a:pt x="2060" y="1286"/>
                    <a:pt x="2360" y="1286"/>
                  </a:cubicBezTo>
                  <a:close/>
                  <a:moveTo>
                    <a:pt x="1320" y="1533"/>
                  </a:moveTo>
                  <a:lnTo>
                    <a:pt x="1320" y="1533"/>
                  </a:lnTo>
                  <a:cubicBezTo>
                    <a:pt x="2025" y="1550"/>
                    <a:pt x="2747" y="1550"/>
                    <a:pt x="3451" y="1550"/>
                  </a:cubicBezTo>
                  <a:lnTo>
                    <a:pt x="3557" y="1550"/>
                  </a:lnTo>
                  <a:cubicBezTo>
                    <a:pt x="3557" y="1550"/>
                    <a:pt x="3557" y="1550"/>
                    <a:pt x="3557" y="1550"/>
                  </a:cubicBezTo>
                  <a:lnTo>
                    <a:pt x="3560" y="1550"/>
                  </a:lnTo>
                  <a:cubicBezTo>
                    <a:pt x="2808" y="1550"/>
                    <a:pt x="2055" y="1550"/>
                    <a:pt x="1320" y="1533"/>
                  </a:cubicBezTo>
                  <a:close/>
                  <a:moveTo>
                    <a:pt x="3768" y="1498"/>
                  </a:moveTo>
                  <a:lnTo>
                    <a:pt x="3768" y="1498"/>
                  </a:lnTo>
                  <a:cubicBezTo>
                    <a:pt x="3679" y="1514"/>
                    <a:pt x="3627" y="1550"/>
                    <a:pt x="3557" y="1550"/>
                  </a:cubicBezTo>
                  <a:lnTo>
                    <a:pt x="3560" y="1550"/>
                  </a:lnTo>
                  <a:cubicBezTo>
                    <a:pt x="3564" y="1550"/>
                    <a:pt x="3569" y="1550"/>
                    <a:pt x="3574" y="1550"/>
                  </a:cubicBezTo>
                  <a:cubicBezTo>
                    <a:pt x="3627" y="1550"/>
                    <a:pt x="3679" y="1533"/>
                    <a:pt x="3768" y="1498"/>
                  </a:cubicBezTo>
                  <a:close/>
                  <a:moveTo>
                    <a:pt x="5510" y="1"/>
                  </a:moveTo>
                  <a:lnTo>
                    <a:pt x="5510" y="4331"/>
                  </a:lnTo>
                  <a:lnTo>
                    <a:pt x="5510" y="5211"/>
                  </a:lnTo>
                  <a:cubicBezTo>
                    <a:pt x="5423" y="5211"/>
                    <a:pt x="5352" y="5229"/>
                    <a:pt x="5282" y="5229"/>
                  </a:cubicBezTo>
                  <a:cubicBezTo>
                    <a:pt x="5228" y="5246"/>
                    <a:pt x="5193" y="5246"/>
                    <a:pt x="5158" y="5246"/>
                  </a:cubicBezTo>
                  <a:lnTo>
                    <a:pt x="1" y="5246"/>
                  </a:lnTo>
                  <a:cubicBezTo>
                    <a:pt x="18" y="5617"/>
                    <a:pt x="71" y="5652"/>
                    <a:pt x="459" y="5652"/>
                  </a:cubicBezTo>
                  <a:lnTo>
                    <a:pt x="5791" y="5652"/>
                  </a:lnTo>
                  <a:cubicBezTo>
                    <a:pt x="5845" y="5652"/>
                    <a:pt x="5880" y="5652"/>
                    <a:pt x="5915" y="5633"/>
                  </a:cubicBezTo>
                  <a:cubicBezTo>
                    <a:pt x="5986" y="5633"/>
                    <a:pt x="6073" y="5617"/>
                    <a:pt x="6162" y="5617"/>
                  </a:cubicBezTo>
                  <a:lnTo>
                    <a:pt x="6162" y="4736"/>
                  </a:lnTo>
                  <a:lnTo>
                    <a:pt x="616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6"/>
            <p:cNvSpPr/>
            <p:nvPr/>
          </p:nvSpPr>
          <p:spPr>
            <a:xfrm>
              <a:off x="373650" y="969775"/>
              <a:ext cx="141300" cy="130075"/>
            </a:xfrm>
            <a:custGeom>
              <a:avLst/>
              <a:gdLst/>
              <a:ahLst/>
              <a:cxnLst/>
              <a:rect l="l" t="t" r="r" b="b"/>
              <a:pathLst>
                <a:path w="5652" h="5203" extrusionOk="0">
                  <a:moveTo>
                    <a:pt x="5343" y="324"/>
                  </a:moveTo>
                  <a:cubicBezTo>
                    <a:pt x="5378" y="324"/>
                    <a:pt x="5427" y="420"/>
                    <a:pt x="5493" y="485"/>
                  </a:cubicBezTo>
                  <a:cubicBezTo>
                    <a:pt x="5428" y="550"/>
                    <a:pt x="5350" y="628"/>
                    <a:pt x="5323" y="628"/>
                  </a:cubicBezTo>
                  <a:cubicBezTo>
                    <a:pt x="5320" y="628"/>
                    <a:pt x="5318" y="628"/>
                    <a:pt x="5317" y="626"/>
                  </a:cubicBezTo>
                  <a:cubicBezTo>
                    <a:pt x="5246" y="608"/>
                    <a:pt x="5194" y="521"/>
                    <a:pt x="5141" y="467"/>
                  </a:cubicBezTo>
                  <a:cubicBezTo>
                    <a:pt x="5211" y="415"/>
                    <a:pt x="5264" y="345"/>
                    <a:pt x="5335" y="326"/>
                  </a:cubicBezTo>
                  <a:cubicBezTo>
                    <a:pt x="5337" y="325"/>
                    <a:pt x="5340" y="324"/>
                    <a:pt x="5343" y="324"/>
                  </a:cubicBezTo>
                  <a:close/>
                  <a:moveTo>
                    <a:pt x="493" y="345"/>
                  </a:moveTo>
                  <a:cubicBezTo>
                    <a:pt x="564" y="345"/>
                    <a:pt x="634" y="415"/>
                    <a:pt x="688" y="450"/>
                  </a:cubicBezTo>
                  <a:cubicBezTo>
                    <a:pt x="669" y="537"/>
                    <a:pt x="653" y="591"/>
                    <a:pt x="617" y="643"/>
                  </a:cubicBezTo>
                  <a:cubicBezTo>
                    <a:pt x="582" y="678"/>
                    <a:pt x="512" y="697"/>
                    <a:pt x="441" y="697"/>
                  </a:cubicBezTo>
                  <a:cubicBezTo>
                    <a:pt x="388" y="697"/>
                    <a:pt x="301" y="626"/>
                    <a:pt x="282" y="573"/>
                  </a:cubicBezTo>
                  <a:lnTo>
                    <a:pt x="282" y="485"/>
                  </a:lnTo>
                  <a:cubicBezTo>
                    <a:pt x="282" y="467"/>
                    <a:pt x="301" y="467"/>
                    <a:pt x="301" y="450"/>
                  </a:cubicBezTo>
                  <a:cubicBezTo>
                    <a:pt x="301" y="432"/>
                    <a:pt x="317" y="432"/>
                    <a:pt x="317" y="415"/>
                  </a:cubicBezTo>
                  <a:cubicBezTo>
                    <a:pt x="336" y="397"/>
                    <a:pt x="353" y="397"/>
                    <a:pt x="353" y="397"/>
                  </a:cubicBezTo>
                  <a:cubicBezTo>
                    <a:pt x="371" y="380"/>
                    <a:pt x="388" y="380"/>
                    <a:pt x="406" y="361"/>
                  </a:cubicBezTo>
                  <a:cubicBezTo>
                    <a:pt x="441" y="345"/>
                    <a:pt x="458" y="345"/>
                    <a:pt x="493" y="345"/>
                  </a:cubicBezTo>
                  <a:close/>
                  <a:moveTo>
                    <a:pt x="2696" y="1511"/>
                  </a:moveTo>
                  <a:cubicBezTo>
                    <a:pt x="3388" y="1511"/>
                    <a:pt x="3996" y="1570"/>
                    <a:pt x="4208" y="1682"/>
                  </a:cubicBezTo>
                  <a:cubicBezTo>
                    <a:pt x="4084" y="1734"/>
                    <a:pt x="3997" y="1770"/>
                    <a:pt x="3944" y="1770"/>
                  </a:cubicBezTo>
                  <a:cubicBezTo>
                    <a:pt x="3187" y="1770"/>
                    <a:pt x="2430" y="1770"/>
                    <a:pt x="1690" y="1753"/>
                  </a:cubicBezTo>
                  <a:cubicBezTo>
                    <a:pt x="1655" y="1753"/>
                    <a:pt x="1638" y="1753"/>
                    <a:pt x="1620" y="1718"/>
                  </a:cubicBezTo>
                  <a:lnTo>
                    <a:pt x="1603" y="1718"/>
                  </a:lnTo>
                  <a:cubicBezTo>
                    <a:pt x="1568" y="1699"/>
                    <a:pt x="1533" y="1664"/>
                    <a:pt x="1479" y="1647"/>
                  </a:cubicBezTo>
                  <a:cubicBezTo>
                    <a:pt x="1498" y="1629"/>
                    <a:pt x="1514" y="1629"/>
                    <a:pt x="1514" y="1629"/>
                  </a:cubicBezTo>
                  <a:cubicBezTo>
                    <a:pt x="1655" y="1594"/>
                    <a:pt x="1744" y="1542"/>
                    <a:pt x="1814" y="1542"/>
                  </a:cubicBezTo>
                  <a:cubicBezTo>
                    <a:pt x="2108" y="1521"/>
                    <a:pt x="2409" y="1511"/>
                    <a:pt x="2696" y="1511"/>
                  </a:cubicBezTo>
                  <a:close/>
                  <a:moveTo>
                    <a:pt x="5405" y="1506"/>
                  </a:moveTo>
                  <a:cubicBezTo>
                    <a:pt x="5387" y="1840"/>
                    <a:pt x="5246" y="2016"/>
                    <a:pt x="4965" y="2175"/>
                  </a:cubicBezTo>
                  <a:cubicBezTo>
                    <a:pt x="5000" y="1840"/>
                    <a:pt x="5159" y="1682"/>
                    <a:pt x="5405" y="1506"/>
                  </a:cubicBezTo>
                  <a:close/>
                  <a:moveTo>
                    <a:pt x="1744" y="2351"/>
                  </a:moveTo>
                  <a:cubicBezTo>
                    <a:pt x="1937" y="2351"/>
                    <a:pt x="2113" y="2351"/>
                    <a:pt x="2307" y="2368"/>
                  </a:cubicBezTo>
                  <a:lnTo>
                    <a:pt x="3979" y="2368"/>
                  </a:lnTo>
                  <a:cubicBezTo>
                    <a:pt x="4032" y="2368"/>
                    <a:pt x="4067" y="2403"/>
                    <a:pt x="4120" y="2439"/>
                  </a:cubicBezTo>
                  <a:cubicBezTo>
                    <a:pt x="4062" y="2568"/>
                    <a:pt x="3971" y="2580"/>
                    <a:pt x="3882" y="2580"/>
                  </a:cubicBezTo>
                  <a:cubicBezTo>
                    <a:pt x="3861" y="2580"/>
                    <a:pt x="3841" y="2579"/>
                    <a:pt x="3821" y="2579"/>
                  </a:cubicBezTo>
                  <a:cubicBezTo>
                    <a:pt x="3732" y="2579"/>
                    <a:pt x="3645" y="2598"/>
                    <a:pt x="3575" y="2598"/>
                  </a:cubicBezTo>
                  <a:lnTo>
                    <a:pt x="3328" y="2598"/>
                  </a:lnTo>
                  <a:cubicBezTo>
                    <a:pt x="3258" y="2615"/>
                    <a:pt x="3187" y="2615"/>
                    <a:pt x="3117" y="2615"/>
                  </a:cubicBezTo>
                  <a:lnTo>
                    <a:pt x="2606" y="2615"/>
                  </a:lnTo>
                  <a:cubicBezTo>
                    <a:pt x="2342" y="2598"/>
                    <a:pt x="2113" y="2579"/>
                    <a:pt x="1920" y="2562"/>
                  </a:cubicBezTo>
                  <a:cubicBezTo>
                    <a:pt x="1885" y="2544"/>
                    <a:pt x="1831" y="2544"/>
                    <a:pt x="1796" y="2527"/>
                  </a:cubicBezTo>
                  <a:cubicBezTo>
                    <a:pt x="1726" y="2509"/>
                    <a:pt x="1674" y="2492"/>
                    <a:pt x="1638" y="2474"/>
                  </a:cubicBezTo>
                  <a:cubicBezTo>
                    <a:pt x="1620" y="2474"/>
                    <a:pt x="1603" y="2474"/>
                    <a:pt x="1585" y="2457"/>
                  </a:cubicBezTo>
                  <a:cubicBezTo>
                    <a:pt x="1655" y="2422"/>
                    <a:pt x="1690" y="2351"/>
                    <a:pt x="1744" y="2351"/>
                  </a:cubicBezTo>
                  <a:close/>
                  <a:moveTo>
                    <a:pt x="5476" y="2087"/>
                  </a:moveTo>
                  <a:lnTo>
                    <a:pt x="5476" y="2087"/>
                  </a:lnTo>
                  <a:cubicBezTo>
                    <a:pt x="5457" y="2422"/>
                    <a:pt x="5300" y="2598"/>
                    <a:pt x="5035" y="2791"/>
                  </a:cubicBezTo>
                  <a:cubicBezTo>
                    <a:pt x="5035" y="2439"/>
                    <a:pt x="5211" y="2281"/>
                    <a:pt x="5476" y="2087"/>
                  </a:cubicBezTo>
                  <a:close/>
                  <a:moveTo>
                    <a:pt x="5457" y="2861"/>
                  </a:moveTo>
                  <a:lnTo>
                    <a:pt x="5457" y="2861"/>
                  </a:lnTo>
                  <a:cubicBezTo>
                    <a:pt x="5493" y="3126"/>
                    <a:pt x="5335" y="3231"/>
                    <a:pt x="5159" y="3302"/>
                  </a:cubicBezTo>
                  <a:cubicBezTo>
                    <a:pt x="5159" y="3091"/>
                    <a:pt x="5229" y="2931"/>
                    <a:pt x="5457" y="2861"/>
                  </a:cubicBezTo>
                  <a:close/>
                  <a:moveTo>
                    <a:pt x="3908" y="3248"/>
                  </a:moveTo>
                  <a:cubicBezTo>
                    <a:pt x="3979" y="3267"/>
                    <a:pt x="4049" y="3319"/>
                    <a:pt x="4155" y="3354"/>
                  </a:cubicBezTo>
                  <a:cubicBezTo>
                    <a:pt x="4103" y="3389"/>
                    <a:pt x="3962" y="3424"/>
                    <a:pt x="3803" y="3443"/>
                  </a:cubicBezTo>
                  <a:cubicBezTo>
                    <a:pt x="3645" y="3460"/>
                    <a:pt x="3451" y="3478"/>
                    <a:pt x="3258" y="3478"/>
                  </a:cubicBezTo>
                  <a:cubicBezTo>
                    <a:pt x="3204" y="3478"/>
                    <a:pt x="3134" y="3495"/>
                    <a:pt x="3063" y="3495"/>
                  </a:cubicBezTo>
                  <a:lnTo>
                    <a:pt x="3028" y="3495"/>
                  </a:lnTo>
                  <a:cubicBezTo>
                    <a:pt x="2694" y="3495"/>
                    <a:pt x="2359" y="3495"/>
                    <a:pt x="2096" y="3478"/>
                  </a:cubicBezTo>
                  <a:cubicBezTo>
                    <a:pt x="1902" y="3460"/>
                    <a:pt x="1744" y="3443"/>
                    <a:pt x="1638" y="3424"/>
                  </a:cubicBezTo>
                  <a:cubicBezTo>
                    <a:pt x="1620" y="3248"/>
                    <a:pt x="1761" y="3248"/>
                    <a:pt x="1866" y="3248"/>
                  </a:cubicBezTo>
                  <a:close/>
                  <a:moveTo>
                    <a:pt x="406" y="4710"/>
                  </a:moveTo>
                  <a:cubicBezTo>
                    <a:pt x="458" y="4797"/>
                    <a:pt x="529" y="4868"/>
                    <a:pt x="512" y="4921"/>
                  </a:cubicBezTo>
                  <a:cubicBezTo>
                    <a:pt x="512" y="4973"/>
                    <a:pt x="423" y="5009"/>
                    <a:pt x="388" y="5062"/>
                  </a:cubicBezTo>
                  <a:cubicBezTo>
                    <a:pt x="336" y="5009"/>
                    <a:pt x="247" y="4956"/>
                    <a:pt x="230" y="4886"/>
                  </a:cubicBezTo>
                  <a:cubicBezTo>
                    <a:pt x="212" y="4851"/>
                    <a:pt x="317" y="4780"/>
                    <a:pt x="406" y="4710"/>
                  </a:cubicBezTo>
                  <a:close/>
                  <a:moveTo>
                    <a:pt x="5310" y="4743"/>
                  </a:moveTo>
                  <a:cubicBezTo>
                    <a:pt x="5348" y="4743"/>
                    <a:pt x="5413" y="4823"/>
                    <a:pt x="5493" y="4903"/>
                  </a:cubicBezTo>
                  <a:cubicBezTo>
                    <a:pt x="5405" y="4973"/>
                    <a:pt x="5335" y="5062"/>
                    <a:pt x="5281" y="5062"/>
                  </a:cubicBezTo>
                  <a:cubicBezTo>
                    <a:pt x="5211" y="5044"/>
                    <a:pt x="5159" y="4956"/>
                    <a:pt x="5105" y="4886"/>
                  </a:cubicBezTo>
                  <a:cubicBezTo>
                    <a:pt x="5176" y="4832"/>
                    <a:pt x="5229" y="4762"/>
                    <a:pt x="5300" y="4745"/>
                  </a:cubicBezTo>
                  <a:cubicBezTo>
                    <a:pt x="5303" y="4744"/>
                    <a:pt x="5306" y="4743"/>
                    <a:pt x="5310" y="4743"/>
                  </a:cubicBezTo>
                  <a:close/>
                  <a:moveTo>
                    <a:pt x="3511" y="0"/>
                  </a:moveTo>
                  <a:cubicBezTo>
                    <a:pt x="2200" y="0"/>
                    <a:pt x="693" y="23"/>
                    <a:pt x="177" y="63"/>
                  </a:cubicBezTo>
                  <a:cubicBezTo>
                    <a:pt x="71" y="63"/>
                    <a:pt x="19" y="80"/>
                    <a:pt x="1" y="80"/>
                  </a:cubicBezTo>
                  <a:lnTo>
                    <a:pt x="1" y="5203"/>
                  </a:lnTo>
                  <a:lnTo>
                    <a:pt x="5652" y="5203"/>
                  </a:lnTo>
                  <a:lnTo>
                    <a:pt x="5652" y="45"/>
                  </a:lnTo>
                  <a:cubicBezTo>
                    <a:pt x="5421" y="14"/>
                    <a:pt x="4525" y="0"/>
                    <a:pt x="3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6"/>
            <p:cNvSpPr/>
            <p:nvPr/>
          </p:nvSpPr>
          <p:spPr>
            <a:xfrm>
              <a:off x="367075" y="965175"/>
              <a:ext cx="153575" cy="141275"/>
            </a:xfrm>
            <a:custGeom>
              <a:avLst/>
              <a:gdLst/>
              <a:ahLst/>
              <a:cxnLst/>
              <a:rect l="l" t="t" r="r" b="b"/>
              <a:pathLst>
                <a:path w="6143" h="5651" extrusionOk="0">
                  <a:moveTo>
                    <a:pt x="3774" y="184"/>
                  </a:moveTo>
                  <a:cubicBezTo>
                    <a:pt x="4788" y="184"/>
                    <a:pt x="5684" y="198"/>
                    <a:pt x="5915" y="229"/>
                  </a:cubicBezTo>
                  <a:lnTo>
                    <a:pt x="5915" y="5387"/>
                  </a:lnTo>
                  <a:lnTo>
                    <a:pt x="264" y="5387"/>
                  </a:lnTo>
                  <a:lnTo>
                    <a:pt x="264" y="264"/>
                  </a:lnTo>
                  <a:cubicBezTo>
                    <a:pt x="282" y="264"/>
                    <a:pt x="334" y="247"/>
                    <a:pt x="440" y="247"/>
                  </a:cubicBezTo>
                  <a:cubicBezTo>
                    <a:pt x="956" y="207"/>
                    <a:pt x="2463" y="184"/>
                    <a:pt x="3774" y="184"/>
                  </a:cubicBezTo>
                  <a:close/>
                  <a:moveTo>
                    <a:pt x="35" y="1"/>
                  </a:moveTo>
                  <a:cubicBezTo>
                    <a:pt x="35" y="106"/>
                    <a:pt x="0" y="247"/>
                    <a:pt x="0" y="369"/>
                  </a:cubicBezTo>
                  <a:lnTo>
                    <a:pt x="0" y="5193"/>
                  </a:lnTo>
                  <a:cubicBezTo>
                    <a:pt x="0" y="5615"/>
                    <a:pt x="35" y="5650"/>
                    <a:pt x="440" y="5650"/>
                  </a:cubicBezTo>
                  <a:lnTo>
                    <a:pt x="5791" y="5650"/>
                  </a:lnTo>
                  <a:cubicBezTo>
                    <a:pt x="5826" y="5650"/>
                    <a:pt x="5861" y="5650"/>
                    <a:pt x="5915" y="5633"/>
                  </a:cubicBezTo>
                  <a:cubicBezTo>
                    <a:pt x="5985" y="5633"/>
                    <a:pt x="6056" y="5615"/>
                    <a:pt x="6143" y="5615"/>
                  </a:cubicBezTo>
                  <a:lnTo>
                    <a:pt x="61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6"/>
            <p:cNvSpPr/>
            <p:nvPr/>
          </p:nvSpPr>
          <p:spPr>
            <a:xfrm>
              <a:off x="410625" y="1007525"/>
              <a:ext cx="68250" cy="6500"/>
            </a:xfrm>
            <a:custGeom>
              <a:avLst/>
              <a:gdLst/>
              <a:ahLst/>
              <a:cxnLst/>
              <a:rect l="l" t="t" r="r" b="b"/>
              <a:pathLst>
                <a:path w="2730" h="260" extrusionOk="0">
                  <a:moveTo>
                    <a:pt x="1217" y="1"/>
                  </a:moveTo>
                  <a:cubicBezTo>
                    <a:pt x="930" y="1"/>
                    <a:pt x="629" y="11"/>
                    <a:pt x="335" y="32"/>
                  </a:cubicBezTo>
                  <a:cubicBezTo>
                    <a:pt x="247" y="32"/>
                    <a:pt x="159" y="84"/>
                    <a:pt x="0" y="137"/>
                  </a:cubicBezTo>
                  <a:cubicBezTo>
                    <a:pt x="124" y="208"/>
                    <a:pt x="159" y="243"/>
                    <a:pt x="211" y="243"/>
                  </a:cubicBezTo>
                  <a:cubicBezTo>
                    <a:pt x="951" y="260"/>
                    <a:pt x="1708" y="260"/>
                    <a:pt x="2448" y="260"/>
                  </a:cubicBezTo>
                  <a:cubicBezTo>
                    <a:pt x="2535" y="260"/>
                    <a:pt x="2605" y="224"/>
                    <a:pt x="2729" y="172"/>
                  </a:cubicBezTo>
                  <a:cubicBezTo>
                    <a:pt x="2517" y="60"/>
                    <a:pt x="190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6"/>
            <p:cNvSpPr/>
            <p:nvPr/>
          </p:nvSpPr>
          <p:spPr>
            <a:xfrm>
              <a:off x="413250" y="1028550"/>
              <a:ext cx="63400" cy="6500"/>
            </a:xfrm>
            <a:custGeom>
              <a:avLst/>
              <a:gdLst/>
              <a:ahLst/>
              <a:cxnLst/>
              <a:rect l="l" t="t" r="r" b="b"/>
              <a:pathLst>
                <a:path w="2536" h="260" extrusionOk="0">
                  <a:moveTo>
                    <a:pt x="160" y="0"/>
                  </a:moveTo>
                  <a:cubicBezTo>
                    <a:pt x="106" y="17"/>
                    <a:pt x="71" y="71"/>
                    <a:pt x="1" y="106"/>
                  </a:cubicBezTo>
                  <a:cubicBezTo>
                    <a:pt x="173" y="204"/>
                    <a:pt x="657" y="260"/>
                    <a:pt x="1312" y="260"/>
                  </a:cubicBezTo>
                  <a:cubicBezTo>
                    <a:pt x="1592" y="260"/>
                    <a:pt x="1904" y="249"/>
                    <a:pt x="2237" y="228"/>
                  </a:cubicBezTo>
                  <a:cubicBezTo>
                    <a:pt x="2257" y="228"/>
                    <a:pt x="2277" y="229"/>
                    <a:pt x="2298" y="229"/>
                  </a:cubicBezTo>
                  <a:cubicBezTo>
                    <a:pt x="2387" y="229"/>
                    <a:pt x="2478" y="217"/>
                    <a:pt x="2536" y="88"/>
                  </a:cubicBezTo>
                  <a:cubicBezTo>
                    <a:pt x="2483" y="52"/>
                    <a:pt x="2448" y="17"/>
                    <a:pt x="2395" y="17"/>
                  </a:cubicBezTo>
                  <a:cubicBezTo>
                    <a:pt x="1655" y="17"/>
                    <a:pt x="899"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6"/>
            <p:cNvSpPr/>
            <p:nvPr/>
          </p:nvSpPr>
          <p:spPr>
            <a:xfrm>
              <a:off x="414150" y="1050975"/>
              <a:ext cx="63375" cy="6100"/>
            </a:xfrm>
            <a:custGeom>
              <a:avLst/>
              <a:gdLst/>
              <a:ahLst/>
              <a:cxnLst/>
              <a:rect l="l" t="t" r="r" b="b"/>
              <a:pathLst>
                <a:path w="2535" h="244" extrusionOk="0">
                  <a:moveTo>
                    <a:pt x="246" y="0"/>
                  </a:moveTo>
                  <a:cubicBezTo>
                    <a:pt x="141" y="0"/>
                    <a:pt x="0" y="0"/>
                    <a:pt x="18" y="176"/>
                  </a:cubicBezTo>
                  <a:cubicBezTo>
                    <a:pt x="202" y="220"/>
                    <a:pt x="621" y="243"/>
                    <a:pt x="1067" y="243"/>
                  </a:cubicBezTo>
                  <a:cubicBezTo>
                    <a:pt x="1692" y="243"/>
                    <a:pt x="2371" y="199"/>
                    <a:pt x="2535" y="106"/>
                  </a:cubicBezTo>
                  <a:cubicBezTo>
                    <a:pt x="2429" y="71"/>
                    <a:pt x="2359" y="19"/>
                    <a:pt x="22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6"/>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6"/>
            <p:cNvSpPr/>
            <p:nvPr/>
          </p:nvSpPr>
          <p:spPr>
            <a:xfrm>
              <a:off x="497750" y="1007425"/>
              <a:ext cx="11475" cy="16750"/>
            </a:xfrm>
            <a:custGeom>
              <a:avLst/>
              <a:gdLst/>
              <a:ahLst/>
              <a:cxnLst/>
              <a:rect l="l" t="t" r="r" b="b"/>
              <a:pathLst>
                <a:path w="459" h="670" extrusionOk="0">
                  <a:moveTo>
                    <a:pt x="458" y="0"/>
                  </a:moveTo>
                  <a:lnTo>
                    <a:pt x="458" y="0"/>
                  </a:lnTo>
                  <a:cubicBezTo>
                    <a:pt x="195" y="176"/>
                    <a:pt x="36" y="334"/>
                    <a:pt x="1" y="669"/>
                  </a:cubicBezTo>
                  <a:cubicBezTo>
                    <a:pt x="282" y="510"/>
                    <a:pt x="423" y="334"/>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6"/>
            <p:cNvSpPr/>
            <p:nvPr/>
          </p:nvSpPr>
          <p:spPr>
            <a:xfrm>
              <a:off x="380275" y="978375"/>
              <a:ext cx="10575" cy="8900"/>
            </a:xfrm>
            <a:custGeom>
              <a:avLst/>
              <a:gdLst/>
              <a:ahLst/>
              <a:cxnLst/>
              <a:rect l="l" t="t" r="r" b="b"/>
              <a:pathLst>
                <a:path w="423" h="356" extrusionOk="0">
                  <a:moveTo>
                    <a:pt x="228" y="1"/>
                  </a:moveTo>
                  <a:cubicBezTo>
                    <a:pt x="106" y="1"/>
                    <a:pt x="0" y="71"/>
                    <a:pt x="17" y="229"/>
                  </a:cubicBezTo>
                  <a:cubicBezTo>
                    <a:pt x="36" y="282"/>
                    <a:pt x="123" y="353"/>
                    <a:pt x="176" y="353"/>
                  </a:cubicBezTo>
                  <a:cubicBezTo>
                    <a:pt x="190" y="354"/>
                    <a:pt x="203" y="355"/>
                    <a:pt x="215" y="355"/>
                  </a:cubicBezTo>
                  <a:cubicBezTo>
                    <a:pt x="333" y="355"/>
                    <a:pt x="406" y="281"/>
                    <a:pt x="423" y="106"/>
                  </a:cubicBezTo>
                  <a:cubicBezTo>
                    <a:pt x="369" y="71"/>
                    <a:pt x="299"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6"/>
            <p:cNvSpPr/>
            <p:nvPr/>
          </p:nvSpPr>
          <p:spPr>
            <a:xfrm>
              <a:off x="502600" y="1041300"/>
              <a:ext cx="8375" cy="11025"/>
            </a:xfrm>
            <a:custGeom>
              <a:avLst/>
              <a:gdLst/>
              <a:ahLst/>
              <a:cxnLst/>
              <a:rect l="l" t="t" r="r" b="b"/>
              <a:pathLst>
                <a:path w="335" h="441" extrusionOk="0">
                  <a:moveTo>
                    <a:pt x="299" y="0"/>
                  </a:moveTo>
                  <a:cubicBezTo>
                    <a:pt x="71" y="70"/>
                    <a:pt x="1" y="230"/>
                    <a:pt x="1" y="441"/>
                  </a:cubicBezTo>
                  <a:cubicBezTo>
                    <a:pt x="177" y="370"/>
                    <a:pt x="335" y="265"/>
                    <a:pt x="2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6"/>
            <p:cNvSpPr/>
            <p:nvPr/>
          </p:nvSpPr>
          <p:spPr>
            <a:xfrm>
              <a:off x="502150" y="977875"/>
              <a:ext cx="8825" cy="7625"/>
            </a:xfrm>
            <a:custGeom>
              <a:avLst/>
              <a:gdLst/>
              <a:ahLst/>
              <a:cxnLst/>
              <a:rect l="l" t="t" r="r" b="b"/>
              <a:pathLst>
                <a:path w="353" h="305" extrusionOk="0">
                  <a:moveTo>
                    <a:pt x="203" y="0"/>
                  </a:moveTo>
                  <a:cubicBezTo>
                    <a:pt x="200" y="0"/>
                    <a:pt x="197" y="1"/>
                    <a:pt x="195" y="2"/>
                  </a:cubicBezTo>
                  <a:cubicBezTo>
                    <a:pt x="124" y="21"/>
                    <a:pt x="54" y="91"/>
                    <a:pt x="1" y="143"/>
                  </a:cubicBezTo>
                  <a:cubicBezTo>
                    <a:pt x="54" y="197"/>
                    <a:pt x="106" y="284"/>
                    <a:pt x="177" y="302"/>
                  </a:cubicBezTo>
                  <a:cubicBezTo>
                    <a:pt x="178" y="304"/>
                    <a:pt x="180" y="304"/>
                    <a:pt x="183" y="304"/>
                  </a:cubicBezTo>
                  <a:cubicBezTo>
                    <a:pt x="210" y="304"/>
                    <a:pt x="288" y="226"/>
                    <a:pt x="353" y="161"/>
                  </a:cubicBezTo>
                  <a:cubicBezTo>
                    <a:pt x="287" y="96"/>
                    <a:pt x="238"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6"/>
            <p:cNvSpPr/>
            <p:nvPr/>
          </p:nvSpPr>
          <p:spPr>
            <a:xfrm>
              <a:off x="501275" y="1088325"/>
              <a:ext cx="9700" cy="8025"/>
            </a:xfrm>
            <a:custGeom>
              <a:avLst/>
              <a:gdLst/>
              <a:ahLst/>
              <a:cxnLst/>
              <a:rect l="l" t="t" r="r" b="b"/>
              <a:pathLst>
                <a:path w="388" h="321" extrusionOk="0">
                  <a:moveTo>
                    <a:pt x="205" y="1"/>
                  </a:moveTo>
                  <a:cubicBezTo>
                    <a:pt x="201" y="1"/>
                    <a:pt x="198" y="2"/>
                    <a:pt x="195" y="3"/>
                  </a:cubicBezTo>
                  <a:cubicBezTo>
                    <a:pt x="124" y="20"/>
                    <a:pt x="71" y="90"/>
                    <a:pt x="0" y="144"/>
                  </a:cubicBezTo>
                  <a:cubicBezTo>
                    <a:pt x="54" y="214"/>
                    <a:pt x="106" y="302"/>
                    <a:pt x="176" y="320"/>
                  </a:cubicBezTo>
                  <a:cubicBezTo>
                    <a:pt x="230" y="320"/>
                    <a:pt x="300" y="231"/>
                    <a:pt x="388" y="161"/>
                  </a:cubicBezTo>
                  <a:cubicBezTo>
                    <a:pt x="308" y="81"/>
                    <a:pt x="243" y="1"/>
                    <a:pt x="2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6"/>
            <p:cNvSpPr/>
            <p:nvPr/>
          </p:nvSpPr>
          <p:spPr>
            <a:xfrm>
              <a:off x="379400" y="1087500"/>
              <a:ext cx="7475" cy="8850"/>
            </a:xfrm>
            <a:custGeom>
              <a:avLst/>
              <a:gdLst/>
              <a:ahLst/>
              <a:cxnLst/>
              <a:rect l="l" t="t" r="r" b="b"/>
              <a:pathLst>
                <a:path w="299" h="354" extrusionOk="0">
                  <a:moveTo>
                    <a:pt x="176" y="1"/>
                  </a:moveTo>
                  <a:cubicBezTo>
                    <a:pt x="87" y="71"/>
                    <a:pt x="0" y="142"/>
                    <a:pt x="0" y="177"/>
                  </a:cubicBezTo>
                  <a:cubicBezTo>
                    <a:pt x="17" y="247"/>
                    <a:pt x="87" y="300"/>
                    <a:pt x="158" y="353"/>
                  </a:cubicBezTo>
                  <a:cubicBezTo>
                    <a:pt x="193" y="300"/>
                    <a:pt x="282" y="264"/>
                    <a:pt x="282" y="212"/>
                  </a:cubicBezTo>
                  <a:cubicBezTo>
                    <a:pt x="299" y="159"/>
                    <a:pt x="228" y="88"/>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6"/>
            <p:cNvSpPr/>
            <p:nvPr/>
          </p:nvSpPr>
          <p:spPr>
            <a:xfrm>
              <a:off x="379400" y="1091925"/>
              <a:ext cx="3525" cy="4425"/>
            </a:xfrm>
            <a:custGeom>
              <a:avLst/>
              <a:gdLst/>
              <a:ahLst/>
              <a:cxnLst/>
              <a:rect l="l" t="t" r="r" b="b"/>
              <a:pathLst>
                <a:path w="141" h="177" extrusionOk="0">
                  <a:moveTo>
                    <a:pt x="0" y="0"/>
                  </a:moveTo>
                  <a:cubicBezTo>
                    <a:pt x="17" y="70"/>
                    <a:pt x="87" y="106"/>
                    <a:pt x="141" y="176"/>
                  </a:cubicBezTo>
                  <a:cubicBezTo>
                    <a:pt x="87" y="106"/>
                    <a:pt x="17" y="52"/>
                    <a:pt x="0"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6"/>
            <p:cNvSpPr/>
            <p:nvPr/>
          </p:nvSpPr>
          <p:spPr>
            <a:xfrm>
              <a:off x="413250" y="1028550"/>
              <a:ext cx="55475" cy="28600"/>
            </a:xfrm>
            <a:custGeom>
              <a:avLst/>
              <a:gdLst/>
              <a:ahLst/>
              <a:cxnLst/>
              <a:rect l="l" t="t" r="r" b="b"/>
              <a:pathLst>
                <a:path w="2219" h="1144" extrusionOk="0">
                  <a:moveTo>
                    <a:pt x="160" y="0"/>
                  </a:moveTo>
                  <a:cubicBezTo>
                    <a:pt x="142" y="0"/>
                    <a:pt x="125" y="17"/>
                    <a:pt x="106" y="35"/>
                  </a:cubicBezTo>
                  <a:cubicBezTo>
                    <a:pt x="125" y="17"/>
                    <a:pt x="142" y="17"/>
                    <a:pt x="160" y="0"/>
                  </a:cubicBezTo>
                  <a:close/>
                  <a:moveTo>
                    <a:pt x="1" y="106"/>
                  </a:moveTo>
                  <a:cubicBezTo>
                    <a:pt x="19" y="123"/>
                    <a:pt x="19" y="123"/>
                    <a:pt x="36" y="123"/>
                  </a:cubicBezTo>
                  <a:cubicBezTo>
                    <a:pt x="36" y="123"/>
                    <a:pt x="19" y="106"/>
                    <a:pt x="1" y="106"/>
                  </a:cubicBezTo>
                  <a:close/>
                  <a:moveTo>
                    <a:pt x="142" y="158"/>
                  </a:moveTo>
                  <a:cubicBezTo>
                    <a:pt x="160" y="176"/>
                    <a:pt x="195" y="176"/>
                    <a:pt x="212" y="176"/>
                  </a:cubicBezTo>
                  <a:cubicBezTo>
                    <a:pt x="247" y="193"/>
                    <a:pt x="301" y="193"/>
                    <a:pt x="336" y="211"/>
                  </a:cubicBezTo>
                  <a:cubicBezTo>
                    <a:pt x="406" y="218"/>
                    <a:pt x="481" y="224"/>
                    <a:pt x="560" y="230"/>
                  </a:cubicBezTo>
                  <a:lnTo>
                    <a:pt x="560" y="230"/>
                  </a:lnTo>
                  <a:cubicBezTo>
                    <a:pt x="390" y="212"/>
                    <a:pt x="250" y="188"/>
                    <a:pt x="142" y="158"/>
                  </a:cubicBezTo>
                  <a:close/>
                  <a:moveTo>
                    <a:pt x="560" y="230"/>
                  </a:moveTo>
                  <a:cubicBezTo>
                    <a:pt x="696" y="245"/>
                    <a:pt x="850" y="256"/>
                    <a:pt x="1022" y="264"/>
                  </a:cubicBezTo>
                  <a:cubicBezTo>
                    <a:pt x="854" y="253"/>
                    <a:pt x="700" y="241"/>
                    <a:pt x="560" y="230"/>
                  </a:cubicBezTo>
                  <a:close/>
                  <a:moveTo>
                    <a:pt x="2219" y="1092"/>
                  </a:moveTo>
                  <a:lnTo>
                    <a:pt x="2219" y="1092"/>
                  </a:lnTo>
                  <a:cubicBezTo>
                    <a:pt x="2155" y="1098"/>
                    <a:pt x="2084" y="1106"/>
                    <a:pt x="2011" y="1112"/>
                  </a:cubicBezTo>
                  <a:lnTo>
                    <a:pt x="2011" y="1112"/>
                  </a:lnTo>
                  <a:cubicBezTo>
                    <a:pt x="2085" y="1106"/>
                    <a:pt x="2155" y="1099"/>
                    <a:pt x="2219" y="1092"/>
                  </a:cubicBezTo>
                  <a:close/>
                  <a:moveTo>
                    <a:pt x="2011" y="1112"/>
                  </a:moveTo>
                  <a:lnTo>
                    <a:pt x="2011" y="1112"/>
                  </a:lnTo>
                  <a:cubicBezTo>
                    <a:pt x="1972" y="1115"/>
                    <a:pt x="1932" y="1117"/>
                    <a:pt x="1891" y="1120"/>
                  </a:cubicBezTo>
                  <a:lnTo>
                    <a:pt x="1891" y="1120"/>
                  </a:lnTo>
                  <a:cubicBezTo>
                    <a:pt x="1932" y="1118"/>
                    <a:pt x="1972" y="1115"/>
                    <a:pt x="2011" y="1112"/>
                  </a:cubicBezTo>
                  <a:close/>
                  <a:moveTo>
                    <a:pt x="1891" y="1120"/>
                  </a:moveTo>
                  <a:cubicBezTo>
                    <a:pt x="1820" y="1124"/>
                    <a:pt x="1747" y="1127"/>
                    <a:pt x="1674" y="1127"/>
                  </a:cubicBezTo>
                  <a:cubicBezTo>
                    <a:pt x="1648" y="1127"/>
                    <a:pt x="1618" y="1131"/>
                    <a:pt x="1586" y="1135"/>
                  </a:cubicBezTo>
                  <a:lnTo>
                    <a:pt x="1586" y="1135"/>
                  </a:lnTo>
                  <a:cubicBezTo>
                    <a:pt x="1692" y="1131"/>
                    <a:pt x="1794" y="1126"/>
                    <a:pt x="1891" y="1120"/>
                  </a:cubicBezTo>
                  <a:close/>
                  <a:moveTo>
                    <a:pt x="529" y="1127"/>
                  </a:moveTo>
                  <a:cubicBezTo>
                    <a:pt x="705" y="1144"/>
                    <a:pt x="881" y="1144"/>
                    <a:pt x="1075" y="1144"/>
                  </a:cubicBezTo>
                  <a:cubicBezTo>
                    <a:pt x="1076" y="1144"/>
                    <a:pt x="1077" y="1144"/>
                    <a:pt x="1078" y="1144"/>
                  </a:cubicBezTo>
                  <a:lnTo>
                    <a:pt x="1078" y="1144"/>
                  </a:lnTo>
                  <a:cubicBezTo>
                    <a:pt x="890" y="1144"/>
                    <a:pt x="701" y="1143"/>
                    <a:pt x="529" y="1127"/>
                  </a:cubicBezTo>
                  <a:close/>
                  <a:moveTo>
                    <a:pt x="1586" y="1135"/>
                  </a:moveTo>
                  <a:cubicBezTo>
                    <a:pt x="1419" y="1141"/>
                    <a:pt x="1245" y="1144"/>
                    <a:pt x="1078" y="1144"/>
                  </a:cubicBezTo>
                  <a:lnTo>
                    <a:pt x="1078" y="1144"/>
                  </a:lnTo>
                  <a:cubicBezTo>
                    <a:pt x="1083" y="1144"/>
                    <a:pt x="1087" y="1144"/>
                    <a:pt x="1092" y="1144"/>
                  </a:cubicBezTo>
                  <a:lnTo>
                    <a:pt x="1479" y="1144"/>
                  </a:lnTo>
                  <a:cubicBezTo>
                    <a:pt x="1516" y="1144"/>
                    <a:pt x="1552" y="1139"/>
                    <a:pt x="1586" y="1135"/>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6"/>
            <p:cNvSpPr/>
            <p:nvPr/>
          </p:nvSpPr>
          <p:spPr>
            <a:xfrm>
              <a:off x="373650" y="971325"/>
              <a:ext cx="141300" cy="128525"/>
            </a:xfrm>
            <a:custGeom>
              <a:avLst/>
              <a:gdLst/>
              <a:ahLst/>
              <a:cxnLst/>
              <a:rect l="l" t="t" r="r" b="b"/>
              <a:pathLst>
                <a:path w="5652" h="5141" extrusionOk="0">
                  <a:moveTo>
                    <a:pt x="406" y="4648"/>
                  </a:moveTo>
                  <a:cubicBezTo>
                    <a:pt x="423" y="4665"/>
                    <a:pt x="423" y="4700"/>
                    <a:pt x="441" y="4718"/>
                  </a:cubicBezTo>
                  <a:cubicBezTo>
                    <a:pt x="493" y="4770"/>
                    <a:pt x="529" y="4806"/>
                    <a:pt x="512" y="4859"/>
                  </a:cubicBezTo>
                  <a:cubicBezTo>
                    <a:pt x="512" y="4876"/>
                    <a:pt x="512" y="4876"/>
                    <a:pt x="493" y="4894"/>
                  </a:cubicBezTo>
                  <a:cubicBezTo>
                    <a:pt x="477" y="4930"/>
                    <a:pt x="441" y="4947"/>
                    <a:pt x="423" y="4965"/>
                  </a:cubicBezTo>
                  <a:cubicBezTo>
                    <a:pt x="406" y="4982"/>
                    <a:pt x="388" y="4982"/>
                    <a:pt x="388" y="5000"/>
                  </a:cubicBezTo>
                  <a:lnTo>
                    <a:pt x="371" y="5000"/>
                  </a:lnTo>
                  <a:cubicBezTo>
                    <a:pt x="317" y="4930"/>
                    <a:pt x="247" y="4876"/>
                    <a:pt x="230" y="4824"/>
                  </a:cubicBezTo>
                  <a:cubicBezTo>
                    <a:pt x="230" y="4806"/>
                    <a:pt x="230" y="4789"/>
                    <a:pt x="247" y="4770"/>
                  </a:cubicBezTo>
                  <a:cubicBezTo>
                    <a:pt x="282" y="4735"/>
                    <a:pt x="353" y="4700"/>
                    <a:pt x="406" y="4648"/>
                  </a:cubicBezTo>
                  <a:close/>
                  <a:moveTo>
                    <a:pt x="5300" y="4683"/>
                  </a:moveTo>
                  <a:cubicBezTo>
                    <a:pt x="5352" y="4683"/>
                    <a:pt x="5405" y="4770"/>
                    <a:pt x="5493" y="4841"/>
                  </a:cubicBezTo>
                  <a:cubicBezTo>
                    <a:pt x="5440" y="4876"/>
                    <a:pt x="5387" y="4930"/>
                    <a:pt x="5335" y="4965"/>
                  </a:cubicBezTo>
                  <a:cubicBezTo>
                    <a:pt x="5317" y="4982"/>
                    <a:pt x="5300" y="5000"/>
                    <a:pt x="5281" y="5000"/>
                  </a:cubicBezTo>
                  <a:cubicBezTo>
                    <a:pt x="5211" y="4982"/>
                    <a:pt x="5159" y="4894"/>
                    <a:pt x="5105" y="4824"/>
                  </a:cubicBezTo>
                  <a:cubicBezTo>
                    <a:pt x="5176" y="4770"/>
                    <a:pt x="5229" y="4700"/>
                    <a:pt x="5300" y="4683"/>
                  </a:cubicBezTo>
                  <a:close/>
                  <a:moveTo>
                    <a:pt x="177" y="1"/>
                  </a:moveTo>
                  <a:cubicBezTo>
                    <a:pt x="71" y="1"/>
                    <a:pt x="19" y="18"/>
                    <a:pt x="1" y="18"/>
                  </a:cubicBezTo>
                  <a:lnTo>
                    <a:pt x="1" y="5141"/>
                  </a:lnTo>
                  <a:lnTo>
                    <a:pt x="5652" y="5141"/>
                  </a:lnTo>
                  <a:lnTo>
                    <a:pt x="5652" y="4366"/>
                  </a:lnTo>
                  <a:cubicBezTo>
                    <a:pt x="5035" y="4031"/>
                    <a:pt x="4401" y="3733"/>
                    <a:pt x="3803" y="3381"/>
                  </a:cubicBezTo>
                  <a:cubicBezTo>
                    <a:pt x="3645" y="3398"/>
                    <a:pt x="3451" y="3416"/>
                    <a:pt x="3258" y="3416"/>
                  </a:cubicBezTo>
                  <a:cubicBezTo>
                    <a:pt x="3204" y="3416"/>
                    <a:pt x="3134" y="3433"/>
                    <a:pt x="3063" y="3433"/>
                  </a:cubicBezTo>
                  <a:lnTo>
                    <a:pt x="2676" y="3433"/>
                  </a:lnTo>
                  <a:cubicBezTo>
                    <a:pt x="2483" y="3433"/>
                    <a:pt x="2289" y="3433"/>
                    <a:pt x="2113" y="3416"/>
                  </a:cubicBezTo>
                  <a:lnTo>
                    <a:pt x="2061" y="3416"/>
                  </a:lnTo>
                  <a:cubicBezTo>
                    <a:pt x="1885" y="3398"/>
                    <a:pt x="1744" y="3381"/>
                    <a:pt x="1655" y="3362"/>
                  </a:cubicBezTo>
                  <a:lnTo>
                    <a:pt x="1638" y="3362"/>
                  </a:lnTo>
                  <a:cubicBezTo>
                    <a:pt x="1638" y="3310"/>
                    <a:pt x="1638" y="3275"/>
                    <a:pt x="1655" y="3257"/>
                  </a:cubicBezTo>
                  <a:cubicBezTo>
                    <a:pt x="1674" y="3205"/>
                    <a:pt x="1726" y="3186"/>
                    <a:pt x="1779" y="3186"/>
                  </a:cubicBezTo>
                  <a:lnTo>
                    <a:pt x="3469" y="3186"/>
                  </a:lnTo>
                  <a:cubicBezTo>
                    <a:pt x="3258" y="3045"/>
                    <a:pt x="3047" y="2905"/>
                    <a:pt x="2835" y="2747"/>
                  </a:cubicBezTo>
                  <a:cubicBezTo>
                    <a:pt x="2765" y="2677"/>
                    <a:pt x="2676" y="2606"/>
                    <a:pt x="2606" y="2553"/>
                  </a:cubicBezTo>
                  <a:cubicBezTo>
                    <a:pt x="2342" y="2536"/>
                    <a:pt x="2113" y="2517"/>
                    <a:pt x="1920" y="2500"/>
                  </a:cubicBezTo>
                  <a:cubicBezTo>
                    <a:pt x="1885" y="2482"/>
                    <a:pt x="1831" y="2482"/>
                    <a:pt x="1796" y="2465"/>
                  </a:cubicBezTo>
                  <a:cubicBezTo>
                    <a:pt x="1779" y="2465"/>
                    <a:pt x="1744" y="2465"/>
                    <a:pt x="1726" y="2447"/>
                  </a:cubicBezTo>
                  <a:cubicBezTo>
                    <a:pt x="1690" y="2447"/>
                    <a:pt x="1655" y="2430"/>
                    <a:pt x="1620" y="2412"/>
                  </a:cubicBezTo>
                  <a:cubicBezTo>
                    <a:pt x="1603" y="2412"/>
                    <a:pt x="1603" y="2412"/>
                    <a:pt x="1585" y="2395"/>
                  </a:cubicBezTo>
                  <a:cubicBezTo>
                    <a:pt x="1603" y="2395"/>
                    <a:pt x="1620" y="2377"/>
                    <a:pt x="1620" y="2377"/>
                  </a:cubicBezTo>
                  <a:cubicBezTo>
                    <a:pt x="1638" y="2360"/>
                    <a:pt x="1655" y="2341"/>
                    <a:pt x="1690" y="2324"/>
                  </a:cubicBezTo>
                  <a:cubicBezTo>
                    <a:pt x="1709" y="2306"/>
                    <a:pt x="1726" y="2289"/>
                    <a:pt x="1744" y="2289"/>
                  </a:cubicBezTo>
                  <a:lnTo>
                    <a:pt x="2307" y="2289"/>
                  </a:lnTo>
                  <a:cubicBezTo>
                    <a:pt x="2061" y="2095"/>
                    <a:pt x="1831" y="1884"/>
                    <a:pt x="1620" y="1672"/>
                  </a:cubicBezTo>
                  <a:cubicBezTo>
                    <a:pt x="1585" y="1637"/>
                    <a:pt x="1550" y="1620"/>
                    <a:pt x="1479" y="1585"/>
                  </a:cubicBezTo>
                  <a:cubicBezTo>
                    <a:pt x="1498" y="1567"/>
                    <a:pt x="1514" y="1567"/>
                    <a:pt x="1514" y="1567"/>
                  </a:cubicBezTo>
                  <a:cubicBezTo>
                    <a:pt x="1198" y="1250"/>
                    <a:pt x="899" y="916"/>
                    <a:pt x="617" y="581"/>
                  </a:cubicBezTo>
                  <a:cubicBezTo>
                    <a:pt x="582" y="616"/>
                    <a:pt x="529" y="635"/>
                    <a:pt x="477" y="635"/>
                  </a:cubicBezTo>
                  <a:lnTo>
                    <a:pt x="441" y="635"/>
                  </a:lnTo>
                  <a:cubicBezTo>
                    <a:pt x="388" y="635"/>
                    <a:pt x="317" y="564"/>
                    <a:pt x="282" y="511"/>
                  </a:cubicBezTo>
                  <a:lnTo>
                    <a:pt x="282" y="440"/>
                  </a:lnTo>
                  <a:lnTo>
                    <a:pt x="282" y="405"/>
                  </a:lnTo>
                  <a:cubicBezTo>
                    <a:pt x="301" y="405"/>
                    <a:pt x="301" y="405"/>
                    <a:pt x="301" y="388"/>
                  </a:cubicBezTo>
                  <a:cubicBezTo>
                    <a:pt x="301" y="370"/>
                    <a:pt x="317" y="370"/>
                    <a:pt x="317" y="353"/>
                  </a:cubicBezTo>
                  <a:lnTo>
                    <a:pt x="336" y="353"/>
                  </a:lnTo>
                  <a:lnTo>
                    <a:pt x="336" y="335"/>
                  </a:lnTo>
                  <a:cubicBezTo>
                    <a:pt x="353" y="318"/>
                    <a:pt x="388" y="318"/>
                    <a:pt x="406" y="299"/>
                  </a:cubicBezTo>
                  <a:cubicBezTo>
                    <a:pt x="317" y="212"/>
                    <a:pt x="247" y="107"/>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6"/>
            <p:cNvSpPr/>
            <p:nvPr/>
          </p:nvSpPr>
          <p:spPr>
            <a:xfrm>
              <a:off x="367075" y="965175"/>
              <a:ext cx="153575" cy="141275"/>
            </a:xfrm>
            <a:custGeom>
              <a:avLst/>
              <a:gdLst/>
              <a:ahLst/>
              <a:cxnLst/>
              <a:rect l="l" t="t" r="r" b="b"/>
              <a:pathLst>
                <a:path w="6143" h="5651" extrusionOk="0">
                  <a:moveTo>
                    <a:pt x="35" y="1"/>
                  </a:moveTo>
                  <a:cubicBezTo>
                    <a:pt x="35" y="106"/>
                    <a:pt x="0" y="247"/>
                    <a:pt x="0" y="369"/>
                  </a:cubicBezTo>
                  <a:lnTo>
                    <a:pt x="0" y="5193"/>
                  </a:lnTo>
                  <a:cubicBezTo>
                    <a:pt x="0" y="5615"/>
                    <a:pt x="35" y="5650"/>
                    <a:pt x="440" y="5650"/>
                  </a:cubicBezTo>
                  <a:lnTo>
                    <a:pt x="3838" y="5650"/>
                  </a:lnTo>
                  <a:cubicBezTo>
                    <a:pt x="4523" y="5650"/>
                    <a:pt x="5211" y="5650"/>
                    <a:pt x="5915" y="5633"/>
                  </a:cubicBezTo>
                  <a:cubicBezTo>
                    <a:pt x="5985" y="5633"/>
                    <a:pt x="6056" y="5615"/>
                    <a:pt x="6143" y="5615"/>
                  </a:cubicBezTo>
                  <a:lnTo>
                    <a:pt x="6143" y="4735"/>
                  </a:lnTo>
                  <a:cubicBezTo>
                    <a:pt x="6072" y="4683"/>
                    <a:pt x="5985" y="4648"/>
                    <a:pt x="5915" y="4612"/>
                  </a:cubicBezTo>
                  <a:lnTo>
                    <a:pt x="5915" y="5387"/>
                  </a:lnTo>
                  <a:lnTo>
                    <a:pt x="264" y="5387"/>
                  </a:lnTo>
                  <a:lnTo>
                    <a:pt x="264" y="264"/>
                  </a:lnTo>
                  <a:cubicBezTo>
                    <a:pt x="282" y="264"/>
                    <a:pt x="334" y="247"/>
                    <a:pt x="440" y="247"/>
                  </a:cubicBezTo>
                  <a:cubicBezTo>
                    <a:pt x="369" y="158"/>
                    <a:pt x="317" y="88"/>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6"/>
            <p:cNvSpPr/>
            <p:nvPr/>
          </p:nvSpPr>
          <p:spPr>
            <a:xfrm>
              <a:off x="410625" y="1010475"/>
              <a:ext cx="3550" cy="2675"/>
            </a:xfrm>
            <a:custGeom>
              <a:avLst/>
              <a:gdLst/>
              <a:ahLst/>
              <a:cxnLst/>
              <a:rect l="l" t="t" r="r" b="b"/>
              <a:pathLst>
                <a:path w="142" h="107" extrusionOk="0">
                  <a:moveTo>
                    <a:pt x="35" y="1"/>
                  </a:moveTo>
                  <a:cubicBezTo>
                    <a:pt x="35" y="1"/>
                    <a:pt x="19" y="1"/>
                    <a:pt x="0" y="19"/>
                  </a:cubicBezTo>
                  <a:cubicBezTo>
                    <a:pt x="71" y="54"/>
                    <a:pt x="106" y="71"/>
                    <a:pt x="141" y="106"/>
                  </a:cubicBezTo>
                  <a:lnTo>
                    <a:pt x="141" y="90"/>
                  </a:lnTo>
                  <a:lnTo>
                    <a:pt x="124" y="90"/>
                  </a:lnTo>
                  <a:lnTo>
                    <a:pt x="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6"/>
            <p:cNvSpPr/>
            <p:nvPr/>
          </p:nvSpPr>
          <p:spPr>
            <a:xfrm>
              <a:off x="413250" y="1028550"/>
              <a:ext cx="25550" cy="6600"/>
            </a:xfrm>
            <a:custGeom>
              <a:avLst/>
              <a:gdLst/>
              <a:ahLst/>
              <a:cxnLst/>
              <a:rect l="l" t="t" r="r" b="b"/>
              <a:pathLst>
                <a:path w="1022" h="264" extrusionOk="0">
                  <a:moveTo>
                    <a:pt x="160" y="0"/>
                  </a:moveTo>
                  <a:cubicBezTo>
                    <a:pt x="142" y="17"/>
                    <a:pt x="125" y="17"/>
                    <a:pt x="106" y="35"/>
                  </a:cubicBezTo>
                  <a:cubicBezTo>
                    <a:pt x="71" y="52"/>
                    <a:pt x="54" y="71"/>
                    <a:pt x="36" y="88"/>
                  </a:cubicBezTo>
                  <a:cubicBezTo>
                    <a:pt x="36" y="88"/>
                    <a:pt x="19" y="106"/>
                    <a:pt x="1" y="106"/>
                  </a:cubicBezTo>
                  <a:cubicBezTo>
                    <a:pt x="19" y="106"/>
                    <a:pt x="36" y="123"/>
                    <a:pt x="36" y="123"/>
                  </a:cubicBezTo>
                  <a:cubicBezTo>
                    <a:pt x="71" y="141"/>
                    <a:pt x="106" y="158"/>
                    <a:pt x="142" y="158"/>
                  </a:cubicBezTo>
                  <a:cubicBezTo>
                    <a:pt x="336" y="211"/>
                    <a:pt x="635" y="247"/>
                    <a:pt x="1022" y="264"/>
                  </a:cubicBezTo>
                  <a:cubicBezTo>
                    <a:pt x="916" y="176"/>
                    <a:pt x="811" y="106"/>
                    <a:pt x="723" y="17"/>
                  </a:cubicBezTo>
                  <a:lnTo>
                    <a:pt x="72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6"/>
            <p:cNvSpPr/>
            <p:nvPr/>
          </p:nvSpPr>
          <p:spPr>
            <a:xfrm>
              <a:off x="414600" y="1050975"/>
              <a:ext cx="54125" cy="6175"/>
            </a:xfrm>
            <a:custGeom>
              <a:avLst/>
              <a:gdLst/>
              <a:ahLst/>
              <a:cxnLst/>
              <a:rect l="l" t="t" r="r" b="b"/>
              <a:pathLst>
                <a:path w="2165" h="247" extrusionOk="0">
                  <a:moveTo>
                    <a:pt x="141" y="0"/>
                  </a:moveTo>
                  <a:cubicBezTo>
                    <a:pt x="88" y="0"/>
                    <a:pt x="36" y="19"/>
                    <a:pt x="17" y="71"/>
                  </a:cubicBezTo>
                  <a:cubicBezTo>
                    <a:pt x="0" y="89"/>
                    <a:pt x="0" y="124"/>
                    <a:pt x="0" y="176"/>
                  </a:cubicBezTo>
                  <a:lnTo>
                    <a:pt x="17" y="176"/>
                  </a:lnTo>
                  <a:cubicBezTo>
                    <a:pt x="106" y="195"/>
                    <a:pt x="247" y="212"/>
                    <a:pt x="423" y="230"/>
                  </a:cubicBezTo>
                  <a:lnTo>
                    <a:pt x="475" y="230"/>
                  </a:lnTo>
                  <a:cubicBezTo>
                    <a:pt x="651" y="247"/>
                    <a:pt x="827" y="247"/>
                    <a:pt x="1021" y="247"/>
                  </a:cubicBezTo>
                  <a:cubicBezTo>
                    <a:pt x="1425" y="247"/>
                    <a:pt x="1866" y="230"/>
                    <a:pt x="2165" y="195"/>
                  </a:cubicBezTo>
                  <a:cubicBezTo>
                    <a:pt x="2042" y="124"/>
                    <a:pt x="1937" y="71"/>
                    <a:pt x="1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6"/>
            <p:cNvSpPr/>
            <p:nvPr/>
          </p:nvSpPr>
          <p:spPr>
            <a:xfrm>
              <a:off x="380700" y="978800"/>
              <a:ext cx="8400" cy="8400"/>
            </a:xfrm>
            <a:custGeom>
              <a:avLst/>
              <a:gdLst/>
              <a:ahLst/>
              <a:cxnLst/>
              <a:rect l="l" t="t" r="r" b="b"/>
              <a:pathLst>
                <a:path w="336" h="336" extrusionOk="0">
                  <a:moveTo>
                    <a:pt x="124" y="0"/>
                  </a:moveTo>
                  <a:cubicBezTo>
                    <a:pt x="106" y="19"/>
                    <a:pt x="71" y="19"/>
                    <a:pt x="54" y="36"/>
                  </a:cubicBezTo>
                  <a:lnTo>
                    <a:pt x="54" y="54"/>
                  </a:lnTo>
                  <a:lnTo>
                    <a:pt x="35" y="54"/>
                  </a:lnTo>
                  <a:cubicBezTo>
                    <a:pt x="35" y="71"/>
                    <a:pt x="19" y="71"/>
                    <a:pt x="19" y="89"/>
                  </a:cubicBezTo>
                  <a:cubicBezTo>
                    <a:pt x="19" y="106"/>
                    <a:pt x="19" y="106"/>
                    <a:pt x="0" y="106"/>
                  </a:cubicBezTo>
                  <a:lnTo>
                    <a:pt x="0" y="141"/>
                  </a:lnTo>
                  <a:lnTo>
                    <a:pt x="0" y="212"/>
                  </a:lnTo>
                  <a:cubicBezTo>
                    <a:pt x="35" y="265"/>
                    <a:pt x="106" y="336"/>
                    <a:pt x="159" y="336"/>
                  </a:cubicBezTo>
                  <a:lnTo>
                    <a:pt x="195" y="336"/>
                  </a:lnTo>
                  <a:cubicBezTo>
                    <a:pt x="247" y="336"/>
                    <a:pt x="300" y="317"/>
                    <a:pt x="335" y="282"/>
                  </a:cubicBezTo>
                  <a:cubicBezTo>
                    <a:pt x="265" y="195"/>
                    <a:pt x="195" y="89"/>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6"/>
            <p:cNvSpPr/>
            <p:nvPr/>
          </p:nvSpPr>
          <p:spPr>
            <a:xfrm>
              <a:off x="501275" y="1088400"/>
              <a:ext cx="9700" cy="7950"/>
            </a:xfrm>
            <a:custGeom>
              <a:avLst/>
              <a:gdLst/>
              <a:ahLst/>
              <a:cxnLst/>
              <a:rect l="l" t="t" r="r" b="b"/>
              <a:pathLst>
                <a:path w="388" h="318" extrusionOk="0">
                  <a:moveTo>
                    <a:pt x="195" y="0"/>
                  </a:moveTo>
                  <a:cubicBezTo>
                    <a:pt x="124" y="17"/>
                    <a:pt x="71" y="87"/>
                    <a:pt x="0" y="141"/>
                  </a:cubicBezTo>
                  <a:cubicBezTo>
                    <a:pt x="54" y="211"/>
                    <a:pt x="106" y="299"/>
                    <a:pt x="176" y="317"/>
                  </a:cubicBezTo>
                  <a:cubicBezTo>
                    <a:pt x="195" y="317"/>
                    <a:pt x="212" y="299"/>
                    <a:pt x="230" y="282"/>
                  </a:cubicBezTo>
                  <a:cubicBezTo>
                    <a:pt x="282" y="247"/>
                    <a:pt x="335" y="193"/>
                    <a:pt x="388" y="158"/>
                  </a:cubicBezTo>
                  <a:cubicBezTo>
                    <a:pt x="300" y="87"/>
                    <a:pt x="247" y="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6"/>
            <p:cNvSpPr/>
            <p:nvPr/>
          </p:nvSpPr>
          <p:spPr>
            <a:xfrm>
              <a:off x="379400" y="1087500"/>
              <a:ext cx="7475" cy="8850"/>
            </a:xfrm>
            <a:custGeom>
              <a:avLst/>
              <a:gdLst/>
              <a:ahLst/>
              <a:cxnLst/>
              <a:rect l="l" t="t" r="r" b="b"/>
              <a:pathLst>
                <a:path w="299" h="354" extrusionOk="0">
                  <a:moveTo>
                    <a:pt x="176" y="1"/>
                  </a:moveTo>
                  <a:cubicBezTo>
                    <a:pt x="123" y="53"/>
                    <a:pt x="52" y="88"/>
                    <a:pt x="17" y="123"/>
                  </a:cubicBezTo>
                  <a:cubicBezTo>
                    <a:pt x="0" y="142"/>
                    <a:pt x="0" y="159"/>
                    <a:pt x="0" y="177"/>
                  </a:cubicBezTo>
                  <a:cubicBezTo>
                    <a:pt x="17" y="247"/>
                    <a:pt x="87" y="283"/>
                    <a:pt x="141" y="353"/>
                  </a:cubicBezTo>
                  <a:lnTo>
                    <a:pt x="158" y="353"/>
                  </a:lnTo>
                  <a:cubicBezTo>
                    <a:pt x="158" y="335"/>
                    <a:pt x="176" y="335"/>
                    <a:pt x="193" y="318"/>
                  </a:cubicBezTo>
                  <a:cubicBezTo>
                    <a:pt x="211" y="300"/>
                    <a:pt x="247" y="283"/>
                    <a:pt x="263" y="247"/>
                  </a:cubicBezTo>
                  <a:cubicBezTo>
                    <a:pt x="282" y="229"/>
                    <a:pt x="282" y="229"/>
                    <a:pt x="282" y="212"/>
                  </a:cubicBezTo>
                  <a:cubicBezTo>
                    <a:pt x="299" y="159"/>
                    <a:pt x="263" y="123"/>
                    <a:pt x="211" y="71"/>
                  </a:cubicBezTo>
                  <a:cubicBezTo>
                    <a:pt x="193" y="53"/>
                    <a:pt x="193" y="18"/>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6"/>
            <p:cNvSpPr/>
            <p:nvPr/>
          </p:nvSpPr>
          <p:spPr>
            <a:xfrm>
              <a:off x="497750" y="1007850"/>
              <a:ext cx="12800" cy="38325"/>
            </a:xfrm>
            <a:custGeom>
              <a:avLst/>
              <a:gdLst/>
              <a:ahLst/>
              <a:cxnLst/>
              <a:rect l="l" t="t" r="r" b="b"/>
              <a:pathLst>
                <a:path w="512" h="1533" extrusionOk="0">
                  <a:moveTo>
                    <a:pt x="336" y="1427"/>
                  </a:moveTo>
                  <a:cubicBezTo>
                    <a:pt x="300" y="1444"/>
                    <a:pt x="265" y="1479"/>
                    <a:pt x="247" y="1532"/>
                  </a:cubicBezTo>
                  <a:lnTo>
                    <a:pt x="247" y="1532"/>
                  </a:lnTo>
                  <a:cubicBezTo>
                    <a:pt x="265" y="1479"/>
                    <a:pt x="300" y="1444"/>
                    <a:pt x="336" y="1427"/>
                  </a:cubicBezTo>
                  <a:close/>
                  <a:moveTo>
                    <a:pt x="512" y="564"/>
                  </a:moveTo>
                  <a:lnTo>
                    <a:pt x="512" y="564"/>
                  </a:lnTo>
                  <a:cubicBezTo>
                    <a:pt x="493" y="899"/>
                    <a:pt x="336" y="1075"/>
                    <a:pt x="71" y="1268"/>
                  </a:cubicBezTo>
                  <a:lnTo>
                    <a:pt x="71" y="1268"/>
                  </a:lnTo>
                  <a:cubicBezTo>
                    <a:pt x="336" y="1075"/>
                    <a:pt x="493" y="899"/>
                    <a:pt x="512" y="564"/>
                  </a:cubicBezTo>
                  <a:close/>
                  <a:moveTo>
                    <a:pt x="212" y="493"/>
                  </a:moveTo>
                  <a:lnTo>
                    <a:pt x="1" y="652"/>
                  </a:lnTo>
                  <a:lnTo>
                    <a:pt x="1" y="652"/>
                  </a:lnTo>
                  <a:lnTo>
                    <a:pt x="212" y="493"/>
                  </a:lnTo>
                  <a:close/>
                  <a:moveTo>
                    <a:pt x="423" y="0"/>
                  </a:moveTo>
                  <a:cubicBezTo>
                    <a:pt x="388" y="35"/>
                    <a:pt x="353" y="54"/>
                    <a:pt x="317" y="71"/>
                  </a:cubicBezTo>
                  <a:cubicBezTo>
                    <a:pt x="353" y="54"/>
                    <a:pt x="388" y="35"/>
                    <a:pt x="423"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6"/>
            <p:cNvSpPr/>
            <p:nvPr/>
          </p:nvSpPr>
          <p:spPr>
            <a:xfrm>
              <a:off x="442750" y="982775"/>
              <a:ext cx="73500" cy="65150"/>
            </a:xfrm>
            <a:custGeom>
              <a:avLst/>
              <a:gdLst/>
              <a:ahLst/>
              <a:cxnLst/>
              <a:rect l="l" t="t" r="r" b="b"/>
              <a:pathLst>
                <a:path w="2940" h="2606" extrusionOk="0">
                  <a:moveTo>
                    <a:pt x="2712" y="1567"/>
                  </a:moveTo>
                  <a:lnTo>
                    <a:pt x="2712" y="1567"/>
                  </a:lnTo>
                  <a:cubicBezTo>
                    <a:pt x="2693" y="1902"/>
                    <a:pt x="2536" y="2078"/>
                    <a:pt x="2271" y="2271"/>
                  </a:cubicBezTo>
                  <a:cubicBezTo>
                    <a:pt x="2271" y="1919"/>
                    <a:pt x="2447" y="1761"/>
                    <a:pt x="2712" y="1567"/>
                  </a:cubicBezTo>
                  <a:close/>
                  <a:moveTo>
                    <a:pt x="581" y="1"/>
                  </a:moveTo>
                  <a:cubicBezTo>
                    <a:pt x="388" y="1"/>
                    <a:pt x="212" y="36"/>
                    <a:pt x="71" y="106"/>
                  </a:cubicBezTo>
                  <a:cubicBezTo>
                    <a:pt x="18" y="141"/>
                    <a:pt x="1" y="229"/>
                    <a:pt x="53" y="264"/>
                  </a:cubicBezTo>
                  <a:cubicBezTo>
                    <a:pt x="212" y="423"/>
                    <a:pt x="440" y="458"/>
                    <a:pt x="651" y="546"/>
                  </a:cubicBezTo>
                  <a:cubicBezTo>
                    <a:pt x="916" y="634"/>
                    <a:pt x="1198" y="757"/>
                    <a:pt x="1426" y="916"/>
                  </a:cubicBezTo>
                  <a:cubicBezTo>
                    <a:pt x="1972" y="1320"/>
                    <a:pt x="1832" y="1883"/>
                    <a:pt x="2008" y="2430"/>
                  </a:cubicBezTo>
                  <a:cubicBezTo>
                    <a:pt x="2043" y="2552"/>
                    <a:pt x="2130" y="2606"/>
                    <a:pt x="2236" y="2606"/>
                  </a:cubicBezTo>
                  <a:cubicBezTo>
                    <a:pt x="2271" y="2606"/>
                    <a:pt x="2324" y="2606"/>
                    <a:pt x="2360" y="2571"/>
                  </a:cubicBezTo>
                  <a:cubicBezTo>
                    <a:pt x="2395" y="2571"/>
                    <a:pt x="2412" y="2552"/>
                    <a:pt x="2447" y="2535"/>
                  </a:cubicBezTo>
                  <a:cubicBezTo>
                    <a:pt x="2465" y="2482"/>
                    <a:pt x="2500" y="2447"/>
                    <a:pt x="2536" y="2430"/>
                  </a:cubicBezTo>
                  <a:cubicBezTo>
                    <a:pt x="2571" y="2395"/>
                    <a:pt x="2606" y="2376"/>
                    <a:pt x="2641" y="2359"/>
                  </a:cubicBezTo>
                  <a:cubicBezTo>
                    <a:pt x="2940" y="2024"/>
                    <a:pt x="2869" y="1479"/>
                    <a:pt x="2641" y="1038"/>
                  </a:cubicBezTo>
                  <a:cubicBezTo>
                    <a:pt x="2623" y="1250"/>
                    <a:pt x="2536" y="1390"/>
                    <a:pt x="2412" y="1496"/>
                  </a:cubicBezTo>
                  <a:lnTo>
                    <a:pt x="2201" y="1655"/>
                  </a:lnTo>
                  <a:cubicBezTo>
                    <a:pt x="2236" y="1374"/>
                    <a:pt x="2341" y="1214"/>
                    <a:pt x="2517" y="1074"/>
                  </a:cubicBezTo>
                  <a:cubicBezTo>
                    <a:pt x="2553" y="1057"/>
                    <a:pt x="2588" y="1038"/>
                    <a:pt x="2623" y="1003"/>
                  </a:cubicBezTo>
                  <a:cubicBezTo>
                    <a:pt x="2517" y="792"/>
                    <a:pt x="2360" y="616"/>
                    <a:pt x="2201" y="493"/>
                  </a:cubicBezTo>
                  <a:cubicBezTo>
                    <a:pt x="1902" y="264"/>
                    <a:pt x="1532" y="123"/>
                    <a:pt x="1163" y="71"/>
                  </a:cubicBezTo>
                  <a:cubicBezTo>
                    <a:pt x="987" y="36"/>
                    <a:pt x="775" y="1"/>
                    <a:pt x="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6"/>
            <p:cNvSpPr/>
            <p:nvPr/>
          </p:nvSpPr>
          <p:spPr>
            <a:xfrm>
              <a:off x="499500" y="1021925"/>
              <a:ext cx="11050" cy="17625"/>
            </a:xfrm>
            <a:custGeom>
              <a:avLst/>
              <a:gdLst/>
              <a:ahLst/>
              <a:cxnLst/>
              <a:rect l="l" t="t" r="r" b="b"/>
              <a:pathLst>
                <a:path w="442" h="705" extrusionOk="0">
                  <a:moveTo>
                    <a:pt x="442" y="1"/>
                  </a:moveTo>
                  <a:lnTo>
                    <a:pt x="442" y="1"/>
                  </a:lnTo>
                  <a:cubicBezTo>
                    <a:pt x="177" y="195"/>
                    <a:pt x="1" y="353"/>
                    <a:pt x="1" y="705"/>
                  </a:cubicBezTo>
                  <a:cubicBezTo>
                    <a:pt x="266" y="512"/>
                    <a:pt x="423" y="336"/>
                    <a:pt x="44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6"/>
            <p:cNvSpPr/>
            <p:nvPr/>
          </p:nvSpPr>
          <p:spPr>
            <a:xfrm>
              <a:off x="497750" y="1007850"/>
              <a:ext cx="11050" cy="16325"/>
            </a:xfrm>
            <a:custGeom>
              <a:avLst/>
              <a:gdLst/>
              <a:ahLst/>
              <a:cxnLst/>
              <a:rect l="l" t="t" r="r" b="b"/>
              <a:pathLst>
                <a:path w="442" h="653" extrusionOk="0">
                  <a:moveTo>
                    <a:pt x="423" y="0"/>
                  </a:moveTo>
                  <a:cubicBezTo>
                    <a:pt x="388" y="35"/>
                    <a:pt x="353" y="54"/>
                    <a:pt x="317" y="71"/>
                  </a:cubicBezTo>
                  <a:cubicBezTo>
                    <a:pt x="141" y="211"/>
                    <a:pt x="36" y="371"/>
                    <a:pt x="1" y="652"/>
                  </a:cubicBezTo>
                  <a:lnTo>
                    <a:pt x="212" y="493"/>
                  </a:lnTo>
                  <a:cubicBezTo>
                    <a:pt x="336" y="387"/>
                    <a:pt x="423" y="247"/>
                    <a:pt x="441" y="35"/>
                  </a:cubicBezTo>
                  <a:cubicBezTo>
                    <a:pt x="441" y="35"/>
                    <a:pt x="441" y="19"/>
                    <a:pt x="42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6"/>
            <p:cNvSpPr/>
            <p:nvPr/>
          </p:nvSpPr>
          <p:spPr>
            <a:xfrm>
              <a:off x="503900" y="1041750"/>
              <a:ext cx="4900" cy="4425"/>
            </a:xfrm>
            <a:custGeom>
              <a:avLst/>
              <a:gdLst/>
              <a:ahLst/>
              <a:cxnLst/>
              <a:rect l="l" t="t" r="r" b="b"/>
              <a:pathLst>
                <a:path w="196" h="177" extrusionOk="0">
                  <a:moveTo>
                    <a:pt x="195" y="0"/>
                  </a:moveTo>
                  <a:lnTo>
                    <a:pt x="195" y="0"/>
                  </a:lnTo>
                  <a:cubicBezTo>
                    <a:pt x="160" y="17"/>
                    <a:pt x="125" y="36"/>
                    <a:pt x="90" y="71"/>
                  </a:cubicBezTo>
                  <a:cubicBezTo>
                    <a:pt x="54" y="88"/>
                    <a:pt x="19" y="123"/>
                    <a:pt x="1" y="176"/>
                  </a:cubicBezTo>
                  <a:cubicBezTo>
                    <a:pt x="90" y="123"/>
                    <a:pt x="142" y="71"/>
                    <a:pt x="19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6"/>
            <p:cNvSpPr/>
            <p:nvPr/>
          </p:nvSpPr>
          <p:spPr>
            <a:xfrm>
              <a:off x="297950" y="4947275"/>
              <a:ext cx="273325" cy="194525"/>
            </a:xfrm>
            <a:custGeom>
              <a:avLst/>
              <a:gdLst/>
              <a:ahLst/>
              <a:cxnLst/>
              <a:rect l="l" t="t" r="r" b="b"/>
              <a:pathLst>
                <a:path w="10933" h="7781" extrusionOk="0">
                  <a:moveTo>
                    <a:pt x="4878" y="0"/>
                  </a:moveTo>
                  <a:cubicBezTo>
                    <a:pt x="4666" y="124"/>
                    <a:pt x="4542" y="177"/>
                    <a:pt x="4437" y="265"/>
                  </a:cubicBezTo>
                  <a:cubicBezTo>
                    <a:pt x="4296" y="371"/>
                    <a:pt x="4155" y="476"/>
                    <a:pt x="3997" y="582"/>
                  </a:cubicBezTo>
                  <a:cubicBezTo>
                    <a:pt x="3997" y="1021"/>
                    <a:pt x="3979" y="1462"/>
                    <a:pt x="4033" y="1920"/>
                  </a:cubicBezTo>
                  <a:cubicBezTo>
                    <a:pt x="4314" y="1920"/>
                    <a:pt x="4613" y="1937"/>
                    <a:pt x="4894" y="1937"/>
                  </a:cubicBezTo>
                  <a:cubicBezTo>
                    <a:pt x="4894" y="1321"/>
                    <a:pt x="4878" y="705"/>
                    <a:pt x="4878" y="0"/>
                  </a:cubicBezTo>
                  <a:close/>
                  <a:moveTo>
                    <a:pt x="9947" y="2166"/>
                  </a:moveTo>
                  <a:lnTo>
                    <a:pt x="9947" y="4295"/>
                  </a:lnTo>
                  <a:lnTo>
                    <a:pt x="9947" y="4736"/>
                  </a:lnTo>
                  <a:lnTo>
                    <a:pt x="4103" y="4736"/>
                  </a:lnTo>
                  <a:cubicBezTo>
                    <a:pt x="4050" y="5070"/>
                    <a:pt x="4050" y="5405"/>
                    <a:pt x="4050" y="5739"/>
                  </a:cubicBezTo>
                  <a:lnTo>
                    <a:pt x="4050" y="6337"/>
                  </a:lnTo>
                  <a:cubicBezTo>
                    <a:pt x="4050" y="6532"/>
                    <a:pt x="4050" y="6743"/>
                    <a:pt x="4033" y="6954"/>
                  </a:cubicBezTo>
                  <a:cubicBezTo>
                    <a:pt x="3927" y="6901"/>
                    <a:pt x="3838" y="6884"/>
                    <a:pt x="3768" y="6813"/>
                  </a:cubicBezTo>
                  <a:cubicBezTo>
                    <a:pt x="3310" y="6461"/>
                    <a:pt x="2836" y="6109"/>
                    <a:pt x="2395" y="5722"/>
                  </a:cubicBezTo>
                  <a:cubicBezTo>
                    <a:pt x="1620" y="5000"/>
                    <a:pt x="846" y="4279"/>
                    <a:pt x="54" y="3539"/>
                  </a:cubicBezTo>
                  <a:cubicBezTo>
                    <a:pt x="36" y="3556"/>
                    <a:pt x="19" y="3574"/>
                    <a:pt x="1" y="3574"/>
                  </a:cubicBezTo>
                  <a:cubicBezTo>
                    <a:pt x="71" y="3662"/>
                    <a:pt x="90" y="3715"/>
                    <a:pt x="107" y="3732"/>
                  </a:cubicBezTo>
                  <a:cubicBezTo>
                    <a:pt x="881" y="4436"/>
                    <a:pt x="1639" y="5159"/>
                    <a:pt x="2413" y="5845"/>
                  </a:cubicBezTo>
                  <a:cubicBezTo>
                    <a:pt x="3099" y="6443"/>
                    <a:pt x="3803" y="6989"/>
                    <a:pt x="4507" y="7553"/>
                  </a:cubicBezTo>
                  <a:cubicBezTo>
                    <a:pt x="4613" y="7640"/>
                    <a:pt x="4737" y="7675"/>
                    <a:pt x="4930" y="7781"/>
                  </a:cubicBezTo>
                  <a:cubicBezTo>
                    <a:pt x="4983" y="6936"/>
                    <a:pt x="4930" y="6180"/>
                    <a:pt x="4965" y="5370"/>
                  </a:cubicBezTo>
                  <a:lnTo>
                    <a:pt x="10386" y="5370"/>
                  </a:lnTo>
                  <a:cubicBezTo>
                    <a:pt x="10862" y="5370"/>
                    <a:pt x="10915" y="5316"/>
                    <a:pt x="10915" y="4859"/>
                  </a:cubicBezTo>
                  <a:cubicBezTo>
                    <a:pt x="10933" y="4119"/>
                    <a:pt x="10933" y="3380"/>
                    <a:pt x="10915" y="2641"/>
                  </a:cubicBezTo>
                  <a:cubicBezTo>
                    <a:pt x="10915" y="2202"/>
                    <a:pt x="10915" y="2166"/>
                    <a:pt x="10510" y="21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6"/>
            <p:cNvSpPr/>
            <p:nvPr/>
          </p:nvSpPr>
          <p:spPr>
            <a:xfrm>
              <a:off x="289150" y="4946400"/>
              <a:ext cx="257500" cy="174750"/>
            </a:xfrm>
            <a:custGeom>
              <a:avLst/>
              <a:gdLst/>
              <a:ahLst/>
              <a:cxnLst/>
              <a:rect l="l" t="t" r="r" b="b"/>
              <a:pathLst>
                <a:path w="10300" h="6990" extrusionOk="0">
                  <a:moveTo>
                    <a:pt x="4314" y="0"/>
                  </a:moveTo>
                  <a:cubicBezTo>
                    <a:pt x="4155" y="106"/>
                    <a:pt x="4049" y="176"/>
                    <a:pt x="3962" y="247"/>
                  </a:cubicBezTo>
                  <a:cubicBezTo>
                    <a:pt x="3099" y="880"/>
                    <a:pt x="2237" y="1532"/>
                    <a:pt x="1374" y="2166"/>
                  </a:cubicBezTo>
                  <a:cubicBezTo>
                    <a:pt x="1057" y="2394"/>
                    <a:pt x="723" y="2624"/>
                    <a:pt x="388" y="2852"/>
                  </a:cubicBezTo>
                  <a:cubicBezTo>
                    <a:pt x="318" y="2922"/>
                    <a:pt x="230" y="2993"/>
                    <a:pt x="160" y="3063"/>
                  </a:cubicBezTo>
                  <a:lnTo>
                    <a:pt x="1" y="3222"/>
                  </a:lnTo>
                  <a:cubicBezTo>
                    <a:pt x="951" y="4084"/>
                    <a:pt x="1832" y="4929"/>
                    <a:pt x="2747" y="5757"/>
                  </a:cubicBezTo>
                  <a:cubicBezTo>
                    <a:pt x="3188" y="6144"/>
                    <a:pt x="3662" y="6496"/>
                    <a:pt x="4120" y="6848"/>
                  </a:cubicBezTo>
                  <a:cubicBezTo>
                    <a:pt x="4190" y="6919"/>
                    <a:pt x="4279" y="6936"/>
                    <a:pt x="4385" y="6989"/>
                  </a:cubicBezTo>
                  <a:cubicBezTo>
                    <a:pt x="4437" y="6232"/>
                    <a:pt x="4349" y="5527"/>
                    <a:pt x="4455" y="4771"/>
                  </a:cubicBezTo>
                  <a:lnTo>
                    <a:pt x="10299" y="4771"/>
                  </a:lnTo>
                  <a:lnTo>
                    <a:pt x="10299" y="2007"/>
                  </a:lnTo>
                  <a:cubicBezTo>
                    <a:pt x="9833" y="1990"/>
                    <a:pt x="9371" y="1985"/>
                    <a:pt x="8912" y="1985"/>
                  </a:cubicBezTo>
                  <a:cubicBezTo>
                    <a:pt x="8434" y="1985"/>
                    <a:pt x="7958" y="1990"/>
                    <a:pt x="7483" y="1990"/>
                  </a:cubicBezTo>
                  <a:cubicBezTo>
                    <a:pt x="6443" y="1990"/>
                    <a:pt x="5406" y="1990"/>
                    <a:pt x="4385" y="1955"/>
                  </a:cubicBezTo>
                  <a:cubicBezTo>
                    <a:pt x="4296" y="1286"/>
                    <a:pt x="4402" y="652"/>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6"/>
            <p:cNvSpPr/>
            <p:nvPr/>
          </p:nvSpPr>
          <p:spPr>
            <a:xfrm>
              <a:off x="289150" y="5022975"/>
              <a:ext cx="257500" cy="98175"/>
            </a:xfrm>
            <a:custGeom>
              <a:avLst/>
              <a:gdLst/>
              <a:ahLst/>
              <a:cxnLst/>
              <a:rect l="l" t="t" r="r" b="b"/>
              <a:pathLst>
                <a:path w="10300" h="3927" extrusionOk="0">
                  <a:moveTo>
                    <a:pt x="160" y="0"/>
                  </a:moveTo>
                  <a:lnTo>
                    <a:pt x="1" y="159"/>
                  </a:lnTo>
                  <a:cubicBezTo>
                    <a:pt x="951" y="1021"/>
                    <a:pt x="1832" y="1866"/>
                    <a:pt x="2747" y="2694"/>
                  </a:cubicBezTo>
                  <a:cubicBezTo>
                    <a:pt x="3188" y="3081"/>
                    <a:pt x="3662" y="3433"/>
                    <a:pt x="4120" y="3785"/>
                  </a:cubicBezTo>
                  <a:cubicBezTo>
                    <a:pt x="4190" y="3856"/>
                    <a:pt x="4279" y="3873"/>
                    <a:pt x="4385" y="3926"/>
                  </a:cubicBezTo>
                  <a:cubicBezTo>
                    <a:pt x="4402" y="3715"/>
                    <a:pt x="4402" y="3504"/>
                    <a:pt x="4402" y="3309"/>
                  </a:cubicBezTo>
                  <a:lnTo>
                    <a:pt x="4402" y="2711"/>
                  </a:lnTo>
                  <a:cubicBezTo>
                    <a:pt x="4402" y="2377"/>
                    <a:pt x="4402" y="2042"/>
                    <a:pt x="4455" y="1708"/>
                  </a:cubicBezTo>
                  <a:lnTo>
                    <a:pt x="10299" y="1708"/>
                  </a:lnTo>
                  <a:lnTo>
                    <a:pt x="10299" y="1267"/>
                  </a:lnTo>
                  <a:cubicBezTo>
                    <a:pt x="9365" y="1338"/>
                    <a:pt x="8450" y="1373"/>
                    <a:pt x="7535" y="1373"/>
                  </a:cubicBezTo>
                  <a:cubicBezTo>
                    <a:pt x="6549" y="1373"/>
                    <a:pt x="5563" y="1338"/>
                    <a:pt x="4578" y="1267"/>
                  </a:cubicBezTo>
                  <a:lnTo>
                    <a:pt x="4561" y="1267"/>
                  </a:lnTo>
                  <a:cubicBezTo>
                    <a:pt x="4366" y="1267"/>
                    <a:pt x="4138" y="1444"/>
                    <a:pt x="4103" y="1638"/>
                  </a:cubicBezTo>
                  <a:cubicBezTo>
                    <a:pt x="3997" y="2148"/>
                    <a:pt x="3927" y="2659"/>
                    <a:pt x="3892" y="3152"/>
                  </a:cubicBezTo>
                  <a:cubicBezTo>
                    <a:pt x="2536" y="2236"/>
                    <a:pt x="1287" y="1180"/>
                    <a:pt x="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6"/>
            <p:cNvSpPr/>
            <p:nvPr/>
          </p:nvSpPr>
          <p:spPr>
            <a:xfrm>
              <a:off x="388625" y="5001850"/>
              <a:ext cx="157550" cy="27300"/>
            </a:xfrm>
            <a:custGeom>
              <a:avLst/>
              <a:gdLst/>
              <a:ahLst/>
              <a:cxnLst/>
              <a:rect l="l" t="t" r="r" b="b"/>
              <a:pathLst>
                <a:path w="6302" h="1092" extrusionOk="0">
                  <a:moveTo>
                    <a:pt x="4384" y="0"/>
                  </a:moveTo>
                  <a:cubicBezTo>
                    <a:pt x="2976" y="0"/>
                    <a:pt x="1443" y="387"/>
                    <a:pt x="194" y="458"/>
                  </a:cubicBezTo>
                  <a:cubicBezTo>
                    <a:pt x="0" y="476"/>
                    <a:pt x="0" y="758"/>
                    <a:pt x="194" y="775"/>
                  </a:cubicBezTo>
                  <a:cubicBezTo>
                    <a:pt x="1356" y="793"/>
                    <a:pt x="2781" y="1092"/>
                    <a:pt x="4102" y="1092"/>
                  </a:cubicBezTo>
                  <a:cubicBezTo>
                    <a:pt x="4788" y="1092"/>
                    <a:pt x="5457" y="1004"/>
                    <a:pt x="6038" y="775"/>
                  </a:cubicBezTo>
                  <a:cubicBezTo>
                    <a:pt x="6285" y="669"/>
                    <a:pt x="6302" y="352"/>
                    <a:pt x="6038" y="247"/>
                  </a:cubicBezTo>
                  <a:cubicBezTo>
                    <a:pt x="5527" y="71"/>
                    <a:pt x="4964" y="0"/>
                    <a:pt x="4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6"/>
            <p:cNvSpPr/>
            <p:nvPr/>
          </p:nvSpPr>
          <p:spPr>
            <a:xfrm>
              <a:off x="316450" y="5001750"/>
              <a:ext cx="14975" cy="6725"/>
            </a:xfrm>
            <a:custGeom>
              <a:avLst/>
              <a:gdLst/>
              <a:ahLst/>
              <a:cxnLst/>
              <a:rect l="l" t="t" r="r" b="b"/>
              <a:pathLst>
                <a:path w="599" h="269" extrusionOk="0">
                  <a:moveTo>
                    <a:pt x="276" y="0"/>
                  </a:moveTo>
                  <a:cubicBezTo>
                    <a:pt x="201" y="0"/>
                    <a:pt x="127" y="44"/>
                    <a:pt x="0" y="128"/>
                  </a:cubicBezTo>
                  <a:cubicBezTo>
                    <a:pt x="230" y="180"/>
                    <a:pt x="406" y="215"/>
                    <a:pt x="582" y="269"/>
                  </a:cubicBezTo>
                  <a:cubicBezTo>
                    <a:pt x="582" y="234"/>
                    <a:pt x="599" y="199"/>
                    <a:pt x="599" y="163"/>
                  </a:cubicBezTo>
                  <a:cubicBezTo>
                    <a:pt x="443" y="53"/>
                    <a:pt x="359" y="0"/>
                    <a:pt x="2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6"/>
            <p:cNvSpPr/>
            <p:nvPr/>
          </p:nvSpPr>
          <p:spPr>
            <a:xfrm>
              <a:off x="367950" y="5044100"/>
              <a:ext cx="7950" cy="6175"/>
            </a:xfrm>
            <a:custGeom>
              <a:avLst/>
              <a:gdLst/>
              <a:ahLst/>
              <a:cxnLst/>
              <a:rect l="l" t="t" r="r" b="b"/>
              <a:pathLst>
                <a:path w="318" h="247" extrusionOk="0">
                  <a:moveTo>
                    <a:pt x="158" y="0"/>
                  </a:moveTo>
                  <a:cubicBezTo>
                    <a:pt x="106" y="0"/>
                    <a:pt x="53" y="70"/>
                    <a:pt x="0" y="106"/>
                  </a:cubicBezTo>
                  <a:cubicBezTo>
                    <a:pt x="36" y="141"/>
                    <a:pt x="71" y="230"/>
                    <a:pt x="123" y="246"/>
                  </a:cubicBezTo>
                  <a:cubicBezTo>
                    <a:pt x="158" y="246"/>
                    <a:pt x="229" y="194"/>
                    <a:pt x="317" y="141"/>
                  </a:cubicBezTo>
                  <a:cubicBezTo>
                    <a:pt x="247" y="70"/>
                    <a:pt x="193" y="0"/>
                    <a:pt x="1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6"/>
            <p:cNvSpPr/>
            <p:nvPr/>
          </p:nvSpPr>
          <p:spPr>
            <a:xfrm>
              <a:off x="329650" y="5013250"/>
              <a:ext cx="11450" cy="4450"/>
            </a:xfrm>
            <a:custGeom>
              <a:avLst/>
              <a:gdLst/>
              <a:ahLst/>
              <a:cxnLst/>
              <a:rect l="l" t="t" r="r" b="b"/>
              <a:pathLst>
                <a:path w="458" h="178" extrusionOk="0">
                  <a:moveTo>
                    <a:pt x="223" y="0"/>
                  </a:moveTo>
                  <a:cubicBezTo>
                    <a:pt x="164" y="0"/>
                    <a:pt x="96" y="34"/>
                    <a:pt x="0" y="107"/>
                  </a:cubicBezTo>
                  <a:cubicBezTo>
                    <a:pt x="176" y="143"/>
                    <a:pt x="282" y="143"/>
                    <a:pt x="458" y="178"/>
                  </a:cubicBezTo>
                  <a:cubicBezTo>
                    <a:pt x="366" y="66"/>
                    <a:pt x="304"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6"/>
            <p:cNvSpPr/>
            <p:nvPr/>
          </p:nvSpPr>
          <p:spPr>
            <a:xfrm>
              <a:off x="280825" y="4936300"/>
              <a:ext cx="272850" cy="194525"/>
            </a:xfrm>
            <a:custGeom>
              <a:avLst/>
              <a:gdLst/>
              <a:ahLst/>
              <a:cxnLst/>
              <a:rect l="l" t="t" r="r" b="b"/>
              <a:pathLst>
                <a:path w="10914" h="7781" extrusionOk="0">
                  <a:moveTo>
                    <a:pt x="4647" y="404"/>
                  </a:moveTo>
                  <a:lnTo>
                    <a:pt x="4647" y="404"/>
                  </a:lnTo>
                  <a:cubicBezTo>
                    <a:pt x="4735" y="1056"/>
                    <a:pt x="4629" y="1690"/>
                    <a:pt x="4718" y="2359"/>
                  </a:cubicBezTo>
                  <a:cubicBezTo>
                    <a:pt x="5496" y="2387"/>
                    <a:pt x="6277" y="2393"/>
                    <a:pt x="7061" y="2393"/>
                  </a:cubicBezTo>
                  <a:cubicBezTo>
                    <a:pt x="7597" y="2393"/>
                    <a:pt x="8135" y="2390"/>
                    <a:pt x="8675" y="2390"/>
                  </a:cubicBezTo>
                  <a:cubicBezTo>
                    <a:pt x="9325" y="2390"/>
                    <a:pt x="9978" y="2394"/>
                    <a:pt x="10632" y="2411"/>
                  </a:cubicBezTo>
                  <a:lnTo>
                    <a:pt x="10632" y="5175"/>
                  </a:lnTo>
                  <a:lnTo>
                    <a:pt x="4788" y="5175"/>
                  </a:lnTo>
                  <a:cubicBezTo>
                    <a:pt x="4682" y="5931"/>
                    <a:pt x="4753" y="6636"/>
                    <a:pt x="4718" y="7393"/>
                  </a:cubicBezTo>
                  <a:cubicBezTo>
                    <a:pt x="4612" y="7340"/>
                    <a:pt x="4523" y="7304"/>
                    <a:pt x="4453" y="7252"/>
                  </a:cubicBezTo>
                  <a:cubicBezTo>
                    <a:pt x="3995" y="6900"/>
                    <a:pt x="3521" y="6548"/>
                    <a:pt x="3080" y="6143"/>
                  </a:cubicBezTo>
                  <a:cubicBezTo>
                    <a:pt x="2165" y="5333"/>
                    <a:pt x="1284" y="4488"/>
                    <a:pt x="334" y="3626"/>
                  </a:cubicBezTo>
                  <a:cubicBezTo>
                    <a:pt x="493" y="3485"/>
                    <a:pt x="599" y="3362"/>
                    <a:pt x="739" y="3256"/>
                  </a:cubicBezTo>
                  <a:cubicBezTo>
                    <a:pt x="1056" y="3028"/>
                    <a:pt x="1390" y="2798"/>
                    <a:pt x="1707" y="2570"/>
                  </a:cubicBezTo>
                  <a:cubicBezTo>
                    <a:pt x="2570" y="1936"/>
                    <a:pt x="3432" y="1284"/>
                    <a:pt x="4295" y="651"/>
                  </a:cubicBezTo>
                  <a:cubicBezTo>
                    <a:pt x="4382" y="580"/>
                    <a:pt x="4488" y="510"/>
                    <a:pt x="4647" y="404"/>
                  </a:cubicBezTo>
                  <a:close/>
                  <a:moveTo>
                    <a:pt x="4858" y="0"/>
                  </a:moveTo>
                  <a:cubicBezTo>
                    <a:pt x="4664" y="123"/>
                    <a:pt x="4542" y="176"/>
                    <a:pt x="4436" y="263"/>
                  </a:cubicBezTo>
                  <a:cubicBezTo>
                    <a:pt x="3467" y="968"/>
                    <a:pt x="2517" y="1690"/>
                    <a:pt x="1549" y="2394"/>
                  </a:cubicBezTo>
                  <a:cubicBezTo>
                    <a:pt x="1249" y="2605"/>
                    <a:pt x="951" y="2798"/>
                    <a:pt x="669" y="3009"/>
                  </a:cubicBezTo>
                  <a:cubicBezTo>
                    <a:pt x="440" y="3185"/>
                    <a:pt x="228" y="3397"/>
                    <a:pt x="0" y="3573"/>
                  </a:cubicBezTo>
                  <a:cubicBezTo>
                    <a:pt x="52" y="3661"/>
                    <a:pt x="71" y="3714"/>
                    <a:pt x="106" y="3732"/>
                  </a:cubicBezTo>
                  <a:cubicBezTo>
                    <a:pt x="862" y="4436"/>
                    <a:pt x="1620" y="5157"/>
                    <a:pt x="2411" y="5844"/>
                  </a:cubicBezTo>
                  <a:cubicBezTo>
                    <a:pt x="3080" y="6443"/>
                    <a:pt x="3802" y="6988"/>
                    <a:pt x="4488" y="7551"/>
                  </a:cubicBezTo>
                  <a:cubicBezTo>
                    <a:pt x="4594" y="7640"/>
                    <a:pt x="4735" y="7675"/>
                    <a:pt x="4929" y="7780"/>
                  </a:cubicBezTo>
                  <a:cubicBezTo>
                    <a:pt x="4964" y="6936"/>
                    <a:pt x="4929" y="6178"/>
                    <a:pt x="4964" y="5368"/>
                  </a:cubicBezTo>
                  <a:lnTo>
                    <a:pt x="10386" y="5368"/>
                  </a:lnTo>
                  <a:cubicBezTo>
                    <a:pt x="10860" y="5368"/>
                    <a:pt x="10914" y="5316"/>
                    <a:pt x="10914" y="4858"/>
                  </a:cubicBezTo>
                  <a:lnTo>
                    <a:pt x="10914" y="2641"/>
                  </a:lnTo>
                  <a:cubicBezTo>
                    <a:pt x="10914" y="2183"/>
                    <a:pt x="10895" y="2165"/>
                    <a:pt x="10473" y="2165"/>
                  </a:cubicBezTo>
                  <a:cubicBezTo>
                    <a:pt x="8959" y="2183"/>
                    <a:pt x="7464" y="2183"/>
                    <a:pt x="5967" y="2183"/>
                  </a:cubicBezTo>
                  <a:lnTo>
                    <a:pt x="4894" y="2183"/>
                  </a:lnTo>
                  <a:cubicBezTo>
                    <a:pt x="4875" y="1496"/>
                    <a:pt x="4875" y="792"/>
                    <a:pt x="4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6"/>
            <p:cNvSpPr/>
            <p:nvPr/>
          </p:nvSpPr>
          <p:spPr>
            <a:xfrm>
              <a:off x="456375" y="5000625"/>
              <a:ext cx="29950" cy="4850"/>
            </a:xfrm>
            <a:custGeom>
              <a:avLst/>
              <a:gdLst/>
              <a:ahLst/>
              <a:cxnLst/>
              <a:rect l="l" t="t" r="r" b="b"/>
              <a:pathLst>
                <a:path w="1198" h="194" extrusionOk="0">
                  <a:moveTo>
                    <a:pt x="660" y="0"/>
                  </a:moveTo>
                  <a:cubicBezTo>
                    <a:pt x="442" y="0"/>
                    <a:pt x="224" y="26"/>
                    <a:pt x="1" y="84"/>
                  </a:cubicBezTo>
                  <a:cubicBezTo>
                    <a:pt x="244" y="158"/>
                    <a:pt x="461" y="193"/>
                    <a:pt x="650" y="193"/>
                  </a:cubicBezTo>
                  <a:cubicBezTo>
                    <a:pt x="872" y="193"/>
                    <a:pt x="1056" y="144"/>
                    <a:pt x="1198" y="49"/>
                  </a:cubicBezTo>
                  <a:cubicBezTo>
                    <a:pt x="1016" y="18"/>
                    <a:pt x="838"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6"/>
            <p:cNvSpPr/>
            <p:nvPr/>
          </p:nvSpPr>
          <p:spPr>
            <a:xfrm>
              <a:off x="496875" y="5000475"/>
              <a:ext cx="19850" cy="3600"/>
            </a:xfrm>
            <a:custGeom>
              <a:avLst/>
              <a:gdLst/>
              <a:ahLst/>
              <a:cxnLst/>
              <a:rect l="l" t="t" r="r" b="b"/>
              <a:pathLst>
                <a:path w="794" h="144" extrusionOk="0">
                  <a:moveTo>
                    <a:pt x="437" y="1"/>
                  </a:moveTo>
                  <a:cubicBezTo>
                    <a:pt x="305" y="1"/>
                    <a:pt x="164" y="35"/>
                    <a:pt x="0" y="144"/>
                  </a:cubicBezTo>
                  <a:lnTo>
                    <a:pt x="793" y="144"/>
                  </a:lnTo>
                  <a:lnTo>
                    <a:pt x="793" y="55"/>
                  </a:lnTo>
                  <a:cubicBezTo>
                    <a:pt x="674" y="30"/>
                    <a:pt x="559"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6"/>
            <p:cNvSpPr/>
            <p:nvPr/>
          </p:nvSpPr>
          <p:spPr>
            <a:xfrm>
              <a:off x="299300" y="5024225"/>
              <a:ext cx="8375" cy="5875"/>
            </a:xfrm>
            <a:custGeom>
              <a:avLst/>
              <a:gdLst/>
              <a:ahLst/>
              <a:cxnLst/>
              <a:rect l="l" t="t" r="r" b="b"/>
              <a:pathLst>
                <a:path w="335" h="235" extrusionOk="0">
                  <a:moveTo>
                    <a:pt x="176" y="1"/>
                  </a:moveTo>
                  <a:cubicBezTo>
                    <a:pt x="170" y="1"/>
                    <a:pt x="164" y="2"/>
                    <a:pt x="158" y="4"/>
                  </a:cubicBezTo>
                  <a:cubicBezTo>
                    <a:pt x="106" y="4"/>
                    <a:pt x="53" y="56"/>
                    <a:pt x="0" y="91"/>
                  </a:cubicBezTo>
                  <a:cubicBezTo>
                    <a:pt x="53" y="144"/>
                    <a:pt x="106" y="215"/>
                    <a:pt x="158" y="232"/>
                  </a:cubicBezTo>
                  <a:cubicBezTo>
                    <a:pt x="162" y="234"/>
                    <a:pt x="166" y="235"/>
                    <a:pt x="171" y="235"/>
                  </a:cubicBezTo>
                  <a:cubicBezTo>
                    <a:pt x="209" y="235"/>
                    <a:pt x="271" y="172"/>
                    <a:pt x="334" y="109"/>
                  </a:cubicBezTo>
                  <a:cubicBezTo>
                    <a:pt x="272" y="62"/>
                    <a:pt x="223"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6"/>
            <p:cNvSpPr/>
            <p:nvPr/>
          </p:nvSpPr>
          <p:spPr>
            <a:xfrm>
              <a:off x="386425" y="4956525"/>
              <a:ext cx="6625" cy="7075"/>
            </a:xfrm>
            <a:custGeom>
              <a:avLst/>
              <a:gdLst/>
              <a:ahLst/>
              <a:cxnLst/>
              <a:rect l="l" t="t" r="r" b="b"/>
              <a:pathLst>
                <a:path w="265" h="283" extrusionOk="0">
                  <a:moveTo>
                    <a:pt x="142" y="1"/>
                  </a:moveTo>
                  <a:cubicBezTo>
                    <a:pt x="71" y="71"/>
                    <a:pt x="18" y="123"/>
                    <a:pt x="18" y="177"/>
                  </a:cubicBezTo>
                  <a:cubicBezTo>
                    <a:pt x="1" y="212"/>
                    <a:pt x="88" y="282"/>
                    <a:pt x="106" y="282"/>
                  </a:cubicBezTo>
                  <a:cubicBezTo>
                    <a:pt x="158" y="264"/>
                    <a:pt x="247" y="229"/>
                    <a:pt x="247" y="177"/>
                  </a:cubicBezTo>
                  <a:cubicBezTo>
                    <a:pt x="264" y="142"/>
                    <a:pt x="194" y="88"/>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6"/>
            <p:cNvSpPr/>
            <p:nvPr/>
          </p:nvSpPr>
          <p:spPr>
            <a:xfrm>
              <a:off x="536050" y="4999200"/>
              <a:ext cx="5300" cy="6650"/>
            </a:xfrm>
            <a:custGeom>
              <a:avLst/>
              <a:gdLst/>
              <a:ahLst/>
              <a:cxnLst/>
              <a:rect l="l" t="t" r="r" b="b"/>
              <a:pathLst>
                <a:path w="212" h="266" extrusionOk="0">
                  <a:moveTo>
                    <a:pt x="141" y="1"/>
                  </a:moveTo>
                  <a:cubicBezTo>
                    <a:pt x="71" y="54"/>
                    <a:pt x="1" y="89"/>
                    <a:pt x="1" y="106"/>
                  </a:cubicBezTo>
                  <a:cubicBezTo>
                    <a:pt x="18" y="160"/>
                    <a:pt x="71" y="212"/>
                    <a:pt x="106" y="265"/>
                  </a:cubicBezTo>
                  <a:cubicBezTo>
                    <a:pt x="141" y="230"/>
                    <a:pt x="194" y="195"/>
                    <a:pt x="212" y="160"/>
                  </a:cubicBezTo>
                  <a:cubicBezTo>
                    <a:pt x="212" y="125"/>
                    <a:pt x="177" y="71"/>
                    <a:pt x="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6"/>
            <p:cNvSpPr/>
            <p:nvPr/>
          </p:nvSpPr>
          <p:spPr>
            <a:xfrm>
              <a:off x="516225" y="4995675"/>
              <a:ext cx="6200" cy="5300"/>
            </a:xfrm>
            <a:custGeom>
              <a:avLst/>
              <a:gdLst/>
              <a:ahLst/>
              <a:cxnLst/>
              <a:rect l="l" t="t" r="r" b="b"/>
              <a:pathLst>
                <a:path w="248" h="212" extrusionOk="0">
                  <a:moveTo>
                    <a:pt x="142" y="1"/>
                  </a:moveTo>
                  <a:cubicBezTo>
                    <a:pt x="106" y="1"/>
                    <a:pt x="71" y="54"/>
                    <a:pt x="1" y="106"/>
                  </a:cubicBezTo>
                  <a:cubicBezTo>
                    <a:pt x="54" y="160"/>
                    <a:pt x="106" y="212"/>
                    <a:pt x="142" y="212"/>
                  </a:cubicBezTo>
                  <a:cubicBezTo>
                    <a:pt x="177" y="195"/>
                    <a:pt x="247" y="142"/>
                    <a:pt x="247" y="106"/>
                  </a:cubicBezTo>
                  <a:cubicBezTo>
                    <a:pt x="247" y="71"/>
                    <a:pt x="177" y="1"/>
                    <a:pt x="1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6"/>
            <p:cNvSpPr/>
            <p:nvPr/>
          </p:nvSpPr>
          <p:spPr>
            <a:xfrm>
              <a:off x="7026125" y="4947275"/>
              <a:ext cx="272850" cy="194525"/>
            </a:xfrm>
            <a:custGeom>
              <a:avLst/>
              <a:gdLst/>
              <a:ahLst/>
              <a:cxnLst/>
              <a:rect l="l" t="t" r="r" b="b"/>
              <a:pathLst>
                <a:path w="10914" h="7781" extrusionOk="0">
                  <a:moveTo>
                    <a:pt x="6055" y="0"/>
                  </a:moveTo>
                  <a:cubicBezTo>
                    <a:pt x="6037" y="705"/>
                    <a:pt x="6037" y="1321"/>
                    <a:pt x="6037" y="1937"/>
                  </a:cubicBezTo>
                  <a:cubicBezTo>
                    <a:pt x="6319" y="1937"/>
                    <a:pt x="6619" y="1920"/>
                    <a:pt x="6900" y="1920"/>
                  </a:cubicBezTo>
                  <a:cubicBezTo>
                    <a:pt x="6952" y="1462"/>
                    <a:pt x="6917" y="1021"/>
                    <a:pt x="6936" y="582"/>
                  </a:cubicBezTo>
                  <a:cubicBezTo>
                    <a:pt x="6776" y="476"/>
                    <a:pt x="6636" y="371"/>
                    <a:pt x="6478" y="265"/>
                  </a:cubicBezTo>
                  <a:cubicBezTo>
                    <a:pt x="6372" y="177"/>
                    <a:pt x="6248" y="124"/>
                    <a:pt x="6055" y="0"/>
                  </a:cubicBezTo>
                  <a:close/>
                  <a:moveTo>
                    <a:pt x="423" y="2166"/>
                  </a:moveTo>
                  <a:cubicBezTo>
                    <a:pt x="17" y="2166"/>
                    <a:pt x="0" y="2202"/>
                    <a:pt x="0" y="2641"/>
                  </a:cubicBezTo>
                  <a:lnTo>
                    <a:pt x="0" y="4859"/>
                  </a:lnTo>
                  <a:cubicBezTo>
                    <a:pt x="0" y="5316"/>
                    <a:pt x="52" y="5370"/>
                    <a:pt x="528" y="5370"/>
                  </a:cubicBezTo>
                  <a:lnTo>
                    <a:pt x="5967" y="5370"/>
                  </a:lnTo>
                  <a:cubicBezTo>
                    <a:pt x="6002" y="6180"/>
                    <a:pt x="5950" y="6936"/>
                    <a:pt x="6002" y="7781"/>
                  </a:cubicBezTo>
                  <a:cubicBezTo>
                    <a:pt x="6196" y="7675"/>
                    <a:pt x="6319" y="7640"/>
                    <a:pt x="6424" y="7553"/>
                  </a:cubicBezTo>
                  <a:cubicBezTo>
                    <a:pt x="7128" y="6989"/>
                    <a:pt x="7833" y="6443"/>
                    <a:pt x="8520" y="5845"/>
                  </a:cubicBezTo>
                  <a:cubicBezTo>
                    <a:pt x="9294" y="5159"/>
                    <a:pt x="10050" y="4436"/>
                    <a:pt x="10808" y="3732"/>
                  </a:cubicBezTo>
                  <a:cubicBezTo>
                    <a:pt x="10843" y="3715"/>
                    <a:pt x="10860" y="3662"/>
                    <a:pt x="10914" y="3574"/>
                  </a:cubicBezTo>
                  <a:cubicBezTo>
                    <a:pt x="10895" y="3574"/>
                    <a:pt x="10895" y="3556"/>
                    <a:pt x="10878" y="3539"/>
                  </a:cubicBezTo>
                  <a:cubicBezTo>
                    <a:pt x="10086" y="4279"/>
                    <a:pt x="9311" y="5000"/>
                    <a:pt x="8520" y="5722"/>
                  </a:cubicBezTo>
                  <a:cubicBezTo>
                    <a:pt x="8097" y="6109"/>
                    <a:pt x="7621" y="6461"/>
                    <a:pt x="7164" y="6813"/>
                  </a:cubicBezTo>
                  <a:cubicBezTo>
                    <a:pt x="7093" y="6884"/>
                    <a:pt x="7006" y="6901"/>
                    <a:pt x="6882" y="6954"/>
                  </a:cubicBezTo>
                  <a:lnTo>
                    <a:pt x="6882" y="6337"/>
                  </a:lnTo>
                  <a:lnTo>
                    <a:pt x="6882" y="5757"/>
                  </a:lnTo>
                  <a:cubicBezTo>
                    <a:pt x="6882" y="5422"/>
                    <a:pt x="6865" y="5088"/>
                    <a:pt x="6830" y="4736"/>
                  </a:cubicBezTo>
                  <a:lnTo>
                    <a:pt x="986" y="4736"/>
                  </a:lnTo>
                  <a:lnTo>
                    <a:pt x="986" y="21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6"/>
            <p:cNvSpPr/>
            <p:nvPr/>
          </p:nvSpPr>
          <p:spPr>
            <a:xfrm>
              <a:off x="7050750" y="4946400"/>
              <a:ext cx="257450" cy="174750"/>
            </a:xfrm>
            <a:custGeom>
              <a:avLst/>
              <a:gdLst/>
              <a:ahLst/>
              <a:cxnLst/>
              <a:rect l="l" t="t" r="r" b="b"/>
              <a:pathLst>
                <a:path w="10298" h="6990" extrusionOk="0">
                  <a:moveTo>
                    <a:pt x="5986" y="0"/>
                  </a:moveTo>
                  <a:cubicBezTo>
                    <a:pt x="5880" y="652"/>
                    <a:pt x="5986" y="1286"/>
                    <a:pt x="5915" y="1955"/>
                  </a:cubicBezTo>
                  <a:cubicBezTo>
                    <a:pt x="4876" y="1990"/>
                    <a:pt x="3855" y="1990"/>
                    <a:pt x="2817" y="1990"/>
                  </a:cubicBezTo>
                  <a:cubicBezTo>
                    <a:pt x="2341" y="1990"/>
                    <a:pt x="1866" y="1985"/>
                    <a:pt x="1388" y="1985"/>
                  </a:cubicBezTo>
                  <a:cubicBezTo>
                    <a:pt x="928" y="1985"/>
                    <a:pt x="467" y="1990"/>
                    <a:pt x="1" y="2007"/>
                  </a:cubicBezTo>
                  <a:lnTo>
                    <a:pt x="1" y="4771"/>
                  </a:lnTo>
                  <a:lnTo>
                    <a:pt x="5845" y="4771"/>
                  </a:lnTo>
                  <a:cubicBezTo>
                    <a:pt x="5932" y="5527"/>
                    <a:pt x="5862" y="6232"/>
                    <a:pt x="5897" y="6989"/>
                  </a:cubicBezTo>
                  <a:cubicBezTo>
                    <a:pt x="6021" y="6936"/>
                    <a:pt x="6108" y="6919"/>
                    <a:pt x="6179" y="6848"/>
                  </a:cubicBezTo>
                  <a:cubicBezTo>
                    <a:pt x="6636" y="6496"/>
                    <a:pt x="7112" y="6144"/>
                    <a:pt x="7535" y="5757"/>
                  </a:cubicBezTo>
                  <a:cubicBezTo>
                    <a:pt x="8450" y="4929"/>
                    <a:pt x="9347" y="4084"/>
                    <a:pt x="10298" y="3222"/>
                  </a:cubicBezTo>
                  <a:cubicBezTo>
                    <a:pt x="10227" y="3169"/>
                    <a:pt x="10192" y="3117"/>
                    <a:pt x="10140" y="3063"/>
                  </a:cubicBezTo>
                  <a:cubicBezTo>
                    <a:pt x="10051" y="2993"/>
                    <a:pt x="9981" y="2922"/>
                    <a:pt x="9893" y="2852"/>
                  </a:cubicBezTo>
                  <a:cubicBezTo>
                    <a:pt x="9577" y="2624"/>
                    <a:pt x="9241" y="2394"/>
                    <a:pt x="8925" y="2166"/>
                  </a:cubicBezTo>
                  <a:cubicBezTo>
                    <a:pt x="8063" y="1532"/>
                    <a:pt x="7200" y="880"/>
                    <a:pt x="6338" y="247"/>
                  </a:cubicBezTo>
                  <a:cubicBezTo>
                    <a:pt x="6232" y="176"/>
                    <a:pt x="6127" y="106"/>
                    <a:pt x="5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6"/>
            <p:cNvSpPr/>
            <p:nvPr/>
          </p:nvSpPr>
          <p:spPr>
            <a:xfrm>
              <a:off x="7050750" y="5022975"/>
              <a:ext cx="257450" cy="98175"/>
            </a:xfrm>
            <a:custGeom>
              <a:avLst/>
              <a:gdLst/>
              <a:ahLst/>
              <a:cxnLst/>
              <a:rect l="l" t="t" r="r" b="b"/>
              <a:pathLst>
                <a:path w="10298" h="3927" extrusionOk="0">
                  <a:moveTo>
                    <a:pt x="10140" y="0"/>
                  </a:moveTo>
                  <a:cubicBezTo>
                    <a:pt x="8995" y="1180"/>
                    <a:pt x="7746" y="2236"/>
                    <a:pt x="6390" y="3152"/>
                  </a:cubicBezTo>
                  <a:cubicBezTo>
                    <a:pt x="6373" y="2659"/>
                    <a:pt x="6284" y="2148"/>
                    <a:pt x="6197" y="1638"/>
                  </a:cubicBezTo>
                  <a:cubicBezTo>
                    <a:pt x="6162" y="1444"/>
                    <a:pt x="5932" y="1267"/>
                    <a:pt x="5721" y="1267"/>
                  </a:cubicBezTo>
                  <a:lnTo>
                    <a:pt x="5704" y="1267"/>
                  </a:lnTo>
                  <a:cubicBezTo>
                    <a:pt x="4718" y="1338"/>
                    <a:pt x="3749" y="1373"/>
                    <a:pt x="2764" y="1373"/>
                  </a:cubicBezTo>
                  <a:cubicBezTo>
                    <a:pt x="1848" y="1373"/>
                    <a:pt x="916" y="1338"/>
                    <a:pt x="1" y="1267"/>
                  </a:cubicBezTo>
                  <a:lnTo>
                    <a:pt x="1" y="1708"/>
                  </a:lnTo>
                  <a:lnTo>
                    <a:pt x="5845" y="1708"/>
                  </a:lnTo>
                  <a:cubicBezTo>
                    <a:pt x="5880" y="2060"/>
                    <a:pt x="5897" y="2394"/>
                    <a:pt x="5897" y="2729"/>
                  </a:cubicBezTo>
                  <a:lnTo>
                    <a:pt x="5897" y="3309"/>
                  </a:lnTo>
                  <a:lnTo>
                    <a:pt x="5897" y="3926"/>
                  </a:lnTo>
                  <a:cubicBezTo>
                    <a:pt x="6021" y="3873"/>
                    <a:pt x="6108" y="3856"/>
                    <a:pt x="6179" y="3785"/>
                  </a:cubicBezTo>
                  <a:cubicBezTo>
                    <a:pt x="6636" y="3433"/>
                    <a:pt x="7112" y="3081"/>
                    <a:pt x="7535" y="2694"/>
                  </a:cubicBezTo>
                  <a:cubicBezTo>
                    <a:pt x="8450" y="1866"/>
                    <a:pt x="9347" y="1021"/>
                    <a:pt x="10298" y="159"/>
                  </a:cubicBezTo>
                  <a:cubicBezTo>
                    <a:pt x="10227" y="106"/>
                    <a:pt x="10192" y="54"/>
                    <a:pt x="10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6"/>
            <p:cNvSpPr/>
            <p:nvPr/>
          </p:nvSpPr>
          <p:spPr>
            <a:xfrm>
              <a:off x="7051175" y="5001850"/>
              <a:ext cx="157575" cy="27300"/>
            </a:xfrm>
            <a:custGeom>
              <a:avLst/>
              <a:gdLst/>
              <a:ahLst/>
              <a:cxnLst/>
              <a:rect l="l" t="t" r="r" b="b"/>
              <a:pathLst>
                <a:path w="6303" h="1092" extrusionOk="0">
                  <a:moveTo>
                    <a:pt x="1920" y="0"/>
                  </a:moveTo>
                  <a:cubicBezTo>
                    <a:pt x="1322" y="0"/>
                    <a:pt x="758" y="71"/>
                    <a:pt x="265" y="247"/>
                  </a:cubicBezTo>
                  <a:cubicBezTo>
                    <a:pt x="1" y="352"/>
                    <a:pt x="19" y="669"/>
                    <a:pt x="265" y="775"/>
                  </a:cubicBezTo>
                  <a:cubicBezTo>
                    <a:pt x="846" y="1004"/>
                    <a:pt x="1498" y="1092"/>
                    <a:pt x="2202" y="1092"/>
                  </a:cubicBezTo>
                  <a:cubicBezTo>
                    <a:pt x="3504" y="1092"/>
                    <a:pt x="4929" y="793"/>
                    <a:pt x="6110" y="775"/>
                  </a:cubicBezTo>
                  <a:cubicBezTo>
                    <a:pt x="6302" y="758"/>
                    <a:pt x="6302" y="476"/>
                    <a:pt x="6110" y="458"/>
                  </a:cubicBezTo>
                  <a:cubicBezTo>
                    <a:pt x="4859" y="387"/>
                    <a:pt x="3310" y="0"/>
                    <a:pt x="1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6"/>
            <p:cNvSpPr/>
            <p:nvPr/>
          </p:nvSpPr>
          <p:spPr>
            <a:xfrm>
              <a:off x="7265925" y="5001750"/>
              <a:ext cx="14575" cy="6725"/>
            </a:xfrm>
            <a:custGeom>
              <a:avLst/>
              <a:gdLst/>
              <a:ahLst/>
              <a:cxnLst/>
              <a:rect l="l" t="t" r="r" b="b"/>
              <a:pathLst>
                <a:path w="583" h="269" extrusionOk="0">
                  <a:moveTo>
                    <a:pt x="322" y="0"/>
                  </a:moveTo>
                  <a:cubicBezTo>
                    <a:pt x="242" y="0"/>
                    <a:pt x="158" y="53"/>
                    <a:pt x="1" y="163"/>
                  </a:cubicBezTo>
                  <a:cubicBezTo>
                    <a:pt x="1" y="199"/>
                    <a:pt x="1" y="234"/>
                    <a:pt x="19" y="269"/>
                  </a:cubicBezTo>
                  <a:cubicBezTo>
                    <a:pt x="195" y="215"/>
                    <a:pt x="371" y="180"/>
                    <a:pt x="582" y="128"/>
                  </a:cubicBezTo>
                  <a:cubicBezTo>
                    <a:pt x="465" y="44"/>
                    <a:pt x="395" y="0"/>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6"/>
            <p:cNvSpPr/>
            <p:nvPr/>
          </p:nvSpPr>
          <p:spPr>
            <a:xfrm>
              <a:off x="7221500" y="5044100"/>
              <a:ext cx="7950" cy="6175"/>
            </a:xfrm>
            <a:custGeom>
              <a:avLst/>
              <a:gdLst/>
              <a:ahLst/>
              <a:cxnLst/>
              <a:rect l="l" t="t" r="r" b="b"/>
              <a:pathLst>
                <a:path w="318" h="247" extrusionOk="0">
                  <a:moveTo>
                    <a:pt x="158" y="0"/>
                  </a:moveTo>
                  <a:cubicBezTo>
                    <a:pt x="106" y="0"/>
                    <a:pt x="71" y="70"/>
                    <a:pt x="1" y="141"/>
                  </a:cubicBezTo>
                  <a:cubicBezTo>
                    <a:pt x="88" y="194"/>
                    <a:pt x="141" y="246"/>
                    <a:pt x="194" y="246"/>
                  </a:cubicBezTo>
                  <a:cubicBezTo>
                    <a:pt x="247" y="230"/>
                    <a:pt x="264" y="141"/>
                    <a:pt x="317" y="106"/>
                  </a:cubicBezTo>
                  <a:cubicBezTo>
                    <a:pt x="264" y="70"/>
                    <a:pt x="212"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6"/>
            <p:cNvSpPr/>
            <p:nvPr/>
          </p:nvSpPr>
          <p:spPr>
            <a:xfrm>
              <a:off x="7256250" y="5013250"/>
              <a:ext cx="11050" cy="4450"/>
            </a:xfrm>
            <a:custGeom>
              <a:avLst/>
              <a:gdLst/>
              <a:ahLst/>
              <a:cxnLst/>
              <a:rect l="l" t="t" r="r" b="b"/>
              <a:pathLst>
                <a:path w="442" h="178" extrusionOk="0">
                  <a:moveTo>
                    <a:pt x="228" y="0"/>
                  </a:moveTo>
                  <a:cubicBezTo>
                    <a:pt x="147" y="0"/>
                    <a:pt x="83" y="66"/>
                    <a:pt x="1" y="178"/>
                  </a:cubicBezTo>
                  <a:cubicBezTo>
                    <a:pt x="177" y="143"/>
                    <a:pt x="265" y="143"/>
                    <a:pt x="441" y="107"/>
                  </a:cubicBezTo>
                  <a:cubicBezTo>
                    <a:pt x="353" y="34"/>
                    <a:pt x="286" y="0"/>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6"/>
            <p:cNvSpPr/>
            <p:nvPr/>
          </p:nvSpPr>
          <p:spPr>
            <a:xfrm>
              <a:off x="7043250" y="4936300"/>
              <a:ext cx="273325" cy="194525"/>
            </a:xfrm>
            <a:custGeom>
              <a:avLst/>
              <a:gdLst/>
              <a:ahLst/>
              <a:cxnLst/>
              <a:rect l="l" t="t" r="r" b="b"/>
              <a:pathLst>
                <a:path w="10933" h="7781" extrusionOk="0">
                  <a:moveTo>
                    <a:pt x="6286" y="404"/>
                  </a:moveTo>
                  <a:cubicBezTo>
                    <a:pt x="6427" y="510"/>
                    <a:pt x="6532" y="580"/>
                    <a:pt x="6638" y="651"/>
                  </a:cubicBezTo>
                  <a:cubicBezTo>
                    <a:pt x="7500" y="1284"/>
                    <a:pt x="8363" y="1936"/>
                    <a:pt x="9225" y="2570"/>
                  </a:cubicBezTo>
                  <a:cubicBezTo>
                    <a:pt x="9541" y="2798"/>
                    <a:pt x="9877" y="3028"/>
                    <a:pt x="10193" y="3256"/>
                  </a:cubicBezTo>
                  <a:cubicBezTo>
                    <a:pt x="10334" y="3362"/>
                    <a:pt x="10440" y="3485"/>
                    <a:pt x="10598" y="3626"/>
                  </a:cubicBezTo>
                  <a:cubicBezTo>
                    <a:pt x="9647" y="4488"/>
                    <a:pt x="8750" y="5333"/>
                    <a:pt x="7835" y="6143"/>
                  </a:cubicBezTo>
                  <a:cubicBezTo>
                    <a:pt x="7412" y="6548"/>
                    <a:pt x="6936" y="6900"/>
                    <a:pt x="6479" y="7252"/>
                  </a:cubicBezTo>
                  <a:cubicBezTo>
                    <a:pt x="6408" y="7304"/>
                    <a:pt x="6321" y="7340"/>
                    <a:pt x="6197" y="7393"/>
                  </a:cubicBezTo>
                  <a:cubicBezTo>
                    <a:pt x="6162" y="6636"/>
                    <a:pt x="6232" y="5931"/>
                    <a:pt x="6145" y="5175"/>
                  </a:cubicBezTo>
                  <a:lnTo>
                    <a:pt x="301" y="5175"/>
                  </a:lnTo>
                  <a:lnTo>
                    <a:pt x="301" y="2411"/>
                  </a:lnTo>
                  <a:cubicBezTo>
                    <a:pt x="955" y="2394"/>
                    <a:pt x="1605" y="2390"/>
                    <a:pt x="2254" y="2390"/>
                  </a:cubicBezTo>
                  <a:cubicBezTo>
                    <a:pt x="2791" y="2390"/>
                    <a:pt x="3328" y="2393"/>
                    <a:pt x="3864" y="2393"/>
                  </a:cubicBezTo>
                  <a:cubicBezTo>
                    <a:pt x="4647" y="2393"/>
                    <a:pt x="5430" y="2387"/>
                    <a:pt x="6215" y="2359"/>
                  </a:cubicBezTo>
                  <a:cubicBezTo>
                    <a:pt x="6286" y="1690"/>
                    <a:pt x="6197" y="1056"/>
                    <a:pt x="6286" y="404"/>
                  </a:cubicBezTo>
                  <a:close/>
                  <a:moveTo>
                    <a:pt x="6056" y="0"/>
                  </a:moveTo>
                  <a:cubicBezTo>
                    <a:pt x="6056" y="792"/>
                    <a:pt x="6039" y="1496"/>
                    <a:pt x="6039" y="2183"/>
                  </a:cubicBezTo>
                  <a:lnTo>
                    <a:pt x="4965" y="2183"/>
                  </a:lnTo>
                  <a:cubicBezTo>
                    <a:pt x="3451" y="2183"/>
                    <a:pt x="1955" y="2183"/>
                    <a:pt x="459" y="2165"/>
                  </a:cubicBezTo>
                  <a:cubicBezTo>
                    <a:pt x="36" y="2165"/>
                    <a:pt x="19" y="2183"/>
                    <a:pt x="1" y="2641"/>
                  </a:cubicBezTo>
                  <a:lnTo>
                    <a:pt x="1" y="4858"/>
                  </a:lnTo>
                  <a:cubicBezTo>
                    <a:pt x="19" y="5316"/>
                    <a:pt x="71" y="5368"/>
                    <a:pt x="547" y="5368"/>
                  </a:cubicBezTo>
                  <a:lnTo>
                    <a:pt x="5969" y="5368"/>
                  </a:lnTo>
                  <a:cubicBezTo>
                    <a:pt x="6004" y="6178"/>
                    <a:pt x="5951" y="6936"/>
                    <a:pt x="6004" y="7780"/>
                  </a:cubicBezTo>
                  <a:cubicBezTo>
                    <a:pt x="6197" y="7675"/>
                    <a:pt x="6321" y="7640"/>
                    <a:pt x="6427" y="7551"/>
                  </a:cubicBezTo>
                  <a:cubicBezTo>
                    <a:pt x="7131" y="6988"/>
                    <a:pt x="7835" y="6443"/>
                    <a:pt x="8521" y="5844"/>
                  </a:cubicBezTo>
                  <a:cubicBezTo>
                    <a:pt x="9295" y="5157"/>
                    <a:pt x="10053" y="4436"/>
                    <a:pt x="10827" y="3732"/>
                  </a:cubicBezTo>
                  <a:cubicBezTo>
                    <a:pt x="10844" y="3714"/>
                    <a:pt x="10862" y="3661"/>
                    <a:pt x="10933" y="3573"/>
                  </a:cubicBezTo>
                  <a:cubicBezTo>
                    <a:pt x="10703" y="3397"/>
                    <a:pt x="10492" y="3185"/>
                    <a:pt x="10264" y="3009"/>
                  </a:cubicBezTo>
                  <a:cubicBezTo>
                    <a:pt x="9982" y="2798"/>
                    <a:pt x="9665" y="2605"/>
                    <a:pt x="9384" y="2394"/>
                  </a:cubicBezTo>
                  <a:cubicBezTo>
                    <a:pt x="8415" y="1690"/>
                    <a:pt x="7447" y="968"/>
                    <a:pt x="6479" y="263"/>
                  </a:cubicBezTo>
                  <a:cubicBezTo>
                    <a:pt x="6391" y="176"/>
                    <a:pt x="6267" y="123"/>
                    <a:pt x="60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6"/>
            <p:cNvSpPr/>
            <p:nvPr/>
          </p:nvSpPr>
          <p:spPr>
            <a:xfrm>
              <a:off x="7043250" y="4935825"/>
              <a:ext cx="273325" cy="195425"/>
            </a:xfrm>
            <a:custGeom>
              <a:avLst/>
              <a:gdLst/>
              <a:ahLst/>
              <a:cxnLst/>
              <a:rect l="l" t="t" r="r" b="b"/>
              <a:pathLst>
                <a:path w="10933" h="7817" extrusionOk="0">
                  <a:moveTo>
                    <a:pt x="6299" y="450"/>
                  </a:moveTo>
                  <a:lnTo>
                    <a:pt x="6299" y="450"/>
                  </a:lnTo>
                  <a:cubicBezTo>
                    <a:pt x="6433" y="533"/>
                    <a:pt x="6535" y="602"/>
                    <a:pt x="6638" y="688"/>
                  </a:cubicBezTo>
                  <a:cubicBezTo>
                    <a:pt x="7483" y="1322"/>
                    <a:pt x="8345" y="1955"/>
                    <a:pt x="9208" y="2606"/>
                  </a:cubicBezTo>
                  <a:cubicBezTo>
                    <a:pt x="9525" y="2836"/>
                    <a:pt x="9858" y="3047"/>
                    <a:pt x="10193" y="3293"/>
                  </a:cubicBezTo>
                  <a:cubicBezTo>
                    <a:pt x="10313" y="3379"/>
                    <a:pt x="10434" y="3499"/>
                    <a:pt x="10571" y="3636"/>
                  </a:cubicBezTo>
                  <a:lnTo>
                    <a:pt x="10571" y="3636"/>
                  </a:lnTo>
                  <a:cubicBezTo>
                    <a:pt x="9624" y="4513"/>
                    <a:pt x="8747" y="5338"/>
                    <a:pt x="7835" y="6162"/>
                  </a:cubicBezTo>
                  <a:cubicBezTo>
                    <a:pt x="7394" y="6549"/>
                    <a:pt x="6919" y="6901"/>
                    <a:pt x="6462" y="7271"/>
                  </a:cubicBezTo>
                  <a:cubicBezTo>
                    <a:pt x="6411" y="7320"/>
                    <a:pt x="6315" y="7340"/>
                    <a:pt x="6215" y="7385"/>
                  </a:cubicBezTo>
                  <a:lnTo>
                    <a:pt x="6215" y="7385"/>
                  </a:lnTo>
                  <a:cubicBezTo>
                    <a:pt x="6214" y="7184"/>
                    <a:pt x="6197" y="6998"/>
                    <a:pt x="6197" y="6795"/>
                  </a:cubicBezTo>
                  <a:lnTo>
                    <a:pt x="6197" y="6215"/>
                  </a:lnTo>
                  <a:cubicBezTo>
                    <a:pt x="6197" y="5880"/>
                    <a:pt x="6197" y="5528"/>
                    <a:pt x="6162" y="5194"/>
                  </a:cubicBezTo>
                  <a:lnTo>
                    <a:pt x="6162" y="5176"/>
                  </a:lnTo>
                  <a:lnTo>
                    <a:pt x="318" y="5176"/>
                  </a:lnTo>
                  <a:lnTo>
                    <a:pt x="318" y="2448"/>
                  </a:lnTo>
                  <a:lnTo>
                    <a:pt x="318" y="2448"/>
                  </a:lnTo>
                  <a:cubicBezTo>
                    <a:pt x="998" y="2430"/>
                    <a:pt x="1679" y="2413"/>
                    <a:pt x="2360" y="2413"/>
                  </a:cubicBezTo>
                  <a:lnTo>
                    <a:pt x="3873" y="2413"/>
                  </a:lnTo>
                  <a:cubicBezTo>
                    <a:pt x="4648" y="2413"/>
                    <a:pt x="5441" y="2413"/>
                    <a:pt x="6215" y="2395"/>
                  </a:cubicBezTo>
                  <a:lnTo>
                    <a:pt x="6232" y="2395"/>
                  </a:lnTo>
                  <a:lnTo>
                    <a:pt x="6232" y="2378"/>
                  </a:lnTo>
                  <a:cubicBezTo>
                    <a:pt x="6251" y="2167"/>
                    <a:pt x="6251" y="1937"/>
                    <a:pt x="6251" y="1744"/>
                  </a:cubicBezTo>
                  <a:lnTo>
                    <a:pt x="6251" y="1146"/>
                  </a:lnTo>
                  <a:cubicBezTo>
                    <a:pt x="6251" y="924"/>
                    <a:pt x="6266" y="687"/>
                    <a:pt x="6299" y="450"/>
                  </a:cubicBezTo>
                  <a:close/>
                  <a:moveTo>
                    <a:pt x="6267" y="406"/>
                  </a:moveTo>
                  <a:lnTo>
                    <a:pt x="6267" y="423"/>
                  </a:lnTo>
                  <a:cubicBezTo>
                    <a:pt x="6232" y="670"/>
                    <a:pt x="6232" y="916"/>
                    <a:pt x="6232" y="1146"/>
                  </a:cubicBezTo>
                  <a:lnTo>
                    <a:pt x="6232" y="1744"/>
                  </a:lnTo>
                  <a:cubicBezTo>
                    <a:pt x="6232" y="1932"/>
                    <a:pt x="6232" y="2138"/>
                    <a:pt x="6200" y="2360"/>
                  </a:cubicBezTo>
                  <a:lnTo>
                    <a:pt x="6200" y="2360"/>
                  </a:lnTo>
                  <a:cubicBezTo>
                    <a:pt x="5430" y="2395"/>
                    <a:pt x="4643" y="2395"/>
                    <a:pt x="3873" y="2395"/>
                  </a:cubicBezTo>
                  <a:lnTo>
                    <a:pt x="2360" y="2395"/>
                  </a:lnTo>
                  <a:cubicBezTo>
                    <a:pt x="1674" y="2395"/>
                    <a:pt x="987" y="2395"/>
                    <a:pt x="301" y="2413"/>
                  </a:cubicBezTo>
                  <a:lnTo>
                    <a:pt x="283" y="2413"/>
                  </a:lnTo>
                  <a:lnTo>
                    <a:pt x="283" y="2430"/>
                  </a:lnTo>
                  <a:lnTo>
                    <a:pt x="283" y="5194"/>
                  </a:lnTo>
                  <a:lnTo>
                    <a:pt x="6127" y="5194"/>
                  </a:lnTo>
                  <a:cubicBezTo>
                    <a:pt x="6180" y="5546"/>
                    <a:pt x="6180" y="5880"/>
                    <a:pt x="6180" y="6215"/>
                  </a:cubicBezTo>
                  <a:lnTo>
                    <a:pt x="6180" y="6795"/>
                  </a:lnTo>
                  <a:cubicBezTo>
                    <a:pt x="6180" y="7007"/>
                    <a:pt x="6180" y="7201"/>
                    <a:pt x="6197" y="7412"/>
                  </a:cubicBezTo>
                  <a:lnTo>
                    <a:pt x="6197" y="7429"/>
                  </a:lnTo>
                  <a:lnTo>
                    <a:pt x="6215" y="7412"/>
                  </a:lnTo>
                  <a:cubicBezTo>
                    <a:pt x="6321" y="7359"/>
                    <a:pt x="6408" y="7342"/>
                    <a:pt x="6479" y="7288"/>
                  </a:cubicBezTo>
                  <a:cubicBezTo>
                    <a:pt x="6936" y="6919"/>
                    <a:pt x="7412" y="6567"/>
                    <a:pt x="7852" y="6180"/>
                  </a:cubicBezTo>
                  <a:cubicBezTo>
                    <a:pt x="8767" y="5352"/>
                    <a:pt x="9647" y="4525"/>
                    <a:pt x="10598" y="3645"/>
                  </a:cubicBezTo>
                  <a:lnTo>
                    <a:pt x="10616" y="3645"/>
                  </a:lnTo>
                  <a:lnTo>
                    <a:pt x="10598" y="3627"/>
                  </a:lnTo>
                  <a:cubicBezTo>
                    <a:pt x="10457" y="3486"/>
                    <a:pt x="10334" y="3364"/>
                    <a:pt x="10210" y="3275"/>
                  </a:cubicBezTo>
                  <a:cubicBezTo>
                    <a:pt x="9877" y="3028"/>
                    <a:pt x="9541" y="2817"/>
                    <a:pt x="9225" y="2571"/>
                  </a:cubicBezTo>
                  <a:lnTo>
                    <a:pt x="6638" y="670"/>
                  </a:lnTo>
                  <a:cubicBezTo>
                    <a:pt x="6549" y="582"/>
                    <a:pt x="6443" y="512"/>
                    <a:pt x="6286" y="406"/>
                  </a:cubicBezTo>
                  <a:close/>
                  <a:moveTo>
                    <a:pt x="6074" y="46"/>
                  </a:moveTo>
                  <a:cubicBezTo>
                    <a:pt x="6273" y="163"/>
                    <a:pt x="6376" y="214"/>
                    <a:pt x="6479" y="282"/>
                  </a:cubicBezTo>
                  <a:cubicBezTo>
                    <a:pt x="7447" y="1005"/>
                    <a:pt x="8415" y="1709"/>
                    <a:pt x="9384" y="2413"/>
                  </a:cubicBezTo>
                  <a:cubicBezTo>
                    <a:pt x="9665" y="2624"/>
                    <a:pt x="9964" y="2817"/>
                    <a:pt x="10246" y="3028"/>
                  </a:cubicBezTo>
                  <a:cubicBezTo>
                    <a:pt x="10488" y="3202"/>
                    <a:pt x="10697" y="3410"/>
                    <a:pt x="10905" y="3601"/>
                  </a:cubicBezTo>
                  <a:lnTo>
                    <a:pt x="10905" y="3601"/>
                  </a:lnTo>
                  <a:cubicBezTo>
                    <a:pt x="10876" y="3633"/>
                    <a:pt x="10861" y="3665"/>
                    <a:pt x="10844" y="3697"/>
                  </a:cubicBezTo>
                  <a:cubicBezTo>
                    <a:pt x="10844" y="3716"/>
                    <a:pt x="10827" y="3733"/>
                    <a:pt x="10809" y="3751"/>
                  </a:cubicBezTo>
                  <a:cubicBezTo>
                    <a:pt x="10053" y="4455"/>
                    <a:pt x="9295" y="5176"/>
                    <a:pt x="8504" y="5863"/>
                  </a:cubicBezTo>
                  <a:cubicBezTo>
                    <a:pt x="7835" y="6443"/>
                    <a:pt x="7131" y="7007"/>
                    <a:pt x="6427" y="7570"/>
                  </a:cubicBezTo>
                  <a:cubicBezTo>
                    <a:pt x="6324" y="7638"/>
                    <a:pt x="6204" y="7691"/>
                    <a:pt x="6021" y="7790"/>
                  </a:cubicBezTo>
                  <a:lnTo>
                    <a:pt x="6021" y="7790"/>
                  </a:lnTo>
                  <a:cubicBezTo>
                    <a:pt x="6004" y="7441"/>
                    <a:pt x="5986" y="7092"/>
                    <a:pt x="5986" y="6760"/>
                  </a:cubicBezTo>
                  <a:lnTo>
                    <a:pt x="5986" y="6250"/>
                  </a:lnTo>
                  <a:lnTo>
                    <a:pt x="5986" y="5387"/>
                  </a:lnTo>
                  <a:lnTo>
                    <a:pt x="5969" y="5370"/>
                  </a:lnTo>
                  <a:lnTo>
                    <a:pt x="5458" y="5370"/>
                  </a:lnTo>
                  <a:cubicBezTo>
                    <a:pt x="4420" y="5370"/>
                    <a:pt x="3381" y="5387"/>
                    <a:pt x="2343" y="5387"/>
                  </a:cubicBezTo>
                  <a:cubicBezTo>
                    <a:pt x="1744" y="5387"/>
                    <a:pt x="1146" y="5370"/>
                    <a:pt x="547" y="5370"/>
                  </a:cubicBezTo>
                  <a:lnTo>
                    <a:pt x="266" y="5370"/>
                  </a:lnTo>
                  <a:cubicBezTo>
                    <a:pt x="212" y="5352"/>
                    <a:pt x="160" y="5335"/>
                    <a:pt x="142" y="5317"/>
                  </a:cubicBezTo>
                  <a:cubicBezTo>
                    <a:pt x="90" y="5282"/>
                    <a:pt x="54" y="5246"/>
                    <a:pt x="36" y="5176"/>
                  </a:cubicBezTo>
                  <a:cubicBezTo>
                    <a:pt x="19" y="5106"/>
                    <a:pt x="19" y="5000"/>
                    <a:pt x="19" y="4877"/>
                  </a:cubicBezTo>
                  <a:lnTo>
                    <a:pt x="19" y="3733"/>
                  </a:lnTo>
                  <a:lnTo>
                    <a:pt x="19" y="2660"/>
                  </a:lnTo>
                  <a:cubicBezTo>
                    <a:pt x="19" y="2554"/>
                    <a:pt x="19" y="2465"/>
                    <a:pt x="36" y="2395"/>
                  </a:cubicBezTo>
                  <a:cubicBezTo>
                    <a:pt x="36" y="2360"/>
                    <a:pt x="54" y="2307"/>
                    <a:pt x="54" y="2289"/>
                  </a:cubicBezTo>
                  <a:lnTo>
                    <a:pt x="107" y="2237"/>
                  </a:lnTo>
                  <a:cubicBezTo>
                    <a:pt x="125" y="2219"/>
                    <a:pt x="177" y="2219"/>
                    <a:pt x="230" y="2202"/>
                  </a:cubicBezTo>
                  <a:lnTo>
                    <a:pt x="459" y="2202"/>
                  </a:lnTo>
                  <a:cubicBezTo>
                    <a:pt x="1955" y="2202"/>
                    <a:pt x="3451" y="2219"/>
                    <a:pt x="4965" y="2219"/>
                  </a:cubicBezTo>
                  <a:lnTo>
                    <a:pt x="6039" y="2219"/>
                  </a:lnTo>
                  <a:lnTo>
                    <a:pt x="6039" y="2202"/>
                  </a:lnTo>
                  <a:cubicBezTo>
                    <a:pt x="6056" y="1523"/>
                    <a:pt x="6056" y="827"/>
                    <a:pt x="6074" y="46"/>
                  </a:cubicBezTo>
                  <a:close/>
                  <a:moveTo>
                    <a:pt x="6056" y="1"/>
                  </a:moveTo>
                  <a:lnTo>
                    <a:pt x="6056" y="19"/>
                  </a:lnTo>
                  <a:cubicBezTo>
                    <a:pt x="6039" y="811"/>
                    <a:pt x="6039" y="1515"/>
                    <a:pt x="6021" y="2202"/>
                  </a:cubicBezTo>
                  <a:lnTo>
                    <a:pt x="4965" y="2202"/>
                  </a:lnTo>
                  <a:cubicBezTo>
                    <a:pt x="3451" y="2184"/>
                    <a:pt x="1955" y="2184"/>
                    <a:pt x="459" y="2184"/>
                  </a:cubicBezTo>
                  <a:lnTo>
                    <a:pt x="195" y="2184"/>
                  </a:lnTo>
                  <a:cubicBezTo>
                    <a:pt x="142" y="2202"/>
                    <a:pt x="107" y="2202"/>
                    <a:pt x="90" y="2219"/>
                  </a:cubicBezTo>
                  <a:cubicBezTo>
                    <a:pt x="71" y="2237"/>
                    <a:pt x="54" y="2254"/>
                    <a:pt x="36" y="2289"/>
                  </a:cubicBezTo>
                  <a:cubicBezTo>
                    <a:pt x="1" y="2360"/>
                    <a:pt x="1" y="2465"/>
                    <a:pt x="1" y="2660"/>
                  </a:cubicBezTo>
                  <a:lnTo>
                    <a:pt x="1" y="3733"/>
                  </a:lnTo>
                  <a:lnTo>
                    <a:pt x="1" y="4877"/>
                  </a:lnTo>
                  <a:cubicBezTo>
                    <a:pt x="1" y="5000"/>
                    <a:pt x="1" y="5089"/>
                    <a:pt x="19" y="5159"/>
                  </a:cubicBezTo>
                  <a:cubicBezTo>
                    <a:pt x="19" y="5211"/>
                    <a:pt x="36" y="5246"/>
                    <a:pt x="71" y="5282"/>
                  </a:cubicBezTo>
                  <a:cubicBezTo>
                    <a:pt x="107" y="5335"/>
                    <a:pt x="160" y="5370"/>
                    <a:pt x="230" y="5387"/>
                  </a:cubicBezTo>
                  <a:cubicBezTo>
                    <a:pt x="301" y="5387"/>
                    <a:pt x="406" y="5405"/>
                    <a:pt x="547" y="5405"/>
                  </a:cubicBezTo>
                  <a:lnTo>
                    <a:pt x="5952" y="5405"/>
                  </a:lnTo>
                  <a:cubicBezTo>
                    <a:pt x="5969" y="5682"/>
                    <a:pt x="5969" y="5975"/>
                    <a:pt x="5969" y="6250"/>
                  </a:cubicBezTo>
                  <a:lnTo>
                    <a:pt x="5969" y="6760"/>
                  </a:lnTo>
                  <a:cubicBezTo>
                    <a:pt x="5969" y="7095"/>
                    <a:pt x="5969" y="7447"/>
                    <a:pt x="5986" y="7799"/>
                  </a:cubicBezTo>
                  <a:lnTo>
                    <a:pt x="5986" y="7816"/>
                  </a:lnTo>
                  <a:lnTo>
                    <a:pt x="6004" y="7816"/>
                  </a:lnTo>
                  <a:cubicBezTo>
                    <a:pt x="6197" y="7711"/>
                    <a:pt x="6338" y="7659"/>
                    <a:pt x="6443" y="7588"/>
                  </a:cubicBezTo>
                  <a:cubicBezTo>
                    <a:pt x="7131" y="7025"/>
                    <a:pt x="7852" y="6462"/>
                    <a:pt x="8521" y="5880"/>
                  </a:cubicBezTo>
                  <a:cubicBezTo>
                    <a:pt x="9313" y="5194"/>
                    <a:pt x="10070" y="4472"/>
                    <a:pt x="10827" y="3768"/>
                  </a:cubicBezTo>
                  <a:cubicBezTo>
                    <a:pt x="10844" y="3751"/>
                    <a:pt x="10862" y="3733"/>
                    <a:pt x="10879" y="3697"/>
                  </a:cubicBezTo>
                  <a:cubicBezTo>
                    <a:pt x="10879" y="3680"/>
                    <a:pt x="10898" y="3645"/>
                    <a:pt x="10933" y="3610"/>
                  </a:cubicBezTo>
                  <a:lnTo>
                    <a:pt x="10933" y="3592"/>
                  </a:lnTo>
                  <a:cubicBezTo>
                    <a:pt x="10722" y="3399"/>
                    <a:pt x="10492" y="3188"/>
                    <a:pt x="10264" y="3012"/>
                  </a:cubicBezTo>
                  <a:cubicBezTo>
                    <a:pt x="9982" y="2800"/>
                    <a:pt x="9682" y="2606"/>
                    <a:pt x="9384" y="2395"/>
                  </a:cubicBezTo>
                  <a:cubicBezTo>
                    <a:pt x="8415" y="1691"/>
                    <a:pt x="7464" y="970"/>
                    <a:pt x="6497" y="266"/>
                  </a:cubicBezTo>
                  <a:cubicBezTo>
                    <a:pt x="6391" y="195"/>
                    <a:pt x="6267" y="142"/>
                    <a:pt x="6074" y="19"/>
                  </a:cubicBezTo>
                  <a:lnTo>
                    <a:pt x="60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6"/>
            <p:cNvSpPr/>
            <p:nvPr/>
          </p:nvSpPr>
          <p:spPr>
            <a:xfrm>
              <a:off x="7111025" y="5000625"/>
              <a:ext cx="29950" cy="4850"/>
            </a:xfrm>
            <a:custGeom>
              <a:avLst/>
              <a:gdLst/>
              <a:ahLst/>
              <a:cxnLst/>
              <a:rect l="l" t="t" r="r" b="b"/>
              <a:pathLst>
                <a:path w="1198" h="194" extrusionOk="0">
                  <a:moveTo>
                    <a:pt x="532" y="0"/>
                  </a:moveTo>
                  <a:cubicBezTo>
                    <a:pt x="353" y="0"/>
                    <a:pt x="175" y="18"/>
                    <a:pt x="1" y="49"/>
                  </a:cubicBezTo>
                  <a:cubicBezTo>
                    <a:pt x="134" y="144"/>
                    <a:pt x="318" y="193"/>
                    <a:pt x="543" y="193"/>
                  </a:cubicBezTo>
                  <a:cubicBezTo>
                    <a:pt x="734" y="193"/>
                    <a:pt x="955" y="158"/>
                    <a:pt x="1198" y="84"/>
                  </a:cubicBezTo>
                  <a:cubicBezTo>
                    <a:pt x="975" y="26"/>
                    <a:pt x="752"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6"/>
            <p:cNvSpPr/>
            <p:nvPr/>
          </p:nvSpPr>
          <p:spPr>
            <a:xfrm>
              <a:off x="7080225" y="5000475"/>
              <a:ext cx="20275" cy="3600"/>
            </a:xfrm>
            <a:custGeom>
              <a:avLst/>
              <a:gdLst/>
              <a:ahLst/>
              <a:cxnLst/>
              <a:rect l="l" t="t" r="r" b="b"/>
              <a:pathLst>
                <a:path w="811" h="144" extrusionOk="0">
                  <a:moveTo>
                    <a:pt x="367" y="1"/>
                  </a:moveTo>
                  <a:cubicBezTo>
                    <a:pt x="243" y="1"/>
                    <a:pt x="129" y="30"/>
                    <a:pt x="19" y="55"/>
                  </a:cubicBezTo>
                  <a:cubicBezTo>
                    <a:pt x="19" y="90"/>
                    <a:pt x="19" y="126"/>
                    <a:pt x="1" y="144"/>
                  </a:cubicBezTo>
                  <a:lnTo>
                    <a:pt x="810" y="144"/>
                  </a:lnTo>
                  <a:cubicBezTo>
                    <a:pt x="646" y="35"/>
                    <a:pt x="501"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6"/>
            <p:cNvSpPr/>
            <p:nvPr/>
          </p:nvSpPr>
          <p:spPr>
            <a:xfrm>
              <a:off x="7289700" y="5024225"/>
              <a:ext cx="7950" cy="5875"/>
            </a:xfrm>
            <a:custGeom>
              <a:avLst/>
              <a:gdLst/>
              <a:ahLst/>
              <a:cxnLst/>
              <a:rect l="l" t="t" r="r" b="b"/>
              <a:pathLst>
                <a:path w="318" h="235" extrusionOk="0">
                  <a:moveTo>
                    <a:pt x="159" y="1"/>
                  </a:moveTo>
                  <a:cubicBezTo>
                    <a:pt x="112" y="1"/>
                    <a:pt x="63" y="62"/>
                    <a:pt x="0" y="109"/>
                  </a:cubicBezTo>
                  <a:cubicBezTo>
                    <a:pt x="63" y="172"/>
                    <a:pt x="112" y="235"/>
                    <a:pt x="159" y="235"/>
                  </a:cubicBezTo>
                  <a:cubicBezTo>
                    <a:pt x="165" y="235"/>
                    <a:pt x="171" y="234"/>
                    <a:pt x="176" y="232"/>
                  </a:cubicBezTo>
                  <a:cubicBezTo>
                    <a:pt x="230" y="215"/>
                    <a:pt x="265" y="144"/>
                    <a:pt x="317" y="91"/>
                  </a:cubicBezTo>
                  <a:cubicBezTo>
                    <a:pt x="265" y="56"/>
                    <a:pt x="230" y="4"/>
                    <a:pt x="176" y="4"/>
                  </a:cubicBezTo>
                  <a:cubicBezTo>
                    <a:pt x="171" y="2"/>
                    <a:pt x="165" y="1"/>
                    <a:pt x="1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6"/>
            <p:cNvSpPr/>
            <p:nvPr/>
          </p:nvSpPr>
          <p:spPr>
            <a:xfrm>
              <a:off x="7204325" y="4956525"/>
              <a:ext cx="6175" cy="7075"/>
            </a:xfrm>
            <a:custGeom>
              <a:avLst/>
              <a:gdLst/>
              <a:ahLst/>
              <a:cxnLst/>
              <a:rect l="l" t="t" r="r" b="b"/>
              <a:pathLst>
                <a:path w="247" h="283" extrusionOk="0">
                  <a:moveTo>
                    <a:pt x="124" y="1"/>
                  </a:moveTo>
                  <a:cubicBezTo>
                    <a:pt x="71" y="88"/>
                    <a:pt x="0" y="142"/>
                    <a:pt x="0" y="177"/>
                  </a:cubicBezTo>
                  <a:cubicBezTo>
                    <a:pt x="19" y="229"/>
                    <a:pt x="89" y="264"/>
                    <a:pt x="160" y="282"/>
                  </a:cubicBezTo>
                  <a:cubicBezTo>
                    <a:pt x="176" y="282"/>
                    <a:pt x="247" y="212"/>
                    <a:pt x="247" y="177"/>
                  </a:cubicBezTo>
                  <a:cubicBezTo>
                    <a:pt x="230" y="123"/>
                    <a:pt x="176" y="7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6"/>
            <p:cNvSpPr/>
            <p:nvPr/>
          </p:nvSpPr>
          <p:spPr>
            <a:xfrm>
              <a:off x="7055575" y="4999200"/>
              <a:ext cx="5775" cy="6650"/>
            </a:xfrm>
            <a:custGeom>
              <a:avLst/>
              <a:gdLst/>
              <a:ahLst/>
              <a:cxnLst/>
              <a:rect l="l" t="t" r="r" b="b"/>
              <a:pathLst>
                <a:path w="231" h="266" extrusionOk="0">
                  <a:moveTo>
                    <a:pt x="89" y="1"/>
                  </a:moveTo>
                  <a:cubicBezTo>
                    <a:pt x="54" y="71"/>
                    <a:pt x="1" y="125"/>
                    <a:pt x="19" y="160"/>
                  </a:cubicBezTo>
                  <a:cubicBezTo>
                    <a:pt x="19" y="195"/>
                    <a:pt x="89" y="230"/>
                    <a:pt x="125" y="265"/>
                  </a:cubicBezTo>
                  <a:cubicBezTo>
                    <a:pt x="160" y="212"/>
                    <a:pt x="195" y="160"/>
                    <a:pt x="212" y="106"/>
                  </a:cubicBezTo>
                  <a:cubicBezTo>
                    <a:pt x="230" y="89"/>
                    <a:pt x="142" y="54"/>
                    <a:pt x="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6"/>
            <p:cNvSpPr/>
            <p:nvPr/>
          </p:nvSpPr>
          <p:spPr>
            <a:xfrm>
              <a:off x="7074950" y="4995675"/>
              <a:ext cx="6175" cy="5300"/>
            </a:xfrm>
            <a:custGeom>
              <a:avLst/>
              <a:gdLst/>
              <a:ahLst/>
              <a:cxnLst/>
              <a:rect l="l" t="t" r="r" b="b"/>
              <a:pathLst>
                <a:path w="247" h="212" extrusionOk="0">
                  <a:moveTo>
                    <a:pt x="106" y="1"/>
                  </a:moveTo>
                  <a:cubicBezTo>
                    <a:pt x="54" y="1"/>
                    <a:pt x="0" y="71"/>
                    <a:pt x="0" y="106"/>
                  </a:cubicBezTo>
                  <a:cubicBezTo>
                    <a:pt x="0" y="142"/>
                    <a:pt x="54" y="195"/>
                    <a:pt x="106" y="212"/>
                  </a:cubicBezTo>
                  <a:cubicBezTo>
                    <a:pt x="141" y="212"/>
                    <a:pt x="176" y="160"/>
                    <a:pt x="247" y="106"/>
                  </a:cubicBezTo>
                  <a:cubicBezTo>
                    <a:pt x="176" y="54"/>
                    <a:pt x="141" y="1"/>
                    <a:pt x="1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6"/>
            <p:cNvSpPr/>
            <p:nvPr/>
          </p:nvSpPr>
          <p:spPr>
            <a:xfrm>
              <a:off x="3461150" y="4969275"/>
              <a:ext cx="152725" cy="149225"/>
            </a:xfrm>
            <a:custGeom>
              <a:avLst/>
              <a:gdLst/>
              <a:ahLst/>
              <a:cxnLst/>
              <a:rect l="l" t="t" r="r" b="b"/>
              <a:pathLst>
                <a:path w="6109" h="5969" extrusionOk="0">
                  <a:moveTo>
                    <a:pt x="3345" y="1"/>
                  </a:moveTo>
                  <a:lnTo>
                    <a:pt x="3345" y="1"/>
                  </a:lnTo>
                  <a:cubicBezTo>
                    <a:pt x="3363" y="36"/>
                    <a:pt x="3380" y="71"/>
                    <a:pt x="3398" y="89"/>
                  </a:cubicBezTo>
                  <a:cubicBezTo>
                    <a:pt x="3485" y="336"/>
                    <a:pt x="3521" y="582"/>
                    <a:pt x="3556" y="829"/>
                  </a:cubicBezTo>
                  <a:cubicBezTo>
                    <a:pt x="3574" y="864"/>
                    <a:pt x="3574" y="881"/>
                    <a:pt x="3574" y="916"/>
                  </a:cubicBezTo>
                  <a:cubicBezTo>
                    <a:pt x="3609" y="1110"/>
                    <a:pt x="3626" y="1322"/>
                    <a:pt x="3661" y="1550"/>
                  </a:cubicBezTo>
                  <a:cubicBezTo>
                    <a:pt x="3802" y="1568"/>
                    <a:pt x="3943" y="1568"/>
                    <a:pt x="4084" y="1585"/>
                  </a:cubicBezTo>
                  <a:cubicBezTo>
                    <a:pt x="4067" y="1514"/>
                    <a:pt x="4067" y="1444"/>
                    <a:pt x="4049" y="1392"/>
                  </a:cubicBezTo>
                  <a:cubicBezTo>
                    <a:pt x="4049" y="1357"/>
                    <a:pt x="4032" y="1338"/>
                    <a:pt x="4032" y="1303"/>
                  </a:cubicBezTo>
                  <a:cubicBezTo>
                    <a:pt x="3997" y="1057"/>
                    <a:pt x="3961" y="793"/>
                    <a:pt x="3873" y="564"/>
                  </a:cubicBezTo>
                  <a:cubicBezTo>
                    <a:pt x="3715" y="212"/>
                    <a:pt x="3539" y="19"/>
                    <a:pt x="3345" y="1"/>
                  </a:cubicBezTo>
                  <a:close/>
                  <a:moveTo>
                    <a:pt x="0" y="2782"/>
                  </a:moveTo>
                  <a:lnTo>
                    <a:pt x="0" y="2782"/>
                  </a:lnTo>
                  <a:cubicBezTo>
                    <a:pt x="35" y="2852"/>
                    <a:pt x="71" y="2906"/>
                    <a:pt x="124" y="2976"/>
                  </a:cubicBezTo>
                  <a:cubicBezTo>
                    <a:pt x="194" y="3063"/>
                    <a:pt x="300" y="3134"/>
                    <a:pt x="406" y="3204"/>
                  </a:cubicBezTo>
                  <a:cubicBezTo>
                    <a:pt x="423" y="3169"/>
                    <a:pt x="441" y="3134"/>
                    <a:pt x="458" y="3082"/>
                  </a:cubicBezTo>
                  <a:cubicBezTo>
                    <a:pt x="317" y="2993"/>
                    <a:pt x="194" y="2923"/>
                    <a:pt x="89" y="2835"/>
                  </a:cubicBezTo>
                  <a:cubicBezTo>
                    <a:pt x="54" y="2817"/>
                    <a:pt x="35" y="2800"/>
                    <a:pt x="0" y="2782"/>
                  </a:cubicBezTo>
                  <a:close/>
                  <a:moveTo>
                    <a:pt x="564" y="2712"/>
                  </a:moveTo>
                  <a:lnTo>
                    <a:pt x="564" y="2712"/>
                  </a:lnTo>
                  <a:cubicBezTo>
                    <a:pt x="810" y="2836"/>
                    <a:pt x="863" y="3028"/>
                    <a:pt x="775" y="3275"/>
                  </a:cubicBezTo>
                  <a:cubicBezTo>
                    <a:pt x="880" y="3028"/>
                    <a:pt x="810" y="2836"/>
                    <a:pt x="564" y="2712"/>
                  </a:cubicBezTo>
                  <a:close/>
                  <a:moveTo>
                    <a:pt x="1936" y="4596"/>
                  </a:moveTo>
                  <a:cubicBezTo>
                    <a:pt x="1690" y="4772"/>
                    <a:pt x="1479" y="4965"/>
                    <a:pt x="1251" y="5105"/>
                  </a:cubicBezTo>
                  <a:cubicBezTo>
                    <a:pt x="1091" y="5211"/>
                    <a:pt x="915" y="5281"/>
                    <a:pt x="739" y="5317"/>
                  </a:cubicBezTo>
                  <a:lnTo>
                    <a:pt x="723" y="5317"/>
                  </a:lnTo>
                  <a:lnTo>
                    <a:pt x="723" y="5335"/>
                  </a:lnTo>
                  <a:lnTo>
                    <a:pt x="528" y="5335"/>
                  </a:lnTo>
                  <a:cubicBezTo>
                    <a:pt x="546" y="5440"/>
                    <a:pt x="563" y="5528"/>
                    <a:pt x="617" y="5598"/>
                  </a:cubicBezTo>
                  <a:cubicBezTo>
                    <a:pt x="723" y="5739"/>
                    <a:pt x="863" y="5809"/>
                    <a:pt x="1056" y="5809"/>
                  </a:cubicBezTo>
                  <a:cubicBezTo>
                    <a:pt x="1110" y="5809"/>
                    <a:pt x="1162" y="5809"/>
                    <a:pt x="1215" y="5793"/>
                  </a:cubicBezTo>
                  <a:cubicBezTo>
                    <a:pt x="1391" y="5757"/>
                    <a:pt x="1567" y="5669"/>
                    <a:pt x="1708" y="5581"/>
                  </a:cubicBezTo>
                  <a:cubicBezTo>
                    <a:pt x="1919" y="5440"/>
                    <a:pt x="2131" y="5281"/>
                    <a:pt x="2324" y="5124"/>
                  </a:cubicBezTo>
                  <a:cubicBezTo>
                    <a:pt x="2183" y="4965"/>
                    <a:pt x="2060" y="4772"/>
                    <a:pt x="1936" y="4596"/>
                  </a:cubicBezTo>
                  <a:close/>
                  <a:moveTo>
                    <a:pt x="5527" y="2378"/>
                  </a:moveTo>
                  <a:cubicBezTo>
                    <a:pt x="5546" y="2395"/>
                    <a:pt x="5546" y="2413"/>
                    <a:pt x="5546" y="2430"/>
                  </a:cubicBezTo>
                  <a:cubicBezTo>
                    <a:pt x="5546" y="2571"/>
                    <a:pt x="5475" y="2711"/>
                    <a:pt x="5334" y="2852"/>
                  </a:cubicBezTo>
                  <a:cubicBezTo>
                    <a:pt x="5088" y="3063"/>
                    <a:pt x="4788" y="3223"/>
                    <a:pt x="4489" y="3380"/>
                  </a:cubicBezTo>
                  <a:cubicBezTo>
                    <a:pt x="4313" y="3469"/>
                    <a:pt x="4102" y="3504"/>
                    <a:pt x="3891" y="3556"/>
                  </a:cubicBezTo>
                  <a:cubicBezTo>
                    <a:pt x="3891" y="3768"/>
                    <a:pt x="3908" y="3962"/>
                    <a:pt x="3908" y="4155"/>
                  </a:cubicBezTo>
                  <a:cubicBezTo>
                    <a:pt x="3908" y="4314"/>
                    <a:pt x="3891" y="4455"/>
                    <a:pt x="3891" y="4596"/>
                  </a:cubicBezTo>
                  <a:cubicBezTo>
                    <a:pt x="3873" y="4965"/>
                    <a:pt x="3821" y="5317"/>
                    <a:pt x="3398" y="5457"/>
                  </a:cubicBezTo>
                  <a:lnTo>
                    <a:pt x="3380" y="5457"/>
                  </a:lnTo>
                  <a:cubicBezTo>
                    <a:pt x="3292" y="5493"/>
                    <a:pt x="3204" y="5511"/>
                    <a:pt x="3116" y="5511"/>
                  </a:cubicBezTo>
                  <a:cubicBezTo>
                    <a:pt x="2922" y="5493"/>
                    <a:pt x="2746" y="5440"/>
                    <a:pt x="2588" y="5352"/>
                  </a:cubicBezTo>
                  <a:lnTo>
                    <a:pt x="2588" y="5352"/>
                  </a:lnTo>
                  <a:cubicBezTo>
                    <a:pt x="2676" y="5457"/>
                    <a:pt x="2746" y="5546"/>
                    <a:pt x="2852" y="5652"/>
                  </a:cubicBezTo>
                  <a:cubicBezTo>
                    <a:pt x="3063" y="5845"/>
                    <a:pt x="3309" y="5969"/>
                    <a:pt x="3574" y="5969"/>
                  </a:cubicBezTo>
                  <a:cubicBezTo>
                    <a:pt x="3680" y="5969"/>
                    <a:pt x="3767" y="5950"/>
                    <a:pt x="3873" y="5933"/>
                  </a:cubicBezTo>
                  <a:cubicBezTo>
                    <a:pt x="4295" y="5793"/>
                    <a:pt x="4349" y="5422"/>
                    <a:pt x="4366" y="5070"/>
                  </a:cubicBezTo>
                  <a:cubicBezTo>
                    <a:pt x="4384" y="4736"/>
                    <a:pt x="4366" y="4401"/>
                    <a:pt x="4366" y="4032"/>
                  </a:cubicBezTo>
                  <a:cubicBezTo>
                    <a:pt x="4577" y="3962"/>
                    <a:pt x="4788" y="3944"/>
                    <a:pt x="4947" y="3856"/>
                  </a:cubicBezTo>
                  <a:cubicBezTo>
                    <a:pt x="5246" y="3697"/>
                    <a:pt x="5563" y="3539"/>
                    <a:pt x="5792" y="3310"/>
                  </a:cubicBezTo>
                  <a:cubicBezTo>
                    <a:pt x="6109" y="3028"/>
                    <a:pt x="6074" y="2694"/>
                    <a:pt x="5722" y="2483"/>
                  </a:cubicBezTo>
                  <a:cubicBezTo>
                    <a:pt x="5651" y="2448"/>
                    <a:pt x="5598" y="2413"/>
                    <a:pt x="5527"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6"/>
            <p:cNvSpPr/>
            <p:nvPr/>
          </p:nvSpPr>
          <p:spPr>
            <a:xfrm>
              <a:off x="3654775" y="4969275"/>
              <a:ext cx="150100" cy="149225"/>
            </a:xfrm>
            <a:custGeom>
              <a:avLst/>
              <a:gdLst/>
              <a:ahLst/>
              <a:cxnLst/>
              <a:rect l="l" t="t" r="r" b="b"/>
              <a:pathLst>
                <a:path w="6004" h="5969" extrusionOk="0">
                  <a:moveTo>
                    <a:pt x="3345" y="1"/>
                  </a:moveTo>
                  <a:lnTo>
                    <a:pt x="3345" y="1"/>
                  </a:lnTo>
                  <a:cubicBezTo>
                    <a:pt x="3380" y="36"/>
                    <a:pt x="3398" y="89"/>
                    <a:pt x="3415" y="125"/>
                  </a:cubicBezTo>
                  <a:cubicBezTo>
                    <a:pt x="3521" y="371"/>
                    <a:pt x="3539" y="634"/>
                    <a:pt x="3591" y="899"/>
                  </a:cubicBezTo>
                  <a:cubicBezTo>
                    <a:pt x="3591" y="951"/>
                    <a:pt x="3609" y="1005"/>
                    <a:pt x="3609" y="1057"/>
                  </a:cubicBezTo>
                  <a:lnTo>
                    <a:pt x="3662" y="1533"/>
                  </a:lnTo>
                  <a:cubicBezTo>
                    <a:pt x="3802" y="1568"/>
                    <a:pt x="3943" y="1585"/>
                    <a:pt x="4084" y="1603"/>
                  </a:cubicBezTo>
                  <a:lnTo>
                    <a:pt x="4084" y="1533"/>
                  </a:lnTo>
                  <a:cubicBezTo>
                    <a:pt x="4067" y="1462"/>
                    <a:pt x="4067" y="1409"/>
                    <a:pt x="4049" y="1357"/>
                  </a:cubicBezTo>
                  <a:cubicBezTo>
                    <a:pt x="4014" y="1110"/>
                    <a:pt x="3978" y="829"/>
                    <a:pt x="3873" y="599"/>
                  </a:cubicBezTo>
                  <a:cubicBezTo>
                    <a:pt x="3715" y="230"/>
                    <a:pt x="3556" y="19"/>
                    <a:pt x="3345" y="1"/>
                  </a:cubicBezTo>
                  <a:close/>
                  <a:moveTo>
                    <a:pt x="0" y="2800"/>
                  </a:moveTo>
                  <a:lnTo>
                    <a:pt x="0" y="2800"/>
                  </a:lnTo>
                  <a:cubicBezTo>
                    <a:pt x="89" y="2958"/>
                    <a:pt x="211" y="3099"/>
                    <a:pt x="387" y="3204"/>
                  </a:cubicBezTo>
                  <a:cubicBezTo>
                    <a:pt x="387" y="3223"/>
                    <a:pt x="406" y="3223"/>
                    <a:pt x="406" y="3223"/>
                  </a:cubicBezTo>
                  <a:cubicBezTo>
                    <a:pt x="423" y="3169"/>
                    <a:pt x="441" y="3117"/>
                    <a:pt x="476" y="3063"/>
                  </a:cubicBezTo>
                  <a:cubicBezTo>
                    <a:pt x="300" y="2976"/>
                    <a:pt x="141" y="2887"/>
                    <a:pt x="0" y="2800"/>
                  </a:cubicBezTo>
                  <a:close/>
                  <a:moveTo>
                    <a:pt x="1937" y="4612"/>
                  </a:moveTo>
                  <a:cubicBezTo>
                    <a:pt x="1620" y="4824"/>
                    <a:pt x="1373" y="5053"/>
                    <a:pt x="1075" y="5211"/>
                  </a:cubicBezTo>
                  <a:lnTo>
                    <a:pt x="1056" y="5211"/>
                  </a:lnTo>
                  <a:cubicBezTo>
                    <a:pt x="899" y="5300"/>
                    <a:pt x="740" y="5352"/>
                    <a:pt x="599" y="5352"/>
                  </a:cubicBezTo>
                  <a:lnTo>
                    <a:pt x="547" y="5352"/>
                  </a:lnTo>
                  <a:cubicBezTo>
                    <a:pt x="564" y="5493"/>
                    <a:pt x="634" y="5598"/>
                    <a:pt x="704" y="5669"/>
                  </a:cubicBezTo>
                  <a:cubicBezTo>
                    <a:pt x="793" y="5774"/>
                    <a:pt x="916" y="5809"/>
                    <a:pt x="1056" y="5809"/>
                  </a:cubicBezTo>
                  <a:cubicBezTo>
                    <a:pt x="1197" y="5809"/>
                    <a:pt x="1373" y="5774"/>
                    <a:pt x="1549" y="5669"/>
                  </a:cubicBezTo>
                  <a:cubicBezTo>
                    <a:pt x="1814" y="5528"/>
                    <a:pt x="2060" y="5335"/>
                    <a:pt x="2342" y="5124"/>
                  </a:cubicBezTo>
                  <a:cubicBezTo>
                    <a:pt x="2201" y="4983"/>
                    <a:pt x="2077" y="4788"/>
                    <a:pt x="1937" y="4612"/>
                  </a:cubicBezTo>
                  <a:close/>
                  <a:moveTo>
                    <a:pt x="5492" y="2307"/>
                  </a:moveTo>
                  <a:cubicBezTo>
                    <a:pt x="5511" y="2342"/>
                    <a:pt x="5511" y="2395"/>
                    <a:pt x="5511" y="2448"/>
                  </a:cubicBezTo>
                  <a:lnTo>
                    <a:pt x="5511" y="2483"/>
                  </a:lnTo>
                  <a:cubicBezTo>
                    <a:pt x="5511" y="2852"/>
                    <a:pt x="5175" y="3063"/>
                    <a:pt x="4877" y="3223"/>
                  </a:cubicBezTo>
                  <a:cubicBezTo>
                    <a:pt x="4577" y="3363"/>
                    <a:pt x="4243" y="3451"/>
                    <a:pt x="3891" y="3575"/>
                  </a:cubicBezTo>
                  <a:cubicBezTo>
                    <a:pt x="3891" y="3786"/>
                    <a:pt x="3908" y="3979"/>
                    <a:pt x="3908" y="4190"/>
                  </a:cubicBezTo>
                  <a:cubicBezTo>
                    <a:pt x="3908" y="4331"/>
                    <a:pt x="3891" y="4472"/>
                    <a:pt x="3891" y="4631"/>
                  </a:cubicBezTo>
                  <a:cubicBezTo>
                    <a:pt x="3891" y="4983"/>
                    <a:pt x="3802" y="5317"/>
                    <a:pt x="3433" y="5457"/>
                  </a:cubicBezTo>
                  <a:lnTo>
                    <a:pt x="3415" y="5457"/>
                  </a:lnTo>
                  <a:cubicBezTo>
                    <a:pt x="3310" y="5493"/>
                    <a:pt x="3222" y="5511"/>
                    <a:pt x="3117" y="5511"/>
                  </a:cubicBezTo>
                  <a:cubicBezTo>
                    <a:pt x="2941" y="5511"/>
                    <a:pt x="2765" y="5440"/>
                    <a:pt x="2605" y="5335"/>
                  </a:cubicBezTo>
                  <a:lnTo>
                    <a:pt x="2605" y="5335"/>
                  </a:lnTo>
                  <a:cubicBezTo>
                    <a:pt x="2694" y="5476"/>
                    <a:pt x="2800" y="5598"/>
                    <a:pt x="2905" y="5687"/>
                  </a:cubicBezTo>
                  <a:cubicBezTo>
                    <a:pt x="3117" y="5863"/>
                    <a:pt x="3345" y="5969"/>
                    <a:pt x="3591" y="5969"/>
                  </a:cubicBezTo>
                  <a:cubicBezTo>
                    <a:pt x="3697" y="5969"/>
                    <a:pt x="3785" y="5950"/>
                    <a:pt x="3891" y="5915"/>
                  </a:cubicBezTo>
                  <a:cubicBezTo>
                    <a:pt x="4278" y="5774"/>
                    <a:pt x="4349" y="5440"/>
                    <a:pt x="4366" y="5105"/>
                  </a:cubicBezTo>
                  <a:cubicBezTo>
                    <a:pt x="4384" y="4753"/>
                    <a:pt x="4366" y="4384"/>
                    <a:pt x="4366" y="4049"/>
                  </a:cubicBezTo>
                  <a:cubicBezTo>
                    <a:pt x="4718" y="3927"/>
                    <a:pt x="5053" y="3838"/>
                    <a:pt x="5335" y="3680"/>
                  </a:cubicBezTo>
                  <a:cubicBezTo>
                    <a:pt x="5668" y="3521"/>
                    <a:pt x="6003" y="3310"/>
                    <a:pt x="5985" y="2906"/>
                  </a:cubicBezTo>
                  <a:cubicBezTo>
                    <a:pt x="5968" y="2589"/>
                    <a:pt x="5757" y="2413"/>
                    <a:pt x="5492"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6"/>
            <p:cNvSpPr/>
            <p:nvPr/>
          </p:nvSpPr>
          <p:spPr>
            <a:xfrm>
              <a:off x="3848850" y="4969275"/>
              <a:ext cx="150075" cy="149225"/>
            </a:xfrm>
            <a:custGeom>
              <a:avLst/>
              <a:gdLst/>
              <a:ahLst/>
              <a:cxnLst/>
              <a:rect l="l" t="t" r="r" b="b"/>
              <a:pathLst>
                <a:path w="6003" h="5969" extrusionOk="0">
                  <a:moveTo>
                    <a:pt x="3169" y="442"/>
                  </a:moveTo>
                  <a:cubicBezTo>
                    <a:pt x="3256" y="759"/>
                    <a:pt x="3256" y="1111"/>
                    <a:pt x="3256" y="1444"/>
                  </a:cubicBezTo>
                  <a:cubicBezTo>
                    <a:pt x="3256" y="1092"/>
                    <a:pt x="3256" y="759"/>
                    <a:pt x="3169" y="442"/>
                  </a:cubicBezTo>
                  <a:close/>
                  <a:moveTo>
                    <a:pt x="3345" y="1"/>
                  </a:moveTo>
                  <a:lnTo>
                    <a:pt x="3345" y="1"/>
                  </a:lnTo>
                  <a:cubicBezTo>
                    <a:pt x="3362" y="36"/>
                    <a:pt x="3380" y="71"/>
                    <a:pt x="3380" y="106"/>
                  </a:cubicBezTo>
                  <a:cubicBezTo>
                    <a:pt x="3503" y="353"/>
                    <a:pt x="3521" y="653"/>
                    <a:pt x="3573" y="916"/>
                  </a:cubicBezTo>
                  <a:cubicBezTo>
                    <a:pt x="3592" y="1057"/>
                    <a:pt x="3608" y="1181"/>
                    <a:pt x="3627" y="1303"/>
                  </a:cubicBezTo>
                  <a:cubicBezTo>
                    <a:pt x="3627" y="1392"/>
                    <a:pt x="3644" y="1462"/>
                    <a:pt x="3644" y="1533"/>
                  </a:cubicBezTo>
                  <a:cubicBezTo>
                    <a:pt x="3785" y="1568"/>
                    <a:pt x="3925" y="1585"/>
                    <a:pt x="4066" y="1603"/>
                  </a:cubicBezTo>
                  <a:cubicBezTo>
                    <a:pt x="4066" y="1533"/>
                    <a:pt x="4049" y="1462"/>
                    <a:pt x="4049" y="1392"/>
                  </a:cubicBezTo>
                  <a:cubicBezTo>
                    <a:pt x="3996" y="1110"/>
                    <a:pt x="3961" y="829"/>
                    <a:pt x="3855" y="582"/>
                  </a:cubicBezTo>
                  <a:cubicBezTo>
                    <a:pt x="3697" y="212"/>
                    <a:pt x="3538" y="19"/>
                    <a:pt x="3345" y="1"/>
                  </a:cubicBezTo>
                  <a:close/>
                  <a:moveTo>
                    <a:pt x="1" y="2800"/>
                  </a:moveTo>
                  <a:lnTo>
                    <a:pt x="1" y="2800"/>
                  </a:lnTo>
                  <a:cubicBezTo>
                    <a:pt x="53" y="2958"/>
                    <a:pt x="194" y="3082"/>
                    <a:pt x="353" y="3187"/>
                  </a:cubicBezTo>
                  <a:cubicBezTo>
                    <a:pt x="370" y="3204"/>
                    <a:pt x="388" y="3204"/>
                    <a:pt x="405" y="3223"/>
                  </a:cubicBezTo>
                  <a:cubicBezTo>
                    <a:pt x="405" y="3169"/>
                    <a:pt x="423" y="3117"/>
                    <a:pt x="458" y="3063"/>
                  </a:cubicBezTo>
                  <a:cubicBezTo>
                    <a:pt x="282" y="2958"/>
                    <a:pt x="123" y="2887"/>
                    <a:pt x="1" y="2800"/>
                  </a:cubicBezTo>
                  <a:close/>
                  <a:moveTo>
                    <a:pt x="1919" y="4596"/>
                  </a:moveTo>
                  <a:cubicBezTo>
                    <a:pt x="1672" y="4772"/>
                    <a:pt x="1461" y="4965"/>
                    <a:pt x="1233" y="5105"/>
                  </a:cubicBezTo>
                  <a:cubicBezTo>
                    <a:pt x="1233" y="5124"/>
                    <a:pt x="1215" y="5124"/>
                    <a:pt x="1215" y="5124"/>
                  </a:cubicBezTo>
                  <a:lnTo>
                    <a:pt x="1198" y="5124"/>
                  </a:lnTo>
                  <a:cubicBezTo>
                    <a:pt x="1022" y="5246"/>
                    <a:pt x="827" y="5352"/>
                    <a:pt x="634" y="5352"/>
                  </a:cubicBezTo>
                  <a:lnTo>
                    <a:pt x="616" y="5352"/>
                  </a:lnTo>
                  <a:cubicBezTo>
                    <a:pt x="581" y="5352"/>
                    <a:pt x="546" y="5335"/>
                    <a:pt x="494" y="5335"/>
                  </a:cubicBezTo>
                  <a:cubicBezTo>
                    <a:pt x="529" y="5476"/>
                    <a:pt x="599" y="5617"/>
                    <a:pt x="757" y="5722"/>
                  </a:cubicBezTo>
                  <a:cubicBezTo>
                    <a:pt x="775" y="5722"/>
                    <a:pt x="775" y="5739"/>
                    <a:pt x="792" y="5739"/>
                  </a:cubicBezTo>
                  <a:cubicBezTo>
                    <a:pt x="898" y="5793"/>
                    <a:pt x="1003" y="5809"/>
                    <a:pt x="1092" y="5809"/>
                  </a:cubicBezTo>
                  <a:cubicBezTo>
                    <a:pt x="1303" y="5809"/>
                    <a:pt x="1514" y="5704"/>
                    <a:pt x="1707" y="5581"/>
                  </a:cubicBezTo>
                  <a:cubicBezTo>
                    <a:pt x="1902" y="5440"/>
                    <a:pt x="2113" y="5281"/>
                    <a:pt x="2324" y="5124"/>
                  </a:cubicBezTo>
                  <a:cubicBezTo>
                    <a:pt x="2165" y="4965"/>
                    <a:pt x="2043" y="4772"/>
                    <a:pt x="1919" y="4596"/>
                  </a:cubicBezTo>
                  <a:close/>
                  <a:moveTo>
                    <a:pt x="5474" y="2307"/>
                  </a:moveTo>
                  <a:lnTo>
                    <a:pt x="5474" y="2307"/>
                  </a:lnTo>
                  <a:cubicBezTo>
                    <a:pt x="5493" y="2342"/>
                    <a:pt x="5493" y="2378"/>
                    <a:pt x="5493" y="2413"/>
                  </a:cubicBezTo>
                  <a:lnTo>
                    <a:pt x="5493" y="2483"/>
                  </a:lnTo>
                  <a:cubicBezTo>
                    <a:pt x="5493" y="2887"/>
                    <a:pt x="5122" y="3099"/>
                    <a:pt x="4770" y="3258"/>
                  </a:cubicBezTo>
                  <a:cubicBezTo>
                    <a:pt x="4507" y="3380"/>
                    <a:pt x="4225" y="3451"/>
                    <a:pt x="3890" y="3575"/>
                  </a:cubicBezTo>
                  <a:lnTo>
                    <a:pt x="3890" y="4173"/>
                  </a:lnTo>
                  <a:cubicBezTo>
                    <a:pt x="3890" y="4314"/>
                    <a:pt x="3890" y="4455"/>
                    <a:pt x="3873" y="4612"/>
                  </a:cubicBezTo>
                  <a:cubicBezTo>
                    <a:pt x="3873" y="4948"/>
                    <a:pt x="3820" y="5300"/>
                    <a:pt x="3432" y="5440"/>
                  </a:cubicBezTo>
                  <a:cubicBezTo>
                    <a:pt x="3327" y="5493"/>
                    <a:pt x="3204" y="5511"/>
                    <a:pt x="3099" y="5511"/>
                  </a:cubicBezTo>
                  <a:cubicBezTo>
                    <a:pt x="2923" y="5511"/>
                    <a:pt x="2747" y="5440"/>
                    <a:pt x="2588" y="5352"/>
                  </a:cubicBezTo>
                  <a:lnTo>
                    <a:pt x="2588" y="5352"/>
                  </a:lnTo>
                  <a:cubicBezTo>
                    <a:pt x="2658" y="5440"/>
                    <a:pt x="2747" y="5546"/>
                    <a:pt x="2834" y="5633"/>
                  </a:cubicBezTo>
                  <a:cubicBezTo>
                    <a:pt x="3045" y="5845"/>
                    <a:pt x="3292" y="5969"/>
                    <a:pt x="3573" y="5969"/>
                  </a:cubicBezTo>
                  <a:cubicBezTo>
                    <a:pt x="3679" y="5969"/>
                    <a:pt x="3785" y="5950"/>
                    <a:pt x="3908" y="5915"/>
                  </a:cubicBezTo>
                  <a:cubicBezTo>
                    <a:pt x="4277" y="5757"/>
                    <a:pt x="4348" y="5422"/>
                    <a:pt x="4348" y="5070"/>
                  </a:cubicBezTo>
                  <a:cubicBezTo>
                    <a:pt x="4366" y="4718"/>
                    <a:pt x="4348" y="4384"/>
                    <a:pt x="4348" y="4032"/>
                  </a:cubicBezTo>
                  <a:cubicBezTo>
                    <a:pt x="4683" y="3927"/>
                    <a:pt x="4981" y="3856"/>
                    <a:pt x="5246" y="3732"/>
                  </a:cubicBezTo>
                  <a:cubicBezTo>
                    <a:pt x="5598" y="3556"/>
                    <a:pt x="6002" y="3345"/>
                    <a:pt x="5967" y="2887"/>
                  </a:cubicBezTo>
                  <a:cubicBezTo>
                    <a:pt x="5950" y="2571"/>
                    <a:pt x="5739" y="2413"/>
                    <a:pt x="5474"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6"/>
            <p:cNvSpPr/>
            <p:nvPr/>
          </p:nvSpPr>
          <p:spPr>
            <a:xfrm>
              <a:off x="4042475" y="4969275"/>
              <a:ext cx="152725" cy="149225"/>
            </a:xfrm>
            <a:custGeom>
              <a:avLst/>
              <a:gdLst/>
              <a:ahLst/>
              <a:cxnLst/>
              <a:rect l="l" t="t" r="r" b="b"/>
              <a:pathLst>
                <a:path w="6109" h="5969" extrusionOk="0">
                  <a:moveTo>
                    <a:pt x="3345" y="1"/>
                  </a:moveTo>
                  <a:cubicBezTo>
                    <a:pt x="3362" y="54"/>
                    <a:pt x="3397" y="89"/>
                    <a:pt x="3416" y="141"/>
                  </a:cubicBezTo>
                  <a:cubicBezTo>
                    <a:pt x="3503" y="388"/>
                    <a:pt x="3521" y="653"/>
                    <a:pt x="3573" y="916"/>
                  </a:cubicBezTo>
                  <a:cubicBezTo>
                    <a:pt x="3609" y="1110"/>
                    <a:pt x="3627" y="1322"/>
                    <a:pt x="3662" y="1550"/>
                  </a:cubicBezTo>
                  <a:lnTo>
                    <a:pt x="3679" y="1550"/>
                  </a:lnTo>
                  <a:cubicBezTo>
                    <a:pt x="3820" y="1568"/>
                    <a:pt x="3944" y="1568"/>
                    <a:pt x="4085" y="1585"/>
                  </a:cubicBezTo>
                  <a:cubicBezTo>
                    <a:pt x="4066" y="1514"/>
                    <a:pt x="4049" y="1444"/>
                    <a:pt x="4049" y="1374"/>
                  </a:cubicBezTo>
                  <a:cubicBezTo>
                    <a:pt x="3996" y="1127"/>
                    <a:pt x="3979" y="864"/>
                    <a:pt x="3873" y="617"/>
                  </a:cubicBezTo>
                  <a:cubicBezTo>
                    <a:pt x="3714" y="230"/>
                    <a:pt x="3557" y="19"/>
                    <a:pt x="3345" y="1"/>
                  </a:cubicBezTo>
                  <a:close/>
                  <a:moveTo>
                    <a:pt x="1" y="2782"/>
                  </a:moveTo>
                  <a:cubicBezTo>
                    <a:pt x="36" y="2852"/>
                    <a:pt x="71" y="2906"/>
                    <a:pt x="123" y="2976"/>
                  </a:cubicBezTo>
                  <a:cubicBezTo>
                    <a:pt x="194" y="3063"/>
                    <a:pt x="299" y="3134"/>
                    <a:pt x="405" y="3204"/>
                  </a:cubicBezTo>
                  <a:cubicBezTo>
                    <a:pt x="423" y="3169"/>
                    <a:pt x="440" y="3134"/>
                    <a:pt x="458" y="3082"/>
                  </a:cubicBezTo>
                  <a:cubicBezTo>
                    <a:pt x="318" y="2993"/>
                    <a:pt x="194" y="2923"/>
                    <a:pt x="71" y="2835"/>
                  </a:cubicBezTo>
                  <a:cubicBezTo>
                    <a:pt x="53" y="2817"/>
                    <a:pt x="36" y="2800"/>
                    <a:pt x="1" y="2782"/>
                  </a:cubicBezTo>
                  <a:close/>
                  <a:moveTo>
                    <a:pt x="968" y="4824"/>
                  </a:moveTo>
                  <a:cubicBezTo>
                    <a:pt x="961" y="4831"/>
                    <a:pt x="954" y="4838"/>
                    <a:pt x="947" y="4844"/>
                  </a:cubicBezTo>
                  <a:lnTo>
                    <a:pt x="947" y="4844"/>
                  </a:lnTo>
                  <a:cubicBezTo>
                    <a:pt x="960" y="4837"/>
                    <a:pt x="973" y="4831"/>
                    <a:pt x="987" y="4824"/>
                  </a:cubicBezTo>
                  <a:close/>
                  <a:moveTo>
                    <a:pt x="947" y="4844"/>
                  </a:moveTo>
                  <a:lnTo>
                    <a:pt x="947" y="4844"/>
                  </a:lnTo>
                  <a:cubicBezTo>
                    <a:pt x="895" y="4873"/>
                    <a:pt x="849" y="4901"/>
                    <a:pt x="792" y="4929"/>
                  </a:cubicBezTo>
                  <a:cubicBezTo>
                    <a:pt x="853" y="4915"/>
                    <a:pt x="901" y="4886"/>
                    <a:pt x="947" y="4844"/>
                  </a:cubicBezTo>
                  <a:close/>
                  <a:moveTo>
                    <a:pt x="1919" y="4596"/>
                  </a:moveTo>
                  <a:cubicBezTo>
                    <a:pt x="1691" y="4772"/>
                    <a:pt x="1479" y="4965"/>
                    <a:pt x="1250" y="5105"/>
                  </a:cubicBezTo>
                  <a:cubicBezTo>
                    <a:pt x="1092" y="5194"/>
                    <a:pt x="916" y="5281"/>
                    <a:pt x="740" y="5317"/>
                  </a:cubicBezTo>
                  <a:cubicBezTo>
                    <a:pt x="687" y="5335"/>
                    <a:pt x="634" y="5335"/>
                    <a:pt x="581" y="5335"/>
                  </a:cubicBezTo>
                  <a:lnTo>
                    <a:pt x="529" y="5335"/>
                  </a:lnTo>
                  <a:cubicBezTo>
                    <a:pt x="546" y="5581"/>
                    <a:pt x="687" y="5739"/>
                    <a:pt x="898" y="5793"/>
                  </a:cubicBezTo>
                  <a:cubicBezTo>
                    <a:pt x="951" y="5793"/>
                    <a:pt x="1003" y="5809"/>
                    <a:pt x="1057" y="5809"/>
                  </a:cubicBezTo>
                  <a:cubicBezTo>
                    <a:pt x="1109" y="5809"/>
                    <a:pt x="1144" y="5809"/>
                    <a:pt x="1198" y="5793"/>
                  </a:cubicBezTo>
                  <a:cubicBezTo>
                    <a:pt x="1374" y="5757"/>
                    <a:pt x="1567" y="5669"/>
                    <a:pt x="1708" y="5581"/>
                  </a:cubicBezTo>
                  <a:cubicBezTo>
                    <a:pt x="1919" y="5440"/>
                    <a:pt x="2113" y="5281"/>
                    <a:pt x="2324" y="5124"/>
                  </a:cubicBezTo>
                  <a:cubicBezTo>
                    <a:pt x="2165" y="4965"/>
                    <a:pt x="2060" y="4772"/>
                    <a:pt x="1919" y="4596"/>
                  </a:cubicBezTo>
                  <a:close/>
                  <a:moveTo>
                    <a:pt x="5528" y="2378"/>
                  </a:moveTo>
                  <a:lnTo>
                    <a:pt x="5528" y="2430"/>
                  </a:lnTo>
                  <a:cubicBezTo>
                    <a:pt x="5528" y="2571"/>
                    <a:pt x="5458" y="2711"/>
                    <a:pt x="5317" y="2852"/>
                  </a:cubicBezTo>
                  <a:cubicBezTo>
                    <a:pt x="5087" y="3063"/>
                    <a:pt x="4770" y="3223"/>
                    <a:pt x="4472" y="3380"/>
                  </a:cubicBezTo>
                  <a:cubicBezTo>
                    <a:pt x="4313" y="3469"/>
                    <a:pt x="4101" y="3504"/>
                    <a:pt x="3890" y="3556"/>
                  </a:cubicBezTo>
                  <a:lnTo>
                    <a:pt x="3890" y="4173"/>
                  </a:lnTo>
                  <a:lnTo>
                    <a:pt x="3890" y="4596"/>
                  </a:lnTo>
                  <a:cubicBezTo>
                    <a:pt x="3873" y="4965"/>
                    <a:pt x="3820" y="5317"/>
                    <a:pt x="3397" y="5457"/>
                  </a:cubicBezTo>
                  <a:lnTo>
                    <a:pt x="3380" y="5457"/>
                  </a:lnTo>
                  <a:cubicBezTo>
                    <a:pt x="3292" y="5493"/>
                    <a:pt x="3186" y="5511"/>
                    <a:pt x="3099" y="5511"/>
                  </a:cubicBezTo>
                  <a:cubicBezTo>
                    <a:pt x="2923" y="5493"/>
                    <a:pt x="2747" y="5440"/>
                    <a:pt x="2588" y="5352"/>
                  </a:cubicBezTo>
                  <a:lnTo>
                    <a:pt x="2588" y="5352"/>
                  </a:lnTo>
                  <a:cubicBezTo>
                    <a:pt x="2676" y="5457"/>
                    <a:pt x="2747" y="5546"/>
                    <a:pt x="2834" y="5652"/>
                  </a:cubicBezTo>
                  <a:cubicBezTo>
                    <a:pt x="3045" y="5845"/>
                    <a:pt x="3292" y="5969"/>
                    <a:pt x="3573" y="5969"/>
                  </a:cubicBezTo>
                  <a:cubicBezTo>
                    <a:pt x="3662" y="5969"/>
                    <a:pt x="3768" y="5950"/>
                    <a:pt x="3873" y="5933"/>
                  </a:cubicBezTo>
                  <a:cubicBezTo>
                    <a:pt x="4278" y="5793"/>
                    <a:pt x="4348" y="5422"/>
                    <a:pt x="4348" y="5070"/>
                  </a:cubicBezTo>
                  <a:cubicBezTo>
                    <a:pt x="4366" y="4736"/>
                    <a:pt x="4366" y="4384"/>
                    <a:pt x="4366" y="4032"/>
                  </a:cubicBezTo>
                  <a:cubicBezTo>
                    <a:pt x="4559" y="3962"/>
                    <a:pt x="4770" y="3944"/>
                    <a:pt x="4946" y="3856"/>
                  </a:cubicBezTo>
                  <a:cubicBezTo>
                    <a:pt x="5246" y="3697"/>
                    <a:pt x="5545" y="3539"/>
                    <a:pt x="5791" y="3310"/>
                  </a:cubicBezTo>
                  <a:cubicBezTo>
                    <a:pt x="6108" y="3028"/>
                    <a:pt x="6073" y="2694"/>
                    <a:pt x="5704" y="2483"/>
                  </a:cubicBezTo>
                  <a:cubicBezTo>
                    <a:pt x="5651" y="2448"/>
                    <a:pt x="5598" y="2413"/>
                    <a:pt x="5528" y="23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6"/>
            <p:cNvSpPr/>
            <p:nvPr/>
          </p:nvSpPr>
          <p:spPr>
            <a:xfrm>
              <a:off x="4236100" y="4969275"/>
              <a:ext cx="150075" cy="149225"/>
            </a:xfrm>
            <a:custGeom>
              <a:avLst/>
              <a:gdLst/>
              <a:ahLst/>
              <a:cxnLst/>
              <a:rect l="l" t="t" r="r" b="b"/>
              <a:pathLst>
                <a:path w="6003" h="5969" extrusionOk="0">
                  <a:moveTo>
                    <a:pt x="3345" y="1"/>
                  </a:moveTo>
                  <a:lnTo>
                    <a:pt x="3345" y="1"/>
                  </a:lnTo>
                  <a:cubicBezTo>
                    <a:pt x="3381" y="71"/>
                    <a:pt x="3416" y="141"/>
                    <a:pt x="3451" y="230"/>
                  </a:cubicBezTo>
                  <a:cubicBezTo>
                    <a:pt x="3521" y="458"/>
                    <a:pt x="3538" y="705"/>
                    <a:pt x="3574" y="951"/>
                  </a:cubicBezTo>
                  <a:cubicBezTo>
                    <a:pt x="3609" y="1145"/>
                    <a:pt x="3627" y="1338"/>
                    <a:pt x="3662" y="1533"/>
                  </a:cubicBezTo>
                  <a:cubicBezTo>
                    <a:pt x="3714" y="1550"/>
                    <a:pt x="3785" y="1550"/>
                    <a:pt x="3838" y="1568"/>
                  </a:cubicBezTo>
                  <a:cubicBezTo>
                    <a:pt x="3926" y="1585"/>
                    <a:pt x="3996" y="1585"/>
                    <a:pt x="4085" y="1603"/>
                  </a:cubicBezTo>
                  <a:cubicBezTo>
                    <a:pt x="4066" y="1533"/>
                    <a:pt x="4066" y="1479"/>
                    <a:pt x="4050" y="1409"/>
                  </a:cubicBezTo>
                  <a:cubicBezTo>
                    <a:pt x="4014" y="1181"/>
                    <a:pt x="3996" y="916"/>
                    <a:pt x="3909" y="705"/>
                  </a:cubicBezTo>
                  <a:cubicBezTo>
                    <a:pt x="3750" y="247"/>
                    <a:pt x="3574" y="19"/>
                    <a:pt x="3345" y="1"/>
                  </a:cubicBezTo>
                  <a:close/>
                  <a:moveTo>
                    <a:pt x="4" y="2362"/>
                  </a:moveTo>
                  <a:lnTo>
                    <a:pt x="4" y="2362"/>
                  </a:lnTo>
                  <a:cubicBezTo>
                    <a:pt x="109" y="2449"/>
                    <a:pt x="230" y="2519"/>
                    <a:pt x="335" y="2589"/>
                  </a:cubicBezTo>
                  <a:cubicBezTo>
                    <a:pt x="635" y="2747"/>
                    <a:pt x="775" y="2835"/>
                    <a:pt x="811" y="2958"/>
                  </a:cubicBezTo>
                  <a:cubicBezTo>
                    <a:pt x="775" y="2835"/>
                    <a:pt x="635" y="2747"/>
                    <a:pt x="353" y="2589"/>
                  </a:cubicBezTo>
                  <a:cubicBezTo>
                    <a:pt x="230" y="2519"/>
                    <a:pt x="109" y="2449"/>
                    <a:pt x="4" y="2362"/>
                  </a:cubicBezTo>
                  <a:close/>
                  <a:moveTo>
                    <a:pt x="1" y="2800"/>
                  </a:moveTo>
                  <a:lnTo>
                    <a:pt x="1" y="2800"/>
                  </a:lnTo>
                  <a:cubicBezTo>
                    <a:pt x="71" y="2958"/>
                    <a:pt x="212" y="3099"/>
                    <a:pt x="388" y="3204"/>
                  </a:cubicBezTo>
                  <a:cubicBezTo>
                    <a:pt x="388" y="3223"/>
                    <a:pt x="388" y="3223"/>
                    <a:pt x="405" y="3223"/>
                  </a:cubicBezTo>
                  <a:lnTo>
                    <a:pt x="459" y="3063"/>
                  </a:lnTo>
                  <a:cubicBezTo>
                    <a:pt x="299" y="2976"/>
                    <a:pt x="142" y="2887"/>
                    <a:pt x="1" y="2800"/>
                  </a:cubicBezTo>
                  <a:close/>
                  <a:moveTo>
                    <a:pt x="1919" y="4596"/>
                  </a:moveTo>
                  <a:cubicBezTo>
                    <a:pt x="1761" y="4736"/>
                    <a:pt x="1585" y="4877"/>
                    <a:pt x="1409" y="5000"/>
                  </a:cubicBezTo>
                  <a:cubicBezTo>
                    <a:pt x="1215" y="5124"/>
                    <a:pt x="1022" y="5246"/>
                    <a:pt x="811" y="5317"/>
                  </a:cubicBezTo>
                  <a:cubicBezTo>
                    <a:pt x="740" y="5335"/>
                    <a:pt x="652" y="5335"/>
                    <a:pt x="581" y="5335"/>
                  </a:cubicBezTo>
                  <a:lnTo>
                    <a:pt x="529" y="5335"/>
                  </a:lnTo>
                  <a:cubicBezTo>
                    <a:pt x="581" y="5633"/>
                    <a:pt x="775" y="5809"/>
                    <a:pt x="1057" y="5809"/>
                  </a:cubicBezTo>
                  <a:cubicBezTo>
                    <a:pt x="1127" y="5809"/>
                    <a:pt x="1215" y="5809"/>
                    <a:pt x="1285" y="5774"/>
                  </a:cubicBezTo>
                  <a:cubicBezTo>
                    <a:pt x="1496" y="5722"/>
                    <a:pt x="1691" y="5581"/>
                    <a:pt x="1884" y="5476"/>
                  </a:cubicBezTo>
                  <a:cubicBezTo>
                    <a:pt x="2043" y="5370"/>
                    <a:pt x="2184" y="5229"/>
                    <a:pt x="2324" y="5124"/>
                  </a:cubicBezTo>
                  <a:cubicBezTo>
                    <a:pt x="2184" y="4965"/>
                    <a:pt x="2060" y="4788"/>
                    <a:pt x="1919" y="4596"/>
                  </a:cubicBezTo>
                  <a:close/>
                  <a:moveTo>
                    <a:pt x="5493" y="2307"/>
                  </a:moveTo>
                  <a:cubicBezTo>
                    <a:pt x="5493" y="2342"/>
                    <a:pt x="5510" y="2395"/>
                    <a:pt x="5510" y="2430"/>
                  </a:cubicBezTo>
                  <a:lnTo>
                    <a:pt x="5510" y="2483"/>
                  </a:lnTo>
                  <a:cubicBezTo>
                    <a:pt x="5510" y="2852"/>
                    <a:pt x="5176" y="3063"/>
                    <a:pt x="4876" y="3204"/>
                  </a:cubicBezTo>
                  <a:cubicBezTo>
                    <a:pt x="4559" y="3363"/>
                    <a:pt x="4242" y="3451"/>
                    <a:pt x="3890" y="3575"/>
                  </a:cubicBezTo>
                  <a:lnTo>
                    <a:pt x="3890" y="4190"/>
                  </a:lnTo>
                  <a:lnTo>
                    <a:pt x="3890" y="4631"/>
                  </a:lnTo>
                  <a:cubicBezTo>
                    <a:pt x="3873" y="4983"/>
                    <a:pt x="3803" y="5300"/>
                    <a:pt x="3433" y="5440"/>
                  </a:cubicBezTo>
                  <a:lnTo>
                    <a:pt x="3416" y="5440"/>
                  </a:lnTo>
                  <a:lnTo>
                    <a:pt x="3416" y="5457"/>
                  </a:lnTo>
                  <a:cubicBezTo>
                    <a:pt x="3310" y="5493"/>
                    <a:pt x="3205" y="5511"/>
                    <a:pt x="3116" y="5511"/>
                  </a:cubicBezTo>
                  <a:lnTo>
                    <a:pt x="3099" y="5511"/>
                  </a:lnTo>
                  <a:cubicBezTo>
                    <a:pt x="2923" y="5511"/>
                    <a:pt x="2764" y="5440"/>
                    <a:pt x="2606" y="5352"/>
                  </a:cubicBezTo>
                  <a:lnTo>
                    <a:pt x="2606" y="5352"/>
                  </a:lnTo>
                  <a:cubicBezTo>
                    <a:pt x="2693" y="5476"/>
                    <a:pt x="2799" y="5598"/>
                    <a:pt x="2905" y="5687"/>
                  </a:cubicBezTo>
                  <a:cubicBezTo>
                    <a:pt x="3099" y="5863"/>
                    <a:pt x="3327" y="5969"/>
                    <a:pt x="3574" y="5969"/>
                  </a:cubicBezTo>
                  <a:cubicBezTo>
                    <a:pt x="3679" y="5969"/>
                    <a:pt x="3785" y="5950"/>
                    <a:pt x="3890" y="5915"/>
                  </a:cubicBezTo>
                  <a:cubicBezTo>
                    <a:pt x="4278" y="5774"/>
                    <a:pt x="4348" y="5440"/>
                    <a:pt x="4348" y="5088"/>
                  </a:cubicBezTo>
                  <a:cubicBezTo>
                    <a:pt x="4366" y="4753"/>
                    <a:pt x="4366" y="4420"/>
                    <a:pt x="4366" y="4049"/>
                  </a:cubicBezTo>
                  <a:cubicBezTo>
                    <a:pt x="4718" y="3927"/>
                    <a:pt x="5035" y="3838"/>
                    <a:pt x="5334" y="3680"/>
                  </a:cubicBezTo>
                  <a:cubicBezTo>
                    <a:pt x="5651" y="3521"/>
                    <a:pt x="6003" y="3310"/>
                    <a:pt x="5986" y="2906"/>
                  </a:cubicBezTo>
                  <a:cubicBezTo>
                    <a:pt x="5967" y="2589"/>
                    <a:pt x="5739" y="2413"/>
                    <a:pt x="5493" y="23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6"/>
            <p:cNvSpPr/>
            <p:nvPr/>
          </p:nvSpPr>
          <p:spPr>
            <a:xfrm>
              <a:off x="4221575" y="4957600"/>
              <a:ext cx="152750" cy="149200"/>
            </a:xfrm>
            <a:custGeom>
              <a:avLst/>
              <a:gdLst/>
              <a:ahLst/>
              <a:cxnLst/>
              <a:rect l="l" t="t" r="r" b="b"/>
              <a:pathLst>
                <a:path w="6110" h="5968" extrusionOk="0">
                  <a:moveTo>
                    <a:pt x="3380" y="275"/>
                  </a:moveTo>
                  <a:cubicBezTo>
                    <a:pt x="3962" y="908"/>
                    <a:pt x="3802" y="1665"/>
                    <a:pt x="3873" y="2369"/>
                  </a:cubicBezTo>
                  <a:cubicBezTo>
                    <a:pt x="3997" y="2387"/>
                    <a:pt x="4138" y="2387"/>
                    <a:pt x="4278" y="2387"/>
                  </a:cubicBezTo>
                  <a:cubicBezTo>
                    <a:pt x="4471" y="2387"/>
                    <a:pt x="4666" y="2387"/>
                    <a:pt x="4859" y="2404"/>
                  </a:cubicBezTo>
                  <a:cubicBezTo>
                    <a:pt x="4929" y="2422"/>
                    <a:pt x="4983" y="2422"/>
                    <a:pt x="5053" y="2439"/>
                  </a:cubicBezTo>
                  <a:cubicBezTo>
                    <a:pt x="5088" y="2457"/>
                    <a:pt x="5123" y="2457"/>
                    <a:pt x="5159" y="2474"/>
                  </a:cubicBezTo>
                  <a:lnTo>
                    <a:pt x="5316" y="2528"/>
                  </a:lnTo>
                  <a:lnTo>
                    <a:pt x="5316" y="2545"/>
                  </a:lnTo>
                  <a:cubicBezTo>
                    <a:pt x="5370" y="2563"/>
                    <a:pt x="5405" y="2580"/>
                    <a:pt x="5457" y="2615"/>
                  </a:cubicBezTo>
                  <a:cubicBezTo>
                    <a:pt x="5511" y="2633"/>
                    <a:pt x="5563" y="2686"/>
                    <a:pt x="5616" y="2739"/>
                  </a:cubicBezTo>
                  <a:lnTo>
                    <a:pt x="5739" y="2862"/>
                  </a:lnTo>
                  <a:cubicBezTo>
                    <a:pt x="5651" y="3161"/>
                    <a:pt x="5422" y="3302"/>
                    <a:pt x="5194" y="3408"/>
                  </a:cubicBezTo>
                  <a:cubicBezTo>
                    <a:pt x="5018" y="3478"/>
                    <a:pt x="4823" y="3530"/>
                    <a:pt x="4647" y="3584"/>
                  </a:cubicBezTo>
                  <a:cubicBezTo>
                    <a:pt x="4067" y="3742"/>
                    <a:pt x="4084" y="3742"/>
                    <a:pt x="4102" y="4340"/>
                  </a:cubicBezTo>
                  <a:cubicBezTo>
                    <a:pt x="4138" y="4640"/>
                    <a:pt x="4138" y="4939"/>
                    <a:pt x="4084" y="5239"/>
                  </a:cubicBezTo>
                  <a:cubicBezTo>
                    <a:pt x="4057" y="5493"/>
                    <a:pt x="3939" y="5605"/>
                    <a:pt x="3737" y="5605"/>
                  </a:cubicBezTo>
                  <a:cubicBezTo>
                    <a:pt x="3673" y="5605"/>
                    <a:pt x="3601" y="5594"/>
                    <a:pt x="3521" y="5572"/>
                  </a:cubicBezTo>
                  <a:cubicBezTo>
                    <a:pt x="3239" y="5485"/>
                    <a:pt x="3063" y="5274"/>
                    <a:pt x="2922" y="5027"/>
                  </a:cubicBezTo>
                  <a:cubicBezTo>
                    <a:pt x="2835" y="4833"/>
                    <a:pt x="2765" y="4657"/>
                    <a:pt x="2641" y="4411"/>
                  </a:cubicBezTo>
                  <a:cubicBezTo>
                    <a:pt x="2483" y="4551"/>
                    <a:pt x="2394" y="4640"/>
                    <a:pt x="2289" y="4727"/>
                  </a:cubicBezTo>
                  <a:cubicBezTo>
                    <a:pt x="1990" y="4957"/>
                    <a:pt x="1725" y="5220"/>
                    <a:pt x="1392" y="5396"/>
                  </a:cubicBezTo>
                  <a:cubicBezTo>
                    <a:pt x="1318" y="5435"/>
                    <a:pt x="1252" y="5454"/>
                    <a:pt x="1194" y="5454"/>
                  </a:cubicBezTo>
                  <a:cubicBezTo>
                    <a:pt x="1045" y="5454"/>
                    <a:pt x="961" y="5327"/>
                    <a:pt x="986" y="5098"/>
                  </a:cubicBezTo>
                  <a:cubicBezTo>
                    <a:pt x="1040" y="4746"/>
                    <a:pt x="1127" y="4375"/>
                    <a:pt x="1251" y="4023"/>
                  </a:cubicBezTo>
                  <a:cubicBezTo>
                    <a:pt x="1479" y="3373"/>
                    <a:pt x="1479" y="3390"/>
                    <a:pt x="916" y="3056"/>
                  </a:cubicBezTo>
                  <a:cubicBezTo>
                    <a:pt x="669" y="2897"/>
                    <a:pt x="335" y="2756"/>
                    <a:pt x="441" y="2387"/>
                  </a:cubicBezTo>
                  <a:cubicBezTo>
                    <a:pt x="547" y="2070"/>
                    <a:pt x="880" y="2087"/>
                    <a:pt x="1162" y="2070"/>
                  </a:cubicBezTo>
                  <a:lnTo>
                    <a:pt x="1655" y="2070"/>
                  </a:lnTo>
                  <a:cubicBezTo>
                    <a:pt x="1831" y="2087"/>
                    <a:pt x="1990" y="2105"/>
                    <a:pt x="2183" y="2122"/>
                  </a:cubicBezTo>
                  <a:cubicBezTo>
                    <a:pt x="2359" y="1366"/>
                    <a:pt x="2765" y="768"/>
                    <a:pt x="3380" y="275"/>
                  </a:cubicBezTo>
                  <a:close/>
                  <a:moveTo>
                    <a:pt x="3432" y="0"/>
                  </a:moveTo>
                  <a:cubicBezTo>
                    <a:pt x="3242" y="0"/>
                    <a:pt x="3024" y="151"/>
                    <a:pt x="2765" y="451"/>
                  </a:cubicBezTo>
                  <a:cubicBezTo>
                    <a:pt x="2429" y="855"/>
                    <a:pt x="2166" y="1313"/>
                    <a:pt x="1849" y="1770"/>
                  </a:cubicBezTo>
                  <a:cubicBezTo>
                    <a:pt x="1755" y="1770"/>
                    <a:pt x="1638" y="1763"/>
                    <a:pt x="1518" y="1763"/>
                  </a:cubicBezTo>
                  <a:cubicBezTo>
                    <a:pt x="1458" y="1763"/>
                    <a:pt x="1397" y="1765"/>
                    <a:pt x="1338" y="1770"/>
                  </a:cubicBezTo>
                  <a:cubicBezTo>
                    <a:pt x="1127" y="1789"/>
                    <a:pt x="916" y="1789"/>
                    <a:pt x="723" y="1841"/>
                  </a:cubicBezTo>
                  <a:cubicBezTo>
                    <a:pt x="423" y="1894"/>
                    <a:pt x="141" y="2017"/>
                    <a:pt x="71" y="2369"/>
                  </a:cubicBezTo>
                  <a:cubicBezTo>
                    <a:pt x="0" y="2739"/>
                    <a:pt x="195" y="3002"/>
                    <a:pt x="493" y="3214"/>
                  </a:cubicBezTo>
                  <a:cubicBezTo>
                    <a:pt x="652" y="3319"/>
                    <a:pt x="845" y="3425"/>
                    <a:pt x="1040" y="3530"/>
                  </a:cubicBezTo>
                  <a:cubicBezTo>
                    <a:pt x="951" y="3795"/>
                    <a:pt x="845" y="4042"/>
                    <a:pt x="775" y="4288"/>
                  </a:cubicBezTo>
                  <a:cubicBezTo>
                    <a:pt x="704" y="4605"/>
                    <a:pt x="634" y="4922"/>
                    <a:pt x="634" y="5220"/>
                  </a:cubicBezTo>
                  <a:cubicBezTo>
                    <a:pt x="634" y="5591"/>
                    <a:pt x="845" y="5802"/>
                    <a:pt x="1162" y="5802"/>
                  </a:cubicBezTo>
                  <a:cubicBezTo>
                    <a:pt x="1233" y="5802"/>
                    <a:pt x="1321" y="5802"/>
                    <a:pt x="1392" y="5784"/>
                  </a:cubicBezTo>
                  <a:cubicBezTo>
                    <a:pt x="1603" y="5713"/>
                    <a:pt x="1796" y="5591"/>
                    <a:pt x="1990" y="5467"/>
                  </a:cubicBezTo>
                  <a:cubicBezTo>
                    <a:pt x="2166" y="5344"/>
                    <a:pt x="2342" y="5203"/>
                    <a:pt x="2500" y="5063"/>
                  </a:cubicBezTo>
                  <a:cubicBezTo>
                    <a:pt x="2694" y="5291"/>
                    <a:pt x="2817" y="5520"/>
                    <a:pt x="3011" y="5696"/>
                  </a:cubicBezTo>
                  <a:cubicBezTo>
                    <a:pt x="3211" y="5858"/>
                    <a:pt x="3436" y="5967"/>
                    <a:pt x="3688" y="5967"/>
                  </a:cubicBezTo>
                  <a:cubicBezTo>
                    <a:pt x="3792" y="5967"/>
                    <a:pt x="3901" y="5949"/>
                    <a:pt x="4014" y="5907"/>
                  </a:cubicBezTo>
                  <a:cubicBezTo>
                    <a:pt x="4384" y="5767"/>
                    <a:pt x="4454" y="5450"/>
                    <a:pt x="4471" y="5098"/>
                  </a:cubicBezTo>
                  <a:cubicBezTo>
                    <a:pt x="4490" y="4763"/>
                    <a:pt x="4471" y="4429"/>
                    <a:pt x="4471" y="4042"/>
                  </a:cubicBezTo>
                  <a:cubicBezTo>
                    <a:pt x="4823" y="3918"/>
                    <a:pt x="5140" y="3830"/>
                    <a:pt x="5457" y="3671"/>
                  </a:cubicBezTo>
                  <a:cubicBezTo>
                    <a:pt x="5757" y="3514"/>
                    <a:pt x="6109" y="3302"/>
                    <a:pt x="6091" y="2897"/>
                  </a:cubicBezTo>
                  <a:cubicBezTo>
                    <a:pt x="6074" y="2474"/>
                    <a:pt x="5668" y="2298"/>
                    <a:pt x="5316" y="2193"/>
                  </a:cubicBezTo>
                  <a:cubicBezTo>
                    <a:pt x="5035" y="2122"/>
                    <a:pt x="4736" y="2087"/>
                    <a:pt x="4419" y="2035"/>
                  </a:cubicBezTo>
                  <a:cubicBezTo>
                    <a:pt x="4366" y="2017"/>
                    <a:pt x="4295" y="2017"/>
                    <a:pt x="4243" y="2000"/>
                  </a:cubicBezTo>
                  <a:cubicBezTo>
                    <a:pt x="4208" y="1805"/>
                    <a:pt x="4190" y="1612"/>
                    <a:pt x="4155" y="1418"/>
                  </a:cubicBezTo>
                  <a:cubicBezTo>
                    <a:pt x="4119" y="1172"/>
                    <a:pt x="4102" y="925"/>
                    <a:pt x="4032" y="697"/>
                  </a:cubicBezTo>
                  <a:cubicBezTo>
                    <a:pt x="3857" y="230"/>
                    <a:pt x="3666" y="0"/>
                    <a:pt x="3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6"/>
            <p:cNvSpPr/>
            <p:nvPr/>
          </p:nvSpPr>
          <p:spPr>
            <a:xfrm>
              <a:off x="4229950" y="4964450"/>
              <a:ext cx="135100" cy="133275"/>
            </a:xfrm>
            <a:custGeom>
              <a:avLst/>
              <a:gdLst/>
              <a:ahLst/>
              <a:cxnLst/>
              <a:rect l="l" t="t" r="r" b="b"/>
              <a:pathLst>
                <a:path w="5404" h="5331" extrusionOk="0">
                  <a:moveTo>
                    <a:pt x="3045" y="1"/>
                  </a:moveTo>
                  <a:cubicBezTo>
                    <a:pt x="2430" y="494"/>
                    <a:pt x="2024" y="1092"/>
                    <a:pt x="1848" y="1848"/>
                  </a:cubicBezTo>
                  <a:cubicBezTo>
                    <a:pt x="1655" y="1831"/>
                    <a:pt x="1496" y="1813"/>
                    <a:pt x="1320" y="1796"/>
                  </a:cubicBezTo>
                  <a:cubicBezTo>
                    <a:pt x="1162" y="1796"/>
                    <a:pt x="986" y="1796"/>
                    <a:pt x="827" y="1813"/>
                  </a:cubicBezTo>
                  <a:cubicBezTo>
                    <a:pt x="545" y="1831"/>
                    <a:pt x="193" y="1796"/>
                    <a:pt x="106" y="2113"/>
                  </a:cubicBezTo>
                  <a:cubicBezTo>
                    <a:pt x="0" y="2482"/>
                    <a:pt x="334" y="2623"/>
                    <a:pt x="599" y="2782"/>
                  </a:cubicBezTo>
                  <a:cubicBezTo>
                    <a:pt x="1144" y="3116"/>
                    <a:pt x="1144" y="3099"/>
                    <a:pt x="916" y="3749"/>
                  </a:cubicBezTo>
                  <a:cubicBezTo>
                    <a:pt x="792" y="4101"/>
                    <a:pt x="686" y="4472"/>
                    <a:pt x="651" y="4824"/>
                  </a:cubicBezTo>
                  <a:cubicBezTo>
                    <a:pt x="626" y="5053"/>
                    <a:pt x="720" y="5180"/>
                    <a:pt x="867" y="5180"/>
                  </a:cubicBezTo>
                  <a:cubicBezTo>
                    <a:pt x="924" y="5180"/>
                    <a:pt x="988" y="5161"/>
                    <a:pt x="1057" y="5122"/>
                  </a:cubicBezTo>
                  <a:cubicBezTo>
                    <a:pt x="1390" y="4946"/>
                    <a:pt x="1655" y="4683"/>
                    <a:pt x="1954" y="4453"/>
                  </a:cubicBezTo>
                  <a:cubicBezTo>
                    <a:pt x="2059" y="4366"/>
                    <a:pt x="2148" y="4277"/>
                    <a:pt x="2306" y="4137"/>
                  </a:cubicBezTo>
                  <a:cubicBezTo>
                    <a:pt x="2430" y="4383"/>
                    <a:pt x="2500" y="4559"/>
                    <a:pt x="2587" y="4735"/>
                  </a:cubicBezTo>
                  <a:cubicBezTo>
                    <a:pt x="2728" y="5000"/>
                    <a:pt x="2887" y="5211"/>
                    <a:pt x="3186" y="5298"/>
                  </a:cubicBezTo>
                  <a:cubicBezTo>
                    <a:pt x="3266" y="5320"/>
                    <a:pt x="3338" y="5331"/>
                    <a:pt x="3402" y="5331"/>
                  </a:cubicBezTo>
                  <a:cubicBezTo>
                    <a:pt x="3605" y="5331"/>
                    <a:pt x="3727" y="5219"/>
                    <a:pt x="3767" y="4965"/>
                  </a:cubicBezTo>
                  <a:cubicBezTo>
                    <a:pt x="3803" y="4665"/>
                    <a:pt x="3803" y="4366"/>
                    <a:pt x="3784" y="4066"/>
                  </a:cubicBezTo>
                  <a:cubicBezTo>
                    <a:pt x="3749" y="3468"/>
                    <a:pt x="3732" y="3468"/>
                    <a:pt x="4312" y="3310"/>
                  </a:cubicBezTo>
                  <a:cubicBezTo>
                    <a:pt x="4488" y="3256"/>
                    <a:pt x="4683" y="3204"/>
                    <a:pt x="4859" y="3134"/>
                  </a:cubicBezTo>
                  <a:cubicBezTo>
                    <a:pt x="5087" y="3028"/>
                    <a:pt x="5316" y="2887"/>
                    <a:pt x="5404" y="2588"/>
                  </a:cubicBezTo>
                  <a:cubicBezTo>
                    <a:pt x="4894" y="1989"/>
                    <a:pt x="4190" y="2130"/>
                    <a:pt x="3538" y="2095"/>
                  </a:cubicBezTo>
                  <a:cubicBezTo>
                    <a:pt x="3467" y="1391"/>
                    <a:pt x="3627" y="634"/>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6"/>
            <p:cNvSpPr/>
            <p:nvPr/>
          </p:nvSpPr>
          <p:spPr>
            <a:xfrm>
              <a:off x="4025300" y="4957475"/>
              <a:ext cx="158025" cy="149375"/>
            </a:xfrm>
            <a:custGeom>
              <a:avLst/>
              <a:gdLst/>
              <a:ahLst/>
              <a:cxnLst/>
              <a:rect l="l" t="t" r="r" b="b"/>
              <a:pathLst>
                <a:path w="6321" h="5975" extrusionOk="0">
                  <a:moveTo>
                    <a:pt x="3486" y="297"/>
                  </a:moveTo>
                  <a:cubicBezTo>
                    <a:pt x="4103" y="895"/>
                    <a:pt x="3873" y="1670"/>
                    <a:pt x="3979" y="2392"/>
                  </a:cubicBezTo>
                  <a:lnTo>
                    <a:pt x="4225" y="2392"/>
                  </a:lnTo>
                  <a:cubicBezTo>
                    <a:pt x="4319" y="2392"/>
                    <a:pt x="4413" y="2384"/>
                    <a:pt x="4507" y="2384"/>
                  </a:cubicBezTo>
                  <a:cubicBezTo>
                    <a:pt x="4554" y="2384"/>
                    <a:pt x="4601" y="2386"/>
                    <a:pt x="4648" y="2392"/>
                  </a:cubicBezTo>
                  <a:cubicBezTo>
                    <a:pt x="4701" y="2392"/>
                    <a:pt x="4753" y="2392"/>
                    <a:pt x="4807" y="2409"/>
                  </a:cubicBezTo>
                  <a:lnTo>
                    <a:pt x="4894" y="2409"/>
                  </a:lnTo>
                  <a:cubicBezTo>
                    <a:pt x="4965" y="2409"/>
                    <a:pt x="5053" y="2427"/>
                    <a:pt x="5124" y="2444"/>
                  </a:cubicBezTo>
                  <a:cubicBezTo>
                    <a:pt x="5159" y="2462"/>
                    <a:pt x="5176" y="2462"/>
                    <a:pt x="5211" y="2479"/>
                  </a:cubicBezTo>
                  <a:cubicBezTo>
                    <a:pt x="5317" y="2498"/>
                    <a:pt x="5422" y="2550"/>
                    <a:pt x="5528" y="2603"/>
                  </a:cubicBezTo>
                  <a:cubicBezTo>
                    <a:pt x="5581" y="2620"/>
                    <a:pt x="5633" y="2674"/>
                    <a:pt x="5687" y="2709"/>
                  </a:cubicBezTo>
                  <a:cubicBezTo>
                    <a:pt x="5739" y="2744"/>
                    <a:pt x="5793" y="2796"/>
                    <a:pt x="5845" y="2850"/>
                  </a:cubicBezTo>
                  <a:cubicBezTo>
                    <a:pt x="5739" y="3183"/>
                    <a:pt x="5511" y="3307"/>
                    <a:pt x="5264" y="3430"/>
                  </a:cubicBezTo>
                  <a:cubicBezTo>
                    <a:pt x="5124" y="3500"/>
                    <a:pt x="4948" y="3535"/>
                    <a:pt x="4788" y="3571"/>
                  </a:cubicBezTo>
                  <a:cubicBezTo>
                    <a:pt x="4173" y="3747"/>
                    <a:pt x="4173" y="3747"/>
                    <a:pt x="4208" y="4363"/>
                  </a:cubicBezTo>
                  <a:cubicBezTo>
                    <a:pt x="4244" y="4662"/>
                    <a:pt x="4244" y="4962"/>
                    <a:pt x="4190" y="5260"/>
                  </a:cubicBezTo>
                  <a:cubicBezTo>
                    <a:pt x="4149" y="5510"/>
                    <a:pt x="4031" y="5618"/>
                    <a:pt x="3836" y="5618"/>
                  </a:cubicBezTo>
                  <a:cubicBezTo>
                    <a:pt x="3783" y="5618"/>
                    <a:pt x="3725" y="5611"/>
                    <a:pt x="3662" y="5596"/>
                  </a:cubicBezTo>
                  <a:cubicBezTo>
                    <a:pt x="3345" y="5507"/>
                    <a:pt x="3169" y="5279"/>
                    <a:pt x="3028" y="4997"/>
                  </a:cubicBezTo>
                  <a:cubicBezTo>
                    <a:pt x="2923" y="4821"/>
                    <a:pt x="2852" y="4645"/>
                    <a:pt x="2730" y="4399"/>
                  </a:cubicBezTo>
                  <a:cubicBezTo>
                    <a:pt x="2571" y="4556"/>
                    <a:pt x="2483" y="4662"/>
                    <a:pt x="2378" y="4751"/>
                  </a:cubicBezTo>
                  <a:cubicBezTo>
                    <a:pt x="2237" y="4856"/>
                    <a:pt x="2078" y="4979"/>
                    <a:pt x="1937" y="5103"/>
                  </a:cubicBezTo>
                  <a:cubicBezTo>
                    <a:pt x="1850" y="5173"/>
                    <a:pt x="1761" y="5244"/>
                    <a:pt x="1655" y="5296"/>
                  </a:cubicBezTo>
                  <a:cubicBezTo>
                    <a:pt x="1603" y="5349"/>
                    <a:pt x="1550" y="5384"/>
                    <a:pt x="1479" y="5401"/>
                  </a:cubicBezTo>
                  <a:cubicBezTo>
                    <a:pt x="1409" y="5442"/>
                    <a:pt x="1344" y="5460"/>
                    <a:pt x="1288" y="5460"/>
                  </a:cubicBezTo>
                  <a:cubicBezTo>
                    <a:pt x="1149" y="5460"/>
                    <a:pt x="1067" y="5344"/>
                    <a:pt x="1092" y="5155"/>
                  </a:cubicBezTo>
                  <a:cubicBezTo>
                    <a:pt x="1110" y="4838"/>
                    <a:pt x="1216" y="4521"/>
                    <a:pt x="1286" y="4223"/>
                  </a:cubicBezTo>
                  <a:cubicBezTo>
                    <a:pt x="1338" y="4064"/>
                    <a:pt x="1392" y="3906"/>
                    <a:pt x="1462" y="3747"/>
                  </a:cubicBezTo>
                  <a:cubicBezTo>
                    <a:pt x="1568" y="3500"/>
                    <a:pt x="1479" y="3307"/>
                    <a:pt x="1251" y="3183"/>
                  </a:cubicBezTo>
                  <a:cubicBezTo>
                    <a:pt x="1075" y="3078"/>
                    <a:pt x="881" y="2990"/>
                    <a:pt x="740" y="2850"/>
                  </a:cubicBezTo>
                  <a:cubicBezTo>
                    <a:pt x="617" y="2761"/>
                    <a:pt x="512" y="2550"/>
                    <a:pt x="547" y="2427"/>
                  </a:cubicBezTo>
                  <a:cubicBezTo>
                    <a:pt x="582" y="2322"/>
                    <a:pt x="758" y="2146"/>
                    <a:pt x="899" y="2146"/>
                  </a:cubicBezTo>
                  <a:cubicBezTo>
                    <a:pt x="1123" y="2128"/>
                    <a:pt x="1348" y="2123"/>
                    <a:pt x="1579" y="2123"/>
                  </a:cubicBezTo>
                  <a:cubicBezTo>
                    <a:pt x="1802" y="2123"/>
                    <a:pt x="2031" y="2127"/>
                    <a:pt x="2272" y="2127"/>
                  </a:cubicBezTo>
                  <a:cubicBezTo>
                    <a:pt x="2465" y="1406"/>
                    <a:pt x="2835" y="773"/>
                    <a:pt x="3486" y="297"/>
                  </a:cubicBezTo>
                  <a:close/>
                  <a:moveTo>
                    <a:pt x="3524" y="1"/>
                  </a:moveTo>
                  <a:cubicBezTo>
                    <a:pt x="3348" y="1"/>
                    <a:pt x="3151" y="134"/>
                    <a:pt x="2923" y="402"/>
                  </a:cubicBezTo>
                  <a:cubicBezTo>
                    <a:pt x="2571" y="808"/>
                    <a:pt x="2307" y="1265"/>
                    <a:pt x="1955" y="1775"/>
                  </a:cubicBezTo>
                  <a:cubicBezTo>
                    <a:pt x="1849" y="1775"/>
                    <a:pt x="1712" y="1768"/>
                    <a:pt x="1570" y="1768"/>
                  </a:cubicBezTo>
                  <a:cubicBezTo>
                    <a:pt x="1499" y="1768"/>
                    <a:pt x="1427" y="1770"/>
                    <a:pt x="1357" y="1775"/>
                  </a:cubicBezTo>
                  <a:cubicBezTo>
                    <a:pt x="1110" y="1794"/>
                    <a:pt x="864" y="1810"/>
                    <a:pt x="634" y="1899"/>
                  </a:cubicBezTo>
                  <a:cubicBezTo>
                    <a:pt x="125" y="2075"/>
                    <a:pt x="1" y="2550"/>
                    <a:pt x="336" y="2972"/>
                  </a:cubicBezTo>
                  <a:cubicBezTo>
                    <a:pt x="441" y="3113"/>
                    <a:pt x="617" y="3202"/>
                    <a:pt x="758" y="3307"/>
                  </a:cubicBezTo>
                  <a:cubicBezTo>
                    <a:pt x="881" y="3395"/>
                    <a:pt x="1005" y="3465"/>
                    <a:pt x="1145" y="3554"/>
                  </a:cubicBezTo>
                  <a:cubicBezTo>
                    <a:pt x="1040" y="3817"/>
                    <a:pt x="951" y="4028"/>
                    <a:pt x="881" y="4275"/>
                  </a:cubicBezTo>
                  <a:cubicBezTo>
                    <a:pt x="810" y="4592"/>
                    <a:pt x="740" y="4927"/>
                    <a:pt x="740" y="5260"/>
                  </a:cubicBezTo>
                  <a:cubicBezTo>
                    <a:pt x="740" y="5542"/>
                    <a:pt x="881" y="5736"/>
                    <a:pt x="1127" y="5789"/>
                  </a:cubicBezTo>
                  <a:cubicBezTo>
                    <a:pt x="1172" y="5798"/>
                    <a:pt x="1216" y="5802"/>
                    <a:pt x="1264" y="5802"/>
                  </a:cubicBezTo>
                  <a:cubicBezTo>
                    <a:pt x="1312" y="5802"/>
                    <a:pt x="1365" y="5798"/>
                    <a:pt x="1427" y="5789"/>
                  </a:cubicBezTo>
                  <a:cubicBezTo>
                    <a:pt x="1603" y="5753"/>
                    <a:pt x="1779" y="5666"/>
                    <a:pt x="1937" y="5577"/>
                  </a:cubicBezTo>
                  <a:cubicBezTo>
                    <a:pt x="2166" y="5437"/>
                    <a:pt x="2378" y="5244"/>
                    <a:pt x="2606" y="5068"/>
                  </a:cubicBezTo>
                  <a:cubicBezTo>
                    <a:pt x="2765" y="5260"/>
                    <a:pt x="2887" y="5472"/>
                    <a:pt x="3063" y="5648"/>
                  </a:cubicBezTo>
                  <a:cubicBezTo>
                    <a:pt x="3274" y="5846"/>
                    <a:pt x="3515" y="5975"/>
                    <a:pt x="3793" y="5975"/>
                  </a:cubicBezTo>
                  <a:cubicBezTo>
                    <a:pt x="3886" y="5975"/>
                    <a:pt x="3983" y="5960"/>
                    <a:pt x="4084" y="5929"/>
                  </a:cubicBezTo>
                  <a:cubicBezTo>
                    <a:pt x="4507" y="5789"/>
                    <a:pt x="4560" y="5437"/>
                    <a:pt x="4577" y="5068"/>
                  </a:cubicBezTo>
                  <a:cubicBezTo>
                    <a:pt x="4596" y="4732"/>
                    <a:pt x="4577" y="4399"/>
                    <a:pt x="4577" y="4028"/>
                  </a:cubicBezTo>
                  <a:cubicBezTo>
                    <a:pt x="4788" y="3976"/>
                    <a:pt x="5000" y="3941"/>
                    <a:pt x="5159" y="3852"/>
                  </a:cubicBezTo>
                  <a:cubicBezTo>
                    <a:pt x="5457" y="3695"/>
                    <a:pt x="5774" y="3535"/>
                    <a:pt x="6004" y="3324"/>
                  </a:cubicBezTo>
                  <a:cubicBezTo>
                    <a:pt x="6321" y="3026"/>
                    <a:pt x="6285" y="2691"/>
                    <a:pt x="5933" y="2479"/>
                  </a:cubicBezTo>
                  <a:cubicBezTo>
                    <a:pt x="5617" y="2286"/>
                    <a:pt x="5246" y="2198"/>
                    <a:pt x="4894" y="2092"/>
                  </a:cubicBezTo>
                  <a:cubicBezTo>
                    <a:pt x="4718" y="2040"/>
                    <a:pt x="4542" y="2040"/>
                    <a:pt x="4366" y="2022"/>
                  </a:cubicBezTo>
                  <a:lnTo>
                    <a:pt x="4349" y="2022"/>
                  </a:lnTo>
                  <a:cubicBezTo>
                    <a:pt x="4314" y="1794"/>
                    <a:pt x="4296" y="1582"/>
                    <a:pt x="4260" y="1388"/>
                  </a:cubicBezTo>
                  <a:cubicBezTo>
                    <a:pt x="4208" y="1125"/>
                    <a:pt x="4190" y="860"/>
                    <a:pt x="4103" y="613"/>
                  </a:cubicBezTo>
                  <a:cubicBezTo>
                    <a:pt x="3928" y="205"/>
                    <a:pt x="3742" y="1"/>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6"/>
            <p:cNvSpPr/>
            <p:nvPr/>
          </p:nvSpPr>
          <p:spPr>
            <a:xfrm>
              <a:off x="4038075" y="4964875"/>
              <a:ext cx="133350" cy="133025"/>
            </a:xfrm>
            <a:custGeom>
              <a:avLst/>
              <a:gdLst/>
              <a:ahLst/>
              <a:cxnLst/>
              <a:rect l="l" t="t" r="r" b="b"/>
              <a:pathLst>
                <a:path w="5334" h="5321" extrusionOk="0">
                  <a:moveTo>
                    <a:pt x="2975" y="1"/>
                  </a:moveTo>
                  <a:cubicBezTo>
                    <a:pt x="2324" y="477"/>
                    <a:pt x="1954" y="1110"/>
                    <a:pt x="1761" y="1831"/>
                  </a:cubicBezTo>
                  <a:cubicBezTo>
                    <a:pt x="1520" y="1831"/>
                    <a:pt x="1291" y="1827"/>
                    <a:pt x="1068" y="1827"/>
                  </a:cubicBezTo>
                  <a:cubicBezTo>
                    <a:pt x="837" y="1827"/>
                    <a:pt x="612" y="1832"/>
                    <a:pt x="388" y="1850"/>
                  </a:cubicBezTo>
                  <a:cubicBezTo>
                    <a:pt x="247" y="1850"/>
                    <a:pt x="53" y="2007"/>
                    <a:pt x="36" y="2131"/>
                  </a:cubicBezTo>
                  <a:cubicBezTo>
                    <a:pt x="1" y="2254"/>
                    <a:pt x="106" y="2465"/>
                    <a:pt x="229" y="2554"/>
                  </a:cubicBezTo>
                  <a:cubicBezTo>
                    <a:pt x="370" y="2694"/>
                    <a:pt x="564" y="2782"/>
                    <a:pt x="740" y="2887"/>
                  </a:cubicBezTo>
                  <a:cubicBezTo>
                    <a:pt x="968" y="3011"/>
                    <a:pt x="1057" y="3204"/>
                    <a:pt x="951" y="3451"/>
                  </a:cubicBezTo>
                  <a:cubicBezTo>
                    <a:pt x="881" y="3610"/>
                    <a:pt x="810" y="3768"/>
                    <a:pt x="775" y="3927"/>
                  </a:cubicBezTo>
                  <a:cubicBezTo>
                    <a:pt x="705" y="4225"/>
                    <a:pt x="599" y="4542"/>
                    <a:pt x="581" y="4842"/>
                  </a:cubicBezTo>
                  <a:cubicBezTo>
                    <a:pt x="556" y="5044"/>
                    <a:pt x="639" y="5164"/>
                    <a:pt x="779" y="5164"/>
                  </a:cubicBezTo>
                  <a:cubicBezTo>
                    <a:pt x="834" y="5164"/>
                    <a:pt x="898" y="5145"/>
                    <a:pt x="968" y="5105"/>
                  </a:cubicBezTo>
                  <a:cubicBezTo>
                    <a:pt x="1285" y="4929"/>
                    <a:pt x="1567" y="4683"/>
                    <a:pt x="1867" y="4455"/>
                  </a:cubicBezTo>
                  <a:cubicBezTo>
                    <a:pt x="1972" y="4366"/>
                    <a:pt x="2060" y="4260"/>
                    <a:pt x="2219" y="4103"/>
                  </a:cubicBezTo>
                  <a:cubicBezTo>
                    <a:pt x="2341" y="4349"/>
                    <a:pt x="2412" y="4525"/>
                    <a:pt x="2517" y="4701"/>
                  </a:cubicBezTo>
                  <a:cubicBezTo>
                    <a:pt x="2658" y="4983"/>
                    <a:pt x="2834" y="5211"/>
                    <a:pt x="3151" y="5300"/>
                  </a:cubicBezTo>
                  <a:cubicBezTo>
                    <a:pt x="3210" y="5314"/>
                    <a:pt x="3265" y="5321"/>
                    <a:pt x="3316" y="5321"/>
                  </a:cubicBezTo>
                  <a:cubicBezTo>
                    <a:pt x="3521" y="5321"/>
                    <a:pt x="3651" y="5205"/>
                    <a:pt x="3679" y="4964"/>
                  </a:cubicBezTo>
                  <a:cubicBezTo>
                    <a:pt x="3714" y="4666"/>
                    <a:pt x="3714" y="4366"/>
                    <a:pt x="3697" y="4067"/>
                  </a:cubicBezTo>
                  <a:cubicBezTo>
                    <a:pt x="3662" y="3451"/>
                    <a:pt x="3662" y="3451"/>
                    <a:pt x="4277" y="3275"/>
                  </a:cubicBezTo>
                  <a:cubicBezTo>
                    <a:pt x="4437" y="3239"/>
                    <a:pt x="4613" y="3204"/>
                    <a:pt x="4753" y="3134"/>
                  </a:cubicBezTo>
                  <a:cubicBezTo>
                    <a:pt x="5000" y="3011"/>
                    <a:pt x="5228" y="2887"/>
                    <a:pt x="5334" y="2554"/>
                  </a:cubicBezTo>
                  <a:cubicBezTo>
                    <a:pt x="4935" y="2141"/>
                    <a:pt x="4456" y="2091"/>
                    <a:pt x="3958" y="2091"/>
                  </a:cubicBezTo>
                  <a:cubicBezTo>
                    <a:pt x="3796" y="2091"/>
                    <a:pt x="3632" y="2096"/>
                    <a:pt x="3468" y="2096"/>
                  </a:cubicBezTo>
                  <a:cubicBezTo>
                    <a:pt x="3362" y="1374"/>
                    <a:pt x="3592" y="599"/>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6"/>
            <p:cNvSpPr/>
            <p:nvPr/>
          </p:nvSpPr>
          <p:spPr>
            <a:xfrm>
              <a:off x="3834325" y="4957400"/>
              <a:ext cx="152725" cy="149525"/>
            </a:xfrm>
            <a:custGeom>
              <a:avLst/>
              <a:gdLst/>
              <a:ahLst/>
              <a:cxnLst/>
              <a:rect l="l" t="t" r="r" b="b"/>
              <a:pathLst>
                <a:path w="6109" h="5981" extrusionOk="0">
                  <a:moveTo>
                    <a:pt x="3380" y="300"/>
                  </a:moveTo>
                  <a:cubicBezTo>
                    <a:pt x="3978" y="898"/>
                    <a:pt x="3785" y="1673"/>
                    <a:pt x="3873" y="2395"/>
                  </a:cubicBezTo>
                  <a:cubicBezTo>
                    <a:pt x="4011" y="2391"/>
                    <a:pt x="4136" y="2388"/>
                    <a:pt x="4251" y="2388"/>
                  </a:cubicBezTo>
                  <a:cubicBezTo>
                    <a:pt x="4617" y="2388"/>
                    <a:pt x="4869" y="2412"/>
                    <a:pt x="5070" y="2465"/>
                  </a:cubicBezTo>
                  <a:cubicBezTo>
                    <a:pt x="5088" y="2465"/>
                    <a:pt x="5123" y="2482"/>
                    <a:pt x="5140" y="2482"/>
                  </a:cubicBezTo>
                  <a:cubicBezTo>
                    <a:pt x="5281" y="2536"/>
                    <a:pt x="5386" y="2588"/>
                    <a:pt x="5492" y="2677"/>
                  </a:cubicBezTo>
                  <a:cubicBezTo>
                    <a:pt x="5527" y="2694"/>
                    <a:pt x="5546" y="2712"/>
                    <a:pt x="5562" y="2729"/>
                  </a:cubicBezTo>
                  <a:cubicBezTo>
                    <a:pt x="5598" y="2747"/>
                    <a:pt x="5616" y="2764"/>
                    <a:pt x="5633" y="2782"/>
                  </a:cubicBezTo>
                  <a:cubicBezTo>
                    <a:pt x="5668" y="2799"/>
                    <a:pt x="5686" y="2834"/>
                    <a:pt x="5703" y="2853"/>
                  </a:cubicBezTo>
                  <a:cubicBezTo>
                    <a:pt x="5686" y="3151"/>
                    <a:pt x="5457" y="3292"/>
                    <a:pt x="5210" y="3398"/>
                  </a:cubicBezTo>
                  <a:cubicBezTo>
                    <a:pt x="4999" y="3503"/>
                    <a:pt x="4753" y="3538"/>
                    <a:pt x="4525" y="3609"/>
                  </a:cubicBezTo>
                  <a:cubicBezTo>
                    <a:pt x="4084" y="3750"/>
                    <a:pt x="4067" y="3785"/>
                    <a:pt x="4102" y="4243"/>
                  </a:cubicBezTo>
                  <a:cubicBezTo>
                    <a:pt x="4119" y="4559"/>
                    <a:pt x="4119" y="4895"/>
                    <a:pt x="4102" y="5193"/>
                  </a:cubicBezTo>
                  <a:cubicBezTo>
                    <a:pt x="4064" y="5468"/>
                    <a:pt x="3929" y="5628"/>
                    <a:pt x="3734" y="5628"/>
                  </a:cubicBezTo>
                  <a:cubicBezTo>
                    <a:pt x="3655" y="5628"/>
                    <a:pt x="3565" y="5601"/>
                    <a:pt x="3468" y="5545"/>
                  </a:cubicBezTo>
                  <a:cubicBezTo>
                    <a:pt x="3239" y="5423"/>
                    <a:pt x="3063" y="5176"/>
                    <a:pt x="2905" y="4965"/>
                  </a:cubicBezTo>
                  <a:cubicBezTo>
                    <a:pt x="2781" y="4824"/>
                    <a:pt x="2746" y="4648"/>
                    <a:pt x="2640" y="4419"/>
                  </a:cubicBezTo>
                  <a:cubicBezTo>
                    <a:pt x="2500" y="4542"/>
                    <a:pt x="2394" y="4630"/>
                    <a:pt x="2307" y="4700"/>
                  </a:cubicBezTo>
                  <a:cubicBezTo>
                    <a:pt x="2077" y="4895"/>
                    <a:pt x="1884" y="5123"/>
                    <a:pt x="1638" y="5282"/>
                  </a:cubicBezTo>
                  <a:lnTo>
                    <a:pt x="1532" y="5334"/>
                  </a:lnTo>
                  <a:lnTo>
                    <a:pt x="1479" y="5334"/>
                  </a:lnTo>
                  <a:cubicBezTo>
                    <a:pt x="1427" y="5352"/>
                    <a:pt x="1356" y="5369"/>
                    <a:pt x="1303" y="5369"/>
                  </a:cubicBezTo>
                  <a:cubicBezTo>
                    <a:pt x="1215" y="5387"/>
                    <a:pt x="1145" y="5387"/>
                    <a:pt x="1075" y="5404"/>
                  </a:cubicBezTo>
                  <a:cubicBezTo>
                    <a:pt x="1039" y="5211"/>
                    <a:pt x="969" y="5017"/>
                    <a:pt x="1004" y="4824"/>
                  </a:cubicBezTo>
                  <a:cubicBezTo>
                    <a:pt x="1056" y="4542"/>
                    <a:pt x="1162" y="4261"/>
                    <a:pt x="1267" y="3961"/>
                  </a:cubicBezTo>
                  <a:cubicBezTo>
                    <a:pt x="1462" y="3398"/>
                    <a:pt x="1462" y="3381"/>
                    <a:pt x="969" y="3081"/>
                  </a:cubicBezTo>
                  <a:cubicBezTo>
                    <a:pt x="704" y="2923"/>
                    <a:pt x="352" y="2817"/>
                    <a:pt x="423" y="2447"/>
                  </a:cubicBezTo>
                  <a:cubicBezTo>
                    <a:pt x="511" y="2060"/>
                    <a:pt x="915" y="2095"/>
                    <a:pt x="1215" y="2078"/>
                  </a:cubicBezTo>
                  <a:lnTo>
                    <a:pt x="2166" y="2078"/>
                  </a:lnTo>
                  <a:cubicBezTo>
                    <a:pt x="2359" y="1426"/>
                    <a:pt x="2711" y="776"/>
                    <a:pt x="3380" y="300"/>
                  </a:cubicBezTo>
                  <a:close/>
                  <a:moveTo>
                    <a:pt x="3408" y="0"/>
                  </a:moveTo>
                  <a:cubicBezTo>
                    <a:pt x="3234" y="0"/>
                    <a:pt x="3040" y="134"/>
                    <a:pt x="2816" y="405"/>
                  </a:cubicBezTo>
                  <a:cubicBezTo>
                    <a:pt x="2464" y="811"/>
                    <a:pt x="2183" y="1268"/>
                    <a:pt x="1866" y="1743"/>
                  </a:cubicBezTo>
                  <a:cubicBezTo>
                    <a:pt x="1514" y="1778"/>
                    <a:pt x="1110" y="1797"/>
                    <a:pt x="704" y="1849"/>
                  </a:cubicBezTo>
                  <a:cubicBezTo>
                    <a:pt x="387" y="1884"/>
                    <a:pt x="106" y="2043"/>
                    <a:pt x="54" y="2395"/>
                  </a:cubicBezTo>
                  <a:cubicBezTo>
                    <a:pt x="0" y="2747"/>
                    <a:pt x="176" y="3010"/>
                    <a:pt x="458" y="3186"/>
                  </a:cubicBezTo>
                  <a:cubicBezTo>
                    <a:pt x="617" y="3310"/>
                    <a:pt x="810" y="3398"/>
                    <a:pt x="1039" y="3538"/>
                  </a:cubicBezTo>
                  <a:cubicBezTo>
                    <a:pt x="986" y="3662"/>
                    <a:pt x="969" y="3750"/>
                    <a:pt x="934" y="3838"/>
                  </a:cubicBezTo>
                  <a:cubicBezTo>
                    <a:pt x="828" y="4155"/>
                    <a:pt x="704" y="4472"/>
                    <a:pt x="634" y="4806"/>
                  </a:cubicBezTo>
                  <a:cubicBezTo>
                    <a:pt x="582" y="5123"/>
                    <a:pt x="511" y="5510"/>
                    <a:pt x="863" y="5721"/>
                  </a:cubicBezTo>
                  <a:cubicBezTo>
                    <a:pt x="880" y="5721"/>
                    <a:pt x="899" y="5739"/>
                    <a:pt x="899" y="5739"/>
                  </a:cubicBezTo>
                  <a:cubicBezTo>
                    <a:pt x="1000" y="5796"/>
                    <a:pt x="1102" y="5820"/>
                    <a:pt x="1202" y="5820"/>
                  </a:cubicBezTo>
                  <a:cubicBezTo>
                    <a:pt x="1415" y="5820"/>
                    <a:pt x="1622" y="5712"/>
                    <a:pt x="1814" y="5580"/>
                  </a:cubicBezTo>
                  <a:cubicBezTo>
                    <a:pt x="2042" y="5440"/>
                    <a:pt x="2253" y="5247"/>
                    <a:pt x="2500" y="5071"/>
                  </a:cubicBezTo>
                  <a:cubicBezTo>
                    <a:pt x="2640" y="5263"/>
                    <a:pt x="2764" y="5475"/>
                    <a:pt x="2940" y="5634"/>
                  </a:cubicBezTo>
                  <a:cubicBezTo>
                    <a:pt x="3154" y="5848"/>
                    <a:pt x="3405" y="5981"/>
                    <a:pt x="3679" y="5981"/>
                  </a:cubicBezTo>
                  <a:cubicBezTo>
                    <a:pt x="3787" y="5981"/>
                    <a:pt x="3899" y="5960"/>
                    <a:pt x="4013" y="5915"/>
                  </a:cubicBezTo>
                  <a:cubicBezTo>
                    <a:pt x="4401" y="5775"/>
                    <a:pt x="4454" y="5423"/>
                    <a:pt x="4454" y="5087"/>
                  </a:cubicBezTo>
                  <a:cubicBezTo>
                    <a:pt x="4471" y="4735"/>
                    <a:pt x="4471" y="4383"/>
                    <a:pt x="4471" y="4050"/>
                  </a:cubicBezTo>
                  <a:cubicBezTo>
                    <a:pt x="4806" y="3926"/>
                    <a:pt x="5088" y="3855"/>
                    <a:pt x="5351" y="3733"/>
                  </a:cubicBezTo>
                  <a:cubicBezTo>
                    <a:pt x="5703" y="3557"/>
                    <a:pt x="6109" y="3346"/>
                    <a:pt x="6074" y="2888"/>
                  </a:cubicBezTo>
                  <a:cubicBezTo>
                    <a:pt x="6038" y="2430"/>
                    <a:pt x="5616" y="2289"/>
                    <a:pt x="5229" y="2184"/>
                  </a:cubicBezTo>
                  <a:cubicBezTo>
                    <a:pt x="4912" y="2095"/>
                    <a:pt x="4577" y="2078"/>
                    <a:pt x="4225" y="2008"/>
                  </a:cubicBezTo>
                  <a:cubicBezTo>
                    <a:pt x="4225" y="1937"/>
                    <a:pt x="4208" y="1867"/>
                    <a:pt x="4208" y="1778"/>
                  </a:cubicBezTo>
                  <a:cubicBezTo>
                    <a:pt x="4189" y="1656"/>
                    <a:pt x="4173" y="1532"/>
                    <a:pt x="4154" y="1391"/>
                  </a:cubicBezTo>
                  <a:cubicBezTo>
                    <a:pt x="4102" y="1128"/>
                    <a:pt x="4084" y="828"/>
                    <a:pt x="3961" y="581"/>
                  </a:cubicBezTo>
                  <a:cubicBezTo>
                    <a:pt x="3797" y="196"/>
                    <a:pt x="3617"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6"/>
            <p:cNvSpPr/>
            <p:nvPr/>
          </p:nvSpPr>
          <p:spPr>
            <a:xfrm>
              <a:off x="3843125" y="4964875"/>
              <a:ext cx="133800" cy="133250"/>
            </a:xfrm>
            <a:custGeom>
              <a:avLst/>
              <a:gdLst/>
              <a:ahLst/>
              <a:cxnLst/>
              <a:rect l="l" t="t" r="r" b="b"/>
              <a:pathLst>
                <a:path w="5352" h="5330" extrusionOk="0">
                  <a:moveTo>
                    <a:pt x="3028" y="1"/>
                  </a:moveTo>
                  <a:cubicBezTo>
                    <a:pt x="2359" y="477"/>
                    <a:pt x="2007" y="1127"/>
                    <a:pt x="1814" y="1779"/>
                  </a:cubicBezTo>
                  <a:cubicBezTo>
                    <a:pt x="1462" y="1779"/>
                    <a:pt x="1162" y="1779"/>
                    <a:pt x="863" y="1796"/>
                  </a:cubicBezTo>
                  <a:cubicBezTo>
                    <a:pt x="815" y="1796"/>
                    <a:pt x="764" y="1795"/>
                    <a:pt x="713" y="1795"/>
                  </a:cubicBezTo>
                  <a:cubicBezTo>
                    <a:pt x="434" y="1795"/>
                    <a:pt x="146" y="1820"/>
                    <a:pt x="71" y="2148"/>
                  </a:cubicBezTo>
                  <a:cubicBezTo>
                    <a:pt x="0" y="2500"/>
                    <a:pt x="352" y="2624"/>
                    <a:pt x="599" y="2782"/>
                  </a:cubicBezTo>
                  <a:cubicBezTo>
                    <a:pt x="1110" y="3082"/>
                    <a:pt x="1110" y="3099"/>
                    <a:pt x="915" y="3680"/>
                  </a:cubicBezTo>
                  <a:cubicBezTo>
                    <a:pt x="810" y="3962"/>
                    <a:pt x="704" y="4243"/>
                    <a:pt x="652" y="4525"/>
                  </a:cubicBezTo>
                  <a:cubicBezTo>
                    <a:pt x="617" y="4718"/>
                    <a:pt x="687" y="4912"/>
                    <a:pt x="723" y="5105"/>
                  </a:cubicBezTo>
                  <a:cubicBezTo>
                    <a:pt x="899" y="5070"/>
                    <a:pt x="1127" y="5070"/>
                    <a:pt x="1286" y="4983"/>
                  </a:cubicBezTo>
                  <a:cubicBezTo>
                    <a:pt x="1532" y="4824"/>
                    <a:pt x="1725" y="4596"/>
                    <a:pt x="1955" y="4401"/>
                  </a:cubicBezTo>
                  <a:cubicBezTo>
                    <a:pt x="2042" y="4331"/>
                    <a:pt x="2148" y="4243"/>
                    <a:pt x="2288" y="4120"/>
                  </a:cubicBezTo>
                  <a:cubicBezTo>
                    <a:pt x="2394" y="4349"/>
                    <a:pt x="2429" y="4525"/>
                    <a:pt x="2553" y="4666"/>
                  </a:cubicBezTo>
                  <a:cubicBezTo>
                    <a:pt x="2711" y="4877"/>
                    <a:pt x="2887" y="5124"/>
                    <a:pt x="3116" y="5246"/>
                  </a:cubicBezTo>
                  <a:cubicBezTo>
                    <a:pt x="3213" y="5302"/>
                    <a:pt x="3303" y="5329"/>
                    <a:pt x="3382" y="5329"/>
                  </a:cubicBezTo>
                  <a:cubicBezTo>
                    <a:pt x="3577" y="5329"/>
                    <a:pt x="3712" y="5169"/>
                    <a:pt x="3750" y="4894"/>
                  </a:cubicBezTo>
                  <a:cubicBezTo>
                    <a:pt x="3785" y="4577"/>
                    <a:pt x="3767" y="4260"/>
                    <a:pt x="3750" y="3944"/>
                  </a:cubicBezTo>
                  <a:cubicBezTo>
                    <a:pt x="3715" y="3486"/>
                    <a:pt x="3732" y="3451"/>
                    <a:pt x="4173" y="3328"/>
                  </a:cubicBezTo>
                  <a:cubicBezTo>
                    <a:pt x="4401" y="3239"/>
                    <a:pt x="4647" y="3204"/>
                    <a:pt x="4858" y="3099"/>
                  </a:cubicBezTo>
                  <a:cubicBezTo>
                    <a:pt x="5088" y="2993"/>
                    <a:pt x="5334" y="2852"/>
                    <a:pt x="5351" y="2554"/>
                  </a:cubicBezTo>
                  <a:cubicBezTo>
                    <a:pt x="4959" y="2192"/>
                    <a:pt x="4735" y="2088"/>
                    <a:pt x="3959" y="2088"/>
                  </a:cubicBezTo>
                  <a:cubicBezTo>
                    <a:pt x="3829" y="2088"/>
                    <a:pt x="3684" y="2091"/>
                    <a:pt x="3521" y="2096"/>
                  </a:cubicBezTo>
                  <a:cubicBezTo>
                    <a:pt x="3433" y="1374"/>
                    <a:pt x="3626" y="599"/>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6"/>
            <p:cNvSpPr/>
            <p:nvPr/>
          </p:nvSpPr>
          <p:spPr>
            <a:xfrm>
              <a:off x="3640275" y="4957525"/>
              <a:ext cx="153150" cy="149425"/>
            </a:xfrm>
            <a:custGeom>
              <a:avLst/>
              <a:gdLst/>
              <a:ahLst/>
              <a:cxnLst/>
              <a:rect l="l" t="t" r="r" b="b"/>
              <a:pathLst>
                <a:path w="6126" h="5977" extrusionOk="0">
                  <a:moveTo>
                    <a:pt x="3380" y="278"/>
                  </a:moveTo>
                  <a:cubicBezTo>
                    <a:pt x="3608" y="524"/>
                    <a:pt x="3732" y="787"/>
                    <a:pt x="3784" y="1052"/>
                  </a:cubicBezTo>
                  <a:cubicBezTo>
                    <a:pt x="3784" y="1087"/>
                    <a:pt x="3802" y="1123"/>
                    <a:pt x="3802" y="1175"/>
                  </a:cubicBezTo>
                  <a:cubicBezTo>
                    <a:pt x="3819" y="1210"/>
                    <a:pt x="3819" y="1245"/>
                    <a:pt x="3819" y="1299"/>
                  </a:cubicBezTo>
                  <a:cubicBezTo>
                    <a:pt x="3837" y="1386"/>
                    <a:pt x="3837" y="1475"/>
                    <a:pt x="3837" y="1580"/>
                  </a:cubicBezTo>
                  <a:cubicBezTo>
                    <a:pt x="3854" y="1844"/>
                    <a:pt x="3854" y="2125"/>
                    <a:pt x="3890" y="2390"/>
                  </a:cubicBezTo>
                  <a:cubicBezTo>
                    <a:pt x="4048" y="2386"/>
                    <a:pt x="4206" y="2379"/>
                    <a:pt x="4362" y="2379"/>
                  </a:cubicBezTo>
                  <a:cubicBezTo>
                    <a:pt x="4867" y="2379"/>
                    <a:pt x="5352" y="2444"/>
                    <a:pt x="5755" y="2848"/>
                  </a:cubicBezTo>
                  <a:cubicBezTo>
                    <a:pt x="5598" y="3270"/>
                    <a:pt x="5246" y="3411"/>
                    <a:pt x="4894" y="3517"/>
                  </a:cubicBezTo>
                  <a:cubicBezTo>
                    <a:pt x="4101" y="3763"/>
                    <a:pt x="4119" y="3763"/>
                    <a:pt x="4136" y="4608"/>
                  </a:cubicBezTo>
                  <a:cubicBezTo>
                    <a:pt x="4136" y="4801"/>
                    <a:pt x="4136" y="5012"/>
                    <a:pt x="4101" y="5223"/>
                  </a:cubicBezTo>
                  <a:cubicBezTo>
                    <a:pt x="4061" y="5489"/>
                    <a:pt x="3931" y="5614"/>
                    <a:pt x="3726" y="5614"/>
                  </a:cubicBezTo>
                  <a:cubicBezTo>
                    <a:pt x="3659" y="5614"/>
                    <a:pt x="3584" y="5601"/>
                    <a:pt x="3502" y="5575"/>
                  </a:cubicBezTo>
                  <a:cubicBezTo>
                    <a:pt x="3185" y="5470"/>
                    <a:pt x="3028" y="5223"/>
                    <a:pt x="2887" y="4942"/>
                  </a:cubicBezTo>
                  <a:cubicBezTo>
                    <a:pt x="2816" y="4784"/>
                    <a:pt x="2746" y="4625"/>
                    <a:pt x="2622" y="4378"/>
                  </a:cubicBezTo>
                  <a:cubicBezTo>
                    <a:pt x="2464" y="4573"/>
                    <a:pt x="2359" y="4695"/>
                    <a:pt x="2235" y="4801"/>
                  </a:cubicBezTo>
                  <a:cubicBezTo>
                    <a:pt x="1988" y="4995"/>
                    <a:pt x="1760" y="5223"/>
                    <a:pt x="1479" y="5364"/>
                  </a:cubicBezTo>
                  <a:cubicBezTo>
                    <a:pt x="1375" y="5423"/>
                    <a:pt x="1285" y="5457"/>
                    <a:pt x="1207" y="5457"/>
                  </a:cubicBezTo>
                  <a:cubicBezTo>
                    <a:pt x="1191" y="5457"/>
                    <a:pt x="1176" y="5456"/>
                    <a:pt x="1162" y="5453"/>
                  </a:cubicBezTo>
                  <a:lnTo>
                    <a:pt x="1144" y="5453"/>
                  </a:lnTo>
                  <a:cubicBezTo>
                    <a:pt x="1127" y="5435"/>
                    <a:pt x="1108" y="5435"/>
                    <a:pt x="1091" y="5418"/>
                  </a:cubicBezTo>
                  <a:cubicBezTo>
                    <a:pt x="1056" y="5399"/>
                    <a:pt x="1038" y="5382"/>
                    <a:pt x="1021" y="5329"/>
                  </a:cubicBezTo>
                  <a:cubicBezTo>
                    <a:pt x="1003" y="5312"/>
                    <a:pt x="1003" y="5294"/>
                    <a:pt x="1003" y="5258"/>
                  </a:cubicBezTo>
                  <a:cubicBezTo>
                    <a:pt x="986" y="5206"/>
                    <a:pt x="967" y="5118"/>
                    <a:pt x="986" y="5030"/>
                  </a:cubicBezTo>
                  <a:cubicBezTo>
                    <a:pt x="1038" y="4695"/>
                    <a:pt x="1144" y="4361"/>
                    <a:pt x="1249" y="4045"/>
                  </a:cubicBezTo>
                  <a:cubicBezTo>
                    <a:pt x="1479" y="3376"/>
                    <a:pt x="1496" y="3376"/>
                    <a:pt x="897" y="3041"/>
                  </a:cubicBezTo>
                  <a:cubicBezTo>
                    <a:pt x="669" y="2900"/>
                    <a:pt x="352" y="2759"/>
                    <a:pt x="439" y="2425"/>
                  </a:cubicBezTo>
                  <a:cubicBezTo>
                    <a:pt x="528" y="2090"/>
                    <a:pt x="862" y="2090"/>
                    <a:pt x="1144" y="2090"/>
                  </a:cubicBezTo>
                  <a:cubicBezTo>
                    <a:pt x="1479" y="2073"/>
                    <a:pt x="1796" y="2073"/>
                    <a:pt x="2200" y="2073"/>
                  </a:cubicBezTo>
                  <a:cubicBezTo>
                    <a:pt x="2359" y="1351"/>
                    <a:pt x="2781" y="771"/>
                    <a:pt x="3380" y="278"/>
                  </a:cubicBezTo>
                  <a:close/>
                  <a:moveTo>
                    <a:pt x="3425" y="0"/>
                  </a:moveTo>
                  <a:cubicBezTo>
                    <a:pt x="3247" y="0"/>
                    <a:pt x="3048" y="138"/>
                    <a:pt x="2816" y="419"/>
                  </a:cubicBezTo>
                  <a:cubicBezTo>
                    <a:pt x="2464" y="823"/>
                    <a:pt x="2183" y="1299"/>
                    <a:pt x="1866" y="1738"/>
                  </a:cubicBezTo>
                  <a:cubicBezTo>
                    <a:pt x="1514" y="1773"/>
                    <a:pt x="1127" y="1792"/>
                    <a:pt x="739" y="1844"/>
                  </a:cubicBezTo>
                  <a:cubicBezTo>
                    <a:pt x="423" y="1879"/>
                    <a:pt x="141" y="2020"/>
                    <a:pt x="70" y="2355"/>
                  </a:cubicBezTo>
                  <a:cubicBezTo>
                    <a:pt x="0" y="2742"/>
                    <a:pt x="193" y="3005"/>
                    <a:pt x="493" y="3200"/>
                  </a:cubicBezTo>
                  <a:cubicBezTo>
                    <a:pt x="669" y="3322"/>
                    <a:pt x="845" y="3428"/>
                    <a:pt x="1056" y="3533"/>
                  </a:cubicBezTo>
                  <a:cubicBezTo>
                    <a:pt x="967" y="3763"/>
                    <a:pt x="880" y="3974"/>
                    <a:pt x="827" y="4185"/>
                  </a:cubicBezTo>
                  <a:cubicBezTo>
                    <a:pt x="739" y="4449"/>
                    <a:pt x="651" y="4730"/>
                    <a:pt x="634" y="4995"/>
                  </a:cubicBezTo>
                  <a:cubicBezTo>
                    <a:pt x="615" y="5312"/>
                    <a:pt x="686" y="5540"/>
                    <a:pt x="810" y="5681"/>
                  </a:cubicBezTo>
                  <a:cubicBezTo>
                    <a:pt x="909" y="5771"/>
                    <a:pt x="1036" y="5820"/>
                    <a:pt x="1183" y="5820"/>
                  </a:cubicBezTo>
                  <a:cubicBezTo>
                    <a:pt x="1324" y="5820"/>
                    <a:pt x="1483" y="5776"/>
                    <a:pt x="1655" y="5681"/>
                  </a:cubicBezTo>
                  <a:cubicBezTo>
                    <a:pt x="1953" y="5523"/>
                    <a:pt x="2200" y="5294"/>
                    <a:pt x="2517" y="5082"/>
                  </a:cubicBezTo>
                  <a:cubicBezTo>
                    <a:pt x="2693" y="5294"/>
                    <a:pt x="2833" y="5523"/>
                    <a:pt x="3028" y="5681"/>
                  </a:cubicBezTo>
                  <a:cubicBezTo>
                    <a:pt x="3220" y="5861"/>
                    <a:pt x="3452" y="5976"/>
                    <a:pt x="3713" y="5976"/>
                  </a:cubicBezTo>
                  <a:cubicBezTo>
                    <a:pt x="3809" y="5976"/>
                    <a:pt x="3910" y="5961"/>
                    <a:pt x="4013" y="5927"/>
                  </a:cubicBezTo>
                  <a:cubicBezTo>
                    <a:pt x="4382" y="5787"/>
                    <a:pt x="4471" y="5453"/>
                    <a:pt x="4471" y="5101"/>
                  </a:cubicBezTo>
                  <a:cubicBezTo>
                    <a:pt x="4488" y="4749"/>
                    <a:pt x="4471" y="4397"/>
                    <a:pt x="4471" y="4045"/>
                  </a:cubicBezTo>
                  <a:cubicBezTo>
                    <a:pt x="4823" y="3921"/>
                    <a:pt x="5157" y="3833"/>
                    <a:pt x="5457" y="3693"/>
                  </a:cubicBezTo>
                  <a:cubicBezTo>
                    <a:pt x="5774" y="3533"/>
                    <a:pt x="6126" y="3305"/>
                    <a:pt x="6091" y="2918"/>
                  </a:cubicBezTo>
                  <a:cubicBezTo>
                    <a:pt x="6072" y="2477"/>
                    <a:pt x="5685" y="2320"/>
                    <a:pt x="5316" y="2196"/>
                  </a:cubicBezTo>
                  <a:cubicBezTo>
                    <a:pt x="4981" y="2108"/>
                    <a:pt x="4629" y="2073"/>
                    <a:pt x="4242" y="2003"/>
                  </a:cubicBezTo>
                  <a:lnTo>
                    <a:pt x="4189" y="1527"/>
                  </a:lnTo>
                  <a:cubicBezTo>
                    <a:pt x="4189" y="1475"/>
                    <a:pt x="4171" y="1421"/>
                    <a:pt x="4171" y="1369"/>
                  </a:cubicBezTo>
                  <a:cubicBezTo>
                    <a:pt x="4119" y="1104"/>
                    <a:pt x="4101" y="841"/>
                    <a:pt x="3995" y="595"/>
                  </a:cubicBezTo>
                  <a:cubicBezTo>
                    <a:pt x="3822" y="200"/>
                    <a:pt x="3639" y="0"/>
                    <a:pt x="3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6"/>
            <p:cNvSpPr/>
            <p:nvPr/>
          </p:nvSpPr>
          <p:spPr>
            <a:xfrm>
              <a:off x="3649075" y="4964450"/>
              <a:ext cx="135100" cy="133450"/>
            </a:xfrm>
            <a:custGeom>
              <a:avLst/>
              <a:gdLst/>
              <a:ahLst/>
              <a:cxnLst/>
              <a:rect l="l" t="t" r="r" b="b"/>
              <a:pathLst>
                <a:path w="5404" h="5338" extrusionOk="0">
                  <a:moveTo>
                    <a:pt x="3028" y="1"/>
                  </a:moveTo>
                  <a:cubicBezTo>
                    <a:pt x="2429" y="510"/>
                    <a:pt x="2007" y="1074"/>
                    <a:pt x="1848" y="1796"/>
                  </a:cubicBezTo>
                  <a:cubicBezTo>
                    <a:pt x="1460" y="1796"/>
                    <a:pt x="1127" y="1796"/>
                    <a:pt x="792" y="1813"/>
                  </a:cubicBezTo>
                  <a:cubicBezTo>
                    <a:pt x="510" y="1813"/>
                    <a:pt x="176" y="1813"/>
                    <a:pt x="87" y="2148"/>
                  </a:cubicBezTo>
                  <a:cubicBezTo>
                    <a:pt x="0" y="2482"/>
                    <a:pt x="317" y="2623"/>
                    <a:pt x="545" y="2764"/>
                  </a:cubicBezTo>
                  <a:cubicBezTo>
                    <a:pt x="1144" y="3099"/>
                    <a:pt x="1127" y="3099"/>
                    <a:pt x="897" y="3768"/>
                  </a:cubicBezTo>
                  <a:cubicBezTo>
                    <a:pt x="792" y="4084"/>
                    <a:pt x="686" y="4418"/>
                    <a:pt x="634" y="4753"/>
                  </a:cubicBezTo>
                  <a:cubicBezTo>
                    <a:pt x="597" y="5032"/>
                    <a:pt x="678" y="5177"/>
                    <a:pt x="847" y="5177"/>
                  </a:cubicBezTo>
                  <a:cubicBezTo>
                    <a:pt x="923" y="5177"/>
                    <a:pt x="1017" y="5148"/>
                    <a:pt x="1127" y="5087"/>
                  </a:cubicBezTo>
                  <a:cubicBezTo>
                    <a:pt x="1408" y="4946"/>
                    <a:pt x="1636" y="4718"/>
                    <a:pt x="1883" y="4524"/>
                  </a:cubicBezTo>
                  <a:cubicBezTo>
                    <a:pt x="2007" y="4418"/>
                    <a:pt x="2094" y="4296"/>
                    <a:pt x="2270" y="4101"/>
                  </a:cubicBezTo>
                  <a:cubicBezTo>
                    <a:pt x="2394" y="4348"/>
                    <a:pt x="2464" y="4507"/>
                    <a:pt x="2535" y="4665"/>
                  </a:cubicBezTo>
                  <a:cubicBezTo>
                    <a:pt x="2676" y="4946"/>
                    <a:pt x="2833" y="5193"/>
                    <a:pt x="3150" y="5298"/>
                  </a:cubicBezTo>
                  <a:cubicBezTo>
                    <a:pt x="3232" y="5324"/>
                    <a:pt x="3307" y="5337"/>
                    <a:pt x="3374" y="5337"/>
                  </a:cubicBezTo>
                  <a:cubicBezTo>
                    <a:pt x="3579" y="5337"/>
                    <a:pt x="3709" y="5212"/>
                    <a:pt x="3749" y="4946"/>
                  </a:cubicBezTo>
                  <a:cubicBezTo>
                    <a:pt x="3784" y="4735"/>
                    <a:pt x="3784" y="4524"/>
                    <a:pt x="3784" y="4331"/>
                  </a:cubicBezTo>
                  <a:cubicBezTo>
                    <a:pt x="3767" y="3486"/>
                    <a:pt x="3749" y="3486"/>
                    <a:pt x="4542" y="3240"/>
                  </a:cubicBezTo>
                  <a:cubicBezTo>
                    <a:pt x="4911" y="3134"/>
                    <a:pt x="5246" y="2993"/>
                    <a:pt x="5403" y="2571"/>
                  </a:cubicBezTo>
                  <a:cubicBezTo>
                    <a:pt x="5000" y="2167"/>
                    <a:pt x="4515" y="2102"/>
                    <a:pt x="4002" y="2102"/>
                  </a:cubicBezTo>
                  <a:cubicBezTo>
                    <a:pt x="3844" y="2102"/>
                    <a:pt x="3683" y="2109"/>
                    <a:pt x="3521" y="2113"/>
                  </a:cubicBezTo>
                  <a:cubicBezTo>
                    <a:pt x="3432" y="1409"/>
                    <a:pt x="3626" y="634"/>
                    <a:pt x="3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6"/>
            <p:cNvSpPr/>
            <p:nvPr/>
          </p:nvSpPr>
          <p:spPr>
            <a:xfrm>
              <a:off x="3444000" y="4957550"/>
              <a:ext cx="157975" cy="149300"/>
            </a:xfrm>
            <a:custGeom>
              <a:avLst/>
              <a:gdLst/>
              <a:ahLst/>
              <a:cxnLst/>
              <a:rect l="l" t="t" r="r" b="b"/>
              <a:pathLst>
                <a:path w="6319" h="5972" extrusionOk="0">
                  <a:moveTo>
                    <a:pt x="3503" y="294"/>
                  </a:moveTo>
                  <a:cubicBezTo>
                    <a:pt x="3538" y="329"/>
                    <a:pt x="3573" y="364"/>
                    <a:pt x="3591" y="399"/>
                  </a:cubicBezTo>
                  <a:cubicBezTo>
                    <a:pt x="3608" y="418"/>
                    <a:pt x="3626" y="453"/>
                    <a:pt x="3643" y="470"/>
                  </a:cubicBezTo>
                  <a:cubicBezTo>
                    <a:pt x="3662" y="505"/>
                    <a:pt x="3679" y="540"/>
                    <a:pt x="3697" y="558"/>
                  </a:cubicBezTo>
                  <a:cubicBezTo>
                    <a:pt x="4031" y="1139"/>
                    <a:pt x="3890" y="1791"/>
                    <a:pt x="3995" y="2389"/>
                  </a:cubicBezTo>
                  <a:cubicBezTo>
                    <a:pt x="4153" y="2385"/>
                    <a:pt x="4311" y="2378"/>
                    <a:pt x="4468" y="2378"/>
                  </a:cubicBezTo>
                  <a:cubicBezTo>
                    <a:pt x="4962" y="2378"/>
                    <a:pt x="5444" y="2441"/>
                    <a:pt x="5844" y="2828"/>
                  </a:cubicBezTo>
                  <a:cubicBezTo>
                    <a:pt x="5756" y="3180"/>
                    <a:pt x="5492" y="3321"/>
                    <a:pt x="5228" y="3445"/>
                  </a:cubicBezTo>
                  <a:cubicBezTo>
                    <a:pt x="4999" y="3532"/>
                    <a:pt x="4753" y="3586"/>
                    <a:pt x="4523" y="3656"/>
                  </a:cubicBezTo>
                  <a:cubicBezTo>
                    <a:pt x="4260" y="3727"/>
                    <a:pt x="4171" y="3868"/>
                    <a:pt x="4190" y="4149"/>
                  </a:cubicBezTo>
                  <a:cubicBezTo>
                    <a:pt x="4225" y="4466"/>
                    <a:pt x="4242" y="4783"/>
                    <a:pt x="4225" y="5100"/>
                  </a:cubicBezTo>
                  <a:cubicBezTo>
                    <a:pt x="4190" y="5436"/>
                    <a:pt x="4032" y="5627"/>
                    <a:pt x="3808" y="5627"/>
                  </a:cubicBezTo>
                  <a:cubicBezTo>
                    <a:pt x="3692" y="5627"/>
                    <a:pt x="3559" y="5576"/>
                    <a:pt x="3415" y="5469"/>
                  </a:cubicBezTo>
                  <a:cubicBezTo>
                    <a:pt x="3239" y="5328"/>
                    <a:pt x="3115" y="5100"/>
                    <a:pt x="2974" y="4905"/>
                  </a:cubicBezTo>
                  <a:cubicBezTo>
                    <a:pt x="2887" y="4765"/>
                    <a:pt x="2834" y="4607"/>
                    <a:pt x="2728" y="4413"/>
                  </a:cubicBezTo>
                  <a:cubicBezTo>
                    <a:pt x="2465" y="4677"/>
                    <a:pt x="2253" y="4905"/>
                    <a:pt x="2007" y="5100"/>
                  </a:cubicBezTo>
                  <a:cubicBezTo>
                    <a:pt x="1813" y="5262"/>
                    <a:pt x="1589" y="5438"/>
                    <a:pt x="1294" y="5438"/>
                  </a:cubicBezTo>
                  <a:cubicBezTo>
                    <a:pt x="1268" y="5438"/>
                    <a:pt x="1241" y="5436"/>
                    <a:pt x="1214" y="5434"/>
                  </a:cubicBezTo>
                  <a:cubicBezTo>
                    <a:pt x="1179" y="5417"/>
                    <a:pt x="1162" y="5381"/>
                    <a:pt x="1144" y="5363"/>
                  </a:cubicBezTo>
                  <a:cubicBezTo>
                    <a:pt x="1127" y="5328"/>
                    <a:pt x="1109" y="5293"/>
                    <a:pt x="1109" y="5257"/>
                  </a:cubicBezTo>
                  <a:cubicBezTo>
                    <a:pt x="1092" y="5241"/>
                    <a:pt x="1092" y="5222"/>
                    <a:pt x="1092" y="5205"/>
                  </a:cubicBezTo>
                  <a:cubicBezTo>
                    <a:pt x="1073" y="5187"/>
                    <a:pt x="1073" y="5152"/>
                    <a:pt x="1073" y="5135"/>
                  </a:cubicBezTo>
                  <a:cubicBezTo>
                    <a:pt x="1056" y="4994"/>
                    <a:pt x="1109" y="4835"/>
                    <a:pt x="1144" y="4694"/>
                  </a:cubicBezTo>
                  <a:cubicBezTo>
                    <a:pt x="1232" y="4377"/>
                    <a:pt x="1338" y="4061"/>
                    <a:pt x="1461" y="3744"/>
                  </a:cubicBezTo>
                  <a:cubicBezTo>
                    <a:pt x="1549" y="3497"/>
                    <a:pt x="1496" y="3304"/>
                    <a:pt x="1249" y="3180"/>
                  </a:cubicBezTo>
                  <a:cubicBezTo>
                    <a:pt x="1073" y="3075"/>
                    <a:pt x="880" y="2987"/>
                    <a:pt x="740" y="2847"/>
                  </a:cubicBezTo>
                  <a:cubicBezTo>
                    <a:pt x="634" y="2758"/>
                    <a:pt x="528" y="2547"/>
                    <a:pt x="545" y="2424"/>
                  </a:cubicBezTo>
                  <a:cubicBezTo>
                    <a:pt x="580" y="2319"/>
                    <a:pt x="775" y="2143"/>
                    <a:pt x="897" y="2143"/>
                  </a:cubicBezTo>
                  <a:cubicBezTo>
                    <a:pt x="1122" y="2125"/>
                    <a:pt x="1352" y="2120"/>
                    <a:pt x="1585" y="2120"/>
                  </a:cubicBezTo>
                  <a:cubicBezTo>
                    <a:pt x="1810" y="2120"/>
                    <a:pt x="2038" y="2124"/>
                    <a:pt x="2270" y="2124"/>
                  </a:cubicBezTo>
                  <a:cubicBezTo>
                    <a:pt x="2482" y="1403"/>
                    <a:pt x="2834" y="770"/>
                    <a:pt x="3503" y="294"/>
                  </a:cubicBezTo>
                  <a:close/>
                  <a:moveTo>
                    <a:pt x="3528" y="0"/>
                  </a:moveTo>
                  <a:cubicBezTo>
                    <a:pt x="3353" y="0"/>
                    <a:pt x="3156" y="133"/>
                    <a:pt x="2922" y="399"/>
                  </a:cubicBezTo>
                  <a:cubicBezTo>
                    <a:pt x="2570" y="805"/>
                    <a:pt x="2306" y="1262"/>
                    <a:pt x="1953" y="1772"/>
                  </a:cubicBezTo>
                  <a:cubicBezTo>
                    <a:pt x="1848" y="1772"/>
                    <a:pt x="1719" y="1765"/>
                    <a:pt x="1577" y="1765"/>
                  </a:cubicBezTo>
                  <a:cubicBezTo>
                    <a:pt x="1506" y="1765"/>
                    <a:pt x="1432" y="1767"/>
                    <a:pt x="1355" y="1772"/>
                  </a:cubicBezTo>
                  <a:cubicBezTo>
                    <a:pt x="1109" y="1791"/>
                    <a:pt x="862" y="1807"/>
                    <a:pt x="634" y="1896"/>
                  </a:cubicBezTo>
                  <a:cubicBezTo>
                    <a:pt x="141" y="2072"/>
                    <a:pt x="0" y="2547"/>
                    <a:pt x="334" y="2969"/>
                  </a:cubicBezTo>
                  <a:cubicBezTo>
                    <a:pt x="440" y="3110"/>
                    <a:pt x="616" y="3199"/>
                    <a:pt x="775" y="3304"/>
                  </a:cubicBezTo>
                  <a:cubicBezTo>
                    <a:pt x="880" y="3392"/>
                    <a:pt x="1003" y="3462"/>
                    <a:pt x="1144" y="3551"/>
                  </a:cubicBezTo>
                  <a:cubicBezTo>
                    <a:pt x="1056" y="3814"/>
                    <a:pt x="951" y="4025"/>
                    <a:pt x="897" y="4272"/>
                  </a:cubicBezTo>
                  <a:cubicBezTo>
                    <a:pt x="827" y="4589"/>
                    <a:pt x="740" y="4924"/>
                    <a:pt x="740" y="5257"/>
                  </a:cubicBezTo>
                  <a:cubicBezTo>
                    <a:pt x="740" y="5398"/>
                    <a:pt x="775" y="5504"/>
                    <a:pt x="845" y="5593"/>
                  </a:cubicBezTo>
                  <a:cubicBezTo>
                    <a:pt x="928" y="5730"/>
                    <a:pt x="1074" y="5803"/>
                    <a:pt x="1260" y="5803"/>
                  </a:cubicBezTo>
                  <a:cubicBezTo>
                    <a:pt x="1312" y="5803"/>
                    <a:pt x="1368" y="5797"/>
                    <a:pt x="1425" y="5786"/>
                  </a:cubicBezTo>
                  <a:cubicBezTo>
                    <a:pt x="1601" y="5750"/>
                    <a:pt x="1777" y="5680"/>
                    <a:pt x="1937" y="5574"/>
                  </a:cubicBezTo>
                  <a:cubicBezTo>
                    <a:pt x="2165" y="5434"/>
                    <a:pt x="2376" y="5241"/>
                    <a:pt x="2622" y="5065"/>
                  </a:cubicBezTo>
                  <a:cubicBezTo>
                    <a:pt x="2763" y="5257"/>
                    <a:pt x="2887" y="5469"/>
                    <a:pt x="3063" y="5645"/>
                  </a:cubicBezTo>
                  <a:cubicBezTo>
                    <a:pt x="3274" y="5843"/>
                    <a:pt x="3525" y="5972"/>
                    <a:pt x="3800" y="5972"/>
                  </a:cubicBezTo>
                  <a:cubicBezTo>
                    <a:pt x="3892" y="5972"/>
                    <a:pt x="3987" y="5957"/>
                    <a:pt x="4084" y="5926"/>
                  </a:cubicBezTo>
                  <a:cubicBezTo>
                    <a:pt x="4507" y="5786"/>
                    <a:pt x="4559" y="5434"/>
                    <a:pt x="4577" y="5065"/>
                  </a:cubicBezTo>
                  <a:cubicBezTo>
                    <a:pt x="4594" y="4729"/>
                    <a:pt x="4577" y="4396"/>
                    <a:pt x="4577" y="4025"/>
                  </a:cubicBezTo>
                  <a:cubicBezTo>
                    <a:pt x="4788" y="3973"/>
                    <a:pt x="4999" y="3938"/>
                    <a:pt x="5175" y="3849"/>
                  </a:cubicBezTo>
                  <a:cubicBezTo>
                    <a:pt x="5474" y="3692"/>
                    <a:pt x="5774" y="3532"/>
                    <a:pt x="6020" y="3321"/>
                  </a:cubicBezTo>
                  <a:cubicBezTo>
                    <a:pt x="6319" y="3023"/>
                    <a:pt x="6302" y="2688"/>
                    <a:pt x="5932" y="2476"/>
                  </a:cubicBezTo>
                  <a:cubicBezTo>
                    <a:pt x="5615" y="2283"/>
                    <a:pt x="5246" y="2195"/>
                    <a:pt x="4894" y="2089"/>
                  </a:cubicBezTo>
                  <a:cubicBezTo>
                    <a:pt x="4718" y="2037"/>
                    <a:pt x="4542" y="2054"/>
                    <a:pt x="4347" y="2019"/>
                  </a:cubicBezTo>
                  <a:cubicBezTo>
                    <a:pt x="4312" y="1791"/>
                    <a:pt x="4295" y="1579"/>
                    <a:pt x="4260" y="1385"/>
                  </a:cubicBezTo>
                  <a:cubicBezTo>
                    <a:pt x="4260" y="1350"/>
                    <a:pt x="4260" y="1333"/>
                    <a:pt x="4242" y="1298"/>
                  </a:cubicBezTo>
                  <a:cubicBezTo>
                    <a:pt x="4207" y="1051"/>
                    <a:pt x="4171" y="805"/>
                    <a:pt x="4084" y="558"/>
                  </a:cubicBezTo>
                  <a:cubicBezTo>
                    <a:pt x="3912" y="186"/>
                    <a:pt x="3735"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6"/>
            <p:cNvSpPr/>
            <p:nvPr/>
          </p:nvSpPr>
          <p:spPr>
            <a:xfrm>
              <a:off x="3457200" y="4964875"/>
              <a:ext cx="132925" cy="133375"/>
            </a:xfrm>
            <a:custGeom>
              <a:avLst/>
              <a:gdLst/>
              <a:ahLst/>
              <a:cxnLst/>
              <a:rect l="l" t="t" r="r" b="b"/>
              <a:pathLst>
                <a:path w="5317" h="5335" extrusionOk="0">
                  <a:moveTo>
                    <a:pt x="2975" y="1"/>
                  </a:moveTo>
                  <a:cubicBezTo>
                    <a:pt x="2306" y="477"/>
                    <a:pt x="1954" y="1110"/>
                    <a:pt x="1742" y="1831"/>
                  </a:cubicBezTo>
                  <a:cubicBezTo>
                    <a:pt x="1510" y="1831"/>
                    <a:pt x="1282" y="1827"/>
                    <a:pt x="1057" y="1827"/>
                  </a:cubicBezTo>
                  <a:cubicBezTo>
                    <a:pt x="824" y="1827"/>
                    <a:pt x="594" y="1832"/>
                    <a:pt x="369" y="1850"/>
                  </a:cubicBezTo>
                  <a:cubicBezTo>
                    <a:pt x="247" y="1850"/>
                    <a:pt x="52" y="2007"/>
                    <a:pt x="17" y="2131"/>
                  </a:cubicBezTo>
                  <a:cubicBezTo>
                    <a:pt x="0" y="2254"/>
                    <a:pt x="106" y="2465"/>
                    <a:pt x="212" y="2554"/>
                  </a:cubicBezTo>
                  <a:cubicBezTo>
                    <a:pt x="352" y="2694"/>
                    <a:pt x="545" y="2782"/>
                    <a:pt x="721" y="2887"/>
                  </a:cubicBezTo>
                  <a:cubicBezTo>
                    <a:pt x="968" y="3011"/>
                    <a:pt x="1038" y="3204"/>
                    <a:pt x="933" y="3451"/>
                  </a:cubicBezTo>
                  <a:cubicBezTo>
                    <a:pt x="810" y="3768"/>
                    <a:pt x="704" y="4084"/>
                    <a:pt x="616" y="4401"/>
                  </a:cubicBezTo>
                  <a:cubicBezTo>
                    <a:pt x="545" y="4648"/>
                    <a:pt x="475" y="4912"/>
                    <a:pt x="686" y="5141"/>
                  </a:cubicBezTo>
                  <a:cubicBezTo>
                    <a:pt x="713" y="5143"/>
                    <a:pt x="740" y="5145"/>
                    <a:pt x="766" y="5145"/>
                  </a:cubicBezTo>
                  <a:cubicBezTo>
                    <a:pt x="1061" y="5145"/>
                    <a:pt x="1285" y="4969"/>
                    <a:pt x="1479" y="4807"/>
                  </a:cubicBezTo>
                  <a:cubicBezTo>
                    <a:pt x="1725" y="4612"/>
                    <a:pt x="1937" y="4384"/>
                    <a:pt x="2218" y="4120"/>
                  </a:cubicBezTo>
                  <a:cubicBezTo>
                    <a:pt x="2306" y="4314"/>
                    <a:pt x="2359" y="4472"/>
                    <a:pt x="2446" y="4612"/>
                  </a:cubicBezTo>
                  <a:cubicBezTo>
                    <a:pt x="2587" y="4807"/>
                    <a:pt x="2711" y="5035"/>
                    <a:pt x="2887" y="5176"/>
                  </a:cubicBezTo>
                  <a:cubicBezTo>
                    <a:pt x="3031" y="5283"/>
                    <a:pt x="3164" y="5334"/>
                    <a:pt x="3280" y="5334"/>
                  </a:cubicBezTo>
                  <a:cubicBezTo>
                    <a:pt x="3504" y="5334"/>
                    <a:pt x="3662" y="5143"/>
                    <a:pt x="3697" y="4807"/>
                  </a:cubicBezTo>
                  <a:cubicBezTo>
                    <a:pt x="3714" y="4490"/>
                    <a:pt x="3697" y="4155"/>
                    <a:pt x="3662" y="3856"/>
                  </a:cubicBezTo>
                  <a:cubicBezTo>
                    <a:pt x="3643" y="3575"/>
                    <a:pt x="3732" y="3434"/>
                    <a:pt x="3995" y="3363"/>
                  </a:cubicBezTo>
                  <a:cubicBezTo>
                    <a:pt x="4225" y="3293"/>
                    <a:pt x="4471" y="3239"/>
                    <a:pt x="4700" y="3152"/>
                  </a:cubicBezTo>
                  <a:cubicBezTo>
                    <a:pt x="4964" y="3028"/>
                    <a:pt x="5228" y="2906"/>
                    <a:pt x="5316" y="2535"/>
                  </a:cubicBezTo>
                  <a:cubicBezTo>
                    <a:pt x="4916" y="2148"/>
                    <a:pt x="4434" y="2085"/>
                    <a:pt x="3940" y="2085"/>
                  </a:cubicBezTo>
                  <a:cubicBezTo>
                    <a:pt x="3783" y="2085"/>
                    <a:pt x="3625" y="2092"/>
                    <a:pt x="3467" y="2096"/>
                  </a:cubicBezTo>
                  <a:cubicBezTo>
                    <a:pt x="3345" y="1392"/>
                    <a:pt x="3556" y="634"/>
                    <a:pt x="2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6"/>
            <p:cNvSpPr/>
            <p:nvPr/>
          </p:nvSpPr>
          <p:spPr>
            <a:xfrm>
              <a:off x="3564125" y="5017250"/>
              <a:ext cx="7525" cy="1350"/>
            </a:xfrm>
            <a:custGeom>
              <a:avLst/>
              <a:gdLst/>
              <a:ahLst/>
              <a:cxnLst/>
              <a:rect l="l" t="t" r="r" b="b"/>
              <a:pathLst>
                <a:path w="301" h="54" extrusionOk="0">
                  <a:moveTo>
                    <a:pt x="0" y="1"/>
                  </a:moveTo>
                  <a:lnTo>
                    <a:pt x="0" y="1"/>
                  </a:lnTo>
                  <a:cubicBezTo>
                    <a:pt x="106" y="18"/>
                    <a:pt x="194" y="18"/>
                    <a:pt x="300" y="53"/>
                  </a:cubicBezTo>
                  <a:cubicBezTo>
                    <a:pt x="194" y="18"/>
                    <a:pt x="106" y="18"/>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6"/>
            <p:cNvSpPr/>
            <p:nvPr/>
          </p:nvSpPr>
          <p:spPr>
            <a:xfrm>
              <a:off x="3543875" y="5017250"/>
              <a:ext cx="20275" cy="25"/>
            </a:xfrm>
            <a:custGeom>
              <a:avLst/>
              <a:gdLst/>
              <a:ahLst/>
              <a:cxnLst/>
              <a:rect l="l" t="t" r="r" b="b"/>
              <a:pathLst>
                <a:path w="811" h="1" extrusionOk="0">
                  <a:moveTo>
                    <a:pt x="493" y="1"/>
                  </a:moveTo>
                  <a:lnTo>
                    <a:pt x="0" y="1"/>
                  </a:lnTo>
                  <a:lnTo>
                    <a:pt x="0" y="1"/>
                  </a:lnTo>
                  <a:lnTo>
                    <a:pt x="512" y="1"/>
                  </a:lnTo>
                  <a:lnTo>
                    <a:pt x="810" y="1"/>
                  </a:lnTo>
                  <a:lnTo>
                    <a:pt x="8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6"/>
            <p:cNvSpPr/>
            <p:nvPr/>
          </p:nvSpPr>
          <p:spPr>
            <a:xfrm>
              <a:off x="3578650" y="5020775"/>
              <a:ext cx="4850" cy="2225"/>
            </a:xfrm>
            <a:custGeom>
              <a:avLst/>
              <a:gdLst/>
              <a:ahLst/>
              <a:cxnLst/>
              <a:rect l="l" t="t" r="r" b="b"/>
              <a:pathLst>
                <a:path w="194" h="89" extrusionOk="0">
                  <a:moveTo>
                    <a:pt x="1" y="1"/>
                  </a:moveTo>
                  <a:lnTo>
                    <a:pt x="1" y="1"/>
                  </a:lnTo>
                  <a:cubicBezTo>
                    <a:pt x="53" y="18"/>
                    <a:pt x="123" y="53"/>
                    <a:pt x="194" y="88"/>
                  </a:cubicBezTo>
                  <a:cubicBezTo>
                    <a:pt x="123" y="53"/>
                    <a:pt x="71" y="18"/>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6"/>
            <p:cNvSpPr/>
            <p:nvPr/>
          </p:nvSpPr>
          <p:spPr>
            <a:xfrm>
              <a:off x="3477875" y="5048950"/>
              <a:ext cx="79225" cy="46675"/>
            </a:xfrm>
            <a:custGeom>
              <a:avLst/>
              <a:gdLst/>
              <a:ahLst/>
              <a:cxnLst/>
              <a:rect l="l" t="t" r="r" b="b"/>
              <a:pathLst>
                <a:path w="3169" h="1867" extrusionOk="0">
                  <a:moveTo>
                    <a:pt x="3168" y="0"/>
                  </a:moveTo>
                  <a:cubicBezTo>
                    <a:pt x="2976" y="36"/>
                    <a:pt x="2870" y="141"/>
                    <a:pt x="2852" y="282"/>
                  </a:cubicBezTo>
                  <a:cubicBezTo>
                    <a:pt x="2870" y="141"/>
                    <a:pt x="2976" y="52"/>
                    <a:pt x="3168" y="0"/>
                  </a:cubicBezTo>
                  <a:close/>
                  <a:moveTo>
                    <a:pt x="1373" y="757"/>
                  </a:moveTo>
                  <a:cubicBezTo>
                    <a:pt x="1479" y="951"/>
                    <a:pt x="1532" y="1109"/>
                    <a:pt x="1619" y="1249"/>
                  </a:cubicBezTo>
                  <a:cubicBezTo>
                    <a:pt x="1532" y="1109"/>
                    <a:pt x="1479" y="951"/>
                    <a:pt x="1391" y="757"/>
                  </a:cubicBezTo>
                  <a:close/>
                  <a:moveTo>
                    <a:pt x="511" y="1550"/>
                  </a:moveTo>
                  <a:cubicBezTo>
                    <a:pt x="370" y="1672"/>
                    <a:pt x="194" y="1761"/>
                    <a:pt x="0" y="1778"/>
                  </a:cubicBezTo>
                  <a:cubicBezTo>
                    <a:pt x="194" y="1778"/>
                    <a:pt x="370" y="1672"/>
                    <a:pt x="511" y="1550"/>
                  </a:cubicBezTo>
                  <a:close/>
                  <a:moveTo>
                    <a:pt x="2870" y="1444"/>
                  </a:moveTo>
                  <a:cubicBezTo>
                    <a:pt x="2852" y="1637"/>
                    <a:pt x="2781" y="1778"/>
                    <a:pt x="2694" y="1866"/>
                  </a:cubicBezTo>
                  <a:cubicBezTo>
                    <a:pt x="2799" y="1778"/>
                    <a:pt x="2852" y="1637"/>
                    <a:pt x="2870" y="1444"/>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6"/>
            <p:cNvSpPr/>
            <p:nvPr/>
          </p:nvSpPr>
          <p:spPr>
            <a:xfrm>
              <a:off x="3465125" y="5097775"/>
              <a:ext cx="9250" cy="4875"/>
            </a:xfrm>
            <a:custGeom>
              <a:avLst/>
              <a:gdLst/>
              <a:ahLst/>
              <a:cxnLst/>
              <a:rect l="l" t="t" r="r" b="b"/>
              <a:pathLst>
                <a:path w="370" h="195" extrusionOk="0">
                  <a:moveTo>
                    <a:pt x="0" y="1"/>
                  </a:moveTo>
                  <a:cubicBezTo>
                    <a:pt x="88" y="124"/>
                    <a:pt x="211" y="177"/>
                    <a:pt x="369" y="195"/>
                  </a:cubicBezTo>
                  <a:lnTo>
                    <a:pt x="369" y="195"/>
                  </a:lnTo>
                  <a:cubicBezTo>
                    <a:pt x="211" y="177"/>
                    <a:pt x="88" y="124"/>
                    <a:pt x="0"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6"/>
            <p:cNvSpPr/>
            <p:nvPr/>
          </p:nvSpPr>
          <p:spPr>
            <a:xfrm>
              <a:off x="3474350" y="5102625"/>
              <a:ext cx="1350" cy="25"/>
            </a:xfrm>
            <a:custGeom>
              <a:avLst/>
              <a:gdLst/>
              <a:ahLst/>
              <a:cxnLst/>
              <a:rect l="l" t="t" r="r" b="b"/>
              <a:pathLst>
                <a:path w="54" h="1" extrusionOk="0">
                  <a:moveTo>
                    <a:pt x="0" y="1"/>
                  </a:moveTo>
                  <a:lnTo>
                    <a:pt x="0" y="1"/>
                  </a:lnTo>
                  <a:lnTo>
                    <a:pt x="54"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6"/>
            <p:cNvSpPr/>
            <p:nvPr/>
          </p:nvSpPr>
          <p:spPr>
            <a:xfrm>
              <a:off x="3520575" y="5098650"/>
              <a:ext cx="5300" cy="4425"/>
            </a:xfrm>
            <a:custGeom>
              <a:avLst/>
              <a:gdLst/>
              <a:ahLst/>
              <a:cxnLst/>
              <a:rect l="l" t="t" r="r" b="b"/>
              <a:pathLst>
                <a:path w="212" h="177" extrusionOk="0">
                  <a:moveTo>
                    <a:pt x="17" y="19"/>
                  </a:moveTo>
                  <a:cubicBezTo>
                    <a:pt x="87" y="71"/>
                    <a:pt x="141" y="125"/>
                    <a:pt x="211" y="177"/>
                  </a:cubicBezTo>
                  <a:lnTo>
                    <a:pt x="211" y="177"/>
                  </a:lnTo>
                  <a:cubicBezTo>
                    <a:pt x="141" y="125"/>
                    <a:pt x="87" y="71"/>
                    <a:pt x="17" y="19"/>
                  </a:cubicBezTo>
                  <a:close/>
                  <a:moveTo>
                    <a:pt x="0" y="1"/>
                  </a:moveTo>
                  <a:lnTo>
                    <a:pt x="17" y="1"/>
                  </a:lnTo>
                  <a:lnTo>
                    <a:pt x="0" y="1"/>
                  </a:lnTo>
                  <a:close/>
                  <a:moveTo>
                    <a:pt x="0" y="1"/>
                  </a:moveTo>
                  <a:lnTo>
                    <a:pt x="0"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6"/>
            <p:cNvSpPr/>
            <p:nvPr/>
          </p:nvSpPr>
          <p:spPr>
            <a:xfrm>
              <a:off x="3475675" y="5102175"/>
              <a:ext cx="70450" cy="4875"/>
            </a:xfrm>
            <a:custGeom>
              <a:avLst/>
              <a:gdLst/>
              <a:ahLst/>
              <a:cxnLst/>
              <a:rect l="l" t="t" r="r" b="b"/>
              <a:pathLst>
                <a:path w="2818" h="195" extrusionOk="0">
                  <a:moveTo>
                    <a:pt x="2535" y="195"/>
                  </a:moveTo>
                  <a:lnTo>
                    <a:pt x="2535" y="195"/>
                  </a:lnTo>
                  <a:lnTo>
                    <a:pt x="2535" y="195"/>
                  </a:lnTo>
                  <a:lnTo>
                    <a:pt x="2535" y="195"/>
                  </a:lnTo>
                  <a:close/>
                  <a:moveTo>
                    <a:pt x="2817" y="141"/>
                  </a:moveTo>
                  <a:lnTo>
                    <a:pt x="2799" y="141"/>
                  </a:lnTo>
                  <a:lnTo>
                    <a:pt x="2817" y="141"/>
                  </a:lnTo>
                  <a:close/>
                  <a:moveTo>
                    <a:pt x="2007" y="36"/>
                  </a:moveTo>
                  <a:lnTo>
                    <a:pt x="2007" y="36"/>
                  </a:lnTo>
                  <a:cubicBezTo>
                    <a:pt x="2165" y="124"/>
                    <a:pt x="2341" y="177"/>
                    <a:pt x="2535" y="195"/>
                  </a:cubicBezTo>
                  <a:cubicBezTo>
                    <a:pt x="2341" y="177"/>
                    <a:pt x="2165" y="124"/>
                    <a:pt x="2007" y="36"/>
                  </a:cubicBezTo>
                  <a:close/>
                  <a:moveTo>
                    <a:pt x="1" y="19"/>
                  </a:moveTo>
                  <a:lnTo>
                    <a:pt x="1" y="19"/>
                  </a:lnTo>
                  <a:lnTo>
                    <a:pt x="1" y="19"/>
                  </a:lnTo>
                  <a:lnTo>
                    <a:pt x="1" y="19"/>
                  </a:lnTo>
                  <a:close/>
                  <a:moveTo>
                    <a:pt x="142" y="1"/>
                  </a:moveTo>
                  <a:lnTo>
                    <a:pt x="142" y="19"/>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6"/>
            <p:cNvSpPr/>
            <p:nvPr/>
          </p:nvSpPr>
          <p:spPr>
            <a:xfrm>
              <a:off x="3465125" y="4989975"/>
              <a:ext cx="134675" cy="117075"/>
            </a:xfrm>
            <a:custGeom>
              <a:avLst/>
              <a:gdLst/>
              <a:ahLst/>
              <a:cxnLst/>
              <a:rect l="l" t="t" r="r" b="b"/>
              <a:pathLst>
                <a:path w="5387" h="4683" extrusionOk="0">
                  <a:moveTo>
                    <a:pt x="3397" y="1"/>
                  </a:moveTo>
                  <a:cubicBezTo>
                    <a:pt x="3291" y="177"/>
                    <a:pt x="3204" y="370"/>
                    <a:pt x="3098" y="564"/>
                  </a:cubicBezTo>
                  <a:cubicBezTo>
                    <a:pt x="3115" y="740"/>
                    <a:pt x="3115" y="916"/>
                    <a:pt x="3150" y="1092"/>
                  </a:cubicBezTo>
                  <a:lnTo>
                    <a:pt x="3960" y="1092"/>
                  </a:lnTo>
                  <a:cubicBezTo>
                    <a:pt x="4066" y="1109"/>
                    <a:pt x="4154" y="1109"/>
                    <a:pt x="4260" y="1144"/>
                  </a:cubicBezTo>
                  <a:cubicBezTo>
                    <a:pt x="4347" y="1162"/>
                    <a:pt x="4436" y="1179"/>
                    <a:pt x="4542" y="1233"/>
                  </a:cubicBezTo>
                  <a:cubicBezTo>
                    <a:pt x="4612" y="1250"/>
                    <a:pt x="4664" y="1285"/>
                    <a:pt x="4735" y="1320"/>
                  </a:cubicBezTo>
                  <a:cubicBezTo>
                    <a:pt x="4823" y="1374"/>
                    <a:pt x="4911" y="1444"/>
                    <a:pt x="4999" y="1531"/>
                  </a:cubicBezTo>
                  <a:cubicBezTo>
                    <a:pt x="4981" y="1620"/>
                    <a:pt x="4946" y="1690"/>
                    <a:pt x="4911" y="1761"/>
                  </a:cubicBezTo>
                  <a:cubicBezTo>
                    <a:pt x="4788" y="1954"/>
                    <a:pt x="4577" y="2059"/>
                    <a:pt x="4383" y="2148"/>
                  </a:cubicBezTo>
                  <a:cubicBezTo>
                    <a:pt x="4154" y="2235"/>
                    <a:pt x="3925" y="2289"/>
                    <a:pt x="3697" y="2341"/>
                  </a:cubicBezTo>
                  <a:cubicBezTo>
                    <a:pt x="3697" y="2341"/>
                    <a:pt x="3678" y="2341"/>
                    <a:pt x="3678" y="2359"/>
                  </a:cubicBezTo>
                  <a:cubicBezTo>
                    <a:pt x="3486" y="2411"/>
                    <a:pt x="3380" y="2500"/>
                    <a:pt x="3362" y="2641"/>
                  </a:cubicBezTo>
                  <a:cubicBezTo>
                    <a:pt x="3345" y="2711"/>
                    <a:pt x="3345" y="2764"/>
                    <a:pt x="3345" y="2852"/>
                  </a:cubicBezTo>
                  <a:cubicBezTo>
                    <a:pt x="3380" y="3080"/>
                    <a:pt x="3397" y="3327"/>
                    <a:pt x="3380" y="3573"/>
                  </a:cubicBezTo>
                  <a:lnTo>
                    <a:pt x="3380" y="3803"/>
                  </a:lnTo>
                  <a:cubicBezTo>
                    <a:pt x="3362" y="3996"/>
                    <a:pt x="3310" y="4137"/>
                    <a:pt x="3204" y="4225"/>
                  </a:cubicBezTo>
                  <a:cubicBezTo>
                    <a:pt x="3150" y="4296"/>
                    <a:pt x="3063" y="4331"/>
                    <a:pt x="2957" y="4331"/>
                  </a:cubicBezTo>
                  <a:cubicBezTo>
                    <a:pt x="2852" y="4331"/>
                    <a:pt x="2711" y="4277"/>
                    <a:pt x="2570" y="4172"/>
                  </a:cubicBezTo>
                  <a:cubicBezTo>
                    <a:pt x="2500" y="4120"/>
                    <a:pt x="2446" y="4049"/>
                    <a:pt x="2376" y="3979"/>
                  </a:cubicBezTo>
                  <a:cubicBezTo>
                    <a:pt x="2289" y="3855"/>
                    <a:pt x="2218" y="3714"/>
                    <a:pt x="2129" y="3608"/>
                  </a:cubicBezTo>
                  <a:cubicBezTo>
                    <a:pt x="2042" y="3468"/>
                    <a:pt x="1989" y="3310"/>
                    <a:pt x="1883" y="3116"/>
                  </a:cubicBezTo>
                  <a:cubicBezTo>
                    <a:pt x="1777" y="3221"/>
                    <a:pt x="1690" y="3310"/>
                    <a:pt x="1584" y="3397"/>
                  </a:cubicBezTo>
                  <a:cubicBezTo>
                    <a:pt x="1531" y="3468"/>
                    <a:pt x="1479" y="3521"/>
                    <a:pt x="1425" y="3573"/>
                  </a:cubicBezTo>
                  <a:cubicBezTo>
                    <a:pt x="1338" y="3644"/>
                    <a:pt x="1249" y="3732"/>
                    <a:pt x="1162" y="3803"/>
                  </a:cubicBezTo>
                  <a:cubicBezTo>
                    <a:pt x="1127" y="3838"/>
                    <a:pt x="1073" y="3873"/>
                    <a:pt x="1021" y="3908"/>
                  </a:cubicBezTo>
                  <a:cubicBezTo>
                    <a:pt x="880" y="4031"/>
                    <a:pt x="704" y="4137"/>
                    <a:pt x="510" y="4137"/>
                  </a:cubicBezTo>
                  <a:cubicBezTo>
                    <a:pt x="475" y="4155"/>
                    <a:pt x="458" y="4155"/>
                    <a:pt x="440" y="4155"/>
                  </a:cubicBezTo>
                  <a:cubicBezTo>
                    <a:pt x="423" y="4155"/>
                    <a:pt x="387" y="4155"/>
                    <a:pt x="369" y="4137"/>
                  </a:cubicBezTo>
                  <a:cubicBezTo>
                    <a:pt x="334" y="4101"/>
                    <a:pt x="299" y="4066"/>
                    <a:pt x="282" y="4031"/>
                  </a:cubicBezTo>
                  <a:cubicBezTo>
                    <a:pt x="193" y="4120"/>
                    <a:pt x="88" y="4207"/>
                    <a:pt x="0" y="4296"/>
                  </a:cubicBezTo>
                  <a:lnTo>
                    <a:pt x="0" y="4313"/>
                  </a:lnTo>
                  <a:cubicBezTo>
                    <a:pt x="88" y="4436"/>
                    <a:pt x="211" y="4489"/>
                    <a:pt x="369" y="4507"/>
                  </a:cubicBezTo>
                  <a:lnTo>
                    <a:pt x="564" y="4507"/>
                  </a:lnTo>
                  <a:lnTo>
                    <a:pt x="564" y="4489"/>
                  </a:lnTo>
                  <a:lnTo>
                    <a:pt x="580" y="4489"/>
                  </a:lnTo>
                  <a:cubicBezTo>
                    <a:pt x="756" y="4453"/>
                    <a:pt x="932" y="4383"/>
                    <a:pt x="1092" y="4277"/>
                  </a:cubicBezTo>
                  <a:cubicBezTo>
                    <a:pt x="1320" y="4137"/>
                    <a:pt x="1531" y="3944"/>
                    <a:pt x="1777" y="3768"/>
                  </a:cubicBezTo>
                  <a:cubicBezTo>
                    <a:pt x="1918" y="3960"/>
                    <a:pt x="2042" y="4172"/>
                    <a:pt x="2218" y="4348"/>
                  </a:cubicBezTo>
                  <a:lnTo>
                    <a:pt x="2235" y="4348"/>
                  </a:lnTo>
                  <a:lnTo>
                    <a:pt x="2235" y="4366"/>
                  </a:lnTo>
                  <a:cubicBezTo>
                    <a:pt x="2305" y="4418"/>
                    <a:pt x="2359" y="4472"/>
                    <a:pt x="2429" y="4524"/>
                  </a:cubicBezTo>
                  <a:cubicBezTo>
                    <a:pt x="2587" y="4612"/>
                    <a:pt x="2763" y="4665"/>
                    <a:pt x="2957" y="4683"/>
                  </a:cubicBezTo>
                  <a:cubicBezTo>
                    <a:pt x="3045" y="4683"/>
                    <a:pt x="3133" y="4665"/>
                    <a:pt x="3221" y="4629"/>
                  </a:cubicBezTo>
                  <a:lnTo>
                    <a:pt x="3239" y="4629"/>
                  </a:lnTo>
                  <a:cubicBezTo>
                    <a:pt x="3662" y="4489"/>
                    <a:pt x="3714" y="4137"/>
                    <a:pt x="3732" y="3768"/>
                  </a:cubicBezTo>
                  <a:cubicBezTo>
                    <a:pt x="3732" y="3627"/>
                    <a:pt x="3749" y="3486"/>
                    <a:pt x="3749" y="3327"/>
                  </a:cubicBezTo>
                  <a:cubicBezTo>
                    <a:pt x="3749" y="3134"/>
                    <a:pt x="3732" y="2940"/>
                    <a:pt x="3732" y="2728"/>
                  </a:cubicBezTo>
                  <a:cubicBezTo>
                    <a:pt x="3943" y="2676"/>
                    <a:pt x="4154" y="2641"/>
                    <a:pt x="4330" y="2552"/>
                  </a:cubicBezTo>
                  <a:cubicBezTo>
                    <a:pt x="4629" y="2395"/>
                    <a:pt x="4929" y="2235"/>
                    <a:pt x="5175" y="2024"/>
                  </a:cubicBezTo>
                  <a:cubicBezTo>
                    <a:pt x="5316" y="1883"/>
                    <a:pt x="5387" y="1743"/>
                    <a:pt x="5387" y="1602"/>
                  </a:cubicBezTo>
                  <a:cubicBezTo>
                    <a:pt x="5387" y="1444"/>
                    <a:pt x="5281" y="1285"/>
                    <a:pt x="5087" y="1179"/>
                  </a:cubicBezTo>
                  <a:cubicBezTo>
                    <a:pt x="4770" y="986"/>
                    <a:pt x="4401" y="898"/>
                    <a:pt x="4049" y="792"/>
                  </a:cubicBezTo>
                  <a:cubicBezTo>
                    <a:pt x="3873" y="740"/>
                    <a:pt x="3697" y="757"/>
                    <a:pt x="3502" y="722"/>
                  </a:cubicBezTo>
                  <a:cubicBezTo>
                    <a:pt x="3467" y="494"/>
                    <a:pt x="3450" y="282"/>
                    <a:pt x="3415" y="88"/>
                  </a:cubicBezTo>
                  <a:cubicBezTo>
                    <a:pt x="3415" y="53"/>
                    <a:pt x="3415" y="36"/>
                    <a:pt x="3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6"/>
            <p:cNvSpPr/>
            <p:nvPr/>
          </p:nvSpPr>
          <p:spPr>
            <a:xfrm>
              <a:off x="3472150" y="5004050"/>
              <a:ext cx="117975" cy="94200"/>
            </a:xfrm>
            <a:custGeom>
              <a:avLst/>
              <a:gdLst/>
              <a:ahLst/>
              <a:cxnLst/>
              <a:rect l="l" t="t" r="r" b="b"/>
              <a:pathLst>
                <a:path w="4719" h="3768" extrusionOk="0">
                  <a:moveTo>
                    <a:pt x="2817" y="1"/>
                  </a:moveTo>
                  <a:cubicBezTo>
                    <a:pt x="2536" y="616"/>
                    <a:pt x="2324" y="1268"/>
                    <a:pt x="1813" y="1796"/>
                  </a:cubicBezTo>
                  <a:cubicBezTo>
                    <a:pt x="1233" y="2377"/>
                    <a:pt x="616" y="2923"/>
                    <a:pt x="1" y="3468"/>
                  </a:cubicBezTo>
                  <a:cubicBezTo>
                    <a:pt x="18" y="3503"/>
                    <a:pt x="53" y="3538"/>
                    <a:pt x="88" y="3574"/>
                  </a:cubicBezTo>
                  <a:cubicBezTo>
                    <a:pt x="106" y="3592"/>
                    <a:pt x="142" y="3592"/>
                    <a:pt x="159" y="3592"/>
                  </a:cubicBezTo>
                  <a:cubicBezTo>
                    <a:pt x="177" y="3592"/>
                    <a:pt x="194" y="3592"/>
                    <a:pt x="229" y="3574"/>
                  </a:cubicBezTo>
                  <a:cubicBezTo>
                    <a:pt x="423" y="3557"/>
                    <a:pt x="599" y="3468"/>
                    <a:pt x="740" y="3345"/>
                  </a:cubicBezTo>
                  <a:cubicBezTo>
                    <a:pt x="792" y="3310"/>
                    <a:pt x="846" y="3275"/>
                    <a:pt x="881" y="3240"/>
                  </a:cubicBezTo>
                  <a:cubicBezTo>
                    <a:pt x="968" y="3169"/>
                    <a:pt x="1057" y="3081"/>
                    <a:pt x="1144" y="3010"/>
                  </a:cubicBezTo>
                  <a:cubicBezTo>
                    <a:pt x="1198" y="2958"/>
                    <a:pt x="1250" y="2905"/>
                    <a:pt x="1303" y="2834"/>
                  </a:cubicBezTo>
                  <a:cubicBezTo>
                    <a:pt x="1409" y="2747"/>
                    <a:pt x="1496" y="2658"/>
                    <a:pt x="1602" y="2553"/>
                  </a:cubicBezTo>
                  <a:lnTo>
                    <a:pt x="1620" y="2553"/>
                  </a:lnTo>
                  <a:cubicBezTo>
                    <a:pt x="1708" y="2747"/>
                    <a:pt x="1761" y="2905"/>
                    <a:pt x="1848" y="3045"/>
                  </a:cubicBezTo>
                  <a:cubicBezTo>
                    <a:pt x="1937" y="3151"/>
                    <a:pt x="2008" y="3292"/>
                    <a:pt x="2095" y="3416"/>
                  </a:cubicBezTo>
                  <a:cubicBezTo>
                    <a:pt x="2165" y="3486"/>
                    <a:pt x="2219" y="3557"/>
                    <a:pt x="2289" y="3609"/>
                  </a:cubicBezTo>
                  <a:cubicBezTo>
                    <a:pt x="2430" y="3714"/>
                    <a:pt x="2571" y="3768"/>
                    <a:pt x="2676" y="3768"/>
                  </a:cubicBezTo>
                  <a:cubicBezTo>
                    <a:pt x="2782" y="3768"/>
                    <a:pt x="2869" y="3733"/>
                    <a:pt x="2923" y="3662"/>
                  </a:cubicBezTo>
                  <a:cubicBezTo>
                    <a:pt x="3010" y="3574"/>
                    <a:pt x="3081" y="3433"/>
                    <a:pt x="3099" y="3240"/>
                  </a:cubicBezTo>
                  <a:lnTo>
                    <a:pt x="3099" y="3010"/>
                  </a:lnTo>
                  <a:cubicBezTo>
                    <a:pt x="3116" y="2764"/>
                    <a:pt x="3099" y="2517"/>
                    <a:pt x="3064" y="2289"/>
                  </a:cubicBezTo>
                  <a:cubicBezTo>
                    <a:pt x="3064" y="2201"/>
                    <a:pt x="3064" y="2148"/>
                    <a:pt x="3081" y="2078"/>
                  </a:cubicBezTo>
                  <a:cubicBezTo>
                    <a:pt x="3099" y="1937"/>
                    <a:pt x="3205" y="1832"/>
                    <a:pt x="3397" y="1796"/>
                  </a:cubicBezTo>
                  <a:cubicBezTo>
                    <a:pt x="3397" y="1778"/>
                    <a:pt x="3416" y="1778"/>
                    <a:pt x="3416" y="1778"/>
                  </a:cubicBezTo>
                  <a:cubicBezTo>
                    <a:pt x="3644" y="1726"/>
                    <a:pt x="3873" y="1672"/>
                    <a:pt x="4102" y="1585"/>
                  </a:cubicBezTo>
                  <a:cubicBezTo>
                    <a:pt x="4296" y="1496"/>
                    <a:pt x="4507" y="1391"/>
                    <a:pt x="4630" y="1198"/>
                  </a:cubicBezTo>
                  <a:cubicBezTo>
                    <a:pt x="4665" y="1127"/>
                    <a:pt x="4700" y="1057"/>
                    <a:pt x="4718" y="968"/>
                  </a:cubicBezTo>
                  <a:cubicBezTo>
                    <a:pt x="4630" y="881"/>
                    <a:pt x="4542" y="811"/>
                    <a:pt x="4454" y="757"/>
                  </a:cubicBezTo>
                  <a:cubicBezTo>
                    <a:pt x="4383" y="722"/>
                    <a:pt x="4313" y="687"/>
                    <a:pt x="4261" y="670"/>
                  </a:cubicBezTo>
                  <a:cubicBezTo>
                    <a:pt x="4155" y="616"/>
                    <a:pt x="4066" y="599"/>
                    <a:pt x="3979" y="581"/>
                  </a:cubicBezTo>
                  <a:cubicBezTo>
                    <a:pt x="3873" y="546"/>
                    <a:pt x="3785" y="546"/>
                    <a:pt x="3679" y="529"/>
                  </a:cubicBezTo>
                  <a:lnTo>
                    <a:pt x="2869" y="529"/>
                  </a:lnTo>
                  <a:cubicBezTo>
                    <a:pt x="2834" y="353"/>
                    <a:pt x="2834" y="177"/>
                    <a:pt x="28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6"/>
            <p:cNvSpPr/>
            <p:nvPr/>
          </p:nvSpPr>
          <p:spPr>
            <a:xfrm>
              <a:off x="3696125" y="5012450"/>
              <a:ext cx="88050" cy="65100"/>
            </a:xfrm>
            <a:custGeom>
              <a:avLst/>
              <a:gdLst/>
              <a:ahLst/>
              <a:cxnLst/>
              <a:rect l="l" t="t" r="r" b="b"/>
              <a:pathLst>
                <a:path w="3522" h="2604" extrusionOk="0">
                  <a:moveTo>
                    <a:pt x="1621" y="1"/>
                  </a:moveTo>
                  <a:cubicBezTo>
                    <a:pt x="1639" y="70"/>
                    <a:pt x="1639" y="123"/>
                    <a:pt x="1639" y="193"/>
                  </a:cubicBezTo>
                  <a:lnTo>
                    <a:pt x="1656" y="193"/>
                  </a:lnTo>
                  <a:cubicBezTo>
                    <a:pt x="1639" y="123"/>
                    <a:pt x="1639" y="70"/>
                    <a:pt x="1621" y="1"/>
                  </a:cubicBezTo>
                  <a:close/>
                  <a:moveTo>
                    <a:pt x="3521" y="651"/>
                  </a:moveTo>
                  <a:lnTo>
                    <a:pt x="3521" y="651"/>
                  </a:lnTo>
                  <a:cubicBezTo>
                    <a:pt x="3363" y="1073"/>
                    <a:pt x="3011" y="1214"/>
                    <a:pt x="2660" y="1320"/>
                  </a:cubicBezTo>
                  <a:cubicBezTo>
                    <a:pt x="3028" y="1214"/>
                    <a:pt x="3363" y="1073"/>
                    <a:pt x="3521" y="651"/>
                  </a:cubicBezTo>
                  <a:close/>
                  <a:moveTo>
                    <a:pt x="388" y="2181"/>
                  </a:moveTo>
                  <a:cubicBezTo>
                    <a:pt x="212" y="2376"/>
                    <a:pt x="125" y="2498"/>
                    <a:pt x="1" y="2604"/>
                  </a:cubicBezTo>
                  <a:cubicBezTo>
                    <a:pt x="125" y="2498"/>
                    <a:pt x="230" y="2376"/>
                    <a:pt x="388" y="218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6"/>
            <p:cNvSpPr/>
            <p:nvPr/>
          </p:nvSpPr>
          <p:spPr>
            <a:xfrm>
              <a:off x="3660925" y="5099525"/>
              <a:ext cx="7525" cy="3550"/>
            </a:xfrm>
            <a:custGeom>
              <a:avLst/>
              <a:gdLst/>
              <a:ahLst/>
              <a:cxnLst/>
              <a:rect l="l" t="t" r="r" b="b"/>
              <a:pathLst>
                <a:path w="301" h="142" extrusionOk="0">
                  <a:moveTo>
                    <a:pt x="1" y="1"/>
                  </a:moveTo>
                  <a:cubicBezTo>
                    <a:pt x="71" y="71"/>
                    <a:pt x="177" y="125"/>
                    <a:pt x="301" y="142"/>
                  </a:cubicBezTo>
                  <a:lnTo>
                    <a:pt x="301" y="142"/>
                  </a:lnTo>
                  <a:cubicBezTo>
                    <a:pt x="177" y="125"/>
                    <a:pt x="71" y="71"/>
                    <a:pt x="1" y="1"/>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6"/>
            <p:cNvSpPr/>
            <p:nvPr/>
          </p:nvSpPr>
          <p:spPr>
            <a:xfrm>
              <a:off x="3668425" y="5099525"/>
              <a:ext cx="13225" cy="3550"/>
            </a:xfrm>
            <a:custGeom>
              <a:avLst/>
              <a:gdLst/>
              <a:ahLst/>
              <a:cxnLst/>
              <a:rect l="l" t="t" r="r" b="b"/>
              <a:pathLst>
                <a:path w="529" h="142" extrusionOk="0">
                  <a:moveTo>
                    <a:pt x="1" y="142"/>
                  </a:moveTo>
                  <a:lnTo>
                    <a:pt x="1" y="142"/>
                  </a:lnTo>
                  <a:lnTo>
                    <a:pt x="53" y="142"/>
                  </a:lnTo>
                  <a:lnTo>
                    <a:pt x="1" y="142"/>
                  </a:lnTo>
                  <a:close/>
                  <a:moveTo>
                    <a:pt x="529" y="1"/>
                  </a:moveTo>
                  <a:lnTo>
                    <a:pt x="510" y="1"/>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6"/>
            <p:cNvSpPr/>
            <p:nvPr/>
          </p:nvSpPr>
          <p:spPr>
            <a:xfrm>
              <a:off x="3716375" y="5100000"/>
              <a:ext cx="3550" cy="2650"/>
            </a:xfrm>
            <a:custGeom>
              <a:avLst/>
              <a:gdLst/>
              <a:ahLst/>
              <a:cxnLst/>
              <a:rect l="l" t="t" r="r" b="b"/>
              <a:pathLst>
                <a:path w="142" h="106" extrusionOk="0">
                  <a:moveTo>
                    <a:pt x="1" y="0"/>
                  </a:moveTo>
                  <a:cubicBezTo>
                    <a:pt x="36" y="35"/>
                    <a:pt x="89" y="88"/>
                    <a:pt x="141" y="106"/>
                  </a:cubicBezTo>
                  <a:lnTo>
                    <a:pt x="141" y="106"/>
                  </a:lnTo>
                  <a:cubicBezTo>
                    <a:pt x="89" y="88"/>
                    <a:pt x="36" y="35"/>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6"/>
            <p:cNvSpPr/>
            <p:nvPr/>
          </p:nvSpPr>
          <p:spPr>
            <a:xfrm>
              <a:off x="3669725" y="5102625"/>
              <a:ext cx="70900" cy="4425"/>
            </a:xfrm>
            <a:custGeom>
              <a:avLst/>
              <a:gdLst/>
              <a:ahLst/>
              <a:cxnLst/>
              <a:rect l="l" t="t" r="r" b="b"/>
              <a:pathLst>
                <a:path w="2836" h="177" extrusionOk="0">
                  <a:moveTo>
                    <a:pt x="2519" y="177"/>
                  </a:moveTo>
                  <a:lnTo>
                    <a:pt x="2519" y="177"/>
                  </a:lnTo>
                  <a:lnTo>
                    <a:pt x="2519" y="177"/>
                  </a:lnTo>
                  <a:lnTo>
                    <a:pt x="2519" y="177"/>
                  </a:lnTo>
                  <a:close/>
                  <a:moveTo>
                    <a:pt x="2835" y="123"/>
                  </a:moveTo>
                  <a:lnTo>
                    <a:pt x="2817" y="123"/>
                  </a:lnTo>
                  <a:lnTo>
                    <a:pt x="2835" y="123"/>
                  </a:lnTo>
                  <a:close/>
                  <a:moveTo>
                    <a:pt x="1" y="18"/>
                  </a:moveTo>
                  <a:lnTo>
                    <a:pt x="1" y="18"/>
                  </a:lnTo>
                  <a:lnTo>
                    <a:pt x="1" y="18"/>
                  </a:lnTo>
                  <a:lnTo>
                    <a:pt x="1" y="18"/>
                  </a:lnTo>
                  <a:close/>
                  <a:moveTo>
                    <a:pt x="2007" y="1"/>
                  </a:moveTo>
                  <a:lnTo>
                    <a:pt x="2007" y="1"/>
                  </a:lnTo>
                  <a:cubicBezTo>
                    <a:pt x="2167" y="106"/>
                    <a:pt x="2343" y="177"/>
                    <a:pt x="2519" y="177"/>
                  </a:cubicBezTo>
                  <a:cubicBezTo>
                    <a:pt x="2343" y="177"/>
                    <a:pt x="2167" y="106"/>
                    <a:pt x="2007" y="1"/>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6"/>
            <p:cNvSpPr/>
            <p:nvPr/>
          </p:nvSpPr>
          <p:spPr>
            <a:xfrm>
              <a:off x="3660500" y="4995675"/>
              <a:ext cx="132050" cy="111375"/>
            </a:xfrm>
            <a:custGeom>
              <a:avLst/>
              <a:gdLst/>
              <a:ahLst/>
              <a:cxnLst/>
              <a:rect l="l" t="t" r="r" b="b"/>
              <a:pathLst>
                <a:path w="5282" h="4455" extrusionOk="0">
                  <a:moveTo>
                    <a:pt x="3380" y="1"/>
                  </a:moveTo>
                  <a:cubicBezTo>
                    <a:pt x="3257" y="212"/>
                    <a:pt x="3151" y="442"/>
                    <a:pt x="3045" y="670"/>
                  </a:cubicBezTo>
                  <a:cubicBezTo>
                    <a:pt x="3064" y="740"/>
                    <a:pt x="3064" y="794"/>
                    <a:pt x="3081" y="864"/>
                  </a:cubicBezTo>
                  <a:lnTo>
                    <a:pt x="3803" y="864"/>
                  </a:lnTo>
                  <a:cubicBezTo>
                    <a:pt x="4225" y="881"/>
                    <a:pt x="4613" y="987"/>
                    <a:pt x="4946" y="1322"/>
                  </a:cubicBezTo>
                  <a:cubicBezTo>
                    <a:pt x="4789" y="1744"/>
                    <a:pt x="4437" y="1885"/>
                    <a:pt x="4085" y="1991"/>
                  </a:cubicBezTo>
                  <a:cubicBezTo>
                    <a:pt x="3749" y="2096"/>
                    <a:pt x="3556" y="2167"/>
                    <a:pt x="3433" y="2272"/>
                  </a:cubicBezTo>
                  <a:cubicBezTo>
                    <a:pt x="3310" y="2395"/>
                    <a:pt x="3310" y="2606"/>
                    <a:pt x="3327" y="3082"/>
                  </a:cubicBezTo>
                  <a:lnTo>
                    <a:pt x="3327" y="3275"/>
                  </a:lnTo>
                  <a:cubicBezTo>
                    <a:pt x="3327" y="3416"/>
                    <a:pt x="3327" y="3556"/>
                    <a:pt x="3292" y="3697"/>
                  </a:cubicBezTo>
                  <a:cubicBezTo>
                    <a:pt x="3257" y="3962"/>
                    <a:pt x="3134" y="4085"/>
                    <a:pt x="2923" y="4085"/>
                  </a:cubicBezTo>
                  <a:lnTo>
                    <a:pt x="2869" y="4085"/>
                  </a:lnTo>
                  <a:cubicBezTo>
                    <a:pt x="2817" y="4068"/>
                    <a:pt x="2747" y="4068"/>
                    <a:pt x="2693" y="4049"/>
                  </a:cubicBezTo>
                  <a:cubicBezTo>
                    <a:pt x="2376" y="3944"/>
                    <a:pt x="2219" y="3697"/>
                    <a:pt x="2078" y="3416"/>
                  </a:cubicBezTo>
                  <a:lnTo>
                    <a:pt x="2078" y="3399"/>
                  </a:lnTo>
                  <a:cubicBezTo>
                    <a:pt x="2007" y="3258"/>
                    <a:pt x="1937" y="3117"/>
                    <a:pt x="1848" y="2923"/>
                  </a:cubicBezTo>
                  <a:cubicBezTo>
                    <a:pt x="1848" y="2906"/>
                    <a:pt x="1831" y="2888"/>
                    <a:pt x="1813" y="2852"/>
                  </a:cubicBezTo>
                  <a:cubicBezTo>
                    <a:pt x="1655" y="3047"/>
                    <a:pt x="1550" y="3169"/>
                    <a:pt x="1426" y="3275"/>
                  </a:cubicBezTo>
                  <a:cubicBezTo>
                    <a:pt x="1179" y="3469"/>
                    <a:pt x="951" y="3680"/>
                    <a:pt x="687" y="3838"/>
                  </a:cubicBezTo>
                  <a:lnTo>
                    <a:pt x="670" y="3838"/>
                  </a:lnTo>
                  <a:cubicBezTo>
                    <a:pt x="651" y="3856"/>
                    <a:pt x="634" y="3856"/>
                    <a:pt x="616" y="3856"/>
                  </a:cubicBezTo>
                  <a:lnTo>
                    <a:pt x="616" y="3873"/>
                  </a:lnTo>
                  <a:lnTo>
                    <a:pt x="581" y="3873"/>
                  </a:lnTo>
                  <a:cubicBezTo>
                    <a:pt x="511" y="3909"/>
                    <a:pt x="440" y="3927"/>
                    <a:pt x="388" y="3927"/>
                  </a:cubicBezTo>
                  <a:cubicBezTo>
                    <a:pt x="353" y="3927"/>
                    <a:pt x="318" y="3927"/>
                    <a:pt x="282" y="3909"/>
                  </a:cubicBezTo>
                  <a:cubicBezTo>
                    <a:pt x="194" y="3979"/>
                    <a:pt x="88" y="4068"/>
                    <a:pt x="1" y="4155"/>
                  </a:cubicBezTo>
                  <a:lnTo>
                    <a:pt x="18" y="4155"/>
                  </a:lnTo>
                  <a:cubicBezTo>
                    <a:pt x="88" y="4225"/>
                    <a:pt x="194" y="4279"/>
                    <a:pt x="318" y="4296"/>
                  </a:cubicBezTo>
                  <a:lnTo>
                    <a:pt x="370" y="4296"/>
                  </a:lnTo>
                  <a:cubicBezTo>
                    <a:pt x="511" y="4296"/>
                    <a:pt x="670" y="4244"/>
                    <a:pt x="827" y="4155"/>
                  </a:cubicBezTo>
                  <a:lnTo>
                    <a:pt x="846" y="4155"/>
                  </a:lnTo>
                  <a:cubicBezTo>
                    <a:pt x="1144" y="3997"/>
                    <a:pt x="1391" y="3768"/>
                    <a:pt x="1708" y="3556"/>
                  </a:cubicBezTo>
                  <a:cubicBezTo>
                    <a:pt x="1884" y="3768"/>
                    <a:pt x="2024" y="3997"/>
                    <a:pt x="2219" y="4155"/>
                  </a:cubicBezTo>
                  <a:cubicBezTo>
                    <a:pt x="2219" y="4173"/>
                    <a:pt x="2219" y="4173"/>
                    <a:pt x="2236" y="4173"/>
                  </a:cubicBezTo>
                  <a:cubicBezTo>
                    <a:pt x="2271" y="4208"/>
                    <a:pt x="2324" y="4261"/>
                    <a:pt x="2376" y="4279"/>
                  </a:cubicBezTo>
                  <a:cubicBezTo>
                    <a:pt x="2536" y="4384"/>
                    <a:pt x="2712" y="4455"/>
                    <a:pt x="2888" y="4455"/>
                  </a:cubicBezTo>
                  <a:cubicBezTo>
                    <a:pt x="2993" y="4455"/>
                    <a:pt x="3081" y="4437"/>
                    <a:pt x="3186" y="4401"/>
                  </a:cubicBezTo>
                  <a:lnTo>
                    <a:pt x="3204" y="4401"/>
                  </a:lnTo>
                  <a:cubicBezTo>
                    <a:pt x="3573" y="4261"/>
                    <a:pt x="3662" y="3927"/>
                    <a:pt x="3662" y="3575"/>
                  </a:cubicBezTo>
                  <a:cubicBezTo>
                    <a:pt x="3662" y="3416"/>
                    <a:pt x="3679" y="3275"/>
                    <a:pt x="3679" y="3134"/>
                  </a:cubicBezTo>
                  <a:cubicBezTo>
                    <a:pt x="3679" y="2923"/>
                    <a:pt x="3662" y="2730"/>
                    <a:pt x="3662" y="2519"/>
                  </a:cubicBezTo>
                  <a:cubicBezTo>
                    <a:pt x="4014" y="2395"/>
                    <a:pt x="4348" y="2307"/>
                    <a:pt x="4648" y="2167"/>
                  </a:cubicBezTo>
                  <a:cubicBezTo>
                    <a:pt x="4946" y="2007"/>
                    <a:pt x="5282" y="1796"/>
                    <a:pt x="5282" y="1427"/>
                  </a:cubicBezTo>
                  <a:lnTo>
                    <a:pt x="5282" y="1392"/>
                  </a:lnTo>
                  <a:cubicBezTo>
                    <a:pt x="5263" y="951"/>
                    <a:pt x="4876" y="794"/>
                    <a:pt x="4507" y="670"/>
                  </a:cubicBezTo>
                  <a:cubicBezTo>
                    <a:pt x="4172" y="582"/>
                    <a:pt x="3820" y="547"/>
                    <a:pt x="3433" y="477"/>
                  </a:cubicBezTo>
                  <a:lnTo>
                    <a:pt x="33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6"/>
            <p:cNvSpPr/>
            <p:nvPr/>
          </p:nvSpPr>
          <p:spPr>
            <a:xfrm>
              <a:off x="3667550" y="5012400"/>
              <a:ext cx="116625" cy="85400"/>
            </a:xfrm>
            <a:custGeom>
              <a:avLst/>
              <a:gdLst/>
              <a:ahLst/>
              <a:cxnLst/>
              <a:rect l="l" t="t" r="r" b="b"/>
              <a:pathLst>
                <a:path w="4665" h="3416" extrusionOk="0">
                  <a:moveTo>
                    <a:pt x="2763" y="1"/>
                  </a:moveTo>
                  <a:cubicBezTo>
                    <a:pt x="2552" y="512"/>
                    <a:pt x="2324" y="1022"/>
                    <a:pt x="1918" y="1462"/>
                  </a:cubicBezTo>
                  <a:cubicBezTo>
                    <a:pt x="1303" y="2078"/>
                    <a:pt x="634" y="2641"/>
                    <a:pt x="0" y="3240"/>
                  </a:cubicBezTo>
                  <a:cubicBezTo>
                    <a:pt x="36" y="3258"/>
                    <a:pt x="71" y="3258"/>
                    <a:pt x="106" y="3258"/>
                  </a:cubicBezTo>
                  <a:cubicBezTo>
                    <a:pt x="158" y="3258"/>
                    <a:pt x="229" y="3240"/>
                    <a:pt x="299" y="3204"/>
                  </a:cubicBezTo>
                  <a:lnTo>
                    <a:pt x="334" y="3204"/>
                  </a:lnTo>
                  <a:lnTo>
                    <a:pt x="334" y="3187"/>
                  </a:lnTo>
                  <a:cubicBezTo>
                    <a:pt x="352" y="3187"/>
                    <a:pt x="369" y="3187"/>
                    <a:pt x="388" y="3169"/>
                  </a:cubicBezTo>
                  <a:lnTo>
                    <a:pt x="405" y="3169"/>
                  </a:lnTo>
                  <a:cubicBezTo>
                    <a:pt x="669" y="3011"/>
                    <a:pt x="897" y="2800"/>
                    <a:pt x="1144" y="2606"/>
                  </a:cubicBezTo>
                  <a:cubicBezTo>
                    <a:pt x="1268" y="2500"/>
                    <a:pt x="1355" y="2378"/>
                    <a:pt x="1531" y="2183"/>
                  </a:cubicBezTo>
                  <a:cubicBezTo>
                    <a:pt x="1549" y="2219"/>
                    <a:pt x="1566" y="2237"/>
                    <a:pt x="1566" y="2254"/>
                  </a:cubicBezTo>
                  <a:cubicBezTo>
                    <a:pt x="1655" y="2448"/>
                    <a:pt x="1725" y="2589"/>
                    <a:pt x="1796" y="2730"/>
                  </a:cubicBezTo>
                  <a:lnTo>
                    <a:pt x="1796" y="2747"/>
                  </a:lnTo>
                  <a:cubicBezTo>
                    <a:pt x="1937" y="3028"/>
                    <a:pt x="2094" y="3275"/>
                    <a:pt x="2411" y="3380"/>
                  </a:cubicBezTo>
                  <a:cubicBezTo>
                    <a:pt x="2465" y="3399"/>
                    <a:pt x="2535" y="3399"/>
                    <a:pt x="2587" y="3416"/>
                  </a:cubicBezTo>
                  <a:lnTo>
                    <a:pt x="2641" y="3416"/>
                  </a:lnTo>
                  <a:cubicBezTo>
                    <a:pt x="2852" y="3416"/>
                    <a:pt x="2975" y="3293"/>
                    <a:pt x="3010" y="3028"/>
                  </a:cubicBezTo>
                  <a:cubicBezTo>
                    <a:pt x="3045" y="2887"/>
                    <a:pt x="3045" y="2747"/>
                    <a:pt x="3045" y="2606"/>
                  </a:cubicBezTo>
                  <a:lnTo>
                    <a:pt x="3045" y="2413"/>
                  </a:lnTo>
                  <a:cubicBezTo>
                    <a:pt x="3028" y="1937"/>
                    <a:pt x="3028" y="1726"/>
                    <a:pt x="3151" y="1603"/>
                  </a:cubicBezTo>
                  <a:cubicBezTo>
                    <a:pt x="3274" y="1498"/>
                    <a:pt x="3467" y="1427"/>
                    <a:pt x="3803" y="1322"/>
                  </a:cubicBezTo>
                  <a:cubicBezTo>
                    <a:pt x="4172" y="1216"/>
                    <a:pt x="4507" y="1075"/>
                    <a:pt x="4664" y="653"/>
                  </a:cubicBezTo>
                  <a:cubicBezTo>
                    <a:pt x="4331" y="318"/>
                    <a:pt x="3943" y="212"/>
                    <a:pt x="3521" y="195"/>
                  </a:cubicBezTo>
                  <a:lnTo>
                    <a:pt x="2782" y="195"/>
                  </a:lnTo>
                  <a:cubicBezTo>
                    <a:pt x="2782" y="125"/>
                    <a:pt x="2782" y="71"/>
                    <a:pt x="2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6"/>
            <p:cNvSpPr/>
            <p:nvPr/>
          </p:nvSpPr>
          <p:spPr>
            <a:xfrm>
              <a:off x="3961050" y="5019025"/>
              <a:ext cx="1800" cy="450"/>
            </a:xfrm>
            <a:custGeom>
              <a:avLst/>
              <a:gdLst/>
              <a:ahLst/>
              <a:cxnLst/>
              <a:rect l="l" t="t" r="r" b="b"/>
              <a:pathLst>
                <a:path w="72" h="18" extrusionOk="0">
                  <a:moveTo>
                    <a:pt x="1" y="0"/>
                  </a:moveTo>
                  <a:cubicBezTo>
                    <a:pt x="36" y="0"/>
                    <a:pt x="54" y="17"/>
                    <a:pt x="71" y="17"/>
                  </a:cubicBezTo>
                  <a:cubicBezTo>
                    <a:pt x="54" y="0"/>
                    <a:pt x="19" y="0"/>
                    <a:pt x="1" y="0"/>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6"/>
            <p:cNvSpPr/>
            <p:nvPr/>
          </p:nvSpPr>
          <p:spPr>
            <a:xfrm>
              <a:off x="3872150" y="5022075"/>
              <a:ext cx="104775" cy="68675"/>
            </a:xfrm>
            <a:custGeom>
              <a:avLst/>
              <a:gdLst/>
              <a:ahLst/>
              <a:cxnLst/>
              <a:rect l="l" t="t" r="r" b="b"/>
              <a:pathLst>
                <a:path w="4191" h="2747" extrusionOk="0">
                  <a:moveTo>
                    <a:pt x="3857" y="1"/>
                  </a:moveTo>
                  <a:lnTo>
                    <a:pt x="3857" y="1"/>
                  </a:lnTo>
                  <a:cubicBezTo>
                    <a:pt x="3962" y="71"/>
                    <a:pt x="4068" y="160"/>
                    <a:pt x="4190" y="266"/>
                  </a:cubicBezTo>
                  <a:cubicBezTo>
                    <a:pt x="4173" y="247"/>
                    <a:pt x="4155" y="212"/>
                    <a:pt x="4120" y="195"/>
                  </a:cubicBezTo>
                  <a:cubicBezTo>
                    <a:pt x="4103" y="177"/>
                    <a:pt x="4085" y="160"/>
                    <a:pt x="4049" y="142"/>
                  </a:cubicBezTo>
                  <a:cubicBezTo>
                    <a:pt x="4033" y="125"/>
                    <a:pt x="4014" y="107"/>
                    <a:pt x="3979" y="90"/>
                  </a:cubicBezTo>
                  <a:cubicBezTo>
                    <a:pt x="3944" y="54"/>
                    <a:pt x="3892" y="19"/>
                    <a:pt x="3857" y="1"/>
                  </a:cubicBezTo>
                  <a:close/>
                  <a:moveTo>
                    <a:pt x="2589" y="1656"/>
                  </a:moveTo>
                  <a:cubicBezTo>
                    <a:pt x="2606" y="1973"/>
                    <a:pt x="2606" y="2308"/>
                    <a:pt x="2589" y="2606"/>
                  </a:cubicBezTo>
                  <a:cubicBezTo>
                    <a:pt x="2624" y="2289"/>
                    <a:pt x="2606" y="1973"/>
                    <a:pt x="2589" y="1656"/>
                  </a:cubicBezTo>
                  <a:close/>
                  <a:moveTo>
                    <a:pt x="318" y="2554"/>
                  </a:moveTo>
                  <a:lnTo>
                    <a:pt x="318" y="2554"/>
                  </a:lnTo>
                  <a:cubicBezTo>
                    <a:pt x="247" y="2606"/>
                    <a:pt x="177" y="2641"/>
                    <a:pt x="125" y="2695"/>
                  </a:cubicBezTo>
                  <a:cubicBezTo>
                    <a:pt x="177" y="2660"/>
                    <a:pt x="247" y="2606"/>
                    <a:pt x="318" y="2554"/>
                  </a:cubicBezTo>
                  <a:close/>
                  <a:moveTo>
                    <a:pt x="125" y="2695"/>
                  </a:moveTo>
                  <a:lnTo>
                    <a:pt x="125" y="2695"/>
                  </a:lnTo>
                  <a:cubicBezTo>
                    <a:pt x="90" y="2712"/>
                    <a:pt x="36" y="2730"/>
                    <a:pt x="1" y="2747"/>
                  </a:cubicBezTo>
                  <a:lnTo>
                    <a:pt x="19" y="2747"/>
                  </a:lnTo>
                  <a:lnTo>
                    <a:pt x="125" y="2695"/>
                  </a:ln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6"/>
            <p:cNvSpPr/>
            <p:nvPr/>
          </p:nvSpPr>
          <p:spPr>
            <a:xfrm>
              <a:off x="3856775" y="5001850"/>
              <a:ext cx="129400" cy="105200"/>
            </a:xfrm>
            <a:custGeom>
              <a:avLst/>
              <a:gdLst/>
              <a:ahLst/>
              <a:cxnLst/>
              <a:rect l="l" t="t" r="r" b="b"/>
              <a:pathLst>
                <a:path w="5176" h="4208" extrusionOk="0">
                  <a:moveTo>
                    <a:pt x="3310" y="0"/>
                  </a:moveTo>
                  <a:cubicBezTo>
                    <a:pt x="3204" y="211"/>
                    <a:pt x="3115" y="406"/>
                    <a:pt x="3028" y="617"/>
                  </a:cubicBezTo>
                  <a:lnTo>
                    <a:pt x="3362" y="617"/>
                  </a:lnTo>
                  <a:cubicBezTo>
                    <a:pt x="3732" y="617"/>
                    <a:pt x="3979" y="634"/>
                    <a:pt x="4172" y="687"/>
                  </a:cubicBezTo>
                  <a:cubicBezTo>
                    <a:pt x="4190" y="687"/>
                    <a:pt x="4225" y="687"/>
                    <a:pt x="4242" y="704"/>
                  </a:cubicBezTo>
                  <a:cubicBezTo>
                    <a:pt x="4260" y="704"/>
                    <a:pt x="4260" y="704"/>
                    <a:pt x="4277" y="723"/>
                  </a:cubicBezTo>
                  <a:cubicBezTo>
                    <a:pt x="4348" y="740"/>
                    <a:pt x="4401" y="775"/>
                    <a:pt x="4472" y="810"/>
                  </a:cubicBezTo>
                  <a:cubicBezTo>
                    <a:pt x="4507" y="828"/>
                    <a:pt x="4559" y="863"/>
                    <a:pt x="4594" y="899"/>
                  </a:cubicBezTo>
                  <a:cubicBezTo>
                    <a:pt x="4629" y="916"/>
                    <a:pt x="4648" y="934"/>
                    <a:pt x="4664" y="951"/>
                  </a:cubicBezTo>
                  <a:cubicBezTo>
                    <a:pt x="4700" y="969"/>
                    <a:pt x="4718" y="986"/>
                    <a:pt x="4735" y="1004"/>
                  </a:cubicBezTo>
                  <a:cubicBezTo>
                    <a:pt x="4770" y="1021"/>
                    <a:pt x="4788" y="1056"/>
                    <a:pt x="4805" y="1075"/>
                  </a:cubicBezTo>
                  <a:cubicBezTo>
                    <a:pt x="4805" y="1215"/>
                    <a:pt x="4735" y="1338"/>
                    <a:pt x="4648" y="1408"/>
                  </a:cubicBezTo>
                  <a:cubicBezTo>
                    <a:pt x="4559" y="1497"/>
                    <a:pt x="4436" y="1568"/>
                    <a:pt x="4312" y="1620"/>
                  </a:cubicBezTo>
                  <a:cubicBezTo>
                    <a:pt x="4101" y="1725"/>
                    <a:pt x="3855" y="1760"/>
                    <a:pt x="3627" y="1849"/>
                  </a:cubicBezTo>
                  <a:cubicBezTo>
                    <a:pt x="3380" y="1920"/>
                    <a:pt x="3256" y="1955"/>
                    <a:pt x="3221" y="2077"/>
                  </a:cubicBezTo>
                  <a:cubicBezTo>
                    <a:pt x="3186" y="2148"/>
                    <a:pt x="3186" y="2272"/>
                    <a:pt x="3204" y="2465"/>
                  </a:cubicBezTo>
                  <a:cubicBezTo>
                    <a:pt x="3221" y="2781"/>
                    <a:pt x="3221" y="3117"/>
                    <a:pt x="3204" y="3415"/>
                  </a:cubicBezTo>
                  <a:cubicBezTo>
                    <a:pt x="3186" y="3504"/>
                    <a:pt x="3169" y="3574"/>
                    <a:pt x="3134" y="3626"/>
                  </a:cubicBezTo>
                  <a:cubicBezTo>
                    <a:pt x="3080" y="3767"/>
                    <a:pt x="2975" y="3856"/>
                    <a:pt x="2834" y="3856"/>
                  </a:cubicBezTo>
                  <a:cubicBezTo>
                    <a:pt x="2747" y="3856"/>
                    <a:pt x="2658" y="3821"/>
                    <a:pt x="2570" y="3767"/>
                  </a:cubicBezTo>
                  <a:lnTo>
                    <a:pt x="2552" y="3767"/>
                  </a:lnTo>
                  <a:cubicBezTo>
                    <a:pt x="2482" y="3732"/>
                    <a:pt x="2430" y="3680"/>
                    <a:pt x="2376" y="3626"/>
                  </a:cubicBezTo>
                  <a:cubicBezTo>
                    <a:pt x="2235" y="3504"/>
                    <a:pt x="2113" y="3328"/>
                    <a:pt x="2007" y="3187"/>
                  </a:cubicBezTo>
                  <a:cubicBezTo>
                    <a:pt x="1972" y="3152"/>
                    <a:pt x="1954" y="3117"/>
                    <a:pt x="1937" y="3098"/>
                  </a:cubicBezTo>
                  <a:cubicBezTo>
                    <a:pt x="1902" y="3028"/>
                    <a:pt x="1866" y="2957"/>
                    <a:pt x="1848" y="2870"/>
                  </a:cubicBezTo>
                  <a:cubicBezTo>
                    <a:pt x="1813" y="2800"/>
                    <a:pt x="1778" y="2729"/>
                    <a:pt x="1742" y="2641"/>
                  </a:cubicBezTo>
                  <a:cubicBezTo>
                    <a:pt x="1602" y="2764"/>
                    <a:pt x="1496" y="2852"/>
                    <a:pt x="1409" y="2922"/>
                  </a:cubicBezTo>
                  <a:cubicBezTo>
                    <a:pt x="1355" y="2976"/>
                    <a:pt x="1303" y="3011"/>
                    <a:pt x="1250" y="3063"/>
                  </a:cubicBezTo>
                  <a:cubicBezTo>
                    <a:pt x="1144" y="3169"/>
                    <a:pt x="1038" y="3274"/>
                    <a:pt x="933" y="3363"/>
                  </a:cubicBezTo>
                  <a:cubicBezTo>
                    <a:pt x="862" y="3415"/>
                    <a:pt x="792" y="3469"/>
                    <a:pt x="740" y="3504"/>
                  </a:cubicBezTo>
                  <a:lnTo>
                    <a:pt x="634" y="3556"/>
                  </a:lnTo>
                  <a:lnTo>
                    <a:pt x="616" y="3556"/>
                  </a:lnTo>
                  <a:cubicBezTo>
                    <a:pt x="545" y="3574"/>
                    <a:pt x="475" y="3591"/>
                    <a:pt x="405" y="3591"/>
                  </a:cubicBezTo>
                  <a:cubicBezTo>
                    <a:pt x="264" y="3715"/>
                    <a:pt x="141" y="3838"/>
                    <a:pt x="1" y="3961"/>
                  </a:cubicBezTo>
                  <a:lnTo>
                    <a:pt x="17" y="3961"/>
                  </a:lnTo>
                  <a:cubicBezTo>
                    <a:pt x="71" y="3997"/>
                    <a:pt x="123" y="4014"/>
                    <a:pt x="177" y="4032"/>
                  </a:cubicBezTo>
                  <a:cubicBezTo>
                    <a:pt x="229" y="4032"/>
                    <a:pt x="264" y="4049"/>
                    <a:pt x="299" y="4049"/>
                  </a:cubicBezTo>
                  <a:lnTo>
                    <a:pt x="317" y="4049"/>
                  </a:lnTo>
                  <a:cubicBezTo>
                    <a:pt x="510" y="4049"/>
                    <a:pt x="705" y="3943"/>
                    <a:pt x="881" y="3821"/>
                  </a:cubicBezTo>
                  <a:lnTo>
                    <a:pt x="898" y="3821"/>
                  </a:lnTo>
                  <a:cubicBezTo>
                    <a:pt x="898" y="3821"/>
                    <a:pt x="916" y="3821"/>
                    <a:pt x="916" y="3802"/>
                  </a:cubicBezTo>
                  <a:cubicBezTo>
                    <a:pt x="1144" y="3662"/>
                    <a:pt x="1355" y="3469"/>
                    <a:pt x="1602" y="3293"/>
                  </a:cubicBezTo>
                  <a:cubicBezTo>
                    <a:pt x="1742" y="3485"/>
                    <a:pt x="1866" y="3697"/>
                    <a:pt x="2042" y="3856"/>
                  </a:cubicBezTo>
                  <a:cubicBezTo>
                    <a:pt x="2042" y="3873"/>
                    <a:pt x="2042" y="3873"/>
                    <a:pt x="2059" y="3873"/>
                  </a:cubicBezTo>
                  <a:cubicBezTo>
                    <a:pt x="2130" y="3943"/>
                    <a:pt x="2200" y="3997"/>
                    <a:pt x="2271" y="4049"/>
                  </a:cubicBezTo>
                  <a:cubicBezTo>
                    <a:pt x="2430" y="4137"/>
                    <a:pt x="2606" y="4208"/>
                    <a:pt x="2782" y="4208"/>
                  </a:cubicBezTo>
                  <a:cubicBezTo>
                    <a:pt x="2887" y="4208"/>
                    <a:pt x="3010" y="4190"/>
                    <a:pt x="3115" y="4137"/>
                  </a:cubicBezTo>
                  <a:cubicBezTo>
                    <a:pt x="3503" y="3997"/>
                    <a:pt x="3556" y="3645"/>
                    <a:pt x="3556" y="3309"/>
                  </a:cubicBezTo>
                  <a:cubicBezTo>
                    <a:pt x="3573" y="3152"/>
                    <a:pt x="3573" y="3011"/>
                    <a:pt x="3573" y="2870"/>
                  </a:cubicBezTo>
                  <a:lnTo>
                    <a:pt x="3573" y="2272"/>
                  </a:lnTo>
                  <a:cubicBezTo>
                    <a:pt x="3908" y="2148"/>
                    <a:pt x="4190" y="2077"/>
                    <a:pt x="4453" y="1955"/>
                  </a:cubicBezTo>
                  <a:cubicBezTo>
                    <a:pt x="4805" y="1796"/>
                    <a:pt x="5176" y="1584"/>
                    <a:pt x="5176" y="1180"/>
                  </a:cubicBezTo>
                  <a:lnTo>
                    <a:pt x="5176" y="1110"/>
                  </a:lnTo>
                  <a:cubicBezTo>
                    <a:pt x="5140" y="652"/>
                    <a:pt x="4718" y="511"/>
                    <a:pt x="4331" y="406"/>
                  </a:cubicBezTo>
                  <a:cubicBezTo>
                    <a:pt x="4014" y="317"/>
                    <a:pt x="3679" y="300"/>
                    <a:pt x="3327" y="230"/>
                  </a:cubicBezTo>
                  <a:cubicBezTo>
                    <a:pt x="3327" y="159"/>
                    <a:pt x="3310" y="89"/>
                    <a:pt x="3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6"/>
            <p:cNvSpPr/>
            <p:nvPr/>
          </p:nvSpPr>
          <p:spPr>
            <a:xfrm>
              <a:off x="3866875" y="5017250"/>
              <a:ext cx="110050" cy="81000"/>
            </a:xfrm>
            <a:custGeom>
              <a:avLst/>
              <a:gdLst/>
              <a:ahLst/>
              <a:cxnLst/>
              <a:rect l="l" t="t" r="r" b="b"/>
              <a:pathLst>
                <a:path w="4402" h="3240" extrusionOk="0">
                  <a:moveTo>
                    <a:pt x="2624" y="1"/>
                  </a:moveTo>
                  <a:cubicBezTo>
                    <a:pt x="2430" y="440"/>
                    <a:pt x="2219" y="898"/>
                    <a:pt x="1850" y="1268"/>
                  </a:cubicBezTo>
                  <a:cubicBezTo>
                    <a:pt x="1268" y="1867"/>
                    <a:pt x="634" y="2412"/>
                    <a:pt x="1" y="2975"/>
                  </a:cubicBezTo>
                  <a:cubicBezTo>
                    <a:pt x="71" y="2975"/>
                    <a:pt x="141" y="2958"/>
                    <a:pt x="212" y="2940"/>
                  </a:cubicBezTo>
                  <a:cubicBezTo>
                    <a:pt x="247" y="2923"/>
                    <a:pt x="301" y="2905"/>
                    <a:pt x="336" y="2888"/>
                  </a:cubicBezTo>
                  <a:cubicBezTo>
                    <a:pt x="388" y="2834"/>
                    <a:pt x="458" y="2799"/>
                    <a:pt x="529" y="2747"/>
                  </a:cubicBezTo>
                  <a:cubicBezTo>
                    <a:pt x="634" y="2658"/>
                    <a:pt x="740" y="2553"/>
                    <a:pt x="846" y="2447"/>
                  </a:cubicBezTo>
                  <a:cubicBezTo>
                    <a:pt x="899" y="2395"/>
                    <a:pt x="951" y="2360"/>
                    <a:pt x="1005" y="2306"/>
                  </a:cubicBezTo>
                  <a:cubicBezTo>
                    <a:pt x="1092" y="2236"/>
                    <a:pt x="1198" y="2148"/>
                    <a:pt x="1338" y="2025"/>
                  </a:cubicBezTo>
                  <a:cubicBezTo>
                    <a:pt x="1374" y="2113"/>
                    <a:pt x="1409" y="2184"/>
                    <a:pt x="1444" y="2254"/>
                  </a:cubicBezTo>
                  <a:cubicBezTo>
                    <a:pt x="1462" y="2341"/>
                    <a:pt x="1498" y="2412"/>
                    <a:pt x="1533" y="2482"/>
                  </a:cubicBezTo>
                  <a:cubicBezTo>
                    <a:pt x="1550" y="2501"/>
                    <a:pt x="1568" y="2536"/>
                    <a:pt x="1603" y="2571"/>
                  </a:cubicBezTo>
                  <a:cubicBezTo>
                    <a:pt x="1709" y="2712"/>
                    <a:pt x="1831" y="2888"/>
                    <a:pt x="1972" y="3010"/>
                  </a:cubicBezTo>
                  <a:cubicBezTo>
                    <a:pt x="2026" y="3064"/>
                    <a:pt x="2078" y="3116"/>
                    <a:pt x="2148" y="3151"/>
                  </a:cubicBezTo>
                  <a:lnTo>
                    <a:pt x="2166" y="3151"/>
                  </a:lnTo>
                  <a:cubicBezTo>
                    <a:pt x="2254" y="3205"/>
                    <a:pt x="2343" y="3240"/>
                    <a:pt x="2430" y="3240"/>
                  </a:cubicBezTo>
                  <a:cubicBezTo>
                    <a:pt x="2571" y="3240"/>
                    <a:pt x="2676" y="3151"/>
                    <a:pt x="2730" y="3010"/>
                  </a:cubicBezTo>
                  <a:cubicBezTo>
                    <a:pt x="2765" y="2958"/>
                    <a:pt x="2782" y="2888"/>
                    <a:pt x="2800" y="2799"/>
                  </a:cubicBezTo>
                  <a:cubicBezTo>
                    <a:pt x="2835" y="2482"/>
                    <a:pt x="2817" y="2165"/>
                    <a:pt x="2800" y="1849"/>
                  </a:cubicBezTo>
                  <a:cubicBezTo>
                    <a:pt x="2782" y="1656"/>
                    <a:pt x="2782" y="1532"/>
                    <a:pt x="2817" y="1461"/>
                  </a:cubicBezTo>
                  <a:cubicBezTo>
                    <a:pt x="2852" y="1339"/>
                    <a:pt x="2976" y="1304"/>
                    <a:pt x="3223" y="1233"/>
                  </a:cubicBezTo>
                  <a:cubicBezTo>
                    <a:pt x="3451" y="1144"/>
                    <a:pt x="3697" y="1109"/>
                    <a:pt x="3908" y="1004"/>
                  </a:cubicBezTo>
                  <a:cubicBezTo>
                    <a:pt x="4032" y="952"/>
                    <a:pt x="4155" y="881"/>
                    <a:pt x="4244" y="792"/>
                  </a:cubicBezTo>
                  <a:cubicBezTo>
                    <a:pt x="4331" y="722"/>
                    <a:pt x="4401" y="599"/>
                    <a:pt x="4401" y="459"/>
                  </a:cubicBezTo>
                  <a:cubicBezTo>
                    <a:pt x="4279" y="353"/>
                    <a:pt x="4173" y="264"/>
                    <a:pt x="4068" y="194"/>
                  </a:cubicBezTo>
                  <a:cubicBezTo>
                    <a:pt x="3997" y="159"/>
                    <a:pt x="3944" y="124"/>
                    <a:pt x="3873" y="107"/>
                  </a:cubicBezTo>
                  <a:cubicBezTo>
                    <a:pt x="3856" y="88"/>
                    <a:pt x="3856" y="88"/>
                    <a:pt x="3838" y="88"/>
                  </a:cubicBezTo>
                  <a:cubicBezTo>
                    <a:pt x="3821" y="88"/>
                    <a:pt x="3803" y="71"/>
                    <a:pt x="3768" y="71"/>
                  </a:cubicBezTo>
                  <a:cubicBezTo>
                    <a:pt x="3575" y="18"/>
                    <a:pt x="3328" y="1"/>
                    <a:pt x="29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6"/>
            <p:cNvSpPr/>
            <p:nvPr/>
          </p:nvSpPr>
          <p:spPr>
            <a:xfrm>
              <a:off x="4053475" y="5098650"/>
              <a:ext cx="53700" cy="4425"/>
            </a:xfrm>
            <a:custGeom>
              <a:avLst/>
              <a:gdLst/>
              <a:ahLst/>
              <a:cxnLst/>
              <a:rect l="l" t="t" r="r" b="b"/>
              <a:pathLst>
                <a:path w="2148" h="177" extrusionOk="0">
                  <a:moveTo>
                    <a:pt x="0" y="142"/>
                  </a:moveTo>
                  <a:cubicBezTo>
                    <a:pt x="18" y="160"/>
                    <a:pt x="54" y="160"/>
                    <a:pt x="89" y="160"/>
                  </a:cubicBezTo>
                  <a:lnTo>
                    <a:pt x="89" y="160"/>
                  </a:lnTo>
                  <a:cubicBezTo>
                    <a:pt x="54" y="160"/>
                    <a:pt x="18" y="160"/>
                    <a:pt x="0" y="142"/>
                  </a:cubicBezTo>
                  <a:close/>
                  <a:moveTo>
                    <a:pt x="1936" y="19"/>
                  </a:moveTo>
                  <a:lnTo>
                    <a:pt x="2148" y="177"/>
                  </a:lnTo>
                  <a:lnTo>
                    <a:pt x="2148" y="177"/>
                  </a:lnTo>
                  <a:lnTo>
                    <a:pt x="1936" y="19"/>
                  </a:lnTo>
                  <a:close/>
                  <a:moveTo>
                    <a:pt x="1936" y="1"/>
                  </a:moveTo>
                  <a:lnTo>
                    <a:pt x="1936" y="1"/>
                  </a:lnTo>
                  <a:lnTo>
                    <a:pt x="1936" y="1"/>
                  </a:lnTo>
                  <a:close/>
                  <a:moveTo>
                    <a:pt x="1936" y="1"/>
                  </a:moveTo>
                  <a:lnTo>
                    <a:pt x="1936" y="1"/>
                  </a:ln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6"/>
            <p:cNvSpPr/>
            <p:nvPr/>
          </p:nvSpPr>
          <p:spPr>
            <a:xfrm>
              <a:off x="4104100" y="5066550"/>
              <a:ext cx="27300" cy="30825"/>
            </a:xfrm>
            <a:custGeom>
              <a:avLst/>
              <a:gdLst/>
              <a:ahLst/>
              <a:cxnLst/>
              <a:rect l="l" t="t" r="r" b="b"/>
              <a:pathLst>
                <a:path w="1092" h="1233" extrusionOk="0">
                  <a:moveTo>
                    <a:pt x="1056" y="0"/>
                  </a:moveTo>
                  <a:lnTo>
                    <a:pt x="1056" y="0"/>
                  </a:lnTo>
                  <a:cubicBezTo>
                    <a:pt x="1073" y="299"/>
                    <a:pt x="1073" y="599"/>
                    <a:pt x="1038" y="897"/>
                  </a:cubicBezTo>
                  <a:cubicBezTo>
                    <a:pt x="1092" y="599"/>
                    <a:pt x="1092" y="299"/>
                    <a:pt x="1056" y="0"/>
                  </a:cubicBezTo>
                  <a:close/>
                  <a:moveTo>
                    <a:pt x="0" y="863"/>
                  </a:moveTo>
                  <a:cubicBezTo>
                    <a:pt x="123" y="1038"/>
                    <a:pt x="282" y="1179"/>
                    <a:pt x="510" y="1233"/>
                  </a:cubicBezTo>
                  <a:cubicBezTo>
                    <a:pt x="282" y="1162"/>
                    <a:pt x="123" y="1038"/>
                    <a:pt x="0" y="863"/>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6"/>
            <p:cNvSpPr/>
            <p:nvPr/>
          </p:nvSpPr>
          <p:spPr>
            <a:xfrm>
              <a:off x="4053475" y="5008000"/>
              <a:ext cx="127200" cy="99050"/>
            </a:xfrm>
            <a:custGeom>
              <a:avLst/>
              <a:gdLst/>
              <a:ahLst/>
              <a:cxnLst/>
              <a:rect l="l" t="t" r="r" b="b"/>
              <a:pathLst>
                <a:path w="5088" h="3962" extrusionOk="0">
                  <a:moveTo>
                    <a:pt x="3239" y="1"/>
                  </a:moveTo>
                  <a:lnTo>
                    <a:pt x="3081" y="371"/>
                  </a:lnTo>
                  <a:lnTo>
                    <a:pt x="3450" y="371"/>
                  </a:lnTo>
                  <a:cubicBezTo>
                    <a:pt x="3821" y="371"/>
                    <a:pt x="4173" y="423"/>
                    <a:pt x="4471" y="634"/>
                  </a:cubicBezTo>
                  <a:lnTo>
                    <a:pt x="4490" y="634"/>
                  </a:lnTo>
                  <a:cubicBezTo>
                    <a:pt x="4577" y="688"/>
                    <a:pt x="4647" y="758"/>
                    <a:pt x="4718" y="829"/>
                  </a:cubicBezTo>
                  <a:cubicBezTo>
                    <a:pt x="4630" y="1092"/>
                    <a:pt x="4471" y="1216"/>
                    <a:pt x="4295" y="1322"/>
                  </a:cubicBezTo>
                  <a:cubicBezTo>
                    <a:pt x="4243" y="1357"/>
                    <a:pt x="4190" y="1374"/>
                    <a:pt x="4137" y="1409"/>
                  </a:cubicBezTo>
                  <a:cubicBezTo>
                    <a:pt x="4119" y="1409"/>
                    <a:pt x="4102" y="1427"/>
                    <a:pt x="4084" y="1427"/>
                  </a:cubicBezTo>
                  <a:cubicBezTo>
                    <a:pt x="3961" y="1479"/>
                    <a:pt x="3821" y="1514"/>
                    <a:pt x="3680" y="1550"/>
                  </a:cubicBezTo>
                  <a:lnTo>
                    <a:pt x="3661" y="1550"/>
                  </a:lnTo>
                  <a:cubicBezTo>
                    <a:pt x="3645" y="1550"/>
                    <a:pt x="3626" y="1568"/>
                    <a:pt x="3609" y="1568"/>
                  </a:cubicBezTo>
                  <a:cubicBezTo>
                    <a:pt x="3046" y="1726"/>
                    <a:pt x="3046" y="1744"/>
                    <a:pt x="3081" y="2342"/>
                  </a:cubicBezTo>
                  <a:cubicBezTo>
                    <a:pt x="3117" y="2641"/>
                    <a:pt x="3117" y="2941"/>
                    <a:pt x="3063" y="3239"/>
                  </a:cubicBezTo>
                  <a:cubicBezTo>
                    <a:pt x="3028" y="3486"/>
                    <a:pt x="2905" y="3592"/>
                    <a:pt x="2711" y="3592"/>
                  </a:cubicBezTo>
                  <a:cubicBezTo>
                    <a:pt x="2659" y="3592"/>
                    <a:pt x="2605" y="3575"/>
                    <a:pt x="2535" y="3575"/>
                  </a:cubicBezTo>
                  <a:cubicBezTo>
                    <a:pt x="2307" y="3521"/>
                    <a:pt x="2148" y="3380"/>
                    <a:pt x="2025" y="3204"/>
                  </a:cubicBezTo>
                  <a:cubicBezTo>
                    <a:pt x="1972" y="3134"/>
                    <a:pt x="1936" y="3063"/>
                    <a:pt x="1901" y="2976"/>
                  </a:cubicBezTo>
                  <a:cubicBezTo>
                    <a:pt x="1849" y="2906"/>
                    <a:pt x="1814" y="2835"/>
                    <a:pt x="1779" y="2765"/>
                  </a:cubicBezTo>
                  <a:cubicBezTo>
                    <a:pt x="1779" y="2747"/>
                    <a:pt x="1760" y="2730"/>
                    <a:pt x="1760" y="2711"/>
                  </a:cubicBezTo>
                  <a:cubicBezTo>
                    <a:pt x="1708" y="2606"/>
                    <a:pt x="1673" y="2500"/>
                    <a:pt x="1603" y="2378"/>
                  </a:cubicBezTo>
                  <a:cubicBezTo>
                    <a:pt x="1444" y="2535"/>
                    <a:pt x="1356" y="2641"/>
                    <a:pt x="1251" y="2730"/>
                  </a:cubicBezTo>
                  <a:cubicBezTo>
                    <a:pt x="1197" y="2765"/>
                    <a:pt x="1162" y="2800"/>
                    <a:pt x="1110" y="2835"/>
                  </a:cubicBezTo>
                  <a:cubicBezTo>
                    <a:pt x="986" y="2941"/>
                    <a:pt x="863" y="3028"/>
                    <a:pt x="739" y="3117"/>
                  </a:cubicBezTo>
                  <a:cubicBezTo>
                    <a:pt x="687" y="3169"/>
                    <a:pt x="617" y="3223"/>
                    <a:pt x="547" y="3275"/>
                  </a:cubicBezTo>
                  <a:cubicBezTo>
                    <a:pt x="352" y="3434"/>
                    <a:pt x="176" y="3610"/>
                    <a:pt x="0" y="3768"/>
                  </a:cubicBezTo>
                  <a:cubicBezTo>
                    <a:pt x="18" y="3786"/>
                    <a:pt x="54" y="3786"/>
                    <a:pt x="89" y="3786"/>
                  </a:cubicBezTo>
                  <a:lnTo>
                    <a:pt x="141" y="3786"/>
                  </a:lnTo>
                  <a:cubicBezTo>
                    <a:pt x="194" y="3786"/>
                    <a:pt x="247" y="3786"/>
                    <a:pt x="300" y="3768"/>
                  </a:cubicBezTo>
                  <a:cubicBezTo>
                    <a:pt x="476" y="3732"/>
                    <a:pt x="652" y="3645"/>
                    <a:pt x="810" y="3556"/>
                  </a:cubicBezTo>
                  <a:cubicBezTo>
                    <a:pt x="1039" y="3416"/>
                    <a:pt x="1251" y="3223"/>
                    <a:pt x="1479" y="3047"/>
                  </a:cubicBezTo>
                  <a:cubicBezTo>
                    <a:pt x="1638" y="3239"/>
                    <a:pt x="1760" y="3451"/>
                    <a:pt x="1936" y="3627"/>
                  </a:cubicBezTo>
                  <a:lnTo>
                    <a:pt x="1936" y="3645"/>
                  </a:lnTo>
                  <a:lnTo>
                    <a:pt x="2148" y="3803"/>
                  </a:lnTo>
                  <a:cubicBezTo>
                    <a:pt x="2307" y="3891"/>
                    <a:pt x="2483" y="3944"/>
                    <a:pt x="2659" y="3962"/>
                  </a:cubicBezTo>
                  <a:cubicBezTo>
                    <a:pt x="2746" y="3962"/>
                    <a:pt x="2852" y="3944"/>
                    <a:pt x="2940" y="3908"/>
                  </a:cubicBezTo>
                  <a:lnTo>
                    <a:pt x="2957" y="3908"/>
                  </a:lnTo>
                  <a:cubicBezTo>
                    <a:pt x="3380" y="3768"/>
                    <a:pt x="3433" y="3416"/>
                    <a:pt x="3450" y="3047"/>
                  </a:cubicBezTo>
                  <a:lnTo>
                    <a:pt x="3450" y="2624"/>
                  </a:lnTo>
                  <a:lnTo>
                    <a:pt x="3450" y="2007"/>
                  </a:lnTo>
                  <a:cubicBezTo>
                    <a:pt x="3661" y="1955"/>
                    <a:pt x="3873" y="1920"/>
                    <a:pt x="4032" y="1831"/>
                  </a:cubicBezTo>
                  <a:cubicBezTo>
                    <a:pt x="4330" y="1674"/>
                    <a:pt x="4647" y="1514"/>
                    <a:pt x="4877" y="1303"/>
                  </a:cubicBezTo>
                  <a:cubicBezTo>
                    <a:pt x="5018" y="1162"/>
                    <a:pt x="5088" y="1022"/>
                    <a:pt x="5088" y="881"/>
                  </a:cubicBezTo>
                  <a:cubicBezTo>
                    <a:pt x="5088" y="723"/>
                    <a:pt x="4999" y="564"/>
                    <a:pt x="4806" y="458"/>
                  </a:cubicBezTo>
                  <a:cubicBezTo>
                    <a:pt x="4490" y="265"/>
                    <a:pt x="4119" y="177"/>
                    <a:pt x="3767" y="71"/>
                  </a:cubicBezTo>
                  <a:cubicBezTo>
                    <a:pt x="3591" y="19"/>
                    <a:pt x="3415" y="19"/>
                    <a:pt x="3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6"/>
            <p:cNvSpPr/>
            <p:nvPr/>
          </p:nvSpPr>
          <p:spPr>
            <a:xfrm>
              <a:off x="4067125" y="5017250"/>
              <a:ext cx="104300" cy="80550"/>
            </a:xfrm>
            <a:custGeom>
              <a:avLst/>
              <a:gdLst/>
              <a:ahLst/>
              <a:cxnLst/>
              <a:rect l="l" t="t" r="r" b="b"/>
              <a:pathLst>
                <a:path w="4172" h="3222" extrusionOk="0">
                  <a:moveTo>
                    <a:pt x="2535" y="1"/>
                  </a:moveTo>
                  <a:cubicBezTo>
                    <a:pt x="2341" y="440"/>
                    <a:pt x="2130" y="898"/>
                    <a:pt x="1761" y="1268"/>
                  </a:cubicBezTo>
                  <a:cubicBezTo>
                    <a:pt x="1198" y="1832"/>
                    <a:pt x="599" y="2360"/>
                    <a:pt x="17" y="2888"/>
                  </a:cubicBezTo>
                  <a:cubicBezTo>
                    <a:pt x="1" y="2888"/>
                    <a:pt x="1" y="2905"/>
                    <a:pt x="1" y="2905"/>
                  </a:cubicBezTo>
                  <a:cubicBezTo>
                    <a:pt x="71" y="2853"/>
                    <a:pt x="141" y="2799"/>
                    <a:pt x="193" y="2747"/>
                  </a:cubicBezTo>
                  <a:cubicBezTo>
                    <a:pt x="317" y="2658"/>
                    <a:pt x="440" y="2571"/>
                    <a:pt x="564" y="2465"/>
                  </a:cubicBezTo>
                  <a:cubicBezTo>
                    <a:pt x="616" y="2430"/>
                    <a:pt x="651" y="2395"/>
                    <a:pt x="705" y="2360"/>
                  </a:cubicBezTo>
                  <a:cubicBezTo>
                    <a:pt x="810" y="2271"/>
                    <a:pt x="898" y="2165"/>
                    <a:pt x="1057" y="2008"/>
                  </a:cubicBezTo>
                  <a:cubicBezTo>
                    <a:pt x="1127" y="2130"/>
                    <a:pt x="1162" y="2236"/>
                    <a:pt x="1214" y="2341"/>
                  </a:cubicBezTo>
                  <a:cubicBezTo>
                    <a:pt x="1214" y="2360"/>
                    <a:pt x="1233" y="2377"/>
                    <a:pt x="1233" y="2395"/>
                  </a:cubicBezTo>
                  <a:cubicBezTo>
                    <a:pt x="1268" y="2465"/>
                    <a:pt x="1303" y="2536"/>
                    <a:pt x="1355" y="2606"/>
                  </a:cubicBezTo>
                  <a:cubicBezTo>
                    <a:pt x="1390" y="2693"/>
                    <a:pt x="1426" y="2764"/>
                    <a:pt x="1479" y="2834"/>
                  </a:cubicBezTo>
                  <a:cubicBezTo>
                    <a:pt x="1602" y="3010"/>
                    <a:pt x="1761" y="3134"/>
                    <a:pt x="1989" y="3205"/>
                  </a:cubicBezTo>
                  <a:cubicBezTo>
                    <a:pt x="2059" y="3205"/>
                    <a:pt x="2113" y="3222"/>
                    <a:pt x="2165" y="3222"/>
                  </a:cubicBezTo>
                  <a:cubicBezTo>
                    <a:pt x="2359" y="3222"/>
                    <a:pt x="2482" y="3116"/>
                    <a:pt x="2517" y="2869"/>
                  </a:cubicBezTo>
                  <a:cubicBezTo>
                    <a:pt x="2552" y="2571"/>
                    <a:pt x="2552" y="2271"/>
                    <a:pt x="2535" y="1972"/>
                  </a:cubicBezTo>
                  <a:cubicBezTo>
                    <a:pt x="2500" y="1374"/>
                    <a:pt x="2500" y="1356"/>
                    <a:pt x="3063" y="1198"/>
                  </a:cubicBezTo>
                  <a:cubicBezTo>
                    <a:pt x="3080" y="1198"/>
                    <a:pt x="3099" y="1180"/>
                    <a:pt x="3115" y="1180"/>
                  </a:cubicBezTo>
                  <a:lnTo>
                    <a:pt x="3134" y="1180"/>
                  </a:lnTo>
                  <a:cubicBezTo>
                    <a:pt x="3275" y="1144"/>
                    <a:pt x="3415" y="1109"/>
                    <a:pt x="3538" y="1057"/>
                  </a:cubicBezTo>
                  <a:cubicBezTo>
                    <a:pt x="3556" y="1057"/>
                    <a:pt x="3573" y="1039"/>
                    <a:pt x="3591" y="1039"/>
                  </a:cubicBezTo>
                  <a:cubicBezTo>
                    <a:pt x="3644" y="1004"/>
                    <a:pt x="3697" y="987"/>
                    <a:pt x="3749" y="952"/>
                  </a:cubicBezTo>
                  <a:cubicBezTo>
                    <a:pt x="3925" y="846"/>
                    <a:pt x="4084" y="722"/>
                    <a:pt x="4172" y="459"/>
                  </a:cubicBezTo>
                  <a:cubicBezTo>
                    <a:pt x="4101" y="388"/>
                    <a:pt x="4031" y="318"/>
                    <a:pt x="3944" y="264"/>
                  </a:cubicBezTo>
                  <a:lnTo>
                    <a:pt x="3925" y="264"/>
                  </a:lnTo>
                  <a:cubicBezTo>
                    <a:pt x="3627" y="53"/>
                    <a:pt x="3275" y="1"/>
                    <a:pt x="29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6"/>
            <p:cNvSpPr/>
            <p:nvPr/>
          </p:nvSpPr>
          <p:spPr>
            <a:xfrm>
              <a:off x="4339075" y="5017250"/>
              <a:ext cx="6200" cy="925"/>
            </a:xfrm>
            <a:custGeom>
              <a:avLst/>
              <a:gdLst/>
              <a:ahLst/>
              <a:cxnLst/>
              <a:rect l="l" t="t" r="r" b="b"/>
              <a:pathLst>
                <a:path w="248" h="37" extrusionOk="0">
                  <a:moveTo>
                    <a:pt x="1" y="1"/>
                  </a:moveTo>
                  <a:cubicBezTo>
                    <a:pt x="75" y="15"/>
                    <a:pt x="138" y="18"/>
                    <a:pt x="209" y="29"/>
                  </a:cubicBezTo>
                  <a:lnTo>
                    <a:pt x="209" y="29"/>
                  </a:lnTo>
                  <a:cubicBezTo>
                    <a:pt x="194" y="24"/>
                    <a:pt x="179" y="18"/>
                    <a:pt x="159" y="18"/>
                  </a:cubicBezTo>
                  <a:cubicBezTo>
                    <a:pt x="107" y="18"/>
                    <a:pt x="53" y="1"/>
                    <a:pt x="1" y="1"/>
                  </a:cubicBezTo>
                  <a:close/>
                  <a:moveTo>
                    <a:pt x="209" y="29"/>
                  </a:moveTo>
                  <a:cubicBezTo>
                    <a:pt x="221" y="33"/>
                    <a:pt x="233" y="36"/>
                    <a:pt x="247" y="36"/>
                  </a:cubicBezTo>
                  <a:cubicBezTo>
                    <a:pt x="234" y="34"/>
                    <a:pt x="222" y="31"/>
                    <a:pt x="209" y="29"/>
                  </a:cubicBezTo>
                  <a:close/>
                </a:path>
              </a:pathLst>
            </a:custGeom>
            <a:solidFill>
              <a:srgbClr val="DDC4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6"/>
            <p:cNvSpPr/>
            <p:nvPr/>
          </p:nvSpPr>
          <p:spPr>
            <a:xfrm>
              <a:off x="4288150" y="5068950"/>
              <a:ext cx="8725" cy="17875"/>
            </a:xfrm>
            <a:custGeom>
              <a:avLst/>
              <a:gdLst/>
              <a:ahLst/>
              <a:cxnLst/>
              <a:rect l="l" t="t" r="r" b="b"/>
              <a:pathLst>
                <a:path w="349" h="715" extrusionOk="0">
                  <a:moveTo>
                    <a:pt x="0" y="0"/>
                  </a:moveTo>
                  <a:cubicBezTo>
                    <a:pt x="103" y="226"/>
                    <a:pt x="173" y="400"/>
                    <a:pt x="259" y="573"/>
                  </a:cubicBezTo>
                  <a:cubicBezTo>
                    <a:pt x="295" y="625"/>
                    <a:pt x="330" y="679"/>
                    <a:pt x="348" y="714"/>
                  </a:cubicBezTo>
                  <a:cubicBezTo>
                    <a:pt x="330" y="661"/>
                    <a:pt x="295" y="625"/>
                    <a:pt x="259" y="555"/>
                  </a:cubicBezTo>
                  <a:cubicBezTo>
                    <a:pt x="173" y="399"/>
                    <a:pt x="103" y="226"/>
                    <a:pt x="0" y="0"/>
                  </a:cubicBezTo>
                  <a:close/>
                </a:path>
              </a:pathLst>
            </a:custGeom>
            <a:solidFill>
              <a:srgbClr val="BF9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6"/>
            <p:cNvSpPr/>
            <p:nvPr/>
          </p:nvSpPr>
          <p:spPr>
            <a:xfrm>
              <a:off x="4250625" y="5008450"/>
              <a:ext cx="123225" cy="98600"/>
            </a:xfrm>
            <a:custGeom>
              <a:avLst/>
              <a:gdLst/>
              <a:ahLst/>
              <a:cxnLst/>
              <a:rect l="l" t="t" r="r" b="b"/>
              <a:pathLst>
                <a:path w="4929" h="3944" extrusionOk="0">
                  <a:moveTo>
                    <a:pt x="3257" y="1"/>
                  </a:moveTo>
                  <a:cubicBezTo>
                    <a:pt x="3204" y="107"/>
                    <a:pt x="3169" y="229"/>
                    <a:pt x="3116" y="353"/>
                  </a:cubicBezTo>
                  <a:lnTo>
                    <a:pt x="3539" y="353"/>
                  </a:lnTo>
                  <a:cubicBezTo>
                    <a:pt x="3591" y="353"/>
                    <a:pt x="3645" y="370"/>
                    <a:pt x="3697" y="370"/>
                  </a:cubicBezTo>
                  <a:cubicBezTo>
                    <a:pt x="3732" y="370"/>
                    <a:pt x="3750" y="388"/>
                    <a:pt x="3785" y="388"/>
                  </a:cubicBezTo>
                  <a:cubicBezTo>
                    <a:pt x="3908" y="405"/>
                    <a:pt x="4032" y="440"/>
                    <a:pt x="4154" y="494"/>
                  </a:cubicBezTo>
                  <a:lnTo>
                    <a:pt x="4154" y="511"/>
                  </a:lnTo>
                  <a:lnTo>
                    <a:pt x="4173" y="511"/>
                  </a:lnTo>
                  <a:cubicBezTo>
                    <a:pt x="4190" y="511"/>
                    <a:pt x="4225" y="529"/>
                    <a:pt x="4260" y="546"/>
                  </a:cubicBezTo>
                  <a:cubicBezTo>
                    <a:pt x="4260" y="564"/>
                    <a:pt x="4278" y="564"/>
                    <a:pt x="4278" y="564"/>
                  </a:cubicBezTo>
                  <a:lnTo>
                    <a:pt x="4295" y="581"/>
                  </a:lnTo>
                  <a:cubicBezTo>
                    <a:pt x="4330" y="599"/>
                    <a:pt x="4384" y="635"/>
                    <a:pt x="4436" y="687"/>
                  </a:cubicBezTo>
                  <a:lnTo>
                    <a:pt x="4454" y="705"/>
                  </a:lnTo>
                  <a:lnTo>
                    <a:pt x="4560" y="811"/>
                  </a:lnTo>
                  <a:lnTo>
                    <a:pt x="4577" y="828"/>
                  </a:lnTo>
                  <a:cubicBezTo>
                    <a:pt x="4489" y="1109"/>
                    <a:pt x="4295" y="1233"/>
                    <a:pt x="4084" y="1339"/>
                  </a:cubicBezTo>
                  <a:cubicBezTo>
                    <a:pt x="4067" y="1356"/>
                    <a:pt x="4049" y="1356"/>
                    <a:pt x="4032" y="1374"/>
                  </a:cubicBezTo>
                  <a:cubicBezTo>
                    <a:pt x="4013" y="1374"/>
                    <a:pt x="4013" y="1374"/>
                    <a:pt x="3997" y="1391"/>
                  </a:cubicBezTo>
                  <a:cubicBezTo>
                    <a:pt x="3856" y="1444"/>
                    <a:pt x="3697" y="1480"/>
                    <a:pt x="3539" y="1532"/>
                  </a:cubicBezTo>
                  <a:cubicBezTo>
                    <a:pt x="3521" y="1532"/>
                    <a:pt x="3504" y="1532"/>
                    <a:pt x="3485" y="1550"/>
                  </a:cubicBezTo>
                  <a:cubicBezTo>
                    <a:pt x="3469" y="1550"/>
                    <a:pt x="3433" y="1550"/>
                    <a:pt x="3398" y="1567"/>
                  </a:cubicBezTo>
                  <a:cubicBezTo>
                    <a:pt x="2905" y="1708"/>
                    <a:pt x="2922" y="1743"/>
                    <a:pt x="2957" y="2306"/>
                  </a:cubicBezTo>
                  <a:cubicBezTo>
                    <a:pt x="2976" y="2606"/>
                    <a:pt x="2976" y="2905"/>
                    <a:pt x="2940" y="3205"/>
                  </a:cubicBezTo>
                  <a:cubicBezTo>
                    <a:pt x="2905" y="3451"/>
                    <a:pt x="2781" y="3574"/>
                    <a:pt x="2570" y="3574"/>
                  </a:cubicBezTo>
                  <a:lnTo>
                    <a:pt x="2518" y="3574"/>
                  </a:lnTo>
                  <a:cubicBezTo>
                    <a:pt x="2464" y="3557"/>
                    <a:pt x="2412" y="3557"/>
                    <a:pt x="2359" y="3538"/>
                  </a:cubicBezTo>
                  <a:cubicBezTo>
                    <a:pt x="2324" y="3521"/>
                    <a:pt x="2288" y="3521"/>
                    <a:pt x="2253" y="3503"/>
                  </a:cubicBezTo>
                  <a:cubicBezTo>
                    <a:pt x="2077" y="3416"/>
                    <a:pt x="1955" y="3292"/>
                    <a:pt x="1849" y="3134"/>
                  </a:cubicBezTo>
                  <a:cubicBezTo>
                    <a:pt x="1831" y="3099"/>
                    <a:pt x="1796" y="3045"/>
                    <a:pt x="1760" y="2993"/>
                  </a:cubicBezTo>
                  <a:cubicBezTo>
                    <a:pt x="1673" y="2817"/>
                    <a:pt x="1603" y="2641"/>
                    <a:pt x="1497" y="2412"/>
                  </a:cubicBezTo>
                  <a:cubicBezTo>
                    <a:pt x="1004" y="2869"/>
                    <a:pt x="493" y="3310"/>
                    <a:pt x="0" y="3768"/>
                  </a:cubicBezTo>
                  <a:cubicBezTo>
                    <a:pt x="71" y="3768"/>
                    <a:pt x="159" y="3768"/>
                    <a:pt x="230" y="3750"/>
                  </a:cubicBezTo>
                  <a:cubicBezTo>
                    <a:pt x="441" y="3679"/>
                    <a:pt x="634" y="3557"/>
                    <a:pt x="828" y="3433"/>
                  </a:cubicBezTo>
                  <a:cubicBezTo>
                    <a:pt x="1004" y="3310"/>
                    <a:pt x="1180" y="3169"/>
                    <a:pt x="1338" y="3029"/>
                  </a:cubicBezTo>
                  <a:cubicBezTo>
                    <a:pt x="1532" y="3257"/>
                    <a:pt x="1655" y="3486"/>
                    <a:pt x="1849" y="3662"/>
                  </a:cubicBezTo>
                  <a:lnTo>
                    <a:pt x="1866" y="3662"/>
                  </a:lnTo>
                  <a:lnTo>
                    <a:pt x="1866" y="3679"/>
                  </a:lnTo>
                  <a:lnTo>
                    <a:pt x="1884" y="3679"/>
                  </a:lnTo>
                  <a:cubicBezTo>
                    <a:pt x="1936" y="3714"/>
                    <a:pt x="1972" y="3750"/>
                    <a:pt x="2025" y="3785"/>
                  </a:cubicBezTo>
                  <a:cubicBezTo>
                    <a:pt x="2183" y="3873"/>
                    <a:pt x="2342" y="3944"/>
                    <a:pt x="2518" y="3944"/>
                  </a:cubicBezTo>
                  <a:lnTo>
                    <a:pt x="2535" y="3944"/>
                  </a:lnTo>
                  <a:cubicBezTo>
                    <a:pt x="2624" y="3944"/>
                    <a:pt x="2729" y="3926"/>
                    <a:pt x="2835" y="3890"/>
                  </a:cubicBezTo>
                  <a:lnTo>
                    <a:pt x="2835" y="3873"/>
                  </a:lnTo>
                  <a:lnTo>
                    <a:pt x="2852" y="3873"/>
                  </a:lnTo>
                  <a:cubicBezTo>
                    <a:pt x="3222" y="3733"/>
                    <a:pt x="3292" y="3416"/>
                    <a:pt x="3309" y="3064"/>
                  </a:cubicBezTo>
                  <a:lnTo>
                    <a:pt x="3309" y="2623"/>
                  </a:lnTo>
                  <a:lnTo>
                    <a:pt x="3309" y="2008"/>
                  </a:lnTo>
                  <a:cubicBezTo>
                    <a:pt x="3661" y="1884"/>
                    <a:pt x="3978" y="1796"/>
                    <a:pt x="4295" y="1637"/>
                  </a:cubicBezTo>
                  <a:cubicBezTo>
                    <a:pt x="4595" y="1496"/>
                    <a:pt x="4929" y="1285"/>
                    <a:pt x="4929" y="916"/>
                  </a:cubicBezTo>
                  <a:lnTo>
                    <a:pt x="4929" y="863"/>
                  </a:lnTo>
                  <a:cubicBezTo>
                    <a:pt x="4912" y="440"/>
                    <a:pt x="4506" y="264"/>
                    <a:pt x="4154" y="159"/>
                  </a:cubicBezTo>
                  <a:cubicBezTo>
                    <a:pt x="3873" y="88"/>
                    <a:pt x="3574" y="53"/>
                    <a:pt x="3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6"/>
            <p:cNvSpPr/>
            <p:nvPr/>
          </p:nvSpPr>
          <p:spPr>
            <a:xfrm>
              <a:off x="4288050" y="5017250"/>
              <a:ext cx="77000" cy="80550"/>
            </a:xfrm>
            <a:custGeom>
              <a:avLst/>
              <a:gdLst/>
              <a:ahLst/>
              <a:cxnLst/>
              <a:rect l="l" t="t" r="r" b="b"/>
              <a:pathLst>
                <a:path w="3080" h="3222" extrusionOk="0">
                  <a:moveTo>
                    <a:pt x="1619" y="1"/>
                  </a:moveTo>
                  <a:cubicBezTo>
                    <a:pt x="1408" y="440"/>
                    <a:pt x="1197" y="898"/>
                    <a:pt x="845" y="1268"/>
                  </a:cubicBezTo>
                  <a:lnTo>
                    <a:pt x="0" y="2060"/>
                  </a:lnTo>
                  <a:cubicBezTo>
                    <a:pt x="106" y="2289"/>
                    <a:pt x="176" y="2465"/>
                    <a:pt x="263" y="2623"/>
                  </a:cubicBezTo>
                  <a:cubicBezTo>
                    <a:pt x="299" y="2693"/>
                    <a:pt x="334" y="2729"/>
                    <a:pt x="352" y="2782"/>
                  </a:cubicBezTo>
                  <a:cubicBezTo>
                    <a:pt x="458" y="2940"/>
                    <a:pt x="580" y="3064"/>
                    <a:pt x="756" y="3151"/>
                  </a:cubicBezTo>
                  <a:cubicBezTo>
                    <a:pt x="791" y="3169"/>
                    <a:pt x="827" y="3169"/>
                    <a:pt x="862" y="3186"/>
                  </a:cubicBezTo>
                  <a:cubicBezTo>
                    <a:pt x="915" y="3205"/>
                    <a:pt x="967" y="3205"/>
                    <a:pt x="1021" y="3222"/>
                  </a:cubicBezTo>
                  <a:lnTo>
                    <a:pt x="1073" y="3222"/>
                  </a:lnTo>
                  <a:cubicBezTo>
                    <a:pt x="1284" y="3222"/>
                    <a:pt x="1408" y="3099"/>
                    <a:pt x="1443" y="2853"/>
                  </a:cubicBezTo>
                  <a:cubicBezTo>
                    <a:pt x="1479" y="2553"/>
                    <a:pt x="1479" y="2254"/>
                    <a:pt x="1460" y="1954"/>
                  </a:cubicBezTo>
                  <a:cubicBezTo>
                    <a:pt x="1425" y="1391"/>
                    <a:pt x="1408" y="1356"/>
                    <a:pt x="1901" y="1215"/>
                  </a:cubicBezTo>
                  <a:cubicBezTo>
                    <a:pt x="1936" y="1198"/>
                    <a:pt x="1972" y="1198"/>
                    <a:pt x="1988" y="1198"/>
                  </a:cubicBezTo>
                  <a:cubicBezTo>
                    <a:pt x="2007" y="1180"/>
                    <a:pt x="2024" y="1180"/>
                    <a:pt x="2042" y="1180"/>
                  </a:cubicBezTo>
                  <a:cubicBezTo>
                    <a:pt x="2200" y="1128"/>
                    <a:pt x="2359" y="1092"/>
                    <a:pt x="2500" y="1039"/>
                  </a:cubicBezTo>
                  <a:cubicBezTo>
                    <a:pt x="2516" y="1022"/>
                    <a:pt x="2516" y="1022"/>
                    <a:pt x="2535" y="1022"/>
                  </a:cubicBezTo>
                  <a:cubicBezTo>
                    <a:pt x="2552" y="1004"/>
                    <a:pt x="2570" y="1004"/>
                    <a:pt x="2587" y="987"/>
                  </a:cubicBezTo>
                  <a:cubicBezTo>
                    <a:pt x="2798" y="881"/>
                    <a:pt x="2992" y="757"/>
                    <a:pt x="3080" y="476"/>
                  </a:cubicBezTo>
                  <a:lnTo>
                    <a:pt x="3063" y="459"/>
                  </a:lnTo>
                  <a:lnTo>
                    <a:pt x="2957" y="353"/>
                  </a:lnTo>
                  <a:lnTo>
                    <a:pt x="2939" y="335"/>
                  </a:lnTo>
                  <a:cubicBezTo>
                    <a:pt x="2887" y="283"/>
                    <a:pt x="2833" y="247"/>
                    <a:pt x="2798" y="229"/>
                  </a:cubicBezTo>
                  <a:lnTo>
                    <a:pt x="2781" y="212"/>
                  </a:lnTo>
                  <a:cubicBezTo>
                    <a:pt x="2781" y="212"/>
                    <a:pt x="2763" y="212"/>
                    <a:pt x="2763" y="194"/>
                  </a:cubicBezTo>
                  <a:cubicBezTo>
                    <a:pt x="2728" y="177"/>
                    <a:pt x="2693" y="159"/>
                    <a:pt x="2676" y="159"/>
                  </a:cubicBezTo>
                  <a:lnTo>
                    <a:pt x="2657" y="159"/>
                  </a:lnTo>
                  <a:lnTo>
                    <a:pt x="2657" y="142"/>
                  </a:lnTo>
                  <a:cubicBezTo>
                    <a:pt x="2535" y="88"/>
                    <a:pt x="2411" y="53"/>
                    <a:pt x="2288" y="36"/>
                  </a:cubicBezTo>
                  <a:cubicBezTo>
                    <a:pt x="2200" y="18"/>
                    <a:pt x="2129" y="18"/>
                    <a:pt x="20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6"/>
            <p:cNvSpPr/>
            <p:nvPr/>
          </p:nvSpPr>
          <p:spPr>
            <a:xfrm>
              <a:off x="3477875" y="4989525"/>
              <a:ext cx="59450" cy="40500"/>
            </a:xfrm>
            <a:custGeom>
              <a:avLst/>
              <a:gdLst/>
              <a:ahLst/>
              <a:cxnLst/>
              <a:rect l="l" t="t" r="r" b="b"/>
              <a:pathLst>
                <a:path w="2378" h="1620" extrusionOk="0">
                  <a:moveTo>
                    <a:pt x="2025" y="0"/>
                  </a:moveTo>
                  <a:cubicBezTo>
                    <a:pt x="1901" y="0"/>
                    <a:pt x="1779" y="36"/>
                    <a:pt x="1673" y="106"/>
                  </a:cubicBezTo>
                  <a:cubicBezTo>
                    <a:pt x="1427" y="300"/>
                    <a:pt x="1479" y="652"/>
                    <a:pt x="1321" y="899"/>
                  </a:cubicBezTo>
                  <a:cubicBezTo>
                    <a:pt x="1021" y="1392"/>
                    <a:pt x="265" y="899"/>
                    <a:pt x="35" y="1514"/>
                  </a:cubicBezTo>
                  <a:cubicBezTo>
                    <a:pt x="0" y="1585"/>
                    <a:pt x="54" y="1620"/>
                    <a:pt x="106" y="1620"/>
                  </a:cubicBezTo>
                  <a:cubicBezTo>
                    <a:pt x="124" y="1620"/>
                    <a:pt x="159" y="1603"/>
                    <a:pt x="176" y="1585"/>
                  </a:cubicBezTo>
                  <a:cubicBezTo>
                    <a:pt x="246" y="1479"/>
                    <a:pt x="335" y="1444"/>
                    <a:pt x="441" y="1444"/>
                  </a:cubicBezTo>
                  <a:cubicBezTo>
                    <a:pt x="634" y="1444"/>
                    <a:pt x="863" y="1549"/>
                    <a:pt x="1021" y="1568"/>
                  </a:cubicBezTo>
                  <a:lnTo>
                    <a:pt x="1110" y="1568"/>
                  </a:lnTo>
                  <a:cubicBezTo>
                    <a:pt x="1286" y="1568"/>
                    <a:pt x="1443" y="1514"/>
                    <a:pt x="1584" y="1392"/>
                  </a:cubicBezTo>
                  <a:cubicBezTo>
                    <a:pt x="1919" y="1110"/>
                    <a:pt x="1884" y="371"/>
                    <a:pt x="2271" y="212"/>
                  </a:cubicBezTo>
                  <a:cubicBezTo>
                    <a:pt x="2359" y="176"/>
                    <a:pt x="2377" y="54"/>
                    <a:pt x="2271" y="36"/>
                  </a:cubicBezTo>
                  <a:cubicBezTo>
                    <a:pt x="2201" y="19"/>
                    <a:pt x="2112"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6"/>
            <p:cNvSpPr/>
            <p:nvPr/>
          </p:nvSpPr>
          <p:spPr>
            <a:xfrm>
              <a:off x="3672825" y="5004050"/>
              <a:ext cx="39175" cy="26450"/>
            </a:xfrm>
            <a:custGeom>
              <a:avLst/>
              <a:gdLst/>
              <a:ahLst/>
              <a:cxnLst/>
              <a:rect l="l" t="t" r="r" b="b"/>
              <a:pathLst>
                <a:path w="1567" h="1058" extrusionOk="0">
                  <a:moveTo>
                    <a:pt x="1355" y="1"/>
                  </a:moveTo>
                  <a:cubicBezTo>
                    <a:pt x="1338" y="1"/>
                    <a:pt x="1320" y="1"/>
                    <a:pt x="1303" y="18"/>
                  </a:cubicBezTo>
                  <a:cubicBezTo>
                    <a:pt x="1198" y="123"/>
                    <a:pt x="1179" y="264"/>
                    <a:pt x="1109" y="388"/>
                  </a:cubicBezTo>
                  <a:cubicBezTo>
                    <a:pt x="1074" y="494"/>
                    <a:pt x="1003" y="599"/>
                    <a:pt x="898" y="652"/>
                  </a:cubicBezTo>
                  <a:cubicBezTo>
                    <a:pt x="862" y="652"/>
                    <a:pt x="846" y="670"/>
                    <a:pt x="810" y="670"/>
                  </a:cubicBezTo>
                  <a:cubicBezTo>
                    <a:pt x="740" y="670"/>
                    <a:pt x="670" y="635"/>
                    <a:pt x="599" y="616"/>
                  </a:cubicBezTo>
                  <a:cubicBezTo>
                    <a:pt x="564" y="599"/>
                    <a:pt x="529" y="599"/>
                    <a:pt x="494" y="599"/>
                  </a:cubicBezTo>
                  <a:cubicBezTo>
                    <a:pt x="282" y="599"/>
                    <a:pt x="141" y="757"/>
                    <a:pt x="36" y="933"/>
                  </a:cubicBezTo>
                  <a:cubicBezTo>
                    <a:pt x="1" y="987"/>
                    <a:pt x="53" y="1057"/>
                    <a:pt x="106" y="1057"/>
                  </a:cubicBezTo>
                  <a:cubicBezTo>
                    <a:pt x="123" y="1057"/>
                    <a:pt x="141" y="1039"/>
                    <a:pt x="158" y="1022"/>
                  </a:cubicBezTo>
                  <a:cubicBezTo>
                    <a:pt x="247" y="916"/>
                    <a:pt x="317" y="828"/>
                    <a:pt x="440" y="828"/>
                  </a:cubicBezTo>
                  <a:cubicBezTo>
                    <a:pt x="475" y="828"/>
                    <a:pt x="529" y="846"/>
                    <a:pt x="581" y="863"/>
                  </a:cubicBezTo>
                  <a:cubicBezTo>
                    <a:pt x="651" y="881"/>
                    <a:pt x="705" y="916"/>
                    <a:pt x="775" y="933"/>
                  </a:cubicBezTo>
                  <a:lnTo>
                    <a:pt x="846" y="933"/>
                  </a:lnTo>
                  <a:cubicBezTo>
                    <a:pt x="951" y="933"/>
                    <a:pt x="1074" y="898"/>
                    <a:pt x="1162" y="828"/>
                  </a:cubicBezTo>
                  <a:cubicBezTo>
                    <a:pt x="1391" y="670"/>
                    <a:pt x="1567" y="299"/>
                    <a:pt x="1426" y="36"/>
                  </a:cubicBezTo>
                  <a:cubicBezTo>
                    <a:pt x="1426" y="1"/>
                    <a:pt x="1391" y="1"/>
                    <a:pt x="1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6"/>
            <p:cNvSpPr/>
            <p:nvPr/>
          </p:nvSpPr>
          <p:spPr>
            <a:xfrm>
              <a:off x="3886700" y="4979850"/>
              <a:ext cx="33900" cy="38750"/>
            </a:xfrm>
            <a:custGeom>
              <a:avLst/>
              <a:gdLst/>
              <a:ahLst/>
              <a:cxnLst/>
              <a:rect l="l" t="t" r="r" b="b"/>
              <a:pathLst>
                <a:path w="1356" h="1550" extrusionOk="0">
                  <a:moveTo>
                    <a:pt x="1233" y="0"/>
                  </a:moveTo>
                  <a:cubicBezTo>
                    <a:pt x="1233" y="0"/>
                    <a:pt x="1214" y="0"/>
                    <a:pt x="1197" y="18"/>
                  </a:cubicBezTo>
                  <a:cubicBezTo>
                    <a:pt x="740" y="265"/>
                    <a:pt x="0" y="828"/>
                    <a:pt x="229" y="1462"/>
                  </a:cubicBezTo>
                  <a:cubicBezTo>
                    <a:pt x="264" y="1514"/>
                    <a:pt x="317" y="1549"/>
                    <a:pt x="369" y="1549"/>
                  </a:cubicBezTo>
                  <a:cubicBezTo>
                    <a:pt x="388" y="1549"/>
                    <a:pt x="423" y="1532"/>
                    <a:pt x="440" y="1514"/>
                  </a:cubicBezTo>
                  <a:cubicBezTo>
                    <a:pt x="616" y="1321"/>
                    <a:pt x="669" y="1056"/>
                    <a:pt x="792" y="828"/>
                  </a:cubicBezTo>
                  <a:cubicBezTo>
                    <a:pt x="916" y="582"/>
                    <a:pt x="1074" y="317"/>
                    <a:pt x="1303" y="141"/>
                  </a:cubicBezTo>
                  <a:cubicBezTo>
                    <a:pt x="1355" y="89"/>
                    <a:pt x="1303"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6"/>
            <p:cNvSpPr/>
            <p:nvPr/>
          </p:nvSpPr>
          <p:spPr>
            <a:xfrm>
              <a:off x="4082500" y="4981600"/>
              <a:ext cx="26025" cy="38325"/>
            </a:xfrm>
            <a:custGeom>
              <a:avLst/>
              <a:gdLst/>
              <a:ahLst/>
              <a:cxnLst/>
              <a:rect l="l" t="t" r="r" b="b"/>
              <a:pathLst>
                <a:path w="1041" h="1533" extrusionOk="0">
                  <a:moveTo>
                    <a:pt x="935" y="0"/>
                  </a:moveTo>
                  <a:cubicBezTo>
                    <a:pt x="916" y="0"/>
                    <a:pt x="899" y="0"/>
                    <a:pt x="881" y="19"/>
                  </a:cubicBezTo>
                  <a:cubicBezTo>
                    <a:pt x="583" y="160"/>
                    <a:pt x="353" y="371"/>
                    <a:pt x="195" y="688"/>
                  </a:cubicBezTo>
                  <a:cubicBezTo>
                    <a:pt x="90" y="934"/>
                    <a:pt x="1" y="1286"/>
                    <a:pt x="177" y="1514"/>
                  </a:cubicBezTo>
                  <a:cubicBezTo>
                    <a:pt x="195" y="1533"/>
                    <a:pt x="230" y="1533"/>
                    <a:pt x="247" y="1533"/>
                  </a:cubicBezTo>
                  <a:cubicBezTo>
                    <a:pt x="283" y="1533"/>
                    <a:pt x="318" y="1533"/>
                    <a:pt x="336" y="1514"/>
                  </a:cubicBezTo>
                  <a:cubicBezTo>
                    <a:pt x="477" y="1357"/>
                    <a:pt x="512" y="1092"/>
                    <a:pt x="583" y="881"/>
                  </a:cubicBezTo>
                  <a:cubicBezTo>
                    <a:pt x="653" y="634"/>
                    <a:pt x="811" y="353"/>
                    <a:pt x="987" y="141"/>
                  </a:cubicBezTo>
                  <a:cubicBezTo>
                    <a:pt x="1040" y="89"/>
                    <a:pt x="987" y="0"/>
                    <a:pt x="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6"/>
            <p:cNvSpPr/>
            <p:nvPr/>
          </p:nvSpPr>
          <p:spPr>
            <a:xfrm>
              <a:off x="4265150" y="4981600"/>
              <a:ext cx="39175" cy="41850"/>
            </a:xfrm>
            <a:custGeom>
              <a:avLst/>
              <a:gdLst/>
              <a:ahLst/>
              <a:cxnLst/>
              <a:rect l="l" t="t" r="r" b="b"/>
              <a:pathLst>
                <a:path w="1567" h="1674" extrusionOk="0">
                  <a:moveTo>
                    <a:pt x="1374" y="0"/>
                  </a:moveTo>
                  <a:cubicBezTo>
                    <a:pt x="951" y="247"/>
                    <a:pt x="1" y="1233"/>
                    <a:pt x="722" y="1638"/>
                  </a:cubicBezTo>
                  <a:cubicBezTo>
                    <a:pt x="740" y="1655"/>
                    <a:pt x="792" y="1673"/>
                    <a:pt x="827" y="1673"/>
                  </a:cubicBezTo>
                  <a:cubicBezTo>
                    <a:pt x="863" y="1673"/>
                    <a:pt x="898" y="1655"/>
                    <a:pt x="916" y="1638"/>
                  </a:cubicBezTo>
                  <a:cubicBezTo>
                    <a:pt x="986" y="1603"/>
                    <a:pt x="1003" y="1568"/>
                    <a:pt x="1022" y="1479"/>
                  </a:cubicBezTo>
                  <a:cubicBezTo>
                    <a:pt x="1022" y="1338"/>
                    <a:pt x="968" y="1233"/>
                    <a:pt x="1022" y="1075"/>
                  </a:cubicBezTo>
                  <a:cubicBezTo>
                    <a:pt x="1127" y="723"/>
                    <a:pt x="1320" y="441"/>
                    <a:pt x="1515" y="160"/>
                  </a:cubicBezTo>
                  <a:cubicBezTo>
                    <a:pt x="1567" y="71"/>
                    <a:pt x="1496" y="0"/>
                    <a:pt x="1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3" name="Google Shape;2693;p16"/>
          <p:cNvSpPr txBox="1">
            <a:spLocks noGrp="1"/>
          </p:cNvSpPr>
          <p:nvPr>
            <p:ph type="title"/>
          </p:nvPr>
        </p:nvSpPr>
        <p:spPr>
          <a:xfrm>
            <a:off x="925600" y="1148315"/>
            <a:ext cx="3803100" cy="171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94" name="Google Shape;2694;p16"/>
          <p:cNvSpPr txBox="1">
            <a:spLocks noGrp="1"/>
          </p:cNvSpPr>
          <p:nvPr>
            <p:ph type="subTitle" idx="1"/>
          </p:nvPr>
        </p:nvSpPr>
        <p:spPr>
          <a:xfrm>
            <a:off x="925600" y="2990475"/>
            <a:ext cx="38031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2695" name="Google Shape;2695;p16"/>
          <p:cNvGrpSpPr/>
          <p:nvPr/>
        </p:nvGrpSpPr>
        <p:grpSpPr>
          <a:xfrm>
            <a:off x="4166205" y="129325"/>
            <a:ext cx="4498118" cy="207675"/>
            <a:chOff x="4146625" y="129325"/>
            <a:chExt cx="4498118" cy="207675"/>
          </a:xfrm>
        </p:grpSpPr>
        <p:sp>
          <p:nvSpPr>
            <p:cNvPr id="2696" name="Google Shape;2696;p16"/>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6"/>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6"/>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6"/>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6"/>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6"/>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6"/>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6"/>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6"/>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6"/>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6"/>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6"/>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6"/>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6"/>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6"/>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6"/>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6"/>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6"/>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6"/>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6"/>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6"/>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6"/>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6"/>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6"/>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6"/>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6"/>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6"/>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6"/>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6"/>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6"/>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6"/>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6"/>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6"/>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6"/>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6"/>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6"/>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6"/>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6"/>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6"/>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6"/>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6"/>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6"/>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6"/>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6"/>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6"/>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6"/>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6"/>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6"/>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6"/>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6"/>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6"/>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6"/>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6"/>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6"/>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6"/>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6"/>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6"/>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6"/>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6"/>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6"/>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6"/>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6"/>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6"/>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39400"/>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Arvo"/>
              <a:buNone/>
              <a:defRPr sz="3000" b="1">
                <a:solidFill>
                  <a:schemeClr val="dk1"/>
                </a:solidFill>
                <a:latin typeface="Arvo"/>
                <a:ea typeface="Arvo"/>
                <a:cs typeface="Arvo"/>
                <a:sym typeface="Arvo"/>
              </a:defRPr>
            </a:lvl1pPr>
            <a:lvl2pPr lvl="1"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2pPr>
            <a:lvl3pPr lvl="2"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3pPr>
            <a:lvl4pPr lvl="3"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4pPr>
            <a:lvl5pPr lvl="4"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5pPr>
            <a:lvl6pPr lvl="5"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6pPr>
            <a:lvl7pPr lvl="6"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7pPr>
            <a:lvl8pPr lvl="7"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8pPr>
            <a:lvl9pPr lvl="8" rtl="0">
              <a:spcBef>
                <a:spcPts val="0"/>
              </a:spcBef>
              <a:spcAft>
                <a:spcPts val="0"/>
              </a:spcAft>
              <a:buClr>
                <a:schemeClr val="dk1"/>
              </a:buClr>
              <a:buSzPts val="3000"/>
              <a:buFont typeface="Patrick Hand SC"/>
              <a:buNone/>
              <a:defRPr sz="30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DM Sans"/>
              <a:buChar char="●"/>
              <a:defRPr sz="1500">
                <a:solidFill>
                  <a:schemeClr val="dk1"/>
                </a:solidFill>
                <a:latin typeface="DM Sans"/>
                <a:ea typeface="DM Sans"/>
                <a:cs typeface="DM Sans"/>
                <a:sym typeface="DM Sans"/>
              </a:defRPr>
            </a:lvl1pPr>
            <a:lvl2pPr marL="914400" lvl="1"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2pPr>
            <a:lvl3pPr marL="1371600" lvl="2"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3pPr>
            <a:lvl4pPr marL="1828800" lvl="3"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4pPr>
            <a:lvl5pPr marL="2286000" lvl="4"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5pPr>
            <a:lvl6pPr marL="2743200" lvl="5"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6pPr>
            <a:lvl7pPr marL="3200400" lvl="6"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7pPr>
            <a:lvl8pPr marL="3657600" lvl="7" indent="-323850">
              <a:lnSpc>
                <a:spcPct val="115000"/>
              </a:lnSpc>
              <a:spcBef>
                <a:spcPts val="1600"/>
              </a:spcBef>
              <a:spcAft>
                <a:spcPts val="0"/>
              </a:spcAft>
              <a:buClr>
                <a:schemeClr val="dk1"/>
              </a:buClr>
              <a:buSzPts val="1500"/>
              <a:buFont typeface="DM Sans"/>
              <a:buChar char="○"/>
              <a:defRPr sz="1500">
                <a:solidFill>
                  <a:schemeClr val="dk1"/>
                </a:solidFill>
                <a:latin typeface="DM Sans"/>
                <a:ea typeface="DM Sans"/>
                <a:cs typeface="DM Sans"/>
                <a:sym typeface="DM Sans"/>
              </a:defRPr>
            </a:lvl8pPr>
            <a:lvl9pPr marL="4114800" lvl="8" indent="-323850">
              <a:lnSpc>
                <a:spcPct val="115000"/>
              </a:lnSpc>
              <a:spcBef>
                <a:spcPts val="1600"/>
              </a:spcBef>
              <a:spcAft>
                <a:spcPts val="1600"/>
              </a:spcAft>
              <a:buClr>
                <a:schemeClr val="dk1"/>
              </a:buClr>
              <a:buSzPts val="1500"/>
              <a:buFont typeface="DM Sans"/>
              <a:buChar char="■"/>
              <a:defRPr sz="1500">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59" r:id="rId7"/>
    <p:sldLayoutId id="2147483660" r:id="rId8"/>
    <p:sldLayoutId id="2147483662" r:id="rId9"/>
    <p:sldLayoutId id="2147483670" r:id="rId10"/>
    <p:sldLayoutId id="2147483671" r:id="rId11"/>
    <p:sldLayoutId id="2147483673" r:id="rId12"/>
    <p:sldLayoutId id="2147483674" r:id="rId13"/>
    <p:sldLayoutId id="2147483675" r:id="rId14"/>
    <p:sldLayoutId id="214748367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KiPVzfcD1_A"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customXml" Target="../ink/ink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mc/articles/PMC580712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slide" Target="slide20.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bi.nlm.nih.gov/pmc/articles/PMC5435647/"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slide" Target="slide20.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chrane.org/CD009261/WOUNDS_negative-pressure-wound-therapy-surgical-wounds-healing-primary-closur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line.com/health/pressure-ulce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20.xml"/><Relationship Id="rId4" Type="http://schemas.openxmlformats.org/officeDocument/2006/relationships/hyperlink" Target="https://www.ncbi.nlm.nih.gov/pmc/articles/PMC4039671/" TargetMode="Externa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hopkinsmedicine.org/health/treatment-tests-and-therapies/vacuumassisted-closure-of-a-wound"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ealthline.com/health/cance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healthline.com/health/thin-skin" TargetMode="External"/><Relationship Id="rId5" Type="http://schemas.openxmlformats.org/officeDocument/2006/relationships/slide" Target="slide2.xml"/><Relationship Id="rId4" Type="http://schemas.openxmlformats.org/officeDocument/2006/relationships/hyperlink" Target="https://www.healthline.com/health/infected-cu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healthline.com/health/macerated-skin"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slide" Target="slide2.xml"/><Relationship Id="rId5" Type="http://schemas.openxmlformats.org/officeDocument/2006/relationships/hyperlink" Target="https://www.healthline.com/health/signs-of-infection" TargetMode="External"/><Relationship Id="rId4" Type="http://schemas.openxmlformats.org/officeDocument/2006/relationships/hyperlink" Target="https://www.healthline.com/health/first-aid/stopping-bleedin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healthline.com/health/diarrhea" TargetMode="External"/><Relationship Id="rId3" Type="http://schemas.openxmlformats.org/officeDocument/2006/relationships/hyperlink" Target="https://www.healthline.com/health/dizziness" TargetMode="External"/><Relationship Id="rId7" Type="http://schemas.openxmlformats.org/officeDocument/2006/relationships/hyperlink" Target="https://www.healthline.com/health/headache" TargetMode="External"/><Relationship Id="rId12"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www.healthline.com/health/rashes" TargetMode="External"/><Relationship Id="rId11" Type="http://schemas.openxmlformats.org/officeDocument/2006/relationships/hyperlink" Target="https://www.healthline.com/health/sore-throat" TargetMode="External"/><Relationship Id="rId5" Type="http://schemas.openxmlformats.org/officeDocument/2006/relationships/hyperlink" Target="https://www.healthline.com/health/vomiting" TargetMode="External"/><Relationship Id="rId10" Type="http://schemas.openxmlformats.org/officeDocument/2006/relationships/hyperlink" Target="https://www.healthline.com/health/confusion" TargetMode="External"/><Relationship Id="rId4" Type="http://schemas.openxmlformats.org/officeDocument/2006/relationships/hyperlink" Target="https://www.healthline.com/health/nausea" TargetMode="External"/><Relationship Id="rId9" Type="http://schemas.openxmlformats.org/officeDocument/2006/relationships/hyperlink" Target="https://www.healthline.com/health/fever" TargetMode="Externa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opkinsmedicine.org/health/treatment-tests-and-therapies/vacuumassisted-closure-of-a-wound"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F8"/>
        </a:solidFill>
        <a:effectLst/>
      </p:bgPr>
    </p:bg>
    <p:spTree>
      <p:nvGrpSpPr>
        <p:cNvPr id="1" name="Shape 5550"/>
        <p:cNvGrpSpPr/>
        <p:nvPr/>
      </p:nvGrpSpPr>
      <p:grpSpPr>
        <a:xfrm>
          <a:off x="0" y="0"/>
          <a:ext cx="0" cy="0"/>
          <a:chOff x="0" y="0"/>
          <a:chExt cx="0" cy="0"/>
        </a:xfrm>
      </p:grpSpPr>
      <p:grpSp>
        <p:nvGrpSpPr>
          <p:cNvPr id="5551" name="Google Shape;5551;p34"/>
          <p:cNvGrpSpPr/>
          <p:nvPr/>
        </p:nvGrpSpPr>
        <p:grpSpPr>
          <a:xfrm>
            <a:off x="1332381" y="675119"/>
            <a:ext cx="6479233" cy="3731478"/>
            <a:chOff x="1705014" y="872489"/>
            <a:chExt cx="5733835" cy="3302193"/>
          </a:xfrm>
        </p:grpSpPr>
        <p:grpSp>
          <p:nvGrpSpPr>
            <p:cNvPr id="5552" name="Google Shape;5552;p34"/>
            <p:cNvGrpSpPr/>
            <p:nvPr/>
          </p:nvGrpSpPr>
          <p:grpSpPr>
            <a:xfrm>
              <a:off x="1705014" y="872488"/>
              <a:ext cx="5733835" cy="3302193"/>
              <a:chOff x="2256352" y="696414"/>
              <a:chExt cx="5733835" cy="3302193"/>
            </a:xfrm>
          </p:grpSpPr>
          <p:sp>
            <p:nvSpPr>
              <p:cNvPr id="5553" name="Google Shape;5553;p34"/>
              <p:cNvSpPr/>
              <p:nvPr/>
            </p:nvSpPr>
            <p:spPr>
              <a:xfrm>
                <a:off x="2327941" y="755226"/>
                <a:ext cx="5662246" cy="3243380"/>
              </a:xfrm>
              <a:custGeom>
                <a:avLst/>
                <a:gdLst/>
                <a:ahLst/>
                <a:cxnLst/>
                <a:rect l="l" t="t" r="r" b="b"/>
                <a:pathLst>
                  <a:path w="27920" h="15993" extrusionOk="0">
                    <a:moveTo>
                      <a:pt x="11" y="0"/>
                    </a:moveTo>
                    <a:lnTo>
                      <a:pt x="11" y="177"/>
                    </a:lnTo>
                    <a:lnTo>
                      <a:pt x="187" y="0"/>
                    </a:lnTo>
                    <a:close/>
                    <a:moveTo>
                      <a:pt x="27193" y="0"/>
                    </a:moveTo>
                    <a:cubicBezTo>
                      <a:pt x="27276" y="73"/>
                      <a:pt x="27359" y="156"/>
                      <a:pt x="27453" y="239"/>
                    </a:cubicBezTo>
                    <a:lnTo>
                      <a:pt x="27453" y="0"/>
                    </a:lnTo>
                    <a:close/>
                    <a:moveTo>
                      <a:pt x="26519" y="696"/>
                    </a:moveTo>
                    <a:cubicBezTo>
                      <a:pt x="26374" y="706"/>
                      <a:pt x="26343" y="851"/>
                      <a:pt x="26250" y="882"/>
                    </a:cubicBezTo>
                    <a:cubicBezTo>
                      <a:pt x="26167" y="851"/>
                      <a:pt x="26125" y="737"/>
                      <a:pt x="26022" y="737"/>
                    </a:cubicBezTo>
                    <a:cubicBezTo>
                      <a:pt x="26001" y="737"/>
                      <a:pt x="25990" y="747"/>
                      <a:pt x="25969" y="747"/>
                    </a:cubicBezTo>
                    <a:cubicBezTo>
                      <a:pt x="26042" y="841"/>
                      <a:pt x="26105" y="913"/>
                      <a:pt x="26167" y="986"/>
                    </a:cubicBezTo>
                    <a:cubicBezTo>
                      <a:pt x="26125" y="1100"/>
                      <a:pt x="25990" y="1162"/>
                      <a:pt x="25990" y="1297"/>
                    </a:cubicBezTo>
                    <a:cubicBezTo>
                      <a:pt x="26073" y="1286"/>
                      <a:pt x="26073" y="1286"/>
                      <a:pt x="26250" y="1111"/>
                    </a:cubicBezTo>
                    <a:cubicBezTo>
                      <a:pt x="26374" y="1141"/>
                      <a:pt x="26395" y="1328"/>
                      <a:pt x="26571" y="1328"/>
                    </a:cubicBezTo>
                    <a:lnTo>
                      <a:pt x="26612" y="1328"/>
                    </a:lnTo>
                    <a:cubicBezTo>
                      <a:pt x="26509" y="1203"/>
                      <a:pt x="26426" y="1100"/>
                      <a:pt x="26343" y="996"/>
                    </a:cubicBezTo>
                    <a:cubicBezTo>
                      <a:pt x="26374" y="882"/>
                      <a:pt x="26509" y="830"/>
                      <a:pt x="26519" y="696"/>
                    </a:cubicBezTo>
                    <a:close/>
                    <a:moveTo>
                      <a:pt x="24030" y="1266"/>
                    </a:moveTo>
                    <a:cubicBezTo>
                      <a:pt x="23771" y="1266"/>
                      <a:pt x="23512" y="1266"/>
                      <a:pt x="23242" y="1276"/>
                    </a:cubicBezTo>
                    <a:cubicBezTo>
                      <a:pt x="23231" y="1276"/>
                      <a:pt x="23211" y="1286"/>
                      <a:pt x="23180" y="1307"/>
                    </a:cubicBezTo>
                    <a:cubicBezTo>
                      <a:pt x="23231" y="1339"/>
                      <a:pt x="23263" y="1369"/>
                      <a:pt x="23284" y="1369"/>
                    </a:cubicBezTo>
                    <a:lnTo>
                      <a:pt x="23729" y="1369"/>
                    </a:lnTo>
                    <a:cubicBezTo>
                      <a:pt x="23885" y="1369"/>
                      <a:pt x="24030" y="1369"/>
                      <a:pt x="24176" y="1349"/>
                    </a:cubicBezTo>
                    <a:lnTo>
                      <a:pt x="24176" y="1297"/>
                    </a:lnTo>
                    <a:cubicBezTo>
                      <a:pt x="24155" y="1286"/>
                      <a:pt x="24123" y="1266"/>
                      <a:pt x="24103" y="1266"/>
                    </a:cubicBezTo>
                    <a:close/>
                    <a:moveTo>
                      <a:pt x="24590" y="675"/>
                    </a:moveTo>
                    <a:cubicBezTo>
                      <a:pt x="24570" y="675"/>
                      <a:pt x="24549" y="685"/>
                      <a:pt x="24538" y="685"/>
                    </a:cubicBezTo>
                    <a:lnTo>
                      <a:pt x="24538" y="1214"/>
                    </a:lnTo>
                    <a:cubicBezTo>
                      <a:pt x="24549" y="1359"/>
                      <a:pt x="24580" y="1401"/>
                      <a:pt x="24715" y="1401"/>
                    </a:cubicBezTo>
                    <a:lnTo>
                      <a:pt x="25181" y="1401"/>
                    </a:lnTo>
                    <a:cubicBezTo>
                      <a:pt x="25306" y="1401"/>
                      <a:pt x="25347" y="1359"/>
                      <a:pt x="25347" y="1235"/>
                    </a:cubicBezTo>
                    <a:cubicBezTo>
                      <a:pt x="25358" y="1111"/>
                      <a:pt x="25347" y="986"/>
                      <a:pt x="25347" y="862"/>
                    </a:cubicBezTo>
                    <a:cubicBezTo>
                      <a:pt x="25347" y="799"/>
                      <a:pt x="25337" y="737"/>
                      <a:pt x="25326" y="675"/>
                    </a:cubicBezTo>
                    <a:close/>
                    <a:moveTo>
                      <a:pt x="24176" y="2127"/>
                    </a:moveTo>
                    <a:cubicBezTo>
                      <a:pt x="24134" y="2127"/>
                      <a:pt x="24082" y="2148"/>
                      <a:pt x="24020" y="2199"/>
                    </a:cubicBezTo>
                    <a:lnTo>
                      <a:pt x="24289" y="2199"/>
                    </a:lnTo>
                    <a:cubicBezTo>
                      <a:pt x="24289" y="2178"/>
                      <a:pt x="24279" y="2168"/>
                      <a:pt x="24279" y="2158"/>
                    </a:cubicBezTo>
                    <a:cubicBezTo>
                      <a:pt x="24248" y="2137"/>
                      <a:pt x="24217" y="2127"/>
                      <a:pt x="24176" y="2127"/>
                    </a:cubicBezTo>
                    <a:close/>
                    <a:moveTo>
                      <a:pt x="24746" y="2137"/>
                    </a:moveTo>
                    <a:cubicBezTo>
                      <a:pt x="24694" y="2137"/>
                      <a:pt x="24632" y="2148"/>
                      <a:pt x="24580" y="2148"/>
                    </a:cubicBezTo>
                    <a:cubicBezTo>
                      <a:pt x="24663" y="2189"/>
                      <a:pt x="25243" y="2210"/>
                      <a:pt x="25824" y="2210"/>
                    </a:cubicBezTo>
                    <a:cubicBezTo>
                      <a:pt x="26395" y="2210"/>
                      <a:pt x="26955" y="2199"/>
                      <a:pt x="27027" y="2168"/>
                    </a:cubicBezTo>
                    <a:cubicBezTo>
                      <a:pt x="26405" y="2137"/>
                      <a:pt x="25783" y="2137"/>
                      <a:pt x="25171" y="2137"/>
                    </a:cubicBezTo>
                    <a:close/>
                    <a:moveTo>
                      <a:pt x="12560" y="4854"/>
                    </a:moveTo>
                    <a:cubicBezTo>
                      <a:pt x="12518" y="4854"/>
                      <a:pt x="12477" y="4865"/>
                      <a:pt x="12435" y="4906"/>
                    </a:cubicBezTo>
                    <a:cubicBezTo>
                      <a:pt x="12466" y="4958"/>
                      <a:pt x="12508" y="4969"/>
                      <a:pt x="12549" y="4969"/>
                    </a:cubicBezTo>
                    <a:lnTo>
                      <a:pt x="14727" y="4969"/>
                    </a:lnTo>
                    <a:cubicBezTo>
                      <a:pt x="14759" y="4958"/>
                      <a:pt x="14779" y="4927"/>
                      <a:pt x="14821" y="4896"/>
                    </a:cubicBezTo>
                    <a:cubicBezTo>
                      <a:pt x="14769" y="4875"/>
                      <a:pt x="14738" y="4854"/>
                      <a:pt x="14696" y="4854"/>
                    </a:cubicBezTo>
                    <a:close/>
                    <a:moveTo>
                      <a:pt x="12964" y="5352"/>
                    </a:moveTo>
                    <a:cubicBezTo>
                      <a:pt x="12819" y="5352"/>
                      <a:pt x="12674" y="5352"/>
                      <a:pt x="12560" y="5363"/>
                    </a:cubicBezTo>
                    <a:cubicBezTo>
                      <a:pt x="12528" y="5373"/>
                      <a:pt x="12487" y="5393"/>
                      <a:pt x="12456" y="5404"/>
                    </a:cubicBezTo>
                    <a:lnTo>
                      <a:pt x="12456" y="5446"/>
                    </a:lnTo>
                    <a:lnTo>
                      <a:pt x="12581" y="5476"/>
                    </a:lnTo>
                    <a:cubicBezTo>
                      <a:pt x="12747" y="5487"/>
                      <a:pt x="12902" y="5487"/>
                      <a:pt x="13047" y="5487"/>
                    </a:cubicBezTo>
                    <a:cubicBezTo>
                      <a:pt x="13379" y="5487"/>
                      <a:pt x="13648" y="5466"/>
                      <a:pt x="13721" y="5414"/>
                    </a:cubicBezTo>
                    <a:cubicBezTo>
                      <a:pt x="13648" y="5373"/>
                      <a:pt x="13296" y="5352"/>
                      <a:pt x="12964" y="5352"/>
                    </a:cubicBezTo>
                    <a:close/>
                    <a:moveTo>
                      <a:pt x="12715" y="6898"/>
                    </a:moveTo>
                    <a:cubicBezTo>
                      <a:pt x="12643" y="6898"/>
                      <a:pt x="12570" y="6898"/>
                      <a:pt x="12498" y="6908"/>
                    </a:cubicBezTo>
                    <a:cubicBezTo>
                      <a:pt x="12466" y="6908"/>
                      <a:pt x="12445" y="6928"/>
                      <a:pt x="12373" y="6960"/>
                    </a:cubicBezTo>
                    <a:cubicBezTo>
                      <a:pt x="12445" y="6981"/>
                      <a:pt x="12477" y="7011"/>
                      <a:pt x="12518" y="7011"/>
                    </a:cubicBezTo>
                    <a:lnTo>
                      <a:pt x="21749" y="7011"/>
                    </a:lnTo>
                    <a:cubicBezTo>
                      <a:pt x="21790" y="7011"/>
                      <a:pt x="21832" y="7001"/>
                      <a:pt x="21862" y="6928"/>
                    </a:cubicBezTo>
                    <a:cubicBezTo>
                      <a:pt x="21800" y="6918"/>
                      <a:pt x="21759" y="6908"/>
                      <a:pt x="21707" y="6908"/>
                    </a:cubicBezTo>
                    <a:cubicBezTo>
                      <a:pt x="21562" y="6898"/>
                      <a:pt x="21406" y="6898"/>
                      <a:pt x="21261" y="6898"/>
                    </a:cubicBezTo>
                    <a:close/>
                    <a:moveTo>
                      <a:pt x="12591" y="7820"/>
                    </a:moveTo>
                    <a:cubicBezTo>
                      <a:pt x="12539" y="7820"/>
                      <a:pt x="12487" y="7820"/>
                      <a:pt x="12445" y="7882"/>
                    </a:cubicBezTo>
                    <a:cubicBezTo>
                      <a:pt x="12466" y="7903"/>
                      <a:pt x="12487" y="7924"/>
                      <a:pt x="12498" y="7924"/>
                    </a:cubicBezTo>
                    <a:cubicBezTo>
                      <a:pt x="15142" y="7924"/>
                      <a:pt x="17776" y="7924"/>
                      <a:pt x="20410" y="7935"/>
                    </a:cubicBezTo>
                    <a:cubicBezTo>
                      <a:pt x="20431" y="7935"/>
                      <a:pt x="20463" y="7914"/>
                      <a:pt x="20483" y="7903"/>
                    </a:cubicBezTo>
                    <a:lnTo>
                      <a:pt x="20483" y="7841"/>
                    </a:lnTo>
                    <a:cubicBezTo>
                      <a:pt x="20421" y="7841"/>
                      <a:pt x="20348" y="7820"/>
                      <a:pt x="20286" y="7820"/>
                    </a:cubicBezTo>
                    <a:close/>
                    <a:moveTo>
                      <a:pt x="12611" y="8702"/>
                    </a:moveTo>
                    <a:cubicBezTo>
                      <a:pt x="12581" y="8702"/>
                      <a:pt x="12539" y="8712"/>
                      <a:pt x="12466" y="8733"/>
                    </a:cubicBezTo>
                    <a:cubicBezTo>
                      <a:pt x="12539" y="8795"/>
                      <a:pt x="12601" y="8806"/>
                      <a:pt x="12664" y="8806"/>
                    </a:cubicBezTo>
                    <a:lnTo>
                      <a:pt x="17642" y="8806"/>
                    </a:lnTo>
                    <a:cubicBezTo>
                      <a:pt x="17672" y="8795"/>
                      <a:pt x="17693" y="8774"/>
                      <a:pt x="17735" y="8744"/>
                    </a:cubicBezTo>
                    <a:cubicBezTo>
                      <a:pt x="17704" y="8723"/>
                      <a:pt x="17683" y="8702"/>
                      <a:pt x="17662" y="8702"/>
                    </a:cubicBezTo>
                    <a:close/>
                    <a:moveTo>
                      <a:pt x="12726" y="10776"/>
                    </a:moveTo>
                    <a:cubicBezTo>
                      <a:pt x="12684" y="10776"/>
                      <a:pt x="12632" y="10776"/>
                      <a:pt x="12591" y="10786"/>
                    </a:cubicBezTo>
                    <a:cubicBezTo>
                      <a:pt x="12560" y="10786"/>
                      <a:pt x="12528" y="10807"/>
                      <a:pt x="12477" y="10828"/>
                    </a:cubicBezTo>
                    <a:cubicBezTo>
                      <a:pt x="12528" y="10859"/>
                      <a:pt x="12549" y="10890"/>
                      <a:pt x="12581" y="10890"/>
                    </a:cubicBezTo>
                    <a:cubicBezTo>
                      <a:pt x="12611" y="10901"/>
                      <a:pt x="12653" y="10901"/>
                      <a:pt x="12694" y="10901"/>
                    </a:cubicBezTo>
                    <a:lnTo>
                      <a:pt x="12777" y="10901"/>
                    </a:lnTo>
                    <a:cubicBezTo>
                      <a:pt x="15754" y="10901"/>
                      <a:pt x="18730" y="10890"/>
                      <a:pt x="21707" y="10890"/>
                    </a:cubicBezTo>
                    <a:lnTo>
                      <a:pt x="21811" y="10890"/>
                    </a:lnTo>
                    <a:cubicBezTo>
                      <a:pt x="21842" y="10880"/>
                      <a:pt x="21862" y="10859"/>
                      <a:pt x="21883" y="10849"/>
                    </a:cubicBezTo>
                    <a:cubicBezTo>
                      <a:pt x="21883" y="10839"/>
                      <a:pt x="21873" y="10818"/>
                      <a:pt x="21873" y="10807"/>
                    </a:cubicBezTo>
                    <a:cubicBezTo>
                      <a:pt x="21832" y="10797"/>
                      <a:pt x="21779" y="10797"/>
                      <a:pt x="21738" y="10797"/>
                    </a:cubicBezTo>
                    <a:cubicBezTo>
                      <a:pt x="20929" y="10786"/>
                      <a:pt x="20120" y="10786"/>
                      <a:pt x="19311" y="10786"/>
                    </a:cubicBezTo>
                    <a:cubicBezTo>
                      <a:pt x="17144" y="10786"/>
                      <a:pt x="14966" y="10776"/>
                      <a:pt x="12788" y="10776"/>
                    </a:cubicBezTo>
                    <a:close/>
                    <a:moveTo>
                      <a:pt x="12684" y="11440"/>
                    </a:moveTo>
                    <a:cubicBezTo>
                      <a:pt x="12643" y="11440"/>
                      <a:pt x="12601" y="11461"/>
                      <a:pt x="12560" y="11471"/>
                    </a:cubicBezTo>
                    <a:lnTo>
                      <a:pt x="12560" y="11533"/>
                    </a:lnTo>
                    <a:cubicBezTo>
                      <a:pt x="12622" y="11533"/>
                      <a:pt x="12684" y="11554"/>
                      <a:pt x="12757" y="11554"/>
                    </a:cubicBezTo>
                    <a:lnTo>
                      <a:pt x="16635" y="11554"/>
                    </a:lnTo>
                    <a:cubicBezTo>
                      <a:pt x="18326" y="11554"/>
                      <a:pt x="20006" y="11544"/>
                      <a:pt x="21686" y="11544"/>
                    </a:cubicBezTo>
                    <a:cubicBezTo>
                      <a:pt x="21738" y="11544"/>
                      <a:pt x="21790" y="11533"/>
                      <a:pt x="21832" y="11523"/>
                    </a:cubicBezTo>
                    <a:lnTo>
                      <a:pt x="21832" y="11471"/>
                    </a:lnTo>
                    <a:cubicBezTo>
                      <a:pt x="21790" y="11461"/>
                      <a:pt x="21749" y="11450"/>
                      <a:pt x="21707" y="11450"/>
                    </a:cubicBezTo>
                    <a:cubicBezTo>
                      <a:pt x="21634" y="11440"/>
                      <a:pt x="21562" y="11440"/>
                      <a:pt x="21479" y="11440"/>
                    </a:cubicBezTo>
                    <a:close/>
                    <a:moveTo>
                      <a:pt x="27110" y="13421"/>
                    </a:moveTo>
                    <a:cubicBezTo>
                      <a:pt x="27017" y="13494"/>
                      <a:pt x="26955" y="13577"/>
                      <a:pt x="26914" y="13722"/>
                    </a:cubicBezTo>
                    <a:cubicBezTo>
                      <a:pt x="27079" y="13628"/>
                      <a:pt x="27131" y="13545"/>
                      <a:pt x="27110" y="13421"/>
                    </a:cubicBezTo>
                    <a:close/>
                    <a:moveTo>
                      <a:pt x="27172" y="13732"/>
                    </a:moveTo>
                    <a:lnTo>
                      <a:pt x="27172" y="13732"/>
                    </a:lnTo>
                    <a:cubicBezTo>
                      <a:pt x="27069" y="13815"/>
                      <a:pt x="26996" y="13888"/>
                      <a:pt x="26986" y="14012"/>
                    </a:cubicBezTo>
                    <a:cubicBezTo>
                      <a:pt x="27100" y="13960"/>
                      <a:pt x="27183" y="13888"/>
                      <a:pt x="27172" y="13732"/>
                    </a:cubicBezTo>
                    <a:close/>
                    <a:moveTo>
                      <a:pt x="27204" y="14054"/>
                    </a:moveTo>
                    <a:lnTo>
                      <a:pt x="27204" y="14054"/>
                    </a:lnTo>
                    <a:cubicBezTo>
                      <a:pt x="27110" y="14105"/>
                      <a:pt x="27017" y="14157"/>
                      <a:pt x="27027" y="14303"/>
                    </a:cubicBezTo>
                    <a:cubicBezTo>
                      <a:pt x="27142" y="14240"/>
                      <a:pt x="27193" y="14167"/>
                      <a:pt x="27204" y="14054"/>
                    </a:cubicBezTo>
                    <a:close/>
                    <a:moveTo>
                      <a:pt x="27577" y="0"/>
                    </a:moveTo>
                    <a:lnTo>
                      <a:pt x="27577" y="3775"/>
                    </a:lnTo>
                    <a:lnTo>
                      <a:pt x="27577" y="5290"/>
                    </a:lnTo>
                    <a:lnTo>
                      <a:pt x="27577" y="14054"/>
                    </a:lnTo>
                    <a:cubicBezTo>
                      <a:pt x="27598" y="14489"/>
                      <a:pt x="27619" y="14925"/>
                      <a:pt x="27629" y="15350"/>
                    </a:cubicBezTo>
                    <a:cubicBezTo>
                      <a:pt x="27639" y="15412"/>
                      <a:pt x="27619" y="15464"/>
                      <a:pt x="27577" y="15495"/>
                    </a:cubicBezTo>
                    <a:cubicBezTo>
                      <a:pt x="27587" y="15547"/>
                      <a:pt x="27587" y="15589"/>
                      <a:pt x="27587" y="15640"/>
                    </a:cubicBezTo>
                    <a:cubicBezTo>
                      <a:pt x="27566" y="15651"/>
                      <a:pt x="27525" y="15672"/>
                      <a:pt x="27494" y="15672"/>
                    </a:cubicBezTo>
                    <a:lnTo>
                      <a:pt x="27370" y="15672"/>
                    </a:lnTo>
                    <a:cubicBezTo>
                      <a:pt x="18264" y="15672"/>
                      <a:pt x="9158" y="15682"/>
                      <a:pt x="52" y="15682"/>
                    </a:cubicBezTo>
                    <a:lnTo>
                      <a:pt x="0" y="15682"/>
                    </a:lnTo>
                    <a:lnTo>
                      <a:pt x="0" y="15920"/>
                    </a:lnTo>
                    <a:cubicBezTo>
                      <a:pt x="0" y="15951"/>
                      <a:pt x="21" y="15972"/>
                      <a:pt x="32" y="15993"/>
                    </a:cubicBezTo>
                    <a:cubicBezTo>
                      <a:pt x="145" y="15983"/>
                      <a:pt x="239" y="15972"/>
                      <a:pt x="343" y="15972"/>
                    </a:cubicBezTo>
                    <a:cubicBezTo>
                      <a:pt x="9449" y="15962"/>
                      <a:pt x="18554" y="15962"/>
                      <a:pt x="27649" y="15962"/>
                    </a:cubicBezTo>
                    <a:lnTo>
                      <a:pt x="27774" y="15962"/>
                    </a:lnTo>
                    <a:cubicBezTo>
                      <a:pt x="27815" y="15951"/>
                      <a:pt x="27857" y="15941"/>
                      <a:pt x="27878" y="15930"/>
                    </a:cubicBezTo>
                    <a:cubicBezTo>
                      <a:pt x="27878" y="15879"/>
                      <a:pt x="27868" y="15827"/>
                      <a:pt x="27868" y="15785"/>
                    </a:cubicBezTo>
                    <a:cubicBezTo>
                      <a:pt x="27898" y="15755"/>
                      <a:pt x="27919" y="15702"/>
                      <a:pt x="27919" y="15640"/>
                    </a:cubicBezTo>
                    <a:cubicBezTo>
                      <a:pt x="27898" y="15204"/>
                      <a:pt x="27878" y="14769"/>
                      <a:pt x="27868" y="14323"/>
                    </a:cubicBezTo>
                    <a:lnTo>
                      <a:pt x="27868" y="5476"/>
                    </a:lnTo>
                    <a:cubicBezTo>
                      <a:pt x="27868" y="5041"/>
                      <a:pt x="27868" y="4595"/>
                      <a:pt x="27857" y="4149"/>
                    </a:cubicBezTo>
                    <a:lnTo>
                      <a:pt x="27857" y="208"/>
                    </a:lnTo>
                    <a:lnTo>
                      <a:pt x="278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4"/>
              <p:cNvSpPr/>
              <p:nvPr/>
            </p:nvSpPr>
            <p:spPr>
              <a:xfrm>
                <a:off x="2294276" y="1175836"/>
                <a:ext cx="5603230" cy="2737192"/>
              </a:xfrm>
              <a:custGeom>
                <a:avLst/>
                <a:gdLst/>
                <a:ahLst/>
                <a:cxnLst/>
                <a:rect l="l" t="t" r="r" b="b"/>
                <a:pathLst>
                  <a:path w="27629" h="13497" extrusionOk="0">
                    <a:moveTo>
                      <a:pt x="24338" y="58"/>
                    </a:moveTo>
                    <a:cubicBezTo>
                      <a:pt x="24377" y="58"/>
                      <a:pt x="24412" y="70"/>
                      <a:pt x="24445" y="84"/>
                    </a:cubicBezTo>
                    <a:cubicBezTo>
                      <a:pt x="24445" y="94"/>
                      <a:pt x="24455" y="104"/>
                      <a:pt x="24455" y="125"/>
                    </a:cubicBezTo>
                    <a:lnTo>
                      <a:pt x="24186" y="125"/>
                    </a:lnTo>
                    <a:cubicBezTo>
                      <a:pt x="24242" y="75"/>
                      <a:pt x="24292" y="58"/>
                      <a:pt x="24338" y="58"/>
                    </a:cubicBezTo>
                    <a:close/>
                    <a:moveTo>
                      <a:pt x="24912" y="63"/>
                    </a:moveTo>
                    <a:cubicBezTo>
                      <a:pt x="25669" y="63"/>
                      <a:pt x="26437" y="63"/>
                      <a:pt x="27193" y="94"/>
                    </a:cubicBezTo>
                    <a:cubicBezTo>
                      <a:pt x="27126" y="123"/>
                      <a:pt x="26630" y="139"/>
                      <a:pt x="26100" y="139"/>
                    </a:cubicBezTo>
                    <a:cubicBezTo>
                      <a:pt x="25489" y="139"/>
                      <a:pt x="24835" y="118"/>
                      <a:pt x="24746" y="74"/>
                    </a:cubicBezTo>
                    <a:cubicBezTo>
                      <a:pt x="24798" y="74"/>
                      <a:pt x="24860" y="63"/>
                      <a:pt x="24912" y="63"/>
                    </a:cubicBezTo>
                    <a:close/>
                    <a:moveTo>
                      <a:pt x="12724" y="2779"/>
                    </a:moveTo>
                    <a:cubicBezTo>
                      <a:pt x="12738" y="2779"/>
                      <a:pt x="12752" y="2780"/>
                      <a:pt x="12767" y="2780"/>
                    </a:cubicBezTo>
                    <a:lnTo>
                      <a:pt x="14862" y="2780"/>
                    </a:lnTo>
                    <a:cubicBezTo>
                      <a:pt x="14904" y="2780"/>
                      <a:pt x="14935" y="2801"/>
                      <a:pt x="14987" y="2822"/>
                    </a:cubicBezTo>
                    <a:cubicBezTo>
                      <a:pt x="14945" y="2853"/>
                      <a:pt x="14925" y="2884"/>
                      <a:pt x="14893" y="2895"/>
                    </a:cubicBezTo>
                    <a:lnTo>
                      <a:pt x="12757" y="2895"/>
                    </a:lnTo>
                    <a:cubicBezTo>
                      <a:pt x="12740" y="2897"/>
                      <a:pt x="12724" y="2899"/>
                      <a:pt x="12708" y="2899"/>
                    </a:cubicBezTo>
                    <a:cubicBezTo>
                      <a:pt x="12667" y="2899"/>
                      <a:pt x="12632" y="2885"/>
                      <a:pt x="12601" y="2832"/>
                    </a:cubicBezTo>
                    <a:cubicBezTo>
                      <a:pt x="12640" y="2785"/>
                      <a:pt x="12680" y="2779"/>
                      <a:pt x="12724" y="2779"/>
                    </a:cubicBezTo>
                    <a:close/>
                    <a:moveTo>
                      <a:pt x="13095" y="3276"/>
                    </a:moveTo>
                    <a:cubicBezTo>
                      <a:pt x="13439" y="3276"/>
                      <a:pt x="13805" y="3303"/>
                      <a:pt x="13887" y="3340"/>
                    </a:cubicBezTo>
                    <a:cubicBezTo>
                      <a:pt x="13807" y="3391"/>
                      <a:pt x="13546" y="3417"/>
                      <a:pt x="13212" y="3417"/>
                    </a:cubicBezTo>
                    <a:cubicBezTo>
                      <a:pt x="13067" y="3417"/>
                      <a:pt x="12909" y="3412"/>
                      <a:pt x="12747" y="3402"/>
                    </a:cubicBezTo>
                    <a:lnTo>
                      <a:pt x="12622" y="3372"/>
                    </a:lnTo>
                    <a:lnTo>
                      <a:pt x="12622" y="3330"/>
                    </a:lnTo>
                    <a:cubicBezTo>
                      <a:pt x="12653" y="3319"/>
                      <a:pt x="12694" y="3299"/>
                      <a:pt x="12726" y="3289"/>
                    </a:cubicBezTo>
                    <a:cubicBezTo>
                      <a:pt x="12835" y="3280"/>
                      <a:pt x="12963" y="3276"/>
                      <a:pt x="13095" y="3276"/>
                    </a:cubicBezTo>
                    <a:close/>
                    <a:moveTo>
                      <a:pt x="21427" y="4824"/>
                    </a:moveTo>
                    <a:cubicBezTo>
                      <a:pt x="21572" y="4824"/>
                      <a:pt x="21728" y="4824"/>
                      <a:pt x="21873" y="4834"/>
                    </a:cubicBezTo>
                    <a:cubicBezTo>
                      <a:pt x="21925" y="4834"/>
                      <a:pt x="21966" y="4844"/>
                      <a:pt x="22028" y="4854"/>
                    </a:cubicBezTo>
                    <a:cubicBezTo>
                      <a:pt x="21998" y="4937"/>
                      <a:pt x="21945" y="4937"/>
                      <a:pt x="21904" y="4937"/>
                    </a:cubicBezTo>
                    <a:lnTo>
                      <a:pt x="12684" y="4937"/>
                    </a:lnTo>
                    <a:cubicBezTo>
                      <a:pt x="12643" y="4937"/>
                      <a:pt x="12611" y="4907"/>
                      <a:pt x="12539" y="4886"/>
                    </a:cubicBezTo>
                    <a:cubicBezTo>
                      <a:pt x="12611" y="4854"/>
                      <a:pt x="12632" y="4834"/>
                      <a:pt x="12664" y="4834"/>
                    </a:cubicBezTo>
                    <a:cubicBezTo>
                      <a:pt x="12747" y="4824"/>
                      <a:pt x="12830" y="4824"/>
                      <a:pt x="12923" y="4824"/>
                    </a:cubicBezTo>
                    <a:close/>
                    <a:moveTo>
                      <a:pt x="20452" y="5746"/>
                    </a:moveTo>
                    <a:cubicBezTo>
                      <a:pt x="20514" y="5746"/>
                      <a:pt x="20587" y="5767"/>
                      <a:pt x="20649" y="5767"/>
                    </a:cubicBezTo>
                    <a:lnTo>
                      <a:pt x="20649" y="5829"/>
                    </a:lnTo>
                    <a:cubicBezTo>
                      <a:pt x="20629" y="5840"/>
                      <a:pt x="20597" y="5861"/>
                      <a:pt x="20576" y="5861"/>
                    </a:cubicBezTo>
                    <a:cubicBezTo>
                      <a:pt x="17942" y="5850"/>
                      <a:pt x="15308" y="5850"/>
                      <a:pt x="12664" y="5850"/>
                    </a:cubicBezTo>
                    <a:cubicBezTo>
                      <a:pt x="12653" y="5850"/>
                      <a:pt x="12632" y="5829"/>
                      <a:pt x="12611" y="5808"/>
                    </a:cubicBezTo>
                    <a:cubicBezTo>
                      <a:pt x="12653" y="5746"/>
                      <a:pt x="12715" y="5746"/>
                      <a:pt x="12767" y="5746"/>
                    </a:cubicBezTo>
                    <a:close/>
                    <a:moveTo>
                      <a:pt x="17828" y="6628"/>
                    </a:moveTo>
                    <a:cubicBezTo>
                      <a:pt x="17849" y="6628"/>
                      <a:pt x="17870" y="6649"/>
                      <a:pt x="17901" y="6670"/>
                    </a:cubicBezTo>
                    <a:cubicBezTo>
                      <a:pt x="17859" y="6700"/>
                      <a:pt x="17838" y="6721"/>
                      <a:pt x="17808" y="6732"/>
                    </a:cubicBezTo>
                    <a:lnTo>
                      <a:pt x="12881" y="6732"/>
                    </a:lnTo>
                    <a:cubicBezTo>
                      <a:pt x="12867" y="6732"/>
                      <a:pt x="12853" y="6732"/>
                      <a:pt x="12838" y="6732"/>
                    </a:cubicBezTo>
                    <a:cubicBezTo>
                      <a:pt x="12776" y="6732"/>
                      <a:pt x="12708" y="6726"/>
                      <a:pt x="12632" y="6659"/>
                    </a:cubicBezTo>
                    <a:cubicBezTo>
                      <a:pt x="12705" y="6638"/>
                      <a:pt x="12747" y="6628"/>
                      <a:pt x="12777" y="6628"/>
                    </a:cubicBezTo>
                    <a:close/>
                    <a:moveTo>
                      <a:pt x="12954" y="8702"/>
                    </a:moveTo>
                    <a:cubicBezTo>
                      <a:pt x="15132" y="8702"/>
                      <a:pt x="17310" y="8712"/>
                      <a:pt x="19477" y="8712"/>
                    </a:cubicBezTo>
                    <a:cubicBezTo>
                      <a:pt x="20286" y="8712"/>
                      <a:pt x="21095" y="8712"/>
                      <a:pt x="21904" y="8723"/>
                    </a:cubicBezTo>
                    <a:cubicBezTo>
                      <a:pt x="21945" y="8723"/>
                      <a:pt x="21998" y="8723"/>
                      <a:pt x="22039" y="8733"/>
                    </a:cubicBezTo>
                    <a:cubicBezTo>
                      <a:pt x="22039" y="8744"/>
                      <a:pt x="22049" y="8765"/>
                      <a:pt x="22049" y="8775"/>
                    </a:cubicBezTo>
                    <a:cubicBezTo>
                      <a:pt x="22028" y="8785"/>
                      <a:pt x="22008" y="8806"/>
                      <a:pt x="21977" y="8816"/>
                    </a:cubicBezTo>
                    <a:lnTo>
                      <a:pt x="21873" y="8816"/>
                    </a:lnTo>
                    <a:cubicBezTo>
                      <a:pt x="18896" y="8816"/>
                      <a:pt x="15920" y="8827"/>
                      <a:pt x="12943" y="8827"/>
                    </a:cubicBezTo>
                    <a:cubicBezTo>
                      <a:pt x="12871" y="8827"/>
                      <a:pt x="12809" y="8827"/>
                      <a:pt x="12747" y="8816"/>
                    </a:cubicBezTo>
                    <a:cubicBezTo>
                      <a:pt x="12715" y="8816"/>
                      <a:pt x="12694" y="8785"/>
                      <a:pt x="12643" y="8754"/>
                    </a:cubicBezTo>
                    <a:cubicBezTo>
                      <a:pt x="12694" y="8733"/>
                      <a:pt x="12726" y="8712"/>
                      <a:pt x="12757" y="8712"/>
                    </a:cubicBezTo>
                    <a:cubicBezTo>
                      <a:pt x="12819" y="8702"/>
                      <a:pt x="12892" y="8702"/>
                      <a:pt x="12954" y="8702"/>
                    </a:cubicBezTo>
                    <a:close/>
                    <a:moveTo>
                      <a:pt x="21593" y="9366"/>
                    </a:moveTo>
                    <a:cubicBezTo>
                      <a:pt x="21687" y="9366"/>
                      <a:pt x="21779" y="9366"/>
                      <a:pt x="21873" y="9376"/>
                    </a:cubicBezTo>
                    <a:cubicBezTo>
                      <a:pt x="21915" y="9376"/>
                      <a:pt x="21956" y="9387"/>
                      <a:pt x="21998" y="9397"/>
                    </a:cubicBezTo>
                    <a:lnTo>
                      <a:pt x="21998" y="9449"/>
                    </a:lnTo>
                    <a:cubicBezTo>
                      <a:pt x="21956" y="9459"/>
                      <a:pt x="21904" y="9470"/>
                      <a:pt x="21852" y="9470"/>
                    </a:cubicBezTo>
                    <a:cubicBezTo>
                      <a:pt x="20172" y="9470"/>
                      <a:pt x="18492" y="9480"/>
                      <a:pt x="16801" y="9480"/>
                    </a:cubicBezTo>
                    <a:lnTo>
                      <a:pt x="12923" y="9480"/>
                    </a:lnTo>
                    <a:cubicBezTo>
                      <a:pt x="12850" y="9480"/>
                      <a:pt x="12788" y="9459"/>
                      <a:pt x="12726" y="9459"/>
                    </a:cubicBezTo>
                    <a:lnTo>
                      <a:pt x="12726" y="9397"/>
                    </a:lnTo>
                    <a:cubicBezTo>
                      <a:pt x="12767" y="9387"/>
                      <a:pt x="12809" y="9366"/>
                      <a:pt x="12850" y="9366"/>
                    </a:cubicBezTo>
                    <a:close/>
                    <a:moveTo>
                      <a:pt x="3319" y="2718"/>
                    </a:moveTo>
                    <a:cubicBezTo>
                      <a:pt x="5435" y="2718"/>
                      <a:pt x="7550" y="2729"/>
                      <a:pt x="9666" y="2729"/>
                    </a:cubicBezTo>
                    <a:lnTo>
                      <a:pt x="9770" y="2729"/>
                    </a:lnTo>
                    <a:cubicBezTo>
                      <a:pt x="9843" y="2739"/>
                      <a:pt x="9894" y="2780"/>
                      <a:pt x="9894" y="2853"/>
                    </a:cubicBezTo>
                    <a:lnTo>
                      <a:pt x="9894" y="2988"/>
                    </a:lnTo>
                    <a:lnTo>
                      <a:pt x="9894" y="9740"/>
                    </a:lnTo>
                    <a:lnTo>
                      <a:pt x="9894" y="9791"/>
                    </a:lnTo>
                    <a:cubicBezTo>
                      <a:pt x="9884" y="9968"/>
                      <a:pt x="9873" y="9978"/>
                      <a:pt x="9707" y="9978"/>
                    </a:cubicBezTo>
                    <a:cubicBezTo>
                      <a:pt x="9303" y="9988"/>
                      <a:pt x="8889" y="9998"/>
                      <a:pt x="8484" y="9998"/>
                    </a:cubicBezTo>
                    <a:lnTo>
                      <a:pt x="3267" y="9998"/>
                    </a:lnTo>
                    <a:cubicBezTo>
                      <a:pt x="3143" y="9988"/>
                      <a:pt x="3101" y="9947"/>
                      <a:pt x="3091" y="9812"/>
                    </a:cubicBezTo>
                    <a:lnTo>
                      <a:pt x="3091" y="9687"/>
                    </a:lnTo>
                    <a:lnTo>
                      <a:pt x="3091" y="3008"/>
                    </a:lnTo>
                    <a:lnTo>
                      <a:pt x="3091" y="2729"/>
                    </a:lnTo>
                    <a:cubicBezTo>
                      <a:pt x="3184" y="2729"/>
                      <a:pt x="3247" y="2718"/>
                      <a:pt x="3319" y="2718"/>
                    </a:cubicBezTo>
                    <a:close/>
                    <a:moveTo>
                      <a:pt x="260" y="10392"/>
                    </a:moveTo>
                    <a:cubicBezTo>
                      <a:pt x="301" y="10507"/>
                      <a:pt x="311" y="10611"/>
                      <a:pt x="260" y="10724"/>
                    </a:cubicBezTo>
                    <a:cubicBezTo>
                      <a:pt x="198" y="10621"/>
                      <a:pt x="218" y="10507"/>
                      <a:pt x="260" y="10392"/>
                    </a:cubicBezTo>
                    <a:close/>
                    <a:moveTo>
                      <a:pt x="27276" y="11347"/>
                    </a:moveTo>
                    <a:lnTo>
                      <a:pt x="27276" y="11347"/>
                    </a:lnTo>
                    <a:cubicBezTo>
                      <a:pt x="27297" y="11471"/>
                      <a:pt x="27245" y="11554"/>
                      <a:pt x="27080" y="11648"/>
                    </a:cubicBezTo>
                    <a:cubicBezTo>
                      <a:pt x="27121" y="11503"/>
                      <a:pt x="27183" y="11420"/>
                      <a:pt x="27276" y="11347"/>
                    </a:cubicBezTo>
                    <a:close/>
                    <a:moveTo>
                      <a:pt x="27338" y="11658"/>
                    </a:moveTo>
                    <a:cubicBezTo>
                      <a:pt x="27349" y="11814"/>
                      <a:pt x="27266" y="11886"/>
                      <a:pt x="27152" y="11938"/>
                    </a:cubicBezTo>
                    <a:cubicBezTo>
                      <a:pt x="27162" y="11814"/>
                      <a:pt x="27235" y="11741"/>
                      <a:pt x="27338" y="11658"/>
                    </a:cubicBezTo>
                    <a:close/>
                    <a:moveTo>
                      <a:pt x="239" y="11036"/>
                    </a:moveTo>
                    <a:cubicBezTo>
                      <a:pt x="311" y="11109"/>
                      <a:pt x="281" y="11191"/>
                      <a:pt x="281" y="11264"/>
                    </a:cubicBezTo>
                    <a:cubicBezTo>
                      <a:pt x="290" y="11347"/>
                      <a:pt x="290" y="11430"/>
                      <a:pt x="290" y="11513"/>
                    </a:cubicBezTo>
                    <a:lnTo>
                      <a:pt x="290" y="11761"/>
                    </a:lnTo>
                    <a:cubicBezTo>
                      <a:pt x="281" y="11844"/>
                      <a:pt x="281" y="11927"/>
                      <a:pt x="270" y="12000"/>
                    </a:cubicBezTo>
                    <a:lnTo>
                      <a:pt x="239" y="12000"/>
                    </a:lnTo>
                    <a:cubicBezTo>
                      <a:pt x="177" y="11886"/>
                      <a:pt x="177" y="11201"/>
                      <a:pt x="239" y="11036"/>
                    </a:cubicBezTo>
                    <a:close/>
                    <a:moveTo>
                      <a:pt x="27370" y="11980"/>
                    </a:moveTo>
                    <a:cubicBezTo>
                      <a:pt x="27359" y="12093"/>
                      <a:pt x="27308" y="12166"/>
                      <a:pt x="27193" y="12229"/>
                    </a:cubicBezTo>
                    <a:cubicBezTo>
                      <a:pt x="27183" y="12083"/>
                      <a:pt x="27276" y="12031"/>
                      <a:pt x="27370" y="11980"/>
                    </a:cubicBezTo>
                    <a:close/>
                    <a:moveTo>
                      <a:pt x="27421" y="12312"/>
                    </a:moveTo>
                    <a:lnTo>
                      <a:pt x="27421" y="12312"/>
                    </a:lnTo>
                    <a:cubicBezTo>
                      <a:pt x="27432" y="12457"/>
                      <a:pt x="27318" y="12633"/>
                      <a:pt x="27152" y="12685"/>
                    </a:cubicBezTo>
                    <a:cubicBezTo>
                      <a:pt x="27225" y="12529"/>
                      <a:pt x="27287" y="12404"/>
                      <a:pt x="27421" y="12312"/>
                    </a:cubicBezTo>
                    <a:close/>
                    <a:moveTo>
                      <a:pt x="25720" y="13183"/>
                    </a:moveTo>
                    <a:cubicBezTo>
                      <a:pt x="25741" y="13183"/>
                      <a:pt x="25762" y="13203"/>
                      <a:pt x="25783" y="13234"/>
                    </a:cubicBezTo>
                    <a:cubicBezTo>
                      <a:pt x="25741" y="13245"/>
                      <a:pt x="25700" y="13266"/>
                      <a:pt x="25669" y="13266"/>
                    </a:cubicBezTo>
                    <a:cubicBezTo>
                      <a:pt x="25098" y="13276"/>
                      <a:pt x="24528" y="13276"/>
                      <a:pt x="23968" y="13276"/>
                    </a:cubicBezTo>
                    <a:cubicBezTo>
                      <a:pt x="23927" y="13276"/>
                      <a:pt x="23885" y="13255"/>
                      <a:pt x="23812" y="13234"/>
                    </a:cubicBezTo>
                    <a:cubicBezTo>
                      <a:pt x="23864" y="13203"/>
                      <a:pt x="23874" y="13183"/>
                      <a:pt x="23885" y="13183"/>
                    </a:cubicBezTo>
                    <a:close/>
                    <a:moveTo>
                      <a:pt x="23288" y="13197"/>
                    </a:moveTo>
                    <a:cubicBezTo>
                      <a:pt x="23371" y="13197"/>
                      <a:pt x="23461" y="13213"/>
                      <a:pt x="23543" y="13245"/>
                    </a:cubicBezTo>
                    <a:cubicBezTo>
                      <a:pt x="23454" y="13272"/>
                      <a:pt x="23373" y="13282"/>
                      <a:pt x="23296" y="13282"/>
                    </a:cubicBezTo>
                    <a:cubicBezTo>
                      <a:pt x="23257" y="13282"/>
                      <a:pt x="23218" y="13279"/>
                      <a:pt x="23180" y="13276"/>
                    </a:cubicBezTo>
                    <a:lnTo>
                      <a:pt x="23035" y="13276"/>
                    </a:lnTo>
                    <a:cubicBezTo>
                      <a:pt x="23087" y="13223"/>
                      <a:pt x="23182" y="13197"/>
                      <a:pt x="23288" y="13197"/>
                    </a:cubicBezTo>
                    <a:close/>
                    <a:moveTo>
                      <a:pt x="0" y="1"/>
                    </a:moveTo>
                    <a:lnTo>
                      <a:pt x="0" y="167"/>
                    </a:lnTo>
                    <a:lnTo>
                      <a:pt x="0" y="12591"/>
                    </a:lnTo>
                    <a:cubicBezTo>
                      <a:pt x="0" y="12726"/>
                      <a:pt x="42" y="12819"/>
                      <a:pt x="125" y="12913"/>
                    </a:cubicBezTo>
                    <a:cubicBezTo>
                      <a:pt x="281" y="13068"/>
                      <a:pt x="426" y="13224"/>
                      <a:pt x="571" y="13390"/>
                    </a:cubicBezTo>
                    <a:cubicBezTo>
                      <a:pt x="625" y="13453"/>
                      <a:pt x="671" y="13485"/>
                      <a:pt x="744" y="13485"/>
                    </a:cubicBezTo>
                    <a:cubicBezTo>
                      <a:pt x="755" y="13485"/>
                      <a:pt x="766" y="13484"/>
                      <a:pt x="778" y="13483"/>
                    </a:cubicBezTo>
                    <a:lnTo>
                      <a:pt x="882" y="13483"/>
                    </a:lnTo>
                    <a:cubicBezTo>
                      <a:pt x="9511" y="13483"/>
                      <a:pt x="18140" y="13483"/>
                      <a:pt x="26758" y="13494"/>
                    </a:cubicBezTo>
                    <a:cubicBezTo>
                      <a:pt x="26778" y="13494"/>
                      <a:pt x="26801" y="13496"/>
                      <a:pt x="26823" y="13496"/>
                    </a:cubicBezTo>
                    <a:cubicBezTo>
                      <a:pt x="26845" y="13496"/>
                      <a:pt x="26866" y="13494"/>
                      <a:pt x="26882" y="13483"/>
                    </a:cubicBezTo>
                    <a:cubicBezTo>
                      <a:pt x="26944" y="13473"/>
                      <a:pt x="27017" y="13452"/>
                      <a:pt x="27059" y="13411"/>
                    </a:cubicBezTo>
                    <a:cubicBezTo>
                      <a:pt x="27214" y="13234"/>
                      <a:pt x="27359" y="13058"/>
                      <a:pt x="27515" y="12882"/>
                    </a:cubicBezTo>
                    <a:cubicBezTo>
                      <a:pt x="27598" y="12778"/>
                      <a:pt x="27629" y="12674"/>
                      <a:pt x="27629" y="12529"/>
                    </a:cubicBezTo>
                    <a:lnTo>
                      <a:pt x="27629" y="198"/>
                    </a:lnTo>
                    <a:lnTo>
                      <a:pt x="276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4"/>
              <p:cNvSpPr/>
              <p:nvPr/>
            </p:nvSpPr>
            <p:spPr>
              <a:xfrm>
                <a:off x="2294276" y="717302"/>
                <a:ext cx="5603230" cy="433586"/>
              </a:xfrm>
              <a:custGeom>
                <a:avLst/>
                <a:gdLst/>
                <a:ahLst/>
                <a:cxnLst/>
                <a:rect l="l" t="t" r="r" b="b"/>
                <a:pathLst>
                  <a:path w="27629" h="2138" extrusionOk="0">
                    <a:moveTo>
                      <a:pt x="26685" y="883"/>
                    </a:moveTo>
                    <a:cubicBezTo>
                      <a:pt x="26675" y="1017"/>
                      <a:pt x="26540" y="1069"/>
                      <a:pt x="26509" y="1183"/>
                    </a:cubicBezTo>
                    <a:cubicBezTo>
                      <a:pt x="26592" y="1287"/>
                      <a:pt x="26675" y="1390"/>
                      <a:pt x="26778" y="1515"/>
                    </a:cubicBezTo>
                    <a:cubicBezTo>
                      <a:pt x="26764" y="1517"/>
                      <a:pt x="26750" y="1518"/>
                      <a:pt x="26737" y="1518"/>
                    </a:cubicBezTo>
                    <a:cubicBezTo>
                      <a:pt x="26559" y="1518"/>
                      <a:pt x="26541" y="1326"/>
                      <a:pt x="26416" y="1298"/>
                    </a:cubicBezTo>
                    <a:cubicBezTo>
                      <a:pt x="26239" y="1473"/>
                      <a:pt x="26239" y="1473"/>
                      <a:pt x="26156" y="1484"/>
                    </a:cubicBezTo>
                    <a:cubicBezTo>
                      <a:pt x="26156" y="1349"/>
                      <a:pt x="26291" y="1287"/>
                      <a:pt x="26333" y="1173"/>
                    </a:cubicBezTo>
                    <a:cubicBezTo>
                      <a:pt x="26271" y="1100"/>
                      <a:pt x="26208" y="1028"/>
                      <a:pt x="26135" y="934"/>
                    </a:cubicBezTo>
                    <a:cubicBezTo>
                      <a:pt x="26156" y="929"/>
                      <a:pt x="26174" y="926"/>
                      <a:pt x="26190" y="926"/>
                    </a:cubicBezTo>
                    <a:cubicBezTo>
                      <a:pt x="26300" y="926"/>
                      <a:pt x="26334" y="1033"/>
                      <a:pt x="26416" y="1069"/>
                    </a:cubicBezTo>
                    <a:cubicBezTo>
                      <a:pt x="26509" y="1038"/>
                      <a:pt x="26540" y="893"/>
                      <a:pt x="26685" y="883"/>
                    </a:cubicBezTo>
                    <a:close/>
                    <a:moveTo>
                      <a:pt x="24269" y="1453"/>
                    </a:moveTo>
                    <a:cubicBezTo>
                      <a:pt x="24289" y="1453"/>
                      <a:pt x="24321" y="1473"/>
                      <a:pt x="24342" y="1484"/>
                    </a:cubicBezTo>
                    <a:lnTo>
                      <a:pt x="24342" y="1536"/>
                    </a:lnTo>
                    <a:cubicBezTo>
                      <a:pt x="24212" y="1554"/>
                      <a:pt x="24083" y="1558"/>
                      <a:pt x="23953" y="1558"/>
                    </a:cubicBezTo>
                    <a:cubicBezTo>
                      <a:pt x="23865" y="1558"/>
                      <a:pt x="23776" y="1556"/>
                      <a:pt x="23688" y="1556"/>
                    </a:cubicBezTo>
                    <a:lnTo>
                      <a:pt x="23450" y="1556"/>
                    </a:lnTo>
                    <a:cubicBezTo>
                      <a:pt x="23429" y="1556"/>
                      <a:pt x="23397" y="1526"/>
                      <a:pt x="23346" y="1494"/>
                    </a:cubicBezTo>
                    <a:cubicBezTo>
                      <a:pt x="23377" y="1473"/>
                      <a:pt x="23397" y="1463"/>
                      <a:pt x="23408" y="1463"/>
                    </a:cubicBezTo>
                    <a:cubicBezTo>
                      <a:pt x="23699" y="1453"/>
                      <a:pt x="23978" y="1453"/>
                      <a:pt x="24269" y="1453"/>
                    </a:cubicBezTo>
                    <a:close/>
                    <a:moveTo>
                      <a:pt x="24995" y="857"/>
                    </a:moveTo>
                    <a:cubicBezTo>
                      <a:pt x="25156" y="857"/>
                      <a:pt x="25320" y="862"/>
                      <a:pt x="25492" y="862"/>
                    </a:cubicBezTo>
                    <a:cubicBezTo>
                      <a:pt x="25503" y="924"/>
                      <a:pt x="25513" y="986"/>
                      <a:pt x="25513" y="1049"/>
                    </a:cubicBezTo>
                    <a:cubicBezTo>
                      <a:pt x="25513" y="1173"/>
                      <a:pt x="25524" y="1298"/>
                      <a:pt x="25513" y="1422"/>
                    </a:cubicBezTo>
                    <a:cubicBezTo>
                      <a:pt x="25513" y="1546"/>
                      <a:pt x="25472" y="1588"/>
                      <a:pt x="25347" y="1588"/>
                    </a:cubicBezTo>
                    <a:lnTo>
                      <a:pt x="24881" y="1588"/>
                    </a:lnTo>
                    <a:cubicBezTo>
                      <a:pt x="24746" y="1588"/>
                      <a:pt x="24715" y="1546"/>
                      <a:pt x="24704" y="1401"/>
                    </a:cubicBezTo>
                    <a:lnTo>
                      <a:pt x="24704" y="872"/>
                    </a:lnTo>
                    <a:cubicBezTo>
                      <a:pt x="24715" y="872"/>
                      <a:pt x="24736" y="862"/>
                      <a:pt x="24756" y="862"/>
                    </a:cubicBezTo>
                    <a:cubicBezTo>
                      <a:pt x="24836" y="858"/>
                      <a:pt x="24915" y="857"/>
                      <a:pt x="24995" y="857"/>
                    </a:cubicBezTo>
                    <a:close/>
                    <a:moveTo>
                      <a:pt x="529" y="1671"/>
                    </a:moveTo>
                    <a:lnTo>
                      <a:pt x="529" y="1671"/>
                    </a:lnTo>
                    <a:cubicBezTo>
                      <a:pt x="654" y="1692"/>
                      <a:pt x="737" y="1754"/>
                      <a:pt x="820" y="1868"/>
                    </a:cubicBezTo>
                    <a:cubicBezTo>
                      <a:pt x="633" y="1837"/>
                      <a:pt x="592" y="1805"/>
                      <a:pt x="529" y="1671"/>
                    </a:cubicBezTo>
                    <a:close/>
                    <a:moveTo>
                      <a:pt x="903" y="1681"/>
                    </a:moveTo>
                    <a:cubicBezTo>
                      <a:pt x="1027" y="1692"/>
                      <a:pt x="1110" y="1764"/>
                      <a:pt x="1172" y="1868"/>
                    </a:cubicBezTo>
                    <a:cubicBezTo>
                      <a:pt x="1037" y="1868"/>
                      <a:pt x="954" y="1785"/>
                      <a:pt x="903" y="1681"/>
                    </a:cubicBezTo>
                    <a:close/>
                    <a:moveTo>
                      <a:pt x="1297" y="1702"/>
                    </a:moveTo>
                    <a:lnTo>
                      <a:pt x="1297" y="1702"/>
                    </a:lnTo>
                    <a:cubicBezTo>
                      <a:pt x="1431" y="1712"/>
                      <a:pt x="1514" y="1785"/>
                      <a:pt x="1576" y="1878"/>
                    </a:cubicBezTo>
                    <a:cubicBezTo>
                      <a:pt x="1442" y="1878"/>
                      <a:pt x="1359" y="1816"/>
                      <a:pt x="1297" y="1702"/>
                    </a:cubicBezTo>
                    <a:close/>
                    <a:moveTo>
                      <a:pt x="156" y="1722"/>
                    </a:moveTo>
                    <a:lnTo>
                      <a:pt x="156" y="1722"/>
                    </a:lnTo>
                    <a:cubicBezTo>
                      <a:pt x="270" y="1733"/>
                      <a:pt x="363" y="1775"/>
                      <a:pt x="446" y="1878"/>
                    </a:cubicBezTo>
                    <a:cubicBezTo>
                      <a:pt x="436" y="1879"/>
                      <a:pt x="426" y="1879"/>
                      <a:pt x="417" y="1879"/>
                    </a:cubicBezTo>
                    <a:cubicBezTo>
                      <a:pt x="290" y="1879"/>
                      <a:pt x="214" y="1819"/>
                      <a:pt x="156" y="1722"/>
                    </a:cubicBezTo>
                    <a:close/>
                    <a:moveTo>
                      <a:pt x="11502" y="1785"/>
                    </a:moveTo>
                    <a:cubicBezTo>
                      <a:pt x="11564" y="1826"/>
                      <a:pt x="11616" y="1878"/>
                      <a:pt x="11678" y="1930"/>
                    </a:cubicBezTo>
                    <a:cubicBezTo>
                      <a:pt x="11659" y="1933"/>
                      <a:pt x="11641" y="1935"/>
                      <a:pt x="11625" y="1935"/>
                    </a:cubicBezTo>
                    <a:cubicBezTo>
                      <a:pt x="11544" y="1935"/>
                      <a:pt x="11499" y="1893"/>
                      <a:pt x="11481" y="1816"/>
                    </a:cubicBezTo>
                    <a:cubicBezTo>
                      <a:pt x="11481" y="1805"/>
                      <a:pt x="11491" y="1795"/>
                      <a:pt x="11502" y="1785"/>
                    </a:cubicBezTo>
                    <a:close/>
                    <a:moveTo>
                      <a:pt x="1712" y="1702"/>
                    </a:moveTo>
                    <a:cubicBezTo>
                      <a:pt x="1784" y="1775"/>
                      <a:pt x="1867" y="1847"/>
                      <a:pt x="1961" y="1941"/>
                    </a:cubicBezTo>
                    <a:cubicBezTo>
                      <a:pt x="1795" y="1930"/>
                      <a:pt x="1722" y="1868"/>
                      <a:pt x="1712" y="1702"/>
                    </a:cubicBezTo>
                    <a:close/>
                    <a:moveTo>
                      <a:pt x="10652" y="1826"/>
                    </a:moveTo>
                    <a:lnTo>
                      <a:pt x="10652" y="1826"/>
                    </a:lnTo>
                    <a:cubicBezTo>
                      <a:pt x="10765" y="1837"/>
                      <a:pt x="10848" y="1868"/>
                      <a:pt x="10921" y="1982"/>
                    </a:cubicBezTo>
                    <a:cubicBezTo>
                      <a:pt x="10913" y="1983"/>
                      <a:pt x="10906" y="1983"/>
                      <a:pt x="10898" y="1983"/>
                    </a:cubicBezTo>
                    <a:cubicBezTo>
                      <a:pt x="10769" y="1983"/>
                      <a:pt x="10710" y="1904"/>
                      <a:pt x="10652" y="1826"/>
                    </a:cubicBezTo>
                    <a:close/>
                    <a:moveTo>
                      <a:pt x="10942" y="1816"/>
                    </a:moveTo>
                    <a:cubicBezTo>
                      <a:pt x="11076" y="1816"/>
                      <a:pt x="11180" y="1909"/>
                      <a:pt x="11284" y="1982"/>
                    </a:cubicBezTo>
                    <a:cubicBezTo>
                      <a:pt x="11274" y="1983"/>
                      <a:pt x="11265" y="1983"/>
                      <a:pt x="11256" y="1983"/>
                    </a:cubicBezTo>
                    <a:cubicBezTo>
                      <a:pt x="11117" y="1983"/>
                      <a:pt x="11029" y="1913"/>
                      <a:pt x="10942" y="1816"/>
                    </a:cubicBezTo>
                    <a:close/>
                    <a:moveTo>
                      <a:pt x="10288" y="1816"/>
                    </a:moveTo>
                    <a:cubicBezTo>
                      <a:pt x="10413" y="1826"/>
                      <a:pt x="10516" y="1868"/>
                      <a:pt x="10610" y="1992"/>
                    </a:cubicBezTo>
                    <a:cubicBezTo>
                      <a:pt x="10454" y="1992"/>
                      <a:pt x="10350" y="1930"/>
                      <a:pt x="10288" y="1816"/>
                    </a:cubicBezTo>
                    <a:close/>
                    <a:moveTo>
                      <a:pt x="25306" y="1"/>
                    </a:moveTo>
                    <a:cubicBezTo>
                      <a:pt x="17154" y="1"/>
                      <a:pt x="9002" y="11"/>
                      <a:pt x="851" y="11"/>
                    </a:cubicBezTo>
                    <a:lnTo>
                      <a:pt x="768" y="11"/>
                    </a:lnTo>
                    <a:cubicBezTo>
                      <a:pt x="695" y="11"/>
                      <a:pt x="654" y="32"/>
                      <a:pt x="602" y="74"/>
                    </a:cubicBezTo>
                    <a:cubicBezTo>
                      <a:pt x="436" y="260"/>
                      <a:pt x="260" y="447"/>
                      <a:pt x="83" y="623"/>
                    </a:cubicBezTo>
                    <a:cubicBezTo>
                      <a:pt x="11" y="685"/>
                      <a:pt x="0" y="758"/>
                      <a:pt x="0" y="841"/>
                    </a:cubicBezTo>
                    <a:lnTo>
                      <a:pt x="0" y="1971"/>
                    </a:lnTo>
                    <a:cubicBezTo>
                      <a:pt x="0" y="2023"/>
                      <a:pt x="11" y="2075"/>
                      <a:pt x="11" y="2137"/>
                    </a:cubicBezTo>
                    <a:lnTo>
                      <a:pt x="27598" y="2137"/>
                    </a:lnTo>
                    <a:cubicBezTo>
                      <a:pt x="27619" y="2116"/>
                      <a:pt x="27629" y="2116"/>
                      <a:pt x="27629" y="2106"/>
                    </a:cubicBezTo>
                    <a:lnTo>
                      <a:pt x="27629" y="655"/>
                    </a:lnTo>
                    <a:cubicBezTo>
                      <a:pt x="27629" y="613"/>
                      <a:pt x="27608" y="561"/>
                      <a:pt x="27577" y="530"/>
                    </a:cubicBezTo>
                    <a:cubicBezTo>
                      <a:pt x="27421" y="385"/>
                      <a:pt x="27255" y="240"/>
                      <a:pt x="27100" y="94"/>
                    </a:cubicBezTo>
                    <a:cubicBezTo>
                      <a:pt x="27038" y="32"/>
                      <a:pt x="26965" y="11"/>
                      <a:pt x="26872" y="11"/>
                    </a:cubicBezTo>
                    <a:cubicBezTo>
                      <a:pt x="26354" y="11"/>
                      <a:pt x="25835" y="1"/>
                      <a:pt x="2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4"/>
              <p:cNvSpPr/>
              <p:nvPr/>
            </p:nvSpPr>
            <p:spPr>
              <a:xfrm>
                <a:off x="7800540" y="3802927"/>
                <a:ext cx="94912" cy="105456"/>
              </a:xfrm>
              <a:custGeom>
                <a:avLst/>
                <a:gdLst/>
                <a:ahLst/>
                <a:cxnLst/>
                <a:rect l="l" t="t" r="r" b="b"/>
                <a:pathLst>
                  <a:path w="468" h="520" extrusionOk="0">
                    <a:moveTo>
                      <a:pt x="468" y="1"/>
                    </a:moveTo>
                    <a:cubicBezTo>
                      <a:pt x="302" y="156"/>
                      <a:pt x="136" y="312"/>
                      <a:pt x="1" y="519"/>
                    </a:cubicBezTo>
                    <a:lnTo>
                      <a:pt x="468" y="519"/>
                    </a:lnTo>
                    <a:lnTo>
                      <a:pt x="468" y="1"/>
                    </a:ln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4"/>
              <p:cNvSpPr/>
              <p:nvPr/>
            </p:nvSpPr>
            <p:spPr>
              <a:xfrm>
                <a:off x="2296304" y="3796640"/>
                <a:ext cx="101198" cy="111743"/>
              </a:xfrm>
              <a:custGeom>
                <a:avLst/>
                <a:gdLst/>
                <a:ahLst/>
                <a:cxnLst/>
                <a:rect l="l" t="t" r="r" b="b"/>
                <a:pathLst>
                  <a:path w="499" h="551" extrusionOk="0">
                    <a:moveTo>
                      <a:pt x="1" y="0"/>
                    </a:moveTo>
                    <a:lnTo>
                      <a:pt x="1" y="550"/>
                    </a:lnTo>
                    <a:lnTo>
                      <a:pt x="499" y="550"/>
                    </a:lnTo>
                    <a:cubicBezTo>
                      <a:pt x="322" y="353"/>
                      <a:pt x="177" y="198"/>
                      <a:pt x="1" y="0"/>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4"/>
              <p:cNvSpPr/>
              <p:nvPr/>
            </p:nvSpPr>
            <p:spPr>
              <a:xfrm>
                <a:off x="2296304" y="723792"/>
                <a:ext cx="101198" cy="101197"/>
              </a:xfrm>
              <a:custGeom>
                <a:avLst/>
                <a:gdLst/>
                <a:ahLst/>
                <a:cxnLst/>
                <a:rect l="l" t="t" r="r" b="b"/>
                <a:pathLst>
                  <a:path w="499" h="499" extrusionOk="0">
                    <a:moveTo>
                      <a:pt x="1" y="0"/>
                    </a:moveTo>
                    <a:lnTo>
                      <a:pt x="1" y="498"/>
                    </a:lnTo>
                    <a:lnTo>
                      <a:pt x="499" y="0"/>
                    </a:lnTo>
                    <a:close/>
                  </a:path>
                </a:pathLst>
              </a:custGeom>
              <a:solidFill>
                <a:srgbClr val="B2DB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4"/>
              <p:cNvSpPr/>
              <p:nvPr/>
            </p:nvSpPr>
            <p:spPr>
              <a:xfrm>
                <a:off x="7807030" y="721561"/>
                <a:ext cx="88422" cy="82337"/>
              </a:xfrm>
              <a:custGeom>
                <a:avLst/>
                <a:gdLst/>
                <a:ahLst/>
                <a:cxnLst/>
                <a:rect l="l" t="t" r="r" b="b"/>
                <a:pathLst>
                  <a:path w="436" h="406" extrusionOk="0">
                    <a:moveTo>
                      <a:pt x="0" y="0"/>
                    </a:moveTo>
                    <a:cubicBezTo>
                      <a:pt x="166" y="146"/>
                      <a:pt x="291" y="270"/>
                      <a:pt x="436" y="405"/>
                    </a:cubicBezTo>
                    <a:lnTo>
                      <a:pt x="436" y="0"/>
                    </a:lnTo>
                    <a:close/>
                  </a:path>
                </a:pathLst>
              </a:custGeom>
              <a:solidFill>
                <a:srgbClr val="B2DB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4"/>
              <p:cNvSpPr/>
              <p:nvPr/>
            </p:nvSpPr>
            <p:spPr>
              <a:xfrm>
                <a:off x="2944255" y="1747534"/>
                <a:ext cx="1331398" cy="1430754"/>
              </a:xfrm>
              <a:custGeom>
                <a:avLst/>
                <a:gdLst/>
                <a:ahLst/>
                <a:cxnLst/>
                <a:rect l="l" t="t" r="r" b="b"/>
                <a:pathLst>
                  <a:path w="6565" h="7055" extrusionOk="0">
                    <a:moveTo>
                      <a:pt x="4218" y="0"/>
                    </a:moveTo>
                    <a:cubicBezTo>
                      <a:pt x="2361" y="0"/>
                      <a:pt x="68" y="15"/>
                      <a:pt x="0" y="34"/>
                    </a:cubicBezTo>
                    <a:lnTo>
                      <a:pt x="0" y="7055"/>
                    </a:lnTo>
                    <a:lnTo>
                      <a:pt x="6565" y="7055"/>
                    </a:lnTo>
                    <a:lnTo>
                      <a:pt x="6565" y="23"/>
                    </a:lnTo>
                    <a:cubicBezTo>
                      <a:pt x="6494" y="7"/>
                      <a:pt x="5452" y="0"/>
                      <a:pt x="4218" y="0"/>
                    </a:cubicBezTo>
                    <a:close/>
                  </a:path>
                </a:pathLst>
              </a:custGeom>
              <a:solidFill>
                <a:srgbClr val="AD8D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4"/>
              <p:cNvSpPr/>
              <p:nvPr/>
            </p:nvSpPr>
            <p:spPr>
              <a:xfrm>
                <a:off x="7325173" y="913006"/>
                <a:ext cx="120262" cy="103225"/>
              </a:xfrm>
              <a:custGeom>
                <a:avLst/>
                <a:gdLst/>
                <a:ahLst/>
                <a:cxnLst/>
                <a:rect l="l" t="t" r="r" b="b"/>
                <a:pathLst>
                  <a:path w="593" h="509" extrusionOk="0">
                    <a:moveTo>
                      <a:pt x="12" y="1"/>
                    </a:moveTo>
                    <a:cubicBezTo>
                      <a:pt x="12" y="177"/>
                      <a:pt x="1" y="342"/>
                      <a:pt x="22" y="508"/>
                    </a:cubicBezTo>
                    <a:lnTo>
                      <a:pt x="592" y="508"/>
                    </a:lnTo>
                    <a:lnTo>
                      <a:pt x="5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4"/>
              <p:cNvSpPr/>
              <p:nvPr/>
            </p:nvSpPr>
            <p:spPr>
              <a:xfrm>
                <a:off x="2268926" y="696414"/>
                <a:ext cx="5653931" cy="3243380"/>
              </a:xfrm>
              <a:custGeom>
                <a:avLst/>
                <a:gdLst/>
                <a:ahLst/>
                <a:cxnLst/>
                <a:rect l="l" t="t" r="r" b="b"/>
                <a:pathLst>
                  <a:path w="27879" h="15993" extrusionOk="0">
                    <a:moveTo>
                      <a:pt x="27744" y="124"/>
                    </a:moveTo>
                    <a:lnTo>
                      <a:pt x="27744" y="529"/>
                    </a:lnTo>
                    <a:cubicBezTo>
                      <a:pt x="27599" y="394"/>
                      <a:pt x="27474" y="270"/>
                      <a:pt x="27308" y="124"/>
                    </a:cubicBezTo>
                    <a:close/>
                    <a:moveTo>
                      <a:pt x="634" y="135"/>
                    </a:moveTo>
                    <a:lnTo>
                      <a:pt x="136" y="633"/>
                    </a:lnTo>
                    <a:lnTo>
                      <a:pt x="136" y="135"/>
                    </a:lnTo>
                    <a:close/>
                    <a:moveTo>
                      <a:pt x="25431" y="104"/>
                    </a:moveTo>
                    <a:cubicBezTo>
                      <a:pt x="25960" y="104"/>
                      <a:pt x="26479" y="114"/>
                      <a:pt x="26997" y="114"/>
                    </a:cubicBezTo>
                    <a:cubicBezTo>
                      <a:pt x="27090" y="114"/>
                      <a:pt x="27163" y="135"/>
                      <a:pt x="27225" y="197"/>
                    </a:cubicBezTo>
                    <a:cubicBezTo>
                      <a:pt x="27380" y="343"/>
                      <a:pt x="27546" y="488"/>
                      <a:pt x="27702" y="633"/>
                    </a:cubicBezTo>
                    <a:cubicBezTo>
                      <a:pt x="27733" y="664"/>
                      <a:pt x="27754" y="716"/>
                      <a:pt x="27754" y="758"/>
                    </a:cubicBezTo>
                    <a:lnTo>
                      <a:pt x="27754" y="2209"/>
                    </a:lnTo>
                    <a:cubicBezTo>
                      <a:pt x="27754" y="2219"/>
                      <a:pt x="27744" y="2219"/>
                      <a:pt x="27723" y="2240"/>
                    </a:cubicBezTo>
                    <a:lnTo>
                      <a:pt x="136" y="2240"/>
                    </a:lnTo>
                    <a:cubicBezTo>
                      <a:pt x="136" y="2178"/>
                      <a:pt x="125" y="2126"/>
                      <a:pt x="125" y="2074"/>
                    </a:cubicBezTo>
                    <a:lnTo>
                      <a:pt x="125" y="944"/>
                    </a:lnTo>
                    <a:cubicBezTo>
                      <a:pt x="125" y="861"/>
                      <a:pt x="136" y="788"/>
                      <a:pt x="208" y="726"/>
                    </a:cubicBezTo>
                    <a:cubicBezTo>
                      <a:pt x="385" y="550"/>
                      <a:pt x="561" y="363"/>
                      <a:pt x="727" y="177"/>
                    </a:cubicBezTo>
                    <a:cubicBezTo>
                      <a:pt x="779" y="135"/>
                      <a:pt x="820" y="114"/>
                      <a:pt x="893" y="114"/>
                    </a:cubicBezTo>
                    <a:lnTo>
                      <a:pt x="976" y="114"/>
                    </a:lnTo>
                    <a:cubicBezTo>
                      <a:pt x="9127" y="114"/>
                      <a:pt x="17279" y="104"/>
                      <a:pt x="25431" y="104"/>
                    </a:cubicBezTo>
                    <a:close/>
                    <a:moveTo>
                      <a:pt x="136" y="15287"/>
                    </a:moveTo>
                    <a:cubicBezTo>
                      <a:pt x="312" y="15485"/>
                      <a:pt x="457" y="15640"/>
                      <a:pt x="634" y="15837"/>
                    </a:cubicBezTo>
                    <a:lnTo>
                      <a:pt x="136" y="15837"/>
                    </a:lnTo>
                    <a:lnTo>
                      <a:pt x="136" y="15287"/>
                    </a:lnTo>
                    <a:close/>
                    <a:moveTo>
                      <a:pt x="27744" y="15319"/>
                    </a:moveTo>
                    <a:lnTo>
                      <a:pt x="27744" y="15837"/>
                    </a:lnTo>
                    <a:lnTo>
                      <a:pt x="27277" y="15837"/>
                    </a:lnTo>
                    <a:cubicBezTo>
                      <a:pt x="27412" y="15630"/>
                      <a:pt x="27578" y="15474"/>
                      <a:pt x="27744" y="15319"/>
                    </a:cubicBezTo>
                    <a:close/>
                    <a:moveTo>
                      <a:pt x="27754" y="2365"/>
                    </a:moveTo>
                    <a:lnTo>
                      <a:pt x="27754" y="2562"/>
                    </a:lnTo>
                    <a:lnTo>
                      <a:pt x="27754" y="14893"/>
                    </a:lnTo>
                    <a:cubicBezTo>
                      <a:pt x="27754" y="15038"/>
                      <a:pt x="27723" y="15142"/>
                      <a:pt x="27640" y="15246"/>
                    </a:cubicBezTo>
                    <a:cubicBezTo>
                      <a:pt x="27484" y="15422"/>
                      <a:pt x="27339" y="15598"/>
                      <a:pt x="27184" y="15775"/>
                    </a:cubicBezTo>
                    <a:cubicBezTo>
                      <a:pt x="27142" y="15816"/>
                      <a:pt x="27069" y="15837"/>
                      <a:pt x="27007" y="15847"/>
                    </a:cubicBezTo>
                    <a:cubicBezTo>
                      <a:pt x="26991" y="15858"/>
                      <a:pt x="26970" y="15860"/>
                      <a:pt x="26948" y="15860"/>
                    </a:cubicBezTo>
                    <a:cubicBezTo>
                      <a:pt x="26926" y="15860"/>
                      <a:pt x="26903" y="15858"/>
                      <a:pt x="26883" y="15858"/>
                    </a:cubicBezTo>
                    <a:cubicBezTo>
                      <a:pt x="18265" y="15847"/>
                      <a:pt x="9636" y="15847"/>
                      <a:pt x="1007" y="15847"/>
                    </a:cubicBezTo>
                    <a:lnTo>
                      <a:pt x="903" y="15847"/>
                    </a:lnTo>
                    <a:cubicBezTo>
                      <a:pt x="891" y="15848"/>
                      <a:pt x="880" y="15849"/>
                      <a:pt x="869" y="15849"/>
                    </a:cubicBezTo>
                    <a:cubicBezTo>
                      <a:pt x="796" y="15849"/>
                      <a:pt x="750" y="15817"/>
                      <a:pt x="696" y="15754"/>
                    </a:cubicBezTo>
                    <a:cubicBezTo>
                      <a:pt x="551" y="15588"/>
                      <a:pt x="406" y="15432"/>
                      <a:pt x="250" y="15277"/>
                    </a:cubicBezTo>
                    <a:cubicBezTo>
                      <a:pt x="167" y="15183"/>
                      <a:pt x="125" y="15090"/>
                      <a:pt x="125" y="14955"/>
                    </a:cubicBezTo>
                    <a:lnTo>
                      <a:pt x="125" y="2531"/>
                    </a:lnTo>
                    <a:lnTo>
                      <a:pt x="125" y="2365"/>
                    </a:lnTo>
                    <a:close/>
                    <a:moveTo>
                      <a:pt x="21" y="0"/>
                    </a:moveTo>
                    <a:cubicBezTo>
                      <a:pt x="11" y="5300"/>
                      <a:pt x="11" y="10610"/>
                      <a:pt x="1" y="15930"/>
                    </a:cubicBezTo>
                    <a:cubicBezTo>
                      <a:pt x="1" y="15951"/>
                      <a:pt x="21" y="15982"/>
                      <a:pt x="32" y="15992"/>
                    </a:cubicBezTo>
                    <a:cubicBezTo>
                      <a:pt x="146" y="15982"/>
                      <a:pt x="250" y="15972"/>
                      <a:pt x="343" y="15972"/>
                    </a:cubicBezTo>
                    <a:cubicBezTo>
                      <a:pt x="9449" y="15972"/>
                      <a:pt x="18555" y="15962"/>
                      <a:pt x="27661" y="15962"/>
                    </a:cubicBezTo>
                    <a:lnTo>
                      <a:pt x="27785" y="15962"/>
                    </a:lnTo>
                    <a:cubicBezTo>
                      <a:pt x="27816" y="15962"/>
                      <a:pt x="27857" y="15941"/>
                      <a:pt x="27878" y="15930"/>
                    </a:cubicBezTo>
                    <a:cubicBezTo>
                      <a:pt x="27878" y="15826"/>
                      <a:pt x="27868" y="15743"/>
                      <a:pt x="27868" y="15650"/>
                    </a:cubicBezTo>
                    <a:lnTo>
                      <a:pt x="27868" y="218"/>
                    </a:lnTo>
                    <a:lnTo>
                      <a:pt x="27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4"/>
              <p:cNvSpPr/>
              <p:nvPr/>
            </p:nvSpPr>
            <p:spPr>
              <a:xfrm>
                <a:off x="2920933" y="1726848"/>
                <a:ext cx="1380071" cy="1476790"/>
              </a:xfrm>
              <a:custGeom>
                <a:avLst/>
                <a:gdLst/>
                <a:ahLst/>
                <a:cxnLst/>
                <a:rect l="l" t="t" r="r" b="b"/>
                <a:pathLst>
                  <a:path w="6805" h="7282" extrusionOk="0">
                    <a:moveTo>
                      <a:pt x="4333" y="102"/>
                    </a:moveTo>
                    <a:cubicBezTo>
                      <a:pt x="5567" y="102"/>
                      <a:pt x="6609" y="109"/>
                      <a:pt x="6680" y="125"/>
                    </a:cubicBezTo>
                    <a:lnTo>
                      <a:pt x="6680" y="7157"/>
                    </a:lnTo>
                    <a:lnTo>
                      <a:pt x="115" y="7157"/>
                    </a:lnTo>
                    <a:lnTo>
                      <a:pt x="115" y="136"/>
                    </a:lnTo>
                    <a:cubicBezTo>
                      <a:pt x="183" y="117"/>
                      <a:pt x="2476" y="102"/>
                      <a:pt x="4333" y="102"/>
                    </a:cubicBezTo>
                    <a:close/>
                    <a:moveTo>
                      <a:pt x="229" y="1"/>
                    </a:moveTo>
                    <a:cubicBezTo>
                      <a:pt x="157" y="1"/>
                      <a:pt x="94" y="12"/>
                      <a:pt x="1" y="12"/>
                    </a:cubicBezTo>
                    <a:lnTo>
                      <a:pt x="1" y="291"/>
                    </a:lnTo>
                    <a:lnTo>
                      <a:pt x="1" y="6970"/>
                    </a:lnTo>
                    <a:lnTo>
                      <a:pt x="1" y="7095"/>
                    </a:lnTo>
                    <a:cubicBezTo>
                      <a:pt x="11" y="7230"/>
                      <a:pt x="53" y="7271"/>
                      <a:pt x="177" y="7281"/>
                    </a:cubicBezTo>
                    <a:lnTo>
                      <a:pt x="5394" y="7281"/>
                    </a:lnTo>
                    <a:cubicBezTo>
                      <a:pt x="5799" y="7281"/>
                      <a:pt x="6213" y="7271"/>
                      <a:pt x="6617" y="7261"/>
                    </a:cubicBezTo>
                    <a:cubicBezTo>
                      <a:pt x="6783" y="7261"/>
                      <a:pt x="6794" y="7251"/>
                      <a:pt x="6804" y="7074"/>
                    </a:cubicBezTo>
                    <a:lnTo>
                      <a:pt x="6804" y="7023"/>
                    </a:lnTo>
                    <a:lnTo>
                      <a:pt x="6804" y="271"/>
                    </a:lnTo>
                    <a:lnTo>
                      <a:pt x="6804" y="136"/>
                    </a:lnTo>
                    <a:cubicBezTo>
                      <a:pt x="6804" y="63"/>
                      <a:pt x="6753" y="22"/>
                      <a:pt x="6680" y="12"/>
                    </a:cubicBezTo>
                    <a:lnTo>
                      <a:pt x="6576" y="12"/>
                    </a:lnTo>
                    <a:cubicBezTo>
                      <a:pt x="4460" y="12"/>
                      <a:pt x="234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4"/>
              <p:cNvSpPr/>
              <p:nvPr/>
            </p:nvSpPr>
            <p:spPr>
              <a:xfrm>
                <a:off x="4851806" y="2340931"/>
                <a:ext cx="1630329" cy="23525"/>
              </a:xfrm>
              <a:custGeom>
                <a:avLst/>
                <a:gdLst/>
                <a:ahLst/>
                <a:cxnLst/>
                <a:rect l="l" t="t" r="r" b="b"/>
                <a:pathLst>
                  <a:path w="8039" h="116" extrusionOk="0">
                    <a:moveTo>
                      <a:pt x="137" y="1"/>
                    </a:moveTo>
                    <a:cubicBezTo>
                      <a:pt x="88" y="1"/>
                      <a:pt x="41" y="7"/>
                      <a:pt x="0" y="63"/>
                    </a:cubicBezTo>
                    <a:cubicBezTo>
                      <a:pt x="21" y="84"/>
                      <a:pt x="42" y="105"/>
                      <a:pt x="53" y="105"/>
                    </a:cubicBezTo>
                    <a:cubicBezTo>
                      <a:pt x="2697" y="105"/>
                      <a:pt x="5331" y="105"/>
                      <a:pt x="7965" y="116"/>
                    </a:cubicBezTo>
                    <a:cubicBezTo>
                      <a:pt x="7986" y="116"/>
                      <a:pt x="8018" y="95"/>
                      <a:pt x="8038" y="84"/>
                    </a:cubicBezTo>
                    <a:lnTo>
                      <a:pt x="8038" y="22"/>
                    </a:lnTo>
                    <a:cubicBezTo>
                      <a:pt x="7976" y="22"/>
                      <a:pt x="7903" y="1"/>
                      <a:pt x="7841" y="1"/>
                    </a:cubicBezTo>
                    <a:lnTo>
                      <a:pt x="177" y="1"/>
                    </a:lnTo>
                    <a:cubicBezTo>
                      <a:pt x="164" y="1"/>
                      <a:pt x="150" y="1"/>
                      <a:pt x="1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4"/>
              <p:cNvSpPr/>
              <p:nvPr/>
            </p:nvSpPr>
            <p:spPr>
              <a:xfrm>
                <a:off x="4837204" y="2153948"/>
                <a:ext cx="1924596" cy="23322"/>
              </a:xfrm>
              <a:custGeom>
                <a:avLst/>
                <a:gdLst/>
                <a:ahLst/>
                <a:cxnLst/>
                <a:rect l="l" t="t" r="r" b="b"/>
                <a:pathLst>
                  <a:path w="9490" h="115" extrusionOk="0">
                    <a:moveTo>
                      <a:pt x="384" y="1"/>
                    </a:moveTo>
                    <a:cubicBezTo>
                      <a:pt x="291" y="1"/>
                      <a:pt x="208" y="1"/>
                      <a:pt x="125" y="11"/>
                    </a:cubicBezTo>
                    <a:cubicBezTo>
                      <a:pt x="93" y="11"/>
                      <a:pt x="72" y="31"/>
                      <a:pt x="0" y="63"/>
                    </a:cubicBezTo>
                    <a:cubicBezTo>
                      <a:pt x="72" y="84"/>
                      <a:pt x="104" y="114"/>
                      <a:pt x="145" y="114"/>
                    </a:cubicBezTo>
                    <a:lnTo>
                      <a:pt x="9344" y="114"/>
                    </a:lnTo>
                    <a:cubicBezTo>
                      <a:pt x="9354" y="114"/>
                      <a:pt x="9364" y="115"/>
                      <a:pt x="9374" y="115"/>
                    </a:cubicBezTo>
                    <a:cubicBezTo>
                      <a:pt x="9419" y="115"/>
                      <a:pt x="9464" y="108"/>
                      <a:pt x="9489" y="31"/>
                    </a:cubicBezTo>
                    <a:cubicBezTo>
                      <a:pt x="9427" y="21"/>
                      <a:pt x="9386" y="11"/>
                      <a:pt x="9334" y="11"/>
                    </a:cubicBezTo>
                    <a:cubicBezTo>
                      <a:pt x="9189" y="1"/>
                      <a:pt x="9033" y="1"/>
                      <a:pt x="88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4"/>
              <p:cNvSpPr/>
              <p:nvPr/>
            </p:nvSpPr>
            <p:spPr>
              <a:xfrm>
                <a:off x="4858093" y="2940615"/>
                <a:ext cx="1907966" cy="25350"/>
              </a:xfrm>
              <a:custGeom>
                <a:avLst/>
                <a:gdLst/>
                <a:ahLst/>
                <a:cxnLst/>
                <a:rect l="l" t="t" r="r" b="b"/>
                <a:pathLst>
                  <a:path w="9408" h="125" extrusionOk="0">
                    <a:moveTo>
                      <a:pt x="312" y="0"/>
                    </a:moveTo>
                    <a:cubicBezTo>
                      <a:pt x="250" y="0"/>
                      <a:pt x="177" y="0"/>
                      <a:pt x="115" y="10"/>
                    </a:cubicBezTo>
                    <a:cubicBezTo>
                      <a:pt x="84" y="10"/>
                      <a:pt x="52" y="31"/>
                      <a:pt x="1" y="52"/>
                    </a:cubicBezTo>
                    <a:cubicBezTo>
                      <a:pt x="52" y="83"/>
                      <a:pt x="73" y="114"/>
                      <a:pt x="105" y="114"/>
                    </a:cubicBezTo>
                    <a:cubicBezTo>
                      <a:pt x="167" y="125"/>
                      <a:pt x="229" y="125"/>
                      <a:pt x="301" y="125"/>
                    </a:cubicBezTo>
                    <a:cubicBezTo>
                      <a:pt x="3278" y="125"/>
                      <a:pt x="6254" y="114"/>
                      <a:pt x="9231" y="114"/>
                    </a:cubicBezTo>
                    <a:cubicBezTo>
                      <a:pt x="9252" y="114"/>
                      <a:pt x="9277" y="119"/>
                      <a:pt x="9301" y="119"/>
                    </a:cubicBezTo>
                    <a:cubicBezTo>
                      <a:pt x="9313" y="119"/>
                      <a:pt x="9324" y="118"/>
                      <a:pt x="9335" y="114"/>
                    </a:cubicBezTo>
                    <a:cubicBezTo>
                      <a:pt x="9366" y="104"/>
                      <a:pt x="9386" y="83"/>
                      <a:pt x="9407" y="73"/>
                    </a:cubicBezTo>
                    <a:cubicBezTo>
                      <a:pt x="9407" y="63"/>
                      <a:pt x="9397" y="42"/>
                      <a:pt x="9397" y="31"/>
                    </a:cubicBezTo>
                    <a:cubicBezTo>
                      <a:pt x="9356" y="21"/>
                      <a:pt x="9303" y="21"/>
                      <a:pt x="9262" y="21"/>
                    </a:cubicBezTo>
                    <a:cubicBezTo>
                      <a:pt x="8453" y="10"/>
                      <a:pt x="7644" y="10"/>
                      <a:pt x="6835" y="10"/>
                    </a:cubicBezTo>
                    <a:cubicBezTo>
                      <a:pt x="4668" y="10"/>
                      <a:pt x="2490" y="0"/>
                      <a:pt x="3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4"/>
              <p:cNvSpPr/>
              <p:nvPr/>
            </p:nvSpPr>
            <p:spPr>
              <a:xfrm>
                <a:off x="4874925" y="3075275"/>
                <a:ext cx="1880588" cy="23119"/>
              </a:xfrm>
              <a:custGeom>
                <a:avLst/>
                <a:gdLst/>
                <a:ahLst/>
                <a:cxnLst/>
                <a:rect l="l" t="t" r="r" b="b"/>
                <a:pathLst>
                  <a:path w="9273" h="114" extrusionOk="0">
                    <a:moveTo>
                      <a:pt x="125" y="0"/>
                    </a:moveTo>
                    <a:cubicBezTo>
                      <a:pt x="84" y="0"/>
                      <a:pt x="42" y="21"/>
                      <a:pt x="1" y="31"/>
                    </a:cubicBezTo>
                    <a:lnTo>
                      <a:pt x="1" y="93"/>
                    </a:lnTo>
                    <a:cubicBezTo>
                      <a:pt x="63" y="93"/>
                      <a:pt x="125" y="114"/>
                      <a:pt x="198" y="114"/>
                    </a:cubicBezTo>
                    <a:lnTo>
                      <a:pt x="4076" y="114"/>
                    </a:lnTo>
                    <a:cubicBezTo>
                      <a:pt x="5767" y="114"/>
                      <a:pt x="7447" y="104"/>
                      <a:pt x="9127" y="104"/>
                    </a:cubicBezTo>
                    <a:cubicBezTo>
                      <a:pt x="9179" y="104"/>
                      <a:pt x="9231" y="93"/>
                      <a:pt x="9273" y="83"/>
                    </a:cubicBezTo>
                    <a:lnTo>
                      <a:pt x="9273" y="31"/>
                    </a:lnTo>
                    <a:cubicBezTo>
                      <a:pt x="9231" y="21"/>
                      <a:pt x="9190" y="10"/>
                      <a:pt x="9148" y="10"/>
                    </a:cubicBezTo>
                    <a:cubicBezTo>
                      <a:pt x="9034" y="0"/>
                      <a:pt x="8909" y="0"/>
                      <a:pt x="87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4"/>
              <p:cNvSpPr/>
              <p:nvPr/>
            </p:nvSpPr>
            <p:spPr>
              <a:xfrm>
                <a:off x="4856065" y="2520005"/>
                <a:ext cx="1068566" cy="22105"/>
              </a:xfrm>
              <a:custGeom>
                <a:avLst/>
                <a:gdLst/>
                <a:ahLst/>
                <a:cxnLst/>
                <a:rect l="l" t="t" r="r" b="b"/>
                <a:pathLst>
                  <a:path w="5269" h="109" extrusionOk="0">
                    <a:moveTo>
                      <a:pt x="145" y="0"/>
                    </a:moveTo>
                    <a:cubicBezTo>
                      <a:pt x="115" y="0"/>
                      <a:pt x="73" y="10"/>
                      <a:pt x="0" y="31"/>
                    </a:cubicBezTo>
                    <a:cubicBezTo>
                      <a:pt x="72" y="96"/>
                      <a:pt x="140" y="108"/>
                      <a:pt x="201" y="108"/>
                    </a:cubicBezTo>
                    <a:cubicBezTo>
                      <a:pt x="237" y="108"/>
                      <a:pt x="270" y="104"/>
                      <a:pt x="301" y="104"/>
                    </a:cubicBezTo>
                    <a:lnTo>
                      <a:pt x="5176" y="104"/>
                    </a:lnTo>
                    <a:cubicBezTo>
                      <a:pt x="5206" y="93"/>
                      <a:pt x="5227" y="72"/>
                      <a:pt x="5269" y="42"/>
                    </a:cubicBezTo>
                    <a:cubicBezTo>
                      <a:pt x="5238" y="21"/>
                      <a:pt x="5217" y="0"/>
                      <a:pt x="51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4"/>
              <p:cNvSpPr/>
              <p:nvPr/>
            </p:nvSpPr>
            <p:spPr>
              <a:xfrm>
                <a:off x="4849778" y="1739016"/>
                <a:ext cx="483887" cy="24944"/>
              </a:xfrm>
              <a:custGeom>
                <a:avLst/>
                <a:gdLst/>
                <a:ahLst/>
                <a:cxnLst/>
                <a:rect l="l" t="t" r="r" b="b"/>
                <a:pathLst>
                  <a:path w="2386" h="123" extrusionOk="0">
                    <a:moveTo>
                      <a:pt x="126" y="0"/>
                    </a:moveTo>
                    <a:cubicBezTo>
                      <a:pt x="84" y="0"/>
                      <a:pt x="40" y="9"/>
                      <a:pt x="0" y="55"/>
                    </a:cubicBezTo>
                    <a:cubicBezTo>
                      <a:pt x="31" y="111"/>
                      <a:pt x="70" y="122"/>
                      <a:pt x="112" y="122"/>
                    </a:cubicBezTo>
                    <a:cubicBezTo>
                      <a:pt x="139" y="122"/>
                      <a:pt x="168" y="118"/>
                      <a:pt x="197" y="118"/>
                    </a:cubicBezTo>
                    <a:lnTo>
                      <a:pt x="2292" y="118"/>
                    </a:lnTo>
                    <a:cubicBezTo>
                      <a:pt x="2324" y="107"/>
                      <a:pt x="2344" y="76"/>
                      <a:pt x="2386" y="45"/>
                    </a:cubicBezTo>
                    <a:cubicBezTo>
                      <a:pt x="2334" y="24"/>
                      <a:pt x="2303" y="3"/>
                      <a:pt x="2261" y="3"/>
                    </a:cubicBezTo>
                    <a:lnTo>
                      <a:pt x="197" y="3"/>
                    </a:lnTo>
                    <a:cubicBezTo>
                      <a:pt x="175" y="3"/>
                      <a:pt x="151" y="0"/>
                      <a:pt x="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4"/>
              <p:cNvSpPr/>
              <p:nvPr/>
            </p:nvSpPr>
            <p:spPr>
              <a:xfrm>
                <a:off x="7312600" y="1188410"/>
                <a:ext cx="496663" cy="15616"/>
              </a:xfrm>
              <a:custGeom>
                <a:avLst/>
                <a:gdLst/>
                <a:ahLst/>
                <a:cxnLst/>
                <a:rect l="l" t="t" r="r" b="b"/>
                <a:pathLst>
                  <a:path w="2449" h="77" extrusionOk="0">
                    <a:moveTo>
                      <a:pt x="167" y="1"/>
                    </a:moveTo>
                    <a:cubicBezTo>
                      <a:pt x="115" y="1"/>
                      <a:pt x="53" y="12"/>
                      <a:pt x="1" y="12"/>
                    </a:cubicBezTo>
                    <a:cubicBezTo>
                      <a:pt x="90" y="56"/>
                      <a:pt x="744" y="77"/>
                      <a:pt x="1355" y="77"/>
                    </a:cubicBezTo>
                    <a:cubicBezTo>
                      <a:pt x="1885" y="77"/>
                      <a:pt x="2381" y="61"/>
                      <a:pt x="2448" y="32"/>
                    </a:cubicBezTo>
                    <a:cubicBezTo>
                      <a:pt x="1692" y="1"/>
                      <a:pt x="924" y="1"/>
                      <a:pt x="1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4"/>
              <p:cNvSpPr/>
              <p:nvPr/>
            </p:nvSpPr>
            <p:spPr>
              <a:xfrm>
                <a:off x="7123386" y="3849166"/>
                <a:ext cx="399724" cy="19063"/>
              </a:xfrm>
              <a:custGeom>
                <a:avLst/>
                <a:gdLst/>
                <a:ahLst/>
                <a:cxnLst/>
                <a:rect l="l" t="t" r="r" b="b"/>
                <a:pathLst>
                  <a:path w="1971" h="94" extrusionOk="0">
                    <a:moveTo>
                      <a:pt x="73" y="1"/>
                    </a:moveTo>
                    <a:cubicBezTo>
                      <a:pt x="62" y="1"/>
                      <a:pt x="52" y="21"/>
                      <a:pt x="0" y="52"/>
                    </a:cubicBezTo>
                    <a:cubicBezTo>
                      <a:pt x="73" y="73"/>
                      <a:pt x="115" y="94"/>
                      <a:pt x="156" y="94"/>
                    </a:cubicBezTo>
                    <a:cubicBezTo>
                      <a:pt x="716" y="94"/>
                      <a:pt x="1286" y="94"/>
                      <a:pt x="1857" y="84"/>
                    </a:cubicBezTo>
                    <a:cubicBezTo>
                      <a:pt x="1888" y="84"/>
                      <a:pt x="1929" y="63"/>
                      <a:pt x="1971" y="52"/>
                    </a:cubicBezTo>
                    <a:cubicBezTo>
                      <a:pt x="1950" y="21"/>
                      <a:pt x="1929" y="1"/>
                      <a:pt x="19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4"/>
              <p:cNvSpPr/>
              <p:nvPr/>
            </p:nvSpPr>
            <p:spPr>
              <a:xfrm>
                <a:off x="4854037" y="1840214"/>
                <a:ext cx="256748" cy="28595"/>
              </a:xfrm>
              <a:custGeom>
                <a:avLst/>
                <a:gdLst/>
                <a:ahLst/>
                <a:cxnLst/>
                <a:rect l="l" t="t" r="r" b="b"/>
                <a:pathLst>
                  <a:path w="1266" h="141" extrusionOk="0">
                    <a:moveTo>
                      <a:pt x="473" y="0"/>
                    </a:moveTo>
                    <a:cubicBezTo>
                      <a:pt x="341" y="0"/>
                      <a:pt x="213" y="4"/>
                      <a:pt x="104" y="13"/>
                    </a:cubicBezTo>
                    <a:cubicBezTo>
                      <a:pt x="72" y="23"/>
                      <a:pt x="31" y="43"/>
                      <a:pt x="0" y="54"/>
                    </a:cubicBezTo>
                    <a:lnTo>
                      <a:pt x="0" y="96"/>
                    </a:lnTo>
                    <a:lnTo>
                      <a:pt x="125" y="126"/>
                    </a:lnTo>
                    <a:cubicBezTo>
                      <a:pt x="287" y="136"/>
                      <a:pt x="445" y="141"/>
                      <a:pt x="590" y="141"/>
                    </a:cubicBezTo>
                    <a:cubicBezTo>
                      <a:pt x="924" y="141"/>
                      <a:pt x="1185" y="115"/>
                      <a:pt x="1265" y="64"/>
                    </a:cubicBezTo>
                    <a:cubicBezTo>
                      <a:pt x="1183" y="27"/>
                      <a:pt x="817" y="0"/>
                      <a:pt x="4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4"/>
              <p:cNvSpPr/>
              <p:nvPr/>
            </p:nvSpPr>
            <p:spPr>
              <a:xfrm>
                <a:off x="2329969" y="3413751"/>
                <a:ext cx="27581" cy="195905"/>
              </a:xfrm>
              <a:custGeom>
                <a:avLst/>
                <a:gdLst/>
                <a:ahLst/>
                <a:cxnLst/>
                <a:rect l="l" t="t" r="r" b="b"/>
                <a:pathLst>
                  <a:path w="136" h="966" extrusionOk="0">
                    <a:moveTo>
                      <a:pt x="63" y="1"/>
                    </a:moveTo>
                    <a:cubicBezTo>
                      <a:pt x="1" y="166"/>
                      <a:pt x="1" y="851"/>
                      <a:pt x="63" y="965"/>
                    </a:cubicBezTo>
                    <a:lnTo>
                      <a:pt x="94" y="965"/>
                    </a:lnTo>
                    <a:cubicBezTo>
                      <a:pt x="105" y="892"/>
                      <a:pt x="105" y="809"/>
                      <a:pt x="114" y="726"/>
                    </a:cubicBezTo>
                    <a:lnTo>
                      <a:pt x="114" y="478"/>
                    </a:lnTo>
                    <a:cubicBezTo>
                      <a:pt x="114" y="395"/>
                      <a:pt x="114" y="312"/>
                      <a:pt x="105" y="229"/>
                    </a:cubicBezTo>
                    <a:cubicBezTo>
                      <a:pt x="105" y="156"/>
                      <a:pt x="135" y="74"/>
                      <a:pt x="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4"/>
              <p:cNvSpPr/>
              <p:nvPr/>
            </p:nvSpPr>
            <p:spPr>
              <a:xfrm>
                <a:off x="7800540" y="3672526"/>
                <a:ext cx="57190" cy="75847"/>
              </a:xfrm>
              <a:custGeom>
                <a:avLst/>
                <a:gdLst/>
                <a:ahLst/>
                <a:cxnLst/>
                <a:rect l="l" t="t" r="r" b="b"/>
                <a:pathLst>
                  <a:path w="282" h="374" extrusionOk="0">
                    <a:moveTo>
                      <a:pt x="270" y="1"/>
                    </a:moveTo>
                    <a:lnTo>
                      <a:pt x="270" y="1"/>
                    </a:lnTo>
                    <a:cubicBezTo>
                      <a:pt x="136" y="93"/>
                      <a:pt x="74" y="218"/>
                      <a:pt x="1" y="374"/>
                    </a:cubicBezTo>
                    <a:cubicBezTo>
                      <a:pt x="167" y="322"/>
                      <a:pt x="281" y="146"/>
                      <a:pt x="2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4"/>
              <p:cNvSpPr/>
              <p:nvPr/>
            </p:nvSpPr>
            <p:spPr>
              <a:xfrm>
                <a:off x="6965606" y="3852208"/>
                <a:ext cx="103226" cy="17238"/>
              </a:xfrm>
              <a:custGeom>
                <a:avLst/>
                <a:gdLst/>
                <a:ahLst/>
                <a:cxnLst/>
                <a:rect l="l" t="t" r="r" b="b"/>
                <a:pathLst>
                  <a:path w="509" h="85" extrusionOk="0">
                    <a:moveTo>
                      <a:pt x="254" y="0"/>
                    </a:moveTo>
                    <a:cubicBezTo>
                      <a:pt x="148" y="0"/>
                      <a:pt x="53" y="26"/>
                      <a:pt x="1" y="79"/>
                    </a:cubicBezTo>
                    <a:lnTo>
                      <a:pt x="146" y="79"/>
                    </a:lnTo>
                    <a:cubicBezTo>
                      <a:pt x="184" y="82"/>
                      <a:pt x="223" y="85"/>
                      <a:pt x="262" y="85"/>
                    </a:cubicBezTo>
                    <a:cubicBezTo>
                      <a:pt x="339" y="85"/>
                      <a:pt x="420" y="75"/>
                      <a:pt x="509" y="48"/>
                    </a:cubicBezTo>
                    <a:cubicBezTo>
                      <a:pt x="427" y="16"/>
                      <a:pt x="337" y="0"/>
                      <a:pt x="2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4"/>
              <p:cNvSpPr/>
              <p:nvPr/>
            </p:nvSpPr>
            <p:spPr>
              <a:xfrm>
                <a:off x="7785939" y="3476822"/>
                <a:ext cx="44211" cy="61246"/>
              </a:xfrm>
              <a:custGeom>
                <a:avLst/>
                <a:gdLst/>
                <a:ahLst/>
                <a:cxnLst/>
                <a:rect l="l" t="t" r="r" b="b"/>
                <a:pathLst>
                  <a:path w="218" h="302" extrusionOk="0">
                    <a:moveTo>
                      <a:pt x="197" y="1"/>
                    </a:moveTo>
                    <a:cubicBezTo>
                      <a:pt x="104" y="74"/>
                      <a:pt x="42" y="157"/>
                      <a:pt x="1" y="302"/>
                    </a:cubicBezTo>
                    <a:cubicBezTo>
                      <a:pt x="166" y="208"/>
                      <a:pt x="218" y="125"/>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4"/>
              <p:cNvSpPr/>
              <p:nvPr/>
            </p:nvSpPr>
            <p:spPr>
              <a:xfrm>
                <a:off x="7800540" y="3539893"/>
                <a:ext cx="40358" cy="57190"/>
              </a:xfrm>
              <a:custGeom>
                <a:avLst/>
                <a:gdLst/>
                <a:ahLst/>
                <a:cxnLst/>
                <a:rect l="l" t="t" r="r" b="b"/>
                <a:pathLst>
                  <a:path w="199" h="282" extrusionOk="0">
                    <a:moveTo>
                      <a:pt x="187" y="1"/>
                    </a:moveTo>
                    <a:lnTo>
                      <a:pt x="187" y="1"/>
                    </a:lnTo>
                    <a:cubicBezTo>
                      <a:pt x="84" y="84"/>
                      <a:pt x="11" y="157"/>
                      <a:pt x="1" y="281"/>
                    </a:cubicBezTo>
                    <a:cubicBezTo>
                      <a:pt x="115" y="229"/>
                      <a:pt x="198" y="157"/>
                      <a:pt x="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4"/>
              <p:cNvSpPr/>
              <p:nvPr/>
            </p:nvSpPr>
            <p:spPr>
              <a:xfrm>
                <a:off x="2334228" y="3283350"/>
                <a:ext cx="23322" cy="67532"/>
              </a:xfrm>
              <a:custGeom>
                <a:avLst/>
                <a:gdLst/>
                <a:ahLst/>
                <a:cxnLst/>
                <a:rect l="l" t="t" r="r" b="b"/>
                <a:pathLst>
                  <a:path w="115" h="333" extrusionOk="0">
                    <a:moveTo>
                      <a:pt x="63" y="0"/>
                    </a:moveTo>
                    <a:cubicBezTo>
                      <a:pt x="21" y="115"/>
                      <a:pt x="1" y="229"/>
                      <a:pt x="63" y="332"/>
                    </a:cubicBezTo>
                    <a:cubicBezTo>
                      <a:pt x="114" y="219"/>
                      <a:pt x="104" y="115"/>
                      <a:pt x="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4"/>
              <p:cNvSpPr/>
              <p:nvPr/>
            </p:nvSpPr>
            <p:spPr>
              <a:xfrm>
                <a:off x="7807030" y="3605196"/>
                <a:ext cx="37924" cy="50700"/>
              </a:xfrm>
              <a:custGeom>
                <a:avLst/>
                <a:gdLst/>
                <a:ahLst/>
                <a:cxnLst/>
                <a:rect l="l" t="t" r="r" b="b"/>
                <a:pathLst>
                  <a:path w="187" h="250" extrusionOk="0">
                    <a:moveTo>
                      <a:pt x="187" y="1"/>
                    </a:moveTo>
                    <a:lnTo>
                      <a:pt x="187" y="1"/>
                    </a:lnTo>
                    <a:cubicBezTo>
                      <a:pt x="93" y="52"/>
                      <a:pt x="0" y="104"/>
                      <a:pt x="10" y="250"/>
                    </a:cubicBezTo>
                    <a:cubicBezTo>
                      <a:pt x="125" y="187"/>
                      <a:pt x="176" y="114"/>
                      <a:pt x="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4"/>
              <p:cNvSpPr/>
              <p:nvPr/>
            </p:nvSpPr>
            <p:spPr>
              <a:xfrm>
                <a:off x="7199031" y="1187396"/>
                <a:ext cx="54959" cy="13993"/>
              </a:xfrm>
              <a:custGeom>
                <a:avLst/>
                <a:gdLst/>
                <a:ahLst/>
                <a:cxnLst/>
                <a:rect l="l" t="t" r="r" b="b"/>
                <a:pathLst>
                  <a:path w="271" h="69" extrusionOk="0">
                    <a:moveTo>
                      <a:pt x="153" y="1"/>
                    </a:moveTo>
                    <a:cubicBezTo>
                      <a:pt x="107" y="1"/>
                      <a:pt x="57" y="18"/>
                      <a:pt x="1" y="68"/>
                    </a:cubicBezTo>
                    <a:lnTo>
                      <a:pt x="270" y="68"/>
                    </a:lnTo>
                    <a:cubicBezTo>
                      <a:pt x="270" y="47"/>
                      <a:pt x="260" y="37"/>
                      <a:pt x="260" y="27"/>
                    </a:cubicBezTo>
                    <a:cubicBezTo>
                      <a:pt x="227" y="13"/>
                      <a:pt x="192" y="1"/>
                      <a:pt x="1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4"/>
              <p:cNvSpPr/>
              <p:nvPr/>
            </p:nvSpPr>
            <p:spPr>
              <a:xfrm>
                <a:off x="7304285" y="891103"/>
                <a:ext cx="166298" cy="148247"/>
              </a:xfrm>
              <a:custGeom>
                <a:avLst/>
                <a:gdLst/>
                <a:ahLst/>
                <a:cxnLst/>
                <a:rect l="l" t="t" r="r" b="b"/>
                <a:pathLst>
                  <a:path w="820" h="731" extrusionOk="0">
                    <a:moveTo>
                      <a:pt x="695" y="109"/>
                    </a:moveTo>
                    <a:lnTo>
                      <a:pt x="695" y="616"/>
                    </a:lnTo>
                    <a:lnTo>
                      <a:pt x="125" y="616"/>
                    </a:lnTo>
                    <a:cubicBezTo>
                      <a:pt x="104" y="450"/>
                      <a:pt x="115" y="285"/>
                      <a:pt x="115" y="109"/>
                    </a:cubicBezTo>
                    <a:close/>
                    <a:moveTo>
                      <a:pt x="291" y="0"/>
                    </a:moveTo>
                    <a:cubicBezTo>
                      <a:pt x="211" y="0"/>
                      <a:pt x="132" y="1"/>
                      <a:pt x="52" y="5"/>
                    </a:cubicBezTo>
                    <a:cubicBezTo>
                      <a:pt x="32" y="5"/>
                      <a:pt x="11" y="15"/>
                      <a:pt x="0" y="15"/>
                    </a:cubicBezTo>
                    <a:lnTo>
                      <a:pt x="0" y="544"/>
                    </a:lnTo>
                    <a:cubicBezTo>
                      <a:pt x="11" y="689"/>
                      <a:pt x="42" y="731"/>
                      <a:pt x="177" y="731"/>
                    </a:cubicBezTo>
                    <a:lnTo>
                      <a:pt x="643" y="731"/>
                    </a:lnTo>
                    <a:cubicBezTo>
                      <a:pt x="768" y="731"/>
                      <a:pt x="809" y="689"/>
                      <a:pt x="809" y="565"/>
                    </a:cubicBezTo>
                    <a:cubicBezTo>
                      <a:pt x="820" y="441"/>
                      <a:pt x="809" y="316"/>
                      <a:pt x="809" y="192"/>
                    </a:cubicBezTo>
                    <a:cubicBezTo>
                      <a:pt x="809" y="129"/>
                      <a:pt x="799" y="67"/>
                      <a:pt x="788" y="5"/>
                    </a:cubicBezTo>
                    <a:cubicBezTo>
                      <a:pt x="616" y="5"/>
                      <a:pt x="452"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4"/>
              <p:cNvSpPr/>
              <p:nvPr/>
            </p:nvSpPr>
            <p:spPr>
              <a:xfrm>
                <a:off x="7594494" y="896173"/>
                <a:ext cx="130605" cy="128981"/>
              </a:xfrm>
              <a:custGeom>
                <a:avLst/>
                <a:gdLst/>
                <a:ahLst/>
                <a:cxnLst/>
                <a:rect l="l" t="t" r="r" b="b"/>
                <a:pathLst>
                  <a:path w="644" h="636" extrusionOk="0">
                    <a:moveTo>
                      <a:pt x="550" y="1"/>
                    </a:moveTo>
                    <a:cubicBezTo>
                      <a:pt x="405" y="11"/>
                      <a:pt x="374" y="156"/>
                      <a:pt x="281" y="187"/>
                    </a:cubicBezTo>
                    <a:cubicBezTo>
                      <a:pt x="199" y="151"/>
                      <a:pt x="165" y="44"/>
                      <a:pt x="55" y="44"/>
                    </a:cubicBezTo>
                    <a:cubicBezTo>
                      <a:pt x="39" y="44"/>
                      <a:pt x="21" y="47"/>
                      <a:pt x="0" y="52"/>
                    </a:cubicBezTo>
                    <a:cubicBezTo>
                      <a:pt x="73" y="146"/>
                      <a:pt x="136" y="218"/>
                      <a:pt x="198" y="291"/>
                    </a:cubicBezTo>
                    <a:cubicBezTo>
                      <a:pt x="156" y="405"/>
                      <a:pt x="21" y="467"/>
                      <a:pt x="21" y="602"/>
                    </a:cubicBezTo>
                    <a:cubicBezTo>
                      <a:pt x="104" y="591"/>
                      <a:pt x="104" y="591"/>
                      <a:pt x="281" y="416"/>
                    </a:cubicBezTo>
                    <a:cubicBezTo>
                      <a:pt x="406" y="444"/>
                      <a:pt x="424" y="636"/>
                      <a:pt x="602" y="636"/>
                    </a:cubicBezTo>
                    <a:cubicBezTo>
                      <a:pt x="615" y="636"/>
                      <a:pt x="629" y="635"/>
                      <a:pt x="643" y="633"/>
                    </a:cubicBezTo>
                    <a:cubicBezTo>
                      <a:pt x="540" y="508"/>
                      <a:pt x="457" y="405"/>
                      <a:pt x="374" y="301"/>
                    </a:cubicBezTo>
                    <a:cubicBezTo>
                      <a:pt x="405" y="187"/>
                      <a:pt x="540" y="135"/>
                      <a:pt x="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4"/>
              <p:cNvSpPr/>
              <p:nvPr/>
            </p:nvSpPr>
            <p:spPr>
              <a:xfrm>
                <a:off x="7028678" y="1011770"/>
                <a:ext cx="202194" cy="22308"/>
              </a:xfrm>
              <a:custGeom>
                <a:avLst/>
                <a:gdLst/>
                <a:ahLst/>
                <a:cxnLst/>
                <a:rect l="l" t="t" r="r" b="b"/>
                <a:pathLst>
                  <a:path w="997" h="110" extrusionOk="0">
                    <a:moveTo>
                      <a:pt x="924" y="1"/>
                    </a:moveTo>
                    <a:cubicBezTo>
                      <a:pt x="633" y="1"/>
                      <a:pt x="354" y="1"/>
                      <a:pt x="63" y="11"/>
                    </a:cubicBezTo>
                    <a:cubicBezTo>
                      <a:pt x="52" y="11"/>
                      <a:pt x="32" y="21"/>
                      <a:pt x="1" y="42"/>
                    </a:cubicBezTo>
                    <a:cubicBezTo>
                      <a:pt x="52" y="74"/>
                      <a:pt x="84" y="104"/>
                      <a:pt x="105" y="104"/>
                    </a:cubicBezTo>
                    <a:cubicBezTo>
                      <a:pt x="255" y="104"/>
                      <a:pt x="405" y="110"/>
                      <a:pt x="554" y="110"/>
                    </a:cubicBezTo>
                    <a:cubicBezTo>
                      <a:pt x="703" y="110"/>
                      <a:pt x="851" y="104"/>
                      <a:pt x="997" y="84"/>
                    </a:cubicBezTo>
                    <a:lnTo>
                      <a:pt x="997" y="32"/>
                    </a:lnTo>
                    <a:cubicBezTo>
                      <a:pt x="976" y="21"/>
                      <a:pt x="944"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4"/>
              <p:cNvSpPr/>
              <p:nvPr/>
            </p:nvSpPr>
            <p:spPr>
              <a:xfrm>
                <a:off x="4513330" y="1085590"/>
                <a:ext cx="69358" cy="33868"/>
              </a:xfrm>
              <a:custGeom>
                <a:avLst/>
                <a:gdLst/>
                <a:ahLst/>
                <a:cxnLst/>
                <a:rect l="l" t="t" r="r" b="b"/>
                <a:pathLst>
                  <a:path w="342" h="167" extrusionOk="0">
                    <a:moveTo>
                      <a:pt x="0" y="0"/>
                    </a:moveTo>
                    <a:cubicBezTo>
                      <a:pt x="87" y="97"/>
                      <a:pt x="175" y="167"/>
                      <a:pt x="314" y="167"/>
                    </a:cubicBezTo>
                    <a:cubicBezTo>
                      <a:pt x="323" y="167"/>
                      <a:pt x="332" y="167"/>
                      <a:pt x="342" y="166"/>
                    </a:cubicBezTo>
                    <a:cubicBezTo>
                      <a:pt x="238" y="93"/>
                      <a:pt x="134" y="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4"/>
              <p:cNvSpPr/>
              <p:nvPr/>
            </p:nvSpPr>
            <p:spPr>
              <a:xfrm>
                <a:off x="4380698" y="1085590"/>
                <a:ext cx="65505" cy="35693"/>
              </a:xfrm>
              <a:custGeom>
                <a:avLst/>
                <a:gdLst/>
                <a:ahLst/>
                <a:cxnLst/>
                <a:rect l="l" t="t" r="r" b="b"/>
                <a:pathLst>
                  <a:path w="323" h="176" extrusionOk="0">
                    <a:moveTo>
                      <a:pt x="0" y="0"/>
                    </a:moveTo>
                    <a:lnTo>
                      <a:pt x="0" y="0"/>
                    </a:lnTo>
                    <a:cubicBezTo>
                      <a:pt x="62" y="114"/>
                      <a:pt x="166" y="176"/>
                      <a:pt x="322" y="176"/>
                    </a:cubicBezTo>
                    <a:cubicBezTo>
                      <a:pt x="228" y="52"/>
                      <a:pt x="125" y="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4"/>
              <p:cNvSpPr/>
              <p:nvPr/>
            </p:nvSpPr>
            <p:spPr>
              <a:xfrm>
                <a:off x="2477203" y="1058009"/>
                <a:ext cx="54959" cy="38126"/>
              </a:xfrm>
              <a:custGeom>
                <a:avLst/>
                <a:gdLst/>
                <a:ahLst/>
                <a:cxnLst/>
                <a:rect l="l" t="t" r="r" b="b"/>
                <a:pathLst>
                  <a:path w="271" h="188" extrusionOk="0">
                    <a:moveTo>
                      <a:pt x="1" y="1"/>
                    </a:moveTo>
                    <a:cubicBezTo>
                      <a:pt x="52" y="105"/>
                      <a:pt x="135" y="188"/>
                      <a:pt x="270" y="188"/>
                    </a:cubicBezTo>
                    <a:cubicBezTo>
                      <a:pt x="208" y="84"/>
                      <a:pt x="125" y="1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4"/>
              <p:cNvSpPr/>
              <p:nvPr/>
            </p:nvSpPr>
            <p:spPr>
              <a:xfrm>
                <a:off x="2557107" y="1062267"/>
                <a:ext cx="56988" cy="36098"/>
              </a:xfrm>
              <a:custGeom>
                <a:avLst/>
                <a:gdLst/>
                <a:ahLst/>
                <a:cxnLst/>
                <a:rect l="l" t="t" r="r" b="b"/>
                <a:pathLst>
                  <a:path w="281" h="178" extrusionOk="0">
                    <a:moveTo>
                      <a:pt x="1" y="1"/>
                    </a:moveTo>
                    <a:cubicBezTo>
                      <a:pt x="63" y="115"/>
                      <a:pt x="146" y="177"/>
                      <a:pt x="280" y="177"/>
                    </a:cubicBezTo>
                    <a:cubicBezTo>
                      <a:pt x="218" y="84"/>
                      <a:pt x="135" y="11"/>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4"/>
              <p:cNvSpPr/>
              <p:nvPr/>
            </p:nvSpPr>
            <p:spPr>
              <a:xfrm>
                <a:off x="2401558" y="1055981"/>
                <a:ext cx="59016" cy="40154"/>
              </a:xfrm>
              <a:custGeom>
                <a:avLst/>
                <a:gdLst/>
                <a:ahLst/>
                <a:cxnLst/>
                <a:rect l="l" t="t" r="r" b="b"/>
                <a:pathLst>
                  <a:path w="291" h="198" extrusionOk="0">
                    <a:moveTo>
                      <a:pt x="0" y="1"/>
                    </a:moveTo>
                    <a:lnTo>
                      <a:pt x="0" y="1"/>
                    </a:lnTo>
                    <a:cubicBezTo>
                      <a:pt x="63" y="135"/>
                      <a:pt x="104" y="167"/>
                      <a:pt x="291" y="198"/>
                    </a:cubicBezTo>
                    <a:cubicBezTo>
                      <a:pt x="208" y="84"/>
                      <a:pt x="125" y="22"/>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4"/>
              <p:cNvSpPr/>
              <p:nvPr/>
            </p:nvSpPr>
            <p:spPr>
              <a:xfrm>
                <a:off x="2325913" y="1066526"/>
                <a:ext cx="59016" cy="32042"/>
              </a:xfrm>
              <a:custGeom>
                <a:avLst/>
                <a:gdLst/>
                <a:ahLst/>
                <a:cxnLst/>
                <a:rect l="l" t="t" r="r" b="b"/>
                <a:pathLst>
                  <a:path w="291" h="158" extrusionOk="0">
                    <a:moveTo>
                      <a:pt x="0" y="0"/>
                    </a:moveTo>
                    <a:cubicBezTo>
                      <a:pt x="58" y="97"/>
                      <a:pt x="134" y="157"/>
                      <a:pt x="261" y="157"/>
                    </a:cubicBezTo>
                    <a:cubicBezTo>
                      <a:pt x="270" y="157"/>
                      <a:pt x="280" y="157"/>
                      <a:pt x="290" y="156"/>
                    </a:cubicBezTo>
                    <a:cubicBezTo>
                      <a:pt x="207" y="53"/>
                      <a:pt x="114" y="11"/>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4"/>
              <p:cNvSpPr/>
              <p:nvPr/>
            </p:nvSpPr>
            <p:spPr>
              <a:xfrm>
                <a:off x="4454315" y="1087618"/>
                <a:ext cx="54959" cy="31840"/>
              </a:xfrm>
              <a:custGeom>
                <a:avLst/>
                <a:gdLst/>
                <a:ahLst/>
                <a:cxnLst/>
                <a:rect l="l" t="t" r="r" b="b"/>
                <a:pathLst>
                  <a:path w="271" h="157" extrusionOk="0">
                    <a:moveTo>
                      <a:pt x="1" y="0"/>
                    </a:moveTo>
                    <a:cubicBezTo>
                      <a:pt x="59" y="78"/>
                      <a:pt x="118" y="157"/>
                      <a:pt x="247" y="157"/>
                    </a:cubicBezTo>
                    <a:cubicBezTo>
                      <a:pt x="255" y="157"/>
                      <a:pt x="262" y="157"/>
                      <a:pt x="270" y="156"/>
                    </a:cubicBezTo>
                    <a:cubicBezTo>
                      <a:pt x="197" y="42"/>
                      <a:pt x="114" y="11"/>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4"/>
              <p:cNvSpPr/>
              <p:nvPr/>
            </p:nvSpPr>
            <p:spPr>
              <a:xfrm>
                <a:off x="2641269" y="1062267"/>
                <a:ext cx="50701" cy="48672"/>
              </a:xfrm>
              <a:custGeom>
                <a:avLst/>
                <a:gdLst/>
                <a:ahLst/>
                <a:cxnLst/>
                <a:rect l="l" t="t" r="r" b="b"/>
                <a:pathLst>
                  <a:path w="250" h="240" extrusionOk="0">
                    <a:moveTo>
                      <a:pt x="1" y="1"/>
                    </a:moveTo>
                    <a:lnTo>
                      <a:pt x="1" y="1"/>
                    </a:lnTo>
                    <a:cubicBezTo>
                      <a:pt x="11" y="167"/>
                      <a:pt x="84" y="229"/>
                      <a:pt x="250" y="240"/>
                    </a:cubicBezTo>
                    <a:cubicBezTo>
                      <a:pt x="156" y="146"/>
                      <a:pt x="73" y="74"/>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4"/>
              <p:cNvSpPr/>
              <p:nvPr/>
            </p:nvSpPr>
            <p:spPr>
              <a:xfrm>
                <a:off x="4622640" y="1079100"/>
                <a:ext cx="39952" cy="30623"/>
              </a:xfrm>
              <a:custGeom>
                <a:avLst/>
                <a:gdLst/>
                <a:ahLst/>
                <a:cxnLst/>
                <a:rect l="l" t="t" r="r" b="b"/>
                <a:pathLst>
                  <a:path w="197" h="151" extrusionOk="0">
                    <a:moveTo>
                      <a:pt x="21" y="1"/>
                    </a:moveTo>
                    <a:cubicBezTo>
                      <a:pt x="10" y="11"/>
                      <a:pt x="0" y="21"/>
                      <a:pt x="0" y="32"/>
                    </a:cubicBezTo>
                    <a:cubicBezTo>
                      <a:pt x="18" y="109"/>
                      <a:pt x="63" y="151"/>
                      <a:pt x="144" y="151"/>
                    </a:cubicBezTo>
                    <a:cubicBezTo>
                      <a:pt x="160" y="151"/>
                      <a:pt x="178" y="149"/>
                      <a:pt x="197" y="146"/>
                    </a:cubicBezTo>
                    <a:cubicBezTo>
                      <a:pt x="135" y="94"/>
                      <a:pt x="83" y="42"/>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4"/>
              <p:cNvSpPr/>
              <p:nvPr/>
            </p:nvSpPr>
            <p:spPr>
              <a:xfrm>
                <a:off x="3219254" y="2136913"/>
                <a:ext cx="31637" cy="231800"/>
              </a:xfrm>
              <a:custGeom>
                <a:avLst/>
                <a:gdLst/>
                <a:ahLst/>
                <a:cxnLst/>
                <a:rect l="l" t="t" r="r" b="b"/>
                <a:pathLst>
                  <a:path w="156" h="1143" extrusionOk="0">
                    <a:moveTo>
                      <a:pt x="1" y="1"/>
                    </a:moveTo>
                    <a:lnTo>
                      <a:pt x="1" y="1142"/>
                    </a:lnTo>
                    <a:lnTo>
                      <a:pt x="155" y="1142"/>
                    </a:lnTo>
                    <a:lnTo>
                      <a:pt x="15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4"/>
              <p:cNvSpPr/>
              <p:nvPr/>
            </p:nvSpPr>
            <p:spPr>
              <a:xfrm>
                <a:off x="3295101" y="2136913"/>
                <a:ext cx="211929" cy="231800"/>
              </a:xfrm>
              <a:custGeom>
                <a:avLst/>
                <a:gdLst/>
                <a:ahLst/>
                <a:cxnLst/>
                <a:rect l="l" t="t" r="r" b="b"/>
                <a:pathLst>
                  <a:path w="1045" h="1143" extrusionOk="0">
                    <a:moveTo>
                      <a:pt x="0" y="1"/>
                    </a:moveTo>
                    <a:lnTo>
                      <a:pt x="0" y="1142"/>
                    </a:lnTo>
                    <a:lnTo>
                      <a:pt x="149" y="1142"/>
                    </a:lnTo>
                    <a:lnTo>
                      <a:pt x="149" y="139"/>
                    </a:lnTo>
                    <a:lnTo>
                      <a:pt x="444" y="923"/>
                    </a:lnTo>
                    <a:lnTo>
                      <a:pt x="599" y="923"/>
                    </a:lnTo>
                    <a:lnTo>
                      <a:pt x="894" y="139"/>
                    </a:lnTo>
                    <a:lnTo>
                      <a:pt x="894" y="1142"/>
                    </a:lnTo>
                    <a:lnTo>
                      <a:pt x="1045" y="1142"/>
                    </a:lnTo>
                    <a:lnTo>
                      <a:pt x="1045" y="1"/>
                    </a:lnTo>
                    <a:lnTo>
                      <a:pt x="814" y="1"/>
                    </a:lnTo>
                    <a:lnTo>
                      <a:pt x="521" y="777"/>
                    </a:lnTo>
                    <a:lnTo>
                      <a:pt x="2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4"/>
              <p:cNvSpPr/>
              <p:nvPr/>
            </p:nvSpPr>
            <p:spPr>
              <a:xfrm>
                <a:off x="3518589" y="2136913"/>
                <a:ext cx="212334" cy="231800"/>
              </a:xfrm>
              <a:custGeom>
                <a:avLst/>
                <a:gdLst/>
                <a:ahLst/>
                <a:cxnLst/>
                <a:rect l="l" t="t" r="r" b="b"/>
                <a:pathLst>
                  <a:path w="1047" h="1143" extrusionOk="0">
                    <a:moveTo>
                      <a:pt x="524" y="153"/>
                    </a:moveTo>
                    <a:lnTo>
                      <a:pt x="734" y="721"/>
                    </a:lnTo>
                    <a:lnTo>
                      <a:pt x="314" y="721"/>
                    </a:lnTo>
                    <a:lnTo>
                      <a:pt x="524" y="153"/>
                    </a:lnTo>
                    <a:close/>
                    <a:moveTo>
                      <a:pt x="437" y="1"/>
                    </a:moveTo>
                    <a:lnTo>
                      <a:pt x="1" y="1142"/>
                    </a:lnTo>
                    <a:lnTo>
                      <a:pt x="164" y="1142"/>
                    </a:lnTo>
                    <a:lnTo>
                      <a:pt x="268" y="850"/>
                    </a:lnTo>
                    <a:lnTo>
                      <a:pt x="782" y="850"/>
                    </a:lnTo>
                    <a:lnTo>
                      <a:pt x="886" y="1142"/>
                    </a:lnTo>
                    <a:lnTo>
                      <a:pt x="1047" y="1142"/>
                    </a:lnTo>
                    <a:lnTo>
                      <a:pt x="6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4"/>
              <p:cNvSpPr/>
              <p:nvPr/>
            </p:nvSpPr>
            <p:spPr>
              <a:xfrm>
                <a:off x="3723215" y="2132857"/>
                <a:ext cx="202397" cy="240318"/>
              </a:xfrm>
              <a:custGeom>
                <a:avLst/>
                <a:gdLst/>
                <a:ahLst/>
                <a:cxnLst/>
                <a:rect l="l" t="t" r="r" b="b"/>
                <a:pathLst>
                  <a:path w="998" h="1185" extrusionOk="0">
                    <a:moveTo>
                      <a:pt x="571" y="0"/>
                    </a:moveTo>
                    <a:cubicBezTo>
                      <a:pt x="392" y="0"/>
                      <a:pt x="253" y="52"/>
                      <a:pt x="152" y="157"/>
                    </a:cubicBezTo>
                    <a:cubicBezTo>
                      <a:pt x="51" y="261"/>
                      <a:pt x="1" y="406"/>
                      <a:pt x="1" y="592"/>
                    </a:cubicBezTo>
                    <a:cubicBezTo>
                      <a:pt x="1" y="778"/>
                      <a:pt x="51" y="924"/>
                      <a:pt x="152" y="1028"/>
                    </a:cubicBezTo>
                    <a:cubicBezTo>
                      <a:pt x="253" y="1133"/>
                      <a:pt x="392" y="1184"/>
                      <a:pt x="571" y="1184"/>
                    </a:cubicBezTo>
                    <a:cubicBezTo>
                      <a:pt x="652" y="1184"/>
                      <a:pt x="729" y="1173"/>
                      <a:pt x="801" y="1153"/>
                    </a:cubicBezTo>
                    <a:cubicBezTo>
                      <a:pt x="873" y="1130"/>
                      <a:pt x="938" y="1098"/>
                      <a:pt x="998" y="1055"/>
                    </a:cubicBezTo>
                    <a:lnTo>
                      <a:pt x="998" y="566"/>
                    </a:lnTo>
                    <a:lnTo>
                      <a:pt x="593" y="566"/>
                    </a:lnTo>
                    <a:lnTo>
                      <a:pt x="593" y="693"/>
                    </a:lnTo>
                    <a:lnTo>
                      <a:pt x="845" y="693"/>
                    </a:lnTo>
                    <a:lnTo>
                      <a:pt x="845" y="999"/>
                    </a:lnTo>
                    <a:cubicBezTo>
                      <a:pt x="811" y="1019"/>
                      <a:pt x="772" y="1034"/>
                      <a:pt x="730" y="1044"/>
                    </a:cubicBezTo>
                    <a:cubicBezTo>
                      <a:pt x="687" y="1053"/>
                      <a:pt x="639" y="1057"/>
                      <a:pt x="584" y="1057"/>
                    </a:cubicBezTo>
                    <a:cubicBezTo>
                      <a:pt x="444" y="1057"/>
                      <a:pt x="339" y="1018"/>
                      <a:pt x="269" y="940"/>
                    </a:cubicBezTo>
                    <a:cubicBezTo>
                      <a:pt x="199" y="862"/>
                      <a:pt x="164" y="746"/>
                      <a:pt x="164" y="592"/>
                    </a:cubicBezTo>
                    <a:cubicBezTo>
                      <a:pt x="164" y="438"/>
                      <a:pt x="199" y="322"/>
                      <a:pt x="269" y="244"/>
                    </a:cubicBezTo>
                    <a:cubicBezTo>
                      <a:pt x="339" y="166"/>
                      <a:pt x="444" y="127"/>
                      <a:pt x="584" y="127"/>
                    </a:cubicBezTo>
                    <a:cubicBezTo>
                      <a:pt x="654" y="127"/>
                      <a:pt x="722" y="139"/>
                      <a:pt x="786" y="164"/>
                    </a:cubicBezTo>
                    <a:cubicBezTo>
                      <a:pt x="850" y="188"/>
                      <a:pt x="912" y="224"/>
                      <a:pt x="968" y="273"/>
                    </a:cubicBezTo>
                    <a:lnTo>
                      <a:pt x="968" y="108"/>
                    </a:lnTo>
                    <a:cubicBezTo>
                      <a:pt x="912" y="72"/>
                      <a:pt x="849" y="46"/>
                      <a:pt x="782" y="27"/>
                    </a:cubicBezTo>
                    <a:cubicBezTo>
                      <a:pt x="716" y="9"/>
                      <a:pt x="645" y="0"/>
                      <a:pt x="5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4"/>
              <p:cNvSpPr/>
              <p:nvPr/>
            </p:nvSpPr>
            <p:spPr>
              <a:xfrm>
                <a:off x="3982801" y="2136913"/>
                <a:ext cx="149263" cy="231800"/>
              </a:xfrm>
              <a:custGeom>
                <a:avLst/>
                <a:gdLst/>
                <a:ahLst/>
                <a:cxnLst/>
                <a:rect l="l" t="t" r="r" b="b"/>
                <a:pathLst>
                  <a:path w="736" h="1143" extrusionOk="0">
                    <a:moveTo>
                      <a:pt x="0" y="1"/>
                    </a:moveTo>
                    <a:lnTo>
                      <a:pt x="0" y="1142"/>
                    </a:lnTo>
                    <a:lnTo>
                      <a:pt x="736" y="1142"/>
                    </a:lnTo>
                    <a:lnTo>
                      <a:pt x="736" y="1012"/>
                    </a:lnTo>
                    <a:lnTo>
                      <a:pt x="155" y="1012"/>
                    </a:lnTo>
                    <a:lnTo>
                      <a:pt x="155" y="598"/>
                    </a:lnTo>
                    <a:lnTo>
                      <a:pt x="699" y="598"/>
                    </a:lnTo>
                    <a:lnTo>
                      <a:pt x="699" y="469"/>
                    </a:lnTo>
                    <a:lnTo>
                      <a:pt x="155" y="469"/>
                    </a:lnTo>
                    <a:lnTo>
                      <a:pt x="155" y="130"/>
                    </a:lnTo>
                    <a:lnTo>
                      <a:pt x="722" y="130"/>
                    </a:lnTo>
                    <a:lnTo>
                      <a:pt x="7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4"/>
              <p:cNvSpPr/>
              <p:nvPr/>
            </p:nvSpPr>
            <p:spPr>
              <a:xfrm>
                <a:off x="3322682" y="2515543"/>
                <a:ext cx="176641" cy="231598"/>
              </a:xfrm>
              <a:custGeom>
                <a:avLst/>
                <a:gdLst/>
                <a:ahLst/>
                <a:cxnLst/>
                <a:rect l="l" t="t" r="r" b="b"/>
                <a:pathLst>
                  <a:path w="871" h="1142" extrusionOk="0">
                    <a:moveTo>
                      <a:pt x="0" y="1"/>
                    </a:moveTo>
                    <a:lnTo>
                      <a:pt x="0" y="1141"/>
                    </a:lnTo>
                    <a:lnTo>
                      <a:pt x="154" y="1141"/>
                    </a:lnTo>
                    <a:lnTo>
                      <a:pt x="154" y="598"/>
                    </a:lnTo>
                    <a:lnTo>
                      <a:pt x="716" y="598"/>
                    </a:lnTo>
                    <a:lnTo>
                      <a:pt x="716" y="1141"/>
                    </a:lnTo>
                    <a:lnTo>
                      <a:pt x="870" y="1141"/>
                    </a:lnTo>
                    <a:lnTo>
                      <a:pt x="870" y="1"/>
                    </a:lnTo>
                    <a:lnTo>
                      <a:pt x="716" y="1"/>
                    </a:lnTo>
                    <a:lnTo>
                      <a:pt x="716" y="469"/>
                    </a:lnTo>
                    <a:lnTo>
                      <a:pt x="154" y="469"/>
                    </a:lnTo>
                    <a:lnTo>
                      <a:pt x="15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4"/>
              <p:cNvSpPr/>
              <p:nvPr/>
            </p:nvSpPr>
            <p:spPr>
              <a:xfrm>
                <a:off x="3561380" y="2515543"/>
                <a:ext cx="149465" cy="231598"/>
              </a:xfrm>
              <a:custGeom>
                <a:avLst/>
                <a:gdLst/>
                <a:ahLst/>
                <a:cxnLst/>
                <a:rect l="l" t="t" r="r" b="b"/>
                <a:pathLst>
                  <a:path w="737" h="1142" extrusionOk="0">
                    <a:moveTo>
                      <a:pt x="0" y="1"/>
                    </a:moveTo>
                    <a:lnTo>
                      <a:pt x="0" y="1141"/>
                    </a:lnTo>
                    <a:lnTo>
                      <a:pt x="736" y="1141"/>
                    </a:lnTo>
                    <a:lnTo>
                      <a:pt x="736" y="1012"/>
                    </a:lnTo>
                    <a:lnTo>
                      <a:pt x="155" y="1012"/>
                    </a:lnTo>
                    <a:lnTo>
                      <a:pt x="155" y="598"/>
                    </a:lnTo>
                    <a:lnTo>
                      <a:pt x="699" y="598"/>
                    </a:lnTo>
                    <a:lnTo>
                      <a:pt x="699" y="469"/>
                    </a:lnTo>
                    <a:lnTo>
                      <a:pt x="155" y="469"/>
                    </a:lnTo>
                    <a:lnTo>
                      <a:pt x="155" y="130"/>
                    </a:lnTo>
                    <a:lnTo>
                      <a:pt x="722" y="130"/>
                    </a:lnTo>
                    <a:lnTo>
                      <a:pt x="7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4"/>
              <p:cNvSpPr/>
              <p:nvPr/>
            </p:nvSpPr>
            <p:spPr>
              <a:xfrm>
                <a:off x="3762153" y="2515543"/>
                <a:ext cx="180494" cy="231598"/>
              </a:xfrm>
              <a:custGeom>
                <a:avLst/>
                <a:gdLst/>
                <a:ahLst/>
                <a:cxnLst/>
                <a:rect l="l" t="t" r="r" b="b"/>
                <a:pathLst>
                  <a:path w="890" h="1142" extrusionOk="0">
                    <a:moveTo>
                      <a:pt x="349" y="127"/>
                    </a:moveTo>
                    <a:cubicBezTo>
                      <a:pt x="423" y="127"/>
                      <a:pt x="479" y="144"/>
                      <a:pt x="517" y="178"/>
                    </a:cubicBezTo>
                    <a:cubicBezTo>
                      <a:pt x="555" y="212"/>
                      <a:pt x="574" y="262"/>
                      <a:pt x="574" y="329"/>
                    </a:cubicBezTo>
                    <a:cubicBezTo>
                      <a:pt x="574" y="396"/>
                      <a:pt x="555" y="446"/>
                      <a:pt x="517" y="481"/>
                    </a:cubicBezTo>
                    <a:cubicBezTo>
                      <a:pt x="479" y="515"/>
                      <a:pt x="423" y="532"/>
                      <a:pt x="349" y="532"/>
                    </a:cubicBezTo>
                    <a:lnTo>
                      <a:pt x="155" y="532"/>
                    </a:lnTo>
                    <a:lnTo>
                      <a:pt x="155" y="127"/>
                    </a:lnTo>
                    <a:close/>
                    <a:moveTo>
                      <a:pt x="0" y="1"/>
                    </a:moveTo>
                    <a:lnTo>
                      <a:pt x="0" y="1141"/>
                    </a:lnTo>
                    <a:lnTo>
                      <a:pt x="155" y="1141"/>
                    </a:lnTo>
                    <a:lnTo>
                      <a:pt x="155" y="659"/>
                    </a:lnTo>
                    <a:lnTo>
                      <a:pt x="323" y="659"/>
                    </a:lnTo>
                    <a:cubicBezTo>
                      <a:pt x="384" y="659"/>
                      <a:pt x="433" y="672"/>
                      <a:pt x="467" y="697"/>
                    </a:cubicBezTo>
                    <a:cubicBezTo>
                      <a:pt x="503" y="722"/>
                      <a:pt x="540" y="772"/>
                      <a:pt x="578" y="849"/>
                    </a:cubicBezTo>
                    <a:lnTo>
                      <a:pt x="724" y="1141"/>
                    </a:lnTo>
                    <a:lnTo>
                      <a:pt x="890" y="1141"/>
                    </a:lnTo>
                    <a:lnTo>
                      <a:pt x="733" y="829"/>
                    </a:lnTo>
                    <a:cubicBezTo>
                      <a:pt x="701" y="766"/>
                      <a:pt x="670" y="715"/>
                      <a:pt x="638" y="678"/>
                    </a:cubicBezTo>
                    <a:cubicBezTo>
                      <a:pt x="607" y="642"/>
                      <a:pt x="574" y="618"/>
                      <a:pt x="541" y="606"/>
                    </a:cubicBezTo>
                    <a:cubicBezTo>
                      <a:pt x="605" y="588"/>
                      <a:pt x="654" y="556"/>
                      <a:pt x="687" y="508"/>
                    </a:cubicBezTo>
                    <a:cubicBezTo>
                      <a:pt x="720" y="460"/>
                      <a:pt x="737" y="401"/>
                      <a:pt x="737" y="329"/>
                    </a:cubicBezTo>
                    <a:cubicBezTo>
                      <a:pt x="737" y="219"/>
                      <a:pt x="706" y="137"/>
                      <a:pt x="641" y="82"/>
                    </a:cubicBezTo>
                    <a:cubicBezTo>
                      <a:pt x="577" y="27"/>
                      <a:pt x="479" y="1"/>
                      <a:pt x="3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4"/>
              <p:cNvSpPr/>
              <p:nvPr/>
            </p:nvSpPr>
            <p:spPr>
              <a:xfrm>
                <a:off x="3982801" y="2515543"/>
                <a:ext cx="149263" cy="231598"/>
              </a:xfrm>
              <a:custGeom>
                <a:avLst/>
                <a:gdLst/>
                <a:ahLst/>
                <a:cxnLst/>
                <a:rect l="l" t="t" r="r" b="b"/>
                <a:pathLst>
                  <a:path w="736" h="1142" extrusionOk="0">
                    <a:moveTo>
                      <a:pt x="0" y="1"/>
                    </a:moveTo>
                    <a:lnTo>
                      <a:pt x="0" y="1141"/>
                    </a:lnTo>
                    <a:lnTo>
                      <a:pt x="736" y="1141"/>
                    </a:lnTo>
                    <a:lnTo>
                      <a:pt x="736" y="1012"/>
                    </a:lnTo>
                    <a:lnTo>
                      <a:pt x="155" y="1012"/>
                    </a:lnTo>
                    <a:lnTo>
                      <a:pt x="155" y="598"/>
                    </a:lnTo>
                    <a:lnTo>
                      <a:pt x="699" y="598"/>
                    </a:lnTo>
                    <a:lnTo>
                      <a:pt x="699" y="469"/>
                    </a:lnTo>
                    <a:lnTo>
                      <a:pt x="155" y="469"/>
                    </a:lnTo>
                    <a:lnTo>
                      <a:pt x="155" y="130"/>
                    </a:lnTo>
                    <a:lnTo>
                      <a:pt x="722" y="130"/>
                    </a:lnTo>
                    <a:lnTo>
                      <a:pt x="7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4"/>
              <p:cNvSpPr/>
              <p:nvPr/>
            </p:nvSpPr>
            <p:spPr>
              <a:xfrm>
                <a:off x="2376208" y="1085590"/>
                <a:ext cx="2284570" cy="33868"/>
              </a:xfrm>
              <a:custGeom>
                <a:avLst/>
                <a:gdLst/>
                <a:ahLst/>
                <a:cxnLst/>
                <a:rect l="l" t="t" r="r" b="b"/>
                <a:pathLst>
                  <a:path w="11265" h="167" extrusionOk="0">
                    <a:moveTo>
                      <a:pt x="1" y="0"/>
                    </a:moveTo>
                    <a:lnTo>
                      <a:pt x="1" y="166"/>
                    </a:lnTo>
                    <a:lnTo>
                      <a:pt x="11264" y="166"/>
                    </a:lnTo>
                    <a:lnTo>
                      <a:pt x="11264" y="0"/>
                    </a:ln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4"/>
              <p:cNvSpPr/>
              <p:nvPr/>
            </p:nvSpPr>
            <p:spPr>
              <a:xfrm>
                <a:off x="2315164" y="1053953"/>
                <a:ext cx="5529816" cy="84162"/>
              </a:xfrm>
              <a:custGeom>
                <a:avLst/>
                <a:gdLst/>
                <a:ahLst/>
                <a:cxnLst/>
                <a:rect l="l" t="t" r="r" b="b"/>
                <a:pathLst>
                  <a:path w="27267" h="415" extrusionOk="0">
                    <a:moveTo>
                      <a:pt x="11399" y="125"/>
                    </a:moveTo>
                    <a:cubicBezTo>
                      <a:pt x="11461" y="166"/>
                      <a:pt x="11513" y="218"/>
                      <a:pt x="11575" y="270"/>
                    </a:cubicBezTo>
                    <a:lnTo>
                      <a:pt x="11513" y="270"/>
                    </a:lnTo>
                    <a:cubicBezTo>
                      <a:pt x="11441" y="270"/>
                      <a:pt x="11399" y="228"/>
                      <a:pt x="11378" y="166"/>
                    </a:cubicBezTo>
                    <a:lnTo>
                      <a:pt x="11378" y="156"/>
                    </a:lnTo>
                    <a:cubicBezTo>
                      <a:pt x="11378" y="145"/>
                      <a:pt x="11388" y="135"/>
                      <a:pt x="11399" y="125"/>
                    </a:cubicBezTo>
                    <a:close/>
                    <a:moveTo>
                      <a:pt x="10549" y="166"/>
                    </a:moveTo>
                    <a:cubicBezTo>
                      <a:pt x="10662" y="177"/>
                      <a:pt x="10745" y="208"/>
                      <a:pt x="10818" y="322"/>
                    </a:cubicBezTo>
                    <a:lnTo>
                      <a:pt x="10787" y="322"/>
                    </a:lnTo>
                    <a:cubicBezTo>
                      <a:pt x="10673" y="322"/>
                      <a:pt x="10611" y="249"/>
                      <a:pt x="10549" y="177"/>
                    </a:cubicBezTo>
                    <a:lnTo>
                      <a:pt x="10549" y="166"/>
                    </a:lnTo>
                    <a:close/>
                    <a:moveTo>
                      <a:pt x="10839" y="156"/>
                    </a:moveTo>
                    <a:cubicBezTo>
                      <a:pt x="10973" y="156"/>
                      <a:pt x="11077" y="249"/>
                      <a:pt x="11181" y="322"/>
                    </a:cubicBezTo>
                    <a:lnTo>
                      <a:pt x="11150" y="322"/>
                    </a:lnTo>
                    <a:cubicBezTo>
                      <a:pt x="11015" y="322"/>
                      <a:pt x="10922" y="249"/>
                      <a:pt x="10839" y="156"/>
                    </a:cubicBezTo>
                    <a:close/>
                    <a:moveTo>
                      <a:pt x="10185" y="156"/>
                    </a:moveTo>
                    <a:cubicBezTo>
                      <a:pt x="10310" y="166"/>
                      <a:pt x="10413" y="208"/>
                      <a:pt x="10507" y="332"/>
                    </a:cubicBezTo>
                    <a:cubicBezTo>
                      <a:pt x="10351" y="332"/>
                      <a:pt x="10247" y="270"/>
                      <a:pt x="10185" y="156"/>
                    </a:cubicBezTo>
                    <a:close/>
                    <a:moveTo>
                      <a:pt x="24186" y="0"/>
                    </a:moveTo>
                    <a:cubicBezTo>
                      <a:pt x="23554" y="0"/>
                      <a:pt x="22921" y="11"/>
                      <a:pt x="22289" y="21"/>
                    </a:cubicBezTo>
                    <a:cubicBezTo>
                      <a:pt x="21656" y="32"/>
                      <a:pt x="21023" y="42"/>
                      <a:pt x="20401" y="42"/>
                    </a:cubicBezTo>
                    <a:lnTo>
                      <a:pt x="6887" y="42"/>
                    </a:lnTo>
                    <a:cubicBezTo>
                      <a:pt x="6338" y="42"/>
                      <a:pt x="5799" y="32"/>
                      <a:pt x="5249" y="32"/>
                    </a:cubicBezTo>
                    <a:cubicBezTo>
                      <a:pt x="4709" y="21"/>
                      <a:pt x="4160" y="21"/>
                      <a:pt x="3610" y="21"/>
                    </a:cubicBezTo>
                    <a:cubicBezTo>
                      <a:pt x="2946" y="21"/>
                      <a:pt x="2282" y="32"/>
                      <a:pt x="1619" y="52"/>
                    </a:cubicBezTo>
                    <a:cubicBezTo>
                      <a:pt x="1692" y="125"/>
                      <a:pt x="1764" y="198"/>
                      <a:pt x="1858" y="281"/>
                    </a:cubicBezTo>
                    <a:cubicBezTo>
                      <a:pt x="1692" y="270"/>
                      <a:pt x="1619" y="218"/>
                      <a:pt x="1609" y="52"/>
                    </a:cubicBezTo>
                    <a:cubicBezTo>
                      <a:pt x="1505" y="52"/>
                      <a:pt x="1401" y="62"/>
                      <a:pt x="1298" y="62"/>
                    </a:cubicBezTo>
                    <a:cubicBezTo>
                      <a:pt x="1370" y="94"/>
                      <a:pt x="1432" y="156"/>
                      <a:pt x="1473" y="218"/>
                    </a:cubicBezTo>
                    <a:lnTo>
                      <a:pt x="1464" y="218"/>
                    </a:lnTo>
                    <a:cubicBezTo>
                      <a:pt x="1349" y="218"/>
                      <a:pt x="1266" y="166"/>
                      <a:pt x="1215" y="73"/>
                    </a:cubicBezTo>
                    <a:cubicBezTo>
                      <a:pt x="1132" y="73"/>
                      <a:pt x="1049" y="73"/>
                      <a:pt x="966" y="83"/>
                    </a:cubicBezTo>
                    <a:cubicBezTo>
                      <a:pt x="1007" y="115"/>
                      <a:pt x="1038" y="156"/>
                      <a:pt x="1069" y="208"/>
                    </a:cubicBezTo>
                    <a:cubicBezTo>
                      <a:pt x="966" y="208"/>
                      <a:pt x="893" y="156"/>
                      <a:pt x="841" y="94"/>
                    </a:cubicBezTo>
                    <a:cubicBezTo>
                      <a:pt x="768" y="94"/>
                      <a:pt x="696" y="104"/>
                      <a:pt x="623" y="104"/>
                    </a:cubicBezTo>
                    <a:cubicBezTo>
                      <a:pt x="655" y="135"/>
                      <a:pt x="685" y="166"/>
                      <a:pt x="717" y="208"/>
                    </a:cubicBezTo>
                    <a:cubicBezTo>
                      <a:pt x="592" y="187"/>
                      <a:pt x="530" y="166"/>
                      <a:pt x="489" y="115"/>
                    </a:cubicBezTo>
                    <a:cubicBezTo>
                      <a:pt x="406" y="115"/>
                      <a:pt x="333" y="125"/>
                      <a:pt x="250" y="135"/>
                    </a:cubicBezTo>
                    <a:cubicBezTo>
                      <a:pt x="281" y="156"/>
                      <a:pt x="312" y="187"/>
                      <a:pt x="343" y="218"/>
                    </a:cubicBezTo>
                    <a:lnTo>
                      <a:pt x="302" y="218"/>
                    </a:lnTo>
                    <a:cubicBezTo>
                      <a:pt x="219" y="218"/>
                      <a:pt x="157" y="187"/>
                      <a:pt x="115" y="145"/>
                    </a:cubicBezTo>
                    <a:lnTo>
                      <a:pt x="84" y="145"/>
                    </a:lnTo>
                    <a:cubicBezTo>
                      <a:pt x="1" y="156"/>
                      <a:pt x="1" y="260"/>
                      <a:pt x="84" y="270"/>
                    </a:cubicBezTo>
                    <a:cubicBezTo>
                      <a:pt x="1245" y="363"/>
                      <a:pt x="2428" y="394"/>
                      <a:pt x="3610" y="394"/>
                    </a:cubicBezTo>
                    <a:cubicBezTo>
                      <a:pt x="4160" y="394"/>
                      <a:pt x="4709" y="384"/>
                      <a:pt x="5249" y="384"/>
                    </a:cubicBezTo>
                    <a:cubicBezTo>
                      <a:pt x="5799" y="373"/>
                      <a:pt x="6338" y="373"/>
                      <a:pt x="6887" y="373"/>
                    </a:cubicBezTo>
                    <a:lnTo>
                      <a:pt x="20401" y="373"/>
                    </a:lnTo>
                    <a:cubicBezTo>
                      <a:pt x="21023" y="373"/>
                      <a:pt x="21656" y="384"/>
                      <a:pt x="22289" y="394"/>
                    </a:cubicBezTo>
                    <a:cubicBezTo>
                      <a:pt x="22921" y="405"/>
                      <a:pt x="23554" y="415"/>
                      <a:pt x="24186" y="415"/>
                    </a:cubicBezTo>
                    <a:cubicBezTo>
                      <a:pt x="25182" y="415"/>
                      <a:pt x="26178" y="394"/>
                      <a:pt x="27142" y="301"/>
                    </a:cubicBezTo>
                    <a:cubicBezTo>
                      <a:pt x="27267" y="290"/>
                      <a:pt x="27267" y="125"/>
                      <a:pt x="27142" y="115"/>
                    </a:cubicBezTo>
                    <a:cubicBezTo>
                      <a:pt x="26178" y="21"/>
                      <a:pt x="25182" y="0"/>
                      <a:pt x="24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4"/>
              <p:cNvSpPr/>
              <p:nvPr/>
            </p:nvSpPr>
            <p:spPr>
              <a:xfrm>
                <a:off x="4513330" y="1085590"/>
                <a:ext cx="69358" cy="33868"/>
              </a:xfrm>
              <a:custGeom>
                <a:avLst/>
                <a:gdLst/>
                <a:ahLst/>
                <a:cxnLst/>
                <a:rect l="l" t="t" r="r" b="b"/>
                <a:pathLst>
                  <a:path w="342" h="167" extrusionOk="0">
                    <a:moveTo>
                      <a:pt x="0" y="0"/>
                    </a:moveTo>
                    <a:cubicBezTo>
                      <a:pt x="83" y="93"/>
                      <a:pt x="176" y="166"/>
                      <a:pt x="311" y="166"/>
                    </a:cubicBezTo>
                    <a:lnTo>
                      <a:pt x="342" y="166"/>
                    </a:lnTo>
                    <a:cubicBezTo>
                      <a:pt x="238" y="93"/>
                      <a:pt x="134" y="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4"/>
              <p:cNvSpPr/>
              <p:nvPr/>
            </p:nvSpPr>
            <p:spPr>
              <a:xfrm>
                <a:off x="4380698" y="1085590"/>
                <a:ext cx="65505" cy="35693"/>
              </a:xfrm>
              <a:custGeom>
                <a:avLst/>
                <a:gdLst/>
                <a:ahLst/>
                <a:cxnLst/>
                <a:rect l="l" t="t" r="r" b="b"/>
                <a:pathLst>
                  <a:path w="323" h="176" extrusionOk="0">
                    <a:moveTo>
                      <a:pt x="0" y="0"/>
                    </a:moveTo>
                    <a:lnTo>
                      <a:pt x="0" y="0"/>
                    </a:lnTo>
                    <a:cubicBezTo>
                      <a:pt x="62" y="114"/>
                      <a:pt x="166" y="176"/>
                      <a:pt x="322" y="176"/>
                    </a:cubicBezTo>
                    <a:cubicBezTo>
                      <a:pt x="228" y="52"/>
                      <a:pt x="125" y="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4"/>
              <p:cNvSpPr/>
              <p:nvPr/>
            </p:nvSpPr>
            <p:spPr>
              <a:xfrm>
                <a:off x="2485720" y="1070785"/>
                <a:ext cx="46442" cy="25350"/>
              </a:xfrm>
              <a:custGeom>
                <a:avLst/>
                <a:gdLst/>
                <a:ahLst/>
                <a:cxnLst/>
                <a:rect l="l" t="t" r="r" b="b"/>
                <a:pathLst>
                  <a:path w="229" h="125" extrusionOk="0">
                    <a:moveTo>
                      <a:pt x="125" y="0"/>
                    </a:moveTo>
                    <a:cubicBezTo>
                      <a:pt x="83" y="0"/>
                      <a:pt x="42" y="0"/>
                      <a:pt x="0" y="11"/>
                    </a:cubicBezTo>
                    <a:cubicBezTo>
                      <a:pt x="52" y="73"/>
                      <a:pt x="125" y="125"/>
                      <a:pt x="228" y="125"/>
                    </a:cubicBezTo>
                    <a:cubicBezTo>
                      <a:pt x="197" y="73"/>
                      <a:pt x="166" y="32"/>
                      <a:pt x="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4"/>
              <p:cNvSpPr/>
              <p:nvPr/>
            </p:nvSpPr>
            <p:spPr>
              <a:xfrm>
                <a:off x="2561365" y="1066526"/>
                <a:ext cx="52729" cy="31840"/>
              </a:xfrm>
              <a:custGeom>
                <a:avLst/>
                <a:gdLst/>
                <a:ahLst/>
                <a:cxnLst/>
                <a:rect l="l" t="t" r="r" b="b"/>
                <a:pathLst>
                  <a:path w="260" h="157" extrusionOk="0">
                    <a:moveTo>
                      <a:pt x="84" y="0"/>
                    </a:moveTo>
                    <a:cubicBezTo>
                      <a:pt x="52" y="0"/>
                      <a:pt x="31" y="11"/>
                      <a:pt x="1" y="11"/>
                    </a:cubicBezTo>
                    <a:cubicBezTo>
                      <a:pt x="52" y="104"/>
                      <a:pt x="135" y="156"/>
                      <a:pt x="250" y="156"/>
                    </a:cubicBezTo>
                    <a:lnTo>
                      <a:pt x="259" y="156"/>
                    </a:lnTo>
                    <a:cubicBezTo>
                      <a:pt x="218" y="94"/>
                      <a:pt x="156" y="32"/>
                      <a:pt x="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4"/>
              <p:cNvSpPr/>
              <p:nvPr/>
            </p:nvSpPr>
            <p:spPr>
              <a:xfrm>
                <a:off x="2414132" y="1074841"/>
                <a:ext cx="46442" cy="21294"/>
              </a:xfrm>
              <a:custGeom>
                <a:avLst/>
                <a:gdLst/>
                <a:ahLst/>
                <a:cxnLst/>
                <a:rect l="l" t="t" r="r" b="b"/>
                <a:pathLst>
                  <a:path w="229" h="105" extrusionOk="0">
                    <a:moveTo>
                      <a:pt x="135" y="1"/>
                    </a:moveTo>
                    <a:cubicBezTo>
                      <a:pt x="94" y="1"/>
                      <a:pt x="42" y="12"/>
                      <a:pt x="1" y="12"/>
                    </a:cubicBezTo>
                    <a:cubicBezTo>
                      <a:pt x="42" y="63"/>
                      <a:pt x="104" y="84"/>
                      <a:pt x="229" y="105"/>
                    </a:cubicBezTo>
                    <a:cubicBezTo>
                      <a:pt x="197" y="63"/>
                      <a:pt x="167" y="32"/>
                      <a:pt x="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4"/>
              <p:cNvSpPr/>
              <p:nvPr/>
            </p:nvSpPr>
            <p:spPr>
              <a:xfrm>
                <a:off x="2338487" y="1081331"/>
                <a:ext cx="46442" cy="17035"/>
              </a:xfrm>
              <a:custGeom>
                <a:avLst/>
                <a:gdLst/>
                <a:ahLst/>
                <a:cxnLst/>
                <a:rect l="l" t="t" r="r" b="b"/>
                <a:pathLst>
                  <a:path w="229" h="84" extrusionOk="0">
                    <a:moveTo>
                      <a:pt x="135" y="0"/>
                    </a:moveTo>
                    <a:cubicBezTo>
                      <a:pt x="93" y="0"/>
                      <a:pt x="42" y="0"/>
                      <a:pt x="0" y="10"/>
                    </a:cubicBezTo>
                    <a:cubicBezTo>
                      <a:pt x="42" y="52"/>
                      <a:pt x="104" y="83"/>
                      <a:pt x="187" y="83"/>
                    </a:cubicBezTo>
                    <a:lnTo>
                      <a:pt x="228" y="83"/>
                    </a:lnTo>
                    <a:cubicBezTo>
                      <a:pt x="197" y="52"/>
                      <a:pt x="166" y="21"/>
                      <a:pt x="1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4"/>
              <p:cNvSpPr/>
              <p:nvPr/>
            </p:nvSpPr>
            <p:spPr>
              <a:xfrm>
                <a:off x="4454315" y="1087618"/>
                <a:ext cx="54959" cy="31840"/>
              </a:xfrm>
              <a:custGeom>
                <a:avLst/>
                <a:gdLst/>
                <a:ahLst/>
                <a:cxnLst/>
                <a:rect l="l" t="t" r="r" b="b"/>
                <a:pathLst>
                  <a:path w="271" h="157" extrusionOk="0">
                    <a:moveTo>
                      <a:pt x="1" y="0"/>
                    </a:moveTo>
                    <a:lnTo>
                      <a:pt x="1" y="11"/>
                    </a:lnTo>
                    <a:cubicBezTo>
                      <a:pt x="63" y="83"/>
                      <a:pt x="125" y="156"/>
                      <a:pt x="239" y="156"/>
                    </a:cubicBezTo>
                    <a:lnTo>
                      <a:pt x="270" y="156"/>
                    </a:lnTo>
                    <a:cubicBezTo>
                      <a:pt x="197" y="42"/>
                      <a:pt x="114" y="11"/>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4"/>
              <p:cNvSpPr/>
              <p:nvPr/>
            </p:nvSpPr>
            <p:spPr>
              <a:xfrm>
                <a:off x="2641269" y="1064498"/>
                <a:ext cx="50701" cy="46441"/>
              </a:xfrm>
              <a:custGeom>
                <a:avLst/>
                <a:gdLst/>
                <a:ahLst/>
                <a:cxnLst/>
                <a:rect l="l" t="t" r="r" b="b"/>
                <a:pathLst>
                  <a:path w="250" h="229" extrusionOk="0">
                    <a:moveTo>
                      <a:pt x="1" y="0"/>
                    </a:moveTo>
                    <a:cubicBezTo>
                      <a:pt x="11" y="166"/>
                      <a:pt x="84" y="218"/>
                      <a:pt x="250" y="229"/>
                    </a:cubicBezTo>
                    <a:cubicBezTo>
                      <a:pt x="156" y="146"/>
                      <a:pt x="84" y="73"/>
                      <a:pt x="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4"/>
              <p:cNvSpPr/>
              <p:nvPr/>
            </p:nvSpPr>
            <p:spPr>
              <a:xfrm>
                <a:off x="4622640" y="1079100"/>
                <a:ext cx="39952" cy="29609"/>
              </a:xfrm>
              <a:custGeom>
                <a:avLst/>
                <a:gdLst/>
                <a:ahLst/>
                <a:cxnLst/>
                <a:rect l="l" t="t" r="r" b="b"/>
                <a:pathLst>
                  <a:path w="197" h="146" extrusionOk="0">
                    <a:moveTo>
                      <a:pt x="21" y="1"/>
                    </a:moveTo>
                    <a:cubicBezTo>
                      <a:pt x="10" y="11"/>
                      <a:pt x="0" y="21"/>
                      <a:pt x="0" y="32"/>
                    </a:cubicBezTo>
                    <a:lnTo>
                      <a:pt x="0" y="42"/>
                    </a:lnTo>
                    <a:cubicBezTo>
                      <a:pt x="21" y="104"/>
                      <a:pt x="63" y="146"/>
                      <a:pt x="135" y="146"/>
                    </a:cubicBezTo>
                    <a:lnTo>
                      <a:pt x="197" y="146"/>
                    </a:lnTo>
                    <a:cubicBezTo>
                      <a:pt x="135" y="94"/>
                      <a:pt x="83" y="42"/>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4"/>
              <p:cNvSpPr/>
              <p:nvPr/>
            </p:nvSpPr>
            <p:spPr>
              <a:xfrm>
                <a:off x="7840695" y="1175836"/>
                <a:ext cx="56785" cy="2644106"/>
              </a:xfrm>
              <a:custGeom>
                <a:avLst/>
                <a:gdLst/>
                <a:ahLst/>
                <a:cxnLst/>
                <a:rect l="l" t="t" r="r" b="b"/>
                <a:pathLst>
                  <a:path w="280" h="13038" extrusionOk="0">
                    <a:moveTo>
                      <a:pt x="62" y="12320"/>
                    </a:moveTo>
                    <a:cubicBezTo>
                      <a:pt x="62" y="12321"/>
                      <a:pt x="62" y="12321"/>
                      <a:pt x="62" y="12322"/>
                    </a:cubicBezTo>
                    <a:cubicBezTo>
                      <a:pt x="62" y="12321"/>
                      <a:pt x="62" y="12321"/>
                      <a:pt x="62" y="12320"/>
                    </a:cubicBezTo>
                    <a:close/>
                    <a:moveTo>
                      <a:pt x="145" y="1"/>
                    </a:moveTo>
                    <a:cubicBezTo>
                      <a:pt x="0" y="2189"/>
                      <a:pt x="125" y="4430"/>
                      <a:pt x="125" y="6638"/>
                    </a:cubicBezTo>
                    <a:cubicBezTo>
                      <a:pt x="125" y="7717"/>
                      <a:pt x="125" y="8806"/>
                      <a:pt x="135" y="9885"/>
                    </a:cubicBezTo>
                    <a:cubicBezTo>
                      <a:pt x="135" y="10703"/>
                      <a:pt x="104" y="11512"/>
                      <a:pt x="62" y="12320"/>
                    </a:cubicBezTo>
                    <a:lnTo>
                      <a:pt x="62" y="12320"/>
                    </a:lnTo>
                    <a:cubicBezTo>
                      <a:pt x="63" y="12312"/>
                      <a:pt x="72" y="12312"/>
                      <a:pt x="72" y="12312"/>
                    </a:cubicBezTo>
                    <a:lnTo>
                      <a:pt x="72" y="12332"/>
                    </a:lnTo>
                    <a:cubicBezTo>
                      <a:pt x="72" y="12363"/>
                      <a:pt x="72" y="12384"/>
                      <a:pt x="62" y="12415"/>
                    </a:cubicBezTo>
                    <a:lnTo>
                      <a:pt x="31" y="13038"/>
                    </a:lnTo>
                    <a:cubicBezTo>
                      <a:pt x="72" y="12985"/>
                      <a:pt x="125" y="12934"/>
                      <a:pt x="166" y="12882"/>
                    </a:cubicBezTo>
                    <a:cubicBezTo>
                      <a:pt x="249" y="12778"/>
                      <a:pt x="280" y="12674"/>
                      <a:pt x="280" y="12529"/>
                    </a:cubicBezTo>
                    <a:lnTo>
                      <a:pt x="280" y="8298"/>
                    </a:lnTo>
                    <a:lnTo>
                      <a:pt x="280" y="198"/>
                    </a:lnTo>
                    <a:lnTo>
                      <a:pt x="280" y="1"/>
                    </a:lnTo>
                    <a:close/>
                  </a:path>
                </a:pathLst>
              </a:custGeom>
              <a:solidFill>
                <a:srgbClr val="72D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4"/>
              <p:cNvSpPr/>
              <p:nvPr/>
            </p:nvSpPr>
            <p:spPr>
              <a:xfrm>
                <a:off x="2294276" y="1194900"/>
                <a:ext cx="54757" cy="2612470"/>
              </a:xfrm>
              <a:custGeom>
                <a:avLst/>
                <a:gdLst/>
                <a:ahLst/>
                <a:cxnLst/>
                <a:rect l="l" t="t" r="r" b="b"/>
                <a:pathLst>
                  <a:path w="270" h="12882" extrusionOk="0">
                    <a:moveTo>
                      <a:pt x="94" y="0"/>
                    </a:moveTo>
                    <a:cubicBezTo>
                      <a:pt x="52" y="0"/>
                      <a:pt x="11" y="21"/>
                      <a:pt x="0" y="63"/>
                    </a:cubicBezTo>
                    <a:lnTo>
                      <a:pt x="0" y="73"/>
                    </a:lnTo>
                    <a:lnTo>
                      <a:pt x="0" y="12497"/>
                    </a:lnTo>
                    <a:cubicBezTo>
                      <a:pt x="0" y="12632"/>
                      <a:pt x="42" y="12725"/>
                      <a:pt x="125" y="12819"/>
                    </a:cubicBezTo>
                    <a:lnTo>
                      <a:pt x="187" y="12881"/>
                    </a:lnTo>
                    <a:cubicBezTo>
                      <a:pt x="208" y="12559"/>
                      <a:pt x="228" y="12238"/>
                      <a:pt x="239" y="11906"/>
                    </a:cubicBezTo>
                    <a:cubicBezTo>
                      <a:pt x="208" y="11854"/>
                      <a:pt x="187" y="11647"/>
                      <a:pt x="187" y="11439"/>
                    </a:cubicBezTo>
                    <a:cubicBezTo>
                      <a:pt x="187" y="11232"/>
                      <a:pt x="208" y="11024"/>
                      <a:pt x="239" y="10942"/>
                    </a:cubicBezTo>
                    <a:cubicBezTo>
                      <a:pt x="249" y="10952"/>
                      <a:pt x="260" y="10962"/>
                      <a:pt x="260" y="10973"/>
                    </a:cubicBezTo>
                    <a:cubicBezTo>
                      <a:pt x="270" y="10859"/>
                      <a:pt x="270" y="10734"/>
                      <a:pt x="270" y="10620"/>
                    </a:cubicBezTo>
                    <a:cubicBezTo>
                      <a:pt x="260" y="10620"/>
                      <a:pt x="260" y="10630"/>
                      <a:pt x="260" y="10630"/>
                    </a:cubicBezTo>
                    <a:cubicBezTo>
                      <a:pt x="228" y="10579"/>
                      <a:pt x="218" y="10527"/>
                      <a:pt x="218" y="10475"/>
                    </a:cubicBezTo>
                    <a:cubicBezTo>
                      <a:pt x="218" y="10413"/>
                      <a:pt x="228" y="10351"/>
                      <a:pt x="260" y="10299"/>
                    </a:cubicBezTo>
                    <a:lnTo>
                      <a:pt x="260" y="10299"/>
                    </a:lnTo>
                    <a:cubicBezTo>
                      <a:pt x="260" y="10305"/>
                      <a:pt x="260" y="10312"/>
                      <a:pt x="260" y="10319"/>
                    </a:cubicBezTo>
                    <a:lnTo>
                      <a:pt x="260" y="10298"/>
                    </a:lnTo>
                    <a:cubicBezTo>
                      <a:pt x="260" y="10298"/>
                      <a:pt x="260" y="10299"/>
                      <a:pt x="260" y="10299"/>
                    </a:cubicBezTo>
                    <a:lnTo>
                      <a:pt x="260" y="10299"/>
                    </a:lnTo>
                    <a:cubicBezTo>
                      <a:pt x="259" y="9082"/>
                      <a:pt x="208" y="7876"/>
                      <a:pt x="208" y="6689"/>
                    </a:cubicBezTo>
                    <a:cubicBezTo>
                      <a:pt x="218" y="4491"/>
                      <a:pt x="270" y="2282"/>
                      <a:pt x="187" y="83"/>
                    </a:cubicBezTo>
                    <a:cubicBezTo>
                      <a:pt x="177" y="31"/>
                      <a:pt x="135" y="0"/>
                      <a:pt x="94" y="0"/>
                    </a:cubicBezTo>
                    <a:close/>
                  </a:path>
                </a:pathLst>
              </a:custGeom>
              <a:solidFill>
                <a:srgbClr val="DDE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4"/>
              <p:cNvSpPr/>
              <p:nvPr/>
            </p:nvSpPr>
            <p:spPr>
              <a:xfrm>
                <a:off x="7920599" y="3605196"/>
                <a:ext cx="12777" cy="292438"/>
              </a:xfrm>
              <a:custGeom>
                <a:avLst/>
                <a:gdLst/>
                <a:ahLst/>
                <a:cxnLst/>
                <a:rect l="l" t="t" r="r" b="b"/>
                <a:pathLst>
                  <a:path w="63" h="1442" extrusionOk="0">
                    <a:moveTo>
                      <a:pt x="0" y="1"/>
                    </a:moveTo>
                    <a:lnTo>
                      <a:pt x="0" y="1307"/>
                    </a:lnTo>
                    <a:lnTo>
                      <a:pt x="0" y="1442"/>
                    </a:lnTo>
                    <a:cubicBezTo>
                      <a:pt x="42" y="1411"/>
                      <a:pt x="62" y="1359"/>
                      <a:pt x="52" y="1297"/>
                    </a:cubicBezTo>
                    <a:cubicBezTo>
                      <a:pt x="42" y="872"/>
                      <a:pt x="21" y="436"/>
                      <a:pt x="0"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4"/>
              <p:cNvSpPr/>
              <p:nvPr/>
            </p:nvSpPr>
            <p:spPr>
              <a:xfrm>
                <a:off x="2409873" y="3849166"/>
                <a:ext cx="5100686" cy="42385"/>
              </a:xfrm>
              <a:custGeom>
                <a:avLst/>
                <a:gdLst/>
                <a:ahLst/>
                <a:cxnLst/>
                <a:rect l="l" t="t" r="r" b="b"/>
                <a:pathLst>
                  <a:path w="25151" h="209" extrusionOk="0">
                    <a:moveTo>
                      <a:pt x="1" y="208"/>
                    </a:moveTo>
                    <a:lnTo>
                      <a:pt x="1" y="208"/>
                    </a:lnTo>
                    <a:lnTo>
                      <a:pt x="1" y="208"/>
                    </a:lnTo>
                    <a:close/>
                    <a:moveTo>
                      <a:pt x="23709" y="94"/>
                    </a:moveTo>
                    <a:lnTo>
                      <a:pt x="23709" y="94"/>
                    </a:lnTo>
                    <a:lnTo>
                      <a:pt x="23709" y="94"/>
                    </a:lnTo>
                    <a:lnTo>
                      <a:pt x="23709" y="94"/>
                    </a:lnTo>
                    <a:close/>
                    <a:moveTo>
                      <a:pt x="24404" y="94"/>
                    </a:moveTo>
                    <a:lnTo>
                      <a:pt x="23709" y="94"/>
                    </a:lnTo>
                    <a:lnTo>
                      <a:pt x="24404" y="94"/>
                    </a:lnTo>
                    <a:close/>
                    <a:moveTo>
                      <a:pt x="22537" y="94"/>
                    </a:moveTo>
                    <a:lnTo>
                      <a:pt x="22610" y="94"/>
                    </a:lnTo>
                    <a:lnTo>
                      <a:pt x="22734" y="94"/>
                    </a:lnTo>
                    <a:lnTo>
                      <a:pt x="22734" y="94"/>
                    </a:lnTo>
                    <a:lnTo>
                      <a:pt x="22610" y="94"/>
                    </a:lnTo>
                    <a:lnTo>
                      <a:pt x="22537" y="94"/>
                    </a:lnTo>
                    <a:close/>
                    <a:moveTo>
                      <a:pt x="22475" y="94"/>
                    </a:moveTo>
                    <a:lnTo>
                      <a:pt x="22475" y="94"/>
                    </a:lnTo>
                    <a:lnTo>
                      <a:pt x="22475" y="94"/>
                    </a:lnTo>
                    <a:close/>
                    <a:moveTo>
                      <a:pt x="22475" y="94"/>
                    </a:moveTo>
                    <a:lnTo>
                      <a:pt x="22475" y="94"/>
                    </a:lnTo>
                    <a:lnTo>
                      <a:pt x="22486" y="94"/>
                    </a:lnTo>
                    <a:lnTo>
                      <a:pt x="22475" y="94"/>
                    </a:lnTo>
                    <a:close/>
                    <a:moveTo>
                      <a:pt x="22465" y="84"/>
                    </a:moveTo>
                    <a:lnTo>
                      <a:pt x="22465" y="84"/>
                    </a:lnTo>
                    <a:lnTo>
                      <a:pt x="22465" y="84"/>
                    </a:lnTo>
                    <a:close/>
                    <a:moveTo>
                      <a:pt x="22475" y="84"/>
                    </a:moveTo>
                    <a:lnTo>
                      <a:pt x="22465" y="84"/>
                    </a:lnTo>
                    <a:lnTo>
                      <a:pt x="22475" y="84"/>
                    </a:lnTo>
                    <a:close/>
                    <a:moveTo>
                      <a:pt x="22963" y="73"/>
                    </a:moveTo>
                    <a:cubicBezTo>
                      <a:pt x="22890" y="84"/>
                      <a:pt x="22827" y="94"/>
                      <a:pt x="22765" y="94"/>
                    </a:cubicBezTo>
                    <a:cubicBezTo>
                      <a:pt x="22827" y="94"/>
                      <a:pt x="22890" y="84"/>
                      <a:pt x="22963" y="73"/>
                    </a:cubicBezTo>
                    <a:close/>
                    <a:moveTo>
                      <a:pt x="22973" y="63"/>
                    </a:moveTo>
                    <a:cubicBezTo>
                      <a:pt x="22973" y="73"/>
                      <a:pt x="22973" y="73"/>
                      <a:pt x="22963" y="73"/>
                    </a:cubicBezTo>
                    <a:cubicBezTo>
                      <a:pt x="22973" y="73"/>
                      <a:pt x="22973" y="73"/>
                      <a:pt x="22973" y="63"/>
                    </a:cubicBezTo>
                    <a:lnTo>
                      <a:pt x="22973" y="63"/>
                    </a:lnTo>
                    <a:close/>
                    <a:moveTo>
                      <a:pt x="22963" y="63"/>
                    </a:moveTo>
                    <a:lnTo>
                      <a:pt x="22973" y="63"/>
                    </a:lnTo>
                    <a:lnTo>
                      <a:pt x="22963" y="63"/>
                    </a:lnTo>
                    <a:close/>
                    <a:moveTo>
                      <a:pt x="22703" y="11"/>
                    </a:moveTo>
                    <a:cubicBezTo>
                      <a:pt x="22610" y="11"/>
                      <a:pt x="22527" y="31"/>
                      <a:pt x="22475" y="84"/>
                    </a:cubicBezTo>
                    <a:cubicBezTo>
                      <a:pt x="22527" y="31"/>
                      <a:pt x="22610" y="11"/>
                      <a:pt x="22703" y="11"/>
                    </a:cubicBezTo>
                    <a:close/>
                    <a:moveTo>
                      <a:pt x="22714" y="11"/>
                    </a:moveTo>
                    <a:lnTo>
                      <a:pt x="22714" y="11"/>
                    </a:lnTo>
                    <a:lnTo>
                      <a:pt x="22714" y="11"/>
                    </a:lnTo>
                    <a:lnTo>
                      <a:pt x="22714" y="11"/>
                    </a:lnTo>
                    <a:close/>
                    <a:moveTo>
                      <a:pt x="24892" y="1"/>
                    </a:moveTo>
                    <a:lnTo>
                      <a:pt x="25150" y="1"/>
                    </a:lnTo>
                    <a:lnTo>
                      <a:pt x="24892" y="1"/>
                    </a:lnTo>
                    <a:close/>
                    <a:moveTo>
                      <a:pt x="24632" y="1"/>
                    </a:moveTo>
                    <a:lnTo>
                      <a:pt x="23315" y="1"/>
                    </a:lnTo>
                    <a:lnTo>
                      <a:pt x="24632" y="1"/>
                    </a:lnTo>
                    <a:close/>
                    <a:moveTo>
                      <a:pt x="24632" y="1"/>
                    </a:moveTo>
                    <a:lnTo>
                      <a:pt x="24632" y="1"/>
                    </a:lnTo>
                    <a:lnTo>
                      <a:pt x="24632" y="1"/>
                    </a:ln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4"/>
              <p:cNvSpPr/>
              <p:nvPr/>
            </p:nvSpPr>
            <p:spPr>
              <a:xfrm>
                <a:off x="2384725" y="3842879"/>
                <a:ext cx="5428617" cy="69560"/>
              </a:xfrm>
              <a:custGeom>
                <a:avLst/>
                <a:gdLst/>
                <a:ahLst/>
                <a:cxnLst/>
                <a:rect l="l" t="t" r="r" b="b"/>
                <a:pathLst>
                  <a:path w="26768" h="343" extrusionOk="0">
                    <a:moveTo>
                      <a:pt x="22838" y="42"/>
                    </a:moveTo>
                    <a:cubicBezTo>
                      <a:pt x="22921" y="42"/>
                      <a:pt x="23014" y="62"/>
                      <a:pt x="23087" y="94"/>
                    </a:cubicBezTo>
                    <a:lnTo>
                      <a:pt x="23097" y="94"/>
                    </a:lnTo>
                    <a:cubicBezTo>
                      <a:pt x="23097" y="104"/>
                      <a:pt x="23097" y="104"/>
                      <a:pt x="23087" y="104"/>
                    </a:cubicBezTo>
                    <a:cubicBezTo>
                      <a:pt x="23014" y="115"/>
                      <a:pt x="22951" y="125"/>
                      <a:pt x="22889" y="125"/>
                    </a:cubicBezTo>
                    <a:lnTo>
                      <a:pt x="22589" y="125"/>
                    </a:lnTo>
                    <a:lnTo>
                      <a:pt x="22589" y="115"/>
                    </a:lnTo>
                    <a:lnTo>
                      <a:pt x="22599" y="115"/>
                    </a:lnTo>
                    <a:cubicBezTo>
                      <a:pt x="22651" y="62"/>
                      <a:pt x="22734" y="42"/>
                      <a:pt x="22827" y="42"/>
                    </a:cubicBezTo>
                    <a:close/>
                    <a:moveTo>
                      <a:pt x="25274" y="32"/>
                    </a:moveTo>
                    <a:cubicBezTo>
                      <a:pt x="25295" y="32"/>
                      <a:pt x="25316" y="52"/>
                      <a:pt x="25337" y="83"/>
                    </a:cubicBezTo>
                    <a:cubicBezTo>
                      <a:pt x="25295" y="94"/>
                      <a:pt x="25254" y="115"/>
                      <a:pt x="25223" y="115"/>
                    </a:cubicBezTo>
                    <a:cubicBezTo>
                      <a:pt x="24984" y="125"/>
                      <a:pt x="24756" y="125"/>
                      <a:pt x="24528" y="125"/>
                    </a:cubicBezTo>
                    <a:lnTo>
                      <a:pt x="23522" y="125"/>
                    </a:lnTo>
                    <a:cubicBezTo>
                      <a:pt x="23481" y="125"/>
                      <a:pt x="23439" y="104"/>
                      <a:pt x="23366" y="83"/>
                    </a:cubicBezTo>
                    <a:cubicBezTo>
                      <a:pt x="23418" y="52"/>
                      <a:pt x="23428" y="32"/>
                      <a:pt x="23439" y="32"/>
                    </a:cubicBezTo>
                    <a:close/>
                    <a:moveTo>
                      <a:pt x="23905" y="0"/>
                    </a:moveTo>
                    <a:cubicBezTo>
                      <a:pt x="23283" y="0"/>
                      <a:pt x="22661" y="11"/>
                      <a:pt x="22049" y="11"/>
                    </a:cubicBezTo>
                    <a:cubicBezTo>
                      <a:pt x="21427" y="21"/>
                      <a:pt x="20805" y="32"/>
                      <a:pt x="20193" y="32"/>
                    </a:cubicBezTo>
                    <a:lnTo>
                      <a:pt x="20058" y="32"/>
                    </a:lnTo>
                    <a:cubicBezTo>
                      <a:pt x="17787" y="21"/>
                      <a:pt x="15505" y="21"/>
                      <a:pt x="13223" y="11"/>
                    </a:cubicBezTo>
                    <a:lnTo>
                      <a:pt x="11865" y="11"/>
                    </a:lnTo>
                    <a:cubicBezTo>
                      <a:pt x="10040" y="11"/>
                      <a:pt x="8214" y="21"/>
                      <a:pt x="6389" y="32"/>
                    </a:cubicBezTo>
                    <a:lnTo>
                      <a:pt x="4429" y="32"/>
                    </a:lnTo>
                    <a:cubicBezTo>
                      <a:pt x="3962" y="32"/>
                      <a:pt x="3485" y="21"/>
                      <a:pt x="3018" y="21"/>
                    </a:cubicBezTo>
                    <a:cubicBezTo>
                      <a:pt x="2012" y="21"/>
                      <a:pt x="996" y="42"/>
                      <a:pt x="0" y="94"/>
                    </a:cubicBezTo>
                    <a:cubicBezTo>
                      <a:pt x="42" y="135"/>
                      <a:pt x="83" y="187"/>
                      <a:pt x="125" y="239"/>
                    </a:cubicBezTo>
                    <a:lnTo>
                      <a:pt x="156" y="270"/>
                    </a:lnTo>
                    <a:cubicBezTo>
                      <a:pt x="1100" y="322"/>
                      <a:pt x="2054" y="332"/>
                      <a:pt x="3018" y="332"/>
                    </a:cubicBezTo>
                    <a:cubicBezTo>
                      <a:pt x="3485" y="332"/>
                      <a:pt x="3962" y="322"/>
                      <a:pt x="4429" y="322"/>
                    </a:cubicBezTo>
                    <a:lnTo>
                      <a:pt x="6389" y="322"/>
                    </a:lnTo>
                    <a:cubicBezTo>
                      <a:pt x="7208" y="322"/>
                      <a:pt x="8028" y="332"/>
                      <a:pt x="8837" y="332"/>
                    </a:cubicBezTo>
                    <a:lnTo>
                      <a:pt x="14696" y="332"/>
                    </a:lnTo>
                    <a:cubicBezTo>
                      <a:pt x="16480" y="332"/>
                      <a:pt x="18274" y="332"/>
                      <a:pt x="20058" y="322"/>
                    </a:cubicBezTo>
                    <a:lnTo>
                      <a:pt x="20193" y="322"/>
                    </a:lnTo>
                    <a:cubicBezTo>
                      <a:pt x="20773" y="322"/>
                      <a:pt x="21365" y="332"/>
                      <a:pt x="21946" y="343"/>
                    </a:cubicBezTo>
                    <a:lnTo>
                      <a:pt x="25265" y="343"/>
                    </a:lnTo>
                    <a:cubicBezTo>
                      <a:pt x="25700" y="332"/>
                      <a:pt x="26136" y="311"/>
                      <a:pt x="26571" y="291"/>
                    </a:cubicBezTo>
                    <a:cubicBezTo>
                      <a:pt x="26581" y="281"/>
                      <a:pt x="26602" y="270"/>
                      <a:pt x="26613" y="260"/>
                    </a:cubicBezTo>
                    <a:lnTo>
                      <a:pt x="26768" y="73"/>
                    </a:lnTo>
                    <a:cubicBezTo>
                      <a:pt x="25825" y="21"/>
                      <a:pt x="24860" y="0"/>
                      <a:pt x="239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4"/>
              <p:cNvSpPr/>
              <p:nvPr/>
            </p:nvSpPr>
            <p:spPr>
              <a:xfrm>
                <a:off x="7807030" y="3802927"/>
                <a:ext cx="88422" cy="105456"/>
              </a:xfrm>
              <a:custGeom>
                <a:avLst/>
                <a:gdLst/>
                <a:ahLst/>
                <a:cxnLst/>
                <a:rect l="l" t="t" r="r" b="b"/>
                <a:pathLst>
                  <a:path w="436" h="520" extrusionOk="0">
                    <a:moveTo>
                      <a:pt x="436" y="1"/>
                    </a:moveTo>
                    <a:cubicBezTo>
                      <a:pt x="353" y="84"/>
                      <a:pt x="270" y="156"/>
                      <a:pt x="187" y="239"/>
                    </a:cubicBezTo>
                    <a:lnTo>
                      <a:pt x="187" y="291"/>
                    </a:lnTo>
                    <a:cubicBezTo>
                      <a:pt x="176" y="280"/>
                      <a:pt x="176" y="280"/>
                      <a:pt x="166" y="280"/>
                    </a:cubicBezTo>
                    <a:lnTo>
                      <a:pt x="155" y="280"/>
                    </a:lnTo>
                    <a:cubicBezTo>
                      <a:pt x="104" y="342"/>
                      <a:pt x="52" y="405"/>
                      <a:pt x="0" y="478"/>
                    </a:cubicBezTo>
                    <a:cubicBezTo>
                      <a:pt x="52" y="478"/>
                      <a:pt x="104" y="467"/>
                      <a:pt x="166" y="467"/>
                    </a:cubicBezTo>
                    <a:cubicBezTo>
                      <a:pt x="187" y="467"/>
                      <a:pt x="208" y="457"/>
                      <a:pt x="218" y="446"/>
                    </a:cubicBezTo>
                    <a:cubicBezTo>
                      <a:pt x="238" y="478"/>
                      <a:pt x="280" y="508"/>
                      <a:pt x="321" y="519"/>
                    </a:cubicBezTo>
                    <a:lnTo>
                      <a:pt x="436" y="519"/>
                    </a:lnTo>
                    <a:lnTo>
                      <a:pt x="436" y="1"/>
                    </a:lnTo>
                    <a:close/>
                  </a:path>
                </a:pathLst>
              </a:custGeom>
              <a:solidFill>
                <a:srgbClr val="C2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4"/>
              <p:cNvSpPr/>
              <p:nvPr/>
            </p:nvSpPr>
            <p:spPr>
              <a:xfrm>
                <a:off x="2296304" y="3796640"/>
                <a:ext cx="90653" cy="103225"/>
              </a:xfrm>
              <a:custGeom>
                <a:avLst/>
                <a:gdLst/>
                <a:ahLst/>
                <a:cxnLst/>
                <a:rect l="l" t="t" r="r" b="b"/>
                <a:pathLst>
                  <a:path w="447" h="509" extrusionOk="0">
                    <a:moveTo>
                      <a:pt x="1" y="0"/>
                    </a:moveTo>
                    <a:lnTo>
                      <a:pt x="1" y="280"/>
                    </a:lnTo>
                    <a:cubicBezTo>
                      <a:pt x="1" y="301"/>
                      <a:pt x="11" y="322"/>
                      <a:pt x="11" y="343"/>
                    </a:cubicBezTo>
                    <a:lnTo>
                      <a:pt x="1" y="343"/>
                    </a:lnTo>
                    <a:lnTo>
                      <a:pt x="1" y="467"/>
                    </a:lnTo>
                    <a:lnTo>
                      <a:pt x="22" y="467"/>
                    </a:lnTo>
                    <a:cubicBezTo>
                      <a:pt x="32" y="498"/>
                      <a:pt x="52" y="509"/>
                      <a:pt x="84" y="509"/>
                    </a:cubicBezTo>
                    <a:cubicBezTo>
                      <a:pt x="105" y="509"/>
                      <a:pt x="125" y="498"/>
                      <a:pt x="135" y="477"/>
                    </a:cubicBezTo>
                    <a:cubicBezTo>
                      <a:pt x="239" y="477"/>
                      <a:pt x="343" y="488"/>
                      <a:pt x="446" y="488"/>
                    </a:cubicBezTo>
                    <a:cubicBezTo>
                      <a:pt x="395" y="436"/>
                      <a:pt x="353" y="384"/>
                      <a:pt x="301" y="332"/>
                    </a:cubicBezTo>
                    <a:lnTo>
                      <a:pt x="156" y="332"/>
                    </a:lnTo>
                    <a:cubicBezTo>
                      <a:pt x="156" y="280"/>
                      <a:pt x="156" y="228"/>
                      <a:pt x="167" y="177"/>
                    </a:cubicBezTo>
                    <a:cubicBezTo>
                      <a:pt x="115" y="125"/>
                      <a:pt x="63" y="62"/>
                      <a:pt x="1" y="0"/>
                    </a:cubicBezTo>
                    <a:close/>
                  </a:path>
                </a:pathLst>
              </a:custGeom>
              <a:solidFill>
                <a:srgbClr val="72D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4"/>
              <p:cNvSpPr/>
              <p:nvPr/>
            </p:nvSpPr>
            <p:spPr>
              <a:xfrm>
                <a:off x="2256352" y="1156976"/>
                <a:ext cx="5664477" cy="2757472"/>
              </a:xfrm>
              <a:custGeom>
                <a:avLst/>
                <a:gdLst/>
                <a:ahLst/>
                <a:cxnLst/>
                <a:rect l="l" t="t" r="r" b="b"/>
                <a:pathLst>
                  <a:path w="27931" h="13597" extrusionOk="0">
                    <a:moveTo>
                      <a:pt x="187" y="270"/>
                    </a:moveTo>
                    <a:cubicBezTo>
                      <a:pt x="94" y="2469"/>
                      <a:pt x="156" y="4678"/>
                      <a:pt x="156" y="6876"/>
                    </a:cubicBezTo>
                    <a:cubicBezTo>
                      <a:pt x="166" y="8992"/>
                      <a:pt x="0" y="11191"/>
                      <a:pt x="198" y="13296"/>
                    </a:cubicBezTo>
                    <a:lnTo>
                      <a:pt x="198" y="13016"/>
                    </a:lnTo>
                    <a:cubicBezTo>
                      <a:pt x="260" y="13078"/>
                      <a:pt x="312" y="13141"/>
                      <a:pt x="364" y="13193"/>
                    </a:cubicBezTo>
                    <a:cubicBezTo>
                      <a:pt x="364" y="13151"/>
                      <a:pt x="374" y="13110"/>
                      <a:pt x="374" y="13068"/>
                    </a:cubicBezTo>
                    <a:lnTo>
                      <a:pt x="312" y="13006"/>
                    </a:lnTo>
                    <a:cubicBezTo>
                      <a:pt x="229" y="12912"/>
                      <a:pt x="187" y="12819"/>
                      <a:pt x="187" y="12684"/>
                    </a:cubicBezTo>
                    <a:lnTo>
                      <a:pt x="187" y="270"/>
                    </a:lnTo>
                    <a:close/>
                    <a:moveTo>
                      <a:pt x="177" y="13359"/>
                    </a:moveTo>
                    <a:cubicBezTo>
                      <a:pt x="104" y="13369"/>
                      <a:pt x="104" y="13472"/>
                      <a:pt x="177" y="13483"/>
                    </a:cubicBezTo>
                    <a:lnTo>
                      <a:pt x="198" y="13483"/>
                    </a:lnTo>
                    <a:lnTo>
                      <a:pt x="198" y="13359"/>
                    </a:lnTo>
                    <a:close/>
                    <a:moveTo>
                      <a:pt x="633" y="13338"/>
                    </a:moveTo>
                    <a:cubicBezTo>
                      <a:pt x="581" y="13338"/>
                      <a:pt x="540" y="13338"/>
                      <a:pt x="498" y="13348"/>
                    </a:cubicBezTo>
                    <a:cubicBezTo>
                      <a:pt x="550" y="13400"/>
                      <a:pt x="592" y="13452"/>
                      <a:pt x="643" y="13504"/>
                    </a:cubicBezTo>
                    <a:cubicBezTo>
                      <a:pt x="696" y="13514"/>
                      <a:pt x="737" y="13514"/>
                      <a:pt x="789" y="13514"/>
                    </a:cubicBezTo>
                    <a:lnTo>
                      <a:pt x="758" y="13483"/>
                    </a:lnTo>
                    <a:cubicBezTo>
                      <a:pt x="716" y="13431"/>
                      <a:pt x="675" y="13379"/>
                      <a:pt x="633" y="13338"/>
                    </a:cubicBezTo>
                    <a:close/>
                    <a:moveTo>
                      <a:pt x="27401" y="13317"/>
                    </a:moveTo>
                    <a:lnTo>
                      <a:pt x="27246" y="13504"/>
                    </a:lnTo>
                    <a:cubicBezTo>
                      <a:pt x="27235" y="13514"/>
                      <a:pt x="27214" y="13525"/>
                      <a:pt x="27204" y="13535"/>
                    </a:cubicBezTo>
                    <a:cubicBezTo>
                      <a:pt x="27256" y="13535"/>
                      <a:pt x="27318" y="13525"/>
                      <a:pt x="27370" y="13525"/>
                    </a:cubicBezTo>
                    <a:cubicBezTo>
                      <a:pt x="27422" y="13452"/>
                      <a:pt x="27474" y="13389"/>
                      <a:pt x="27525" y="13327"/>
                    </a:cubicBezTo>
                    <a:cubicBezTo>
                      <a:pt x="27484" y="13327"/>
                      <a:pt x="27442" y="13327"/>
                      <a:pt x="27401" y="13317"/>
                    </a:cubicBezTo>
                    <a:close/>
                    <a:moveTo>
                      <a:pt x="27774" y="1"/>
                    </a:moveTo>
                    <a:cubicBezTo>
                      <a:pt x="27733" y="1"/>
                      <a:pt x="27691" y="21"/>
                      <a:pt x="27681" y="84"/>
                    </a:cubicBezTo>
                    <a:lnTo>
                      <a:pt x="27681" y="94"/>
                    </a:lnTo>
                    <a:lnTo>
                      <a:pt x="27816" y="94"/>
                    </a:lnTo>
                    <a:lnTo>
                      <a:pt x="27816" y="291"/>
                    </a:lnTo>
                    <a:lnTo>
                      <a:pt x="27816" y="8391"/>
                    </a:lnTo>
                    <a:lnTo>
                      <a:pt x="27816" y="12622"/>
                    </a:lnTo>
                    <a:cubicBezTo>
                      <a:pt x="27816" y="12767"/>
                      <a:pt x="27785" y="12871"/>
                      <a:pt x="27702" y="12975"/>
                    </a:cubicBezTo>
                    <a:cubicBezTo>
                      <a:pt x="27661" y="13027"/>
                      <a:pt x="27608" y="13078"/>
                      <a:pt x="27567" y="13131"/>
                    </a:cubicBezTo>
                    <a:cubicBezTo>
                      <a:pt x="27567" y="13182"/>
                      <a:pt x="27567" y="13234"/>
                      <a:pt x="27557" y="13286"/>
                    </a:cubicBezTo>
                    <a:cubicBezTo>
                      <a:pt x="27640" y="13203"/>
                      <a:pt x="27723" y="13131"/>
                      <a:pt x="27806" y="13048"/>
                    </a:cubicBezTo>
                    <a:lnTo>
                      <a:pt x="27806" y="13566"/>
                    </a:lnTo>
                    <a:lnTo>
                      <a:pt x="27691" y="13566"/>
                    </a:lnTo>
                    <a:cubicBezTo>
                      <a:pt x="27723" y="13576"/>
                      <a:pt x="27744" y="13576"/>
                      <a:pt x="27774" y="13576"/>
                    </a:cubicBezTo>
                    <a:cubicBezTo>
                      <a:pt x="27837" y="13576"/>
                      <a:pt x="27889" y="13555"/>
                      <a:pt x="27930" y="13514"/>
                    </a:cubicBezTo>
                    <a:lnTo>
                      <a:pt x="27930" y="13379"/>
                    </a:lnTo>
                    <a:lnTo>
                      <a:pt x="27930" y="12073"/>
                    </a:lnTo>
                    <a:cubicBezTo>
                      <a:pt x="27899" y="11377"/>
                      <a:pt x="27878" y="10683"/>
                      <a:pt x="27878" y="9978"/>
                    </a:cubicBezTo>
                    <a:lnTo>
                      <a:pt x="27878" y="6731"/>
                    </a:lnTo>
                    <a:cubicBezTo>
                      <a:pt x="27878" y="5590"/>
                      <a:pt x="27910" y="4449"/>
                      <a:pt x="27930" y="3309"/>
                    </a:cubicBezTo>
                    <a:lnTo>
                      <a:pt x="27930" y="1794"/>
                    </a:lnTo>
                    <a:cubicBezTo>
                      <a:pt x="27919" y="1224"/>
                      <a:pt x="27899" y="654"/>
                      <a:pt x="27857" y="84"/>
                    </a:cubicBezTo>
                    <a:cubicBezTo>
                      <a:pt x="27857" y="21"/>
                      <a:pt x="27816" y="1"/>
                      <a:pt x="27774" y="1"/>
                    </a:cubicBezTo>
                    <a:close/>
                    <a:moveTo>
                      <a:pt x="9470" y="13576"/>
                    </a:moveTo>
                    <a:cubicBezTo>
                      <a:pt x="10486" y="13587"/>
                      <a:pt x="11492" y="13587"/>
                      <a:pt x="12498" y="13587"/>
                    </a:cubicBezTo>
                    <a:lnTo>
                      <a:pt x="13856" y="13587"/>
                    </a:lnTo>
                    <a:cubicBezTo>
                      <a:pt x="14344" y="13587"/>
                      <a:pt x="14831" y="13587"/>
                      <a:pt x="15329" y="13576"/>
                    </a:cubicBezTo>
                    <a:close/>
                    <a:moveTo>
                      <a:pt x="22682" y="13587"/>
                    </a:moveTo>
                    <a:cubicBezTo>
                      <a:pt x="23294" y="13587"/>
                      <a:pt x="23916" y="13597"/>
                      <a:pt x="24538" y="13597"/>
                    </a:cubicBezTo>
                    <a:cubicBezTo>
                      <a:pt x="24985" y="13597"/>
                      <a:pt x="25441" y="13597"/>
                      <a:pt x="25898" y="135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34"/>
              <p:cNvSpPr/>
              <p:nvPr/>
            </p:nvSpPr>
            <p:spPr>
              <a:xfrm>
                <a:off x="7123386" y="3849166"/>
                <a:ext cx="399724" cy="19063"/>
              </a:xfrm>
              <a:custGeom>
                <a:avLst/>
                <a:gdLst/>
                <a:ahLst/>
                <a:cxnLst/>
                <a:rect l="l" t="t" r="r" b="b"/>
                <a:pathLst>
                  <a:path w="1971" h="94" extrusionOk="0">
                    <a:moveTo>
                      <a:pt x="73" y="1"/>
                    </a:moveTo>
                    <a:cubicBezTo>
                      <a:pt x="62" y="1"/>
                      <a:pt x="52" y="21"/>
                      <a:pt x="0" y="52"/>
                    </a:cubicBezTo>
                    <a:cubicBezTo>
                      <a:pt x="73" y="73"/>
                      <a:pt x="115" y="94"/>
                      <a:pt x="156" y="94"/>
                    </a:cubicBezTo>
                    <a:lnTo>
                      <a:pt x="1162" y="94"/>
                    </a:lnTo>
                    <a:cubicBezTo>
                      <a:pt x="1390" y="94"/>
                      <a:pt x="1618" y="94"/>
                      <a:pt x="1857" y="84"/>
                    </a:cubicBezTo>
                    <a:cubicBezTo>
                      <a:pt x="1888" y="84"/>
                      <a:pt x="1929" y="63"/>
                      <a:pt x="1971" y="52"/>
                    </a:cubicBezTo>
                    <a:cubicBezTo>
                      <a:pt x="1950" y="21"/>
                      <a:pt x="1929" y="1"/>
                      <a:pt x="19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34"/>
              <p:cNvSpPr/>
              <p:nvPr/>
            </p:nvSpPr>
            <p:spPr>
              <a:xfrm>
                <a:off x="2331997" y="3413751"/>
                <a:ext cx="15007" cy="195905"/>
              </a:xfrm>
              <a:custGeom>
                <a:avLst/>
                <a:gdLst/>
                <a:ahLst/>
                <a:cxnLst/>
                <a:rect l="l" t="t" r="r" b="b"/>
                <a:pathLst>
                  <a:path w="74" h="966" extrusionOk="0">
                    <a:moveTo>
                      <a:pt x="53" y="1"/>
                    </a:moveTo>
                    <a:cubicBezTo>
                      <a:pt x="22" y="83"/>
                      <a:pt x="1" y="291"/>
                      <a:pt x="1" y="498"/>
                    </a:cubicBezTo>
                    <a:cubicBezTo>
                      <a:pt x="1" y="706"/>
                      <a:pt x="22" y="913"/>
                      <a:pt x="53" y="965"/>
                    </a:cubicBezTo>
                    <a:cubicBezTo>
                      <a:pt x="74" y="654"/>
                      <a:pt x="74" y="343"/>
                      <a:pt x="74" y="32"/>
                    </a:cubicBezTo>
                    <a:cubicBezTo>
                      <a:pt x="74" y="21"/>
                      <a:pt x="63" y="11"/>
                      <a:pt x="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34"/>
              <p:cNvSpPr/>
              <p:nvPr/>
            </p:nvSpPr>
            <p:spPr>
              <a:xfrm>
                <a:off x="7853269" y="3672526"/>
                <a:ext cx="2231" cy="21294"/>
              </a:xfrm>
              <a:custGeom>
                <a:avLst/>
                <a:gdLst/>
                <a:ahLst/>
                <a:cxnLst/>
                <a:rect l="l" t="t" r="r" b="b"/>
                <a:pathLst>
                  <a:path w="11" h="105" extrusionOk="0">
                    <a:moveTo>
                      <a:pt x="10" y="1"/>
                    </a:moveTo>
                    <a:cubicBezTo>
                      <a:pt x="10" y="1"/>
                      <a:pt x="0" y="1"/>
                      <a:pt x="0" y="11"/>
                    </a:cubicBezTo>
                    <a:lnTo>
                      <a:pt x="0" y="104"/>
                    </a:lnTo>
                    <a:cubicBezTo>
                      <a:pt x="10" y="73"/>
                      <a:pt x="10" y="52"/>
                      <a:pt x="10" y="21"/>
                    </a:cubicBezTo>
                    <a:lnTo>
                      <a:pt x="1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34"/>
              <p:cNvSpPr/>
              <p:nvPr/>
            </p:nvSpPr>
            <p:spPr>
              <a:xfrm>
                <a:off x="6965606" y="3851194"/>
                <a:ext cx="103226" cy="17035"/>
              </a:xfrm>
              <a:custGeom>
                <a:avLst/>
                <a:gdLst/>
                <a:ahLst/>
                <a:cxnLst/>
                <a:rect l="l" t="t" r="r" b="b"/>
                <a:pathLst>
                  <a:path w="509" h="84" extrusionOk="0">
                    <a:moveTo>
                      <a:pt x="239" y="1"/>
                    </a:moveTo>
                    <a:cubicBezTo>
                      <a:pt x="146" y="1"/>
                      <a:pt x="63" y="21"/>
                      <a:pt x="11" y="74"/>
                    </a:cubicBezTo>
                    <a:lnTo>
                      <a:pt x="1" y="74"/>
                    </a:lnTo>
                    <a:lnTo>
                      <a:pt x="1" y="84"/>
                    </a:lnTo>
                    <a:lnTo>
                      <a:pt x="301" y="84"/>
                    </a:lnTo>
                    <a:cubicBezTo>
                      <a:pt x="363" y="84"/>
                      <a:pt x="426" y="74"/>
                      <a:pt x="499" y="63"/>
                    </a:cubicBezTo>
                    <a:cubicBezTo>
                      <a:pt x="509" y="63"/>
                      <a:pt x="509" y="63"/>
                      <a:pt x="509" y="53"/>
                    </a:cubicBezTo>
                    <a:lnTo>
                      <a:pt x="499" y="53"/>
                    </a:lnTo>
                    <a:cubicBezTo>
                      <a:pt x="426" y="21"/>
                      <a:pt x="333" y="1"/>
                      <a:pt x="2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34"/>
              <p:cNvSpPr/>
              <p:nvPr/>
            </p:nvSpPr>
            <p:spPr>
              <a:xfrm>
                <a:off x="2338487" y="3283350"/>
                <a:ext cx="10546" cy="67532"/>
              </a:xfrm>
              <a:custGeom>
                <a:avLst/>
                <a:gdLst/>
                <a:ahLst/>
                <a:cxnLst/>
                <a:rect l="l" t="t" r="r" b="b"/>
                <a:pathLst>
                  <a:path w="52" h="333" extrusionOk="0">
                    <a:moveTo>
                      <a:pt x="42" y="0"/>
                    </a:moveTo>
                    <a:cubicBezTo>
                      <a:pt x="10" y="53"/>
                      <a:pt x="0" y="115"/>
                      <a:pt x="0" y="177"/>
                    </a:cubicBezTo>
                    <a:cubicBezTo>
                      <a:pt x="0" y="229"/>
                      <a:pt x="10" y="281"/>
                      <a:pt x="42" y="332"/>
                    </a:cubicBezTo>
                    <a:cubicBezTo>
                      <a:pt x="42" y="332"/>
                      <a:pt x="42" y="322"/>
                      <a:pt x="52" y="322"/>
                    </a:cubicBezTo>
                    <a:cubicBezTo>
                      <a:pt x="52" y="219"/>
                      <a:pt x="52" y="115"/>
                      <a:pt x="42" y="21"/>
                    </a:cubicBezTo>
                    <a:lnTo>
                      <a:pt x="4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34"/>
              <p:cNvSpPr/>
              <p:nvPr/>
            </p:nvSpPr>
            <p:spPr>
              <a:xfrm>
                <a:off x="2975689" y="1769031"/>
                <a:ext cx="324078" cy="1375592"/>
              </a:xfrm>
              <a:custGeom>
                <a:avLst/>
                <a:gdLst/>
                <a:ahLst/>
                <a:cxnLst/>
                <a:rect l="l" t="t" r="r" b="b"/>
                <a:pathLst>
                  <a:path w="1598" h="6783" extrusionOk="0">
                    <a:moveTo>
                      <a:pt x="623" y="0"/>
                    </a:moveTo>
                    <a:cubicBezTo>
                      <a:pt x="83" y="145"/>
                      <a:pt x="0" y="654"/>
                      <a:pt x="32" y="1152"/>
                    </a:cubicBezTo>
                    <a:cubicBezTo>
                      <a:pt x="94" y="2178"/>
                      <a:pt x="353" y="3164"/>
                      <a:pt x="322" y="4201"/>
                    </a:cubicBezTo>
                    <a:cubicBezTo>
                      <a:pt x="311" y="4709"/>
                      <a:pt x="187" y="5197"/>
                      <a:pt x="136" y="5704"/>
                    </a:cubicBezTo>
                    <a:cubicBezTo>
                      <a:pt x="115" y="5933"/>
                      <a:pt x="115" y="6151"/>
                      <a:pt x="239" y="6358"/>
                    </a:cubicBezTo>
                    <a:cubicBezTo>
                      <a:pt x="426" y="6649"/>
                      <a:pt x="789" y="6783"/>
                      <a:pt x="1141" y="6783"/>
                    </a:cubicBezTo>
                    <a:cubicBezTo>
                      <a:pt x="1256" y="6783"/>
                      <a:pt x="1369" y="6762"/>
                      <a:pt x="1463" y="6742"/>
                    </a:cubicBezTo>
                    <a:cubicBezTo>
                      <a:pt x="1597" y="6711"/>
                      <a:pt x="1597" y="6513"/>
                      <a:pt x="1463" y="6472"/>
                    </a:cubicBezTo>
                    <a:cubicBezTo>
                      <a:pt x="1307" y="6430"/>
                      <a:pt x="1110" y="6430"/>
                      <a:pt x="945" y="6379"/>
                    </a:cubicBezTo>
                    <a:cubicBezTo>
                      <a:pt x="415" y="6181"/>
                      <a:pt x="457" y="5611"/>
                      <a:pt x="519" y="5155"/>
                    </a:cubicBezTo>
                    <a:cubicBezTo>
                      <a:pt x="592" y="4667"/>
                      <a:pt x="613" y="4160"/>
                      <a:pt x="613" y="3662"/>
                    </a:cubicBezTo>
                    <a:cubicBezTo>
                      <a:pt x="613" y="3132"/>
                      <a:pt x="613" y="2593"/>
                      <a:pt x="581" y="2065"/>
                    </a:cubicBezTo>
                    <a:cubicBezTo>
                      <a:pt x="540" y="1484"/>
                      <a:pt x="281" y="685"/>
                      <a:pt x="747" y="218"/>
                    </a:cubicBezTo>
                    <a:cubicBezTo>
                      <a:pt x="830" y="136"/>
                      <a:pt x="758" y="0"/>
                      <a:pt x="654" y="0"/>
                    </a:cubicBezTo>
                    <a:close/>
                  </a:path>
                </a:pathLst>
              </a:custGeom>
              <a:solidFill>
                <a:srgbClr val="C8B0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4"/>
              <p:cNvSpPr/>
              <p:nvPr/>
            </p:nvSpPr>
            <p:spPr>
              <a:xfrm>
                <a:off x="2439482" y="759485"/>
                <a:ext cx="5296187" cy="88421"/>
              </a:xfrm>
              <a:custGeom>
                <a:avLst/>
                <a:gdLst/>
                <a:ahLst/>
                <a:cxnLst/>
                <a:rect l="l" t="t" r="r" b="b"/>
                <a:pathLst>
                  <a:path w="26115" h="436" extrusionOk="0">
                    <a:moveTo>
                      <a:pt x="20379" y="0"/>
                    </a:moveTo>
                    <a:cubicBezTo>
                      <a:pt x="17931" y="0"/>
                      <a:pt x="15484" y="52"/>
                      <a:pt x="13047" y="52"/>
                    </a:cubicBezTo>
                    <a:lnTo>
                      <a:pt x="2634" y="52"/>
                    </a:lnTo>
                    <a:cubicBezTo>
                      <a:pt x="2406" y="52"/>
                      <a:pt x="2167" y="42"/>
                      <a:pt x="1939" y="42"/>
                    </a:cubicBezTo>
                    <a:cubicBezTo>
                      <a:pt x="1317" y="42"/>
                      <a:pt x="695" y="62"/>
                      <a:pt x="93" y="145"/>
                    </a:cubicBezTo>
                    <a:cubicBezTo>
                      <a:pt x="0" y="156"/>
                      <a:pt x="0" y="281"/>
                      <a:pt x="93" y="291"/>
                    </a:cubicBezTo>
                    <a:cubicBezTo>
                      <a:pt x="685" y="373"/>
                      <a:pt x="1296" y="384"/>
                      <a:pt x="1898" y="384"/>
                    </a:cubicBezTo>
                    <a:lnTo>
                      <a:pt x="13047" y="384"/>
                    </a:lnTo>
                    <a:cubicBezTo>
                      <a:pt x="15484" y="384"/>
                      <a:pt x="17931" y="436"/>
                      <a:pt x="20379" y="436"/>
                    </a:cubicBezTo>
                    <a:cubicBezTo>
                      <a:pt x="22267" y="436"/>
                      <a:pt x="24133" y="405"/>
                      <a:pt x="26000" y="301"/>
                    </a:cubicBezTo>
                    <a:cubicBezTo>
                      <a:pt x="26115" y="291"/>
                      <a:pt x="26115" y="145"/>
                      <a:pt x="26000" y="135"/>
                    </a:cubicBezTo>
                    <a:cubicBezTo>
                      <a:pt x="24133" y="32"/>
                      <a:pt x="22257" y="0"/>
                      <a:pt x="20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4"/>
              <p:cNvSpPr/>
              <p:nvPr/>
            </p:nvSpPr>
            <p:spPr>
              <a:xfrm>
                <a:off x="7558801" y="3184585"/>
                <a:ext cx="282098" cy="521804"/>
              </a:xfrm>
              <a:custGeom>
                <a:avLst/>
                <a:gdLst/>
                <a:ahLst/>
                <a:cxnLst/>
                <a:rect l="l" t="t" r="r" b="b"/>
                <a:pathLst>
                  <a:path w="1391" h="2573" extrusionOk="0">
                    <a:moveTo>
                      <a:pt x="716" y="0"/>
                    </a:moveTo>
                    <a:cubicBezTo>
                      <a:pt x="664" y="0"/>
                      <a:pt x="623" y="21"/>
                      <a:pt x="602" y="83"/>
                    </a:cubicBezTo>
                    <a:cubicBezTo>
                      <a:pt x="353" y="892"/>
                      <a:pt x="934" y="1877"/>
                      <a:pt x="52" y="2469"/>
                    </a:cubicBezTo>
                    <a:cubicBezTo>
                      <a:pt x="0" y="2499"/>
                      <a:pt x="31" y="2573"/>
                      <a:pt x="83" y="2573"/>
                    </a:cubicBezTo>
                    <a:lnTo>
                      <a:pt x="114" y="2573"/>
                    </a:lnTo>
                    <a:cubicBezTo>
                      <a:pt x="996" y="2147"/>
                      <a:pt x="1390" y="861"/>
                      <a:pt x="819" y="52"/>
                    </a:cubicBezTo>
                    <a:cubicBezTo>
                      <a:pt x="789" y="10"/>
                      <a:pt x="757"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9" name="Google Shape;5629;p34"/>
            <p:cNvSpPr/>
            <p:nvPr/>
          </p:nvSpPr>
          <p:spPr>
            <a:xfrm>
              <a:off x="1987400" y="1478325"/>
              <a:ext cx="4806900" cy="2104800"/>
            </a:xfrm>
            <a:prstGeom prst="rect">
              <a:avLst/>
            </a:prstGeom>
            <a:solidFill>
              <a:srgbClr val="CB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0" name="Google Shape;5630;p34"/>
          <p:cNvGrpSpPr/>
          <p:nvPr/>
        </p:nvGrpSpPr>
        <p:grpSpPr>
          <a:xfrm rot="-5400000">
            <a:off x="7863464" y="1099526"/>
            <a:ext cx="991856" cy="143031"/>
            <a:chOff x="2781475" y="1791700"/>
            <a:chExt cx="1486818" cy="214375"/>
          </a:xfrm>
        </p:grpSpPr>
        <p:sp>
          <p:nvSpPr>
            <p:cNvPr id="5631" name="Google Shape;5631;p34"/>
            <p:cNvSpPr/>
            <p:nvPr/>
          </p:nvSpPr>
          <p:spPr>
            <a:xfrm>
              <a:off x="3862176" y="1833123"/>
              <a:ext cx="406117" cy="172952"/>
            </a:xfrm>
            <a:custGeom>
              <a:avLst/>
              <a:gdLst/>
              <a:ahLst/>
              <a:cxnLst/>
              <a:rect l="l" t="t" r="r" b="b"/>
              <a:pathLst>
                <a:path w="2853" h="1215" extrusionOk="0">
                  <a:moveTo>
                    <a:pt x="2552" y="0"/>
                  </a:moveTo>
                  <a:cubicBezTo>
                    <a:pt x="2552" y="311"/>
                    <a:pt x="2562" y="613"/>
                    <a:pt x="2552" y="924"/>
                  </a:cubicBezTo>
                  <a:lnTo>
                    <a:pt x="0" y="924"/>
                  </a:lnTo>
                  <a:lnTo>
                    <a:pt x="0" y="1120"/>
                  </a:lnTo>
                  <a:cubicBezTo>
                    <a:pt x="0" y="1152"/>
                    <a:pt x="11" y="1173"/>
                    <a:pt x="21" y="1214"/>
                  </a:cubicBezTo>
                  <a:lnTo>
                    <a:pt x="2832" y="1214"/>
                  </a:lnTo>
                  <a:cubicBezTo>
                    <a:pt x="2853" y="809"/>
                    <a:pt x="2842" y="415"/>
                    <a:pt x="2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4"/>
            <p:cNvSpPr/>
            <p:nvPr/>
          </p:nvSpPr>
          <p:spPr>
            <a:xfrm>
              <a:off x="3468016" y="1837536"/>
              <a:ext cx="305762" cy="166974"/>
            </a:xfrm>
            <a:custGeom>
              <a:avLst/>
              <a:gdLst/>
              <a:ahLst/>
              <a:cxnLst/>
              <a:rect l="l" t="t" r="r" b="b"/>
              <a:pathLst>
                <a:path w="2148" h="1173" extrusionOk="0">
                  <a:moveTo>
                    <a:pt x="1857" y="1"/>
                  </a:moveTo>
                  <a:lnTo>
                    <a:pt x="1857" y="343"/>
                  </a:lnTo>
                  <a:cubicBezTo>
                    <a:pt x="1857" y="529"/>
                    <a:pt x="1857" y="706"/>
                    <a:pt x="1847" y="882"/>
                  </a:cubicBezTo>
                  <a:lnTo>
                    <a:pt x="1" y="882"/>
                  </a:lnTo>
                  <a:lnTo>
                    <a:pt x="1" y="1079"/>
                  </a:lnTo>
                  <a:lnTo>
                    <a:pt x="1" y="1131"/>
                  </a:lnTo>
                  <a:cubicBezTo>
                    <a:pt x="11" y="1142"/>
                    <a:pt x="11" y="1152"/>
                    <a:pt x="21" y="1172"/>
                  </a:cubicBezTo>
                  <a:lnTo>
                    <a:pt x="2137" y="1172"/>
                  </a:lnTo>
                  <a:cubicBezTo>
                    <a:pt x="2147" y="789"/>
                    <a:pt x="2147" y="416"/>
                    <a:pt x="2137" y="21"/>
                  </a:cubicBezTo>
                  <a:cubicBezTo>
                    <a:pt x="2075" y="11"/>
                    <a:pt x="2043" y="1"/>
                    <a:pt x="2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4"/>
            <p:cNvSpPr/>
            <p:nvPr/>
          </p:nvSpPr>
          <p:spPr>
            <a:xfrm>
              <a:off x="3123963" y="1840525"/>
              <a:ext cx="258645" cy="162561"/>
            </a:xfrm>
            <a:custGeom>
              <a:avLst/>
              <a:gdLst/>
              <a:ahLst/>
              <a:cxnLst/>
              <a:rect l="l" t="t" r="r" b="b"/>
              <a:pathLst>
                <a:path w="1817" h="1142" extrusionOk="0">
                  <a:moveTo>
                    <a:pt x="1526" y="0"/>
                  </a:moveTo>
                  <a:lnTo>
                    <a:pt x="1526" y="446"/>
                  </a:lnTo>
                  <a:lnTo>
                    <a:pt x="1526" y="674"/>
                  </a:lnTo>
                  <a:cubicBezTo>
                    <a:pt x="1526" y="830"/>
                    <a:pt x="1505" y="851"/>
                    <a:pt x="1349" y="851"/>
                  </a:cubicBezTo>
                  <a:lnTo>
                    <a:pt x="1" y="851"/>
                  </a:lnTo>
                  <a:lnTo>
                    <a:pt x="1" y="934"/>
                  </a:lnTo>
                  <a:lnTo>
                    <a:pt x="1" y="1027"/>
                  </a:lnTo>
                  <a:cubicBezTo>
                    <a:pt x="1" y="1121"/>
                    <a:pt x="63" y="1141"/>
                    <a:pt x="125" y="1141"/>
                  </a:cubicBezTo>
                  <a:lnTo>
                    <a:pt x="1639" y="1141"/>
                  </a:lnTo>
                  <a:cubicBezTo>
                    <a:pt x="1795" y="1141"/>
                    <a:pt x="1816" y="1110"/>
                    <a:pt x="1816" y="965"/>
                  </a:cubicBezTo>
                  <a:lnTo>
                    <a:pt x="1816" y="135"/>
                  </a:lnTo>
                  <a:cubicBezTo>
                    <a:pt x="1816" y="104"/>
                    <a:pt x="1805" y="63"/>
                    <a:pt x="1795" y="21"/>
                  </a:cubicBezTo>
                  <a:cubicBezTo>
                    <a:pt x="1733" y="10"/>
                    <a:pt x="1639" y="10"/>
                    <a:pt x="1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4"/>
            <p:cNvSpPr/>
            <p:nvPr/>
          </p:nvSpPr>
          <p:spPr>
            <a:xfrm>
              <a:off x="2822898" y="1838959"/>
              <a:ext cx="220069" cy="162561"/>
            </a:xfrm>
            <a:custGeom>
              <a:avLst/>
              <a:gdLst/>
              <a:ahLst/>
              <a:cxnLst/>
              <a:rect l="l" t="t" r="r" b="b"/>
              <a:pathLst>
                <a:path w="1546" h="1142" extrusionOk="0">
                  <a:moveTo>
                    <a:pt x="1255" y="1"/>
                  </a:moveTo>
                  <a:lnTo>
                    <a:pt x="1255" y="800"/>
                  </a:lnTo>
                  <a:lnTo>
                    <a:pt x="1255" y="810"/>
                  </a:lnTo>
                  <a:lnTo>
                    <a:pt x="1235" y="810"/>
                  </a:lnTo>
                  <a:cubicBezTo>
                    <a:pt x="1120" y="841"/>
                    <a:pt x="726" y="862"/>
                    <a:pt x="353" y="862"/>
                  </a:cubicBezTo>
                  <a:lnTo>
                    <a:pt x="343" y="862"/>
                  </a:lnTo>
                  <a:cubicBezTo>
                    <a:pt x="228" y="862"/>
                    <a:pt x="104" y="851"/>
                    <a:pt x="0" y="851"/>
                  </a:cubicBezTo>
                  <a:lnTo>
                    <a:pt x="0" y="1007"/>
                  </a:lnTo>
                  <a:cubicBezTo>
                    <a:pt x="0" y="1049"/>
                    <a:pt x="21" y="1090"/>
                    <a:pt x="21" y="1121"/>
                  </a:cubicBezTo>
                  <a:cubicBezTo>
                    <a:pt x="156" y="1142"/>
                    <a:pt x="384" y="1142"/>
                    <a:pt x="633" y="1142"/>
                  </a:cubicBezTo>
                  <a:cubicBezTo>
                    <a:pt x="1027" y="1142"/>
                    <a:pt x="1452" y="1121"/>
                    <a:pt x="1546" y="1090"/>
                  </a:cubicBezTo>
                  <a:lnTo>
                    <a:pt x="1546" y="21"/>
                  </a:lnTo>
                  <a:cubicBezTo>
                    <a:pt x="1504" y="11"/>
                    <a:pt x="1473" y="1"/>
                    <a:pt x="1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4"/>
            <p:cNvSpPr/>
            <p:nvPr/>
          </p:nvSpPr>
          <p:spPr>
            <a:xfrm>
              <a:off x="3832567" y="1805081"/>
              <a:ext cx="381064" cy="149180"/>
            </a:xfrm>
            <a:custGeom>
              <a:avLst/>
              <a:gdLst/>
              <a:ahLst/>
              <a:cxnLst/>
              <a:rect l="l" t="t" r="r" b="b"/>
              <a:pathLst>
                <a:path w="2677" h="1048" extrusionOk="0">
                  <a:moveTo>
                    <a:pt x="2241" y="1"/>
                  </a:moveTo>
                  <a:cubicBezTo>
                    <a:pt x="1640" y="11"/>
                    <a:pt x="1038" y="11"/>
                    <a:pt x="447" y="11"/>
                  </a:cubicBezTo>
                  <a:lnTo>
                    <a:pt x="271" y="11"/>
                  </a:lnTo>
                  <a:cubicBezTo>
                    <a:pt x="1" y="312"/>
                    <a:pt x="1" y="312"/>
                    <a:pt x="22" y="664"/>
                  </a:cubicBezTo>
                  <a:lnTo>
                    <a:pt x="22" y="706"/>
                  </a:lnTo>
                  <a:cubicBezTo>
                    <a:pt x="42" y="872"/>
                    <a:pt x="219" y="1038"/>
                    <a:pt x="395" y="1038"/>
                  </a:cubicBezTo>
                  <a:lnTo>
                    <a:pt x="1266" y="1038"/>
                  </a:lnTo>
                  <a:cubicBezTo>
                    <a:pt x="1515" y="1038"/>
                    <a:pt x="1775" y="1048"/>
                    <a:pt x="2024" y="1048"/>
                  </a:cubicBezTo>
                  <a:cubicBezTo>
                    <a:pt x="2376" y="1048"/>
                    <a:pt x="2376" y="1048"/>
                    <a:pt x="2605" y="789"/>
                  </a:cubicBezTo>
                  <a:cubicBezTo>
                    <a:pt x="2635" y="757"/>
                    <a:pt x="2656" y="716"/>
                    <a:pt x="2656" y="685"/>
                  </a:cubicBezTo>
                  <a:cubicBezTo>
                    <a:pt x="2677" y="467"/>
                    <a:pt x="2667" y="270"/>
                    <a:pt x="2490" y="114"/>
                  </a:cubicBezTo>
                  <a:cubicBezTo>
                    <a:pt x="2449" y="84"/>
                    <a:pt x="2418" y="52"/>
                    <a:pt x="2386" y="42"/>
                  </a:cubicBezTo>
                  <a:cubicBezTo>
                    <a:pt x="2345" y="11"/>
                    <a:pt x="2293" y="1"/>
                    <a:pt x="2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4"/>
            <p:cNvSpPr/>
            <p:nvPr/>
          </p:nvSpPr>
          <p:spPr>
            <a:xfrm>
              <a:off x="4191425" y="1930489"/>
              <a:ext cx="17936" cy="21352"/>
            </a:xfrm>
            <a:custGeom>
              <a:avLst/>
              <a:gdLst/>
              <a:ahLst/>
              <a:cxnLst/>
              <a:rect l="l" t="t" r="r" b="b"/>
              <a:pathLst>
                <a:path w="126" h="150" extrusionOk="0">
                  <a:moveTo>
                    <a:pt x="125" y="1"/>
                  </a:moveTo>
                  <a:lnTo>
                    <a:pt x="125" y="1"/>
                  </a:lnTo>
                  <a:cubicBezTo>
                    <a:pt x="63" y="53"/>
                    <a:pt x="11" y="74"/>
                    <a:pt x="1" y="146"/>
                  </a:cubicBezTo>
                  <a:cubicBezTo>
                    <a:pt x="26" y="148"/>
                    <a:pt x="47" y="150"/>
                    <a:pt x="63" y="150"/>
                  </a:cubicBezTo>
                  <a:cubicBezTo>
                    <a:pt x="125" y="150"/>
                    <a:pt x="125" y="124"/>
                    <a:pt x="125" y="1"/>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4"/>
            <p:cNvSpPr/>
            <p:nvPr/>
          </p:nvSpPr>
          <p:spPr>
            <a:xfrm>
              <a:off x="4191425" y="1806362"/>
              <a:ext cx="23203" cy="22491"/>
            </a:xfrm>
            <a:custGeom>
              <a:avLst/>
              <a:gdLst/>
              <a:ahLst/>
              <a:cxnLst/>
              <a:rect l="l" t="t" r="r" b="b"/>
              <a:pathLst>
                <a:path w="163" h="158" extrusionOk="0">
                  <a:moveTo>
                    <a:pt x="72" y="1"/>
                  </a:moveTo>
                  <a:cubicBezTo>
                    <a:pt x="66" y="1"/>
                    <a:pt x="59" y="1"/>
                    <a:pt x="52" y="2"/>
                  </a:cubicBezTo>
                  <a:cubicBezTo>
                    <a:pt x="42" y="2"/>
                    <a:pt x="31" y="12"/>
                    <a:pt x="1" y="22"/>
                  </a:cubicBezTo>
                  <a:cubicBezTo>
                    <a:pt x="42" y="64"/>
                    <a:pt x="73" y="95"/>
                    <a:pt x="125" y="158"/>
                  </a:cubicBezTo>
                  <a:cubicBezTo>
                    <a:pt x="134" y="70"/>
                    <a:pt x="163" y="1"/>
                    <a:pt x="72" y="1"/>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4"/>
            <p:cNvSpPr/>
            <p:nvPr/>
          </p:nvSpPr>
          <p:spPr>
            <a:xfrm>
              <a:off x="3835557" y="1808070"/>
              <a:ext cx="19359" cy="17793"/>
            </a:xfrm>
            <a:custGeom>
              <a:avLst/>
              <a:gdLst/>
              <a:ahLst/>
              <a:cxnLst/>
              <a:rect l="l" t="t" r="r" b="b"/>
              <a:pathLst>
                <a:path w="136" h="125" extrusionOk="0">
                  <a:moveTo>
                    <a:pt x="136" y="0"/>
                  </a:moveTo>
                  <a:lnTo>
                    <a:pt x="136" y="0"/>
                  </a:lnTo>
                  <a:cubicBezTo>
                    <a:pt x="1" y="10"/>
                    <a:pt x="1" y="10"/>
                    <a:pt x="32" y="125"/>
                  </a:cubicBezTo>
                  <a:cubicBezTo>
                    <a:pt x="63" y="83"/>
                    <a:pt x="84" y="52"/>
                    <a:pt x="136" y="0"/>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4"/>
            <p:cNvSpPr/>
            <p:nvPr/>
          </p:nvSpPr>
          <p:spPr>
            <a:xfrm>
              <a:off x="3435561" y="1811059"/>
              <a:ext cx="287969" cy="140212"/>
            </a:xfrm>
            <a:custGeom>
              <a:avLst/>
              <a:gdLst/>
              <a:ahLst/>
              <a:cxnLst/>
              <a:rect l="l" t="t" r="r" b="b"/>
              <a:pathLst>
                <a:path w="2023" h="985" extrusionOk="0">
                  <a:moveTo>
                    <a:pt x="498" y="0"/>
                  </a:moveTo>
                  <a:cubicBezTo>
                    <a:pt x="353" y="0"/>
                    <a:pt x="249" y="31"/>
                    <a:pt x="166" y="155"/>
                  </a:cubicBezTo>
                  <a:cubicBezTo>
                    <a:pt x="135" y="207"/>
                    <a:pt x="52" y="259"/>
                    <a:pt x="42" y="321"/>
                  </a:cubicBezTo>
                  <a:cubicBezTo>
                    <a:pt x="21" y="529"/>
                    <a:pt x="1" y="736"/>
                    <a:pt x="197" y="892"/>
                  </a:cubicBezTo>
                  <a:cubicBezTo>
                    <a:pt x="259" y="954"/>
                    <a:pt x="312" y="985"/>
                    <a:pt x="395" y="985"/>
                  </a:cubicBezTo>
                  <a:cubicBezTo>
                    <a:pt x="540" y="975"/>
                    <a:pt x="685" y="975"/>
                    <a:pt x="830" y="975"/>
                  </a:cubicBezTo>
                  <a:lnTo>
                    <a:pt x="1587" y="975"/>
                  </a:lnTo>
                  <a:cubicBezTo>
                    <a:pt x="1743" y="975"/>
                    <a:pt x="1960" y="809"/>
                    <a:pt x="1981" y="653"/>
                  </a:cubicBezTo>
                  <a:cubicBezTo>
                    <a:pt x="2002" y="446"/>
                    <a:pt x="2023" y="228"/>
                    <a:pt x="1794" y="104"/>
                  </a:cubicBezTo>
                  <a:cubicBezTo>
                    <a:pt x="1784" y="104"/>
                    <a:pt x="1784" y="93"/>
                    <a:pt x="1784" y="93"/>
                  </a:cubicBezTo>
                  <a:cubicBezTo>
                    <a:pt x="1722" y="10"/>
                    <a:pt x="1639" y="0"/>
                    <a:pt x="1545" y="0"/>
                  </a:cubicBezTo>
                  <a:cubicBezTo>
                    <a:pt x="1369" y="5"/>
                    <a:pt x="1196" y="8"/>
                    <a:pt x="1022" y="8"/>
                  </a:cubicBezTo>
                  <a:cubicBezTo>
                    <a:pt x="848" y="8"/>
                    <a:pt x="675" y="5"/>
                    <a:pt x="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4"/>
            <p:cNvSpPr/>
            <p:nvPr/>
          </p:nvSpPr>
          <p:spPr>
            <a:xfrm>
              <a:off x="3695345" y="1812483"/>
              <a:ext cx="22206" cy="20783"/>
            </a:xfrm>
            <a:custGeom>
              <a:avLst/>
              <a:gdLst/>
              <a:ahLst/>
              <a:cxnLst/>
              <a:rect l="l" t="t" r="r" b="b"/>
              <a:pathLst>
                <a:path w="156" h="146" extrusionOk="0">
                  <a:moveTo>
                    <a:pt x="98" y="1"/>
                  </a:moveTo>
                  <a:cubicBezTo>
                    <a:pt x="76" y="1"/>
                    <a:pt x="45" y="5"/>
                    <a:pt x="1" y="11"/>
                  </a:cubicBezTo>
                  <a:cubicBezTo>
                    <a:pt x="42" y="62"/>
                    <a:pt x="73" y="104"/>
                    <a:pt x="105" y="145"/>
                  </a:cubicBezTo>
                  <a:cubicBezTo>
                    <a:pt x="125" y="135"/>
                    <a:pt x="135" y="124"/>
                    <a:pt x="146" y="124"/>
                  </a:cubicBezTo>
                  <a:cubicBezTo>
                    <a:pt x="153" y="28"/>
                    <a:pt x="155" y="1"/>
                    <a:pt x="98" y="1"/>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4"/>
            <p:cNvSpPr/>
            <p:nvPr/>
          </p:nvSpPr>
          <p:spPr>
            <a:xfrm>
              <a:off x="3696768" y="1926218"/>
              <a:ext cx="19502" cy="20071"/>
            </a:xfrm>
            <a:custGeom>
              <a:avLst/>
              <a:gdLst/>
              <a:ahLst/>
              <a:cxnLst/>
              <a:rect l="l" t="t" r="r" b="b"/>
              <a:pathLst>
                <a:path w="137" h="141" extrusionOk="0">
                  <a:moveTo>
                    <a:pt x="136" y="0"/>
                  </a:moveTo>
                  <a:lnTo>
                    <a:pt x="136" y="0"/>
                  </a:lnTo>
                  <a:cubicBezTo>
                    <a:pt x="74" y="51"/>
                    <a:pt x="32" y="93"/>
                    <a:pt x="1" y="124"/>
                  </a:cubicBezTo>
                  <a:cubicBezTo>
                    <a:pt x="42" y="134"/>
                    <a:pt x="71" y="140"/>
                    <a:pt x="91" y="140"/>
                  </a:cubicBezTo>
                  <a:cubicBezTo>
                    <a:pt x="136" y="140"/>
                    <a:pt x="136" y="107"/>
                    <a:pt x="136" y="0"/>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4"/>
            <p:cNvSpPr/>
            <p:nvPr/>
          </p:nvSpPr>
          <p:spPr>
            <a:xfrm>
              <a:off x="3439404" y="1811486"/>
              <a:ext cx="22918" cy="21779"/>
            </a:xfrm>
            <a:custGeom>
              <a:avLst/>
              <a:gdLst/>
              <a:ahLst/>
              <a:cxnLst/>
              <a:rect l="l" t="t" r="r" b="b"/>
              <a:pathLst>
                <a:path w="161" h="153" extrusionOk="0">
                  <a:moveTo>
                    <a:pt x="73" y="1"/>
                  </a:moveTo>
                  <a:cubicBezTo>
                    <a:pt x="31" y="1"/>
                    <a:pt x="1" y="18"/>
                    <a:pt x="15" y="90"/>
                  </a:cubicBezTo>
                  <a:cubicBezTo>
                    <a:pt x="15" y="111"/>
                    <a:pt x="25" y="122"/>
                    <a:pt x="46" y="152"/>
                  </a:cubicBezTo>
                  <a:cubicBezTo>
                    <a:pt x="87" y="111"/>
                    <a:pt x="119" y="80"/>
                    <a:pt x="160" y="49"/>
                  </a:cubicBezTo>
                  <a:cubicBezTo>
                    <a:pt x="149" y="39"/>
                    <a:pt x="139" y="28"/>
                    <a:pt x="129" y="7"/>
                  </a:cubicBezTo>
                  <a:cubicBezTo>
                    <a:pt x="110" y="4"/>
                    <a:pt x="90" y="1"/>
                    <a:pt x="73" y="1"/>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4"/>
            <p:cNvSpPr/>
            <p:nvPr/>
          </p:nvSpPr>
          <p:spPr>
            <a:xfrm>
              <a:off x="3439546" y="1935044"/>
              <a:ext cx="18220" cy="14804"/>
            </a:xfrm>
            <a:custGeom>
              <a:avLst/>
              <a:gdLst/>
              <a:ahLst/>
              <a:cxnLst/>
              <a:rect l="l" t="t" r="r" b="b"/>
              <a:pathLst>
                <a:path w="128" h="104" extrusionOk="0">
                  <a:moveTo>
                    <a:pt x="24" y="0"/>
                  </a:moveTo>
                  <a:lnTo>
                    <a:pt x="24" y="0"/>
                  </a:lnTo>
                  <a:cubicBezTo>
                    <a:pt x="0" y="64"/>
                    <a:pt x="7" y="104"/>
                    <a:pt x="64" y="104"/>
                  </a:cubicBezTo>
                  <a:cubicBezTo>
                    <a:pt x="81" y="104"/>
                    <a:pt x="102" y="100"/>
                    <a:pt x="128" y="93"/>
                  </a:cubicBezTo>
                  <a:cubicBezTo>
                    <a:pt x="86" y="52"/>
                    <a:pt x="65" y="31"/>
                    <a:pt x="24" y="0"/>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4"/>
            <p:cNvSpPr/>
            <p:nvPr/>
          </p:nvSpPr>
          <p:spPr>
            <a:xfrm>
              <a:off x="2790301" y="1811059"/>
              <a:ext cx="209820" cy="135942"/>
            </a:xfrm>
            <a:custGeom>
              <a:avLst/>
              <a:gdLst/>
              <a:ahLst/>
              <a:cxnLst/>
              <a:rect l="l" t="t" r="r" b="b"/>
              <a:pathLst>
                <a:path w="1474" h="955" extrusionOk="0">
                  <a:moveTo>
                    <a:pt x="354" y="0"/>
                  </a:moveTo>
                  <a:cubicBezTo>
                    <a:pt x="323" y="0"/>
                    <a:pt x="281" y="0"/>
                    <a:pt x="271" y="21"/>
                  </a:cubicBezTo>
                  <a:cubicBezTo>
                    <a:pt x="188" y="125"/>
                    <a:pt x="84" y="228"/>
                    <a:pt x="32" y="353"/>
                  </a:cubicBezTo>
                  <a:cubicBezTo>
                    <a:pt x="1" y="446"/>
                    <a:pt x="12" y="560"/>
                    <a:pt x="32" y="664"/>
                  </a:cubicBezTo>
                  <a:cubicBezTo>
                    <a:pt x="42" y="798"/>
                    <a:pt x="250" y="954"/>
                    <a:pt x="374" y="954"/>
                  </a:cubicBezTo>
                  <a:lnTo>
                    <a:pt x="987" y="954"/>
                  </a:lnTo>
                  <a:cubicBezTo>
                    <a:pt x="1038" y="954"/>
                    <a:pt x="1090" y="954"/>
                    <a:pt x="1121" y="923"/>
                  </a:cubicBezTo>
                  <a:cubicBezTo>
                    <a:pt x="1298" y="788"/>
                    <a:pt x="1474" y="653"/>
                    <a:pt x="1401" y="394"/>
                  </a:cubicBezTo>
                  <a:cubicBezTo>
                    <a:pt x="1391" y="342"/>
                    <a:pt x="1370" y="290"/>
                    <a:pt x="1349" y="238"/>
                  </a:cubicBezTo>
                  <a:cubicBezTo>
                    <a:pt x="1298" y="155"/>
                    <a:pt x="1245" y="93"/>
                    <a:pt x="1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4"/>
            <p:cNvSpPr/>
            <p:nvPr/>
          </p:nvSpPr>
          <p:spPr>
            <a:xfrm>
              <a:off x="2791866" y="1812483"/>
              <a:ext cx="22206" cy="23630"/>
            </a:xfrm>
            <a:custGeom>
              <a:avLst/>
              <a:gdLst/>
              <a:ahLst/>
              <a:cxnLst/>
              <a:rect l="l" t="t" r="r" b="b"/>
              <a:pathLst>
                <a:path w="156" h="166" extrusionOk="0">
                  <a:moveTo>
                    <a:pt x="156" y="0"/>
                  </a:moveTo>
                  <a:cubicBezTo>
                    <a:pt x="1" y="0"/>
                    <a:pt x="1" y="0"/>
                    <a:pt x="42" y="166"/>
                  </a:cubicBezTo>
                  <a:cubicBezTo>
                    <a:pt x="84" y="104"/>
                    <a:pt x="114" y="62"/>
                    <a:pt x="156" y="0"/>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4"/>
            <p:cNvSpPr/>
            <p:nvPr/>
          </p:nvSpPr>
          <p:spPr>
            <a:xfrm>
              <a:off x="2967523" y="1926218"/>
              <a:ext cx="22064" cy="19217"/>
            </a:xfrm>
            <a:custGeom>
              <a:avLst/>
              <a:gdLst/>
              <a:ahLst/>
              <a:cxnLst/>
              <a:rect l="l" t="t" r="r" b="b"/>
              <a:pathLst>
                <a:path w="155" h="135" extrusionOk="0">
                  <a:moveTo>
                    <a:pt x="136" y="0"/>
                  </a:moveTo>
                  <a:lnTo>
                    <a:pt x="136" y="0"/>
                  </a:lnTo>
                  <a:cubicBezTo>
                    <a:pt x="83" y="42"/>
                    <a:pt x="42" y="72"/>
                    <a:pt x="0" y="124"/>
                  </a:cubicBezTo>
                  <a:cubicBezTo>
                    <a:pt x="43" y="130"/>
                    <a:pt x="74" y="134"/>
                    <a:pt x="96" y="134"/>
                  </a:cubicBezTo>
                  <a:cubicBezTo>
                    <a:pt x="155" y="134"/>
                    <a:pt x="151" y="105"/>
                    <a:pt x="136" y="0"/>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4"/>
            <p:cNvSpPr/>
            <p:nvPr/>
          </p:nvSpPr>
          <p:spPr>
            <a:xfrm>
              <a:off x="2974925" y="1811629"/>
              <a:ext cx="16085" cy="15658"/>
            </a:xfrm>
            <a:custGeom>
              <a:avLst/>
              <a:gdLst/>
              <a:ahLst/>
              <a:cxnLst/>
              <a:rect l="l" t="t" r="r" b="b"/>
              <a:pathLst>
                <a:path w="113" h="110" extrusionOk="0">
                  <a:moveTo>
                    <a:pt x="46" y="1"/>
                  </a:moveTo>
                  <a:cubicBezTo>
                    <a:pt x="34" y="1"/>
                    <a:pt x="19" y="2"/>
                    <a:pt x="1" y="6"/>
                  </a:cubicBezTo>
                  <a:cubicBezTo>
                    <a:pt x="22" y="48"/>
                    <a:pt x="31" y="68"/>
                    <a:pt x="52" y="100"/>
                  </a:cubicBezTo>
                  <a:cubicBezTo>
                    <a:pt x="63" y="110"/>
                    <a:pt x="84" y="110"/>
                    <a:pt x="104" y="110"/>
                  </a:cubicBezTo>
                  <a:cubicBezTo>
                    <a:pt x="113" y="41"/>
                    <a:pt x="107" y="1"/>
                    <a:pt x="46" y="1"/>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4"/>
            <p:cNvSpPr/>
            <p:nvPr/>
          </p:nvSpPr>
          <p:spPr>
            <a:xfrm>
              <a:off x="2793717" y="1930489"/>
              <a:ext cx="18932" cy="15089"/>
            </a:xfrm>
            <a:custGeom>
              <a:avLst/>
              <a:gdLst/>
              <a:ahLst/>
              <a:cxnLst/>
              <a:rect l="l" t="t" r="r" b="b"/>
              <a:pathLst>
                <a:path w="133" h="106" extrusionOk="0">
                  <a:moveTo>
                    <a:pt x="8" y="1"/>
                  </a:moveTo>
                  <a:lnTo>
                    <a:pt x="8" y="1"/>
                  </a:lnTo>
                  <a:cubicBezTo>
                    <a:pt x="0" y="71"/>
                    <a:pt x="10" y="106"/>
                    <a:pt x="64" y="106"/>
                  </a:cubicBezTo>
                  <a:cubicBezTo>
                    <a:pt x="82" y="106"/>
                    <a:pt x="104" y="102"/>
                    <a:pt x="133" y="94"/>
                  </a:cubicBezTo>
                  <a:cubicBezTo>
                    <a:pt x="81" y="63"/>
                    <a:pt x="50" y="32"/>
                    <a:pt x="8" y="1"/>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4"/>
            <p:cNvSpPr/>
            <p:nvPr/>
          </p:nvSpPr>
          <p:spPr>
            <a:xfrm>
              <a:off x="3093073" y="1811059"/>
              <a:ext cx="243699" cy="137365"/>
            </a:xfrm>
            <a:custGeom>
              <a:avLst/>
              <a:gdLst/>
              <a:ahLst/>
              <a:cxnLst/>
              <a:rect l="l" t="t" r="r" b="b"/>
              <a:pathLst>
                <a:path w="1712" h="965" extrusionOk="0">
                  <a:moveTo>
                    <a:pt x="374" y="0"/>
                  </a:moveTo>
                  <a:cubicBezTo>
                    <a:pt x="229" y="0"/>
                    <a:pt x="31" y="176"/>
                    <a:pt x="21" y="321"/>
                  </a:cubicBezTo>
                  <a:cubicBezTo>
                    <a:pt x="0" y="529"/>
                    <a:pt x="0" y="726"/>
                    <a:pt x="176" y="881"/>
                  </a:cubicBezTo>
                  <a:cubicBezTo>
                    <a:pt x="239" y="933"/>
                    <a:pt x="291" y="964"/>
                    <a:pt x="363" y="964"/>
                  </a:cubicBezTo>
                  <a:cubicBezTo>
                    <a:pt x="415" y="961"/>
                    <a:pt x="467" y="960"/>
                    <a:pt x="519" y="960"/>
                  </a:cubicBezTo>
                  <a:cubicBezTo>
                    <a:pt x="623" y="960"/>
                    <a:pt x="726" y="964"/>
                    <a:pt x="830" y="964"/>
                  </a:cubicBezTo>
                  <a:lnTo>
                    <a:pt x="1307" y="964"/>
                  </a:lnTo>
                  <a:cubicBezTo>
                    <a:pt x="1349" y="954"/>
                    <a:pt x="1411" y="954"/>
                    <a:pt x="1432" y="923"/>
                  </a:cubicBezTo>
                  <a:cubicBezTo>
                    <a:pt x="1556" y="777"/>
                    <a:pt x="1711" y="653"/>
                    <a:pt x="1660" y="425"/>
                  </a:cubicBezTo>
                  <a:lnTo>
                    <a:pt x="1660" y="342"/>
                  </a:lnTo>
                  <a:cubicBezTo>
                    <a:pt x="1660" y="176"/>
                    <a:pt x="1473" y="0"/>
                    <a:pt x="13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4"/>
            <p:cNvSpPr/>
            <p:nvPr/>
          </p:nvSpPr>
          <p:spPr>
            <a:xfrm>
              <a:off x="3307021" y="1926218"/>
              <a:ext cx="23487" cy="19786"/>
            </a:xfrm>
            <a:custGeom>
              <a:avLst/>
              <a:gdLst/>
              <a:ahLst/>
              <a:cxnLst/>
              <a:rect l="l" t="t" r="r" b="b"/>
              <a:pathLst>
                <a:path w="165" h="139" extrusionOk="0">
                  <a:moveTo>
                    <a:pt x="125" y="0"/>
                  </a:moveTo>
                  <a:lnTo>
                    <a:pt x="125" y="0"/>
                  </a:lnTo>
                  <a:cubicBezTo>
                    <a:pt x="95" y="42"/>
                    <a:pt x="53" y="72"/>
                    <a:pt x="1" y="134"/>
                  </a:cubicBezTo>
                  <a:cubicBezTo>
                    <a:pt x="36" y="137"/>
                    <a:pt x="64" y="139"/>
                    <a:pt x="86" y="139"/>
                  </a:cubicBezTo>
                  <a:cubicBezTo>
                    <a:pt x="165" y="139"/>
                    <a:pt x="158" y="114"/>
                    <a:pt x="125" y="0"/>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4"/>
            <p:cNvSpPr/>
            <p:nvPr/>
          </p:nvSpPr>
          <p:spPr>
            <a:xfrm>
              <a:off x="3097486" y="1926218"/>
              <a:ext cx="14804" cy="18648"/>
            </a:xfrm>
            <a:custGeom>
              <a:avLst/>
              <a:gdLst/>
              <a:ahLst/>
              <a:cxnLst/>
              <a:rect l="l" t="t" r="r" b="b"/>
              <a:pathLst>
                <a:path w="104" h="131" extrusionOk="0">
                  <a:moveTo>
                    <a:pt x="0" y="0"/>
                  </a:moveTo>
                  <a:cubicBezTo>
                    <a:pt x="0" y="99"/>
                    <a:pt x="0" y="131"/>
                    <a:pt x="33" y="131"/>
                  </a:cubicBezTo>
                  <a:cubicBezTo>
                    <a:pt x="48" y="131"/>
                    <a:pt x="71" y="124"/>
                    <a:pt x="104" y="114"/>
                  </a:cubicBezTo>
                  <a:cubicBezTo>
                    <a:pt x="73" y="83"/>
                    <a:pt x="52" y="51"/>
                    <a:pt x="0" y="0"/>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4"/>
            <p:cNvSpPr/>
            <p:nvPr/>
          </p:nvSpPr>
          <p:spPr>
            <a:xfrm>
              <a:off x="3095066" y="1812198"/>
              <a:ext cx="15801" cy="16655"/>
            </a:xfrm>
            <a:custGeom>
              <a:avLst/>
              <a:gdLst/>
              <a:ahLst/>
              <a:cxnLst/>
              <a:rect l="l" t="t" r="r" b="b"/>
              <a:pathLst>
                <a:path w="111" h="117" extrusionOk="0">
                  <a:moveTo>
                    <a:pt x="81" y="0"/>
                  </a:moveTo>
                  <a:cubicBezTo>
                    <a:pt x="13" y="0"/>
                    <a:pt x="0" y="34"/>
                    <a:pt x="28" y="117"/>
                  </a:cubicBezTo>
                  <a:cubicBezTo>
                    <a:pt x="59" y="64"/>
                    <a:pt x="79" y="44"/>
                    <a:pt x="111" y="2"/>
                  </a:cubicBezTo>
                  <a:cubicBezTo>
                    <a:pt x="100" y="1"/>
                    <a:pt x="90" y="0"/>
                    <a:pt x="81" y="0"/>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4"/>
            <p:cNvSpPr/>
            <p:nvPr/>
          </p:nvSpPr>
          <p:spPr>
            <a:xfrm>
              <a:off x="3308587" y="1812340"/>
              <a:ext cx="21210" cy="17936"/>
            </a:xfrm>
            <a:custGeom>
              <a:avLst/>
              <a:gdLst/>
              <a:ahLst/>
              <a:cxnLst/>
              <a:rect l="l" t="t" r="r" b="b"/>
              <a:pathLst>
                <a:path w="149" h="126" extrusionOk="0">
                  <a:moveTo>
                    <a:pt x="79" y="0"/>
                  </a:moveTo>
                  <a:cubicBezTo>
                    <a:pt x="59" y="0"/>
                    <a:pt x="33" y="4"/>
                    <a:pt x="1" y="12"/>
                  </a:cubicBezTo>
                  <a:cubicBezTo>
                    <a:pt x="52" y="53"/>
                    <a:pt x="84" y="84"/>
                    <a:pt x="125" y="125"/>
                  </a:cubicBezTo>
                  <a:cubicBezTo>
                    <a:pt x="148" y="39"/>
                    <a:pt x="142" y="0"/>
                    <a:pt x="79" y="0"/>
                  </a:cubicBezTo>
                  <a:close/>
                </a:path>
              </a:pathLst>
            </a:custGeom>
            <a:solidFill>
              <a:srgbClr val="D9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4"/>
            <p:cNvSpPr/>
            <p:nvPr/>
          </p:nvSpPr>
          <p:spPr>
            <a:xfrm>
              <a:off x="3820895" y="1791700"/>
              <a:ext cx="406117" cy="172952"/>
            </a:xfrm>
            <a:custGeom>
              <a:avLst/>
              <a:gdLst/>
              <a:ahLst/>
              <a:cxnLst/>
              <a:rect l="l" t="t" r="r" b="b"/>
              <a:pathLst>
                <a:path w="2853" h="1215" extrusionOk="0">
                  <a:moveTo>
                    <a:pt x="239" y="115"/>
                  </a:moveTo>
                  <a:cubicBezTo>
                    <a:pt x="187" y="167"/>
                    <a:pt x="166" y="198"/>
                    <a:pt x="135" y="240"/>
                  </a:cubicBezTo>
                  <a:cubicBezTo>
                    <a:pt x="104" y="125"/>
                    <a:pt x="104" y="125"/>
                    <a:pt x="239" y="115"/>
                  </a:cubicBezTo>
                  <a:close/>
                  <a:moveTo>
                    <a:pt x="2675" y="104"/>
                  </a:moveTo>
                  <a:cubicBezTo>
                    <a:pt x="2766" y="104"/>
                    <a:pt x="2737" y="173"/>
                    <a:pt x="2728" y="261"/>
                  </a:cubicBezTo>
                  <a:cubicBezTo>
                    <a:pt x="2676" y="198"/>
                    <a:pt x="2645" y="167"/>
                    <a:pt x="2604" y="125"/>
                  </a:cubicBezTo>
                  <a:cubicBezTo>
                    <a:pt x="2634" y="115"/>
                    <a:pt x="2645" y="105"/>
                    <a:pt x="2655" y="105"/>
                  </a:cubicBezTo>
                  <a:cubicBezTo>
                    <a:pt x="2662" y="104"/>
                    <a:pt x="2669" y="104"/>
                    <a:pt x="2675" y="104"/>
                  </a:cubicBezTo>
                  <a:close/>
                  <a:moveTo>
                    <a:pt x="2728" y="976"/>
                  </a:moveTo>
                  <a:cubicBezTo>
                    <a:pt x="2728" y="1099"/>
                    <a:pt x="2728" y="1125"/>
                    <a:pt x="2666" y="1125"/>
                  </a:cubicBezTo>
                  <a:cubicBezTo>
                    <a:pt x="2650" y="1125"/>
                    <a:pt x="2629" y="1123"/>
                    <a:pt x="2604" y="1121"/>
                  </a:cubicBezTo>
                  <a:cubicBezTo>
                    <a:pt x="2614" y="1049"/>
                    <a:pt x="2666" y="1028"/>
                    <a:pt x="2728" y="976"/>
                  </a:cubicBezTo>
                  <a:close/>
                  <a:moveTo>
                    <a:pt x="2323" y="95"/>
                  </a:moveTo>
                  <a:cubicBezTo>
                    <a:pt x="2375" y="95"/>
                    <a:pt x="2427" y="105"/>
                    <a:pt x="2468" y="136"/>
                  </a:cubicBezTo>
                  <a:cubicBezTo>
                    <a:pt x="2500" y="146"/>
                    <a:pt x="2531" y="178"/>
                    <a:pt x="2572" y="208"/>
                  </a:cubicBezTo>
                  <a:cubicBezTo>
                    <a:pt x="2749" y="364"/>
                    <a:pt x="2759" y="561"/>
                    <a:pt x="2738" y="779"/>
                  </a:cubicBezTo>
                  <a:cubicBezTo>
                    <a:pt x="2738" y="810"/>
                    <a:pt x="2717" y="851"/>
                    <a:pt x="2687" y="883"/>
                  </a:cubicBezTo>
                  <a:cubicBezTo>
                    <a:pt x="2458" y="1142"/>
                    <a:pt x="2458" y="1142"/>
                    <a:pt x="2106" y="1142"/>
                  </a:cubicBezTo>
                  <a:cubicBezTo>
                    <a:pt x="1857" y="1142"/>
                    <a:pt x="1597" y="1132"/>
                    <a:pt x="1348" y="1132"/>
                  </a:cubicBezTo>
                  <a:lnTo>
                    <a:pt x="477" y="1132"/>
                  </a:lnTo>
                  <a:cubicBezTo>
                    <a:pt x="301" y="1132"/>
                    <a:pt x="124" y="966"/>
                    <a:pt x="104" y="800"/>
                  </a:cubicBezTo>
                  <a:lnTo>
                    <a:pt x="104" y="758"/>
                  </a:lnTo>
                  <a:cubicBezTo>
                    <a:pt x="83" y="406"/>
                    <a:pt x="83" y="406"/>
                    <a:pt x="353" y="105"/>
                  </a:cubicBezTo>
                  <a:lnTo>
                    <a:pt x="529" y="105"/>
                  </a:lnTo>
                  <a:cubicBezTo>
                    <a:pt x="1120" y="105"/>
                    <a:pt x="1722" y="105"/>
                    <a:pt x="2323" y="95"/>
                  </a:cubicBezTo>
                  <a:close/>
                  <a:moveTo>
                    <a:pt x="166" y="1"/>
                  </a:moveTo>
                  <a:cubicBezTo>
                    <a:pt x="21" y="1"/>
                    <a:pt x="0" y="22"/>
                    <a:pt x="0" y="157"/>
                  </a:cubicBezTo>
                  <a:lnTo>
                    <a:pt x="0" y="1121"/>
                  </a:lnTo>
                  <a:cubicBezTo>
                    <a:pt x="0" y="1152"/>
                    <a:pt x="11" y="1183"/>
                    <a:pt x="21" y="1215"/>
                  </a:cubicBezTo>
                  <a:lnTo>
                    <a:pt x="2842" y="1215"/>
                  </a:lnTo>
                  <a:cubicBezTo>
                    <a:pt x="2852" y="810"/>
                    <a:pt x="2842" y="416"/>
                    <a:pt x="2842" y="12"/>
                  </a:cubicBezTo>
                  <a:lnTo>
                    <a:pt x="2209" y="12"/>
                  </a:lnTo>
                  <a:cubicBezTo>
                    <a:pt x="1525" y="12"/>
                    <a:pt x="850"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4"/>
            <p:cNvSpPr/>
            <p:nvPr/>
          </p:nvSpPr>
          <p:spPr>
            <a:xfrm>
              <a:off x="3426735" y="1796255"/>
              <a:ext cx="307186" cy="166831"/>
            </a:xfrm>
            <a:custGeom>
              <a:avLst/>
              <a:gdLst/>
              <a:ahLst/>
              <a:cxnLst/>
              <a:rect l="l" t="t" r="r" b="b"/>
              <a:pathLst>
                <a:path w="2158" h="1172" extrusionOk="0">
                  <a:moveTo>
                    <a:pt x="164" y="112"/>
                  </a:moveTo>
                  <a:cubicBezTo>
                    <a:pt x="181" y="112"/>
                    <a:pt x="200" y="114"/>
                    <a:pt x="218" y="114"/>
                  </a:cubicBezTo>
                  <a:cubicBezTo>
                    <a:pt x="228" y="135"/>
                    <a:pt x="238" y="146"/>
                    <a:pt x="249" y="156"/>
                  </a:cubicBezTo>
                  <a:cubicBezTo>
                    <a:pt x="208" y="187"/>
                    <a:pt x="176" y="218"/>
                    <a:pt x="135" y="259"/>
                  </a:cubicBezTo>
                  <a:cubicBezTo>
                    <a:pt x="114" y="229"/>
                    <a:pt x="104" y="218"/>
                    <a:pt x="104" y="197"/>
                  </a:cubicBezTo>
                  <a:cubicBezTo>
                    <a:pt x="89" y="123"/>
                    <a:pt x="122" y="112"/>
                    <a:pt x="164" y="112"/>
                  </a:cubicBezTo>
                  <a:close/>
                  <a:moveTo>
                    <a:pt x="1985" y="115"/>
                  </a:moveTo>
                  <a:cubicBezTo>
                    <a:pt x="2042" y="115"/>
                    <a:pt x="2040" y="142"/>
                    <a:pt x="2033" y="238"/>
                  </a:cubicBezTo>
                  <a:cubicBezTo>
                    <a:pt x="2022" y="238"/>
                    <a:pt x="2012" y="249"/>
                    <a:pt x="1992" y="259"/>
                  </a:cubicBezTo>
                  <a:cubicBezTo>
                    <a:pt x="1960" y="218"/>
                    <a:pt x="1929" y="176"/>
                    <a:pt x="1888" y="125"/>
                  </a:cubicBezTo>
                  <a:cubicBezTo>
                    <a:pt x="1932" y="119"/>
                    <a:pt x="1963" y="115"/>
                    <a:pt x="1985" y="115"/>
                  </a:cubicBezTo>
                  <a:close/>
                  <a:moveTo>
                    <a:pt x="2033" y="913"/>
                  </a:moveTo>
                  <a:cubicBezTo>
                    <a:pt x="2033" y="1020"/>
                    <a:pt x="2033" y="1053"/>
                    <a:pt x="1988" y="1053"/>
                  </a:cubicBezTo>
                  <a:cubicBezTo>
                    <a:pt x="1968" y="1053"/>
                    <a:pt x="1939" y="1047"/>
                    <a:pt x="1898" y="1037"/>
                  </a:cubicBezTo>
                  <a:cubicBezTo>
                    <a:pt x="1929" y="1006"/>
                    <a:pt x="1971" y="975"/>
                    <a:pt x="2033" y="913"/>
                  </a:cubicBezTo>
                  <a:close/>
                  <a:moveTo>
                    <a:pt x="125" y="975"/>
                  </a:moveTo>
                  <a:lnTo>
                    <a:pt x="176" y="1027"/>
                  </a:lnTo>
                  <a:cubicBezTo>
                    <a:pt x="187" y="1037"/>
                    <a:pt x="208" y="1047"/>
                    <a:pt x="218" y="1068"/>
                  </a:cubicBezTo>
                  <a:cubicBezTo>
                    <a:pt x="192" y="1074"/>
                    <a:pt x="171" y="1076"/>
                    <a:pt x="154" y="1076"/>
                  </a:cubicBezTo>
                  <a:cubicBezTo>
                    <a:pt x="137" y="1076"/>
                    <a:pt x="124" y="1074"/>
                    <a:pt x="114" y="1068"/>
                  </a:cubicBezTo>
                  <a:cubicBezTo>
                    <a:pt x="104" y="1058"/>
                    <a:pt x="104" y="1047"/>
                    <a:pt x="104" y="1037"/>
                  </a:cubicBezTo>
                  <a:lnTo>
                    <a:pt x="104" y="1017"/>
                  </a:lnTo>
                  <a:cubicBezTo>
                    <a:pt x="114" y="996"/>
                    <a:pt x="114" y="985"/>
                    <a:pt x="125" y="975"/>
                  </a:cubicBezTo>
                  <a:close/>
                  <a:moveTo>
                    <a:pt x="1607" y="104"/>
                  </a:moveTo>
                  <a:cubicBezTo>
                    <a:pt x="1701" y="104"/>
                    <a:pt x="1784" y="114"/>
                    <a:pt x="1846" y="197"/>
                  </a:cubicBezTo>
                  <a:cubicBezTo>
                    <a:pt x="1846" y="197"/>
                    <a:pt x="1846" y="208"/>
                    <a:pt x="1856" y="208"/>
                  </a:cubicBezTo>
                  <a:cubicBezTo>
                    <a:pt x="2085" y="332"/>
                    <a:pt x="2064" y="550"/>
                    <a:pt x="2043" y="757"/>
                  </a:cubicBezTo>
                  <a:cubicBezTo>
                    <a:pt x="2022" y="913"/>
                    <a:pt x="1805" y="1079"/>
                    <a:pt x="1649" y="1079"/>
                  </a:cubicBezTo>
                  <a:lnTo>
                    <a:pt x="1068" y="1079"/>
                  </a:lnTo>
                  <a:cubicBezTo>
                    <a:pt x="861" y="1079"/>
                    <a:pt x="664" y="1079"/>
                    <a:pt x="457" y="1089"/>
                  </a:cubicBezTo>
                  <a:cubicBezTo>
                    <a:pt x="374" y="1089"/>
                    <a:pt x="321" y="1058"/>
                    <a:pt x="259" y="996"/>
                  </a:cubicBezTo>
                  <a:cubicBezTo>
                    <a:pt x="249" y="996"/>
                    <a:pt x="249" y="996"/>
                    <a:pt x="238" y="985"/>
                  </a:cubicBezTo>
                  <a:lnTo>
                    <a:pt x="208" y="955"/>
                  </a:lnTo>
                  <a:cubicBezTo>
                    <a:pt x="176" y="923"/>
                    <a:pt x="155" y="892"/>
                    <a:pt x="146" y="861"/>
                  </a:cubicBezTo>
                  <a:cubicBezTo>
                    <a:pt x="135" y="840"/>
                    <a:pt x="135" y="830"/>
                    <a:pt x="125" y="819"/>
                  </a:cubicBezTo>
                  <a:cubicBezTo>
                    <a:pt x="114" y="799"/>
                    <a:pt x="114" y="789"/>
                    <a:pt x="114" y="768"/>
                  </a:cubicBezTo>
                  <a:cubicBezTo>
                    <a:pt x="104" y="757"/>
                    <a:pt x="104" y="736"/>
                    <a:pt x="104" y="726"/>
                  </a:cubicBezTo>
                  <a:cubicBezTo>
                    <a:pt x="93" y="706"/>
                    <a:pt x="93" y="695"/>
                    <a:pt x="93" y="685"/>
                  </a:cubicBezTo>
                  <a:cubicBezTo>
                    <a:pt x="83" y="602"/>
                    <a:pt x="93" y="508"/>
                    <a:pt x="104" y="425"/>
                  </a:cubicBezTo>
                  <a:cubicBezTo>
                    <a:pt x="114" y="363"/>
                    <a:pt x="197" y="311"/>
                    <a:pt x="228" y="259"/>
                  </a:cubicBezTo>
                  <a:cubicBezTo>
                    <a:pt x="311" y="135"/>
                    <a:pt x="415" y="104"/>
                    <a:pt x="560" y="104"/>
                  </a:cubicBezTo>
                  <a:cubicBezTo>
                    <a:pt x="706" y="109"/>
                    <a:pt x="851" y="112"/>
                    <a:pt x="996" y="112"/>
                  </a:cubicBezTo>
                  <a:cubicBezTo>
                    <a:pt x="1141" y="112"/>
                    <a:pt x="1286" y="109"/>
                    <a:pt x="1432" y="104"/>
                  </a:cubicBezTo>
                  <a:close/>
                  <a:moveTo>
                    <a:pt x="146" y="0"/>
                  </a:moveTo>
                  <a:cubicBezTo>
                    <a:pt x="21" y="0"/>
                    <a:pt x="0" y="21"/>
                    <a:pt x="0" y="146"/>
                  </a:cubicBezTo>
                  <a:lnTo>
                    <a:pt x="0" y="1079"/>
                  </a:lnTo>
                  <a:cubicBezTo>
                    <a:pt x="0" y="1100"/>
                    <a:pt x="0" y="1110"/>
                    <a:pt x="10" y="1130"/>
                  </a:cubicBezTo>
                  <a:cubicBezTo>
                    <a:pt x="10" y="1141"/>
                    <a:pt x="21" y="1162"/>
                    <a:pt x="21" y="1172"/>
                  </a:cubicBezTo>
                  <a:lnTo>
                    <a:pt x="2137" y="1172"/>
                  </a:lnTo>
                  <a:cubicBezTo>
                    <a:pt x="2158" y="789"/>
                    <a:pt x="2158" y="415"/>
                    <a:pt x="2137" y="21"/>
                  </a:cubicBezTo>
                  <a:cubicBezTo>
                    <a:pt x="2085" y="21"/>
                    <a:pt x="2043" y="10"/>
                    <a:pt x="2012" y="10"/>
                  </a:cubicBezTo>
                  <a:lnTo>
                    <a:pt x="1535" y="10"/>
                  </a:lnTo>
                  <a:cubicBezTo>
                    <a:pt x="1068" y="0"/>
                    <a:pt x="612"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34"/>
            <p:cNvSpPr/>
            <p:nvPr/>
          </p:nvSpPr>
          <p:spPr>
            <a:xfrm>
              <a:off x="2781475" y="1797679"/>
              <a:ext cx="220212" cy="163842"/>
            </a:xfrm>
            <a:custGeom>
              <a:avLst/>
              <a:gdLst/>
              <a:ahLst/>
              <a:cxnLst/>
              <a:rect l="l" t="t" r="r" b="b"/>
              <a:pathLst>
                <a:path w="1547" h="1151" extrusionOk="0">
                  <a:moveTo>
                    <a:pt x="1405" y="99"/>
                  </a:moveTo>
                  <a:cubicBezTo>
                    <a:pt x="1466" y="99"/>
                    <a:pt x="1472" y="139"/>
                    <a:pt x="1463" y="208"/>
                  </a:cubicBezTo>
                  <a:cubicBezTo>
                    <a:pt x="1453" y="203"/>
                    <a:pt x="1443" y="203"/>
                    <a:pt x="1434" y="203"/>
                  </a:cubicBezTo>
                  <a:cubicBezTo>
                    <a:pt x="1424" y="203"/>
                    <a:pt x="1417" y="203"/>
                    <a:pt x="1411" y="198"/>
                  </a:cubicBezTo>
                  <a:cubicBezTo>
                    <a:pt x="1390" y="166"/>
                    <a:pt x="1381" y="146"/>
                    <a:pt x="1360" y="104"/>
                  </a:cubicBezTo>
                  <a:cubicBezTo>
                    <a:pt x="1378" y="100"/>
                    <a:pt x="1393" y="99"/>
                    <a:pt x="1405" y="99"/>
                  </a:cubicBezTo>
                  <a:close/>
                  <a:moveTo>
                    <a:pt x="229" y="104"/>
                  </a:moveTo>
                  <a:cubicBezTo>
                    <a:pt x="187" y="166"/>
                    <a:pt x="157" y="208"/>
                    <a:pt x="115" y="260"/>
                  </a:cubicBezTo>
                  <a:cubicBezTo>
                    <a:pt x="74" y="104"/>
                    <a:pt x="74" y="104"/>
                    <a:pt x="229" y="104"/>
                  </a:cubicBezTo>
                  <a:close/>
                  <a:moveTo>
                    <a:pt x="94" y="934"/>
                  </a:moveTo>
                  <a:lnTo>
                    <a:pt x="104" y="945"/>
                  </a:lnTo>
                  <a:cubicBezTo>
                    <a:pt x="146" y="975"/>
                    <a:pt x="167" y="996"/>
                    <a:pt x="219" y="1027"/>
                  </a:cubicBezTo>
                  <a:cubicBezTo>
                    <a:pt x="190" y="1033"/>
                    <a:pt x="167" y="1037"/>
                    <a:pt x="148" y="1037"/>
                  </a:cubicBezTo>
                  <a:cubicBezTo>
                    <a:pt x="101" y="1037"/>
                    <a:pt x="87" y="1014"/>
                    <a:pt x="94" y="954"/>
                  </a:cubicBezTo>
                  <a:lnTo>
                    <a:pt x="94" y="934"/>
                  </a:lnTo>
                  <a:close/>
                  <a:moveTo>
                    <a:pt x="1443" y="903"/>
                  </a:moveTo>
                  <a:lnTo>
                    <a:pt x="1443" y="903"/>
                  </a:lnTo>
                  <a:cubicBezTo>
                    <a:pt x="1465" y="1008"/>
                    <a:pt x="1471" y="1037"/>
                    <a:pt x="1409" y="1037"/>
                  </a:cubicBezTo>
                  <a:cubicBezTo>
                    <a:pt x="1386" y="1037"/>
                    <a:pt x="1353" y="1033"/>
                    <a:pt x="1307" y="1027"/>
                  </a:cubicBezTo>
                  <a:cubicBezTo>
                    <a:pt x="1349" y="975"/>
                    <a:pt x="1390" y="945"/>
                    <a:pt x="1443" y="903"/>
                  </a:cubicBezTo>
                  <a:close/>
                  <a:moveTo>
                    <a:pt x="1245" y="94"/>
                  </a:moveTo>
                  <a:cubicBezTo>
                    <a:pt x="1307" y="187"/>
                    <a:pt x="1360" y="249"/>
                    <a:pt x="1411" y="332"/>
                  </a:cubicBezTo>
                  <a:lnTo>
                    <a:pt x="1473" y="488"/>
                  </a:lnTo>
                  <a:cubicBezTo>
                    <a:pt x="1536" y="747"/>
                    <a:pt x="1360" y="882"/>
                    <a:pt x="1183" y="1017"/>
                  </a:cubicBezTo>
                  <a:cubicBezTo>
                    <a:pt x="1152" y="1048"/>
                    <a:pt x="1100" y="1048"/>
                    <a:pt x="1049" y="1048"/>
                  </a:cubicBezTo>
                  <a:lnTo>
                    <a:pt x="436" y="1048"/>
                  </a:lnTo>
                  <a:cubicBezTo>
                    <a:pt x="353" y="1048"/>
                    <a:pt x="250" y="986"/>
                    <a:pt x="177" y="903"/>
                  </a:cubicBezTo>
                  <a:cubicBezTo>
                    <a:pt x="125" y="862"/>
                    <a:pt x="94" y="809"/>
                    <a:pt x="94" y="758"/>
                  </a:cubicBezTo>
                  <a:cubicBezTo>
                    <a:pt x="74" y="654"/>
                    <a:pt x="53" y="540"/>
                    <a:pt x="94" y="447"/>
                  </a:cubicBezTo>
                  <a:cubicBezTo>
                    <a:pt x="146" y="322"/>
                    <a:pt x="250" y="219"/>
                    <a:pt x="333" y="115"/>
                  </a:cubicBezTo>
                  <a:cubicBezTo>
                    <a:pt x="343" y="94"/>
                    <a:pt x="385" y="94"/>
                    <a:pt x="416" y="94"/>
                  </a:cubicBezTo>
                  <a:close/>
                  <a:moveTo>
                    <a:pt x="157" y="0"/>
                  </a:moveTo>
                  <a:cubicBezTo>
                    <a:pt x="21" y="0"/>
                    <a:pt x="1" y="21"/>
                    <a:pt x="1" y="166"/>
                  </a:cubicBezTo>
                  <a:lnTo>
                    <a:pt x="1" y="1007"/>
                  </a:lnTo>
                  <a:cubicBezTo>
                    <a:pt x="1" y="1048"/>
                    <a:pt x="21" y="1090"/>
                    <a:pt x="21" y="1120"/>
                  </a:cubicBezTo>
                  <a:cubicBezTo>
                    <a:pt x="155" y="1141"/>
                    <a:pt x="396" y="1150"/>
                    <a:pt x="647" y="1150"/>
                  </a:cubicBezTo>
                  <a:cubicBezTo>
                    <a:pt x="1039" y="1150"/>
                    <a:pt x="1458" y="1128"/>
                    <a:pt x="1546" y="1090"/>
                  </a:cubicBezTo>
                  <a:lnTo>
                    <a:pt x="1546" y="21"/>
                  </a:lnTo>
                  <a:cubicBezTo>
                    <a:pt x="1505" y="11"/>
                    <a:pt x="1473" y="0"/>
                    <a:pt x="1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4"/>
            <p:cNvSpPr/>
            <p:nvPr/>
          </p:nvSpPr>
          <p:spPr>
            <a:xfrm>
              <a:off x="3082682" y="1798106"/>
              <a:ext cx="258503" cy="164981"/>
            </a:xfrm>
            <a:custGeom>
              <a:avLst/>
              <a:gdLst/>
              <a:ahLst/>
              <a:cxnLst/>
              <a:rect l="l" t="t" r="r" b="b"/>
              <a:pathLst>
                <a:path w="1816" h="1159" extrusionOk="0">
                  <a:moveTo>
                    <a:pt x="167" y="99"/>
                  </a:moveTo>
                  <a:cubicBezTo>
                    <a:pt x="176" y="99"/>
                    <a:pt x="187" y="100"/>
                    <a:pt x="198" y="101"/>
                  </a:cubicBezTo>
                  <a:cubicBezTo>
                    <a:pt x="166" y="143"/>
                    <a:pt x="146" y="163"/>
                    <a:pt x="115" y="205"/>
                  </a:cubicBezTo>
                  <a:cubicBezTo>
                    <a:pt x="87" y="132"/>
                    <a:pt x="100" y="99"/>
                    <a:pt x="167" y="99"/>
                  </a:cubicBezTo>
                  <a:close/>
                  <a:moveTo>
                    <a:pt x="1672" y="99"/>
                  </a:moveTo>
                  <a:cubicBezTo>
                    <a:pt x="1729" y="99"/>
                    <a:pt x="1735" y="134"/>
                    <a:pt x="1712" y="225"/>
                  </a:cubicBezTo>
                  <a:cubicBezTo>
                    <a:pt x="1671" y="184"/>
                    <a:pt x="1639" y="153"/>
                    <a:pt x="1588" y="112"/>
                  </a:cubicBezTo>
                  <a:cubicBezTo>
                    <a:pt x="1623" y="103"/>
                    <a:pt x="1651" y="99"/>
                    <a:pt x="1672" y="99"/>
                  </a:cubicBezTo>
                  <a:close/>
                  <a:moveTo>
                    <a:pt x="104" y="900"/>
                  </a:moveTo>
                  <a:cubicBezTo>
                    <a:pt x="156" y="951"/>
                    <a:pt x="177" y="983"/>
                    <a:pt x="208" y="1014"/>
                  </a:cubicBezTo>
                  <a:cubicBezTo>
                    <a:pt x="175" y="1024"/>
                    <a:pt x="152" y="1031"/>
                    <a:pt x="137" y="1031"/>
                  </a:cubicBezTo>
                  <a:cubicBezTo>
                    <a:pt x="104" y="1031"/>
                    <a:pt x="104" y="999"/>
                    <a:pt x="104" y="900"/>
                  </a:cubicBezTo>
                  <a:close/>
                  <a:moveTo>
                    <a:pt x="1701" y="900"/>
                  </a:moveTo>
                  <a:cubicBezTo>
                    <a:pt x="1734" y="1014"/>
                    <a:pt x="1741" y="1039"/>
                    <a:pt x="1667" y="1039"/>
                  </a:cubicBezTo>
                  <a:cubicBezTo>
                    <a:pt x="1647" y="1039"/>
                    <a:pt x="1621" y="1037"/>
                    <a:pt x="1588" y="1034"/>
                  </a:cubicBezTo>
                  <a:cubicBezTo>
                    <a:pt x="1629" y="972"/>
                    <a:pt x="1671" y="942"/>
                    <a:pt x="1701" y="900"/>
                  </a:cubicBezTo>
                  <a:close/>
                  <a:moveTo>
                    <a:pt x="1380" y="91"/>
                  </a:moveTo>
                  <a:cubicBezTo>
                    <a:pt x="1546" y="91"/>
                    <a:pt x="1733" y="267"/>
                    <a:pt x="1733" y="433"/>
                  </a:cubicBezTo>
                  <a:lnTo>
                    <a:pt x="1733" y="516"/>
                  </a:lnTo>
                  <a:cubicBezTo>
                    <a:pt x="1784" y="744"/>
                    <a:pt x="1629" y="868"/>
                    <a:pt x="1505" y="1014"/>
                  </a:cubicBezTo>
                  <a:cubicBezTo>
                    <a:pt x="1484" y="1045"/>
                    <a:pt x="1422" y="1045"/>
                    <a:pt x="1380" y="1055"/>
                  </a:cubicBezTo>
                  <a:lnTo>
                    <a:pt x="903" y="1055"/>
                  </a:lnTo>
                  <a:cubicBezTo>
                    <a:pt x="799" y="1055"/>
                    <a:pt x="696" y="1051"/>
                    <a:pt x="592" y="1051"/>
                  </a:cubicBezTo>
                  <a:cubicBezTo>
                    <a:pt x="540" y="1051"/>
                    <a:pt x="488" y="1052"/>
                    <a:pt x="436" y="1055"/>
                  </a:cubicBezTo>
                  <a:cubicBezTo>
                    <a:pt x="364" y="1055"/>
                    <a:pt x="312" y="1024"/>
                    <a:pt x="260" y="972"/>
                  </a:cubicBezTo>
                  <a:cubicBezTo>
                    <a:pt x="249" y="972"/>
                    <a:pt x="249" y="962"/>
                    <a:pt x="249" y="962"/>
                  </a:cubicBezTo>
                  <a:cubicBezTo>
                    <a:pt x="239" y="951"/>
                    <a:pt x="219" y="942"/>
                    <a:pt x="208" y="921"/>
                  </a:cubicBezTo>
                  <a:lnTo>
                    <a:pt x="166" y="879"/>
                  </a:lnTo>
                  <a:cubicBezTo>
                    <a:pt x="166" y="868"/>
                    <a:pt x="156" y="859"/>
                    <a:pt x="156" y="848"/>
                  </a:cubicBezTo>
                  <a:cubicBezTo>
                    <a:pt x="146" y="838"/>
                    <a:pt x="146" y="827"/>
                    <a:pt x="136" y="817"/>
                  </a:cubicBezTo>
                  <a:cubicBezTo>
                    <a:pt x="125" y="806"/>
                    <a:pt x="125" y="786"/>
                    <a:pt x="115" y="776"/>
                  </a:cubicBezTo>
                  <a:cubicBezTo>
                    <a:pt x="115" y="755"/>
                    <a:pt x="115" y="744"/>
                    <a:pt x="104" y="734"/>
                  </a:cubicBezTo>
                  <a:cubicBezTo>
                    <a:pt x="83" y="630"/>
                    <a:pt x="83" y="516"/>
                    <a:pt x="94" y="412"/>
                  </a:cubicBezTo>
                  <a:cubicBezTo>
                    <a:pt x="104" y="278"/>
                    <a:pt x="260" y="133"/>
                    <a:pt x="395" y="101"/>
                  </a:cubicBezTo>
                  <a:cubicBezTo>
                    <a:pt x="415" y="101"/>
                    <a:pt x="436" y="91"/>
                    <a:pt x="447" y="91"/>
                  </a:cubicBezTo>
                  <a:close/>
                  <a:moveTo>
                    <a:pt x="793" y="0"/>
                  </a:moveTo>
                  <a:cubicBezTo>
                    <a:pt x="649" y="0"/>
                    <a:pt x="509" y="3"/>
                    <a:pt x="385" y="8"/>
                  </a:cubicBezTo>
                  <a:cubicBezTo>
                    <a:pt x="198" y="18"/>
                    <a:pt x="53" y="29"/>
                    <a:pt x="0" y="39"/>
                  </a:cubicBezTo>
                  <a:cubicBezTo>
                    <a:pt x="0" y="340"/>
                    <a:pt x="0" y="640"/>
                    <a:pt x="11" y="942"/>
                  </a:cubicBezTo>
                  <a:lnTo>
                    <a:pt x="11" y="1034"/>
                  </a:lnTo>
                  <a:cubicBezTo>
                    <a:pt x="11" y="1128"/>
                    <a:pt x="63" y="1149"/>
                    <a:pt x="125" y="1149"/>
                  </a:cubicBezTo>
                  <a:cubicBezTo>
                    <a:pt x="136" y="1159"/>
                    <a:pt x="156" y="1159"/>
                    <a:pt x="166" y="1159"/>
                  </a:cubicBezTo>
                  <a:cubicBezTo>
                    <a:pt x="353" y="1149"/>
                    <a:pt x="540" y="1149"/>
                    <a:pt x="716" y="1149"/>
                  </a:cubicBezTo>
                  <a:cubicBezTo>
                    <a:pt x="924" y="1149"/>
                    <a:pt x="1127" y="1153"/>
                    <a:pt x="1331" y="1153"/>
                  </a:cubicBezTo>
                  <a:cubicBezTo>
                    <a:pt x="1433" y="1153"/>
                    <a:pt x="1535" y="1152"/>
                    <a:pt x="1639" y="1149"/>
                  </a:cubicBezTo>
                  <a:cubicBezTo>
                    <a:pt x="1795" y="1149"/>
                    <a:pt x="1816" y="1128"/>
                    <a:pt x="1816" y="972"/>
                  </a:cubicBezTo>
                  <a:lnTo>
                    <a:pt x="1816" y="143"/>
                  </a:lnTo>
                  <a:cubicBezTo>
                    <a:pt x="1816" y="112"/>
                    <a:pt x="1805" y="70"/>
                    <a:pt x="1795" y="29"/>
                  </a:cubicBezTo>
                  <a:cubicBezTo>
                    <a:pt x="1691" y="18"/>
                    <a:pt x="1473" y="8"/>
                    <a:pt x="1224" y="8"/>
                  </a:cubicBezTo>
                  <a:cubicBezTo>
                    <a:pt x="1084" y="3"/>
                    <a:pt x="937" y="0"/>
                    <a:pt x="7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4"/>
            <p:cNvSpPr/>
            <p:nvPr/>
          </p:nvSpPr>
          <p:spPr>
            <a:xfrm>
              <a:off x="4012779" y="1811059"/>
              <a:ext cx="199429" cy="143202"/>
            </a:xfrm>
            <a:custGeom>
              <a:avLst/>
              <a:gdLst/>
              <a:ahLst/>
              <a:cxnLst/>
              <a:rect l="l" t="t" r="r" b="b"/>
              <a:pathLst>
                <a:path w="1401" h="1006" extrusionOk="0">
                  <a:moveTo>
                    <a:pt x="1120" y="0"/>
                  </a:moveTo>
                  <a:cubicBezTo>
                    <a:pt x="841" y="259"/>
                    <a:pt x="550" y="529"/>
                    <a:pt x="291" y="819"/>
                  </a:cubicBezTo>
                  <a:cubicBezTo>
                    <a:pt x="198" y="881"/>
                    <a:pt x="94" y="943"/>
                    <a:pt x="0" y="996"/>
                  </a:cubicBezTo>
                  <a:cubicBezTo>
                    <a:pt x="249" y="996"/>
                    <a:pt x="509" y="1006"/>
                    <a:pt x="758" y="1006"/>
                  </a:cubicBezTo>
                  <a:cubicBezTo>
                    <a:pt x="1110" y="1006"/>
                    <a:pt x="1110" y="1006"/>
                    <a:pt x="1339" y="747"/>
                  </a:cubicBezTo>
                  <a:cubicBezTo>
                    <a:pt x="1369" y="715"/>
                    <a:pt x="1390" y="674"/>
                    <a:pt x="1390" y="643"/>
                  </a:cubicBezTo>
                  <a:cubicBezTo>
                    <a:pt x="1401" y="591"/>
                    <a:pt x="1401" y="539"/>
                    <a:pt x="1401" y="498"/>
                  </a:cubicBezTo>
                  <a:cubicBezTo>
                    <a:pt x="1401" y="342"/>
                    <a:pt x="1359" y="197"/>
                    <a:pt x="1224" y="72"/>
                  </a:cubicBezTo>
                  <a:cubicBezTo>
                    <a:pt x="1183" y="42"/>
                    <a:pt x="1152" y="10"/>
                    <a:pt x="1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4"/>
            <p:cNvSpPr/>
            <p:nvPr/>
          </p:nvSpPr>
          <p:spPr>
            <a:xfrm>
              <a:off x="3689508" y="1824298"/>
              <a:ext cx="16370" cy="13381"/>
            </a:xfrm>
            <a:custGeom>
              <a:avLst/>
              <a:gdLst/>
              <a:ahLst/>
              <a:cxnLst/>
              <a:rect l="l" t="t" r="r" b="b"/>
              <a:pathLst>
                <a:path w="115" h="94" extrusionOk="0">
                  <a:moveTo>
                    <a:pt x="0" y="0"/>
                  </a:moveTo>
                  <a:cubicBezTo>
                    <a:pt x="0" y="11"/>
                    <a:pt x="0" y="11"/>
                    <a:pt x="10" y="11"/>
                  </a:cubicBezTo>
                  <a:cubicBezTo>
                    <a:pt x="10" y="11"/>
                    <a:pt x="0" y="11"/>
                    <a:pt x="0" y="0"/>
                  </a:cubicBezTo>
                  <a:close/>
                  <a:moveTo>
                    <a:pt x="10" y="11"/>
                  </a:moveTo>
                  <a:lnTo>
                    <a:pt x="10" y="11"/>
                  </a:lnTo>
                  <a:cubicBezTo>
                    <a:pt x="52" y="41"/>
                    <a:pt x="93" y="62"/>
                    <a:pt x="114" y="94"/>
                  </a:cubicBezTo>
                  <a:cubicBezTo>
                    <a:pt x="93" y="62"/>
                    <a:pt x="52" y="32"/>
                    <a:pt x="10" y="11"/>
                  </a:cubicBez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4"/>
            <p:cNvSpPr/>
            <p:nvPr/>
          </p:nvSpPr>
          <p:spPr>
            <a:xfrm>
              <a:off x="3466450" y="1837536"/>
              <a:ext cx="251243" cy="112312"/>
            </a:xfrm>
            <a:custGeom>
              <a:avLst/>
              <a:gdLst/>
              <a:ahLst/>
              <a:cxnLst/>
              <a:rect l="l" t="t" r="r" b="b"/>
              <a:pathLst>
                <a:path w="1765" h="789" extrusionOk="0">
                  <a:moveTo>
                    <a:pt x="717" y="789"/>
                  </a:moveTo>
                  <a:lnTo>
                    <a:pt x="789" y="789"/>
                  </a:lnTo>
                  <a:lnTo>
                    <a:pt x="914" y="789"/>
                  </a:lnTo>
                  <a:lnTo>
                    <a:pt x="789" y="789"/>
                  </a:lnTo>
                  <a:lnTo>
                    <a:pt x="779" y="789"/>
                  </a:lnTo>
                  <a:lnTo>
                    <a:pt x="717" y="789"/>
                  </a:lnTo>
                  <a:close/>
                  <a:moveTo>
                    <a:pt x="706" y="789"/>
                  </a:moveTo>
                  <a:lnTo>
                    <a:pt x="717" y="789"/>
                  </a:lnTo>
                  <a:lnTo>
                    <a:pt x="706" y="789"/>
                  </a:lnTo>
                  <a:close/>
                  <a:moveTo>
                    <a:pt x="437" y="789"/>
                  </a:moveTo>
                  <a:lnTo>
                    <a:pt x="302" y="789"/>
                  </a:lnTo>
                  <a:lnTo>
                    <a:pt x="437" y="789"/>
                  </a:lnTo>
                  <a:lnTo>
                    <a:pt x="644" y="789"/>
                  </a:lnTo>
                  <a:lnTo>
                    <a:pt x="613" y="789"/>
                  </a:lnTo>
                  <a:lnTo>
                    <a:pt x="437" y="789"/>
                  </a:lnTo>
                  <a:close/>
                  <a:moveTo>
                    <a:pt x="1432" y="789"/>
                  </a:moveTo>
                  <a:lnTo>
                    <a:pt x="1370" y="789"/>
                  </a:lnTo>
                  <a:lnTo>
                    <a:pt x="1266" y="789"/>
                  </a:lnTo>
                  <a:lnTo>
                    <a:pt x="1370" y="789"/>
                  </a:lnTo>
                  <a:lnTo>
                    <a:pt x="1432" y="789"/>
                  </a:lnTo>
                  <a:close/>
                  <a:moveTo>
                    <a:pt x="1" y="737"/>
                  </a:moveTo>
                  <a:lnTo>
                    <a:pt x="1" y="737"/>
                  </a:lnTo>
                  <a:cubicBezTo>
                    <a:pt x="22" y="747"/>
                    <a:pt x="32" y="747"/>
                    <a:pt x="42" y="757"/>
                  </a:cubicBezTo>
                  <a:cubicBezTo>
                    <a:pt x="32" y="747"/>
                    <a:pt x="22" y="747"/>
                    <a:pt x="1" y="737"/>
                  </a:cubicBezTo>
                  <a:close/>
                  <a:moveTo>
                    <a:pt x="1764" y="446"/>
                  </a:moveTo>
                  <a:lnTo>
                    <a:pt x="1764" y="467"/>
                  </a:lnTo>
                  <a:lnTo>
                    <a:pt x="1764" y="478"/>
                  </a:lnTo>
                  <a:lnTo>
                    <a:pt x="1764" y="467"/>
                  </a:lnTo>
                  <a:lnTo>
                    <a:pt x="1764" y="446"/>
                  </a:lnTo>
                  <a:close/>
                  <a:moveTo>
                    <a:pt x="1764" y="197"/>
                  </a:moveTo>
                  <a:lnTo>
                    <a:pt x="1764" y="197"/>
                  </a:lnTo>
                  <a:lnTo>
                    <a:pt x="1764" y="197"/>
                  </a:lnTo>
                  <a:close/>
                  <a:moveTo>
                    <a:pt x="1681" y="1"/>
                  </a:moveTo>
                  <a:cubicBezTo>
                    <a:pt x="1733" y="63"/>
                    <a:pt x="1754" y="125"/>
                    <a:pt x="1764" y="197"/>
                  </a:cubicBezTo>
                  <a:cubicBezTo>
                    <a:pt x="1754" y="125"/>
                    <a:pt x="1733" y="63"/>
                    <a:pt x="1681"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34"/>
            <p:cNvSpPr/>
            <p:nvPr/>
          </p:nvSpPr>
          <p:spPr>
            <a:xfrm>
              <a:off x="3460614" y="1811059"/>
              <a:ext cx="258503" cy="140212"/>
            </a:xfrm>
            <a:custGeom>
              <a:avLst/>
              <a:gdLst/>
              <a:ahLst/>
              <a:cxnLst/>
              <a:rect l="l" t="t" r="r" b="b"/>
              <a:pathLst>
                <a:path w="1816" h="985" extrusionOk="0">
                  <a:moveTo>
                    <a:pt x="1194" y="0"/>
                  </a:moveTo>
                  <a:cubicBezTo>
                    <a:pt x="1058" y="134"/>
                    <a:pt x="934" y="270"/>
                    <a:pt x="809" y="404"/>
                  </a:cubicBezTo>
                  <a:cubicBezTo>
                    <a:pt x="540" y="570"/>
                    <a:pt x="270" y="726"/>
                    <a:pt x="0" y="881"/>
                  </a:cubicBezTo>
                  <a:cubicBezTo>
                    <a:pt x="11" y="881"/>
                    <a:pt x="11" y="892"/>
                    <a:pt x="11" y="892"/>
                  </a:cubicBezTo>
                  <a:lnTo>
                    <a:pt x="21" y="892"/>
                  </a:lnTo>
                  <a:cubicBezTo>
                    <a:pt x="32" y="902"/>
                    <a:pt x="42" y="913"/>
                    <a:pt x="42" y="923"/>
                  </a:cubicBezTo>
                  <a:cubicBezTo>
                    <a:pt x="63" y="933"/>
                    <a:pt x="73" y="933"/>
                    <a:pt x="83" y="943"/>
                  </a:cubicBezTo>
                  <a:cubicBezTo>
                    <a:pt x="125" y="964"/>
                    <a:pt x="166" y="985"/>
                    <a:pt x="219" y="985"/>
                  </a:cubicBezTo>
                  <a:cubicBezTo>
                    <a:pt x="260" y="985"/>
                    <a:pt x="302" y="975"/>
                    <a:pt x="343" y="975"/>
                  </a:cubicBezTo>
                  <a:lnTo>
                    <a:pt x="1473" y="975"/>
                  </a:lnTo>
                  <a:cubicBezTo>
                    <a:pt x="1618" y="933"/>
                    <a:pt x="1784" y="788"/>
                    <a:pt x="1805" y="664"/>
                  </a:cubicBezTo>
                  <a:lnTo>
                    <a:pt x="1805" y="653"/>
                  </a:lnTo>
                  <a:lnTo>
                    <a:pt x="1805" y="632"/>
                  </a:lnTo>
                  <a:cubicBezTo>
                    <a:pt x="1816" y="549"/>
                    <a:pt x="1816" y="456"/>
                    <a:pt x="1805" y="383"/>
                  </a:cubicBezTo>
                  <a:cubicBezTo>
                    <a:pt x="1795" y="311"/>
                    <a:pt x="1774" y="249"/>
                    <a:pt x="1722" y="187"/>
                  </a:cubicBezTo>
                  <a:cubicBezTo>
                    <a:pt x="1701" y="155"/>
                    <a:pt x="1660" y="134"/>
                    <a:pt x="1618" y="104"/>
                  </a:cubicBezTo>
                  <a:cubicBezTo>
                    <a:pt x="1608" y="104"/>
                    <a:pt x="1608" y="104"/>
                    <a:pt x="1608" y="93"/>
                  </a:cubicBezTo>
                  <a:cubicBezTo>
                    <a:pt x="1577" y="62"/>
                    <a:pt x="1556" y="42"/>
                    <a:pt x="1515" y="21"/>
                  </a:cubicBezTo>
                  <a:cubicBezTo>
                    <a:pt x="1473" y="0"/>
                    <a:pt x="1432" y="0"/>
                    <a:pt x="13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4"/>
            <p:cNvSpPr/>
            <p:nvPr/>
          </p:nvSpPr>
          <p:spPr>
            <a:xfrm>
              <a:off x="3696768" y="1815330"/>
              <a:ext cx="19502" cy="17936"/>
            </a:xfrm>
            <a:custGeom>
              <a:avLst/>
              <a:gdLst/>
              <a:ahLst/>
              <a:cxnLst/>
              <a:rect l="l" t="t" r="r" b="b"/>
              <a:pathLst>
                <a:path w="137" h="126" extrusionOk="0">
                  <a:moveTo>
                    <a:pt x="125" y="104"/>
                  </a:moveTo>
                  <a:cubicBezTo>
                    <a:pt x="115" y="115"/>
                    <a:pt x="105" y="115"/>
                    <a:pt x="105" y="125"/>
                  </a:cubicBezTo>
                  <a:cubicBezTo>
                    <a:pt x="105" y="115"/>
                    <a:pt x="115" y="115"/>
                    <a:pt x="125" y="104"/>
                  </a:cubicBezTo>
                  <a:close/>
                  <a:moveTo>
                    <a:pt x="136" y="104"/>
                  </a:moveTo>
                  <a:lnTo>
                    <a:pt x="125" y="104"/>
                  </a:lnTo>
                  <a:lnTo>
                    <a:pt x="136" y="104"/>
                  </a:lnTo>
                  <a:lnTo>
                    <a:pt x="136" y="104"/>
                  </a:lnTo>
                  <a:close/>
                  <a:moveTo>
                    <a:pt x="1" y="12"/>
                  </a:moveTo>
                  <a:cubicBezTo>
                    <a:pt x="22" y="22"/>
                    <a:pt x="32" y="32"/>
                    <a:pt x="42" y="53"/>
                  </a:cubicBezTo>
                  <a:cubicBezTo>
                    <a:pt x="32" y="32"/>
                    <a:pt x="22" y="22"/>
                    <a:pt x="1" y="12"/>
                  </a:cubicBezTo>
                  <a:close/>
                  <a:moveTo>
                    <a:pt x="136" y="1"/>
                  </a:moveTo>
                  <a:lnTo>
                    <a:pt x="136" y="32"/>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4"/>
            <p:cNvSpPr/>
            <p:nvPr/>
          </p:nvSpPr>
          <p:spPr>
            <a:xfrm>
              <a:off x="3695345" y="1812483"/>
              <a:ext cx="20925" cy="20783"/>
            </a:xfrm>
            <a:custGeom>
              <a:avLst/>
              <a:gdLst/>
              <a:ahLst/>
              <a:cxnLst/>
              <a:rect l="l" t="t" r="r" b="b"/>
              <a:pathLst>
                <a:path w="147" h="146" extrusionOk="0">
                  <a:moveTo>
                    <a:pt x="94" y="0"/>
                  </a:moveTo>
                  <a:cubicBezTo>
                    <a:pt x="73" y="0"/>
                    <a:pt x="42" y="0"/>
                    <a:pt x="1" y="11"/>
                  </a:cubicBezTo>
                  <a:cubicBezTo>
                    <a:pt x="1" y="21"/>
                    <a:pt x="11" y="21"/>
                    <a:pt x="11" y="32"/>
                  </a:cubicBezTo>
                  <a:cubicBezTo>
                    <a:pt x="32" y="42"/>
                    <a:pt x="42" y="52"/>
                    <a:pt x="52" y="73"/>
                  </a:cubicBezTo>
                  <a:cubicBezTo>
                    <a:pt x="73" y="94"/>
                    <a:pt x="84" y="115"/>
                    <a:pt x="105" y="145"/>
                  </a:cubicBezTo>
                  <a:lnTo>
                    <a:pt x="115" y="145"/>
                  </a:lnTo>
                  <a:cubicBezTo>
                    <a:pt x="115" y="135"/>
                    <a:pt x="125" y="135"/>
                    <a:pt x="135" y="124"/>
                  </a:cubicBezTo>
                  <a:lnTo>
                    <a:pt x="146" y="124"/>
                  </a:lnTo>
                  <a:lnTo>
                    <a:pt x="146" y="52"/>
                  </a:lnTo>
                  <a:lnTo>
                    <a:pt x="146" y="21"/>
                  </a:lnTo>
                  <a:cubicBezTo>
                    <a:pt x="135" y="11"/>
                    <a:pt x="125" y="0"/>
                    <a:pt x="94" y="0"/>
                  </a:cubicBezTo>
                  <a:close/>
                </a:path>
              </a:pathLst>
            </a:custGeom>
            <a:solidFill>
              <a:srgbClr val="C2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4"/>
            <p:cNvSpPr/>
            <p:nvPr/>
          </p:nvSpPr>
          <p:spPr>
            <a:xfrm>
              <a:off x="3696768" y="1926218"/>
              <a:ext cx="19502" cy="20783"/>
            </a:xfrm>
            <a:custGeom>
              <a:avLst/>
              <a:gdLst/>
              <a:ahLst/>
              <a:cxnLst/>
              <a:rect l="l" t="t" r="r" b="b"/>
              <a:pathLst>
                <a:path w="137" h="146" extrusionOk="0">
                  <a:moveTo>
                    <a:pt x="136" y="93"/>
                  </a:moveTo>
                  <a:cubicBezTo>
                    <a:pt x="136" y="134"/>
                    <a:pt x="125" y="145"/>
                    <a:pt x="95" y="145"/>
                  </a:cubicBezTo>
                  <a:cubicBezTo>
                    <a:pt x="74" y="145"/>
                    <a:pt x="42" y="134"/>
                    <a:pt x="1" y="124"/>
                  </a:cubicBezTo>
                  <a:lnTo>
                    <a:pt x="1" y="124"/>
                  </a:lnTo>
                  <a:cubicBezTo>
                    <a:pt x="42" y="134"/>
                    <a:pt x="74" y="145"/>
                    <a:pt x="95" y="145"/>
                  </a:cubicBezTo>
                  <a:cubicBezTo>
                    <a:pt x="125" y="145"/>
                    <a:pt x="136" y="134"/>
                    <a:pt x="136" y="93"/>
                  </a:cubicBezTo>
                  <a:close/>
                  <a:moveTo>
                    <a:pt x="136" y="0"/>
                  </a:moveTo>
                  <a:cubicBezTo>
                    <a:pt x="115" y="21"/>
                    <a:pt x="95" y="31"/>
                    <a:pt x="84" y="51"/>
                  </a:cubicBezTo>
                  <a:cubicBezTo>
                    <a:pt x="95" y="31"/>
                    <a:pt x="115" y="21"/>
                    <a:pt x="136"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4"/>
            <p:cNvSpPr/>
            <p:nvPr/>
          </p:nvSpPr>
          <p:spPr>
            <a:xfrm>
              <a:off x="3696768" y="1926218"/>
              <a:ext cx="19502" cy="20783"/>
            </a:xfrm>
            <a:custGeom>
              <a:avLst/>
              <a:gdLst/>
              <a:ahLst/>
              <a:cxnLst/>
              <a:rect l="l" t="t" r="r" b="b"/>
              <a:pathLst>
                <a:path w="137" h="146" extrusionOk="0">
                  <a:moveTo>
                    <a:pt x="136" y="0"/>
                  </a:moveTo>
                  <a:cubicBezTo>
                    <a:pt x="115" y="21"/>
                    <a:pt x="95" y="31"/>
                    <a:pt x="84" y="51"/>
                  </a:cubicBezTo>
                  <a:cubicBezTo>
                    <a:pt x="53" y="83"/>
                    <a:pt x="22" y="104"/>
                    <a:pt x="1" y="124"/>
                  </a:cubicBezTo>
                  <a:cubicBezTo>
                    <a:pt x="42" y="134"/>
                    <a:pt x="74" y="145"/>
                    <a:pt x="95" y="145"/>
                  </a:cubicBezTo>
                  <a:cubicBezTo>
                    <a:pt x="125" y="145"/>
                    <a:pt x="136" y="134"/>
                    <a:pt x="136" y="93"/>
                  </a:cubicBezTo>
                  <a:lnTo>
                    <a:pt x="136" y="0"/>
                  </a:lnTo>
                  <a:close/>
                </a:path>
              </a:pathLst>
            </a:custGeom>
            <a:solidFill>
              <a:srgbClr val="C2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4"/>
            <p:cNvSpPr/>
            <p:nvPr/>
          </p:nvSpPr>
          <p:spPr>
            <a:xfrm>
              <a:off x="3444386" y="1948282"/>
              <a:ext cx="4555" cy="1566"/>
            </a:xfrm>
            <a:custGeom>
              <a:avLst/>
              <a:gdLst/>
              <a:ahLst/>
              <a:cxnLst/>
              <a:rect l="l" t="t" r="r" b="b"/>
              <a:pathLst>
                <a:path w="32" h="11" extrusionOk="0">
                  <a:moveTo>
                    <a:pt x="1" y="0"/>
                  </a:moveTo>
                  <a:cubicBezTo>
                    <a:pt x="1" y="11"/>
                    <a:pt x="11" y="11"/>
                    <a:pt x="31" y="11"/>
                  </a:cubicBezTo>
                  <a:cubicBezTo>
                    <a:pt x="22" y="11"/>
                    <a:pt x="1" y="11"/>
                    <a:pt x="1" y="0"/>
                  </a:cubicBez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4"/>
            <p:cNvSpPr/>
            <p:nvPr/>
          </p:nvSpPr>
          <p:spPr>
            <a:xfrm>
              <a:off x="3442963" y="1942303"/>
              <a:ext cx="14804" cy="7544"/>
            </a:xfrm>
            <a:custGeom>
              <a:avLst/>
              <a:gdLst/>
              <a:ahLst/>
              <a:cxnLst/>
              <a:rect l="l" t="t" r="r" b="b"/>
              <a:pathLst>
                <a:path w="104" h="53" extrusionOk="0">
                  <a:moveTo>
                    <a:pt x="62" y="1"/>
                  </a:moveTo>
                  <a:cubicBezTo>
                    <a:pt x="41" y="11"/>
                    <a:pt x="21" y="21"/>
                    <a:pt x="0" y="42"/>
                  </a:cubicBezTo>
                  <a:lnTo>
                    <a:pt x="11" y="42"/>
                  </a:lnTo>
                  <a:cubicBezTo>
                    <a:pt x="11" y="53"/>
                    <a:pt x="32" y="53"/>
                    <a:pt x="41" y="53"/>
                  </a:cubicBezTo>
                  <a:cubicBezTo>
                    <a:pt x="62" y="53"/>
                    <a:pt x="83" y="53"/>
                    <a:pt x="104" y="42"/>
                  </a:cubicBezTo>
                  <a:cubicBezTo>
                    <a:pt x="94" y="21"/>
                    <a:pt x="73" y="11"/>
                    <a:pt x="62" y="1"/>
                  </a:cubicBezTo>
                  <a:close/>
                </a:path>
              </a:pathLst>
            </a:custGeom>
            <a:solidFill>
              <a:srgbClr val="C2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4"/>
            <p:cNvSpPr/>
            <p:nvPr/>
          </p:nvSpPr>
          <p:spPr>
            <a:xfrm>
              <a:off x="3428159" y="1797679"/>
              <a:ext cx="304197" cy="165408"/>
            </a:xfrm>
            <a:custGeom>
              <a:avLst/>
              <a:gdLst/>
              <a:ahLst/>
              <a:cxnLst/>
              <a:rect l="l" t="t" r="r" b="b"/>
              <a:pathLst>
                <a:path w="2137" h="1162" extrusionOk="0">
                  <a:moveTo>
                    <a:pt x="1971" y="104"/>
                  </a:moveTo>
                  <a:cubicBezTo>
                    <a:pt x="2002" y="104"/>
                    <a:pt x="2012" y="115"/>
                    <a:pt x="2023" y="125"/>
                  </a:cubicBezTo>
                  <a:lnTo>
                    <a:pt x="2023" y="156"/>
                  </a:lnTo>
                  <a:lnTo>
                    <a:pt x="2023" y="228"/>
                  </a:lnTo>
                  <a:lnTo>
                    <a:pt x="2012" y="228"/>
                  </a:lnTo>
                  <a:cubicBezTo>
                    <a:pt x="2002" y="239"/>
                    <a:pt x="1992" y="239"/>
                    <a:pt x="1992" y="249"/>
                  </a:cubicBezTo>
                  <a:lnTo>
                    <a:pt x="1982" y="249"/>
                  </a:lnTo>
                  <a:cubicBezTo>
                    <a:pt x="1961" y="219"/>
                    <a:pt x="1950" y="198"/>
                    <a:pt x="1929" y="177"/>
                  </a:cubicBezTo>
                  <a:cubicBezTo>
                    <a:pt x="1919" y="156"/>
                    <a:pt x="1909" y="146"/>
                    <a:pt x="1888" y="136"/>
                  </a:cubicBezTo>
                  <a:cubicBezTo>
                    <a:pt x="1888" y="125"/>
                    <a:pt x="1878" y="125"/>
                    <a:pt x="1878" y="115"/>
                  </a:cubicBezTo>
                  <a:cubicBezTo>
                    <a:pt x="1919" y="104"/>
                    <a:pt x="1950" y="104"/>
                    <a:pt x="1971" y="104"/>
                  </a:cubicBezTo>
                  <a:close/>
                  <a:moveTo>
                    <a:pt x="2023" y="903"/>
                  </a:moveTo>
                  <a:lnTo>
                    <a:pt x="2023" y="996"/>
                  </a:lnTo>
                  <a:cubicBezTo>
                    <a:pt x="2023" y="1037"/>
                    <a:pt x="2012" y="1048"/>
                    <a:pt x="1982" y="1048"/>
                  </a:cubicBezTo>
                  <a:cubicBezTo>
                    <a:pt x="1961" y="1048"/>
                    <a:pt x="1929" y="1037"/>
                    <a:pt x="1888" y="1027"/>
                  </a:cubicBezTo>
                  <a:cubicBezTo>
                    <a:pt x="1909" y="1007"/>
                    <a:pt x="1940" y="986"/>
                    <a:pt x="1971" y="954"/>
                  </a:cubicBezTo>
                  <a:cubicBezTo>
                    <a:pt x="1982" y="934"/>
                    <a:pt x="2002" y="924"/>
                    <a:pt x="2023" y="903"/>
                  </a:cubicBezTo>
                  <a:close/>
                  <a:moveTo>
                    <a:pt x="1525" y="0"/>
                  </a:moveTo>
                  <a:cubicBezTo>
                    <a:pt x="1484" y="32"/>
                    <a:pt x="1452" y="63"/>
                    <a:pt x="1422" y="94"/>
                  </a:cubicBezTo>
                  <a:lnTo>
                    <a:pt x="1608" y="94"/>
                  </a:lnTo>
                  <a:cubicBezTo>
                    <a:pt x="1660" y="94"/>
                    <a:pt x="1701" y="94"/>
                    <a:pt x="1743" y="115"/>
                  </a:cubicBezTo>
                  <a:cubicBezTo>
                    <a:pt x="1784" y="136"/>
                    <a:pt x="1805" y="156"/>
                    <a:pt x="1836" y="187"/>
                  </a:cubicBezTo>
                  <a:cubicBezTo>
                    <a:pt x="1836" y="198"/>
                    <a:pt x="1846" y="198"/>
                    <a:pt x="1846" y="198"/>
                  </a:cubicBezTo>
                  <a:cubicBezTo>
                    <a:pt x="1888" y="219"/>
                    <a:pt x="1929" y="249"/>
                    <a:pt x="1950" y="281"/>
                  </a:cubicBezTo>
                  <a:cubicBezTo>
                    <a:pt x="2002" y="343"/>
                    <a:pt x="2023" y="405"/>
                    <a:pt x="2033" y="477"/>
                  </a:cubicBezTo>
                  <a:cubicBezTo>
                    <a:pt x="2044" y="550"/>
                    <a:pt x="2044" y="643"/>
                    <a:pt x="2033" y="726"/>
                  </a:cubicBezTo>
                  <a:lnTo>
                    <a:pt x="2033" y="747"/>
                  </a:lnTo>
                  <a:lnTo>
                    <a:pt x="2033" y="758"/>
                  </a:lnTo>
                  <a:cubicBezTo>
                    <a:pt x="2012" y="882"/>
                    <a:pt x="1846" y="1027"/>
                    <a:pt x="1701" y="1069"/>
                  </a:cubicBezTo>
                  <a:lnTo>
                    <a:pt x="571" y="1069"/>
                  </a:lnTo>
                  <a:cubicBezTo>
                    <a:pt x="530" y="1069"/>
                    <a:pt x="488" y="1079"/>
                    <a:pt x="447" y="1079"/>
                  </a:cubicBezTo>
                  <a:cubicBezTo>
                    <a:pt x="394" y="1079"/>
                    <a:pt x="353" y="1058"/>
                    <a:pt x="311" y="1037"/>
                  </a:cubicBezTo>
                  <a:cubicBezTo>
                    <a:pt x="301" y="1027"/>
                    <a:pt x="291" y="1027"/>
                    <a:pt x="270" y="1017"/>
                  </a:cubicBezTo>
                  <a:cubicBezTo>
                    <a:pt x="270" y="1007"/>
                    <a:pt x="260" y="996"/>
                    <a:pt x="249" y="986"/>
                  </a:cubicBezTo>
                  <a:lnTo>
                    <a:pt x="239" y="986"/>
                  </a:lnTo>
                  <a:cubicBezTo>
                    <a:pt x="239" y="986"/>
                    <a:pt x="239" y="975"/>
                    <a:pt x="228" y="975"/>
                  </a:cubicBezTo>
                  <a:cubicBezTo>
                    <a:pt x="208" y="996"/>
                    <a:pt x="187" y="1007"/>
                    <a:pt x="166" y="1017"/>
                  </a:cubicBezTo>
                  <a:cubicBezTo>
                    <a:pt x="177" y="1027"/>
                    <a:pt x="198" y="1037"/>
                    <a:pt x="208" y="1058"/>
                  </a:cubicBezTo>
                  <a:cubicBezTo>
                    <a:pt x="187" y="1069"/>
                    <a:pt x="166" y="1069"/>
                    <a:pt x="145" y="1069"/>
                  </a:cubicBezTo>
                  <a:cubicBezTo>
                    <a:pt x="125" y="1069"/>
                    <a:pt x="115" y="1069"/>
                    <a:pt x="115" y="1058"/>
                  </a:cubicBezTo>
                  <a:lnTo>
                    <a:pt x="104" y="1058"/>
                  </a:lnTo>
                  <a:lnTo>
                    <a:pt x="42" y="1090"/>
                  </a:lnTo>
                  <a:cubicBezTo>
                    <a:pt x="32" y="1100"/>
                    <a:pt x="11" y="1110"/>
                    <a:pt x="0" y="1120"/>
                  </a:cubicBezTo>
                  <a:cubicBezTo>
                    <a:pt x="0" y="1131"/>
                    <a:pt x="11" y="1152"/>
                    <a:pt x="11" y="1162"/>
                  </a:cubicBezTo>
                  <a:lnTo>
                    <a:pt x="2127" y="1162"/>
                  </a:lnTo>
                  <a:cubicBezTo>
                    <a:pt x="2137" y="986"/>
                    <a:pt x="2137" y="809"/>
                    <a:pt x="2137" y="623"/>
                  </a:cubicBezTo>
                  <a:cubicBezTo>
                    <a:pt x="2137" y="426"/>
                    <a:pt x="2137" y="219"/>
                    <a:pt x="2127" y="11"/>
                  </a:cubicBezTo>
                  <a:cubicBezTo>
                    <a:pt x="2075" y="11"/>
                    <a:pt x="2033" y="0"/>
                    <a:pt x="20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4"/>
            <p:cNvSpPr/>
            <p:nvPr/>
          </p:nvSpPr>
          <p:spPr>
            <a:xfrm>
              <a:off x="3172788" y="1846361"/>
              <a:ext cx="163984" cy="102063"/>
            </a:xfrm>
            <a:custGeom>
              <a:avLst/>
              <a:gdLst/>
              <a:ahLst/>
              <a:cxnLst/>
              <a:rect l="l" t="t" r="r" b="b"/>
              <a:pathLst>
                <a:path w="1152" h="717" extrusionOk="0">
                  <a:moveTo>
                    <a:pt x="1" y="716"/>
                  </a:moveTo>
                  <a:lnTo>
                    <a:pt x="1" y="716"/>
                  </a:lnTo>
                  <a:lnTo>
                    <a:pt x="270" y="716"/>
                  </a:lnTo>
                  <a:lnTo>
                    <a:pt x="270" y="716"/>
                  </a:lnTo>
                  <a:lnTo>
                    <a:pt x="270" y="716"/>
                  </a:lnTo>
                  <a:lnTo>
                    <a:pt x="1" y="716"/>
                  </a:lnTo>
                  <a:close/>
                  <a:moveTo>
                    <a:pt x="1079" y="1"/>
                  </a:moveTo>
                  <a:cubicBezTo>
                    <a:pt x="1089" y="32"/>
                    <a:pt x="1100" y="63"/>
                    <a:pt x="1100" y="94"/>
                  </a:cubicBezTo>
                  <a:lnTo>
                    <a:pt x="1100" y="177"/>
                  </a:lnTo>
                  <a:cubicBezTo>
                    <a:pt x="1151" y="405"/>
                    <a:pt x="996" y="529"/>
                    <a:pt x="872" y="675"/>
                  </a:cubicBezTo>
                  <a:cubicBezTo>
                    <a:pt x="861" y="685"/>
                    <a:pt x="851" y="695"/>
                    <a:pt x="840" y="695"/>
                  </a:cubicBezTo>
                  <a:cubicBezTo>
                    <a:pt x="851" y="695"/>
                    <a:pt x="861" y="685"/>
                    <a:pt x="872" y="675"/>
                  </a:cubicBezTo>
                  <a:cubicBezTo>
                    <a:pt x="996" y="529"/>
                    <a:pt x="1151" y="405"/>
                    <a:pt x="1100" y="177"/>
                  </a:cubicBezTo>
                  <a:lnTo>
                    <a:pt x="1100" y="94"/>
                  </a:lnTo>
                  <a:cubicBezTo>
                    <a:pt x="1100" y="63"/>
                    <a:pt x="1089" y="32"/>
                    <a:pt x="1079"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4"/>
            <p:cNvSpPr/>
            <p:nvPr/>
          </p:nvSpPr>
          <p:spPr>
            <a:xfrm>
              <a:off x="3104888" y="1811059"/>
              <a:ext cx="231884" cy="137365"/>
            </a:xfrm>
            <a:custGeom>
              <a:avLst/>
              <a:gdLst/>
              <a:ahLst/>
              <a:cxnLst/>
              <a:rect l="l" t="t" r="r" b="b"/>
              <a:pathLst>
                <a:path w="1629" h="965" extrusionOk="0">
                  <a:moveTo>
                    <a:pt x="975" y="0"/>
                  </a:moveTo>
                  <a:cubicBezTo>
                    <a:pt x="840" y="134"/>
                    <a:pt x="706" y="280"/>
                    <a:pt x="570" y="415"/>
                  </a:cubicBezTo>
                  <a:cubicBezTo>
                    <a:pt x="446" y="498"/>
                    <a:pt x="312" y="570"/>
                    <a:pt x="176" y="653"/>
                  </a:cubicBezTo>
                  <a:cubicBezTo>
                    <a:pt x="125" y="685"/>
                    <a:pt x="63" y="726"/>
                    <a:pt x="0" y="757"/>
                  </a:cubicBezTo>
                  <a:cubicBezTo>
                    <a:pt x="0" y="768"/>
                    <a:pt x="10" y="777"/>
                    <a:pt x="10" y="788"/>
                  </a:cubicBezTo>
                  <a:lnTo>
                    <a:pt x="52" y="830"/>
                  </a:lnTo>
                  <a:cubicBezTo>
                    <a:pt x="63" y="851"/>
                    <a:pt x="83" y="860"/>
                    <a:pt x="93" y="871"/>
                  </a:cubicBezTo>
                  <a:cubicBezTo>
                    <a:pt x="93" y="871"/>
                    <a:pt x="93" y="881"/>
                    <a:pt x="104" y="881"/>
                  </a:cubicBezTo>
                  <a:cubicBezTo>
                    <a:pt x="156" y="933"/>
                    <a:pt x="208" y="964"/>
                    <a:pt x="280" y="964"/>
                  </a:cubicBezTo>
                  <a:lnTo>
                    <a:pt x="1224" y="964"/>
                  </a:lnTo>
                  <a:cubicBezTo>
                    <a:pt x="1245" y="954"/>
                    <a:pt x="1286" y="954"/>
                    <a:pt x="1317" y="943"/>
                  </a:cubicBezTo>
                  <a:cubicBezTo>
                    <a:pt x="1328" y="943"/>
                    <a:pt x="1338" y="933"/>
                    <a:pt x="1349" y="923"/>
                  </a:cubicBezTo>
                  <a:cubicBezTo>
                    <a:pt x="1473" y="777"/>
                    <a:pt x="1628" y="653"/>
                    <a:pt x="1577" y="425"/>
                  </a:cubicBezTo>
                  <a:lnTo>
                    <a:pt x="1577" y="342"/>
                  </a:lnTo>
                  <a:cubicBezTo>
                    <a:pt x="1577" y="311"/>
                    <a:pt x="1566" y="280"/>
                    <a:pt x="1556" y="249"/>
                  </a:cubicBezTo>
                  <a:cubicBezTo>
                    <a:pt x="1504" y="125"/>
                    <a:pt x="1359" y="0"/>
                    <a:pt x="1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4"/>
            <p:cNvSpPr/>
            <p:nvPr/>
          </p:nvSpPr>
          <p:spPr>
            <a:xfrm>
              <a:off x="3311576" y="1812483"/>
              <a:ext cx="16370" cy="17793"/>
            </a:xfrm>
            <a:custGeom>
              <a:avLst/>
              <a:gdLst/>
              <a:ahLst/>
              <a:cxnLst/>
              <a:rect l="l" t="t" r="r" b="b"/>
              <a:pathLst>
                <a:path w="115" h="125" extrusionOk="0">
                  <a:moveTo>
                    <a:pt x="0" y="21"/>
                  </a:moveTo>
                  <a:lnTo>
                    <a:pt x="104" y="124"/>
                  </a:lnTo>
                  <a:lnTo>
                    <a:pt x="104" y="124"/>
                  </a:lnTo>
                  <a:lnTo>
                    <a:pt x="0" y="21"/>
                  </a:lnTo>
                  <a:close/>
                  <a:moveTo>
                    <a:pt x="63" y="0"/>
                  </a:moveTo>
                  <a:lnTo>
                    <a:pt x="52" y="0"/>
                  </a:lnTo>
                  <a:lnTo>
                    <a:pt x="63" y="0"/>
                  </a:lnTo>
                  <a:cubicBezTo>
                    <a:pt x="93" y="0"/>
                    <a:pt x="114" y="11"/>
                    <a:pt x="114" y="42"/>
                  </a:cubicBezTo>
                  <a:cubicBezTo>
                    <a:pt x="114" y="11"/>
                    <a:pt x="93" y="0"/>
                    <a:pt x="63" y="0"/>
                  </a:cubicBez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4"/>
            <p:cNvSpPr/>
            <p:nvPr/>
          </p:nvSpPr>
          <p:spPr>
            <a:xfrm>
              <a:off x="3315989" y="1933763"/>
              <a:ext cx="13381" cy="11672"/>
            </a:xfrm>
            <a:custGeom>
              <a:avLst/>
              <a:gdLst/>
              <a:ahLst/>
              <a:cxnLst/>
              <a:rect l="l" t="t" r="r" b="b"/>
              <a:pathLst>
                <a:path w="94" h="82" extrusionOk="0">
                  <a:moveTo>
                    <a:pt x="74" y="1"/>
                  </a:moveTo>
                  <a:cubicBezTo>
                    <a:pt x="94" y="72"/>
                    <a:pt x="93" y="81"/>
                    <a:pt x="0" y="81"/>
                  </a:cubicBezTo>
                  <a:lnTo>
                    <a:pt x="11" y="81"/>
                  </a:lnTo>
                  <a:cubicBezTo>
                    <a:pt x="93" y="81"/>
                    <a:pt x="94" y="72"/>
                    <a:pt x="74"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4"/>
            <p:cNvSpPr/>
            <p:nvPr/>
          </p:nvSpPr>
          <p:spPr>
            <a:xfrm>
              <a:off x="3308587" y="1926218"/>
              <a:ext cx="20783" cy="19217"/>
            </a:xfrm>
            <a:custGeom>
              <a:avLst/>
              <a:gdLst/>
              <a:ahLst/>
              <a:cxnLst/>
              <a:rect l="l" t="t" r="r" b="b"/>
              <a:pathLst>
                <a:path w="146" h="135" extrusionOk="0">
                  <a:moveTo>
                    <a:pt x="114" y="0"/>
                  </a:moveTo>
                  <a:cubicBezTo>
                    <a:pt x="114" y="0"/>
                    <a:pt x="104" y="0"/>
                    <a:pt x="104" y="10"/>
                  </a:cubicBezTo>
                  <a:cubicBezTo>
                    <a:pt x="73" y="42"/>
                    <a:pt x="42" y="83"/>
                    <a:pt x="1" y="134"/>
                  </a:cubicBezTo>
                  <a:lnTo>
                    <a:pt x="63" y="134"/>
                  </a:lnTo>
                  <a:cubicBezTo>
                    <a:pt x="146" y="134"/>
                    <a:pt x="146" y="124"/>
                    <a:pt x="125" y="51"/>
                  </a:cubicBezTo>
                  <a:cubicBezTo>
                    <a:pt x="125" y="31"/>
                    <a:pt x="125" y="10"/>
                    <a:pt x="114" y="0"/>
                  </a:cubicBezTo>
                  <a:close/>
                </a:path>
              </a:pathLst>
            </a:custGeom>
            <a:solidFill>
              <a:srgbClr val="C2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4"/>
            <p:cNvSpPr/>
            <p:nvPr/>
          </p:nvSpPr>
          <p:spPr>
            <a:xfrm>
              <a:off x="3097486" y="1926218"/>
              <a:ext cx="14804" cy="19217"/>
            </a:xfrm>
            <a:custGeom>
              <a:avLst/>
              <a:gdLst/>
              <a:ahLst/>
              <a:cxnLst/>
              <a:rect l="l" t="t" r="r" b="b"/>
              <a:pathLst>
                <a:path w="104" h="135" extrusionOk="0">
                  <a:moveTo>
                    <a:pt x="0" y="0"/>
                  </a:moveTo>
                  <a:cubicBezTo>
                    <a:pt x="0" y="104"/>
                    <a:pt x="0" y="134"/>
                    <a:pt x="42" y="134"/>
                  </a:cubicBezTo>
                  <a:cubicBezTo>
                    <a:pt x="52" y="134"/>
                    <a:pt x="73" y="124"/>
                    <a:pt x="104" y="114"/>
                  </a:cubicBezTo>
                  <a:lnTo>
                    <a:pt x="104" y="114"/>
                  </a:lnTo>
                  <a:lnTo>
                    <a:pt x="104" y="114"/>
                  </a:lnTo>
                  <a:cubicBezTo>
                    <a:pt x="73" y="124"/>
                    <a:pt x="52" y="134"/>
                    <a:pt x="42" y="134"/>
                  </a:cubicBezTo>
                  <a:cubicBezTo>
                    <a:pt x="0" y="134"/>
                    <a:pt x="0" y="104"/>
                    <a:pt x="0" y="0"/>
                  </a:cubicBez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4"/>
            <p:cNvSpPr/>
            <p:nvPr/>
          </p:nvSpPr>
          <p:spPr>
            <a:xfrm>
              <a:off x="3097486" y="1926218"/>
              <a:ext cx="14804" cy="19217"/>
            </a:xfrm>
            <a:custGeom>
              <a:avLst/>
              <a:gdLst/>
              <a:ahLst/>
              <a:cxnLst/>
              <a:rect l="l" t="t" r="r" b="b"/>
              <a:pathLst>
                <a:path w="104" h="135" extrusionOk="0">
                  <a:moveTo>
                    <a:pt x="0" y="0"/>
                  </a:moveTo>
                  <a:cubicBezTo>
                    <a:pt x="0" y="104"/>
                    <a:pt x="0" y="134"/>
                    <a:pt x="42" y="134"/>
                  </a:cubicBezTo>
                  <a:cubicBezTo>
                    <a:pt x="52" y="134"/>
                    <a:pt x="73" y="124"/>
                    <a:pt x="104" y="114"/>
                  </a:cubicBezTo>
                  <a:cubicBezTo>
                    <a:pt x="73" y="83"/>
                    <a:pt x="52" y="51"/>
                    <a:pt x="0" y="0"/>
                  </a:cubicBezTo>
                  <a:close/>
                </a:path>
              </a:pathLst>
            </a:custGeom>
            <a:solidFill>
              <a:srgbClr val="C2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4"/>
            <p:cNvSpPr/>
            <p:nvPr/>
          </p:nvSpPr>
          <p:spPr>
            <a:xfrm>
              <a:off x="3159407" y="1961520"/>
              <a:ext cx="156725" cy="142"/>
            </a:xfrm>
            <a:custGeom>
              <a:avLst/>
              <a:gdLst/>
              <a:ahLst/>
              <a:cxnLst/>
              <a:rect l="l" t="t" r="r" b="b"/>
              <a:pathLst>
                <a:path w="1101" h="1" extrusionOk="0">
                  <a:moveTo>
                    <a:pt x="364" y="1"/>
                  </a:moveTo>
                  <a:lnTo>
                    <a:pt x="364" y="1"/>
                  </a:lnTo>
                  <a:lnTo>
                    <a:pt x="364" y="1"/>
                  </a:lnTo>
                  <a:lnTo>
                    <a:pt x="364" y="1"/>
                  </a:lnTo>
                  <a:close/>
                  <a:moveTo>
                    <a:pt x="270" y="1"/>
                  </a:moveTo>
                  <a:lnTo>
                    <a:pt x="353" y="1"/>
                  </a:lnTo>
                  <a:lnTo>
                    <a:pt x="270" y="1"/>
                  </a:lnTo>
                  <a:close/>
                  <a:moveTo>
                    <a:pt x="95" y="1"/>
                  </a:moveTo>
                  <a:lnTo>
                    <a:pt x="177" y="1"/>
                  </a:lnTo>
                  <a:lnTo>
                    <a:pt x="95" y="1"/>
                  </a:lnTo>
                  <a:close/>
                  <a:moveTo>
                    <a:pt x="1" y="1"/>
                  </a:moveTo>
                  <a:lnTo>
                    <a:pt x="95" y="1"/>
                  </a:lnTo>
                  <a:lnTo>
                    <a:pt x="1" y="1"/>
                  </a:lnTo>
                  <a:close/>
                  <a:moveTo>
                    <a:pt x="1" y="1"/>
                  </a:moveTo>
                  <a:lnTo>
                    <a:pt x="1" y="1"/>
                  </a:lnTo>
                  <a:lnTo>
                    <a:pt x="1" y="1"/>
                  </a:lnTo>
                  <a:lnTo>
                    <a:pt x="1" y="1"/>
                  </a:lnTo>
                  <a:close/>
                  <a:moveTo>
                    <a:pt x="779" y="1"/>
                  </a:moveTo>
                  <a:lnTo>
                    <a:pt x="727" y="1"/>
                  </a:lnTo>
                  <a:lnTo>
                    <a:pt x="779" y="1"/>
                  </a:lnTo>
                  <a:close/>
                  <a:moveTo>
                    <a:pt x="1100" y="1"/>
                  </a:moveTo>
                  <a:lnTo>
                    <a:pt x="1028" y="1"/>
                  </a:ln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4"/>
            <p:cNvSpPr/>
            <p:nvPr/>
          </p:nvSpPr>
          <p:spPr>
            <a:xfrm>
              <a:off x="3308587" y="1812483"/>
              <a:ext cx="19359" cy="17793"/>
            </a:xfrm>
            <a:custGeom>
              <a:avLst/>
              <a:gdLst/>
              <a:ahLst/>
              <a:cxnLst/>
              <a:rect l="l" t="t" r="r" b="b"/>
              <a:pathLst>
                <a:path w="136" h="125" extrusionOk="0">
                  <a:moveTo>
                    <a:pt x="73" y="0"/>
                  </a:moveTo>
                  <a:cubicBezTo>
                    <a:pt x="52" y="0"/>
                    <a:pt x="31" y="0"/>
                    <a:pt x="1" y="11"/>
                  </a:cubicBezTo>
                  <a:cubicBezTo>
                    <a:pt x="11" y="11"/>
                    <a:pt x="11" y="21"/>
                    <a:pt x="21" y="21"/>
                  </a:cubicBezTo>
                  <a:lnTo>
                    <a:pt x="125" y="124"/>
                  </a:lnTo>
                  <a:cubicBezTo>
                    <a:pt x="135" y="83"/>
                    <a:pt x="135" y="62"/>
                    <a:pt x="135" y="42"/>
                  </a:cubicBezTo>
                  <a:cubicBezTo>
                    <a:pt x="135" y="11"/>
                    <a:pt x="114" y="0"/>
                    <a:pt x="84" y="0"/>
                  </a:cubicBezTo>
                  <a:close/>
                </a:path>
              </a:pathLst>
            </a:custGeom>
            <a:solidFill>
              <a:srgbClr val="C2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4"/>
            <p:cNvSpPr/>
            <p:nvPr/>
          </p:nvSpPr>
          <p:spPr>
            <a:xfrm>
              <a:off x="3084248" y="1799244"/>
              <a:ext cx="256937" cy="163842"/>
            </a:xfrm>
            <a:custGeom>
              <a:avLst/>
              <a:gdLst/>
              <a:ahLst/>
              <a:cxnLst/>
              <a:rect l="l" t="t" r="r" b="b"/>
              <a:pathLst>
                <a:path w="1805" h="1151" extrusionOk="0">
                  <a:moveTo>
                    <a:pt x="1660" y="93"/>
                  </a:moveTo>
                  <a:cubicBezTo>
                    <a:pt x="1690" y="93"/>
                    <a:pt x="1711" y="104"/>
                    <a:pt x="1711" y="135"/>
                  </a:cubicBezTo>
                  <a:cubicBezTo>
                    <a:pt x="1711" y="155"/>
                    <a:pt x="1711" y="176"/>
                    <a:pt x="1701" y="217"/>
                  </a:cubicBezTo>
                  <a:lnTo>
                    <a:pt x="1597" y="114"/>
                  </a:lnTo>
                  <a:cubicBezTo>
                    <a:pt x="1587" y="114"/>
                    <a:pt x="1587" y="104"/>
                    <a:pt x="1577" y="104"/>
                  </a:cubicBezTo>
                  <a:cubicBezTo>
                    <a:pt x="1607" y="93"/>
                    <a:pt x="1628" y="93"/>
                    <a:pt x="1649" y="93"/>
                  </a:cubicBezTo>
                  <a:close/>
                  <a:moveTo>
                    <a:pt x="93" y="892"/>
                  </a:moveTo>
                  <a:cubicBezTo>
                    <a:pt x="145" y="943"/>
                    <a:pt x="166" y="975"/>
                    <a:pt x="197" y="1006"/>
                  </a:cubicBezTo>
                  <a:cubicBezTo>
                    <a:pt x="166" y="1016"/>
                    <a:pt x="145" y="1026"/>
                    <a:pt x="135" y="1026"/>
                  </a:cubicBezTo>
                  <a:cubicBezTo>
                    <a:pt x="93" y="1026"/>
                    <a:pt x="93" y="996"/>
                    <a:pt x="93" y="892"/>
                  </a:cubicBezTo>
                  <a:close/>
                  <a:moveTo>
                    <a:pt x="1690" y="892"/>
                  </a:moveTo>
                  <a:cubicBezTo>
                    <a:pt x="1701" y="902"/>
                    <a:pt x="1701" y="923"/>
                    <a:pt x="1701" y="943"/>
                  </a:cubicBezTo>
                  <a:cubicBezTo>
                    <a:pt x="1722" y="1016"/>
                    <a:pt x="1722" y="1026"/>
                    <a:pt x="1628" y="1026"/>
                  </a:cubicBezTo>
                  <a:lnTo>
                    <a:pt x="1577" y="1026"/>
                  </a:lnTo>
                  <a:cubicBezTo>
                    <a:pt x="1618" y="975"/>
                    <a:pt x="1649" y="934"/>
                    <a:pt x="1680" y="902"/>
                  </a:cubicBezTo>
                  <a:cubicBezTo>
                    <a:pt x="1680" y="892"/>
                    <a:pt x="1690" y="892"/>
                    <a:pt x="1690" y="892"/>
                  </a:cubicBezTo>
                  <a:close/>
                  <a:moveTo>
                    <a:pt x="1213" y="0"/>
                  </a:moveTo>
                  <a:cubicBezTo>
                    <a:pt x="1183" y="31"/>
                    <a:pt x="1151" y="52"/>
                    <a:pt x="1120" y="83"/>
                  </a:cubicBezTo>
                  <a:lnTo>
                    <a:pt x="1369" y="83"/>
                  </a:lnTo>
                  <a:cubicBezTo>
                    <a:pt x="1504" y="83"/>
                    <a:pt x="1649" y="208"/>
                    <a:pt x="1701" y="332"/>
                  </a:cubicBezTo>
                  <a:cubicBezTo>
                    <a:pt x="1711" y="363"/>
                    <a:pt x="1722" y="394"/>
                    <a:pt x="1722" y="425"/>
                  </a:cubicBezTo>
                  <a:lnTo>
                    <a:pt x="1722" y="508"/>
                  </a:lnTo>
                  <a:cubicBezTo>
                    <a:pt x="1773" y="736"/>
                    <a:pt x="1618" y="860"/>
                    <a:pt x="1494" y="1006"/>
                  </a:cubicBezTo>
                  <a:cubicBezTo>
                    <a:pt x="1483" y="1016"/>
                    <a:pt x="1473" y="1026"/>
                    <a:pt x="1462" y="1026"/>
                  </a:cubicBezTo>
                  <a:cubicBezTo>
                    <a:pt x="1431" y="1037"/>
                    <a:pt x="1390" y="1037"/>
                    <a:pt x="1369" y="1047"/>
                  </a:cubicBezTo>
                  <a:lnTo>
                    <a:pt x="425" y="1047"/>
                  </a:lnTo>
                  <a:cubicBezTo>
                    <a:pt x="353" y="1047"/>
                    <a:pt x="301" y="1016"/>
                    <a:pt x="249" y="964"/>
                  </a:cubicBezTo>
                  <a:cubicBezTo>
                    <a:pt x="238" y="964"/>
                    <a:pt x="238" y="954"/>
                    <a:pt x="238" y="954"/>
                  </a:cubicBezTo>
                  <a:cubicBezTo>
                    <a:pt x="228" y="943"/>
                    <a:pt x="208" y="934"/>
                    <a:pt x="197" y="913"/>
                  </a:cubicBezTo>
                  <a:lnTo>
                    <a:pt x="155" y="871"/>
                  </a:lnTo>
                  <a:cubicBezTo>
                    <a:pt x="155" y="860"/>
                    <a:pt x="145" y="851"/>
                    <a:pt x="145" y="840"/>
                  </a:cubicBezTo>
                  <a:cubicBezTo>
                    <a:pt x="93" y="871"/>
                    <a:pt x="42" y="902"/>
                    <a:pt x="0" y="934"/>
                  </a:cubicBezTo>
                  <a:lnTo>
                    <a:pt x="0" y="1026"/>
                  </a:lnTo>
                  <a:cubicBezTo>
                    <a:pt x="0" y="1120"/>
                    <a:pt x="52" y="1141"/>
                    <a:pt x="114" y="1141"/>
                  </a:cubicBezTo>
                  <a:cubicBezTo>
                    <a:pt x="125" y="1151"/>
                    <a:pt x="145" y="1151"/>
                    <a:pt x="155" y="1151"/>
                  </a:cubicBezTo>
                  <a:cubicBezTo>
                    <a:pt x="197" y="1151"/>
                    <a:pt x="238" y="1151"/>
                    <a:pt x="280" y="1141"/>
                  </a:cubicBezTo>
                  <a:lnTo>
                    <a:pt x="1628" y="1141"/>
                  </a:lnTo>
                  <a:cubicBezTo>
                    <a:pt x="1784" y="1141"/>
                    <a:pt x="1805" y="1120"/>
                    <a:pt x="1805" y="964"/>
                  </a:cubicBezTo>
                  <a:lnTo>
                    <a:pt x="1805" y="736"/>
                  </a:lnTo>
                  <a:lnTo>
                    <a:pt x="1805" y="135"/>
                  </a:lnTo>
                  <a:cubicBezTo>
                    <a:pt x="1805" y="104"/>
                    <a:pt x="1794" y="62"/>
                    <a:pt x="1784" y="21"/>
                  </a:cubicBezTo>
                  <a:cubicBezTo>
                    <a:pt x="1680" y="10"/>
                    <a:pt x="1462" y="0"/>
                    <a:pt x="1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4"/>
            <p:cNvSpPr/>
            <p:nvPr/>
          </p:nvSpPr>
          <p:spPr>
            <a:xfrm>
              <a:off x="2806670" y="1830134"/>
              <a:ext cx="171386" cy="109323"/>
            </a:xfrm>
            <a:custGeom>
              <a:avLst/>
              <a:gdLst/>
              <a:ahLst/>
              <a:cxnLst/>
              <a:rect l="l" t="t" r="r" b="b"/>
              <a:pathLst>
                <a:path w="1204" h="768" extrusionOk="0">
                  <a:moveTo>
                    <a:pt x="0" y="675"/>
                  </a:moveTo>
                  <a:lnTo>
                    <a:pt x="0" y="675"/>
                  </a:lnTo>
                  <a:lnTo>
                    <a:pt x="0" y="675"/>
                  </a:lnTo>
                  <a:lnTo>
                    <a:pt x="0" y="675"/>
                  </a:lnTo>
                  <a:cubicBezTo>
                    <a:pt x="31" y="717"/>
                    <a:pt x="73" y="747"/>
                    <a:pt x="114" y="768"/>
                  </a:cubicBezTo>
                  <a:lnTo>
                    <a:pt x="114" y="768"/>
                  </a:lnTo>
                  <a:cubicBezTo>
                    <a:pt x="73" y="747"/>
                    <a:pt x="31" y="717"/>
                    <a:pt x="0" y="675"/>
                  </a:cubicBezTo>
                  <a:close/>
                  <a:moveTo>
                    <a:pt x="1162" y="0"/>
                  </a:moveTo>
                  <a:cubicBezTo>
                    <a:pt x="1172" y="21"/>
                    <a:pt x="1193" y="42"/>
                    <a:pt x="1204" y="63"/>
                  </a:cubicBezTo>
                  <a:lnTo>
                    <a:pt x="1204" y="63"/>
                  </a:lnTo>
                  <a:cubicBezTo>
                    <a:pt x="1193" y="42"/>
                    <a:pt x="1172" y="21"/>
                    <a:pt x="1162" y="0"/>
                  </a:cubicBez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4"/>
            <p:cNvSpPr/>
            <p:nvPr/>
          </p:nvSpPr>
          <p:spPr>
            <a:xfrm>
              <a:off x="2961687" y="1856753"/>
              <a:ext cx="37010" cy="76868"/>
            </a:xfrm>
            <a:custGeom>
              <a:avLst/>
              <a:gdLst/>
              <a:ahLst/>
              <a:cxnLst/>
              <a:rect l="l" t="t" r="r" b="b"/>
              <a:pathLst>
                <a:path w="260" h="540" extrusionOk="0">
                  <a:moveTo>
                    <a:pt x="177" y="1"/>
                  </a:moveTo>
                  <a:cubicBezTo>
                    <a:pt x="187" y="22"/>
                    <a:pt x="197" y="53"/>
                    <a:pt x="197" y="73"/>
                  </a:cubicBezTo>
                  <a:cubicBezTo>
                    <a:pt x="260" y="301"/>
                    <a:pt x="135" y="426"/>
                    <a:pt x="0" y="539"/>
                  </a:cubicBezTo>
                  <a:cubicBezTo>
                    <a:pt x="135" y="426"/>
                    <a:pt x="260" y="301"/>
                    <a:pt x="207" y="73"/>
                  </a:cubicBezTo>
                  <a:cubicBezTo>
                    <a:pt x="198" y="53"/>
                    <a:pt x="187" y="22"/>
                    <a:pt x="177"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4"/>
            <p:cNvSpPr/>
            <p:nvPr/>
          </p:nvSpPr>
          <p:spPr>
            <a:xfrm>
              <a:off x="2806670" y="1811059"/>
              <a:ext cx="192027" cy="135942"/>
            </a:xfrm>
            <a:custGeom>
              <a:avLst/>
              <a:gdLst/>
              <a:ahLst/>
              <a:cxnLst/>
              <a:rect l="l" t="t" r="r" b="b"/>
              <a:pathLst>
                <a:path w="1349" h="955" extrusionOk="0">
                  <a:moveTo>
                    <a:pt x="1068" y="0"/>
                  </a:moveTo>
                  <a:cubicBezTo>
                    <a:pt x="934" y="134"/>
                    <a:pt x="799" y="270"/>
                    <a:pt x="674" y="404"/>
                  </a:cubicBezTo>
                  <a:cubicBezTo>
                    <a:pt x="446" y="539"/>
                    <a:pt x="229" y="674"/>
                    <a:pt x="0" y="809"/>
                  </a:cubicBezTo>
                  <a:cubicBezTo>
                    <a:pt x="31" y="851"/>
                    <a:pt x="73" y="881"/>
                    <a:pt x="114" y="902"/>
                  </a:cubicBezTo>
                  <a:cubicBezTo>
                    <a:pt x="166" y="933"/>
                    <a:pt x="218" y="954"/>
                    <a:pt x="259" y="954"/>
                  </a:cubicBezTo>
                  <a:lnTo>
                    <a:pt x="882" y="954"/>
                  </a:lnTo>
                  <a:cubicBezTo>
                    <a:pt x="913" y="954"/>
                    <a:pt x="955" y="954"/>
                    <a:pt x="975" y="943"/>
                  </a:cubicBezTo>
                  <a:cubicBezTo>
                    <a:pt x="996" y="933"/>
                    <a:pt x="1006" y="933"/>
                    <a:pt x="1006" y="923"/>
                  </a:cubicBezTo>
                  <a:cubicBezTo>
                    <a:pt x="1038" y="902"/>
                    <a:pt x="1058" y="881"/>
                    <a:pt x="1089" y="860"/>
                  </a:cubicBezTo>
                  <a:cubicBezTo>
                    <a:pt x="1224" y="747"/>
                    <a:pt x="1349" y="622"/>
                    <a:pt x="1286" y="394"/>
                  </a:cubicBezTo>
                  <a:cubicBezTo>
                    <a:pt x="1286" y="373"/>
                    <a:pt x="1276" y="342"/>
                    <a:pt x="1266" y="321"/>
                  </a:cubicBezTo>
                  <a:cubicBezTo>
                    <a:pt x="1255" y="290"/>
                    <a:pt x="1245" y="259"/>
                    <a:pt x="1234" y="238"/>
                  </a:cubicBezTo>
                  <a:lnTo>
                    <a:pt x="1213" y="217"/>
                  </a:lnTo>
                  <a:cubicBezTo>
                    <a:pt x="1213" y="207"/>
                    <a:pt x="1204" y="197"/>
                    <a:pt x="1204" y="197"/>
                  </a:cubicBezTo>
                  <a:cubicBezTo>
                    <a:pt x="1193" y="176"/>
                    <a:pt x="1172" y="155"/>
                    <a:pt x="1162" y="134"/>
                  </a:cubicBezTo>
                  <a:cubicBezTo>
                    <a:pt x="1130" y="93"/>
                    <a:pt x="1100" y="52"/>
                    <a:pt x="10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4"/>
            <p:cNvSpPr/>
            <p:nvPr/>
          </p:nvSpPr>
          <p:spPr>
            <a:xfrm>
              <a:off x="2988163" y="1816895"/>
              <a:ext cx="3132" cy="10391"/>
            </a:xfrm>
            <a:custGeom>
              <a:avLst/>
              <a:gdLst/>
              <a:ahLst/>
              <a:cxnLst/>
              <a:rect l="l" t="t" r="r" b="b"/>
              <a:pathLst>
                <a:path w="22" h="73" extrusionOk="0">
                  <a:moveTo>
                    <a:pt x="11" y="1"/>
                  </a:moveTo>
                  <a:cubicBezTo>
                    <a:pt x="21" y="21"/>
                    <a:pt x="11" y="42"/>
                    <a:pt x="11" y="73"/>
                  </a:cubicBezTo>
                  <a:lnTo>
                    <a:pt x="1" y="73"/>
                  </a:lnTo>
                  <a:lnTo>
                    <a:pt x="11" y="73"/>
                  </a:lnTo>
                  <a:cubicBezTo>
                    <a:pt x="11" y="42"/>
                    <a:pt x="21" y="21"/>
                    <a:pt x="11" y="1"/>
                  </a:cubicBez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4"/>
            <p:cNvSpPr/>
            <p:nvPr/>
          </p:nvSpPr>
          <p:spPr>
            <a:xfrm>
              <a:off x="2974925" y="1811059"/>
              <a:ext cx="16370" cy="16228"/>
            </a:xfrm>
            <a:custGeom>
              <a:avLst/>
              <a:gdLst/>
              <a:ahLst/>
              <a:cxnLst/>
              <a:rect l="l" t="t" r="r" b="b"/>
              <a:pathLst>
                <a:path w="115" h="114" extrusionOk="0">
                  <a:moveTo>
                    <a:pt x="52" y="0"/>
                  </a:moveTo>
                  <a:cubicBezTo>
                    <a:pt x="31" y="0"/>
                    <a:pt x="22" y="10"/>
                    <a:pt x="1" y="10"/>
                  </a:cubicBezTo>
                  <a:cubicBezTo>
                    <a:pt x="22" y="52"/>
                    <a:pt x="31" y="72"/>
                    <a:pt x="52" y="104"/>
                  </a:cubicBezTo>
                  <a:cubicBezTo>
                    <a:pt x="63" y="114"/>
                    <a:pt x="84" y="114"/>
                    <a:pt x="94" y="114"/>
                  </a:cubicBezTo>
                  <a:lnTo>
                    <a:pt x="104" y="114"/>
                  </a:lnTo>
                  <a:cubicBezTo>
                    <a:pt x="104" y="83"/>
                    <a:pt x="114" y="62"/>
                    <a:pt x="104" y="42"/>
                  </a:cubicBezTo>
                  <a:cubicBezTo>
                    <a:pt x="94" y="21"/>
                    <a:pt x="84" y="0"/>
                    <a:pt x="52" y="0"/>
                  </a:cubicBezTo>
                  <a:close/>
                </a:path>
              </a:pathLst>
            </a:custGeom>
            <a:solidFill>
              <a:srgbClr val="C2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4"/>
            <p:cNvSpPr/>
            <p:nvPr/>
          </p:nvSpPr>
          <p:spPr>
            <a:xfrm>
              <a:off x="2967523" y="1926218"/>
              <a:ext cx="20783" cy="19217"/>
            </a:xfrm>
            <a:custGeom>
              <a:avLst/>
              <a:gdLst/>
              <a:ahLst/>
              <a:cxnLst/>
              <a:rect l="l" t="t" r="r" b="b"/>
              <a:pathLst>
                <a:path w="146" h="135" extrusionOk="0">
                  <a:moveTo>
                    <a:pt x="146" y="51"/>
                  </a:moveTo>
                  <a:lnTo>
                    <a:pt x="146" y="114"/>
                  </a:lnTo>
                  <a:lnTo>
                    <a:pt x="146" y="51"/>
                  </a:lnTo>
                  <a:close/>
                  <a:moveTo>
                    <a:pt x="136" y="0"/>
                  </a:moveTo>
                  <a:cubicBezTo>
                    <a:pt x="83" y="42"/>
                    <a:pt x="42" y="72"/>
                    <a:pt x="0" y="124"/>
                  </a:cubicBezTo>
                  <a:cubicBezTo>
                    <a:pt x="21" y="124"/>
                    <a:pt x="32" y="124"/>
                    <a:pt x="53" y="134"/>
                  </a:cubicBezTo>
                  <a:cubicBezTo>
                    <a:pt x="32" y="124"/>
                    <a:pt x="21" y="124"/>
                    <a:pt x="0" y="124"/>
                  </a:cubicBezTo>
                  <a:cubicBezTo>
                    <a:pt x="42" y="72"/>
                    <a:pt x="83" y="42"/>
                    <a:pt x="136"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4"/>
            <p:cNvSpPr/>
            <p:nvPr/>
          </p:nvSpPr>
          <p:spPr>
            <a:xfrm>
              <a:off x="2967523" y="1926218"/>
              <a:ext cx="20783" cy="19217"/>
            </a:xfrm>
            <a:custGeom>
              <a:avLst/>
              <a:gdLst/>
              <a:ahLst/>
              <a:cxnLst/>
              <a:rect l="l" t="t" r="r" b="b"/>
              <a:pathLst>
                <a:path w="146" h="135" extrusionOk="0">
                  <a:moveTo>
                    <a:pt x="136" y="0"/>
                  </a:moveTo>
                  <a:cubicBezTo>
                    <a:pt x="83" y="42"/>
                    <a:pt x="42" y="72"/>
                    <a:pt x="0" y="124"/>
                  </a:cubicBezTo>
                  <a:cubicBezTo>
                    <a:pt x="21" y="124"/>
                    <a:pt x="32" y="124"/>
                    <a:pt x="53" y="134"/>
                  </a:cubicBezTo>
                  <a:lnTo>
                    <a:pt x="104" y="134"/>
                  </a:lnTo>
                  <a:cubicBezTo>
                    <a:pt x="125" y="134"/>
                    <a:pt x="146" y="124"/>
                    <a:pt x="146" y="114"/>
                  </a:cubicBezTo>
                  <a:lnTo>
                    <a:pt x="146" y="51"/>
                  </a:lnTo>
                  <a:cubicBezTo>
                    <a:pt x="146" y="42"/>
                    <a:pt x="136" y="21"/>
                    <a:pt x="136" y="0"/>
                  </a:cubicBezTo>
                  <a:close/>
                </a:path>
              </a:pathLst>
            </a:custGeom>
            <a:solidFill>
              <a:srgbClr val="C2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4"/>
            <p:cNvSpPr/>
            <p:nvPr/>
          </p:nvSpPr>
          <p:spPr>
            <a:xfrm>
              <a:off x="2794856" y="1932054"/>
              <a:ext cx="17793" cy="13381"/>
            </a:xfrm>
            <a:custGeom>
              <a:avLst/>
              <a:gdLst/>
              <a:ahLst/>
              <a:cxnLst/>
              <a:rect l="l" t="t" r="r" b="b"/>
              <a:pathLst>
                <a:path w="125" h="94" extrusionOk="0">
                  <a:moveTo>
                    <a:pt x="125" y="83"/>
                  </a:moveTo>
                  <a:lnTo>
                    <a:pt x="114" y="93"/>
                  </a:lnTo>
                  <a:lnTo>
                    <a:pt x="125" y="83"/>
                  </a:lnTo>
                  <a:lnTo>
                    <a:pt x="125" y="83"/>
                  </a:lnTo>
                  <a:close/>
                  <a:moveTo>
                    <a:pt x="0" y="63"/>
                  </a:moveTo>
                  <a:cubicBezTo>
                    <a:pt x="10" y="83"/>
                    <a:pt x="21" y="93"/>
                    <a:pt x="42" y="93"/>
                  </a:cubicBezTo>
                  <a:cubicBezTo>
                    <a:pt x="21" y="93"/>
                    <a:pt x="10" y="83"/>
                    <a:pt x="0" y="63"/>
                  </a:cubicBezTo>
                  <a:close/>
                  <a:moveTo>
                    <a:pt x="10" y="1"/>
                  </a:moveTo>
                  <a:lnTo>
                    <a:pt x="10" y="1"/>
                  </a:lnTo>
                  <a:cubicBezTo>
                    <a:pt x="21" y="10"/>
                    <a:pt x="31" y="21"/>
                    <a:pt x="52" y="31"/>
                  </a:cubicBezTo>
                  <a:cubicBezTo>
                    <a:pt x="31" y="21"/>
                    <a:pt x="21" y="10"/>
                    <a:pt x="10" y="1"/>
                  </a:cubicBez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4"/>
            <p:cNvSpPr/>
            <p:nvPr/>
          </p:nvSpPr>
          <p:spPr>
            <a:xfrm>
              <a:off x="2794856" y="1932054"/>
              <a:ext cx="17793" cy="13381"/>
            </a:xfrm>
            <a:custGeom>
              <a:avLst/>
              <a:gdLst/>
              <a:ahLst/>
              <a:cxnLst/>
              <a:rect l="l" t="t" r="r" b="b"/>
              <a:pathLst>
                <a:path w="125" h="94" extrusionOk="0">
                  <a:moveTo>
                    <a:pt x="10" y="1"/>
                  </a:moveTo>
                  <a:lnTo>
                    <a:pt x="0" y="10"/>
                  </a:lnTo>
                  <a:lnTo>
                    <a:pt x="0" y="63"/>
                  </a:lnTo>
                  <a:cubicBezTo>
                    <a:pt x="10" y="83"/>
                    <a:pt x="21" y="93"/>
                    <a:pt x="42" y="93"/>
                  </a:cubicBezTo>
                  <a:lnTo>
                    <a:pt x="114" y="93"/>
                  </a:lnTo>
                  <a:lnTo>
                    <a:pt x="125" y="83"/>
                  </a:lnTo>
                  <a:cubicBezTo>
                    <a:pt x="93" y="63"/>
                    <a:pt x="73" y="52"/>
                    <a:pt x="52" y="31"/>
                  </a:cubicBezTo>
                  <a:cubicBezTo>
                    <a:pt x="31" y="21"/>
                    <a:pt x="21" y="10"/>
                    <a:pt x="10" y="1"/>
                  </a:cubicBezTo>
                  <a:close/>
                </a:path>
              </a:pathLst>
            </a:custGeom>
            <a:solidFill>
              <a:srgbClr val="C291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4"/>
            <p:cNvSpPr/>
            <p:nvPr/>
          </p:nvSpPr>
          <p:spPr>
            <a:xfrm>
              <a:off x="2786030" y="1957108"/>
              <a:ext cx="37010" cy="3132"/>
            </a:xfrm>
            <a:custGeom>
              <a:avLst/>
              <a:gdLst/>
              <a:ahLst/>
              <a:cxnLst/>
              <a:rect l="l" t="t" r="r" b="b"/>
              <a:pathLst>
                <a:path w="260" h="22" extrusionOk="0">
                  <a:moveTo>
                    <a:pt x="10" y="0"/>
                  </a:moveTo>
                  <a:cubicBezTo>
                    <a:pt x="72" y="11"/>
                    <a:pt x="155" y="21"/>
                    <a:pt x="259" y="21"/>
                  </a:cubicBezTo>
                  <a:lnTo>
                    <a:pt x="259" y="21"/>
                  </a:lnTo>
                  <a:cubicBezTo>
                    <a:pt x="155" y="21"/>
                    <a:pt x="72" y="11"/>
                    <a:pt x="10" y="0"/>
                  </a:cubicBezTo>
                  <a:close/>
                  <a:moveTo>
                    <a:pt x="10" y="0"/>
                  </a:moveTo>
                  <a:lnTo>
                    <a:pt x="10" y="0"/>
                  </a:lnTo>
                  <a:lnTo>
                    <a:pt x="10" y="0"/>
                  </a:lnTo>
                  <a:close/>
                  <a:moveTo>
                    <a:pt x="0" y="0"/>
                  </a:moveTo>
                  <a:lnTo>
                    <a:pt x="1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4"/>
            <p:cNvSpPr/>
            <p:nvPr/>
          </p:nvSpPr>
          <p:spPr>
            <a:xfrm>
              <a:off x="2822898" y="1960097"/>
              <a:ext cx="50249" cy="1566"/>
            </a:xfrm>
            <a:custGeom>
              <a:avLst/>
              <a:gdLst/>
              <a:ahLst/>
              <a:cxnLst/>
              <a:rect l="l" t="t" r="r" b="b"/>
              <a:pathLst>
                <a:path w="353" h="11" extrusionOk="0">
                  <a:moveTo>
                    <a:pt x="353" y="11"/>
                  </a:moveTo>
                  <a:lnTo>
                    <a:pt x="343" y="11"/>
                  </a:lnTo>
                  <a:lnTo>
                    <a:pt x="343" y="11"/>
                  </a:lnTo>
                  <a:lnTo>
                    <a:pt x="353" y="11"/>
                  </a:lnTo>
                  <a:close/>
                  <a:moveTo>
                    <a:pt x="0" y="0"/>
                  </a:moveTo>
                  <a:lnTo>
                    <a:pt x="0" y="0"/>
                  </a:lnTo>
                  <a:cubicBezTo>
                    <a:pt x="104" y="0"/>
                    <a:pt x="228" y="11"/>
                    <a:pt x="343" y="11"/>
                  </a:cubicBezTo>
                  <a:cubicBezTo>
                    <a:pt x="228" y="11"/>
                    <a:pt x="104" y="0"/>
                    <a:pt x="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4"/>
            <p:cNvSpPr/>
            <p:nvPr/>
          </p:nvSpPr>
          <p:spPr>
            <a:xfrm>
              <a:off x="2781475" y="1797679"/>
              <a:ext cx="220212" cy="163984"/>
            </a:xfrm>
            <a:custGeom>
              <a:avLst/>
              <a:gdLst/>
              <a:ahLst/>
              <a:cxnLst/>
              <a:rect l="l" t="t" r="r" b="b"/>
              <a:pathLst>
                <a:path w="1547" h="1152" extrusionOk="0">
                  <a:moveTo>
                    <a:pt x="1411" y="94"/>
                  </a:moveTo>
                  <a:cubicBezTo>
                    <a:pt x="1443" y="94"/>
                    <a:pt x="1453" y="115"/>
                    <a:pt x="1463" y="136"/>
                  </a:cubicBezTo>
                  <a:cubicBezTo>
                    <a:pt x="1473" y="156"/>
                    <a:pt x="1463" y="177"/>
                    <a:pt x="1463" y="208"/>
                  </a:cubicBezTo>
                  <a:lnTo>
                    <a:pt x="1453" y="208"/>
                  </a:lnTo>
                  <a:cubicBezTo>
                    <a:pt x="1443" y="208"/>
                    <a:pt x="1422" y="208"/>
                    <a:pt x="1411" y="198"/>
                  </a:cubicBezTo>
                  <a:cubicBezTo>
                    <a:pt x="1390" y="166"/>
                    <a:pt x="1381" y="146"/>
                    <a:pt x="1360" y="104"/>
                  </a:cubicBezTo>
                  <a:cubicBezTo>
                    <a:pt x="1381" y="104"/>
                    <a:pt x="1390" y="94"/>
                    <a:pt x="1411" y="94"/>
                  </a:cubicBezTo>
                  <a:close/>
                  <a:moveTo>
                    <a:pt x="1443" y="903"/>
                  </a:moveTo>
                  <a:cubicBezTo>
                    <a:pt x="1443" y="924"/>
                    <a:pt x="1453" y="945"/>
                    <a:pt x="1453" y="954"/>
                  </a:cubicBezTo>
                  <a:lnTo>
                    <a:pt x="1453" y="1017"/>
                  </a:lnTo>
                  <a:cubicBezTo>
                    <a:pt x="1453" y="1027"/>
                    <a:pt x="1432" y="1037"/>
                    <a:pt x="1411" y="1037"/>
                  </a:cubicBezTo>
                  <a:lnTo>
                    <a:pt x="1360" y="1037"/>
                  </a:lnTo>
                  <a:cubicBezTo>
                    <a:pt x="1339" y="1027"/>
                    <a:pt x="1328" y="1027"/>
                    <a:pt x="1307" y="1027"/>
                  </a:cubicBezTo>
                  <a:cubicBezTo>
                    <a:pt x="1349" y="975"/>
                    <a:pt x="1390" y="945"/>
                    <a:pt x="1443" y="903"/>
                  </a:cubicBezTo>
                  <a:close/>
                  <a:moveTo>
                    <a:pt x="1339" y="0"/>
                  </a:moveTo>
                  <a:lnTo>
                    <a:pt x="1245" y="94"/>
                  </a:lnTo>
                  <a:cubicBezTo>
                    <a:pt x="1277" y="146"/>
                    <a:pt x="1307" y="187"/>
                    <a:pt x="1339" y="228"/>
                  </a:cubicBezTo>
                  <a:cubicBezTo>
                    <a:pt x="1349" y="249"/>
                    <a:pt x="1370" y="270"/>
                    <a:pt x="1381" y="291"/>
                  </a:cubicBezTo>
                  <a:cubicBezTo>
                    <a:pt x="1381" y="291"/>
                    <a:pt x="1390" y="301"/>
                    <a:pt x="1390" y="311"/>
                  </a:cubicBezTo>
                  <a:lnTo>
                    <a:pt x="1411" y="332"/>
                  </a:lnTo>
                  <a:cubicBezTo>
                    <a:pt x="1422" y="353"/>
                    <a:pt x="1432" y="384"/>
                    <a:pt x="1443" y="415"/>
                  </a:cubicBezTo>
                  <a:cubicBezTo>
                    <a:pt x="1453" y="436"/>
                    <a:pt x="1463" y="467"/>
                    <a:pt x="1473" y="488"/>
                  </a:cubicBezTo>
                  <a:cubicBezTo>
                    <a:pt x="1526" y="716"/>
                    <a:pt x="1401" y="841"/>
                    <a:pt x="1266" y="954"/>
                  </a:cubicBezTo>
                  <a:cubicBezTo>
                    <a:pt x="1235" y="975"/>
                    <a:pt x="1215" y="996"/>
                    <a:pt x="1183" y="1017"/>
                  </a:cubicBezTo>
                  <a:cubicBezTo>
                    <a:pt x="1183" y="1027"/>
                    <a:pt x="1173" y="1027"/>
                    <a:pt x="1152" y="1037"/>
                  </a:cubicBezTo>
                  <a:cubicBezTo>
                    <a:pt x="1132" y="1048"/>
                    <a:pt x="1090" y="1048"/>
                    <a:pt x="1059" y="1048"/>
                  </a:cubicBezTo>
                  <a:lnTo>
                    <a:pt x="436" y="1048"/>
                  </a:lnTo>
                  <a:cubicBezTo>
                    <a:pt x="395" y="1048"/>
                    <a:pt x="343" y="1027"/>
                    <a:pt x="291" y="996"/>
                  </a:cubicBezTo>
                  <a:cubicBezTo>
                    <a:pt x="250" y="975"/>
                    <a:pt x="208" y="945"/>
                    <a:pt x="177" y="903"/>
                  </a:cubicBezTo>
                  <a:cubicBezTo>
                    <a:pt x="157" y="924"/>
                    <a:pt x="125" y="934"/>
                    <a:pt x="104" y="945"/>
                  </a:cubicBezTo>
                  <a:cubicBezTo>
                    <a:pt x="115" y="954"/>
                    <a:pt x="125" y="965"/>
                    <a:pt x="146" y="975"/>
                  </a:cubicBezTo>
                  <a:cubicBezTo>
                    <a:pt x="167" y="996"/>
                    <a:pt x="187" y="1007"/>
                    <a:pt x="219" y="1027"/>
                  </a:cubicBezTo>
                  <a:lnTo>
                    <a:pt x="208" y="1037"/>
                  </a:lnTo>
                  <a:lnTo>
                    <a:pt x="136" y="1037"/>
                  </a:lnTo>
                  <a:cubicBezTo>
                    <a:pt x="115" y="1037"/>
                    <a:pt x="104" y="1027"/>
                    <a:pt x="94" y="1007"/>
                  </a:cubicBezTo>
                  <a:lnTo>
                    <a:pt x="94" y="954"/>
                  </a:lnTo>
                  <a:cubicBezTo>
                    <a:pt x="63" y="975"/>
                    <a:pt x="32" y="986"/>
                    <a:pt x="1" y="1007"/>
                  </a:cubicBezTo>
                  <a:cubicBezTo>
                    <a:pt x="1" y="1048"/>
                    <a:pt x="21" y="1090"/>
                    <a:pt x="21" y="1120"/>
                  </a:cubicBezTo>
                  <a:lnTo>
                    <a:pt x="42" y="1120"/>
                  </a:lnTo>
                  <a:cubicBezTo>
                    <a:pt x="104" y="1131"/>
                    <a:pt x="187" y="1141"/>
                    <a:pt x="291" y="1141"/>
                  </a:cubicBezTo>
                  <a:cubicBezTo>
                    <a:pt x="395" y="1141"/>
                    <a:pt x="519" y="1152"/>
                    <a:pt x="634" y="1152"/>
                  </a:cubicBezTo>
                  <a:lnTo>
                    <a:pt x="644" y="1152"/>
                  </a:lnTo>
                  <a:cubicBezTo>
                    <a:pt x="1017" y="1152"/>
                    <a:pt x="1411" y="1131"/>
                    <a:pt x="1526" y="1100"/>
                  </a:cubicBezTo>
                  <a:lnTo>
                    <a:pt x="1546" y="1100"/>
                  </a:lnTo>
                  <a:lnTo>
                    <a:pt x="1546" y="1090"/>
                  </a:lnTo>
                  <a:lnTo>
                    <a:pt x="1546" y="21"/>
                  </a:lnTo>
                  <a:cubicBezTo>
                    <a:pt x="1505" y="11"/>
                    <a:pt x="1473" y="0"/>
                    <a:pt x="14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4"/>
            <p:cNvSpPr/>
            <p:nvPr/>
          </p:nvSpPr>
          <p:spPr>
            <a:xfrm>
              <a:off x="3863741" y="1852340"/>
              <a:ext cx="75302" cy="63629"/>
            </a:xfrm>
            <a:custGeom>
              <a:avLst/>
              <a:gdLst/>
              <a:ahLst/>
              <a:cxnLst/>
              <a:rect l="l" t="t" r="r" b="b"/>
              <a:pathLst>
                <a:path w="529" h="447" extrusionOk="0">
                  <a:moveTo>
                    <a:pt x="187" y="0"/>
                  </a:moveTo>
                  <a:cubicBezTo>
                    <a:pt x="125" y="0"/>
                    <a:pt x="72" y="21"/>
                    <a:pt x="52" y="93"/>
                  </a:cubicBezTo>
                  <a:cubicBezTo>
                    <a:pt x="31" y="166"/>
                    <a:pt x="0" y="249"/>
                    <a:pt x="0" y="332"/>
                  </a:cubicBezTo>
                  <a:cubicBezTo>
                    <a:pt x="0" y="405"/>
                    <a:pt x="62" y="446"/>
                    <a:pt x="125" y="446"/>
                  </a:cubicBezTo>
                  <a:cubicBezTo>
                    <a:pt x="166" y="446"/>
                    <a:pt x="208" y="436"/>
                    <a:pt x="228" y="395"/>
                  </a:cubicBezTo>
                  <a:cubicBezTo>
                    <a:pt x="259" y="342"/>
                    <a:pt x="280" y="280"/>
                    <a:pt x="291" y="229"/>
                  </a:cubicBezTo>
                  <a:lnTo>
                    <a:pt x="415" y="197"/>
                  </a:lnTo>
                  <a:cubicBezTo>
                    <a:pt x="519" y="187"/>
                    <a:pt x="529" y="42"/>
                    <a:pt x="415" y="31"/>
                  </a:cubicBezTo>
                  <a:cubicBezTo>
                    <a:pt x="342" y="21"/>
                    <a:pt x="280" y="10"/>
                    <a:pt x="2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4"/>
            <p:cNvSpPr/>
            <p:nvPr/>
          </p:nvSpPr>
          <p:spPr>
            <a:xfrm>
              <a:off x="3444386" y="1831700"/>
              <a:ext cx="84270" cy="76868"/>
            </a:xfrm>
            <a:custGeom>
              <a:avLst/>
              <a:gdLst/>
              <a:ahLst/>
              <a:cxnLst/>
              <a:rect l="l" t="t" r="r" b="b"/>
              <a:pathLst>
                <a:path w="592" h="540" extrusionOk="0">
                  <a:moveTo>
                    <a:pt x="405" y="0"/>
                  </a:moveTo>
                  <a:cubicBezTo>
                    <a:pt x="384" y="0"/>
                    <a:pt x="363" y="0"/>
                    <a:pt x="343" y="10"/>
                  </a:cubicBezTo>
                  <a:cubicBezTo>
                    <a:pt x="280" y="21"/>
                    <a:pt x="208" y="42"/>
                    <a:pt x="156" y="93"/>
                  </a:cubicBezTo>
                  <a:cubicBezTo>
                    <a:pt x="52" y="176"/>
                    <a:pt x="1" y="311"/>
                    <a:pt x="22" y="446"/>
                  </a:cubicBezTo>
                  <a:cubicBezTo>
                    <a:pt x="22" y="487"/>
                    <a:pt x="63" y="519"/>
                    <a:pt x="104" y="529"/>
                  </a:cubicBezTo>
                  <a:cubicBezTo>
                    <a:pt x="114" y="540"/>
                    <a:pt x="135" y="540"/>
                    <a:pt x="146" y="540"/>
                  </a:cubicBezTo>
                  <a:cubicBezTo>
                    <a:pt x="239" y="540"/>
                    <a:pt x="260" y="404"/>
                    <a:pt x="312" y="332"/>
                  </a:cubicBezTo>
                  <a:cubicBezTo>
                    <a:pt x="333" y="311"/>
                    <a:pt x="363" y="280"/>
                    <a:pt x="395" y="259"/>
                  </a:cubicBezTo>
                  <a:cubicBezTo>
                    <a:pt x="405" y="249"/>
                    <a:pt x="426" y="238"/>
                    <a:pt x="446" y="228"/>
                  </a:cubicBezTo>
                  <a:cubicBezTo>
                    <a:pt x="457" y="228"/>
                    <a:pt x="519" y="187"/>
                    <a:pt x="509" y="187"/>
                  </a:cubicBezTo>
                  <a:lnTo>
                    <a:pt x="499" y="187"/>
                  </a:lnTo>
                  <a:cubicBezTo>
                    <a:pt x="561" y="176"/>
                    <a:pt x="592" y="72"/>
                    <a:pt x="519" y="42"/>
                  </a:cubicBezTo>
                  <a:cubicBezTo>
                    <a:pt x="499" y="31"/>
                    <a:pt x="478" y="10"/>
                    <a:pt x="446" y="10"/>
                  </a:cubicBezTo>
                  <a:cubicBezTo>
                    <a:pt x="436" y="0"/>
                    <a:pt x="416" y="0"/>
                    <a:pt x="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4"/>
            <p:cNvSpPr/>
            <p:nvPr/>
          </p:nvSpPr>
          <p:spPr>
            <a:xfrm>
              <a:off x="3096062" y="1821308"/>
              <a:ext cx="72313" cy="65053"/>
            </a:xfrm>
            <a:custGeom>
              <a:avLst/>
              <a:gdLst/>
              <a:ahLst/>
              <a:cxnLst/>
              <a:rect l="l" t="t" r="r" b="b"/>
              <a:pathLst>
                <a:path w="508" h="457" extrusionOk="0">
                  <a:moveTo>
                    <a:pt x="384" y="0"/>
                  </a:moveTo>
                  <a:cubicBezTo>
                    <a:pt x="280" y="11"/>
                    <a:pt x="166" y="53"/>
                    <a:pt x="104" y="135"/>
                  </a:cubicBezTo>
                  <a:cubicBezTo>
                    <a:pt x="42" y="218"/>
                    <a:pt x="0" y="364"/>
                    <a:pt x="83" y="436"/>
                  </a:cubicBezTo>
                  <a:cubicBezTo>
                    <a:pt x="93" y="447"/>
                    <a:pt x="114" y="457"/>
                    <a:pt x="135" y="457"/>
                  </a:cubicBezTo>
                  <a:cubicBezTo>
                    <a:pt x="145" y="457"/>
                    <a:pt x="166" y="457"/>
                    <a:pt x="176" y="447"/>
                  </a:cubicBezTo>
                  <a:cubicBezTo>
                    <a:pt x="197" y="436"/>
                    <a:pt x="208" y="426"/>
                    <a:pt x="218" y="415"/>
                  </a:cubicBezTo>
                  <a:lnTo>
                    <a:pt x="208" y="415"/>
                  </a:lnTo>
                  <a:cubicBezTo>
                    <a:pt x="208" y="415"/>
                    <a:pt x="218" y="415"/>
                    <a:pt x="228" y="405"/>
                  </a:cubicBezTo>
                  <a:cubicBezTo>
                    <a:pt x="259" y="374"/>
                    <a:pt x="270" y="343"/>
                    <a:pt x="291" y="311"/>
                  </a:cubicBezTo>
                  <a:cubicBezTo>
                    <a:pt x="332" y="260"/>
                    <a:pt x="374" y="208"/>
                    <a:pt x="436" y="177"/>
                  </a:cubicBezTo>
                  <a:cubicBezTo>
                    <a:pt x="508" y="135"/>
                    <a:pt x="477" y="0"/>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4"/>
            <p:cNvSpPr/>
            <p:nvPr/>
          </p:nvSpPr>
          <p:spPr>
            <a:xfrm>
              <a:off x="2830300" y="1819885"/>
              <a:ext cx="60640" cy="68042"/>
            </a:xfrm>
            <a:custGeom>
              <a:avLst/>
              <a:gdLst/>
              <a:ahLst/>
              <a:cxnLst/>
              <a:rect l="l" t="t" r="r" b="b"/>
              <a:pathLst>
                <a:path w="426" h="478" extrusionOk="0">
                  <a:moveTo>
                    <a:pt x="270" y="0"/>
                  </a:moveTo>
                  <a:cubicBezTo>
                    <a:pt x="187" y="0"/>
                    <a:pt x="104" y="63"/>
                    <a:pt x="63" y="125"/>
                  </a:cubicBezTo>
                  <a:cubicBezTo>
                    <a:pt x="21" y="176"/>
                    <a:pt x="0" y="228"/>
                    <a:pt x="0" y="291"/>
                  </a:cubicBezTo>
                  <a:cubicBezTo>
                    <a:pt x="0" y="321"/>
                    <a:pt x="10" y="342"/>
                    <a:pt x="10" y="374"/>
                  </a:cubicBezTo>
                  <a:cubicBezTo>
                    <a:pt x="21" y="394"/>
                    <a:pt x="42" y="415"/>
                    <a:pt x="63" y="436"/>
                  </a:cubicBezTo>
                  <a:lnTo>
                    <a:pt x="73" y="446"/>
                  </a:lnTo>
                  <a:cubicBezTo>
                    <a:pt x="93" y="467"/>
                    <a:pt x="114" y="477"/>
                    <a:pt x="135" y="477"/>
                  </a:cubicBezTo>
                  <a:cubicBezTo>
                    <a:pt x="187" y="477"/>
                    <a:pt x="229" y="436"/>
                    <a:pt x="239" y="394"/>
                  </a:cubicBezTo>
                  <a:cubicBezTo>
                    <a:pt x="259" y="353"/>
                    <a:pt x="249" y="301"/>
                    <a:pt x="270" y="259"/>
                  </a:cubicBezTo>
                  <a:cubicBezTo>
                    <a:pt x="291" y="218"/>
                    <a:pt x="332" y="197"/>
                    <a:pt x="363" y="166"/>
                  </a:cubicBezTo>
                  <a:lnTo>
                    <a:pt x="374" y="166"/>
                  </a:lnTo>
                  <a:cubicBezTo>
                    <a:pt x="425" y="135"/>
                    <a:pt x="425" y="63"/>
                    <a:pt x="374" y="31"/>
                  </a:cubicBezTo>
                  <a:cubicBezTo>
                    <a:pt x="363" y="31"/>
                    <a:pt x="353" y="21"/>
                    <a:pt x="342" y="21"/>
                  </a:cubicBezTo>
                  <a:cubicBezTo>
                    <a:pt x="321" y="0"/>
                    <a:pt x="291" y="0"/>
                    <a:pt x="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5" name="Google Shape;5695;p34"/>
          <p:cNvGrpSpPr/>
          <p:nvPr/>
        </p:nvGrpSpPr>
        <p:grpSpPr>
          <a:xfrm>
            <a:off x="179857" y="2092410"/>
            <a:ext cx="1473715" cy="900230"/>
            <a:chOff x="1228675" y="509575"/>
            <a:chExt cx="575625" cy="351625"/>
          </a:xfrm>
        </p:grpSpPr>
        <p:sp>
          <p:nvSpPr>
            <p:cNvPr id="5696" name="Google Shape;5696;p34"/>
            <p:cNvSpPr/>
            <p:nvPr/>
          </p:nvSpPr>
          <p:spPr>
            <a:xfrm>
              <a:off x="1235925" y="514250"/>
              <a:ext cx="568375" cy="333450"/>
            </a:xfrm>
            <a:custGeom>
              <a:avLst/>
              <a:gdLst/>
              <a:ahLst/>
              <a:cxnLst/>
              <a:rect l="l" t="t" r="r" b="b"/>
              <a:pathLst>
                <a:path w="22735" h="13338" extrusionOk="0">
                  <a:moveTo>
                    <a:pt x="21811" y="291"/>
                  </a:moveTo>
                  <a:cubicBezTo>
                    <a:pt x="21728" y="291"/>
                    <a:pt x="21645" y="353"/>
                    <a:pt x="21645" y="436"/>
                  </a:cubicBezTo>
                  <a:cubicBezTo>
                    <a:pt x="21645" y="508"/>
                    <a:pt x="21697" y="571"/>
                    <a:pt x="21759" y="571"/>
                  </a:cubicBezTo>
                  <a:cubicBezTo>
                    <a:pt x="21832" y="561"/>
                    <a:pt x="21946" y="457"/>
                    <a:pt x="21946" y="405"/>
                  </a:cubicBezTo>
                  <a:cubicBezTo>
                    <a:pt x="21946" y="333"/>
                    <a:pt x="21894" y="291"/>
                    <a:pt x="21811" y="291"/>
                  </a:cubicBezTo>
                  <a:close/>
                  <a:moveTo>
                    <a:pt x="17994" y="965"/>
                  </a:moveTo>
                  <a:cubicBezTo>
                    <a:pt x="17860" y="965"/>
                    <a:pt x="17725" y="986"/>
                    <a:pt x="17662" y="1017"/>
                  </a:cubicBezTo>
                  <a:cubicBezTo>
                    <a:pt x="17725" y="1068"/>
                    <a:pt x="17808" y="1079"/>
                    <a:pt x="17984" y="1079"/>
                  </a:cubicBezTo>
                  <a:lnTo>
                    <a:pt x="18254" y="1079"/>
                  </a:lnTo>
                  <a:cubicBezTo>
                    <a:pt x="18296" y="1079"/>
                    <a:pt x="18326" y="1068"/>
                    <a:pt x="18337" y="1017"/>
                  </a:cubicBezTo>
                  <a:cubicBezTo>
                    <a:pt x="18275" y="986"/>
                    <a:pt x="18140" y="965"/>
                    <a:pt x="17994" y="965"/>
                  </a:cubicBezTo>
                  <a:close/>
                  <a:moveTo>
                    <a:pt x="20204" y="591"/>
                  </a:moveTo>
                  <a:cubicBezTo>
                    <a:pt x="20110" y="674"/>
                    <a:pt x="20235" y="737"/>
                    <a:pt x="20214" y="799"/>
                  </a:cubicBezTo>
                  <a:cubicBezTo>
                    <a:pt x="20162" y="872"/>
                    <a:pt x="20110" y="944"/>
                    <a:pt x="20048" y="1038"/>
                  </a:cubicBezTo>
                  <a:lnTo>
                    <a:pt x="20100" y="1038"/>
                  </a:lnTo>
                  <a:cubicBezTo>
                    <a:pt x="20214" y="1038"/>
                    <a:pt x="20255" y="944"/>
                    <a:pt x="20338" y="913"/>
                  </a:cubicBezTo>
                  <a:cubicBezTo>
                    <a:pt x="20380" y="944"/>
                    <a:pt x="20411" y="986"/>
                    <a:pt x="20442" y="1017"/>
                  </a:cubicBezTo>
                  <a:cubicBezTo>
                    <a:pt x="20473" y="1038"/>
                    <a:pt x="20515" y="1059"/>
                    <a:pt x="20546" y="1079"/>
                  </a:cubicBezTo>
                  <a:cubicBezTo>
                    <a:pt x="20566" y="1079"/>
                    <a:pt x="20577" y="1068"/>
                    <a:pt x="20587" y="1059"/>
                  </a:cubicBezTo>
                  <a:cubicBezTo>
                    <a:pt x="20566" y="1017"/>
                    <a:pt x="20556" y="976"/>
                    <a:pt x="20536" y="934"/>
                  </a:cubicBezTo>
                  <a:cubicBezTo>
                    <a:pt x="20515" y="893"/>
                    <a:pt x="20473" y="861"/>
                    <a:pt x="20442" y="820"/>
                  </a:cubicBezTo>
                  <a:cubicBezTo>
                    <a:pt x="20494" y="747"/>
                    <a:pt x="20546" y="695"/>
                    <a:pt x="20619" y="623"/>
                  </a:cubicBezTo>
                  <a:cubicBezTo>
                    <a:pt x="20587" y="612"/>
                    <a:pt x="20566" y="612"/>
                    <a:pt x="20546" y="612"/>
                  </a:cubicBezTo>
                  <a:cubicBezTo>
                    <a:pt x="20442" y="612"/>
                    <a:pt x="20400" y="695"/>
                    <a:pt x="20328" y="706"/>
                  </a:cubicBezTo>
                  <a:cubicBezTo>
                    <a:pt x="20287" y="664"/>
                    <a:pt x="20245" y="623"/>
                    <a:pt x="20204" y="591"/>
                  </a:cubicBezTo>
                  <a:close/>
                  <a:moveTo>
                    <a:pt x="18969" y="581"/>
                  </a:moveTo>
                  <a:cubicBezTo>
                    <a:pt x="18969" y="716"/>
                    <a:pt x="18980" y="840"/>
                    <a:pt x="18969" y="965"/>
                  </a:cubicBezTo>
                  <a:cubicBezTo>
                    <a:pt x="18969" y="1048"/>
                    <a:pt x="19022" y="1089"/>
                    <a:pt x="19104" y="1089"/>
                  </a:cubicBezTo>
                  <a:cubicBezTo>
                    <a:pt x="19156" y="1100"/>
                    <a:pt x="19208" y="1100"/>
                    <a:pt x="19260" y="1100"/>
                  </a:cubicBezTo>
                  <a:cubicBezTo>
                    <a:pt x="19374" y="1100"/>
                    <a:pt x="19478" y="1089"/>
                    <a:pt x="19582" y="1089"/>
                  </a:cubicBezTo>
                  <a:cubicBezTo>
                    <a:pt x="19633" y="913"/>
                    <a:pt x="19612" y="757"/>
                    <a:pt x="19602" y="581"/>
                  </a:cubicBezTo>
                  <a:close/>
                  <a:moveTo>
                    <a:pt x="21822" y="893"/>
                  </a:moveTo>
                  <a:cubicBezTo>
                    <a:pt x="21728" y="1017"/>
                    <a:pt x="21728" y="1141"/>
                    <a:pt x="21822" y="1245"/>
                  </a:cubicBezTo>
                  <a:cubicBezTo>
                    <a:pt x="21873" y="1121"/>
                    <a:pt x="21884" y="1017"/>
                    <a:pt x="21822" y="893"/>
                  </a:cubicBezTo>
                  <a:close/>
                  <a:moveTo>
                    <a:pt x="19084" y="1287"/>
                  </a:moveTo>
                  <a:cubicBezTo>
                    <a:pt x="18171" y="1287"/>
                    <a:pt x="17238" y="1297"/>
                    <a:pt x="17113" y="1328"/>
                  </a:cubicBezTo>
                  <a:cubicBezTo>
                    <a:pt x="17165" y="1359"/>
                    <a:pt x="17185" y="1390"/>
                    <a:pt x="17217" y="1390"/>
                  </a:cubicBezTo>
                  <a:cubicBezTo>
                    <a:pt x="17279" y="1400"/>
                    <a:pt x="17341" y="1400"/>
                    <a:pt x="17404" y="1400"/>
                  </a:cubicBezTo>
                  <a:lnTo>
                    <a:pt x="20753" y="1400"/>
                  </a:lnTo>
                  <a:cubicBezTo>
                    <a:pt x="20785" y="1400"/>
                    <a:pt x="20826" y="1390"/>
                    <a:pt x="20857" y="1390"/>
                  </a:cubicBezTo>
                  <a:cubicBezTo>
                    <a:pt x="20878" y="1380"/>
                    <a:pt x="20898" y="1349"/>
                    <a:pt x="20930" y="1317"/>
                  </a:cubicBezTo>
                  <a:cubicBezTo>
                    <a:pt x="20815" y="1297"/>
                    <a:pt x="19955" y="1287"/>
                    <a:pt x="19084" y="1287"/>
                  </a:cubicBezTo>
                  <a:close/>
                  <a:moveTo>
                    <a:pt x="21832" y="1463"/>
                  </a:moveTo>
                  <a:cubicBezTo>
                    <a:pt x="21759" y="1525"/>
                    <a:pt x="21780" y="1587"/>
                    <a:pt x="21780" y="1639"/>
                  </a:cubicBezTo>
                  <a:lnTo>
                    <a:pt x="21780" y="2500"/>
                  </a:lnTo>
                  <a:lnTo>
                    <a:pt x="21780" y="2925"/>
                  </a:lnTo>
                  <a:cubicBezTo>
                    <a:pt x="21780" y="2956"/>
                    <a:pt x="21811" y="2988"/>
                    <a:pt x="21822" y="3018"/>
                  </a:cubicBezTo>
                  <a:lnTo>
                    <a:pt x="21873" y="3018"/>
                  </a:lnTo>
                  <a:cubicBezTo>
                    <a:pt x="21873" y="2531"/>
                    <a:pt x="21873" y="2043"/>
                    <a:pt x="21863" y="1556"/>
                  </a:cubicBezTo>
                  <a:cubicBezTo>
                    <a:pt x="21863" y="1525"/>
                    <a:pt x="21852" y="1504"/>
                    <a:pt x="21832" y="1463"/>
                  </a:cubicBezTo>
                  <a:close/>
                  <a:moveTo>
                    <a:pt x="6047" y="4035"/>
                  </a:moveTo>
                  <a:lnTo>
                    <a:pt x="6047" y="4336"/>
                  </a:lnTo>
                  <a:lnTo>
                    <a:pt x="6047" y="8909"/>
                  </a:lnTo>
                  <a:cubicBezTo>
                    <a:pt x="6047" y="8971"/>
                    <a:pt x="6047" y="9044"/>
                    <a:pt x="6068" y="9107"/>
                  </a:cubicBezTo>
                  <a:cubicBezTo>
                    <a:pt x="6078" y="9137"/>
                    <a:pt x="6120" y="9199"/>
                    <a:pt x="6161" y="9199"/>
                  </a:cubicBezTo>
                  <a:cubicBezTo>
                    <a:pt x="6265" y="9210"/>
                    <a:pt x="6379" y="9210"/>
                    <a:pt x="6493" y="9210"/>
                  </a:cubicBezTo>
                  <a:lnTo>
                    <a:pt x="6690" y="9210"/>
                  </a:lnTo>
                  <a:cubicBezTo>
                    <a:pt x="6763" y="9210"/>
                    <a:pt x="6804" y="9158"/>
                    <a:pt x="6794" y="9086"/>
                  </a:cubicBezTo>
                  <a:cubicBezTo>
                    <a:pt x="6794" y="9044"/>
                    <a:pt x="6804" y="9003"/>
                    <a:pt x="6804" y="8961"/>
                  </a:cubicBezTo>
                  <a:lnTo>
                    <a:pt x="6804" y="4543"/>
                  </a:lnTo>
                  <a:lnTo>
                    <a:pt x="6804" y="4035"/>
                  </a:lnTo>
                  <a:close/>
                  <a:moveTo>
                    <a:pt x="7437" y="3361"/>
                  </a:moveTo>
                  <a:lnTo>
                    <a:pt x="7437" y="8837"/>
                  </a:lnTo>
                  <a:cubicBezTo>
                    <a:pt x="7437" y="8909"/>
                    <a:pt x="7437" y="8992"/>
                    <a:pt x="7447" y="9065"/>
                  </a:cubicBezTo>
                  <a:cubicBezTo>
                    <a:pt x="7457" y="9158"/>
                    <a:pt x="7510" y="9210"/>
                    <a:pt x="7602" y="9210"/>
                  </a:cubicBezTo>
                  <a:lnTo>
                    <a:pt x="7945" y="9210"/>
                  </a:lnTo>
                  <a:cubicBezTo>
                    <a:pt x="8163" y="9210"/>
                    <a:pt x="8183" y="9189"/>
                    <a:pt x="8183" y="8971"/>
                  </a:cubicBezTo>
                  <a:cubicBezTo>
                    <a:pt x="8183" y="7291"/>
                    <a:pt x="8183" y="5611"/>
                    <a:pt x="8194" y="3931"/>
                  </a:cubicBezTo>
                  <a:lnTo>
                    <a:pt x="8194" y="3361"/>
                  </a:lnTo>
                  <a:close/>
                  <a:moveTo>
                    <a:pt x="5124" y="5611"/>
                  </a:moveTo>
                  <a:cubicBezTo>
                    <a:pt x="4958" y="5611"/>
                    <a:pt x="4802" y="5632"/>
                    <a:pt x="4740" y="5663"/>
                  </a:cubicBezTo>
                  <a:lnTo>
                    <a:pt x="4740" y="5995"/>
                  </a:lnTo>
                  <a:lnTo>
                    <a:pt x="4740" y="8920"/>
                  </a:lnTo>
                  <a:cubicBezTo>
                    <a:pt x="4740" y="8982"/>
                    <a:pt x="4730" y="9044"/>
                    <a:pt x="4751" y="9107"/>
                  </a:cubicBezTo>
                  <a:cubicBezTo>
                    <a:pt x="4761" y="9148"/>
                    <a:pt x="4802" y="9210"/>
                    <a:pt x="4844" y="9220"/>
                  </a:cubicBezTo>
                  <a:cubicBezTo>
                    <a:pt x="4947" y="9220"/>
                    <a:pt x="5051" y="9231"/>
                    <a:pt x="5155" y="9231"/>
                  </a:cubicBezTo>
                  <a:cubicBezTo>
                    <a:pt x="5259" y="9231"/>
                    <a:pt x="5373" y="9220"/>
                    <a:pt x="5487" y="9199"/>
                  </a:cubicBezTo>
                  <a:lnTo>
                    <a:pt x="5487" y="5653"/>
                  </a:lnTo>
                  <a:cubicBezTo>
                    <a:pt x="5404" y="5622"/>
                    <a:pt x="5269" y="5611"/>
                    <a:pt x="5124" y="5611"/>
                  </a:cubicBezTo>
                  <a:close/>
                  <a:moveTo>
                    <a:pt x="13131" y="5611"/>
                  </a:moveTo>
                  <a:cubicBezTo>
                    <a:pt x="13016" y="5611"/>
                    <a:pt x="12892" y="5622"/>
                    <a:pt x="12778" y="5632"/>
                  </a:cubicBezTo>
                  <a:cubicBezTo>
                    <a:pt x="12767" y="5663"/>
                    <a:pt x="12767" y="5673"/>
                    <a:pt x="12767" y="5684"/>
                  </a:cubicBezTo>
                  <a:lnTo>
                    <a:pt x="12767" y="8961"/>
                  </a:lnTo>
                  <a:cubicBezTo>
                    <a:pt x="12767" y="9013"/>
                    <a:pt x="12757" y="9065"/>
                    <a:pt x="12778" y="9107"/>
                  </a:cubicBezTo>
                  <a:cubicBezTo>
                    <a:pt x="12799" y="9148"/>
                    <a:pt x="12840" y="9210"/>
                    <a:pt x="12871" y="9220"/>
                  </a:cubicBezTo>
                  <a:cubicBezTo>
                    <a:pt x="12986" y="9220"/>
                    <a:pt x="13089" y="9231"/>
                    <a:pt x="13203" y="9231"/>
                  </a:cubicBezTo>
                  <a:cubicBezTo>
                    <a:pt x="13297" y="9231"/>
                    <a:pt x="13410" y="9231"/>
                    <a:pt x="13514" y="9199"/>
                  </a:cubicBezTo>
                  <a:lnTo>
                    <a:pt x="13514" y="5632"/>
                  </a:lnTo>
                  <a:cubicBezTo>
                    <a:pt x="13390" y="5622"/>
                    <a:pt x="13255" y="5611"/>
                    <a:pt x="13131" y="5611"/>
                  </a:cubicBezTo>
                  <a:close/>
                  <a:moveTo>
                    <a:pt x="2988" y="1587"/>
                  </a:moveTo>
                  <a:cubicBezTo>
                    <a:pt x="2905" y="1629"/>
                    <a:pt x="2926" y="1702"/>
                    <a:pt x="2926" y="1764"/>
                  </a:cubicBezTo>
                  <a:lnTo>
                    <a:pt x="2926" y="2645"/>
                  </a:lnTo>
                  <a:lnTo>
                    <a:pt x="2926" y="9863"/>
                  </a:lnTo>
                  <a:lnTo>
                    <a:pt x="2926" y="10081"/>
                  </a:lnTo>
                  <a:cubicBezTo>
                    <a:pt x="2873" y="10112"/>
                    <a:pt x="2822" y="10112"/>
                    <a:pt x="2770" y="10112"/>
                  </a:cubicBezTo>
                  <a:lnTo>
                    <a:pt x="2749" y="10112"/>
                  </a:lnTo>
                  <a:cubicBezTo>
                    <a:pt x="2677" y="10112"/>
                    <a:pt x="2614" y="10112"/>
                    <a:pt x="2562" y="10174"/>
                  </a:cubicBezTo>
                  <a:cubicBezTo>
                    <a:pt x="2614" y="10227"/>
                    <a:pt x="2666" y="10237"/>
                    <a:pt x="2728" y="10237"/>
                  </a:cubicBezTo>
                  <a:lnTo>
                    <a:pt x="2801" y="10237"/>
                  </a:lnTo>
                  <a:cubicBezTo>
                    <a:pt x="2832" y="10237"/>
                    <a:pt x="2863" y="10237"/>
                    <a:pt x="2894" y="10247"/>
                  </a:cubicBezTo>
                  <a:cubicBezTo>
                    <a:pt x="2967" y="10351"/>
                    <a:pt x="2853" y="10496"/>
                    <a:pt x="3018" y="10579"/>
                  </a:cubicBezTo>
                  <a:cubicBezTo>
                    <a:pt x="3029" y="10455"/>
                    <a:pt x="3039" y="10351"/>
                    <a:pt x="3050" y="10237"/>
                  </a:cubicBezTo>
                  <a:lnTo>
                    <a:pt x="11378" y="10237"/>
                  </a:lnTo>
                  <a:cubicBezTo>
                    <a:pt x="12871" y="10237"/>
                    <a:pt x="14364" y="10227"/>
                    <a:pt x="15848" y="10227"/>
                  </a:cubicBezTo>
                  <a:cubicBezTo>
                    <a:pt x="15941" y="10227"/>
                    <a:pt x="16035" y="10216"/>
                    <a:pt x="16128" y="10206"/>
                  </a:cubicBezTo>
                  <a:lnTo>
                    <a:pt x="16128" y="10144"/>
                  </a:lnTo>
                  <a:cubicBezTo>
                    <a:pt x="16055" y="10133"/>
                    <a:pt x="15982" y="10123"/>
                    <a:pt x="15910" y="10123"/>
                  </a:cubicBezTo>
                  <a:lnTo>
                    <a:pt x="15080" y="10123"/>
                  </a:lnTo>
                  <a:cubicBezTo>
                    <a:pt x="13618" y="10123"/>
                    <a:pt x="12156" y="10112"/>
                    <a:pt x="10693" y="10112"/>
                  </a:cubicBezTo>
                  <a:lnTo>
                    <a:pt x="3257" y="10112"/>
                  </a:lnTo>
                  <a:cubicBezTo>
                    <a:pt x="3184" y="10112"/>
                    <a:pt x="3122" y="10102"/>
                    <a:pt x="3039" y="10102"/>
                  </a:cubicBezTo>
                  <a:lnTo>
                    <a:pt x="3039" y="2718"/>
                  </a:lnTo>
                  <a:cubicBezTo>
                    <a:pt x="3039" y="2396"/>
                    <a:pt x="3029" y="2075"/>
                    <a:pt x="3029" y="1753"/>
                  </a:cubicBezTo>
                  <a:cubicBezTo>
                    <a:pt x="3029" y="1702"/>
                    <a:pt x="3050" y="1629"/>
                    <a:pt x="2988" y="1587"/>
                  </a:cubicBezTo>
                  <a:close/>
                  <a:moveTo>
                    <a:pt x="1154" y="12757"/>
                  </a:moveTo>
                  <a:cubicBezTo>
                    <a:pt x="1236" y="12758"/>
                    <a:pt x="1318" y="12778"/>
                    <a:pt x="1391" y="12809"/>
                  </a:cubicBezTo>
                  <a:lnTo>
                    <a:pt x="1401" y="12809"/>
                  </a:lnTo>
                  <a:cubicBezTo>
                    <a:pt x="1318" y="12778"/>
                    <a:pt x="1236" y="12758"/>
                    <a:pt x="1154" y="12757"/>
                  </a:cubicBezTo>
                  <a:close/>
                  <a:moveTo>
                    <a:pt x="22433" y="1"/>
                  </a:moveTo>
                  <a:lnTo>
                    <a:pt x="22433" y="384"/>
                  </a:lnTo>
                  <a:lnTo>
                    <a:pt x="22433" y="10672"/>
                  </a:lnTo>
                  <a:cubicBezTo>
                    <a:pt x="22433" y="10693"/>
                    <a:pt x="22444" y="10714"/>
                    <a:pt x="22444" y="10734"/>
                  </a:cubicBezTo>
                  <a:cubicBezTo>
                    <a:pt x="22433" y="10921"/>
                    <a:pt x="22433" y="11108"/>
                    <a:pt x="22433" y="11305"/>
                  </a:cubicBezTo>
                  <a:lnTo>
                    <a:pt x="22433" y="12882"/>
                  </a:lnTo>
                  <a:cubicBezTo>
                    <a:pt x="22433" y="12965"/>
                    <a:pt x="22423" y="13058"/>
                    <a:pt x="22412" y="13151"/>
                  </a:cubicBezTo>
                  <a:lnTo>
                    <a:pt x="21749" y="13151"/>
                  </a:lnTo>
                  <a:cubicBezTo>
                    <a:pt x="15329" y="13151"/>
                    <a:pt x="8899" y="13140"/>
                    <a:pt x="2479" y="13140"/>
                  </a:cubicBezTo>
                  <a:cubicBezTo>
                    <a:pt x="1649" y="13140"/>
                    <a:pt x="820" y="13151"/>
                    <a:pt x="1" y="13151"/>
                  </a:cubicBezTo>
                  <a:lnTo>
                    <a:pt x="1" y="13223"/>
                  </a:lnTo>
                  <a:cubicBezTo>
                    <a:pt x="11" y="13306"/>
                    <a:pt x="52" y="13338"/>
                    <a:pt x="146" y="13338"/>
                  </a:cubicBezTo>
                  <a:cubicBezTo>
                    <a:pt x="1017" y="13327"/>
                    <a:pt x="1888" y="13327"/>
                    <a:pt x="2770" y="13327"/>
                  </a:cubicBezTo>
                  <a:lnTo>
                    <a:pt x="22703" y="13327"/>
                  </a:lnTo>
                  <a:cubicBezTo>
                    <a:pt x="22714" y="13244"/>
                    <a:pt x="22724" y="13151"/>
                    <a:pt x="22724" y="13068"/>
                  </a:cubicBezTo>
                  <a:lnTo>
                    <a:pt x="22724" y="11492"/>
                  </a:lnTo>
                  <a:cubicBezTo>
                    <a:pt x="22724" y="11294"/>
                    <a:pt x="22724" y="11108"/>
                    <a:pt x="22734" y="10911"/>
                  </a:cubicBezTo>
                  <a:cubicBezTo>
                    <a:pt x="22734" y="10890"/>
                    <a:pt x="22724" y="10880"/>
                    <a:pt x="22724" y="10859"/>
                  </a:cubicBezTo>
                  <a:lnTo>
                    <a:pt x="22724" y="561"/>
                  </a:lnTo>
                  <a:lnTo>
                    <a:pt x="22724"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4"/>
            <p:cNvSpPr/>
            <p:nvPr/>
          </p:nvSpPr>
          <p:spPr>
            <a:xfrm>
              <a:off x="1288050" y="857550"/>
              <a:ext cx="207175" cy="365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4"/>
            <p:cNvSpPr/>
            <p:nvPr/>
          </p:nvSpPr>
          <p:spPr>
            <a:xfrm>
              <a:off x="1760200" y="857800"/>
              <a:ext cx="40975" cy="2875"/>
            </a:xfrm>
            <a:custGeom>
              <a:avLst/>
              <a:gdLst/>
              <a:ahLst/>
              <a:cxnLst/>
              <a:rect l="l" t="t" r="r" b="b"/>
              <a:pathLst>
                <a:path w="1639" h="115" extrusionOk="0">
                  <a:moveTo>
                    <a:pt x="104" y="0"/>
                  </a:moveTo>
                  <a:cubicBezTo>
                    <a:pt x="63" y="0"/>
                    <a:pt x="21" y="11"/>
                    <a:pt x="0" y="62"/>
                  </a:cubicBezTo>
                  <a:cubicBezTo>
                    <a:pt x="83" y="94"/>
                    <a:pt x="664" y="115"/>
                    <a:pt x="1110" y="115"/>
                  </a:cubicBezTo>
                  <a:cubicBezTo>
                    <a:pt x="1307" y="115"/>
                    <a:pt x="1473" y="104"/>
                    <a:pt x="1556" y="94"/>
                  </a:cubicBezTo>
                  <a:cubicBezTo>
                    <a:pt x="1577" y="94"/>
                    <a:pt x="1607" y="73"/>
                    <a:pt x="1639" y="62"/>
                  </a:cubicBezTo>
                  <a:cubicBezTo>
                    <a:pt x="1607" y="11"/>
                    <a:pt x="1566" y="0"/>
                    <a:pt x="1514" y="0"/>
                  </a:cubicBez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4"/>
            <p:cNvSpPr/>
            <p:nvPr/>
          </p:nvSpPr>
          <p:spPr>
            <a:xfrm>
              <a:off x="1236450" y="858575"/>
              <a:ext cx="34500" cy="262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4"/>
            <p:cNvSpPr/>
            <p:nvPr/>
          </p:nvSpPr>
          <p:spPr>
            <a:xfrm>
              <a:off x="1232550" y="512700"/>
              <a:ext cx="560575" cy="326975"/>
            </a:xfrm>
            <a:custGeom>
              <a:avLst/>
              <a:gdLst/>
              <a:ahLst/>
              <a:cxnLst/>
              <a:rect l="l" t="t" r="r" b="b"/>
              <a:pathLst>
                <a:path w="22423" h="13079" extrusionOk="0">
                  <a:moveTo>
                    <a:pt x="1069" y="208"/>
                  </a:moveTo>
                  <a:lnTo>
                    <a:pt x="1069" y="208"/>
                  </a:lnTo>
                  <a:cubicBezTo>
                    <a:pt x="1224" y="270"/>
                    <a:pt x="1318" y="353"/>
                    <a:pt x="1380" y="467"/>
                  </a:cubicBezTo>
                  <a:cubicBezTo>
                    <a:pt x="1372" y="467"/>
                    <a:pt x="1363" y="468"/>
                    <a:pt x="1355" y="468"/>
                  </a:cubicBezTo>
                  <a:cubicBezTo>
                    <a:pt x="1233" y="468"/>
                    <a:pt x="1147" y="392"/>
                    <a:pt x="1069" y="208"/>
                  </a:cubicBezTo>
                  <a:close/>
                  <a:moveTo>
                    <a:pt x="1370" y="259"/>
                  </a:moveTo>
                  <a:cubicBezTo>
                    <a:pt x="1526" y="259"/>
                    <a:pt x="1609" y="363"/>
                    <a:pt x="1681" y="478"/>
                  </a:cubicBezTo>
                  <a:cubicBezTo>
                    <a:pt x="1536" y="467"/>
                    <a:pt x="1453" y="363"/>
                    <a:pt x="1370" y="259"/>
                  </a:cubicBezTo>
                  <a:close/>
                  <a:moveTo>
                    <a:pt x="1764" y="239"/>
                  </a:moveTo>
                  <a:lnTo>
                    <a:pt x="1764" y="239"/>
                  </a:lnTo>
                  <a:cubicBezTo>
                    <a:pt x="1878" y="280"/>
                    <a:pt x="1971" y="353"/>
                    <a:pt x="2033" y="498"/>
                  </a:cubicBezTo>
                  <a:cubicBezTo>
                    <a:pt x="1867" y="457"/>
                    <a:pt x="1795" y="363"/>
                    <a:pt x="1764" y="239"/>
                  </a:cubicBezTo>
                  <a:close/>
                  <a:moveTo>
                    <a:pt x="2158" y="229"/>
                  </a:moveTo>
                  <a:cubicBezTo>
                    <a:pt x="2241" y="322"/>
                    <a:pt x="2314" y="405"/>
                    <a:pt x="2407" y="498"/>
                  </a:cubicBezTo>
                  <a:cubicBezTo>
                    <a:pt x="2391" y="502"/>
                    <a:pt x="2375" y="503"/>
                    <a:pt x="2360" y="503"/>
                  </a:cubicBezTo>
                  <a:cubicBezTo>
                    <a:pt x="2238" y="503"/>
                    <a:pt x="2149" y="395"/>
                    <a:pt x="2158" y="229"/>
                  </a:cubicBezTo>
                  <a:close/>
                  <a:moveTo>
                    <a:pt x="327" y="248"/>
                  </a:moveTo>
                  <a:cubicBezTo>
                    <a:pt x="332" y="248"/>
                    <a:pt x="338" y="249"/>
                    <a:pt x="343" y="249"/>
                  </a:cubicBezTo>
                  <a:cubicBezTo>
                    <a:pt x="415" y="249"/>
                    <a:pt x="478" y="332"/>
                    <a:pt x="478" y="415"/>
                  </a:cubicBezTo>
                  <a:cubicBezTo>
                    <a:pt x="478" y="481"/>
                    <a:pt x="426" y="530"/>
                    <a:pt x="354" y="530"/>
                  </a:cubicBezTo>
                  <a:cubicBezTo>
                    <a:pt x="347" y="530"/>
                    <a:pt x="340" y="530"/>
                    <a:pt x="333" y="529"/>
                  </a:cubicBezTo>
                  <a:cubicBezTo>
                    <a:pt x="240" y="529"/>
                    <a:pt x="167" y="457"/>
                    <a:pt x="167" y="374"/>
                  </a:cubicBezTo>
                  <a:cubicBezTo>
                    <a:pt x="177" y="316"/>
                    <a:pt x="250" y="248"/>
                    <a:pt x="327" y="248"/>
                  </a:cubicBezTo>
                  <a:close/>
                  <a:moveTo>
                    <a:pt x="21946" y="353"/>
                  </a:moveTo>
                  <a:cubicBezTo>
                    <a:pt x="22029" y="353"/>
                    <a:pt x="22081" y="395"/>
                    <a:pt x="22081" y="467"/>
                  </a:cubicBezTo>
                  <a:cubicBezTo>
                    <a:pt x="22081" y="519"/>
                    <a:pt x="21967" y="623"/>
                    <a:pt x="21894" y="633"/>
                  </a:cubicBezTo>
                  <a:cubicBezTo>
                    <a:pt x="21842" y="633"/>
                    <a:pt x="21780" y="570"/>
                    <a:pt x="21780" y="498"/>
                  </a:cubicBezTo>
                  <a:cubicBezTo>
                    <a:pt x="21780" y="415"/>
                    <a:pt x="21863" y="353"/>
                    <a:pt x="21946" y="353"/>
                  </a:cubicBezTo>
                  <a:close/>
                  <a:moveTo>
                    <a:pt x="20339" y="653"/>
                  </a:moveTo>
                  <a:lnTo>
                    <a:pt x="20339" y="653"/>
                  </a:lnTo>
                  <a:cubicBezTo>
                    <a:pt x="20380" y="685"/>
                    <a:pt x="20422" y="726"/>
                    <a:pt x="20463" y="768"/>
                  </a:cubicBezTo>
                  <a:cubicBezTo>
                    <a:pt x="20540" y="759"/>
                    <a:pt x="20582" y="672"/>
                    <a:pt x="20682" y="672"/>
                  </a:cubicBezTo>
                  <a:cubicBezTo>
                    <a:pt x="20703" y="672"/>
                    <a:pt x="20727" y="676"/>
                    <a:pt x="20754" y="685"/>
                  </a:cubicBezTo>
                  <a:cubicBezTo>
                    <a:pt x="20681" y="757"/>
                    <a:pt x="20629" y="809"/>
                    <a:pt x="20577" y="882"/>
                  </a:cubicBezTo>
                  <a:cubicBezTo>
                    <a:pt x="20608" y="923"/>
                    <a:pt x="20650" y="955"/>
                    <a:pt x="20671" y="996"/>
                  </a:cubicBezTo>
                  <a:cubicBezTo>
                    <a:pt x="20691" y="1038"/>
                    <a:pt x="20701" y="1079"/>
                    <a:pt x="20722" y="1121"/>
                  </a:cubicBezTo>
                  <a:cubicBezTo>
                    <a:pt x="20712" y="1130"/>
                    <a:pt x="20701" y="1141"/>
                    <a:pt x="20681" y="1141"/>
                  </a:cubicBezTo>
                  <a:cubicBezTo>
                    <a:pt x="20650" y="1121"/>
                    <a:pt x="20608" y="1100"/>
                    <a:pt x="20577" y="1079"/>
                  </a:cubicBezTo>
                  <a:cubicBezTo>
                    <a:pt x="20546" y="1048"/>
                    <a:pt x="20515" y="1006"/>
                    <a:pt x="20473" y="975"/>
                  </a:cubicBezTo>
                  <a:cubicBezTo>
                    <a:pt x="20390" y="1003"/>
                    <a:pt x="20348" y="1105"/>
                    <a:pt x="20230" y="1105"/>
                  </a:cubicBezTo>
                  <a:cubicBezTo>
                    <a:pt x="20215" y="1105"/>
                    <a:pt x="20200" y="1103"/>
                    <a:pt x="20183" y="1100"/>
                  </a:cubicBezTo>
                  <a:cubicBezTo>
                    <a:pt x="20245" y="1006"/>
                    <a:pt x="20297" y="934"/>
                    <a:pt x="20349" y="861"/>
                  </a:cubicBezTo>
                  <a:cubicBezTo>
                    <a:pt x="20370" y="799"/>
                    <a:pt x="20245" y="736"/>
                    <a:pt x="20339" y="653"/>
                  </a:cubicBezTo>
                  <a:close/>
                  <a:moveTo>
                    <a:pt x="18131" y="1032"/>
                  </a:moveTo>
                  <a:cubicBezTo>
                    <a:pt x="18270" y="1032"/>
                    <a:pt x="18410" y="1048"/>
                    <a:pt x="18472" y="1079"/>
                  </a:cubicBezTo>
                  <a:cubicBezTo>
                    <a:pt x="18461" y="1141"/>
                    <a:pt x="18420" y="1141"/>
                    <a:pt x="18378" y="1141"/>
                  </a:cubicBezTo>
                  <a:lnTo>
                    <a:pt x="18358" y="1141"/>
                  </a:lnTo>
                  <a:cubicBezTo>
                    <a:pt x="18282" y="1143"/>
                    <a:pt x="18218" y="1145"/>
                    <a:pt x="18161" y="1145"/>
                  </a:cubicBezTo>
                  <a:cubicBezTo>
                    <a:pt x="17954" y="1145"/>
                    <a:pt x="17863" y="1128"/>
                    <a:pt x="17797" y="1079"/>
                  </a:cubicBezTo>
                  <a:cubicBezTo>
                    <a:pt x="17855" y="1048"/>
                    <a:pt x="17992" y="1032"/>
                    <a:pt x="18131" y="1032"/>
                  </a:cubicBezTo>
                  <a:close/>
                  <a:moveTo>
                    <a:pt x="19737" y="643"/>
                  </a:moveTo>
                  <a:cubicBezTo>
                    <a:pt x="19747" y="819"/>
                    <a:pt x="19768" y="975"/>
                    <a:pt x="19717" y="1151"/>
                  </a:cubicBezTo>
                  <a:cubicBezTo>
                    <a:pt x="19613" y="1151"/>
                    <a:pt x="19504" y="1156"/>
                    <a:pt x="19397" y="1156"/>
                  </a:cubicBezTo>
                  <a:cubicBezTo>
                    <a:pt x="19344" y="1156"/>
                    <a:pt x="19291" y="1155"/>
                    <a:pt x="19239" y="1151"/>
                  </a:cubicBezTo>
                  <a:cubicBezTo>
                    <a:pt x="19157" y="1151"/>
                    <a:pt x="19104" y="1110"/>
                    <a:pt x="19104" y="1027"/>
                  </a:cubicBezTo>
                  <a:cubicBezTo>
                    <a:pt x="19115" y="902"/>
                    <a:pt x="19104" y="778"/>
                    <a:pt x="19104" y="643"/>
                  </a:cubicBezTo>
                  <a:close/>
                  <a:moveTo>
                    <a:pt x="21957" y="955"/>
                  </a:moveTo>
                  <a:cubicBezTo>
                    <a:pt x="22019" y="1079"/>
                    <a:pt x="22008" y="1183"/>
                    <a:pt x="21957" y="1307"/>
                  </a:cubicBezTo>
                  <a:cubicBezTo>
                    <a:pt x="21863" y="1203"/>
                    <a:pt x="21863" y="1079"/>
                    <a:pt x="21957" y="955"/>
                  </a:cubicBezTo>
                  <a:close/>
                  <a:moveTo>
                    <a:pt x="19288" y="1342"/>
                  </a:moveTo>
                  <a:cubicBezTo>
                    <a:pt x="20139" y="1342"/>
                    <a:pt x="20956" y="1355"/>
                    <a:pt x="21065" y="1379"/>
                  </a:cubicBezTo>
                  <a:cubicBezTo>
                    <a:pt x="21033" y="1411"/>
                    <a:pt x="21013" y="1442"/>
                    <a:pt x="20992" y="1452"/>
                  </a:cubicBezTo>
                  <a:cubicBezTo>
                    <a:pt x="20940" y="1462"/>
                    <a:pt x="20888" y="1462"/>
                    <a:pt x="20837" y="1462"/>
                  </a:cubicBezTo>
                  <a:lnTo>
                    <a:pt x="17580" y="1462"/>
                  </a:lnTo>
                  <a:cubicBezTo>
                    <a:pt x="17507" y="1462"/>
                    <a:pt x="17424" y="1462"/>
                    <a:pt x="17352" y="1452"/>
                  </a:cubicBezTo>
                  <a:cubicBezTo>
                    <a:pt x="17320" y="1452"/>
                    <a:pt x="17300" y="1421"/>
                    <a:pt x="17248" y="1390"/>
                  </a:cubicBezTo>
                  <a:cubicBezTo>
                    <a:pt x="17373" y="1358"/>
                    <a:pt x="18351" y="1342"/>
                    <a:pt x="19288" y="1342"/>
                  </a:cubicBezTo>
                  <a:close/>
                  <a:moveTo>
                    <a:pt x="21967" y="1525"/>
                  </a:moveTo>
                  <a:cubicBezTo>
                    <a:pt x="21987" y="1566"/>
                    <a:pt x="21998" y="1587"/>
                    <a:pt x="21998" y="1618"/>
                  </a:cubicBezTo>
                  <a:cubicBezTo>
                    <a:pt x="22008" y="2105"/>
                    <a:pt x="22008" y="2593"/>
                    <a:pt x="22008" y="3080"/>
                  </a:cubicBezTo>
                  <a:lnTo>
                    <a:pt x="21957" y="3080"/>
                  </a:lnTo>
                  <a:cubicBezTo>
                    <a:pt x="21946" y="3050"/>
                    <a:pt x="21915" y="3018"/>
                    <a:pt x="21915" y="2987"/>
                  </a:cubicBezTo>
                  <a:lnTo>
                    <a:pt x="21915" y="2562"/>
                  </a:lnTo>
                  <a:lnTo>
                    <a:pt x="21915" y="1701"/>
                  </a:lnTo>
                  <a:cubicBezTo>
                    <a:pt x="21915" y="1649"/>
                    <a:pt x="21894" y="1587"/>
                    <a:pt x="21967" y="1525"/>
                  </a:cubicBezTo>
                  <a:close/>
                  <a:moveTo>
                    <a:pt x="6939" y="4097"/>
                  </a:moveTo>
                  <a:lnTo>
                    <a:pt x="6939" y="4605"/>
                  </a:lnTo>
                  <a:lnTo>
                    <a:pt x="6939" y="9023"/>
                  </a:lnTo>
                  <a:cubicBezTo>
                    <a:pt x="6939" y="9065"/>
                    <a:pt x="6929" y="9106"/>
                    <a:pt x="6929" y="9148"/>
                  </a:cubicBezTo>
                  <a:cubicBezTo>
                    <a:pt x="6939" y="9220"/>
                    <a:pt x="6898" y="9272"/>
                    <a:pt x="6825" y="9272"/>
                  </a:cubicBezTo>
                  <a:cubicBezTo>
                    <a:pt x="6649" y="9272"/>
                    <a:pt x="6472" y="9272"/>
                    <a:pt x="6296" y="9261"/>
                  </a:cubicBezTo>
                  <a:cubicBezTo>
                    <a:pt x="6255" y="9261"/>
                    <a:pt x="6213" y="9199"/>
                    <a:pt x="6203" y="9169"/>
                  </a:cubicBezTo>
                  <a:cubicBezTo>
                    <a:pt x="6182" y="9106"/>
                    <a:pt x="6182" y="9033"/>
                    <a:pt x="6182" y="8971"/>
                  </a:cubicBezTo>
                  <a:lnTo>
                    <a:pt x="6182" y="4398"/>
                  </a:lnTo>
                  <a:lnTo>
                    <a:pt x="6182" y="4097"/>
                  </a:lnTo>
                  <a:close/>
                  <a:moveTo>
                    <a:pt x="8329" y="3423"/>
                  </a:moveTo>
                  <a:lnTo>
                    <a:pt x="8329" y="3993"/>
                  </a:lnTo>
                  <a:cubicBezTo>
                    <a:pt x="8318" y="5673"/>
                    <a:pt x="8318" y="7353"/>
                    <a:pt x="8318" y="9033"/>
                  </a:cubicBezTo>
                  <a:cubicBezTo>
                    <a:pt x="8318" y="9251"/>
                    <a:pt x="8298" y="9272"/>
                    <a:pt x="8080" y="9272"/>
                  </a:cubicBezTo>
                  <a:lnTo>
                    <a:pt x="7737" y="9272"/>
                  </a:lnTo>
                  <a:cubicBezTo>
                    <a:pt x="7645" y="9272"/>
                    <a:pt x="7592" y="9220"/>
                    <a:pt x="7582" y="9127"/>
                  </a:cubicBezTo>
                  <a:cubicBezTo>
                    <a:pt x="7572" y="9054"/>
                    <a:pt x="7572" y="8971"/>
                    <a:pt x="7572" y="8899"/>
                  </a:cubicBezTo>
                  <a:lnTo>
                    <a:pt x="7572" y="3423"/>
                  </a:lnTo>
                  <a:close/>
                  <a:moveTo>
                    <a:pt x="5268" y="5673"/>
                  </a:moveTo>
                  <a:cubicBezTo>
                    <a:pt x="5407" y="5673"/>
                    <a:pt x="5546" y="5686"/>
                    <a:pt x="5622" y="5715"/>
                  </a:cubicBezTo>
                  <a:lnTo>
                    <a:pt x="5622" y="9261"/>
                  </a:lnTo>
                  <a:cubicBezTo>
                    <a:pt x="5508" y="9288"/>
                    <a:pt x="5396" y="9295"/>
                    <a:pt x="5289" y="9295"/>
                  </a:cubicBezTo>
                  <a:cubicBezTo>
                    <a:pt x="5181" y="9295"/>
                    <a:pt x="5078" y="9288"/>
                    <a:pt x="4979" y="9282"/>
                  </a:cubicBezTo>
                  <a:cubicBezTo>
                    <a:pt x="4937" y="9272"/>
                    <a:pt x="4896" y="9210"/>
                    <a:pt x="4886" y="9169"/>
                  </a:cubicBezTo>
                  <a:cubicBezTo>
                    <a:pt x="4865" y="9106"/>
                    <a:pt x="4875" y="9044"/>
                    <a:pt x="4875" y="8982"/>
                  </a:cubicBezTo>
                  <a:lnTo>
                    <a:pt x="4875" y="6057"/>
                  </a:lnTo>
                  <a:lnTo>
                    <a:pt x="4875" y="5725"/>
                  </a:lnTo>
                  <a:cubicBezTo>
                    <a:pt x="4937" y="5692"/>
                    <a:pt x="5103" y="5673"/>
                    <a:pt x="5268" y="5673"/>
                  </a:cubicBezTo>
                  <a:close/>
                  <a:moveTo>
                    <a:pt x="13242" y="5674"/>
                  </a:moveTo>
                  <a:cubicBezTo>
                    <a:pt x="13377" y="5674"/>
                    <a:pt x="13513" y="5682"/>
                    <a:pt x="13649" y="5694"/>
                  </a:cubicBezTo>
                  <a:lnTo>
                    <a:pt x="13649" y="9261"/>
                  </a:lnTo>
                  <a:cubicBezTo>
                    <a:pt x="13547" y="9291"/>
                    <a:pt x="13446" y="9299"/>
                    <a:pt x="13345" y="9299"/>
                  </a:cubicBezTo>
                  <a:cubicBezTo>
                    <a:pt x="13230" y="9299"/>
                    <a:pt x="13116" y="9288"/>
                    <a:pt x="13006" y="9282"/>
                  </a:cubicBezTo>
                  <a:cubicBezTo>
                    <a:pt x="12975" y="9272"/>
                    <a:pt x="12934" y="9210"/>
                    <a:pt x="12913" y="9169"/>
                  </a:cubicBezTo>
                  <a:cubicBezTo>
                    <a:pt x="12892" y="9127"/>
                    <a:pt x="12902" y="9075"/>
                    <a:pt x="12902" y="9023"/>
                  </a:cubicBezTo>
                  <a:lnTo>
                    <a:pt x="12902" y="5746"/>
                  </a:lnTo>
                  <a:cubicBezTo>
                    <a:pt x="12902" y="5735"/>
                    <a:pt x="12902" y="5725"/>
                    <a:pt x="12913" y="5694"/>
                  </a:cubicBezTo>
                  <a:cubicBezTo>
                    <a:pt x="13021" y="5680"/>
                    <a:pt x="13131" y="5674"/>
                    <a:pt x="13242" y="5674"/>
                  </a:cubicBezTo>
                  <a:close/>
                  <a:moveTo>
                    <a:pt x="3123" y="1649"/>
                  </a:moveTo>
                  <a:cubicBezTo>
                    <a:pt x="3185" y="1691"/>
                    <a:pt x="3164" y="1764"/>
                    <a:pt x="3164" y="1815"/>
                  </a:cubicBezTo>
                  <a:cubicBezTo>
                    <a:pt x="3164" y="2137"/>
                    <a:pt x="3174" y="2458"/>
                    <a:pt x="3174" y="2780"/>
                  </a:cubicBezTo>
                  <a:lnTo>
                    <a:pt x="3174" y="10164"/>
                  </a:lnTo>
                  <a:cubicBezTo>
                    <a:pt x="3257" y="10164"/>
                    <a:pt x="3319" y="10174"/>
                    <a:pt x="3392" y="10174"/>
                  </a:cubicBezTo>
                  <a:lnTo>
                    <a:pt x="10828" y="10174"/>
                  </a:lnTo>
                  <a:cubicBezTo>
                    <a:pt x="12291" y="10174"/>
                    <a:pt x="13753" y="10185"/>
                    <a:pt x="15215" y="10185"/>
                  </a:cubicBezTo>
                  <a:lnTo>
                    <a:pt x="16045" y="10185"/>
                  </a:lnTo>
                  <a:cubicBezTo>
                    <a:pt x="16117" y="10185"/>
                    <a:pt x="16190" y="10195"/>
                    <a:pt x="16263" y="10206"/>
                  </a:cubicBezTo>
                  <a:lnTo>
                    <a:pt x="16263" y="10268"/>
                  </a:lnTo>
                  <a:cubicBezTo>
                    <a:pt x="16170" y="10278"/>
                    <a:pt x="16076" y="10289"/>
                    <a:pt x="15983" y="10289"/>
                  </a:cubicBezTo>
                  <a:cubicBezTo>
                    <a:pt x="14499" y="10289"/>
                    <a:pt x="13006" y="10299"/>
                    <a:pt x="11513" y="10299"/>
                  </a:cubicBezTo>
                  <a:lnTo>
                    <a:pt x="3185" y="10299"/>
                  </a:lnTo>
                  <a:cubicBezTo>
                    <a:pt x="3174" y="10413"/>
                    <a:pt x="3164" y="10517"/>
                    <a:pt x="3153" y="10641"/>
                  </a:cubicBezTo>
                  <a:cubicBezTo>
                    <a:pt x="2988" y="10558"/>
                    <a:pt x="3102" y="10413"/>
                    <a:pt x="3029" y="10309"/>
                  </a:cubicBezTo>
                  <a:cubicBezTo>
                    <a:pt x="3008" y="10299"/>
                    <a:pt x="2987" y="10296"/>
                    <a:pt x="2966" y="10296"/>
                  </a:cubicBezTo>
                  <a:cubicBezTo>
                    <a:pt x="2945" y="10296"/>
                    <a:pt x="2925" y="10299"/>
                    <a:pt x="2905" y="10299"/>
                  </a:cubicBezTo>
                  <a:cubicBezTo>
                    <a:pt x="2832" y="10299"/>
                    <a:pt x="2759" y="10299"/>
                    <a:pt x="2697" y="10236"/>
                  </a:cubicBezTo>
                  <a:cubicBezTo>
                    <a:pt x="2749" y="10174"/>
                    <a:pt x="2822" y="10174"/>
                    <a:pt x="2895" y="10174"/>
                  </a:cubicBezTo>
                  <a:cubicBezTo>
                    <a:pt x="2946" y="10174"/>
                    <a:pt x="2998" y="10174"/>
                    <a:pt x="3061" y="10143"/>
                  </a:cubicBezTo>
                  <a:lnTo>
                    <a:pt x="3061" y="9925"/>
                  </a:lnTo>
                  <a:lnTo>
                    <a:pt x="3061" y="2707"/>
                  </a:lnTo>
                  <a:lnTo>
                    <a:pt x="3061" y="1826"/>
                  </a:lnTo>
                  <a:cubicBezTo>
                    <a:pt x="3061" y="1764"/>
                    <a:pt x="3040" y="1691"/>
                    <a:pt x="3123" y="1649"/>
                  </a:cubicBezTo>
                  <a:close/>
                  <a:moveTo>
                    <a:pt x="19955" y="12508"/>
                  </a:moveTo>
                  <a:cubicBezTo>
                    <a:pt x="19945" y="12559"/>
                    <a:pt x="19924" y="12591"/>
                    <a:pt x="19903" y="12622"/>
                  </a:cubicBezTo>
                  <a:cubicBezTo>
                    <a:pt x="19851" y="12695"/>
                    <a:pt x="19768" y="12725"/>
                    <a:pt x="19664" y="12736"/>
                  </a:cubicBezTo>
                  <a:cubicBezTo>
                    <a:pt x="19664" y="12715"/>
                    <a:pt x="19664" y="12705"/>
                    <a:pt x="19675" y="12695"/>
                  </a:cubicBezTo>
                  <a:cubicBezTo>
                    <a:pt x="19706" y="12591"/>
                    <a:pt x="19809" y="12529"/>
                    <a:pt x="19955" y="12508"/>
                  </a:cubicBezTo>
                  <a:close/>
                  <a:moveTo>
                    <a:pt x="20940" y="12497"/>
                  </a:moveTo>
                  <a:cubicBezTo>
                    <a:pt x="20940" y="12529"/>
                    <a:pt x="20950" y="12570"/>
                    <a:pt x="20940" y="12580"/>
                  </a:cubicBezTo>
                  <a:cubicBezTo>
                    <a:pt x="20888" y="12642"/>
                    <a:pt x="20847" y="12725"/>
                    <a:pt x="20743" y="12736"/>
                  </a:cubicBezTo>
                  <a:cubicBezTo>
                    <a:pt x="20733" y="12622"/>
                    <a:pt x="20774" y="12570"/>
                    <a:pt x="20940" y="12497"/>
                  </a:cubicBezTo>
                  <a:close/>
                  <a:moveTo>
                    <a:pt x="20318" y="12539"/>
                  </a:moveTo>
                  <a:cubicBezTo>
                    <a:pt x="20277" y="12663"/>
                    <a:pt x="20194" y="12725"/>
                    <a:pt x="20090" y="12778"/>
                  </a:cubicBezTo>
                  <a:cubicBezTo>
                    <a:pt x="20058" y="12642"/>
                    <a:pt x="20162" y="12539"/>
                    <a:pt x="20318" y="12539"/>
                  </a:cubicBezTo>
                  <a:close/>
                  <a:moveTo>
                    <a:pt x="20660" y="12518"/>
                  </a:moveTo>
                  <a:cubicBezTo>
                    <a:pt x="20660" y="12550"/>
                    <a:pt x="20671" y="12580"/>
                    <a:pt x="20650" y="12601"/>
                  </a:cubicBezTo>
                  <a:cubicBezTo>
                    <a:pt x="20598" y="12674"/>
                    <a:pt x="20535" y="12757"/>
                    <a:pt x="20411" y="12778"/>
                  </a:cubicBezTo>
                  <a:cubicBezTo>
                    <a:pt x="20432" y="12632"/>
                    <a:pt x="20484" y="12580"/>
                    <a:pt x="20660" y="12518"/>
                  </a:cubicBezTo>
                  <a:close/>
                  <a:moveTo>
                    <a:pt x="21210" y="12550"/>
                  </a:moveTo>
                  <a:lnTo>
                    <a:pt x="21210" y="12550"/>
                  </a:lnTo>
                  <a:cubicBezTo>
                    <a:pt x="21199" y="12684"/>
                    <a:pt x="21116" y="12746"/>
                    <a:pt x="20982" y="12788"/>
                  </a:cubicBezTo>
                  <a:cubicBezTo>
                    <a:pt x="20992" y="12632"/>
                    <a:pt x="21106" y="12591"/>
                    <a:pt x="21210" y="12550"/>
                  </a:cubicBezTo>
                  <a:close/>
                  <a:moveTo>
                    <a:pt x="22019" y="12580"/>
                  </a:moveTo>
                  <a:cubicBezTo>
                    <a:pt x="22081" y="12580"/>
                    <a:pt x="22143" y="12632"/>
                    <a:pt x="22143" y="12705"/>
                  </a:cubicBezTo>
                  <a:cubicBezTo>
                    <a:pt x="22143" y="12778"/>
                    <a:pt x="22070" y="12861"/>
                    <a:pt x="21987" y="12861"/>
                  </a:cubicBezTo>
                  <a:cubicBezTo>
                    <a:pt x="21915" y="12861"/>
                    <a:pt x="21874" y="12829"/>
                    <a:pt x="21863" y="12757"/>
                  </a:cubicBezTo>
                  <a:cubicBezTo>
                    <a:pt x="21853" y="12684"/>
                    <a:pt x="21946" y="12580"/>
                    <a:pt x="22019" y="12580"/>
                  </a:cubicBezTo>
                  <a:close/>
                  <a:moveTo>
                    <a:pt x="1296" y="12821"/>
                  </a:moveTo>
                  <a:cubicBezTo>
                    <a:pt x="1375" y="12821"/>
                    <a:pt x="1458" y="12837"/>
                    <a:pt x="1536" y="12871"/>
                  </a:cubicBezTo>
                  <a:cubicBezTo>
                    <a:pt x="1526" y="12881"/>
                    <a:pt x="1515" y="12881"/>
                    <a:pt x="1515" y="12881"/>
                  </a:cubicBezTo>
                  <a:cubicBezTo>
                    <a:pt x="1437" y="12907"/>
                    <a:pt x="1362" y="12917"/>
                    <a:pt x="1284" y="12917"/>
                  </a:cubicBezTo>
                  <a:cubicBezTo>
                    <a:pt x="1207" y="12917"/>
                    <a:pt x="1126" y="12907"/>
                    <a:pt x="1038" y="12891"/>
                  </a:cubicBezTo>
                  <a:cubicBezTo>
                    <a:pt x="1049" y="12891"/>
                    <a:pt x="1049" y="12881"/>
                    <a:pt x="1058" y="12881"/>
                  </a:cubicBezTo>
                  <a:cubicBezTo>
                    <a:pt x="1120" y="12842"/>
                    <a:pt x="1205" y="12821"/>
                    <a:pt x="1296" y="12821"/>
                  </a:cubicBezTo>
                  <a:close/>
                  <a:moveTo>
                    <a:pt x="323" y="12642"/>
                  </a:moveTo>
                  <a:cubicBezTo>
                    <a:pt x="385" y="12642"/>
                    <a:pt x="468" y="12725"/>
                    <a:pt x="468" y="12798"/>
                  </a:cubicBezTo>
                  <a:cubicBezTo>
                    <a:pt x="468" y="12829"/>
                    <a:pt x="457" y="12861"/>
                    <a:pt x="426" y="12881"/>
                  </a:cubicBezTo>
                  <a:cubicBezTo>
                    <a:pt x="406" y="12902"/>
                    <a:pt x="364" y="12923"/>
                    <a:pt x="323" y="12923"/>
                  </a:cubicBezTo>
                  <a:cubicBezTo>
                    <a:pt x="281" y="12923"/>
                    <a:pt x="250" y="12912"/>
                    <a:pt x="219" y="12881"/>
                  </a:cubicBezTo>
                  <a:cubicBezTo>
                    <a:pt x="198" y="12861"/>
                    <a:pt x="187" y="12840"/>
                    <a:pt x="187" y="12808"/>
                  </a:cubicBezTo>
                  <a:cubicBezTo>
                    <a:pt x="187" y="12736"/>
                    <a:pt x="260" y="12653"/>
                    <a:pt x="323" y="12642"/>
                  </a:cubicBezTo>
                  <a:close/>
                  <a:moveTo>
                    <a:pt x="2324" y="12814"/>
                  </a:moveTo>
                  <a:cubicBezTo>
                    <a:pt x="2400" y="12814"/>
                    <a:pt x="2476" y="12819"/>
                    <a:pt x="2552" y="12819"/>
                  </a:cubicBezTo>
                  <a:lnTo>
                    <a:pt x="2635" y="12819"/>
                  </a:lnTo>
                  <a:cubicBezTo>
                    <a:pt x="2656" y="12819"/>
                    <a:pt x="2678" y="12818"/>
                    <a:pt x="2699" y="12818"/>
                  </a:cubicBezTo>
                  <a:cubicBezTo>
                    <a:pt x="2761" y="12818"/>
                    <a:pt x="2825" y="12824"/>
                    <a:pt x="2895" y="12871"/>
                  </a:cubicBezTo>
                  <a:cubicBezTo>
                    <a:pt x="2884" y="12871"/>
                    <a:pt x="2874" y="12881"/>
                    <a:pt x="2863" y="12881"/>
                  </a:cubicBezTo>
                  <a:cubicBezTo>
                    <a:pt x="2832" y="12902"/>
                    <a:pt x="2812" y="12912"/>
                    <a:pt x="2791" y="12912"/>
                  </a:cubicBezTo>
                  <a:cubicBezTo>
                    <a:pt x="2714" y="12923"/>
                    <a:pt x="2610" y="12927"/>
                    <a:pt x="2498" y="12927"/>
                  </a:cubicBezTo>
                  <a:cubicBezTo>
                    <a:pt x="2278" y="12927"/>
                    <a:pt x="2030" y="12909"/>
                    <a:pt x="1920" y="12881"/>
                  </a:cubicBezTo>
                  <a:cubicBezTo>
                    <a:pt x="1909" y="12881"/>
                    <a:pt x="1899" y="12871"/>
                    <a:pt x="1888" y="12871"/>
                  </a:cubicBezTo>
                  <a:cubicBezTo>
                    <a:pt x="1942" y="12824"/>
                    <a:pt x="1996" y="12818"/>
                    <a:pt x="2054" y="12818"/>
                  </a:cubicBezTo>
                  <a:cubicBezTo>
                    <a:pt x="2074" y="12818"/>
                    <a:pt x="2095" y="12819"/>
                    <a:pt x="2116" y="12819"/>
                  </a:cubicBezTo>
                  <a:cubicBezTo>
                    <a:pt x="2137" y="12819"/>
                    <a:pt x="2158" y="12824"/>
                    <a:pt x="2179" y="12824"/>
                  </a:cubicBezTo>
                  <a:cubicBezTo>
                    <a:pt x="2189" y="12824"/>
                    <a:pt x="2200" y="12822"/>
                    <a:pt x="2210" y="12819"/>
                  </a:cubicBezTo>
                  <a:cubicBezTo>
                    <a:pt x="2248" y="12816"/>
                    <a:pt x="2286" y="12814"/>
                    <a:pt x="2324" y="12814"/>
                  </a:cubicBezTo>
                  <a:close/>
                  <a:moveTo>
                    <a:pt x="22319" y="0"/>
                  </a:moveTo>
                  <a:cubicBezTo>
                    <a:pt x="17165" y="10"/>
                    <a:pt x="12021" y="10"/>
                    <a:pt x="6877" y="21"/>
                  </a:cubicBezTo>
                  <a:lnTo>
                    <a:pt x="32" y="21"/>
                  </a:lnTo>
                  <a:lnTo>
                    <a:pt x="21" y="31"/>
                  </a:lnTo>
                  <a:cubicBezTo>
                    <a:pt x="11" y="31"/>
                    <a:pt x="11" y="42"/>
                    <a:pt x="1" y="52"/>
                  </a:cubicBezTo>
                  <a:lnTo>
                    <a:pt x="1" y="13078"/>
                  </a:lnTo>
                  <a:lnTo>
                    <a:pt x="22423" y="13078"/>
                  </a:lnTo>
                  <a:lnTo>
                    <a:pt x="22423" y="10"/>
                  </a:lnTo>
                  <a:cubicBezTo>
                    <a:pt x="22372" y="10"/>
                    <a:pt x="22340" y="0"/>
                    <a:pt x="22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4"/>
            <p:cNvSpPr/>
            <p:nvPr/>
          </p:nvSpPr>
          <p:spPr>
            <a:xfrm>
              <a:off x="1424950" y="601900"/>
              <a:ext cx="12725" cy="137425"/>
            </a:xfrm>
            <a:custGeom>
              <a:avLst/>
              <a:gdLst/>
              <a:ahLst/>
              <a:cxnLst/>
              <a:rect l="l" t="t" r="r" b="b"/>
              <a:pathLst>
                <a:path w="509" h="5497" extrusionOk="0">
                  <a:moveTo>
                    <a:pt x="415" y="176"/>
                  </a:moveTo>
                  <a:cubicBezTo>
                    <a:pt x="415" y="332"/>
                    <a:pt x="343" y="436"/>
                    <a:pt x="197" y="456"/>
                  </a:cubicBezTo>
                  <a:cubicBezTo>
                    <a:pt x="270" y="363"/>
                    <a:pt x="332" y="280"/>
                    <a:pt x="415" y="176"/>
                  </a:cubicBezTo>
                  <a:close/>
                  <a:moveTo>
                    <a:pt x="426" y="456"/>
                  </a:moveTo>
                  <a:lnTo>
                    <a:pt x="426" y="456"/>
                  </a:lnTo>
                  <a:cubicBezTo>
                    <a:pt x="405" y="570"/>
                    <a:pt x="353" y="664"/>
                    <a:pt x="239" y="778"/>
                  </a:cubicBezTo>
                  <a:cubicBezTo>
                    <a:pt x="249" y="602"/>
                    <a:pt x="343" y="529"/>
                    <a:pt x="426" y="456"/>
                  </a:cubicBezTo>
                  <a:close/>
                  <a:moveTo>
                    <a:pt x="415" y="768"/>
                  </a:moveTo>
                  <a:lnTo>
                    <a:pt x="415" y="768"/>
                  </a:lnTo>
                  <a:cubicBezTo>
                    <a:pt x="363" y="861"/>
                    <a:pt x="322" y="954"/>
                    <a:pt x="218" y="1016"/>
                  </a:cubicBezTo>
                  <a:cubicBezTo>
                    <a:pt x="260" y="840"/>
                    <a:pt x="311" y="778"/>
                    <a:pt x="415" y="768"/>
                  </a:cubicBezTo>
                  <a:close/>
                  <a:moveTo>
                    <a:pt x="394" y="1006"/>
                  </a:moveTo>
                  <a:lnTo>
                    <a:pt x="394" y="1006"/>
                  </a:lnTo>
                  <a:cubicBezTo>
                    <a:pt x="373" y="1130"/>
                    <a:pt x="322" y="1234"/>
                    <a:pt x="197" y="1338"/>
                  </a:cubicBezTo>
                  <a:cubicBezTo>
                    <a:pt x="218" y="1172"/>
                    <a:pt x="280" y="1068"/>
                    <a:pt x="394" y="1006"/>
                  </a:cubicBezTo>
                  <a:close/>
                  <a:moveTo>
                    <a:pt x="0" y="0"/>
                  </a:moveTo>
                  <a:lnTo>
                    <a:pt x="0" y="5497"/>
                  </a:lnTo>
                  <a:lnTo>
                    <a:pt x="509" y="5497"/>
                  </a:lnTo>
                  <a:lnTo>
                    <a:pt x="5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4"/>
            <p:cNvSpPr/>
            <p:nvPr/>
          </p:nvSpPr>
          <p:spPr>
            <a:xfrm>
              <a:off x="1390200" y="618225"/>
              <a:ext cx="12725" cy="121875"/>
            </a:xfrm>
            <a:custGeom>
              <a:avLst/>
              <a:gdLst/>
              <a:ahLst/>
              <a:cxnLst/>
              <a:rect l="l" t="t" r="r" b="b"/>
              <a:pathLst>
                <a:path w="509" h="4875" extrusionOk="0">
                  <a:moveTo>
                    <a:pt x="115" y="0"/>
                  </a:moveTo>
                  <a:cubicBezTo>
                    <a:pt x="83" y="0"/>
                    <a:pt x="53" y="11"/>
                    <a:pt x="0" y="11"/>
                  </a:cubicBezTo>
                  <a:lnTo>
                    <a:pt x="0" y="4875"/>
                  </a:lnTo>
                  <a:lnTo>
                    <a:pt x="509" y="4875"/>
                  </a:lnTo>
                  <a:lnTo>
                    <a:pt x="5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4"/>
            <p:cNvSpPr/>
            <p:nvPr/>
          </p:nvSpPr>
          <p:spPr>
            <a:xfrm>
              <a:off x="1357525" y="657900"/>
              <a:ext cx="12750" cy="84150"/>
            </a:xfrm>
            <a:custGeom>
              <a:avLst/>
              <a:gdLst/>
              <a:ahLst/>
              <a:cxnLst/>
              <a:rect l="l" t="t" r="r" b="b"/>
              <a:pathLst>
                <a:path w="510" h="3366" extrusionOk="0">
                  <a:moveTo>
                    <a:pt x="415" y="125"/>
                  </a:moveTo>
                  <a:lnTo>
                    <a:pt x="415" y="125"/>
                  </a:lnTo>
                  <a:cubicBezTo>
                    <a:pt x="426" y="238"/>
                    <a:pt x="353" y="342"/>
                    <a:pt x="156" y="477"/>
                  </a:cubicBezTo>
                  <a:cubicBezTo>
                    <a:pt x="208" y="301"/>
                    <a:pt x="312" y="218"/>
                    <a:pt x="415" y="125"/>
                  </a:cubicBezTo>
                  <a:close/>
                  <a:moveTo>
                    <a:pt x="405" y="363"/>
                  </a:moveTo>
                  <a:lnTo>
                    <a:pt x="405" y="374"/>
                  </a:lnTo>
                  <a:cubicBezTo>
                    <a:pt x="405" y="404"/>
                    <a:pt x="405" y="425"/>
                    <a:pt x="395" y="446"/>
                  </a:cubicBezTo>
                  <a:cubicBezTo>
                    <a:pt x="374" y="498"/>
                    <a:pt x="332" y="540"/>
                    <a:pt x="302" y="581"/>
                  </a:cubicBezTo>
                  <a:cubicBezTo>
                    <a:pt x="302" y="591"/>
                    <a:pt x="302" y="591"/>
                    <a:pt x="291" y="602"/>
                  </a:cubicBezTo>
                  <a:cubicBezTo>
                    <a:pt x="291" y="602"/>
                    <a:pt x="291" y="612"/>
                    <a:pt x="281" y="623"/>
                  </a:cubicBezTo>
                  <a:lnTo>
                    <a:pt x="281" y="643"/>
                  </a:lnTo>
                  <a:lnTo>
                    <a:pt x="281" y="653"/>
                  </a:lnTo>
                  <a:cubicBezTo>
                    <a:pt x="312" y="643"/>
                    <a:pt x="343" y="643"/>
                    <a:pt x="374" y="643"/>
                  </a:cubicBezTo>
                  <a:cubicBezTo>
                    <a:pt x="332" y="788"/>
                    <a:pt x="322" y="798"/>
                    <a:pt x="187" y="871"/>
                  </a:cubicBezTo>
                  <a:cubicBezTo>
                    <a:pt x="219" y="788"/>
                    <a:pt x="249" y="715"/>
                    <a:pt x="281" y="653"/>
                  </a:cubicBezTo>
                  <a:lnTo>
                    <a:pt x="270" y="653"/>
                  </a:lnTo>
                  <a:cubicBezTo>
                    <a:pt x="270" y="653"/>
                    <a:pt x="270" y="643"/>
                    <a:pt x="281" y="643"/>
                  </a:cubicBezTo>
                  <a:lnTo>
                    <a:pt x="198" y="643"/>
                  </a:lnTo>
                  <a:cubicBezTo>
                    <a:pt x="239" y="519"/>
                    <a:pt x="302" y="446"/>
                    <a:pt x="405" y="363"/>
                  </a:cubicBezTo>
                  <a:close/>
                  <a:moveTo>
                    <a:pt x="353" y="851"/>
                  </a:moveTo>
                  <a:cubicBezTo>
                    <a:pt x="374" y="861"/>
                    <a:pt x="395" y="871"/>
                    <a:pt x="405" y="881"/>
                  </a:cubicBezTo>
                  <a:cubicBezTo>
                    <a:pt x="353" y="975"/>
                    <a:pt x="302" y="1068"/>
                    <a:pt x="249" y="1151"/>
                  </a:cubicBezTo>
                  <a:cubicBezTo>
                    <a:pt x="198" y="1006"/>
                    <a:pt x="302" y="934"/>
                    <a:pt x="353" y="851"/>
                  </a:cubicBezTo>
                  <a:close/>
                  <a:moveTo>
                    <a:pt x="1" y="0"/>
                  </a:moveTo>
                  <a:lnTo>
                    <a:pt x="1" y="3361"/>
                  </a:lnTo>
                  <a:cubicBezTo>
                    <a:pt x="89" y="3361"/>
                    <a:pt x="175" y="3366"/>
                    <a:pt x="259" y="3366"/>
                  </a:cubicBezTo>
                  <a:cubicBezTo>
                    <a:pt x="343" y="3366"/>
                    <a:pt x="426" y="3361"/>
                    <a:pt x="509" y="3340"/>
                  </a:cubicBezTo>
                  <a:lnTo>
                    <a:pt x="5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4"/>
            <p:cNvSpPr/>
            <p:nvPr/>
          </p:nvSpPr>
          <p:spPr>
            <a:xfrm>
              <a:off x="1558200" y="657900"/>
              <a:ext cx="12750" cy="84025"/>
            </a:xfrm>
            <a:custGeom>
              <a:avLst/>
              <a:gdLst/>
              <a:ahLst/>
              <a:cxnLst/>
              <a:rect l="l" t="t" r="r" b="b"/>
              <a:pathLst>
                <a:path w="510" h="3361" extrusionOk="0">
                  <a:moveTo>
                    <a:pt x="395" y="125"/>
                  </a:moveTo>
                  <a:cubicBezTo>
                    <a:pt x="478" y="176"/>
                    <a:pt x="457" y="238"/>
                    <a:pt x="436" y="311"/>
                  </a:cubicBezTo>
                  <a:lnTo>
                    <a:pt x="395" y="311"/>
                  </a:lnTo>
                  <a:lnTo>
                    <a:pt x="395" y="125"/>
                  </a:lnTo>
                  <a:close/>
                  <a:moveTo>
                    <a:pt x="447" y="487"/>
                  </a:moveTo>
                  <a:lnTo>
                    <a:pt x="447" y="487"/>
                  </a:lnTo>
                  <a:cubicBezTo>
                    <a:pt x="468" y="736"/>
                    <a:pt x="457" y="944"/>
                    <a:pt x="457" y="1172"/>
                  </a:cubicBezTo>
                  <a:cubicBezTo>
                    <a:pt x="374" y="1068"/>
                    <a:pt x="364" y="685"/>
                    <a:pt x="447" y="487"/>
                  </a:cubicBezTo>
                  <a:close/>
                  <a:moveTo>
                    <a:pt x="1" y="0"/>
                  </a:moveTo>
                  <a:lnTo>
                    <a:pt x="1" y="3361"/>
                  </a:lnTo>
                  <a:lnTo>
                    <a:pt x="509" y="3361"/>
                  </a:lnTo>
                  <a:lnTo>
                    <a:pt x="5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4"/>
            <p:cNvSpPr/>
            <p:nvPr/>
          </p:nvSpPr>
          <p:spPr>
            <a:xfrm>
              <a:off x="1713000" y="530850"/>
              <a:ext cx="10400" cy="7800"/>
            </a:xfrm>
            <a:custGeom>
              <a:avLst/>
              <a:gdLst/>
              <a:ahLst/>
              <a:cxnLst/>
              <a:rect l="l" t="t" r="r" b="b"/>
              <a:pathLst>
                <a:path w="416" h="312" extrusionOk="0">
                  <a:moveTo>
                    <a:pt x="1" y="0"/>
                  </a:moveTo>
                  <a:lnTo>
                    <a:pt x="1" y="312"/>
                  </a:lnTo>
                  <a:lnTo>
                    <a:pt x="416" y="312"/>
                  </a:lnTo>
                  <a:lnTo>
                    <a:pt x="416" y="0"/>
                  </a:lnTo>
                  <a:close/>
                </a:path>
              </a:pathLst>
            </a:custGeom>
            <a:solidFill>
              <a:srgbClr val="AEFF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4"/>
            <p:cNvSpPr/>
            <p:nvPr/>
          </p:nvSpPr>
          <p:spPr>
            <a:xfrm>
              <a:off x="1228675" y="509575"/>
              <a:ext cx="568100" cy="333725"/>
            </a:xfrm>
            <a:custGeom>
              <a:avLst/>
              <a:gdLst/>
              <a:ahLst/>
              <a:cxnLst/>
              <a:rect l="l" t="t" r="r" b="b"/>
              <a:pathLst>
                <a:path w="22724" h="13349" extrusionOk="0">
                  <a:moveTo>
                    <a:pt x="22474" y="125"/>
                  </a:moveTo>
                  <a:cubicBezTo>
                    <a:pt x="22495" y="125"/>
                    <a:pt x="22527" y="135"/>
                    <a:pt x="22578" y="135"/>
                  </a:cubicBezTo>
                  <a:lnTo>
                    <a:pt x="22578" y="13203"/>
                  </a:lnTo>
                  <a:lnTo>
                    <a:pt x="156" y="13203"/>
                  </a:lnTo>
                  <a:lnTo>
                    <a:pt x="156" y="177"/>
                  </a:lnTo>
                  <a:cubicBezTo>
                    <a:pt x="166" y="167"/>
                    <a:pt x="166" y="156"/>
                    <a:pt x="176" y="156"/>
                  </a:cubicBezTo>
                  <a:lnTo>
                    <a:pt x="187" y="146"/>
                  </a:lnTo>
                  <a:lnTo>
                    <a:pt x="7032" y="146"/>
                  </a:lnTo>
                  <a:cubicBezTo>
                    <a:pt x="12176" y="135"/>
                    <a:pt x="17320" y="135"/>
                    <a:pt x="22474" y="125"/>
                  </a:cubicBezTo>
                  <a:close/>
                  <a:moveTo>
                    <a:pt x="653" y="1"/>
                  </a:moveTo>
                  <a:cubicBezTo>
                    <a:pt x="508" y="1"/>
                    <a:pt x="353" y="1"/>
                    <a:pt x="208" y="11"/>
                  </a:cubicBezTo>
                  <a:cubicBezTo>
                    <a:pt x="63" y="11"/>
                    <a:pt x="0" y="84"/>
                    <a:pt x="0" y="218"/>
                  </a:cubicBezTo>
                  <a:lnTo>
                    <a:pt x="0" y="312"/>
                  </a:lnTo>
                  <a:lnTo>
                    <a:pt x="0" y="3672"/>
                  </a:lnTo>
                  <a:lnTo>
                    <a:pt x="0" y="13079"/>
                  </a:lnTo>
                  <a:lnTo>
                    <a:pt x="0" y="13224"/>
                  </a:lnTo>
                  <a:cubicBezTo>
                    <a:pt x="10" y="13307"/>
                    <a:pt x="52" y="13348"/>
                    <a:pt x="146" y="13348"/>
                  </a:cubicBezTo>
                  <a:cubicBezTo>
                    <a:pt x="1017" y="13338"/>
                    <a:pt x="1888" y="13327"/>
                    <a:pt x="2769" y="13327"/>
                  </a:cubicBezTo>
                  <a:cubicBezTo>
                    <a:pt x="9189" y="13327"/>
                    <a:pt x="15619" y="13338"/>
                    <a:pt x="22039" y="13338"/>
                  </a:cubicBezTo>
                  <a:lnTo>
                    <a:pt x="22702" y="13338"/>
                  </a:lnTo>
                  <a:cubicBezTo>
                    <a:pt x="22713" y="13245"/>
                    <a:pt x="22723" y="13152"/>
                    <a:pt x="22723" y="13069"/>
                  </a:cubicBezTo>
                  <a:lnTo>
                    <a:pt x="22723" y="11492"/>
                  </a:lnTo>
                  <a:lnTo>
                    <a:pt x="22723" y="10859"/>
                  </a:lnTo>
                  <a:lnTo>
                    <a:pt x="22723" y="571"/>
                  </a:lnTo>
                  <a:lnTo>
                    <a:pt x="22723" y="11"/>
                  </a:lnTo>
                  <a:lnTo>
                    <a:pt x="22568" y="11"/>
                  </a:lnTo>
                  <a:cubicBezTo>
                    <a:pt x="19301" y="11"/>
                    <a:pt x="16034" y="1"/>
                    <a:pt x="1276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4"/>
            <p:cNvSpPr/>
            <p:nvPr/>
          </p:nvSpPr>
          <p:spPr>
            <a:xfrm>
              <a:off x="1280775" y="852875"/>
              <a:ext cx="207200" cy="3675"/>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4"/>
            <p:cNvSpPr/>
            <p:nvPr/>
          </p:nvSpPr>
          <p:spPr>
            <a:xfrm>
              <a:off x="1752925" y="852875"/>
              <a:ext cx="41000" cy="3075"/>
            </a:xfrm>
            <a:custGeom>
              <a:avLst/>
              <a:gdLst/>
              <a:ahLst/>
              <a:cxnLst/>
              <a:rect l="l" t="t" r="r" b="b"/>
              <a:pathLst>
                <a:path w="1640" h="123" extrusionOk="0">
                  <a:moveTo>
                    <a:pt x="110" y="10"/>
                  </a:moveTo>
                  <a:cubicBezTo>
                    <a:pt x="61" y="10"/>
                    <a:pt x="18" y="16"/>
                    <a:pt x="1" y="83"/>
                  </a:cubicBezTo>
                  <a:cubicBezTo>
                    <a:pt x="83" y="105"/>
                    <a:pt x="714" y="122"/>
                    <a:pt x="1161" y="122"/>
                  </a:cubicBezTo>
                  <a:cubicBezTo>
                    <a:pt x="1335" y="122"/>
                    <a:pt x="1481" y="120"/>
                    <a:pt x="1557" y="114"/>
                  </a:cubicBezTo>
                  <a:cubicBezTo>
                    <a:pt x="1577" y="104"/>
                    <a:pt x="1608" y="93"/>
                    <a:pt x="1640" y="73"/>
                  </a:cubicBezTo>
                  <a:cubicBezTo>
                    <a:pt x="1587" y="0"/>
                    <a:pt x="1525" y="21"/>
                    <a:pt x="1474" y="10"/>
                  </a:cubicBezTo>
                  <a:lnTo>
                    <a:pt x="146" y="10"/>
                  </a:lnTo>
                  <a:cubicBezTo>
                    <a:pt x="134" y="10"/>
                    <a:pt x="122" y="10"/>
                    <a:pt x="110" y="1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4"/>
            <p:cNvSpPr/>
            <p:nvPr/>
          </p:nvSpPr>
          <p:spPr>
            <a:xfrm>
              <a:off x="1229200" y="854050"/>
              <a:ext cx="34500" cy="2675"/>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4"/>
            <p:cNvSpPr/>
            <p:nvPr/>
          </p:nvSpPr>
          <p:spPr>
            <a:xfrm>
              <a:off x="1299975" y="553925"/>
              <a:ext cx="339150" cy="224825"/>
            </a:xfrm>
            <a:custGeom>
              <a:avLst/>
              <a:gdLst/>
              <a:ahLst/>
              <a:cxnLst/>
              <a:rect l="l" t="t" r="r" b="b"/>
              <a:pathLst>
                <a:path w="13566" h="8993" extrusionOk="0">
                  <a:moveTo>
                    <a:pt x="426" y="0"/>
                  </a:moveTo>
                  <a:cubicBezTo>
                    <a:pt x="343" y="42"/>
                    <a:pt x="364" y="115"/>
                    <a:pt x="364" y="177"/>
                  </a:cubicBezTo>
                  <a:lnTo>
                    <a:pt x="364" y="1058"/>
                  </a:lnTo>
                  <a:lnTo>
                    <a:pt x="364" y="8276"/>
                  </a:lnTo>
                  <a:lnTo>
                    <a:pt x="364" y="8494"/>
                  </a:lnTo>
                  <a:cubicBezTo>
                    <a:pt x="239" y="8557"/>
                    <a:pt x="104" y="8474"/>
                    <a:pt x="0" y="8587"/>
                  </a:cubicBezTo>
                  <a:cubicBezTo>
                    <a:pt x="52" y="8640"/>
                    <a:pt x="113" y="8647"/>
                    <a:pt x="171" y="8647"/>
                  </a:cubicBezTo>
                  <a:cubicBezTo>
                    <a:pt x="196" y="8647"/>
                    <a:pt x="220" y="8646"/>
                    <a:pt x="243" y="8646"/>
                  </a:cubicBezTo>
                  <a:cubicBezTo>
                    <a:pt x="275" y="8646"/>
                    <a:pt x="305" y="8648"/>
                    <a:pt x="332" y="8660"/>
                  </a:cubicBezTo>
                  <a:cubicBezTo>
                    <a:pt x="405" y="8764"/>
                    <a:pt x="291" y="8909"/>
                    <a:pt x="456" y="8992"/>
                  </a:cubicBezTo>
                  <a:cubicBezTo>
                    <a:pt x="467" y="8868"/>
                    <a:pt x="477" y="8764"/>
                    <a:pt x="488" y="8650"/>
                  </a:cubicBezTo>
                  <a:lnTo>
                    <a:pt x="8816" y="8650"/>
                  </a:lnTo>
                  <a:cubicBezTo>
                    <a:pt x="10309" y="8650"/>
                    <a:pt x="11802" y="8640"/>
                    <a:pt x="13286" y="8640"/>
                  </a:cubicBezTo>
                  <a:cubicBezTo>
                    <a:pt x="13379" y="8640"/>
                    <a:pt x="13473" y="8629"/>
                    <a:pt x="13566" y="8619"/>
                  </a:cubicBezTo>
                  <a:lnTo>
                    <a:pt x="13566" y="8557"/>
                  </a:lnTo>
                  <a:cubicBezTo>
                    <a:pt x="13493" y="8546"/>
                    <a:pt x="13420" y="8536"/>
                    <a:pt x="13348" y="8536"/>
                  </a:cubicBezTo>
                  <a:lnTo>
                    <a:pt x="12518" y="8536"/>
                  </a:lnTo>
                  <a:cubicBezTo>
                    <a:pt x="11056" y="8536"/>
                    <a:pt x="9594" y="8525"/>
                    <a:pt x="8131" y="8525"/>
                  </a:cubicBezTo>
                  <a:lnTo>
                    <a:pt x="695" y="8525"/>
                  </a:lnTo>
                  <a:cubicBezTo>
                    <a:pt x="622" y="8525"/>
                    <a:pt x="560" y="8515"/>
                    <a:pt x="477" y="8515"/>
                  </a:cubicBezTo>
                  <a:lnTo>
                    <a:pt x="477" y="8266"/>
                  </a:lnTo>
                  <a:lnTo>
                    <a:pt x="477" y="1131"/>
                  </a:lnTo>
                  <a:cubicBezTo>
                    <a:pt x="477" y="809"/>
                    <a:pt x="477" y="488"/>
                    <a:pt x="467" y="166"/>
                  </a:cubicBezTo>
                  <a:cubicBezTo>
                    <a:pt x="467" y="115"/>
                    <a:pt x="488" y="42"/>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4"/>
            <p:cNvSpPr/>
            <p:nvPr/>
          </p:nvSpPr>
          <p:spPr>
            <a:xfrm>
              <a:off x="1421825" y="598250"/>
              <a:ext cx="18975" cy="146275"/>
            </a:xfrm>
            <a:custGeom>
              <a:avLst/>
              <a:gdLst/>
              <a:ahLst/>
              <a:cxnLst/>
              <a:rect l="l" t="t" r="r" b="b"/>
              <a:pathLst>
                <a:path w="759" h="5851" extrusionOk="0">
                  <a:moveTo>
                    <a:pt x="634" y="146"/>
                  </a:moveTo>
                  <a:lnTo>
                    <a:pt x="634" y="5643"/>
                  </a:lnTo>
                  <a:lnTo>
                    <a:pt x="125" y="5643"/>
                  </a:lnTo>
                  <a:lnTo>
                    <a:pt x="125" y="146"/>
                  </a:lnTo>
                  <a:close/>
                  <a:moveTo>
                    <a:pt x="1" y="1"/>
                  </a:moveTo>
                  <a:lnTo>
                    <a:pt x="1" y="5477"/>
                  </a:lnTo>
                  <a:cubicBezTo>
                    <a:pt x="1" y="5549"/>
                    <a:pt x="1" y="5632"/>
                    <a:pt x="11" y="5705"/>
                  </a:cubicBezTo>
                  <a:cubicBezTo>
                    <a:pt x="21" y="5798"/>
                    <a:pt x="74" y="5850"/>
                    <a:pt x="166" y="5850"/>
                  </a:cubicBezTo>
                  <a:lnTo>
                    <a:pt x="509" y="5850"/>
                  </a:lnTo>
                  <a:cubicBezTo>
                    <a:pt x="727" y="5850"/>
                    <a:pt x="747" y="5829"/>
                    <a:pt x="747" y="5611"/>
                  </a:cubicBezTo>
                  <a:cubicBezTo>
                    <a:pt x="747" y="3931"/>
                    <a:pt x="747" y="2251"/>
                    <a:pt x="758" y="571"/>
                  </a:cubicBezTo>
                  <a:lnTo>
                    <a:pt x="7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4"/>
            <p:cNvSpPr/>
            <p:nvPr/>
          </p:nvSpPr>
          <p:spPr>
            <a:xfrm>
              <a:off x="1387075" y="615100"/>
              <a:ext cx="18975" cy="129425"/>
            </a:xfrm>
            <a:custGeom>
              <a:avLst/>
              <a:gdLst/>
              <a:ahLst/>
              <a:cxnLst/>
              <a:rect l="l" t="t" r="r" b="b"/>
              <a:pathLst>
                <a:path w="759" h="5177" extrusionOk="0">
                  <a:moveTo>
                    <a:pt x="634" y="125"/>
                  </a:moveTo>
                  <a:lnTo>
                    <a:pt x="634" y="5000"/>
                  </a:lnTo>
                  <a:lnTo>
                    <a:pt x="125" y="5000"/>
                  </a:lnTo>
                  <a:lnTo>
                    <a:pt x="125" y="136"/>
                  </a:lnTo>
                  <a:cubicBezTo>
                    <a:pt x="178" y="125"/>
                    <a:pt x="208" y="125"/>
                    <a:pt x="240" y="125"/>
                  </a:cubicBezTo>
                  <a:close/>
                  <a:moveTo>
                    <a:pt x="1" y="1"/>
                  </a:moveTo>
                  <a:lnTo>
                    <a:pt x="1" y="302"/>
                  </a:lnTo>
                  <a:lnTo>
                    <a:pt x="1" y="4875"/>
                  </a:lnTo>
                  <a:cubicBezTo>
                    <a:pt x="1" y="4937"/>
                    <a:pt x="1" y="5010"/>
                    <a:pt x="22" y="5073"/>
                  </a:cubicBezTo>
                  <a:cubicBezTo>
                    <a:pt x="32" y="5103"/>
                    <a:pt x="74" y="5165"/>
                    <a:pt x="115" y="5165"/>
                  </a:cubicBezTo>
                  <a:cubicBezTo>
                    <a:pt x="291" y="5176"/>
                    <a:pt x="468" y="5176"/>
                    <a:pt x="644" y="5176"/>
                  </a:cubicBezTo>
                  <a:cubicBezTo>
                    <a:pt x="717" y="5176"/>
                    <a:pt x="758" y="5124"/>
                    <a:pt x="748" y="5052"/>
                  </a:cubicBezTo>
                  <a:cubicBezTo>
                    <a:pt x="748" y="5010"/>
                    <a:pt x="758" y="4969"/>
                    <a:pt x="758" y="4927"/>
                  </a:cubicBezTo>
                  <a:lnTo>
                    <a:pt x="758" y="509"/>
                  </a:lnTo>
                  <a:lnTo>
                    <a:pt x="7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4"/>
            <p:cNvSpPr/>
            <p:nvPr/>
          </p:nvSpPr>
          <p:spPr>
            <a:xfrm>
              <a:off x="1354175" y="654500"/>
              <a:ext cx="18925" cy="90600"/>
            </a:xfrm>
            <a:custGeom>
              <a:avLst/>
              <a:gdLst/>
              <a:ahLst/>
              <a:cxnLst/>
              <a:rect l="l" t="t" r="r" b="b"/>
              <a:pathLst>
                <a:path w="757" h="3624" extrusionOk="0">
                  <a:moveTo>
                    <a:pt x="643" y="136"/>
                  </a:moveTo>
                  <a:lnTo>
                    <a:pt x="643" y="3476"/>
                  </a:lnTo>
                  <a:cubicBezTo>
                    <a:pt x="560" y="3497"/>
                    <a:pt x="477" y="3502"/>
                    <a:pt x="393" y="3502"/>
                  </a:cubicBezTo>
                  <a:cubicBezTo>
                    <a:pt x="309" y="3502"/>
                    <a:pt x="223" y="3497"/>
                    <a:pt x="135" y="3497"/>
                  </a:cubicBezTo>
                  <a:lnTo>
                    <a:pt x="135" y="136"/>
                  </a:lnTo>
                  <a:close/>
                  <a:moveTo>
                    <a:pt x="403" y="1"/>
                  </a:moveTo>
                  <a:cubicBezTo>
                    <a:pt x="238" y="1"/>
                    <a:pt x="72" y="20"/>
                    <a:pt x="10" y="53"/>
                  </a:cubicBezTo>
                  <a:lnTo>
                    <a:pt x="10" y="385"/>
                  </a:lnTo>
                  <a:lnTo>
                    <a:pt x="10" y="3310"/>
                  </a:lnTo>
                  <a:cubicBezTo>
                    <a:pt x="10" y="3372"/>
                    <a:pt x="0" y="3434"/>
                    <a:pt x="21" y="3497"/>
                  </a:cubicBezTo>
                  <a:cubicBezTo>
                    <a:pt x="31" y="3538"/>
                    <a:pt x="72" y="3600"/>
                    <a:pt x="114" y="3610"/>
                  </a:cubicBezTo>
                  <a:cubicBezTo>
                    <a:pt x="213" y="3616"/>
                    <a:pt x="316" y="3623"/>
                    <a:pt x="424" y="3623"/>
                  </a:cubicBezTo>
                  <a:cubicBezTo>
                    <a:pt x="531" y="3623"/>
                    <a:pt x="643" y="3616"/>
                    <a:pt x="757" y="3589"/>
                  </a:cubicBezTo>
                  <a:lnTo>
                    <a:pt x="757" y="43"/>
                  </a:lnTo>
                  <a:cubicBezTo>
                    <a:pt x="681" y="14"/>
                    <a:pt x="542" y="1"/>
                    <a:pt x="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4"/>
            <p:cNvSpPr/>
            <p:nvPr/>
          </p:nvSpPr>
          <p:spPr>
            <a:xfrm>
              <a:off x="1554850" y="654550"/>
              <a:ext cx="18950" cy="90650"/>
            </a:xfrm>
            <a:custGeom>
              <a:avLst/>
              <a:gdLst/>
              <a:ahLst/>
              <a:cxnLst/>
              <a:rect l="l" t="t" r="r" b="b"/>
              <a:pathLst>
                <a:path w="758" h="3626" extrusionOk="0">
                  <a:moveTo>
                    <a:pt x="643" y="134"/>
                  </a:moveTo>
                  <a:lnTo>
                    <a:pt x="643" y="3495"/>
                  </a:lnTo>
                  <a:lnTo>
                    <a:pt x="135" y="3495"/>
                  </a:lnTo>
                  <a:lnTo>
                    <a:pt x="135" y="134"/>
                  </a:lnTo>
                  <a:close/>
                  <a:moveTo>
                    <a:pt x="350" y="0"/>
                  </a:moveTo>
                  <a:cubicBezTo>
                    <a:pt x="239" y="0"/>
                    <a:pt x="129" y="6"/>
                    <a:pt x="21" y="20"/>
                  </a:cubicBezTo>
                  <a:cubicBezTo>
                    <a:pt x="10" y="51"/>
                    <a:pt x="10" y="61"/>
                    <a:pt x="10" y="72"/>
                  </a:cubicBezTo>
                  <a:lnTo>
                    <a:pt x="10" y="3349"/>
                  </a:lnTo>
                  <a:cubicBezTo>
                    <a:pt x="10" y="3401"/>
                    <a:pt x="0" y="3453"/>
                    <a:pt x="21" y="3495"/>
                  </a:cubicBezTo>
                  <a:cubicBezTo>
                    <a:pt x="42" y="3536"/>
                    <a:pt x="83" y="3598"/>
                    <a:pt x="114" y="3608"/>
                  </a:cubicBezTo>
                  <a:cubicBezTo>
                    <a:pt x="224" y="3614"/>
                    <a:pt x="338" y="3625"/>
                    <a:pt x="453" y="3625"/>
                  </a:cubicBezTo>
                  <a:cubicBezTo>
                    <a:pt x="554" y="3625"/>
                    <a:pt x="655" y="3617"/>
                    <a:pt x="757" y="3587"/>
                  </a:cubicBezTo>
                  <a:lnTo>
                    <a:pt x="757" y="20"/>
                  </a:lnTo>
                  <a:cubicBezTo>
                    <a:pt x="621" y="8"/>
                    <a:pt x="485"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4"/>
            <p:cNvSpPr/>
            <p:nvPr/>
          </p:nvSpPr>
          <p:spPr>
            <a:xfrm>
              <a:off x="1663750" y="546200"/>
              <a:ext cx="95425" cy="3075"/>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4"/>
            <p:cNvSpPr/>
            <p:nvPr/>
          </p:nvSpPr>
          <p:spPr>
            <a:xfrm>
              <a:off x="1710150" y="528775"/>
              <a:ext cx="16600" cy="12850"/>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4"/>
            <p:cNvSpPr/>
            <p:nvPr/>
          </p:nvSpPr>
          <p:spPr>
            <a:xfrm>
              <a:off x="1737100" y="529025"/>
              <a:ext cx="14300" cy="12225"/>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4"/>
            <p:cNvSpPr/>
            <p:nvPr/>
          </p:nvSpPr>
          <p:spPr>
            <a:xfrm>
              <a:off x="1779900" y="550800"/>
              <a:ext cx="2875" cy="38925"/>
            </a:xfrm>
            <a:custGeom>
              <a:avLst/>
              <a:gdLst/>
              <a:ahLst/>
              <a:cxnLst/>
              <a:rect l="l" t="t" r="r" b="b"/>
              <a:pathLst>
                <a:path w="115" h="1557" extrusionOk="0">
                  <a:moveTo>
                    <a:pt x="73" y="1"/>
                  </a:moveTo>
                  <a:cubicBezTo>
                    <a:pt x="0" y="63"/>
                    <a:pt x="21" y="125"/>
                    <a:pt x="21" y="177"/>
                  </a:cubicBezTo>
                  <a:lnTo>
                    <a:pt x="21" y="1038"/>
                  </a:lnTo>
                  <a:lnTo>
                    <a:pt x="21" y="1463"/>
                  </a:lnTo>
                  <a:cubicBezTo>
                    <a:pt x="21" y="1494"/>
                    <a:pt x="52" y="1526"/>
                    <a:pt x="63" y="1556"/>
                  </a:cubicBezTo>
                  <a:lnTo>
                    <a:pt x="104" y="1556"/>
                  </a:lnTo>
                  <a:cubicBezTo>
                    <a:pt x="104" y="1069"/>
                    <a:pt x="114" y="581"/>
                    <a:pt x="104" y="94"/>
                  </a:cubicBezTo>
                  <a:cubicBezTo>
                    <a:pt x="104" y="63"/>
                    <a:pt x="93" y="42"/>
                    <a:pt x="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4"/>
            <p:cNvSpPr/>
            <p:nvPr/>
          </p:nvSpPr>
          <p:spPr>
            <a:xfrm>
              <a:off x="1279750" y="833025"/>
              <a:ext cx="25175" cy="2800"/>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4"/>
            <p:cNvSpPr/>
            <p:nvPr/>
          </p:nvSpPr>
          <p:spPr>
            <a:xfrm>
              <a:off x="1677475" y="538500"/>
              <a:ext cx="16900" cy="2825"/>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34"/>
            <p:cNvSpPr/>
            <p:nvPr/>
          </p:nvSpPr>
          <p:spPr>
            <a:xfrm>
              <a:off x="1236700" y="518900"/>
              <a:ext cx="7800" cy="7075"/>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4"/>
            <p:cNvSpPr/>
            <p:nvPr/>
          </p:nvSpPr>
          <p:spPr>
            <a:xfrm>
              <a:off x="1777025" y="521525"/>
              <a:ext cx="7575" cy="7000"/>
            </a:xfrm>
            <a:custGeom>
              <a:avLst/>
              <a:gdLst/>
              <a:ahLst/>
              <a:cxnLst/>
              <a:rect l="l" t="t" r="r" b="b"/>
              <a:pathLst>
                <a:path w="303" h="280" extrusionOk="0">
                  <a:moveTo>
                    <a:pt x="167" y="0"/>
                  </a:moveTo>
                  <a:cubicBezTo>
                    <a:pt x="84" y="0"/>
                    <a:pt x="1" y="62"/>
                    <a:pt x="1" y="145"/>
                  </a:cubicBezTo>
                  <a:cubicBezTo>
                    <a:pt x="1" y="217"/>
                    <a:pt x="63" y="280"/>
                    <a:pt x="115" y="280"/>
                  </a:cubicBezTo>
                  <a:cubicBezTo>
                    <a:pt x="188" y="270"/>
                    <a:pt x="302" y="166"/>
                    <a:pt x="302" y="114"/>
                  </a:cubicBezTo>
                  <a:cubicBezTo>
                    <a:pt x="302" y="42"/>
                    <a:pt x="250"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4"/>
            <p:cNvSpPr/>
            <p:nvPr/>
          </p:nvSpPr>
          <p:spPr>
            <a:xfrm>
              <a:off x="1237225" y="828750"/>
              <a:ext cx="7025" cy="7025"/>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4"/>
            <p:cNvSpPr/>
            <p:nvPr/>
          </p:nvSpPr>
          <p:spPr>
            <a:xfrm>
              <a:off x="1778875" y="827200"/>
              <a:ext cx="7275" cy="7025"/>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4"/>
            <p:cNvSpPr/>
            <p:nvPr/>
          </p:nvSpPr>
          <p:spPr>
            <a:xfrm>
              <a:off x="1258475" y="833250"/>
              <a:ext cx="12475" cy="2375"/>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4"/>
            <p:cNvSpPr/>
            <p:nvPr/>
          </p:nvSpPr>
          <p:spPr>
            <a:xfrm>
              <a:off x="1724150" y="825400"/>
              <a:ext cx="7275" cy="5725"/>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4"/>
            <p:cNvSpPr/>
            <p:nvPr/>
          </p:nvSpPr>
          <p:spPr>
            <a:xfrm>
              <a:off x="1259275" y="517875"/>
              <a:ext cx="7800" cy="6525"/>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4"/>
            <p:cNvSpPr/>
            <p:nvPr/>
          </p:nvSpPr>
          <p:spPr>
            <a:xfrm>
              <a:off x="1742825" y="825625"/>
              <a:ext cx="6500" cy="6525"/>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4"/>
            <p:cNvSpPr/>
            <p:nvPr/>
          </p:nvSpPr>
          <p:spPr>
            <a:xfrm>
              <a:off x="1734000" y="826150"/>
              <a:ext cx="6525" cy="6000"/>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4"/>
            <p:cNvSpPr/>
            <p:nvPr/>
          </p:nvSpPr>
          <p:spPr>
            <a:xfrm>
              <a:off x="1757075" y="826425"/>
              <a:ext cx="5725" cy="597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4"/>
            <p:cNvSpPr/>
            <p:nvPr/>
          </p:nvSpPr>
          <p:spPr>
            <a:xfrm>
              <a:off x="1266775" y="519175"/>
              <a:ext cx="7800" cy="5475"/>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4"/>
            <p:cNvSpPr/>
            <p:nvPr/>
          </p:nvSpPr>
          <p:spPr>
            <a:xfrm>
              <a:off x="1779100" y="536550"/>
              <a:ext cx="3925" cy="8850"/>
            </a:xfrm>
            <a:custGeom>
              <a:avLst/>
              <a:gdLst/>
              <a:ahLst/>
              <a:cxnLst/>
              <a:rect l="l" t="t" r="r" b="b"/>
              <a:pathLst>
                <a:path w="157" h="354" extrusionOk="0">
                  <a:moveTo>
                    <a:pt x="95" y="1"/>
                  </a:moveTo>
                  <a:cubicBezTo>
                    <a:pt x="1" y="125"/>
                    <a:pt x="1" y="249"/>
                    <a:pt x="95" y="353"/>
                  </a:cubicBezTo>
                  <a:cubicBezTo>
                    <a:pt x="146" y="229"/>
                    <a:pt x="157" y="125"/>
                    <a:pt x="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4"/>
            <p:cNvSpPr/>
            <p:nvPr/>
          </p:nvSpPr>
          <p:spPr>
            <a:xfrm>
              <a:off x="1286250" y="518400"/>
              <a:ext cx="6475" cy="6900"/>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4"/>
            <p:cNvSpPr/>
            <p:nvPr/>
          </p:nvSpPr>
          <p:spPr>
            <a:xfrm>
              <a:off x="1276625" y="518650"/>
              <a:ext cx="6775" cy="6525"/>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4"/>
            <p:cNvSpPr/>
            <p:nvPr/>
          </p:nvSpPr>
          <p:spPr>
            <a:xfrm>
              <a:off x="1750850" y="825125"/>
              <a:ext cx="5475" cy="6000"/>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4"/>
            <p:cNvSpPr/>
            <p:nvPr/>
          </p:nvSpPr>
          <p:spPr>
            <a:xfrm>
              <a:off x="1429875" y="627025"/>
              <a:ext cx="4950" cy="8325"/>
            </a:xfrm>
            <a:custGeom>
              <a:avLst/>
              <a:gdLst/>
              <a:ahLst/>
              <a:cxnLst/>
              <a:rect l="l" t="t" r="r" b="b"/>
              <a:pathLst>
                <a:path w="198" h="333" extrusionOk="0">
                  <a:moveTo>
                    <a:pt x="197" y="1"/>
                  </a:moveTo>
                  <a:cubicBezTo>
                    <a:pt x="83" y="63"/>
                    <a:pt x="21" y="167"/>
                    <a:pt x="0" y="333"/>
                  </a:cubicBezTo>
                  <a:cubicBezTo>
                    <a:pt x="125" y="229"/>
                    <a:pt x="176" y="125"/>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4"/>
            <p:cNvSpPr/>
            <p:nvPr/>
          </p:nvSpPr>
          <p:spPr>
            <a:xfrm>
              <a:off x="1429875" y="606300"/>
              <a:ext cx="5450" cy="7025"/>
            </a:xfrm>
            <a:custGeom>
              <a:avLst/>
              <a:gdLst/>
              <a:ahLst/>
              <a:cxnLst/>
              <a:rect l="l" t="t" r="r" b="b"/>
              <a:pathLst>
                <a:path w="218" h="281" extrusionOk="0">
                  <a:moveTo>
                    <a:pt x="218" y="0"/>
                  </a:moveTo>
                  <a:lnTo>
                    <a:pt x="218" y="0"/>
                  </a:lnTo>
                  <a:cubicBezTo>
                    <a:pt x="135" y="104"/>
                    <a:pt x="73" y="187"/>
                    <a:pt x="0" y="280"/>
                  </a:cubicBezTo>
                  <a:cubicBezTo>
                    <a:pt x="146" y="260"/>
                    <a:pt x="218" y="156"/>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4"/>
            <p:cNvSpPr/>
            <p:nvPr/>
          </p:nvSpPr>
          <p:spPr>
            <a:xfrm>
              <a:off x="1430900" y="613300"/>
              <a:ext cx="4700" cy="8050"/>
            </a:xfrm>
            <a:custGeom>
              <a:avLst/>
              <a:gdLst/>
              <a:ahLst/>
              <a:cxnLst/>
              <a:rect l="l" t="t" r="r" b="b"/>
              <a:pathLst>
                <a:path w="188" h="322" extrusionOk="0">
                  <a:moveTo>
                    <a:pt x="188" y="0"/>
                  </a:moveTo>
                  <a:lnTo>
                    <a:pt x="188" y="0"/>
                  </a:lnTo>
                  <a:cubicBezTo>
                    <a:pt x="105" y="73"/>
                    <a:pt x="11" y="146"/>
                    <a:pt x="1" y="322"/>
                  </a:cubicBezTo>
                  <a:cubicBezTo>
                    <a:pt x="115" y="208"/>
                    <a:pt x="167" y="114"/>
                    <a:pt x="1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4"/>
            <p:cNvSpPr/>
            <p:nvPr/>
          </p:nvSpPr>
          <p:spPr>
            <a:xfrm>
              <a:off x="1430400" y="621075"/>
              <a:ext cx="4925" cy="6250"/>
            </a:xfrm>
            <a:custGeom>
              <a:avLst/>
              <a:gdLst/>
              <a:ahLst/>
              <a:cxnLst/>
              <a:rect l="l" t="t" r="r" b="b"/>
              <a:pathLst>
                <a:path w="197" h="250" extrusionOk="0">
                  <a:moveTo>
                    <a:pt x="197" y="1"/>
                  </a:moveTo>
                  <a:lnTo>
                    <a:pt x="197" y="1"/>
                  </a:lnTo>
                  <a:cubicBezTo>
                    <a:pt x="93" y="11"/>
                    <a:pt x="42" y="73"/>
                    <a:pt x="0" y="249"/>
                  </a:cubicBezTo>
                  <a:cubicBezTo>
                    <a:pt x="104" y="187"/>
                    <a:pt x="145" y="94"/>
                    <a:pt x="19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4"/>
            <p:cNvSpPr/>
            <p:nvPr/>
          </p:nvSpPr>
          <p:spPr>
            <a:xfrm>
              <a:off x="1361425" y="661000"/>
              <a:ext cx="6775" cy="8850"/>
            </a:xfrm>
            <a:custGeom>
              <a:avLst/>
              <a:gdLst/>
              <a:ahLst/>
              <a:cxnLst/>
              <a:rect l="l" t="t" r="r" b="b"/>
              <a:pathLst>
                <a:path w="271" h="354" extrusionOk="0">
                  <a:moveTo>
                    <a:pt x="259" y="1"/>
                  </a:moveTo>
                  <a:cubicBezTo>
                    <a:pt x="156" y="94"/>
                    <a:pt x="52" y="177"/>
                    <a:pt x="0" y="353"/>
                  </a:cubicBezTo>
                  <a:cubicBezTo>
                    <a:pt x="197" y="218"/>
                    <a:pt x="270" y="114"/>
                    <a:pt x="2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4"/>
            <p:cNvSpPr/>
            <p:nvPr/>
          </p:nvSpPr>
          <p:spPr>
            <a:xfrm>
              <a:off x="1362450" y="666950"/>
              <a:ext cx="5475" cy="7300"/>
            </a:xfrm>
            <a:custGeom>
              <a:avLst/>
              <a:gdLst/>
              <a:ahLst/>
              <a:cxnLst/>
              <a:rect l="l" t="t" r="r" b="b"/>
              <a:pathLst>
                <a:path w="219" h="292" extrusionOk="0">
                  <a:moveTo>
                    <a:pt x="208" y="1"/>
                  </a:moveTo>
                  <a:lnTo>
                    <a:pt x="208" y="1"/>
                  </a:lnTo>
                  <a:cubicBezTo>
                    <a:pt x="105" y="84"/>
                    <a:pt x="42" y="157"/>
                    <a:pt x="1" y="281"/>
                  </a:cubicBezTo>
                  <a:lnTo>
                    <a:pt x="76" y="281"/>
                  </a:lnTo>
                  <a:cubicBezTo>
                    <a:pt x="102" y="184"/>
                    <a:pt x="218" y="132"/>
                    <a:pt x="208" y="1"/>
                  </a:cubicBezTo>
                  <a:close/>
                  <a:moveTo>
                    <a:pt x="76" y="281"/>
                  </a:moveTo>
                  <a:cubicBezTo>
                    <a:pt x="75" y="285"/>
                    <a:pt x="74" y="288"/>
                    <a:pt x="73" y="291"/>
                  </a:cubicBezTo>
                  <a:lnTo>
                    <a:pt x="84" y="28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4"/>
            <p:cNvSpPr/>
            <p:nvPr/>
          </p:nvSpPr>
          <p:spPr>
            <a:xfrm>
              <a:off x="1362200" y="673975"/>
              <a:ext cx="4675" cy="5725"/>
            </a:xfrm>
            <a:custGeom>
              <a:avLst/>
              <a:gdLst/>
              <a:ahLst/>
              <a:cxnLst/>
              <a:rect l="l" t="t" r="r" b="b"/>
              <a:pathLst>
                <a:path w="187" h="229" extrusionOk="0">
                  <a:moveTo>
                    <a:pt x="94" y="0"/>
                  </a:moveTo>
                  <a:lnTo>
                    <a:pt x="83" y="10"/>
                  </a:lnTo>
                  <a:cubicBezTo>
                    <a:pt x="86" y="10"/>
                    <a:pt x="88" y="9"/>
                    <a:pt x="90" y="9"/>
                  </a:cubicBezTo>
                  <a:lnTo>
                    <a:pt x="90" y="9"/>
                  </a:lnTo>
                  <a:cubicBezTo>
                    <a:pt x="92" y="6"/>
                    <a:pt x="93" y="3"/>
                    <a:pt x="94" y="0"/>
                  </a:cubicBezTo>
                  <a:close/>
                  <a:moveTo>
                    <a:pt x="187" y="0"/>
                  </a:moveTo>
                  <a:cubicBezTo>
                    <a:pt x="158" y="0"/>
                    <a:pt x="128" y="0"/>
                    <a:pt x="90" y="9"/>
                  </a:cubicBezTo>
                  <a:lnTo>
                    <a:pt x="90" y="9"/>
                  </a:lnTo>
                  <a:cubicBezTo>
                    <a:pt x="60" y="78"/>
                    <a:pt x="31" y="149"/>
                    <a:pt x="0" y="228"/>
                  </a:cubicBezTo>
                  <a:cubicBezTo>
                    <a:pt x="145" y="155"/>
                    <a:pt x="145" y="145"/>
                    <a:pt x="1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4"/>
            <p:cNvSpPr/>
            <p:nvPr/>
          </p:nvSpPr>
          <p:spPr>
            <a:xfrm>
              <a:off x="1362450" y="679150"/>
              <a:ext cx="5225" cy="7550"/>
            </a:xfrm>
            <a:custGeom>
              <a:avLst/>
              <a:gdLst/>
              <a:ahLst/>
              <a:cxnLst/>
              <a:rect l="l" t="t" r="r" b="b"/>
              <a:pathLst>
                <a:path w="209" h="302" extrusionOk="0">
                  <a:moveTo>
                    <a:pt x="156" y="1"/>
                  </a:moveTo>
                  <a:cubicBezTo>
                    <a:pt x="105" y="84"/>
                    <a:pt x="1" y="156"/>
                    <a:pt x="52" y="301"/>
                  </a:cubicBezTo>
                  <a:cubicBezTo>
                    <a:pt x="105" y="218"/>
                    <a:pt x="156" y="125"/>
                    <a:pt x="208" y="31"/>
                  </a:cubicBezTo>
                  <a:cubicBezTo>
                    <a:pt x="198" y="21"/>
                    <a:pt x="177" y="11"/>
                    <a:pt x="15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4"/>
            <p:cNvSpPr/>
            <p:nvPr/>
          </p:nvSpPr>
          <p:spPr>
            <a:xfrm>
              <a:off x="1567300" y="670075"/>
              <a:ext cx="2600" cy="17125"/>
            </a:xfrm>
            <a:custGeom>
              <a:avLst/>
              <a:gdLst/>
              <a:ahLst/>
              <a:cxnLst/>
              <a:rect l="l" t="t" r="r" b="b"/>
              <a:pathLst>
                <a:path w="104" h="685" extrusionOk="0">
                  <a:moveTo>
                    <a:pt x="83" y="0"/>
                  </a:moveTo>
                  <a:lnTo>
                    <a:pt x="83" y="0"/>
                  </a:lnTo>
                  <a:cubicBezTo>
                    <a:pt x="0" y="198"/>
                    <a:pt x="10" y="581"/>
                    <a:pt x="93" y="685"/>
                  </a:cubicBezTo>
                  <a:cubicBezTo>
                    <a:pt x="93" y="457"/>
                    <a:pt x="104" y="249"/>
                    <a:pt x="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4"/>
            <p:cNvSpPr/>
            <p:nvPr/>
          </p:nvSpPr>
          <p:spPr>
            <a:xfrm>
              <a:off x="1568050" y="661000"/>
              <a:ext cx="2100" cy="4700"/>
            </a:xfrm>
            <a:custGeom>
              <a:avLst/>
              <a:gdLst/>
              <a:ahLst/>
              <a:cxnLst/>
              <a:rect l="l" t="t" r="r" b="b"/>
              <a:pathLst>
                <a:path w="84" h="188" extrusionOk="0">
                  <a:moveTo>
                    <a:pt x="1" y="1"/>
                  </a:moveTo>
                  <a:lnTo>
                    <a:pt x="1" y="187"/>
                  </a:lnTo>
                  <a:lnTo>
                    <a:pt x="42" y="187"/>
                  </a:lnTo>
                  <a:cubicBezTo>
                    <a:pt x="63" y="114"/>
                    <a:pt x="84" y="5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4"/>
            <p:cNvSpPr/>
            <p:nvPr/>
          </p:nvSpPr>
          <p:spPr>
            <a:xfrm>
              <a:off x="1738925" y="826150"/>
              <a:ext cx="1600" cy="300"/>
            </a:xfrm>
            <a:custGeom>
              <a:avLst/>
              <a:gdLst/>
              <a:ahLst/>
              <a:cxnLst/>
              <a:rect l="l" t="t" r="r" b="b"/>
              <a:pathLst>
                <a:path w="64" h="12" extrusionOk="0">
                  <a:moveTo>
                    <a:pt x="52" y="1"/>
                  </a:moveTo>
                  <a:cubicBezTo>
                    <a:pt x="42" y="1"/>
                    <a:pt x="22" y="1"/>
                    <a:pt x="1" y="12"/>
                  </a:cubicBezTo>
                  <a:cubicBezTo>
                    <a:pt x="22" y="1"/>
                    <a:pt x="42" y="1"/>
                    <a:pt x="6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4"/>
            <p:cNvSpPr/>
            <p:nvPr/>
          </p:nvSpPr>
          <p:spPr>
            <a:xfrm>
              <a:off x="1232550" y="778975"/>
              <a:ext cx="560575" cy="60700"/>
            </a:xfrm>
            <a:custGeom>
              <a:avLst/>
              <a:gdLst/>
              <a:ahLst/>
              <a:cxnLst/>
              <a:rect l="l" t="t" r="r" b="b"/>
              <a:pathLst>
                <a:path w="22423" h="2428" extrusionOk="0">
                  <a:moveTo>
                    <a:pt x="20940" y="1846"/>
                  </a:moveTo>
                  <a:cubicBezTo>
                    <a:pt x="20940" y="1867"/>
                    <a:pt x="20950" y="1888"/>
                    <a:pt x="20950" y="1899"/>
                  </a:cubicBezTo>
                  <a:cubicBezTo>
                    <a:pt x="20950" y="1908"/>
                    <a:pt x="20950" y="1919"/>
                    <a:pt x="20940" y="1929"/>
                  </a:cubicBezTo>
                  <a:cubicBezTo>
                    <a:pt x="20930" y="1950"/>
                    <a:pt x="20920" y="1961"/>
                    <a:pt x="20899" y="1981"/>
                  </a:cubicBezTo>
                  <a:cubicBezTo>
                    <a:pt x="20888" y="2002"/>
                    <a:pt x="20867" y="2023"/>
                    <a:pt x="20847" y="2044"/>
                  </a:cubicBezTo>
                  <a:cubicBezTo>
                    <a:pt x="20816" y="2064"/>
                    <a:pt x="20784" y="2085"/>
                    <a:pt x="20743" y="2085"/>
                  </a:cubicBezTo>
                  <a:cubicBezTo>
                    <a:pt x="20733" y="2002"/>
                    <a:pt x="20754" y="1950"/>
                    <a:pt x="20826" y="1908"/>
                  </a:cubicBezTo>
                  <a:cubicBezTo>
                    <a:pt x="20857" y="1888"/>
                    <a:pt x="20899" y="1867"/>
                    <a:pt x="20940" y="1846"/>
                  </a:cubicBezTo>
                  <a:close/>
                  <a:moveTo>
                    <a:pt x="20318" y="1888"/>
                  </a:moveTo>
                  <a:cubicBezTo>
                    <a:pt x="20318" y="1908"/>
                    <a:pt x="20307" y="1919"/>
                    <a:pt x="20307" y="1929"/>
                  </a:cubicBezTo>
                  <a:cubicBezTo>
                    <a:pt x="20266" y="2023"/>
                    <a:pt x="20183" y="2085"/>
                    <a:pt x="20090" y="2127"/>
                  </a:cubicBezTo>
                  <a:cubicBezTo>
                    <a:pt x="20079" y="2095"/>
                    <a:pt x="20079" y="2074"/>
                    <a:pt x="20090" y="2054"/>
                  </a:cubicBezTo>
                  <a:cubicBezTo>
                    <a:pt x="20100" y="1971"/>
                    <a:pt x="20162" y="1908"/>
                    <a:pt x="20256" y="1899"/>
                  </a:cubicBezTo>
                  <a:cubicBezTo>
                    <a:pt x="20277" y="1888"/>
                    <a:pt x="20297" y="1888"/>
                    <a:pt x="20318" y="1888"/>
                  </a:cubicBezTo>
                  <a:close/>
                  <a:moveTo>
                    <a:pt x="20660" y="1867"/>
                  </a:moveTo>
                  <a:lnTo>
                    <a:pt x="20660" y="1929"/>
                  </a:lnTo>
                  <a:cubicBezTo>
                    <a:pt x="20660" y="1929"/>
                    <a:pt x="20660" y="1940"/>
                    <a:pt x="20650" y="1950"/>
                  </a:cubicBezTo>
                  <a:cubicBezTo>
                    <a:pt x="20598" y="2023"/>
                    <a:pt x="20535" y="2106"/>
                    <a:pt x="20411" y="2127"/>
                  </a:cubicBezTo>
                  <a:cubicBezTo>
                    <a:pt x="20422" y="2054"/>
                    <a:pt x="20443" y="2002"/>
                    <a:pt x="20484" y="1961"/>
                  </a:cubicBezTo>
                  <a:cubicBezTo>
                    <a:pt x="20526" y="1919"/>
                    <a:pt x="20577" y="1888"/>
                    <a:pt x="20660" y="1867"/>
                  </a:cubicBezTo>
                  <a:close/>
                  <a:moveTo>
                    <a:pt x="21210" y="1899"/>
                  </a:moveTo>
                  <a:lnTo>
                    <a:pt x="21210" y="1899"/>
                  </a:lnTo>
                  <a:cubicBezTo>
                    <a:pt x="21199" y="2033"/>
                    <a:pt x="21116" y="2095"/>
                    <a:pt x="20982" y="2137"/>
                  </a:cubicBezTo>
                  <a:cubicBezTo>
                    <a:pt x="20982" y="2137"/>
                    <a:pt x="20982" y="2127"/>
                    <a:pt x="20992" y="2116"/>
                  </a:cubicBezTo>
                  <a:cubicBezTo>
                    <a:pt x="20992" y="2064"/>
                    <a:pt x="21013" y="2033"/>
                    <a:pt x="21033" y="2002"/>
                  </a:cubicBezTo>
                  <a:cubicBezTo>
                    <a:pt x="21075" y="1950"/>
                    <a:pt x="21148" y="1929"/>
                    <a:pt x="21210" y="1899"/>
                  </a:cubicBezTo>
                  <a:close/>
                  <a:moveTo>
                    <a:pt x="22019" y="1929"/>
                  </a:moveTo>
                  <a:cubicBezTo>
                    <a:pt x="22081" y="1929"/>
                    <a:pt x="22143" y="1981"/>
                    <a:pt x="22143" y="2054"/>
                  </a:cubicBezTo>
                  <a:lnTo>
                    <a:pt x="22143" y="2074"/>
                  </a:lnTo>
                  <a:cubicBezTo>
                    <a:pt x="22143" y="2095"/>
                    <a:pt x="22133" y="2116"/>
                    <a:pt x="22123" y="2137"/>
                  </a:cubicBezTo>
                  <a:cubicBezTo>
                    <a:pt x="22091" y="2178"/>
                    <a:pt x="22040" y="2210"/>
                    <a:pt x="21987" y="2210"/>
                  </a:cubicBezTo>
                  <a:lnTo>
                    <a:pt x="21977" y="2210"/>
                  </a:lnTo>
                  <a:cubicBezTo>
                    <a:pt x="21904" y="2210"/>
                    <a:pt x="21874" y="2178"/>
                    <a:pt x="21863" y="2106"/>
                  </a:cubicBezTo>
                  <a:cubicBezTo>
                    <a:pt x="21853" y="2033"/>
                    <a:pt x="21946" y="1929"/>
                    <a:pt x="22019" y="1929"/>
                  </a:cubicBezTo>
                  <a:close/>
                  <a:moveTo>
                    <a:pt x="22423" y="0"/>
                  </a:moveTo>
                  <a:cubicBezTo>
                    <a:pt x="22392" y="0"/>
                    <a:pt x="22361" y="11"/>
                    <a:pt x="22330" y="42"/>
                  </a:cubicBezTo>
                  <a:cubicBezTo>
                    <a:pt x="21842" y="633"/>
                    <a:pt x="21334" y="1245"/>
                    <a:pt x="20660" y="1639"/>
                  </a:cubicBezTo>
                  <a:cubicBezTo>
                    <a:pt x="20422" y="1784"/>
                    <a:pt x="20162" y="1888"/>
                    <a:pt x="19903" y="1971"/>
                  </a:cubicBezTo>
                  <a:cubicBezTo>
                    <a:pt x="19882" y="1991"/>
                    <a:pt x="19862" y="2012"/>
                    <a:pt x="19841" y="2023"/>
                  </a:cubicBezTo>
                  <a:cubicBezTo>
                    <a:pt x="19800" y="2064"/>
                    <a:pt x="19737" y="2085"/>
                    <a:pt x="19664" y="2085"/>
                  </a:cubicBezTo>
                  <a:cubicBezTo>
                    <a:pt x="19664" y="2064"/>
                    <a:pt x="19664" y="2054"/>
                    <a:pt x="19675" y="2044"/>
                  </a:cubicBezTo>
                  <a:lnTo>
                    <a:pt x="19675" y="2044"/>
                  </a:lnTo>
                  <a:cubicBezTo>
                    <a:pt x="19249" y="2147"/>
                    <a:pt x="18814" y="2199"/>
                    <a:pt x="18378" y="2230"/>
                  </a:cubicBezTo>
                  <a:lnTo>
                    <a:pt x="2863" y="2230"/>
                  </a:lnTo>
                  <a:cubicBezTo>
                    <a:pt x="2832" y="2251"/>
                    <a:pt x="2812" y="2261"/>
                    <a:pt x="2791" y="2261"/>
                  </a:cubicBezTo>
                  <a:cubicBezTo>
                    <a:pt x="2718" y="2272"/>
                    <a:pt x="2625" y="2272"/>
                    <a:pt x="2521" y="2272"/>
                  </a:cubicBezTo>
                  <a:cubicBezTo>
                    <a:pt x="2293" y="2272"/>
                    <a:pt x="2033" y="2261"/>
                    <a:pt x="1920" y="2230"/>
                  </a:cubicBezTo>
                  <a:lnTo>
                    <a:pt x="1515" y="2230"/>
                  </a:lnTo>
                  <a:cubicBezTo>
                    <a:pt x="1463" y="2251"/>
                    <a:pt x="1401" y="2261"/>
                    <a:pt x="1349" y="2261"/>
                  </a:cubicBezTo>
                  <a:lnTo>
                    <a:pt x="1277" y="2261"/>
                  </a:lnTo>
                  <a:cubicBezTo>
                    <a:pt x="1204" y="2261"/>
                    <a:pt x="1121" y="2261"/>
                    <a:pt x="1038" y="2240"/>
                  </a:cubicBezTo>
                  <a:cubicBezTo>
                    <a:pt x="1049" y="2240"/>
                    <a:pt x="1049" y="2230"/>
                    <a:pt x="1058" y="2230"/>
                  </a:cubicBezTo>
                  <a:lnTo>
                    <a:pt x="426" y="2230"/>
                  </a:lnTo>
                  <a:cubicBezTo>
                    <a:pt x="406" y="2251"/>
                    <a:pt x="385" y="2261"/>
                    <a:pt x="353" y="2272"/>
                  </a:cubicBezTo>
                  <a:lnTo>
                    <a:pt x="323" y="2272"/>
                  </a:lnTo>
                  <a:cubicBezTo>
                    <a:pt x="291" y="2272"/>
                    <a:pt x="250" y="2261"/>
                    <a:pt x="229" y="2240"/>
                  </a:cubicBezTo>
                  <a:cubicBezTo>
                    <a:pt x="229" y="2240"/>
                    <a:pt x="229" y="2230"/>
                    <a:pt x="219" y="2230"/>
                  </a:cubicBezTo>
                  <a:lnTo>
                    <a:pt x="94" y="2230"/>
                  </a:lnTo>
                  <a:cubicBezTo>
                    <a:pt x="53" y="2230"/>
                    <a:pt x="21" y="2240"/>
                    <a:pt x="1" y="2261"/>
                  </a:cubicBezTo>
                  <a:lnTo>
                    <a:pt x="1" y="2427"/>
                  </a:lnTo>
                  <a:lnTo>
                    <a:pt x="22423" y="2427"/>
                  </a:lnTo>
                  <a:lnTo>
                    <a:pt x="224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4"/>
            <p:cNvSpPr/>
            <p:nvPr/>
          </p:nvSpPr>
          <p:spPr>
            <a:xfrm>
              <a:off x="1796750" y="781050"/>
              <a:ext cx="275" cy="15850"/>
            </a:xfrm>
            <a:custGeom>
              <a:avLst/>
              <a:gdLst/>
              <a:ahLst/>
              <a:cxnLst/>
              <a:rect l="l" t="t" r="r" b="b"/>
              <a:pathLst>
                <a:path w="11" h="634" extrusionOk="0">
                  <a:moveTo>
                    <a:pt x="0" y="0"/>
                  </a:moveTo>
                  <a:lnTo>
                    <a:pt x="0" y="633"/>
                  </a:lnTo>
                  <a:cubicBezTo>
                    <a:pt x="0" y="436"/>
                    <a:pt x="0" y="249"/>
                    <a:pt x="11" y="62"/>
                  </a:cubicBezTo>
                  <a:cubicBezTo>
                    <a:pt x="11" y="42"/>
                    <a:pt x="0" y="21"/>
                    <a:pt x="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4"/>
            <p:cNvSpPr/>
            <p:nvPr/>
          </p:nvSpPr>
          <p:spPr>
            <a:xfrm>
              <a:off x="1230750" y="778975"/>
              <a:ext cx="566025" cy="64075"/>
            </a:xfrm>
            <a:custGeom>
              <a:avLst/>
              <a:gdLst/>
              <a:ahLst/>
              <a:cxnLst/>
              <a:rect l="l" t="t" r="r" b="b"/>
              <a:pathLst>
                <a:path w="22641" h="2563" extrusionOk="0">
                  <a:moveTo>
                    <a:pt x="22495" y="0"/>
                  </a:moveTo>
                  <a:lnTo>
                    <a:pt x="22495" y="2427"/>
                  </a:lnTo>
                  <a:lnTo>
                    <a:pt x="73" y="2427"/>
                  </a:lnTo>
                  <a:lnTo>
                    <a:pt x="73" y="2261"/>
                  </a:lnTo>
                  <a:lnTo>
                    <a:pt x="73" y="2261"/>
                  </a:lnTo>
                  <a:cubicBezTo>
                    <a:pt x="0" y="2344"/>
                    <a:pt x="31" y="2510"/>
                    <a:pt x="166" y="2510"/>
                  </a:cubicBezTo>
                  <a:lnTo>
                    <a:pt x="17984" y="2510"/>
                  </a:lnTo>
                  <a:cubicBezTo>
                    <a:pt x="18005" y="2531"/>
                    <a:pt x="18025" y="2542"/>
                    <a:pt x="18056" y="2542"/>
                  </a:cubicBezTo>
                  <a:cubicBezTo>
                    <a:pt x="18191" y="2531"/>
                    <a:pt x="18316" y="2521"/>
                    <a:pt x="18450" y="2510"/>
                  </a:cubicBezTo>
                  <a:lnTo>
                    <a:pt x="22174" y="2510"/>
                  </a:lnTo>
                  <a:cubicBezTo>
                    <a:pt x="22215" y="2531"/>
                    <a:pt x="22246" y="2542"/>
                    <a:pt x="22288" y="2562"/>
                  </a:cubicBezTo>
                  <a:lnTo>
                    <a:pt x="22578" y="2562"/>
                  </a:lnTo>
                  <a:cubicBezTo>
                    <a:pt x="22589" y="2542"/>
                    <a:pt x="22599" y="2510"/>
                    <a:pt x="22599" y="2479"/>
                  </a:cubicBezTo>
                  <a:cubicBezTo>
                    <a:pt x="22610" y="1888"/>
                    <a:pt x="22630" y="1307"/>
                    <a:pt x="22640" y="716"/>
                  </a:cubicBezTo>
                  <a:lnTo>
                    <a:pt x="22640" y="83"/>
                  </a:lnTo>
                  <a:cubicBezTo>
                    <a:pt x="22610" y="32"/>
                    <a:pt x="22557" y="0"/>
                    <a:pt x="22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4"/>
            <p:cNvSpPr/>
            <p:nvPr/>
          </p:nvSpPr>
          <p:spPr>
            <a:xfrm>
              <a:off x="1280525" y="834725"/>
              <a:ext cx="23625" cy="1050"/>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4"/>
            <p:cNvSpPr/>
            <p:nvPr/>
          </p:nvSpPr>
          <p:spPr>
            <a:xfrm>
              <a:off x="1238000" y="834725"/>
              <a:ext cx="5225" cy="1050"/>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4"/>
            <p:cNvSpPr/>
            <p:nvPr/>
          </p:nvSpPr>
          <p:spPr>
            <a:xfrm>
              <a:off x="1778875" y="827200"/>
              <a:ext cx="7275" cy="7025"/>
            </a:xfrm>
            <a:custGeom>
              <a:avLst/>
              <a:gdLst/>
              <a:ahLst/>
              <a:cxnLst/>
              <a:rect l="l" t="t" r="r" b="b"/>
              <a:pathLst>
                <a:path w="291" h="281" extrusionOk="0">
                  <a:moveTo>
                    <a:pt x="166" y="0"/>
                  </a:moveTo>
                  <a:cubicBezTo>
                    <a:pt x="93" y="0"/>
                    <a:pt x="0" y="104"/>
                    <a:pt x="10" y="177"/>
                  </a:cubicBezTo>
                  <a:cubicBezTo>
                    <a:pt x="21" y="249"/>
                    <a:pt x="51" y="281"/>
                    <a:pt x="124" y="281"/>
                  </a:cubicBezTo>
                  <a:lnTo>
                    <a:pt x="134" y="281"/>
                  </a:lnTo>
                  <a:cubicBezTo>
                    <a:pt x="187" y="281"/>
                    <a:pt x="238" y="249"/>
                    <a:pt x="270" y="208"/>
                  </a:cubicBezTo>
                  <a:cubicBezTo>
                    <a:pt x="280" y="187"/>
                    <a:pt x="290" y="166"/>
                    <a:pt x="290" y="145"/>
                  </a:cubicBezTo>
                  <a:lnTo>
                    <a:pt x="290" y="125"/>
                  </a:ln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4"/>
            <p:cNvSpPr/>
            <p:nvPr/>
          </p:nvSpPr>
          <p:spPr>
            <a:xfrm>
              <a:off x="1258475" y="834725"/>
              <a:ext cx="11950" cy="800"/>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4"/>
            <p:cNvSpPr/>
            <p:nvPr/>
          </p:nvSpPr>
          <p:spPr>
            <a:xfrm>
              <a:off x="1724150" y="828225"/>
              <a:ext cx="6000" cy="2900"/>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4"/>
            <p:cNvSpPr/>
            <p:nvPr/>
          </p:nvSpPr>
          <p:spPr>
            <a:xfrm>
              <a:off x="1742825" y="825625"/>
              <a:ext cx="6225" cy="6525"/>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34"/>
            <p:cNvSpPr/>
            <p:nvPr/>
          </p:nvSpPr>
          <p:spPr>
            <a:xfrm>
              <a:off x="1734525" y="826150"/>
              <a:ext cx="6000" cy="6000"/>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4"/>
            <p:cNvSpPr/>
            <p:nvPr/>
          </p:nvSpPr>
          <p:spPr>
            <a:xfrm>
              <a:off x="1757075" y="826425"/>
              <a:ext cx="5725" cy="5975"/>
            </a:xfrm>
            <a:custGeom>
              <a:avLst/>
              <a:gdLst/>
              <a:ahLst/>
              <a:cxnLst/>
              <a:rect l="l" t="t" r="r" b="b"/>
              <a:pathLst>
                <a:path w="229" h="239" extrusionOk="0">
                  <a:moveTo>
                    <a:pt x="229" y="1"/>
                  </a:moveTo>
                  <a:lnTo>
                    <a:pt x="229" y="1"/>
                  </a:lnTo>
                  <a:cubicBezTo>
                    <a:pt x="167" y="31"/>
                    <a:pt x="94" y="52"/>
                    <a:pt x="52" y="104"/>
                  </a:cubicBezTo>
                  <a:cubicBezTo>
                    <a:pt x="32" y="135"/>
                    <a:pt x="11" y="166"/>
                    <a:pt x="11" y="218"/>
                  </a:cubicBezTo>
                  <a:cubicBezTo>
                    <a:pt x="1" y="229"/>
                    <a:pt x="1" y="239"/>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4"/>
            <p:cNvSpPr/>
            <p:nvPr/>
          </p:nvSpPr>
          <p:spPr>
            <a:xfrm>
              <a:off x="1750850" y="825125"/>
              <a:ext cx="5475" cy="6000"/>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4"/>
            <p:cNvSpPr/>
            <p:nvPr/>
          </p:nvSpPr>
          <p:spPr>
            <a:xfrm>
              <a:off x="1228675" y="509575"/>
              <a:ext cx="15050" cy="7825"/>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4"/>
            <p:cNvSpPr/>
            <p:nvPr/>
          </p:nvSpPr>
          <p:spPr>
            <a:xfrm>
              <a:off x="1236700" y="517875"/>
              <a:ext cx="56025" cy="8050"/>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4"/>
            <p:cNvSpPr/>
            <p:nvPr/>
          </p:nvSpPr>
          <p:spPr>
            <a:xfrm>
              <a:off x="1232550" y="513225"/>
              <a:ext cx="171950" cy="88700"/>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4"/>
            <p:cNvSpPr/>
            <p:nvPr/>
          </p:nvSpPr>
          <p:spPr>
            <a:xfrm>
              <a:off x="1228675" y="509575"/>
              <a:ext cx="195250" cy="92850"/>
            </a:xfrm>
            <a:custGeom>
              <a:avLst/>
              <a:gdLst/>
              <a:ahLst/>
              <a:cxnLst/>
              <a:rect l="l" t="t" r="r" b="b"/>
              <a:pathLst>
                <a:path w="7810" h="3714" extrusionOk="0">
                  <a:moveTo>
                    <a:pt x="540" y="1"/>
                  </a:moveTo>
                  <a:cubicBezTo>
                    <a:pt x="436" y="1"/>
                    <a:pt x="322" y="1"/>
                    <a:pt x="218" y="11"/>
                  </a:cubicBezTo>
                  <a:lnTo>
                    <a:pt x="208" y="11"/>
                  </a:lnTo>
                  <a:cubicBezTo>
                    <a:pt x="63" y="11"/>
                    <a:pt x="0" y="84"/>
                    <a:pt x="0" y="218"/>
                  </a:cubicBezTo>
                  <a:lnTo>
                    <a:pt x="0" y="312"/>
                  </a:lnTo>
                  <a:lnTo>
                    <a:pt x="0" y="3672"/>
                  </a:lnTo>
                  <a:cubicBezTo>
                    <a:pt x="0" y="3682"/>
                    <a:pt x="0" y="3682"/>
                    <a:pt x="10" y="3682"/>
                  </a:cubicBezTo>
                  <a:cubicBezTo>
                    <a:pt x="31" y="3703"/>
                    <a:pt x="63" y="3714"/>
                    <a:pt x="93" y="3714"/>
                  </a:cubicBezTo>
                  <a:cubicBezTo>
                    <a:pt x="114" y="3714"/>
                    <a:pt x="135" y="3703"/>
                    <a:pt x="156" y="3693"/>
                  </a:cubicBezTo>
                  <a:lnTo>
                    <a:pt x="156" y="177"/>
                  </a:lnTo>
                  <a:cubicBezTo>
                    <a:pt x="166" y="167"/>
                    <a:pt x="166" y="156"/>
                    <a:pt x="176" y="156"/>
                  </a:cubicBezTo>
                  <a:lnTo>
                    <a:pt x="187" y="146"/>
                  </a:lnTo>
                  <a:lnTo>
                    <a:pt x="7032" y="146"/>
                  </a:lnTo>
                  <a:cubicBezTo>
                    <a:pt x="7302" y="105"/>
                    <a:pt x="7561" y="52"/>
                    <a:pt x="78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4"/>
            <p:cNvSpPr/>
            <p:nvPr/>
          </p:nvSpPr>
          <p:spPr>
            <a:xfrm>
              <a:off x="1236700" y="518925"/>
              <a:ext cx="7800" cy="700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34"/>
            <p:cNvSpPr/>
            <p:nvPr/>
          </p:nvSpPr>
          <p:spPr>
            <a:xfrm>
              <a:off x="1259275" y="517875"/>
              <a:ext cx="7800" cy="6500"/>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4"/>
            <p:cNvSpPr/>
            <p:nvPr/>
          </p:nvSpPr>
          <p:spPr>
            <a:xfrm>
              <a:off x="1266775" y="519175"/>
              <a:ext cx="7800" cy="5475"/>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4"/>
            <p:cNvSpPr/>
            <p:nvPr/>
          </p:nvSpPr>
          <p:spPr>
            <a:xfrm>
              <a:off x="1286225" y="518400"/>
              <a:ext cx="6500" cy="7025"/>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4"/>
            <p:cNvSpPr/>
            <p:nvPr/>
          </p:nvSpPr>
          <p:spPr>
            <a:xfrm>
              <a:off x="1276625" y="518650"/>
              <a:ext cx="6775" cy="6525"/>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4"/>
            <p:cNvSpPr/>
            <p:nvPr/>
          </p:nvSpPr>
          <p:spPr>
            <a:xfrm>
              <a:off x="1233850" y="599300"/>
              <a:ext cx="10125" cy="218325"/>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4"/>
            <p:cNvSpPr/>
            <p:nvPr/>
          </p:nvSpPr>
          <p:spPr>
            <a:xfrm>
              <a:off x="1783250" y="573375"/>
              <a:ext cx="9125" cy="192400"/>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rgbClr val="72D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4"/>
            <p:cNvSpPr/>
            <p:nvPr/>
          </p:nvSpPr>
          <p:spPr>
            <a:xfrm>
              <a:off x="1428050" y="512950"/>
              <a:ext cx="260100" cy="9350"/>
            </a:xfrm>
            <a:custGeom>
              <a:avLst/>
              <a:gdLst/>
              <a:ahLst/>
              <a:cxnLst/>
              <a:rect l="l" t="t" r="r" b="b"/>
              <a:pathLst>
                <a:path w="10404" h="374" extrusionOk="0">
                  <a:moveTo>
                    <a:pt x="8256" y="0"/>
                  </a:moveTo>
                  <a:cubicBezTo>
                    <a:pt x="7219" y="0"/>
                    <a:pt x="6182" y="53"/>
                    <a:pt x="5155" y="63"/>
                  </a:cubicBezTo>
                  <a:cubicBezTo>
                    <a:pt x="3454" y="83"/>
                    <a:pt x="1743" y="63"/>
                    <a:pt x="53" y="146"/>
                  </a:cubicBezTo>
                  <a:cubicBezTo>
                    <a:pt x="0" y="156"/>
                    <a:pt x="0" y="229"/>
                    <a:pt x="53" y="229"/>
                  </a:cubicBezTo>
                  <a:cubicBezTo>
                    <a:pt x="1743" y="322"/>
                    <a:pt x="3454" y="291"/>
                    <a:pt x="5155" y="322"/>
                  </a:cubicBezTo>
                  <a:cubicBezTo>
                    <a:pt x="6182" y="332"/>
                    <a:pt x="7219" y="374"/>
                    <a:pt x="8256" y="374"/>
                  </a:cubicBezTo>
                  <a:cubicBezTo>
                    <a:pt x="8930" y="374"/>
                    <a:pt x="9594" y="353"/>
                    <a:pt x="10258" y="302"/>
                  </a:cubicBezTo>
                  <a:cubicBezTo>
                    <a:pt x="10403" y="281"/>
                    <a:pt x="10403" y="94"/>
                    <a:pt x="10258" y="83"/>
                  </a:cubicBezTo>
                  <a:cubicBezTo>
                    <a:pt x="9594" y="21"/>
                    <a:pt x="8930" y="0"/>
                    <a:pt x="8256" y="0"/>
                  </a:cubicBezTo>
                  <a:close/>
                </a:path>
              </a:pathLst>
            </a:custGeom>
            <a:solidFill>
              <a:srgbClr val="72D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1" name="Google Shape;5771;p34"/>
          <p:cNvGrpSpPr/>
          <p:nvPr/>
        </p:nvGrpSpPr>
        <p:grpSpPr>
          <a:xfrm>
            <a:off x="7566474" y="1862280"/>
            <a:ext cx="1016648" cy="1593720"/>
            <a:chOff x="7337874" y="1862280"/>
            <a:chExt cx="1016648" cy="1593720"/>
          </a:xfrm>
        </p:grpSpPr>
        <p:grpSp>
          <p:nvGrpSpPr>
            <p:cNvPr id="5772" name="Google Shape;5772;p34"/>
            <p:cNvGrpSpPr/>
            <p:nvPr/>
          </p:nvGrpSpPr>
          <p:grpSpPr>
            <a:xfrm rot="5400000">
              <a:off x="7049338" y="2150816"/>
              <a:ext cx="1593720" cy="1016648"/>
              <a:chOff x="1805975" y="-2433000"/>
              <a:chExt cx="2786224" cy="1551898"/>
            </a:xfrm>
          </p:grpSpPr>
          <p:grpSp>
            <p:nvGrpSpPr>
              <p:cNvPr id="5773" name="Google Shape;5773;p34"/>
              <p:cNvGrpSpPr/>
              <p:nvPr/>
            </p:nvGrpSpPr>
            <p:grpSpPr>
              <a:xfrm>
                <a:off x="1805975" y="-2433000"/>
                <a:ext cx="2786224" cy="1551898"/>
                <a:chOff x="2885200" y="406125"/>
                <a:chExt cx="2786224" cy="1551898"/>
              </a:xfrm>
            </p:grpSpPr>
            <p:sp>
              <p:nvSpPr>
                <p:cNvPr id="5774" name="Google Shape;5774;p34"/>
                <p:cNvSpPr/>
                <p:nvPr/>
              </p:nvSpPr>
              <p:spPr>
                <a:xfrm>
                  <a:off x="2899725" y="417829"/>
                  <a:ext cx="2758443" cy="1525527"/>
                </a:xfrm>
                <a:custGeom>
                  <a:avLst/>
                  <a:gdLst/>
                  <a:ahLst/>
                  <a:cxnLst/>
                  <a:rect l="l" t="t" r="r" b="b"/>
                  <a:pathLst>
                    <a:path w="19561" h="10818" extrusionOk="0">
                      <a:moveTo>
                        <a:pt x="19333" y="229"/>
                      </a:moveTo>
                      <a:lnTo>
                        <a:pt x="19333" y="229"/>
                      </a:lnTo>
                      <a:cubicBezTo>
                        <a:pt x="19323" y="332"/>
                        <a:pt x="19270" y="405"/>
                        <a:pt x="19136" y="468"/>
                      </a:cubicBezTo>
                      <a:cubicBezTo>
                        <a:pt x="19187" y="343"/>
                        <a:pt x="19250" y="281"/>
                        <a:pt x="19333" y="229"/>
                      </a:cubicBezTo>
                      <a:close/>
                      <a:moveTo>
                        <a:pt x="19385" y="426"/>
                      </a:moveTo>
                      <a:cubicBezTo>
                        <a:pt x="19374" y="551"/>
                        <a:pt x="19333" y="613"/>
                        <a:pt x="19240" y="685"/>
                      </a:cubicBezTo>
                      <a:cubicBezTo>
                        <a:pt x="19240" y="561"/>
                        <a:pt x="19291" y="498"/>
                        <a:pt x="19385" y="426"/>
                      </a:cubicBezTo>
                      <a:close/>
                      <a:moveTo>
                        <a:pt x="19406" y="726"/>
                      </a:moveTo>
                      <a:lnTo>
                        <a:pt x="19406" y="726"/>
                      </a:lnTo>
                      <a:cubicBezTo>
                        <a:pt x="19374" y="862"/>
                        <a:pt x="19333" y="934"/>
                        <a:pt x="19229" y="1017"/>
                      </a:cubicBezTo>
                      <a:cubicBezTo>
                        <a:pt x="19250" y="882"/>
                        <a:pt x="19291" y="809"/>
                        <a:pt x="19406" y="726"/>
                      </a:cubicBezTo>
                      <a:close/>
                      <a:moveTo>
                        <a:pt x="19374" y="1090"/>
                      </a:moveTo>
                      <a:lnTo>
                        <a:pt x="19374" y="1090"/>
                      </a:lnTo>
                      <a:cubicBezTo>
                        <a:pt x="19353" y="1224"/>
                        <a:pt x="19291" y="1328"/>
                        <a:pt x="19167" y="1401"/>
                      </a:cubicBezTo>
                      <a:cubicBezTo>
                        <a:pt x="19198" y="1266"/>
                        <a:pt x="19260" y="1162"/>
                        <a:pt x="19374" y="1090"/>
                      </a:cubicBezTo>
                      <a:close/>
                      <a:moveTo>
                        <a:pt x="8484" y="3724"/>
                      </a:moveTo>
                      <a:cubicBezTo>
                        <a:pt x="8650" y="3724"/>
                        <a:pt x="8796" y="3838"/>
                        <a:pt x="8827" y="3983"/>
                      </a:cubicBezTo>
                      <a:cubicBezTo>
                        <a:pt x="8858" y="4118"/>
                        <a:pt x="8765" y="4273"/>
                        <a:pt x="8599" y="4336"/>
                      </a:cubicBezTo>
                      <a:cubicBezTo>
                        <a:pt x="8540" y="4355"/>
                        <a:pt x="8483" y="4366"/>
                        <a:pt x="8427" y="4366"/>
                      </a:cubicBezTo>
                      <a:cubicBezTo>
                        <a:pt x="8364" y="4366"/>
                        <a:pt x="8301" y="4353"/>
                        <a:pt x="8236" y="4326"/>
                      </a:cubicBezTo>
                      <a:cubicBezTo>
                        <a:pt x="8101" y="4263"/>
                        <a:pt x="8049" y="4139"/>
                        <a:pt x="8090" y="3994"/>
                      </a:cubicBezTo>
                      <a:cubicBezTo>
                        <a:pt x="8143" y="3859"/>
                        <a:pt x="8339" y="3724"/>
                        <a:pt x="8484" y="3724"/>
                      </a:cubicBezTo>
                      <a:close/>
                      <a:moveTo>
                        <a:pt x="10289" y="4243"/>
                      </a:moveTo>
                      <a:cubicBezTo>
                        <a:pt x="10818" y="4730"/>
                        <a:pt x="11139" y="5342"/>
                        <a:pt x="11575" y="5923"/>
                      </a:cubicBezTo>
                      <a:lnTo>
                        <a:pt x="7862" y="5923"/>
                      </a:lnTo>
                      <a:cubicBezTo>
                        <a:pt x="7883" y="5871"/>
                        <a:pt x="7883" y="5840"/>
                        <a:pt x="7904" y="5808"/>
                      </a:cubicBezTo>
                      <a:cubicBezTo>
                        <a:pt x="8163" y="5529"/>
                        <a:pt x="8422" y="5248"/>
                        <a:pt x="8692" y="4969"/>
                      </a:cubicBezTo>
                      <a:cubicBezTo>
                        <a:pt x="8727" y="4933"/>
                        <a:pt x="8755" y="4915"/>
                        <a:pt x="8785" y="4915"/>
                      </a:cubicBezTo>
                      <a:cubicBezTo>
                        <a:pt x="8817" y="4915"/>
                        <a:pt x="8851" y="4936"/>
                        <a:pt x="8899" y="4979"/>
                      </a:cubicBezTo>
                      <a:cubicBezTo>
                        <a:pt x="9024" y="5072"/>
                        <a:pt x="9138" y="5165"/>
                        <a:pt x="9252" y="5259"/>
                      </a:cubicBezTo>
                      <a:cubicBezTo>
                        <a:pt x="9439" y="5072"/>
                        <a:pt x="9605" y="4906"/>
                        <a:pt x="9770" y="4730"/>
                      </a:cubicBezTo>
                      <a:cubicBezTo>
                        <a:pt x="9936" y="4564"/>
                        <a:pt x="10113" y="4409"/>
                        <a:pt x="10289" y="4243"/>
                      </a:cubicBezTo>
                      <a:close/>
                      <a:moveTo>
                        <a:pt x="8122" y="6046"/>
                      </a:moveTo>
                      <a:cubicBezTo>
                        <a:pt x="8211" y="6046"/>
                        <a:pt x="8306" y="6064"/>
                        <a:pt x="8381" y="6099"/>
                      </a:cubicBezTo>
                      <a:cubicBezTo>
                        <a:pt x="8267" y="6119"/>
                        <a:pt x="8163" y="6119"/>
                        <a:pt x="8049" y="6119"/>
                      </a:cubicBezTo>
                      <a:cubicBezTo>
                        <a:pt x="7997" y="6109"/>
                        <a:pt x="7945" y="6109"/>
                        <a:pt x="7883" y="6109"/>
                      </a:cubicBezTo>
                      <a:cubicBezTo>
                        <a:pt x="7937" y="6067"/>
                        <a:pt x="8026" y="6046"/>
                        <a:pt x="8122" y="6046"/>
                      </a:cubicBezTo>
                      <a:close/>
                      <a:moveTo>
                        <a:pt x="8920" y="6047"/>
                      </a:moveTo>
                      <a:cubicBezTo>
                        <a:pt x="9201" y="6047"/>
                        <a:pt x="9480" y="6047"/>
                        <a:pt x="9761" y="6068"/>
                      </a:cubicBezTo>
                      <a:cubicBezTo>
                        <a:pt x="9683" y="6107"/>
                        <a:pt x="9376" y="6128"/>
                        <a:pt x="9085" y="6128"/>
                      </a:cubicBezTo>
                      <a:cubicBezTo>
                        <a:pt x="8833" y="6128"/>
                        <a:pt x="8593" y="6112"/>
                        <a:pt x="8526" y="6078"/>
                      </a:cubicBezTo>
                      <a:cubicBezTo>
                        <a:pt x="8567" y="6068"/>
                        <a:pt x="8599" y="6047"/>
                        <a:pt x="8630" y="6047"/>
                      </a:cubicBezTo>
                      <a:close/>
                      <a:moveTo>
                        <a:pt x="291" y="8111"/>
                      </a:moveTo>
                      <a:cubicBezTo>
                        <a:pt x="344" y="8256"/>
                        <a:pt x="354" y="9397"/>
                        <a:pt x="291" y="9573"/>
                      </a:cubicBezTo>
                      <a:cubicBezTo>
                        <a:pt x="250" y="9428"/>
                        <a:pt x="229" y="8609"/>
                        <a:pt x="261" y="8214"/>
                      </a:cubicBezTo>
                      <a:cubicBezTo>
                        <a:pt x="261" y="8184"/>
                        <a:pt x="271" y="8152"/>
                        <a:pt x="291" y="8111"/>
                      </a:cubicBezTo>
                      <a:close/>
                      <a:moveTo>
                        <a:pt x="240" y="9957"/>
                      </a:moveTo>
                      <a:cubicBezTo>
                        <a:pt x="323" y="10081"/>
                        <a:pt x="333" y="10247"/>
                        <a:pt x="240" y="10413"/>
                      </a:cubicBezTo>
                      <a:cubicBezTo>
                        <a:pt x="208" y="10247"/>
                        <a:pt x="208" y="10113"/>
                        <a:pt x="240" y="9957"/>
                      </a:cubicBezTo>
                      <a:close/>
                      <a:moveTo>
                        <a:pt x="19478" y="0"/>
                      </a:moveTo>
                      <a:cubicBezTo>
                        <a:pt x="16927" y="11"/>
                        <a:pt x="14365" y="11"/>
                        <a:pt x="11803" y="11"/>
                      </a:cubicBezTo>
                      <a:cubicBezTo>
                        <a:pt x="7873" y="11"/>
                        <a:pt x="3942" y="11"/>
                        <a:pt x="1" y="21"/>
                      </a:cubicBezTo>
                      <a:lnTo>
                        <a:pt x="1" y="10818"/>
                      </a:lnTo>
                      <a:lnTo>
                        <a:pt x="19343" y="10818"/>
                      </a:lnTo>
                      <a:cubicBezTo>
                        <a:pt x="19406" y="10818"/>
                        <a:pt x="19457" y="10807"/>
                        <a:pt x="19509" y="10797"/>
                      </a:cubicBezTo>
                      <a:cubicBezTo>
                        <a:pt x="19561" y="10362"/>
                        <a:pt x="19530" y="156"/>
                        <a:pt x="19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34"/>
                <p:cNvSpPr/>
                <p:nvPr/>
              </p:nvSpPr>
              <p:spPr>
                <a:xfrm>
                  <a:off x="2885200" y="406125"/>
                  <a:ext cx="2786224" cy="1551898"/>
                </a:xfrm>
                <a:custGeom>
                  <a:avLst/>
                  <a:gdLst/>
                  <a:ahLst/>
                  <a:cxnLst/>
                  <a:rect l="l" t="t" r="r" b="b"/>
                  <a:pathLst>
                    <a:path w="19758" h="11005" extrusionOk="0">
                      <a:moveTo>
                        <a:pt x="19581" y="83"/>
                      </a:moveTo>
                      <a:cubicBezTo>
                        <a:pt x="19633" y="239"/>
                        <a:pt x="19664" y="10445"/>
                        <a:pt x="19612" y="10880"/>
                      </a:cubicBezTo>
                      <a:cubicBezTo>
                        <a:pt x="19560" y="10890"/>
                        <a:pt x="19509" y="10901"/>
                        <a:pt x="19446" y="10901"/>
                      </a:cubicBezTo>
                      <a:lnTo>
                        <a:pt x="104" y="10901"/>
                      </a:lnTo>
                      <a:lnTo>
                        <a:pt x="104" y="104"/>
                      </a:lnTo>
                      <a:cubicBezTo>
                        <a:pt x="4045" y="94"/>
                        <a:pt x="7976" y="94"/>
                        <a:pt x="11906" y="94"/>
                      </a:cubicBezTo>
                      <a:cubicBezTo>
                        <a:pt x="14468" y="94"/>
                        <a:pt x="17030" y="94"/>
                        <a:pt x="19581" y="83"/>
                      </a:cubicBezTo>
                      <a:close/>
                      <a:moveTo>
                        <a:pt x="156" y="0"/>
                      </a:moveTo>
                      <a:cubicBezTo>
                        <a:pt x="104" y="0"/>
                        <a:pt x="52" y="0"/>
                        <a:pt x="0" y="11"/>
                      </a:cubicBezTo>
                      <a:lnTo>
                        <a:pt x="0" y="249"/>
                      </a:lnTo>
                      <a:lnTo>
                        <a:pt x="0" y="6649"/>
                      </a:lnTo>
                      <a:lnTo>
                        <a:pt x="0" y="10777"/>
                      </a:lnTo>
                      <a:cubicBezTo>
                        <a:pt x="0" y="10973"/>
                        <a:pt x="21" y="10994"/>
                        <a:pt x="208" y="11005"/>
                      </a:cubicBezTo>
                      <a:lnTo>
                        <a:pt x="19539" y="11005"/>
                      </a:lnTo>
                      <a:cubicBezTo>
                        <a:pt x="19602" y="11005"/>
                        <a:pt x="19654" y="10994"/>
                        <a:pt x="19705" y="10994"/>
                      </a:cubicBezTo>
                      <a:cubicBezTo>
                        <a:pt x="19758" y="10735"/>
                        <a:pt x="19737" y="146"/>
                        <a:pt x="19695" y="11"/>
                      </a:cubicBezTo>
                      <a:lnTo>
                        <a:pt x="10247" y="11"/>
                      </a:lnTo>
                      <a:cubicBezTo>
                        <a:pt x="6877" y="0"/>
                        <a:pt x="3516" y="0"/>
                        <a:pt x="156"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4"/>
                <p:cNvSpPr/>
                <p:nvPr/>
              </p:nvSpPr>
              <p:spPr>
                <a:xfrm>
                  <a:off x="5602467" y="571398"/>
                  <a:ext cx="29473" cy="43997"/>
                </a:xfrm>
                <a:custGeom>
                  <a:avLst/>
                  <a:gdLst/>
                  <a:ahLst/>
                  <a:cxnLst/>
                  <a:rect l="l" t="t" r="r" b="b"/>
                  <a:pathLst>
                    <a:path w="209" h="312" extrusionOk="0">
                      <a:moveTo>
                        <a:pt x="208" y="1"/>
                      </a:moveTo>
                      <a:lnTo>
                        <a:pt x="208" y="1"/>
                      </a:lnTo>
                      <a:cubicBezTo>
                        <a:pt x="94" y="73"/>
                        <a:pt x="32" y="177"/>
                        <a:pt x="1" y="312"/>
                      </a:cubicBezTo>
                      <a:cubicBezTo>
                        <a:pt x="125" y="239"/>
                        <a:pt x="187" y="135"/>
                        <a:pt x="2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4"/>
                <p:cNvSpPr/>
                <p:nvPr/>
              </p:nvSpPr>
              <p:spPr>
                <a:xfrm>
                  <a:off x="5611211" y="520208"/>
                  <a:ext cx="25101" cy="41036"/>
                </a:xfrm>
                <a:custGeom>
                  <a:avLst/>
                  <a:gdLst/>
                  <a:ahLst/>
                  <a:cxnLst/>
                  <a:rect l="l" t="t" r="r" b="b"/>
                  <a:pathLst>
                    <a:path w="178" h="291" extrusionOk="0">
                      <a:moveTo>
                        <a:pt x="178" y="0"/>
                      </a:moveTo>
                      <a:cubicBezTo>
                        <a:pt x="63" y="83"/>
                        <a:pt x="22" y="156"/>
                        <a:pt x="1" y="291"/>
                      </a:cubicBezTo>
                      <a:cubicBezTo>
                        <a:pt x="105" y="208"/>
                        <a:pt x="146" y="136"/>
                        <a:pt x="1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4"/>
                <p:cNvSpPr/>
                <p:nvPr/>
              </p:nvSpPr>
              <p:spPr>
                <a:xfrm>
                  <a:off x="5612762" y="477903"/>
                  <a:ext cx="20589" cy="36524"/>
                </a:xfrm>
                <a:custGeom>
                  <a:avLst/>
                  <a:gdLst/>
                  <a:ahLst/>
                  <a:cxnLst/>
                  <a:rect l="l" t="t" r="r" b="b"/>
                  <a:pathLst>
                    <a:path w="146" h="259" extrusionOk="0">
                      <a:moveTo>
                        <a:pt x="146" y="0"/>
                      </a:moveTo>
                      <a:lnTo>
                        <a:pt x="146" y="0"/>
                      </a:lnTo>
                      <a:cubicBezTo>
                        <a:pt x="52" y="72"/>
                        <a:pt x="1" y="135"/>
                        <a:pt x="1" y="259"/>
                      </a:cubicBezTo>
                      <a:cubicBezTo>
                        <a:pt x="94" y="187"/>
                        <a:pt x="135" y="125"/>
                        <a:pt x="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4"/>
                <p:cNvSpPr/>
                <p:nvPr/>
              </p:nvSpPr>
              <p:spPr>
                <a:xfrm>
                  <a:off x="2899725" y="420791"/>
                  <a:ext cx="52882" cy="1499298"/>
                </a:xfrm>
                <a:custGeom>
                  <a:avLst/>
                  <a:gdLst/>
                  <a:ahLst/>
                  <a:cxnLst/>
                  <a:rect l="l" t="t" r="r" b="b"/>
                  <a:pathLst>
                    <a:path w="375" h="10632" extrusionOk="0">
                      <a:moveTo>
                        <a:pt x="74" y="0"/>
                      </a:moveTo>
                      <a:cubicBezTo>
                        <a:pt x="53" y="0"/>
                        <a:pt x="22" y="11"/>
                        <a:pt x="1" y="21"/>
                      </a:cubicBezTo>
                      <a:lnTo>
                        <a:pt x="1" y="10133"/>
                      </a:lnTo>
                      <a:cubicBezTo>
                        <a:pt x="12" y="10278"/>
                        <a:pt x="32" y="10434"/>
                        <a:pt x="53" y="10579"/>
                      </a:cubicBezTo>
                      <a:cubicBezTo>
                        <a:pt x="53" y="10610"/>
                        <a:pt x="84" y="10631"/>
                        <a:pt x="115" y="10631"/>
                      </a:cubicBezTo>
                      <a:cubicBezTo>
                        <a:pt x="146" y="10631"/>
                        <a:pt x="178" y="10610"/>
                        <a:pt x="178" y="10579"/>
                      </a:cubicBezTo>
                      <a:cubicBezTo>
                        <a:pt x="198" y="10475"/>
                        <a:pt x="208" y="10371"/>
                        <a:pt x="219" y="10268"/>
                      </a:cubicBezTo>
                      <a:lnTo>
                        <a:pt x="219" y="10154"/>
                      </a:lnTo>
                      <a:cubicBezTo>
                        <a:pt x="219" y="10081"/>
                        <a:pt x="219" y="10009"/>
                        <a:pt x="240" y="9936"/>
                      </a:cubicBezTo>
                      <a:cubicBezTo>
                        <a:pt x="250" y="9936"/>
                        <a:pt x="250" y="9947"/>
                        <a:pt x="250" y="9947"/>
                      </a:cubicBezTo>
                      <a:lnTo>
                        <a:pt x="281" y="9511"/>
                      </a:lnTo>
                      <a:cubicBezTo>
                        <a:pt x="261" y="9355"/>
                        <a:pt x="240" y="8992"/>
                        <a:pt x="240" y="8650"/>
                      </a:cubicBezTo>
                      <a:cubicBezTo>
                        <a:pt x="240" y="8484"/>
                        <a:pt x="250" y="8318"/>
                        <a:pt x="261" y="8193"/>
                      </a:cubicBezTo>
                      <a:cubicBezTo>
                        <a:pt x="261" y="8163"/>
                        <a:pt x="271" y="8131"/>
                        <a:pt x="291" y="8090"/>
                      </a:cubicBezTo>
                      <a:cubicBezTo>
                        <a:pt x="291" y="8110"/>
                        <a:pt x="302" y="8152"/>
                        <a:pt x="312" y="8214"/>
                      </a:cubicBezTo>
                      <a:cubicBezTo>
                        <a:pt x="312" y="7364"/>
                        <a:pt x="271" y="6503"/>
                        <a:pt x="271" y="5674"/>
                      </a:cubicBezTo>
                      <a:lnTo>
                        <a:pt x="271" y="3226"/>
                      </a:lnTo>
                      <a:lnTo>
                        <a:pt x="281" y="1929"/>
                      </a:lnTo>
                      <a:cubicBezTo>
                        <a:pt x="281" y="1421"/>
                        <a:pt x="167" y="737"/>
                        <a:pt x="323" y="260"/>
                      </a:cubicBezTo>
                      <a:cubicBezTo>
                        <a:pt x="374" y="104"/>
                        <a:pt x="271" y="11"/>
                        <a:pt x="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4"/>
                <p:cNvSpPr/>
                <p:nvPr/>
              </p:nvSpPr>
              <p:spPr>
                <a:xfrm>
                  <a:off x="2933428" y="1561483"/>
                  <a:ext cx="10435" cy="200527"/>
                </a:xfrm>
                <a:custGeom>
                  <a:avLst/>
                  <a:gdLst/>
                  <a:ahLst/>
                  <a:cxnLst/>
                  <a:rect l="l" t="t" r="r" b="b"/>
                  <a:pathLst>
                    <a:path w="74" h="1422" extrusionOk="0">
                      <a:moveTo>
                        <a:pt x="52" y="1"/>
                      </a:moveTo>
                      <a:cubicBezTo>
                        <a:pt x="32" y="42"/>
                        <a:pt x="22" y="74"/>
                        <a:pt x="22" y="104"/>
                      </a:cubicBezTo>
                      <a:cubicBezTo>
                        <a:pt x="11" y="229"/>
                        <a:pt x="1" y="395"/>
                        <a:pt x="1" y="561"/>
                      </a:cubicBezTo>
                      <a:cubicBezTo>
                        <a:pt x="1" y="903"/>
                        <a:pt x="22" y="1266"/>
                        <a:pt x="42" y="1422"/>
                      </a:cubicBezTo>
                      <a:cubicBezTo>
                        <a:pt x="63" y="986"/>
                        <a:pt x="73" y="561"/>
                        <a:pt x="73" y="125"/>
                      </a:cubicBezTo>
                      <a:cubicBezTo>
                        <a:pt x="63" y="63"/>
                        <a:pt x="52" y="21"/>
                        <a:pt x="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4"/>
                <p:cNvSpPr/>
                <p:nvPr/>
              </p:nvSpPr>
              <p:spPr>
                <a:xfrm>
                  <a:off x="2930608" y="1821802"/>
                  <a:ext cx="4372" cy="46959"/>
                </a:xfrm>
                <a:custGeom>
                  <a:avLst/>
                  <a:gdLst/>
                  <a:ahLst/>
                  <a:cxnLst/>
                  <a:rect l="l" t="t" r="r" b="b"/>
                  <a:pathLst>
                    <a:path w="31" h="333" extrusionOk="0">
                      <a:moveTo>
                        <a:pt x="21" y="1"/>
                      </a:moveTo>
                      <a:cubicBezTo>
                        <a:pt x="0" y="74"/>
                        <a:pt x="0" y="146"/>
                        <a:pt x="0" y="219"/>
                      </a:cubicBezTo>
                      <a:lnTo>
                        <a:pt x="0" y="333"/>
                      </a:lnTo>
                      <a:cubicBezTo>
                        <a:pt x="10" y="229"/>
                        <a:pt x="21" y="125"/>
                        <a:pt x="31" y="12"/>
                      </a:cubicBezTo>
                      <a:cubicBezTo>
                        <a:pt x="31" y="12"/>
                        <a:pt x="31" y="1"/>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4"/>
                <p:cNvSpPr/>
                <p:nvPr/>
              </p:nvSpPr>
              <p:spPr>
                <a:xfrm>
                  <a:off x="2955427" y="1886247"/>
                  <a:ext cx="2582877" cy="57112"/>
                </a:xfrm>
                <a:custGeom>
                  <a:avLst/>
                  <a:gdLst/>
                  <a:ahLst/>
                  <a:cxnLst/>
                  <a:rect l="l" t="t" r="r" b="b"/>
                  <a:pathLst>
                    <a:path w="18316" h="405" extrusionOk="0">
                      <a:moveTo>
                        <a:pt x="187" y="0"/>
                      </a:moveTo>
                      <a:cubicBezTo>
                        <a:pt x="62" y="0"/>
                        <a:pt x="0" y="115"/>
                        <a:pt x="0" y="218"/>
                      </a:cubicBezTo>
                      <a:cubicBezTo>
                        <a:pt x="0" y="290"/>
                        <a:pt x="32" y="363"/>
                        <a:pt x="83" y="405"/>
                      </a:cubicBezTo>
                      <a:lnTo>
                        <a:pt x="343" y="405"/>
                      </a:lnTo>
                      <a:cubicBezTo>
                        <a:pt x="675" y="332"/>
                        <a:pt x="1016" y="301"/>
                        <a:pt x="1369" y="301"/>
                      </a:cubicBezTo>
                      <a:cubicBezTo>
                        <a:pt x="1846" y="301"/>
                        <a:pt x="2323" y="343"/>
                        <a:pt x="2770" y="353"/>
                      </a:cubicBezTo>
                      <a:cubicBezTo>
                        <a:pt x="3537" y="373"/>
                        <a:pt x="4294" y="373"/>
                        <a:pt x="5061" y="373"/>
                      </a:cubicBezTo>
                      <a:lnTo>
                        <a:pt x="9345" y="373"/>
                      </a:lnTo>
                      <a:cubicBezTo>
                        <a:pt x="10765" y="373"/>
                        <a:pt x="12196" y="363"/>
                        <a:pt x="13628" y="363"/>
                      </a:cubicBezTo>
                      <a:lnTo>
                        <a:pt x="15017" y="363"/>
                      </a:lnTo>
                      <a:cubicBezTo>
                        <a:pt x="15402" y="373"/>
                        <a:pt x="15796" y="373"/>
                        <a:pt x="16179" y="373"/>
                      </a:cubicBezTo>
                      <a:cubicBezTo>
                        <a:pt x="16853" y="373"/>
                        <a:pt x="17527" y="363"/>
                        <a:pt x="18191" y="311"/>
                      </a:cubicBezTo>
                      <a:cubicBezTo>
                        <a:pt x="18315" y="301"/>
                        <a:pt x="18315" y="135"/>
                        <a:pt x="18191" y="125"/>
                      </a:cubicBezTo>
                      <a:cubicBezTo>
                        <a:pt x="17527" y="83"/>
                        <a:pt x="16853" y="62"/>
                        <a:pt x="16179" y="62"/>
                      </a:cubicBezTo>
                      <a:cubicBezTo>
                        <a:pt x="15796" y="62"/>
                        <a:pt x="15402" y="73"/>
                        <a:pt x="15017" y="73"/>
                      </a:cubicBezTo>
                      <a:cubicBezTo>
                        <a:pt x="14623" y="83"/>
                        <a:pt x="14240" y="83"/>
                        <a:pt x="13846" y="83"/>
                      </a:cubicBezTo>
                      <a:lnTo>
                        <a:pt x="13628" y="83"/>
                      </a:lnTo>
                      <a:cubicBezTo>
                        <a:pt x="12196" y="73"/>
                        <a:pt x="10765" y="73"/>
                        <a:pt x="9345" y="73"/>
                      </a:cubicBezTo>
                      <a:cubicBezTo>
                        <a:pt x="8421" y="62"/>
                        <a:pt x="7509" y="62"/>
                        <a:pt x="6586" y="62"/>
                      </a:cubicBezTo>
                      <a:lnTo>
                        <a:pt x="5061" y="62"/>
                      </a:lnTo>
                      <a:cubicBezTo>
                        <a:pt x="4294" y="73"/>
                        <a:pt x="3537" y="62"/>
                        <a:pt x="2770" y="83"/>
                      </a:cubicBezTo>
                      <a:cubicBezTo>
                        <a:pt x="2323" y="94"/>
                        <a:pt x="1846" y="135"/>
                        <a:pt x="1369" y="135"/>
                      </a:cubicBezTo>
                      <a:cubicBezTo>
                        <a:pt x="996" y="135"/>
                        <a:pt x="612" y="115"/>
                        <a:pt x="260" y="11"/>
                      </a:cubicBezTo>
                      <a:cubicBezTo>
                        <a:pt x="239" y="11"/>
                        <a:pt x="207" y="0"/>
                        <a:pt x="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4"/>
                <p:cNvSpPr/>
                <p:nvPr/>
              </p:nvSpPr>
              <p:spPr>
                <a:xfrm>
                  <a:off x="3050473" y="432495"/>
                  <a:ext cx="2464422" cy="46959"/>
                </a:xfrm>
                <a:custGeom>
                  <a:avLst/>
                  <a:gdLst/>
                  <a:ahLst/>
                  <a:cxnLst/>
                  <a:rect l="l" t="t" r="r" b="b"/>
                  <a:pathLst>
                    <a:path w="17476" h="333" extrusionOk="0">
                      <a:moveTo>
                        <a:pt x="15277" y="0"/>
                      </a:moveTo>
                      <a:cubicBezTo>
                        <a:pt x="14562" y="0"/>
                        <a:pt x="13836" y="21"/>
                        <a:pt x="13120" y="21"/>
                      </a:cubicBezTo>
                      <a:lnTo>
                        <a:pt x="3578" y="21"/>
                      </a:lnTo>
                      <a:cubicBezTo>
                        <a:pt x="3288" y="11"/>
                        <a:pt x="2997" y="11"/>
                        <a:pt x="2707" y="11"/>
                      </a:cubicBezTo>
                      <a:cubicBezTo>
                        <a:pt x="1815" y="11"/>
                        <a:pt x="923" y="32"/>
                        <a:pt x="52" y="125"/>
                      </a:cubicBezTo>
                      <a:cubicBezTo>
                        <a:pt x="1" y="135"/>
                        <a:pt x="1" y="198"/>
                        <a:pt x="52" y="208"/>
                      </a:cubicBezTo>
                      <a:cubicBezTo>
                        <a:pt x="913" y="301"/>
                        <a:pt x="1794" y="311"/>
                        <a:pt x="2666" y="311"/>
                      </a:cubicBezTo>
                      <a:lnTo>
                        <a:pt x="12974" y="311"/>
                      </a:lnTo>
                      <a:cubicBezTo>
                        <a:pt x="13732" y="311"/>
                        <a:pt x="14489" y="332"/>
                        <a:pt x="15246" y="332"/>
                      </a:cubicBezTo>
                      <a:cubicBezTo>
                        <a:pt x="15961" y="332"/>
                        <a:pt x="16667" y="311"/>
                        <a:pt x="17372" y="249"/>
                      </a:cubicBezTo>
                      <a:cubicBezTo>
                        <a:pt x="17475" y="239"/>
                        <a:pt x="17475" y="94"/>
                        <a:pt x="17372" y="83"/>
                      </a:cubicBezTo>
                      <a:cubicBezTo>
                        <a:pt x="16687" y="21"/>
                        <a:pt x="15982" y="0"/>
                        <a:pt x="15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4" name="Google Shape;5784;p34"/>
              <p:cNvSpPr/>
              <p:nvPr/>
            </p:nvSpPr>
            <p:spPr>
              <a:xfrm>
                <a:off x="2369225" y="-2075500"/>
                <a:ext cx="1222200" cy="665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5" name="Google Shape;5785;p34"/>
            <p:cNvGrpSpPr/>
            <p:nvPr/>
          </p:nvGrpSpPr>
          <p:grpSpPr>
            <a:xfrm>
              <a:off x="7446011" y="2141903"/>
              <a:ext cx="795123" cy="1106468"/>
              <a:chOff x="2379075" y="1375825"/>
              <a:chExt cx="2848881" cy="3964414"/>
            </a:xfrm>
          </p:grpSpPr>
          <p:sp>
            <p:nvSpPr>
              <p:cNvPr id="5786" name="Google Shape;5786;p34"/>
              <p:cNvSpPr/>
              <p:nvPr/>
            </p:nvSpPr>
            <p:spPr>
              <a:xfrm>
                <a:off x="2488411" y="2156762"/>
                <a:ext cx="2325035" cy="3110584"/>
              </a:xfrm>
              <a:custGeom>
                <a:avLst/>
                <a:gdLst/>
                <a:ahLst/>
                <a:cxnLst/>
                <a:rect l="l" t="t" r="r" b="b"/>
                <a:pathLst>
                  <a:path w="10590" h="14168" extrusionOk="0">
                    <a:moveTo>
                      <a:pt x="1" y="1608"/>
                    </a:moveTo>
                    <a:cubicBezTo>
                      <a:pt x="177" y="1411"/>
                      <a:pt x="436" y="1525"/>
                      <a:pt x="623" y="1390"/>
                    </a:cubicBezTo>
                    <a:cubicBezTo>
                      <a:pt x="685" y="1567"/>
                      <a:pt x="758" y="1722"/>
                      <a:pt x="758" y="1899"/>
                    </a:cubicBezTo>
                    <a:cubicBezTo>
                      <a:pt x="758" y="1961"/>
                      <a:pt x="779" y="2033"/>
                      <a:pt x="800" y="2095"/>
                    </a:cubicBezTo>
                    <a:cubicBezTo>
                      <a:pt x="800" y="2137"/>
                      <a:pt x="830" y="2178"/>
                      <a:pt x="830" y="2210"/>
                    </a:cubicBezTo>
                    <a:cubicBezTo>
                      <a:pt x="789" y="2448"/>
                      <a:pt x="903" y="2676"/>
                      <a:pt x="913" y="2915"/>
                    </a:cubicBezTo>
                    <a:cubicBezTo>
                      <a:pt x="913" y="2966"/>
                      <a:pt x="945" y="3029"/>
                      <a:pt x="965" y="3081"/>
                    </a:cubicBezTo>
                    <a:cubicBezTo>
                      <a:pt x="1017" y="3195"/>
                      <a:pt x="1048" y="3319"/>
                      <a:pt x="1090" y="3444"/>
                    </a:cubicBezTo>
                    <a:cubicBezTo>
                      <a:pt x="1204" y="3817"/>
                      <a:pt x="1380" y="4160"/>
                      <a:pt x="1733" y="4377"/>
                    </a:cubicBezTo>
                    <a:cubicBezTo>
                      <a:pt x="1816" y="4429"/>
                      <a:pt x="1888" y="4501"/>
                      <a:pt x="1961" y="4564"/>
                    </a:cubicBezTo>
                    <a:cubicBezTo>
                      <a:pt x="2054" y="4626"/>
                      <a:pt x="2137" y="4699"/>
                      <a:pt x="2231" y="4740"/>
                    </a:cubicBezTo>
                    <a:cubicBezTo>
                      <a:pt x="2386" y="4813"/>
                      <a:pt x="2542" y="4875"/>
                      <a:pt x="2697" y="4937"/>
                    </a:cubicBezTo>
                    <a:cubicBezTo>
                      <a:pt x="2759" y="4958"/>
                      <a:pt x="2832" y="4958"/>
                      <a:pt x="2904" y="4958"/>
                    </a:cubicBezTo>
                    <a:cubicBezTo>
                      <a:pt x="3133" y="4969"/>
                      <a:pt x="3361" y="4958"/>
                      <a:pt x="3589" y="4958"/>
                    </a:cubicBezTo>
                    <a:cubicBezTo>
                      <a:pt x="3683" y="4969"/>
                      <a:pt x="3786" y="4989"/>
                      <a:pt x="3879" y="4989"/>
                    </a:cubicBezTo>
                    <a:cubicBezTo>
                      <a:pt x="4066" y="4999"/>
                      <a:pt x="4253" y="5020"/>
                      <a:pt x="4409" y="4875"/>
                    </a:cubicBezTo>
                    <a:cubicBezTo>
                      <a:pt x="4512" y="4782"/>
                      <a:pt x="4637" y="4709"/>
                      <a:pt x="4730" y="4605"/>
                    </a:cubicBezTo>
                    <a:cubicBezTo>
                      <a:pt x="4803" y="4522"/>
                      <a:pt x="4896" y="4471"/>
                      <a:pt x="4865" y="4335"/>
                    </a:cubicBezTo>
                    <a:cubicBezTo>
                      <a:pt x="4937" y="4190"/>
                      <a:pt x="4999" y="4045"/>
                      <a:pt x="5082" y="3921"/>
                    </a:cubicBezTo>
                    <a:cubicBezTo>
                      <a:pt x="5145" y="3828"/>
                      <a:pt x="5186" y="3745"/>
                      <a:pt x="5218" y="3651"/>
                    </a:cubicBezTo>
                    <a:cubicBezTo>
                      <a:pt x="5290" y="3413"/>
                      <a:pt x="5394" y="3174"/>
                      <a:pt x="5477" y="2925"/>
                    </a:cubicBezTo>
                    <a:cubicBezTo>
                      <a:pt x="5550" y="2759"/>
                      <a:pt x="5622" y="2604"/>
                      <a:pt x="5674" y="2438"/>
                    </a:cubicBezTo>
                    <a:cubicBezTo>
                      <a:pt x="5736" y="2251"/>
                      <a:pt x="5767" y="2075"/>
                      <a:pt x="5829" y="1888"/>
                    </a:cubicBezTo>
                    <a:cubicBezTo>
                      <a:pt x="5881" y="1701"/>
                      <a:pt x="5954" y="1525"/>
                      <a:pt x="6016" y="1349"/>
                    </a:cubicBezTo>
                    <a:cubicBezTo>
                      <a:pt x="6213" y="1266"/>
                      <a:pt x="6400" y="1318"/>
                      <a:pt x="6566" y="1276"/>
                    </a:cubicBezTo>
                    <a:cubicBezTo>
                      <a:pt x="6732" y="1401"/>
                      <a:pt x="6680" y="1567"/>
                      <a:pt x="6659" y="1722"/>
                    </a:cubicBezTo>
                    <a:cubicBezTo>
                      <a:pt x="6649" y="1753"/>
                      <a:pt x="6628" y="1795"/>
                      <a:pt x="6607" y="1826"/>
                    </a:cubicBezTo>
                    <a:cubicBezTo>
                      <a:pt x="6534" y="1982"/>
                      <a:pt x="6431" y="2137"/>
                      <a:pt x="6400" y="2314"/>
                    </a:cubicBezTo>
                    <a:cubicBezTo>
                      <a:pt x="6389" y="2344"/>
                      <a:pt x="6368" y="2376"/>
                      <a:pt x="6358" y="2396"/>
                    </a:cubicBezTo>
                    <a:cubicBezTo>
                      <a:pt x="6202" y="2604"/>
                      <a:pt x="6130" y="2853"/>
                      <a:pt x="6016" y="3081"/>
                    </a:cubicBezTo>
                    <a:cubicBezTo>
                      <a:pt x="5912" y="3309"/>
                      <a:pt x="5840" y="3547"/>
                      <a:pt x="5746" y="3775"/>
                    </a:cubicBezTo>
                    <a:cubicBezTo>
                      <a:pt x="5684" y="3921"/>
                      <a:pt x="5622" y="4056"/>
                      <a:pt x="5580" y="4211"/>
                    </a:cubicBezTo>
                    <a:cubicBezTo>
                      <a:pt x="5539" y="4388"/>
                      <a:pt x="5425" y="4533"/>
                      <a:pt x="5342" y="4688"/>
                    </a:cubicBezTo>
                    <a:cubicBezTo>
                      <a:pt x="5290" y="4771"/>
                      <a:pt x="5248" y="4844"/>
                      <a:pt x="5197" y="4916"/>
                    </a:cubicBezTo>
                    <a:cubicBezTo>
                      <a:pt x="5165" y="4958"/>
                      <a:pt x="5145" y="5020"/>
                      <a:pt x="5114" y="5041"/>
                    </a:cubicBezTo>
                    <a:cubicBezTo>
                      <a:pt x="4969" y="5114"/>
                      <a:pt x="4844" y="5217"/>
                      <a:pt x="4761" y="5352"/>
                    </a:cubicBezTo>
                    <a:cubicBezTo>
                      <a:pt x="4751" y="5373"/>
                      <a:pt x="4709" y="5383"/>
                      <a:pt x="4678" y="5393"/>
                    </a:cubicBezTo>
                    <a:cubicBezTo>
                      <a:pt x="4575" y="5446"/>
                      <a:pt x="4471" y="5508"/>
                      <a:pt x="4356" y="5539"/>
                    </a:cubicBezTo>
                    <a:cubicBezTo>
                      <a:pt x="4181" y="5612"/>
                      <a:pt x="4077" y="5746"/>
                      <a:pt x="3973" y="5902"/>
                    </a:cubicBezTo>
                    <a:cubicBezTo>
                      <a:pt x="3952" y="5923"/>
                      <a:pt x="3952" y="5953"/>
                      <a:pt x="3932" y="5974"/>
                    </a:cubicBezTo>
                    <a:cubicBezTo>
                      <a:pt x="3713" y="6285"/>
                      <a:pt x="3672" y="6628"/>
                      <a:pt x="3683" y="6990"/>
                    </a:cubicBezTo>
                    <a:cubicBezTo>
                      <a:pt x="3693" y="8152"/>
                      <a:pt x="3683" y="9324"/>
                      <a:pt x="3683" y="10486"/>
                    </a:cubicBezTo>
                    <a:cubicBezTo>
                      <a:pt x="3683" y="10610"/>
                      <a:pt x="3672" y="10745"/>
                      <a:pt x="3734" y="10869"/>
                    </a:cubicBezTo>
                    <a:cubicBezTo>
                      <a:pt x="3755" y="10922"/>
                      <a:pt x="3755" y="10984"/>
                      <a:pt x="3755" y="11046"/>
                    </a:cubicBezTo>
                    <a:cubicBezTo>
                      <a:pt x="3755" y="11108"/>
                      <a:pt x="3766" y="11180"/>
                      <a:pt x="3755" y="11253"/>
                    </a:cubicBezTo>
                    <a:cubicBezTo>
                      <a:pt x="3724" y="11565"/>
                      <a:pt x="3807" y="11855"/>
                      <a:pt x="3869" y="12155"/>
                    </a:cubicBezTo>
                    <a:cubicBezTo>
                      <a:pt x="3890" y="12259"/>
                      <a:pt x="3911" y="12374"/>
                      <a:pt x="3942" y="12477"/>
                    </a:cubicBezTo>
                    <a:cubicBezTo>
                      <a:pt x="4025" y="12715"/>
                      <a:pt x="4098" y="12944"/>
                      <a:pt x="4294" y="13120"/>
                    </a:cubicBezTo>
                    <a:cubicBezTo>
                      <a:pt x="4315" y="13130"/>
                      <a:pt x="4326" y="13141"/>
                      <a:pt x="4336" y="13162"/>
                    </a:cubicBezTo>
                    <a:cubicBezTo>
                      <a:pt x="4419" y="13307"/>
                      <a:pt x="4543" y="13421"/>
                      <a:pt x="4709" y="13483"/>
                    </a:cubicBezTo>
                    <a:cubicBezTo>
                      <a:pt x="4916" y="13566"/>
                      <a:pt x="5124" y="13680"/>
                      <a:pt x="5363" y="13669"/>
                    </a:cubicBezTo>
                    <a:cubicBezTo>
                      <a:pt x="5446" y="13660"/>
                      <a:pt x="5539" y="13690"/>
                      <a:pt x="5622" y="13701"/>
                    </a:cubicBezTo>
                    <a:cubicBezTo>
                      <a:pt x="5715" y="13711"/>
                      <a:pt x="5798" y="13732"/>
                      <a:pt x="5891" y="13732"/>
                    </a:cubicBezTo>
                    <a:cubicBezTo>
                      <a:pt x="6306" y="13742"/>
                      <a:pt x="6721" y="13742"/>
                      <a:pt x="7136" y="13742"/>
                    </a:cubicBezTo>
                    <a:cubicBezTo>
                      <a:pt x="7260" y="13742"/>
                      <a:pt x="7375" y="13752"/>
                      <a:pt x="7489" y="13690"/>
                    </a:cubicBezTo>
                    <a:cubicBezTo>
                      <a:pt x="7509" y="13669"/>
                      <a:pt x="7551" y="13669"/>
                      <a:pt x="7571" y="13669"/>
                    </a:cubicBezTo>
                    <a:cubicBezTo>
                      <a:pt x="7883" y="13660"/>
                      <a:pt x="8122" y="13514"/>
                      <a:pt x="8339" y="13307"/>
                    </a:cubicBezTo>
                    <a:cubicBezTo>
                      <a:pt x="8557" y="13099"/>
                      <a:pt x="8775" y="12881"/>
                      <a:pt x="8940" y="12612"/>
                    </a:cubicBezTo>
                    <a:cubicBezTo>
                      <a:pt x="9003" y="12508"/>
                      <a:pt x="9055" y="12394"/>
                      <a:pt x="9076" y="12259"/>
                    </a:cubicBezTo>
                    <a:cubicBezTo>
                      <a:pt x="9148" y="11896"/>
                      <a:pt x="9179" y="11533"/>
                      <a:pt x="9200" y="11170"/>
                    </a:cubicBezTo>
                    <a:cubicBezTo>
                      <a:pt x="9200" y="11097"/>
                      <a:pt x="9221" y="11035"/>
                      <a:pt x="9231" y="10963"/>
                    </a:cubicBezTo>
                    <a:cubicBezTo>
                      <a:pt x="9283" y="10673"/>
                      <a:pt x="9335" y="10371"/>
                      <a:pt x="9314" y="10071"/>
                    </a:cubicBezTo>
                    <a:cubicBezTo>
                      <a:pt x="9314" y="10009"/>
                      <a:pt x="9314" y="9936"/>
                      <a:pt x="9335" y="9874"/>
                    </a:cubicBezTo>
                    <a:cubicBezTo>
                      <a:pt x="9408" y="9687"/>
                      <a:pt x="9408" y="9500"/>
                      <a:pt x="9408" y="9314"/>
                    </a:cubicBezTo>
                    <a:cubicBezTo>
                      <a:pt x="9397" y="8878"/>
                      <a:pt x="9397" y="8453"/>
                      <a:pt x="9397" y="8028"/>
                    </a:cubicBezTo>
                    <a:cubicBezTo>
                      <a:pt x="9408" y="7862"/>
                      <a:pt x="9387" y="7696"/>
                      <a:pt x="9459" y="7530"/>
                    </a:cubicBezTo>
                    <a:cubicBezTo>
                      <a:pt x="9491" y="7458"/>
                      <a:pt x="9480" y="7375"/>
                      <a:pt x="9480" y="7292"/>
                    </a:cubicBezTo>
                    <a:lnTo>
                      <a:pt x="9480" y="6244"/>
                    </a:lnTo>
                    <a:cubicBezTo>
                      <a:pt x="9480" y="6078"/>
                      <a:pt x="9470" y="5912"/>
                      <a:pt x="9532" y="5746"/>
                    </a:cubicBezTo>
                    <a:cubicBezTo>
                      <a:pt x="9563" y="5684"/>
                      <a:pt x="9553" y="5591"/>
                      <a:pt x="9553" y="5518"/>
                    </a:cubicBezTo>
                    <a:lnTo>
                      <a:pt x="9553" y="4709"/>
                    </a:lnTo>
                    <a:cubicBezTo>
                      <a:pt x="9553" y="4533"/>
                      <a:pt x="9532" y="4346"/>
                      <a:pt x="9615" y="4180"/>
                    </a:cubicBezTo>
                    <a:cubicBezTo>
                      <a:pt x="9615" y="3911"/>
                      <a:pt x="9739" y="3662"/>
                      <a:pt x="9719" y="3392"/>
                    </a:cubicBezTo>
                    <a:cubicBezTo>
                      <a:pt x="9719" y="3351"/>
                      <a:pt x="9708" y="3309"/>
                      <a:pt x="9719" y="3268"/>
                    </a:cubicBezTo>
                    <a:cubicBezTo>
                      <a:pt x="9812" y="3039"/>
                      <a:pt x="9791" y="2801"/>
                      <a:pt x="9791" y="2562"/>
                    </a:cubicBezTo>
                    <a:lnTo>
                      <a:pt x="9791" y="2500"/>
                    </a:lnTo>
                    <a:cubicBezTo>
                      <a:pt x="9864" y="2137"/>
                      <a:pt x="9926" y="1784"/>
                      <a:pt x="9998" y="1422"/>
                    </a:cubicBezTo>
                    <a:cubicBezTo>
                      <a:pt x="9998" y="1390"/>
                      <a:pt x="10009" y="1359"/>
                      <a:pt x="10009" y="1328"/>
                    </a:cubicBezTo>
                    <a:cubicBezTo>
                      <a:pt x="9998" y="975"/>
                      <a:pt x="10134" y="623"/>
                      <a:pt x="10102" y="260"/>
                    </a:cubicBezTo>
                    <a:cubicBezTo>
                      <a:pt x="10092" y="177"/>
                      <a:pt x="10071" y="83"/>
                      <a:pt x="10144" y="0"/>
                    </a:cubicBezTo>
                    <a:lnTo>
                      <a:pt x="10569" y="0"/>
                    </a:lnTo>
                    <a:cubicBezTo>
                      <a:pt x="10569" y="63"/>
                      <a:pt x="10590" y="115"/>
                      <a:pt x="10590" y="156"/>
                    </a:cubicBezTo>
                    <a:cubicBezTo>
                      <a:pt x="10538" y="613"/>
                      <a:pt x="10496" y="1069"/>
                      <a:pt x="10434" y="1515"/>
                    </a:cubicBezTo>
                    <a:cubicBezTo>
                      <a:pt x="10382" y="1878"/>
                      <a:pt x="10289" y="2240"/>
                      <a:pt x="10237" y="2604"/>
                    </a:cubicBezTo>
                    <a:cubicBezTo>
                      <a:pt x="10185" y="3008"/>
                      <a:pt x="10144" y="3413"/>
                      <a:pt x="10113" y="3817"/>
                    </a:cubicBezTo>
                    <a:cubicBezTo>
                      <a:pt x="10092" y="4087"/>
                      <a:pt x="10102" y="4367"/>
                      <a:pt x="10040" y="4647"/>
                    </a:cubicBezTo>
                    <a:cubicBezTo>
                      <a:pt x="10009" y="4782"/>
                      <a:pt x="10030" y="4927"/>
                      <a:pt x="10009" y="5061"/>
                    </a:cubicBezTo>
                    <a:cubicBezTo>
                      <a:pt x="9978" y="5280"/>
                      <a:pt x="9998" y="5497"/>
                      <a:pt x="9915" y="5704"/>
                    </a:cubicBezTo>
                    <a:cubicBezTo>
                      <a:pt x="9885" y="5767"/>
                      <a:pt x="9905" y="5840"/>
                      <a:pt x="9905" y="5912"/>
                    </a:cubicBezTo>
                    <a:cubicBezTo>
                      <a:pt x="9905" y="6036"/>
                      <a:pt x="9895" y="6151"/>
                      <a:pt x="9864" y="6264"/>
                    </a:cubicBezTo>
                    <a:cubicBezTo>
                      <a:pt x="9822" y="6368"/>
                      <a:pt x="9832" y="6483"/>
                      <a:pt x="9832" y="6586"/>
                    </a:cubicBezTo>
                    <a:cubicBezTo>
                      <a:pt x="9822" y="7561"/>
                      <a:pt x="9822" y="8536"/>
                      <a:pt x="9822" y="9511"/>
                    </a:cubicBezTo>
                    <a:cubicBezTo>
                      <a:pt x="9822" y="9656"/>
                      <a:pt x="9843" y="9791"/>
                      <a:pt x="9770" y="9926"/>
                    </a:cubicBezTo>
                    <a:cubicBezTo>
                      <a:pt x="9739" y="9967"/>
                      <a:pt x="9739" y="10019"/>
                      <a:pt x="9739" y="10071"/>
                    </a:cubicBezTo>
                    <a:cubicBezTo>
                      <a:pt x="9739" y="10309"/>
                      <a:pt x="9666" y="10537"/>
                      <a:pt x="9615" y="10766"/>
                    </a:cubicBezTo>
                    <a:cubicBezTo>
                      <a:pt x="9604" y="10828"/>
                      <a:pt x="9583" y="10901"/>
                      <a:pt x="9583" y="10973"/>
                    </a:cubicBezTo>
                    <a:cubicBezTo>
                      <a:pt x="9574" y="11025"/>
                      <a:pt x="9583" y="11097"/>
                      <a:pt x="9563" y="11150"/>
                    </a:cubicBezTo>
                    <a:cubicBezTo>
                      <a:pt x="9470" y="11378"/>
                      <a:pt x="9491" y="11616"/>
                      <a:pt x="9491" y="11855"/>
                    </a:cubicBezTo>
                    <a:cubicBezTo>
                      <a:pt x="9491" y="12010"/>
                      <a:pt x="9511" y="12176"/>
                      <a:pt x="9428" y="12321"/>
                    </a:cubicBezTo>
                    <a:cubicBezTo>
                      <a:pt x="9459" y="12581"/>
                      <a:pt x="9325" y="12798"/>
                      <a:pt x="9252" y="13037"/>
                    </a:cubicBezTo>
                    <a:cubicBezTo>
                      <a:pt x="9210" y="13172"/>
                      <a:pt x="9138" y="13286"/>
                      <a:pt x="9034" y="13379"/>
                    </a:cubicBezTo>
                    <a:cubicBezTo>
                      <a:pt x="8878" y="13514"/>
                      <a:pt x="8692" y="13628"/>
                      <a:pt x="8536" y="13763"/>
                    </a:cubicBezTo>
                    <a:cubicBezTo>
                      <a:pt x="8412" y="13867"/>
                      <a:pt x="8267" y="13929"/>
                      <a:pt x="8122" y="13981"/>
                    </a:cubicBezTo>
                    <a:cubicBezTo>
                      <a:pt x="7945" y="14043"/>
                      <a:pt x="7779" y="14095"/>
                      <a:pt x="7603" y="14137"/>
                    </a:cubicBezTo>
                    <a:cubicBezTo>
                      <a:pt x="7541" y="14157"/>
                      <a:pt x="7468" y="14157"/>
                      <a:pt x="7406" y="14157"/>
                    </a:cubicBezTo>
                    <a:cubicBezTo>
                      <a:pt x="6856" y="14167"/>
                      <a:pt x="6306" y="14167"/>
                      <a:pt x="5757" y="14157"/>
                    </a:cubicBezTo>
                    <a:cubicBezTo>
                      <a:pt x="5550" y="14157"/>
                      <a:pt x="5352" y="14105"/>
                      <a:pt x="5145" y="14064"/>
                    </a:cubicBezTo>
                    <a:cubicBezTo>
                      <a:pt x="5052" y="14043"/>
                      <a:pt x="4958" y="14012"/>
                      <a:pt x="4865" y="13981"/>
                    </a:cubicBezTo>
                    <a:cubicBezTo>
                      <a:pt x="4626" y="13908"/>
                      <a:pt x="4409" y="13825"/>
                      <a:pt x="4253" y="13628"/>
                    </a:cubicBezTo>
                    <a:cubicBezTo>
                      <a:pt x="4243" y="13618"/>
                      <a:pt x="4243" y="13607"/>
                      <a:pt x="4232" y="13607"/>
                    </a:cubicBezTo>
                    <a:cubicBezTo>
                      <a:pt x="3817" y="13328"/>
                      <a:pt x="3693" y="12892"/>
                      <a:pt x="3579" y="12446"/>
                    </a:cubicBezTo>
                    <a:cubicBezTo>
                      <a:pt x="3538" y="12270"/>
                      <a:pt x="3465" y="12104"/>
                      <a:pt x="3485" y="11917"/>
                    </a:cubicBezTo>
                    <a:cubicBezTo>
                      <a:pt x="3485" y="11906"/>
                      <a:pt x="3485" y="11876"/>
                      <a:pt x="3475" y="11865"/>
                    </a:cubicBezTo>
                    <a:cubicBezTo>
                      <a:pt x="3372" y="11668"/>
                      <a:pt x="3402" y="11461"/>
                      <a:pt x="3402" y="11253"/>
                    </a:cubicBezTo>
                    <a:cubicBezTo>
                      <a:pt x="3392" y="10196"/>
                      <a:pt x="3392" y="9138"/>
                      <a:pt x="3392" y="8090"/>
                    </a:cubicBezTo>
                    <a:cubicBezTo>
                      <a:pt x="3392" y="7945"/>
                      <a:pt x="3392" y="7810"/>
                      <a:pt x="3330" y="7675"/>
                    </a:cubicBezTo>
                    <a:cubicBezTo>
                      <a:pt x="3299" y="7603"/>
                      <a:pt x="3299" y="7520"/>
                      <a:pt x="3299" y="7447"/>
                    </a:cubicBezTo>
                    <a:cubicBezTo>
                      <a:pt x="3289" y="7156"/>
                      <a:pt x="3289" y="6866"/>
                      <a:pt x="3278" y="6576"/>
                    </a:cubicBezTo>
                    <a:cubicBezTo>
                      <a:pt x="3278" y="6524"/>
                      <a:pt x="3278" y="6472"/>
                      <a:pt x="3299" y="6430"/>
                    </a:cubicBezTo>
                    <a:cubicBezTo>
                      <a:pt x="3351" y="6296"/>
                      <a:pt x="3289" y="6182"/>
                      <a:pt x="3257" y="6057"/>
                    </a:cubicBezTo>
                    <a:cubicBezTo>
                      <a:pt x="3185" y="5777"/>
                      <a:pt x="2987" y="5642"/>
                      <a:pt x="2749" y="5570"/>
                    </a:cubicBezTo>
                    <a:cubicBezTo>
                      <a:pt x="2448" y="5487"/>
                      <a:pt x="2179" y="5352"/>
                      <a:pt x="1899" y="5217"/>
                    </a:cubicBezTo>
                    <a:cubicBezTo>
                      <a:pt x="1764" y="5155"/>
                      <a:pt x="1660" y="5061"/>
                      <a:pt x="1567" y="4937"/>
                    </a:cubicBezTo>
                    <a:cubicBezTo>
                      <a:pt x="1432" y="4761"/>
                      <a:pt x="1307" y="4574"/>
                      <a:pt x="1194" y="4398"/>
                    </a:cubicBezTo>
                    <a:cubicBezTo>
                      <a:pt x="1121" y="4284"/>
                      <a:pt x="1017" y="4190"/>
                      <a:pt x="945" y="4077"/>
                    </a:cubicBezTo>
                    <a:cubicBezTo>
                      <a:pt x="872" y="3983"/>
                      <a:pt x="789" y="3890"/>
                      <a:pt x="747" y="3786"/>
                    </a:cubicBezTo>
                    <a:cubicBezTo>
                      <a:pt x="602" y="3485"/>
                      <a:pt x="468" y="3174"/>
                      <a:pt x="332" y="2863"/>
                    </a:cubicBezTo>
                    <a:cubicBezTo>
                      <a:pt x="249" y="2676"/>
                      <a:pt x="187" y="2469"/>
                      <a:pt x="94" y="2293"/>
                    </a:cubicBezTo>
                    <a:cubicBezTo>
                      <a:pt x="21" y="2168"/>
                      <a:pt x="1" y="2054"/>
                      <a:pt x="1" y="1919"/>
                    </a:cubicBezTo>
                    <a:close/>
                  </a:path>
                </a:pathLst>
              </a:custGeom>
              <a:solidFill>
                <a:srgbClr val="B2DB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4"/>
              <p:cNvSpPr/>
              <p:nvPr/>
            </p:nvSpPr>
            <p:spPr>
              <a:xfrm>
                <a:off x="4537686" y="1471548"/>
                <a:ext cx="621985" cy="633182"/>
              </a:xfrm>
              <a:custGeom>
                <a:avLst/>
                <a:gdLst/>
                <a:ahLst/>
                <a:cxnLst/>
                <a:rect l="l" t="t" r="r" b="b"/>
                <a:pathLst>
                  <a:path w="2833" h="2884" extrusionOk="0">
                    <a:moveTo>
                      <a:pt x="2801" y="1503"/>
                    </a:moveTo>
                    <a:cubicBezTo>
                      <a:pt x="2801" y="1618"/>
                      <a:pt x="2801" y="1722"/>
                      <a:pt x="2791" y="1825"/>
                    </a:cubicBezTo>
                    <a:cubicBezTo>
                      <a:pt x="2759" y="2126"/>
                      <a:pt x="2625" y="2365"/>
                      <a:pt x="2365" y="2531"/>
                    </a:cubicBezTo>
                    <a:cubicBezTo>
                      <a:pt x="2199" y="2644"/>
                      <a:pt x="2044" y="2717"/>
                      <a:pt x="1847" y="2706"/>
                    </a:cubicBezTo>
                    <a:cubicBezTo>
                      <a:pt x="1764" y="2706"/>
                      <a:pt x="1671" y="2717"/>
                      <a:pt x="1618" y="2759"/>
                    </a:cubicBezTo>
                    <a:cubicBezTo>
                      <a:pt x="1505" y="2852"/>
                      <a:pt x="1380" y="2831"/>
                      <a:pt x="1256" y="2842"/>
                    </a:cubicBezTo>
                    <a:cubicBezTo>
                      <a:pt x="945" y="2883"/>
                      <a:pt x="717" y="2717"/>
                      <a:pt x="530" y="2510"/>
                    </a:cubicBezTo>
                    <a:cubicBezTo>
                      <a:pt x="426" y="2395"/>
                      <a:pt x="364" y="2250"/>
                      <a:pt x="260" y="2126"/>
                    </a:cubicBezTo>
                    <a:cubicBezTo>
                      <a:pt x="229" y="2084"/>
                      <a:pt x="229" y="2012"/>
                      <a:pt x="208" y="1960"/>
                    </a:cubicBezTo>
                    <a:cubicBezTo>
                      <a:pt x="198" y="1898"/>
                      <a:pt x="187" y="1846"/>
                      <a:pt x="157" y="1794"/>
                    </a:cubicBezTo>
                    <a:cubicBezTo>
                      <a:pt x="1" y="1473"/>
                      <a:pt x="11" y="1162"/>
                      <a:pt x="157" y="850"/>
                    </a:cubicBezTo>
                    <a:cubicBezTo>
                      <a:pt x="270" y="612"/>
                      <a:pt x="426" y="415"/>
                      <a:pt x="623" y="238"/>
                    </a:cubicBezTo>
                    <a:cubicBezTo>
                      <a:pt x="800" y="72"/>
                      <a:pt x="1028" y="42"/>
                      <a:pt x="1245" y="10"/>
                    </a:cubicBezTo>
                    <a:cubicBezTo>
                      <a:pt x="1422" y="0"/>
                      <a:pt x="1609" y="10"/>
                      <a:pt x="1784" y="10"/>
                    </a:cubicBezTo>
                    <a:cubicBezTo>
                      <a:pt x="1867" y="21"/>
                      <a:pt x="1950" y="31"/>
                      <a:pt x="2013" y="62"/>
                    </a:cubicBezTo>
                    <a:cubicBezTo>
                      <a:pt x="2252" y="197"/>
                      <a:pt x="2459" y="353"/>
                      <a:pt x="2593" y="602"/>
                    </a:cubicBezTo>
                    <a:cubicBezTo>
                      <a:pt x="2739" y="892"/>
                      <a:pt x="2832" y="1192"/>
                      <a:pt x="2801" y="1503"/>
                    </a:cubicBezTo>
                    <a:close/>
                    <a:moveTo>
                      <a:pt x="2116" y="1379"/>
                    </a:moveTo>
                    <a:cubicBezTo>
                      <a:pt x="2137" y="1203"/>
                      <a:pt x="2096" y="1026"/>
                      <a:pt x="1982" y="871"/>
                    </a:cubicBezTo>
                    <a:cubicBezTo>
                      <a:pt x="1847" y="674"/>
                      <a:pt x="1691" y="539"/>
                      <a:pt x="1422" y="560"/>
                    </a:cubicBezTo>
                    <a:cubicBezTo>
                      <a:pt x="1048" y="602"/>
                      <a:pt x="727" y="871"/>
                      <a:pt x="675" y="1245"/>
                    </a:cubicBezTo>
                    <a:cubicBezTo>
                      <a:pt x="664" y="1317"/>
                      <a:pt x="664" y="1400"/>
                      <a:pt x="623" y="1473"/>
                    </a:cubicBezTo>
                    <a:cubicBezTo>
                      <a:pt x="478" y="1773"/>
                      <a:pt x="779" y="2146"/>
                      <a:pt x="986" y="2271"/>
                    </a:cubicBezTo>
                    <a:cubicBezTo>
                      <a:pt x="1028" y="2292"/>
                      <a:pt x="1079" y="2302"/>
                      <a:pt x="1131" y="2302"/>
                    </a:cubicBezTo>
                    <a:cubicBezTo>
                      <a:pt x="1390" y="2302"/>
                      <a:pt x="1629" y="2240"/>
                      <a:pt x="1816" y="2074"/>
                    </a:cubicBezTo>
                    <a:cubicBezTo>
                      <a:pt x="1930" y="1991"/>
                      <a:pt x="2003" y="1846"/>
                      <a:pt x="2086" y="1722"/>
                    </a:cubicBezTo>
                    <a:cubicBezTo>
                      <a:pt x="2106" y="1690"/>
                      <a:pt x="2106" y="1649"/>
                      <a:pt x="2116" y="1607"/>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4"/>
              <p:cNvSpPr/>
              <p:nvPr/>
            </p:nvSpPr>
            <p:spPr>
              <a:xfrm>
                <a:off x="2433743" y="1608108"/>
                <a:ext cx="360062" cy="817604"/>
              </a:xfrm>
              <a:custGeom>
                <a:avLst/>
                <a:gdLst/>
                <a:ahLst/>
                <a:cxnLst/>
                <a:rect l="l" t="t" r="r" b="b"/>
                <a:pathLst>
                  <a:path w="1640" h="3724" extrusionOk="0">
                    <a:moveTo>
                      <a:pt x="1639" y="0"/>
                    </a:moveTo>
                    <a:lnTo>
                      <a:pt x="1639" y="280"/>
                    </a:lnTo>
                    <a:cubicBezTo>
                      <a:pt x="1463" y="415"/>
                      <a:pt x="1256" y="457"/>
                      <a:pt x="1059" y="508"/>
                    </a:cubicBezTo>
                    <a:cubicBezTo>
                      <a:pt x="717" y="591"/>
                      <a:pt x="478" y="892"/>
                      <a:pt x="478" y="1245"/>
                    </a:cubicBezTo>
                    <a:cubicBezTo>
                      <a:pt x="478" y="1773"/>
                      <a:pt x="468" y="2313"/>
                      <a:pt x="478" y="2852"/>
                    </a:cubicBezTo>
                    <a:cubicBezTo>
                      <a:pt x="489" y="3059"/>
                      <a:pt x="551" y="3278"/>
                      <a:pt x="592" y="3485"/>
                    </a:cubicBezTo>
                    <a:cubicBezTo>
                      <a:pt x="602" y="3557"/>
                      <a:pt x="602" y="3619"/>
                      <a:pt x="613" y="3713"/>
                    </a:cubicBezTo>
                    <a:cubicBezTo>
                      <a:pt x="509" y="3713"/>
                      <a:pt x="406" y="3723"/>
                      <a:pt x="323" y="3723"/>
                    </a:cubicBezTo>
                    <a:cubicBezTo>
                      <a:pt x="219" y="3630"/>
                      <a:pt x="187" y="3526"/>
                      <a:pt x="177" y="3402"/>
                    </a:cubicBezTo>
                    <a:cubicBezTo>
                      <a:pt x="177" y="3298"/>
                      <a:pt x="146" y="3205"/>
                      <a:pt x="136" y="3112"/>
                    </a:cubicBezTo>
                    <a:cubicBezTo>
                      <a:pt x="125" y="3049"/>
                      <a:pt x="104" y="2987"/>
                      <a:pt x="104" y="2935"/>
                    </a:cubicBezTo>
                    <a:cubicBezTo>
                      <a:pt x="94" y="2738"/>
                      <a:pt x="115" y="2541"/>
                      <a:pt x="21" y="2344"/>
                    </a:cubicBezTo>
                    <a:cubicBezTo>
                      <a:pt x="1" y="2303"/>
                      <a:pt x="11" y="2230"/>
                      <a:pt x="11" y="2167"/>
                    </a:cubicBezTo>
                    <a:cubicBezTo>
                      <a:pt x="11" y="1929"/>
                      <a:pt x="21" y="1680"/>
                      <a:pt x="11" y="1432"/>
                    </a:cubicBezTo>
                    <a:cubicBezTo>
                      <a:pt x="1" y="1162"/>
                      <a:pt x="125" y="954"/>
                      <a:pt x="270" y="747"/>
                    </a:cubicBezTo>
                    <a:cubicBezTo>
                      <a:pt x="343" y="653"/>
                      <a:pt x="426" y="570"/>
                      <a:pt x="509" y="487"/>
                    </a:cubicBezTo>
                    <a:cubicBezTo>
                      <a:pt x="530" y="457"/>
                      <a:pt x="561" y="425"/>
                      <a:pt x="592" y="415"/>
                    </a:cubicBezTo>
                    <a:cubicBezTo>
                      <a:pt x="893" y="249"/>
                      <a:pt x="1194" y="104"/>
                      <a:pt x="1515" y="10"/>
                    </a:cubicBezTo>
                    <a:cubicBezTo>
                      <a:pt x="1546" y="0"/>
                      <a:pt x="1577" y="0"/>
                      <a:pt x="1639" y="0"/>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4"/>
              <p:cNvSpPr/>
              <p:nvPr/>
            </p:nvSpPr>
            <p:spPr>
              <a:xfrm>
                <a:off x="3570131" y="1535218"/>
                <a:ext cx="460177" cy="870077"/>
              </a:xfrm>
              <a:custGeom>
                <a:avLst/>
                <a:gdLst/>
                <a:ahLst/>
                <a:cxnLst/>
                <a:rect l="l" t="t" r="r" b="b"/>
                <a:pathLst>
                  <a:path w="2096" h="3963" extrusionOk="0">
                    <a:moveTo>
                      <a:pt x="1670" y="3962"/>
                    </a:moveTo>
                    <a:cubicBezTo>
                      <a:pt x="1597" y="3931"/>
                      <a:pt x="1545" y="3910"/>
                      <a:pt x="1483" y="3889"/>
                    </a:cubicBezTo>
                    <a:cubicBezTo>
                      <a:pt x="1483" y="3868"/>
                      <a:pt x="1473" y="3838"/>
                      <a:pt x="1473" y="3806"/>
                    </a:cubicBezTo>
                    <a:cubicBezTo>
                      <a:pt x="1494" y="3495"/>
                      <a:pt x="1545" y="3195"/>
                      <a:pt x="1628" y="2904"/>
                    </a:cubicBezTo>
                    <a:cubicBezTo>
                      <a:pt x="1639" y="2873"/>
                      <a:pt x="1649" y="2842"/>
                      <a:pt x="1639" y="2811"/>
                    </a:cubicBezTo>
                    <a:cubicBezTo>
                      <a:pt x="1607" y="2396"/>
                      <a:pt x="1722" y="1981"/>
                      <a:pt x="1701" y="1566"/>
                    </a:cubicBezTo>
                    <a:cubicBezTo>
                      <a:pt x="1680" y="1317"/>
                      <a:pt x="1607" y="1110"/>
                      <a:pt x="1390" y="965"/>
                    </a:cubicBezTo>
                    <a:cubicBezTo>
                      <a:pt x="1338" y="934"/>
                      <a:pt x="1307" y="872"/>
                      <a:pt x="1266" y="840"/>
                    </a:cubicBezTo>
                    <a:cubicBezTo>
                      <a:pt x="1130" y="747"/>
                      <a:pt x="1027" y="633"/>
                      <a:pt x="861" y="581"/>
                    </a:cubicBezTo>
                    <a:cubicBezTo>
                      <a:pt x="809" y="570"/>
                      <a:pt x="757" y="540"/>
                      <a:pt x="706" y="498"/>
                    </a:cubicBezTo>
                    <a:cubicBezTo>
                      <a:pt x="591" y="404"/>
                      <a:pt x="467" y="342"/>
                      <a:pt x="311" y="312"/>
                    </a:cubicBezTo>
                    <a:cubicBezTo>
                      <a:pt x="238" y="291"/>
                      <a:pt x="155" y="259"/>
                      <a:pt x="93" y="218"/>
                    </a:cubicBezTo>
                    <a:cubicBezTo>
                      <a:pt x="21" y="166"/>
                      <a:pt x="0" y="93"/>
                      <a:pt x="62" y="0"/>
                    </a:cubicBezTo>
                    <a:cubicBezTo>
                      <a:pt x="332" y="135"/>
                      <a:pt x="612" y="280"/>
                      <a:pt x="881" y="404"/>
                    </a:cubicBezTo>
                    <a:cubicBezTo>
                      <a:pt x="1058" y="487"/>
                      <a:pt x="1213" y="581"/>
                      <a:pt x="1369" y="685"/>
                    </a:cubicBezTo>
                    <a:cubicBezTo>
                      <a:pt x="1514" y="789"/>
                      <a:pt x="1628" y="902"/>
                      <a:pt x="1701" y="1068"/>
                    </a:cubicBezTo>
                    <a:cubicBezTo>
                      <a:pt x="1732" y="1162"/>
                      <a:pt x="1784" y="1245"/>
                      <a:pt x="1836" y="1328"/>
                    </a:cubicBezTo>
                    <a:cubicBezTo>
                      <a:pt x="1877" y="1432"/>
                      <a:pt x="1960" y="1525"/>
                      <a:pt x="1971" y="1628"/>
                    </a:cubicBezTo>
                    <a:cubicBezTo>
                      <a:pt x="2001" y="1836"/>
                      <a:pt x="2095" y="2043"/>
                      <a:pt x="2054" y="2271"/>
                    </a:cubicBezTo>
                    <a:lnTo>
                      <a:pt x="2054" y="2324"/>
                    </a:lnTo>
                    <a:cubicBezTo>
                      <a:pt x="2084" y="2655"/>
                      <a:pt x="2012" y="2977"/>
                      <a:pt x="1919" y="3288"/>
                    </a:cubicBezTo>
                    <a:cubicBezTo>
                      <a:pt x="1877" y="3433"/>
                      <a:pt x="1846" y="3578"/>
                      <a:pt x="1805" y="3723"/>
                    </a:cubicBezTo>
                    <a:cubicBezTo>
                      <a:pt x="1794" y="3765"/>
                      <a:pt x="1773" y="3817"/>
                      <a:pt x="1753" y="3858"/>
                    </a:cubicBezTo>
                    <a:cubicBezTo>
                      <a:pt x="1732" y="3889"/>
                      <a:pt x="1711" y="3921"/>
                      <a:pt x="1670" y="3962"/>
                    </a:cubicBezTo>
                    <a:close/>
                  </a:path>
                </a:pathLst>
              </a:custGeom>
              <a:solidFill>
                <a:srgbClr val="43CD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4"/>
              <p:cNvSpPr/>
              <p:nvPr/>
            </p:nvSpPr>
            <p:spPr>
              <a:xfrm>
                <a:off x="3271763" y="1432688"/>
                <a:ext cx="248531" cy="186837"/>
              </a:xfrm>
              <a:custGeom>
                <a:avLst/>
                <a:gdLst/>
                <a:ahLst/>
                <a:cxnLst/>
                <a:rect l="l" t="t" r="r" b="b"/>
                <a:pathLst>
                  <a:path w="1132" h="851" extrusionOk="0">
                    <a:moveTo>
                      <a:pt x="1131" y="581"/>
                    </a:moveTo>
                    <a:cubicBezTo>
                      <a:pt x="1090" y="613"/>
                      <a:pt x="1090" y="623"/>
                      <a:pt x="1079" y="633"/>
                    </a:cubicBezTo>
                    <a:cubicBezTo>
                      <a:pt x="913" y="779"/>
                      <a:pt x="737" y="851"/>
                      <a:pt x="519" y="758"/>
                    </a:cubicBezTo>
                    <a:cubicBezTo>
                      <a:pt x="467" y="726"/>
                      <a:pt x="394" y="747"/>
                      <a:pt x="343" y="726"/>
                    </a:cubicBezTo>
                    <a:cubicBezTo>
                      <a:pt x="94" y="664"/>
                      <a:pt x="0" y="519"/>
                      <a:pt x="73" y="270"/>
                    </a:cubicBezTo>
                    <a:cubicBezTo>
                      <a:pt x="94" y="187"/>
                      <a:pt x="135" y="104"/>
                      <a:pt x="166" y="21"/>
                    </a:cubicBezTo>
                    <a:cubicBezTo>
                      <a:pt x="198" y="11"/>
                      <a:pt x="228" y="0"/>
                      <a:pt x="260" y="0"/>
                    </a:cubicBezTo>
                    <a:cubicBezTo>
                      <a:pt x="374" y="42"/>
                      <a:pt x="498" y="63"/>
                      <a:pt x="622" y="94"/>
                    </a:cubicBezTo>
                    <a:cubicBezTo>
                      <a:pt x="809" y="125"/>
                      <a:pt x="954" y="260"/>
                      <a:pt x="1090" y="384"/>
                    </a:cubicBezTo>
                    <a:cubicBezTo>
                      <a:pt x="1131" y="426"/>
                      <a:pt x="1120" y="509"/>
                      <a:pt x="1131" y="581"/>
                    </a:cubicBezTo>
                    <a:close/>
                  </a:path>
                </a:pathLst>
              </a:custGeom>
              <a:solidFill>
                <a:srgbClr val="72D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4"/>
              <p:cNvSpPr/>
              <p:nvPr/>
            </p:nvSpPr>
            <p:spPr>
              <a:xfrm>
                <a:off x="2855058" y="1505579"/>
                <a:ext cx="216476" cy="152807"/>
              </a:xfrm>
              <a:custGeom>
                <a:avLst/>
                <a:gdLst/>
                <a:ahLst/>
                <a:cxnLst/>
                <a:rect l="l" t="t" r="r" b="b"/>
                <a:pathLst>
                  <a:path w="986" h="696" extrusionOk="0">
                    <a:moveTo>
                      <a:pt x="1" y="602"/>
                    </a:moveTo>
                    <a:lnTo>
                      <a:pt x="1" y="198"/>
                    </a:lnTo>
                    <a:cubicBezTo>
                      <a:pt x="301" y="104"/>
                      <a:pt x="602" y="32"/>
                      <a:pt x="913" y="0"/>
                    </a:cubicBezTo>
                    <a:cubicBezTo>
                      <a:pt x="986" y="156"/>
                      <a:pt x="965" y="301"/>
                      <a:pt x="944" y="447"/>
                    </a:cubicBezTo>
                    <a:cubicBezTo>
                      <a:pt x="944" y="488"/>
                      <a:pt x="893" y="550"/>
                      <a:pt x="861" y="550"/>
                    </a:cubicBezTo>
                    <a:cubicBezTo>
                      <a:pt x="602" y="560"/>
                      <a:pt x="353" y="695"/>
                      <a:pt x="84" y="633"/>
                    </a:cubicBezTo>
                    <a:cubicBezTo>
                      <a:pt x="52" y="633"/>
                      <a:pt x="31" y="612"/>
                      <a:pt x="1" y="602"/>
                    </a:cubicBezTo>
                    <a:close/>
                  </a:path>
                </a:pathLst>
              </a:custGeom>
              <a:solidFill>
                <a:srgbClr val="72DA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4"/>
              <p:cNvSpPr/>
              <p:nvPr/>
            </p:nvSpPr>
            <p:spPr>
              <a:xfrm>
                <a:off x="4733524" y="1664971"/>
                <a:ext cx="209670" cy="250507"/>
              </a:xfrm>
              <a:custGeom>
                <a:avLst/>
                <a:gdLst/>
                <a:ahLst/>
                <a:cxnLst/>
                <a:rect l="l" t="t" r="r" b="b"/>
                <a:pathLst>
                  <a:path w="955" h="1141" extrusionOk="0">
                    <a:moveTo>
                      <a:pt x="0" y="809"/>
                    </a:moveTo>
                    <a:cubicBezTo>
                      <a:pt x="32" y="643"/>
                      <a:pt x="53" y="530"/>
                      <a:pt x="83" y="415"/>
                    </a:cubicBezTo>
                    <a:cubicBezTo>
                      <a:pt x="115" y="311"/>
                      <a:pt x="166" y="218"/>
                      <a:pt x="229" y="125"/>
                    </a:cubicBezTo>
                    <a:cubicBezTo>
                      <a:pt x="260" y="62"/>
                      <a:pt x="322" y="32"/>
                      <a:pt x="405" y="32"/>
                    </a:cubicBezTo>
                    <a:cubicBezTo>
                      <a:pt x="498" y="21"/>
                      <a:pt x="602" y="11"/>
                      <a:pt x="696" y="11"/>
                    </a:cubicBezTo>
                    <a:cubicBezTo>
                      <a:pt x="768" y="0"/>
                      <a:pt x="820" y="42"/>
                      <a:pt x="841" y="94"/>
                    </a:cubicBezTo>
                    <a:cubicBezTo>
                      <a:pt x="913" y="270"/>
                      <a:pt x="955" y="456"/>
                      <a:pt x="934" y="643"/>
                    </a:cubicBezTo>
                    <a:cubicBezTo>
                      <a:pt x="924" y="695"/>
                      <a:pt x="903" y="737"/>
                      <a:pt x="872" y="778"/>
                    </a:cubicBezTo>
                    <a:cubicBezTo>
                      <a:pt x="758" y="986"/>
                      <a:pt x="551" y="1069"/>
                      <a:pt x="343" y="1120"/>
                    </a:cubicBezTo>
                    <a:cubicBezTo>
                      <a:pt x="260" y="1141"/>
                      <a:pt x="198" y="1110"/>
                      <a:pt x="156" y="1048"/>
                    </a:cubicBezTo>
                    <a:cubicBezTo>
                      <a:pt x="94" y="965"/>
                      <a:pt x="53" y="882"/>
                      <a:pt x="0" y="809"/>
                    </a:cubicBezTo>
                    <a:close/>
                  </a:path>
                </a:pathLst>
              </a:custGeom>
              <a:solidFill>
                <a:srgbClr val="B2DB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4"/>
              <p:cNvSpPr/>
              <p:nvPr/>
            </p:nvSpPr>
            <p:spPr>
              <a:xfrm>
                <a:off x="2379075" y="1375825"/>
                <a:ext cx="2848881" cy="3964414"/>
              </a:xfrm>
              <a:custGeom>
                <a:avLst/>
                <a:gdLst/>
                <a:ahLst/>
                <a:cxnLst/>
                <a:rect l="l" t="t" r="r" b="b"/>
                <a:pathLst>
                  <a:path w="12976" h="18057" extrusionOk="0">
                    <a:moveTo>
                      <a:pt x="10403" y="3402"/>
                    </a:moveTo>
                    <a:cubicBezTo>
                      <a:pt x="10217" y="3174"/>
                      <a:pt x="10030" y="2967"/>
                      <a:pt x="9853" y="2759"/>
                    </a:cubicBezTo>
                    <a:cubicBezTo>
                      <a:pt x="9791" y="2520"/>
                      <a:pt x="9667" y="2303"/>
                      <a:pt x="9615" y="2064"/>
                    </a:cubicBezTo>
                    <a:cubicBezTo>
                      <a:pt x="9574" y="1867"/>
                      <a:pt x="9594" y="1660"/>
                      <a:pt x="9615" y="1462"/>
                    </a:cubicBezTo>
                    <a:cubicBezTo>
                      <a:pt x="9657" y="1224"/>
                      <a:pt x="9791" y="1027"/>
                      <a:pt x="9926" y="830"/>
                    </a:cubicBezTo>
                    <a:cubicBezTo>
                      <a:pt x="9968" y="757"/>
                      <a:pt x="10019" y="706"/>
                      <a:pt x="10072" y="643"/>
                    </a:cubicBezTo>
                    <a:cubicBezTo>
                      <a:pt x="10247" y="436"/>
                      <a:pt x="10434" y="280"/>
                      <a:pt x="10724" y="218"/>
                    </a:cubicBezTo>
                    <a:cubicBezTo>
                      <a:pt x="11036" y="146"/>
                      <a:pt x="11358" y="166"/>
                      <a:pt x="11669" y="156"/>
                    </a:cubicBezTo>
                    <a:cubicBezTo>
                      <a:pt x="11741" y="156"/>
                      <a:pt x="11814" y="176"/>
                      <a:pt x="11876" y="197"/>
                    </a:cubicBezTo>
                    <a:cubicBezTo>
                      <a:pt x="12208" y="332"/>
                      <a:pt x="12478" y="529"/>
                      <a:pt x="12654" y="851"/>
                    </a:cubicBezTo>
                    <a:cubicBezTo>
                      <a:pt x="12768" y="1048"/>
                      <a:pt x="12882" y="1255"/>
                      <a:pt x="12913" y="1483"/>
                    </a:cubicBezTo>
                    <a:cubicBezTo>
                      <a:pt x="12934" y="1764"/>
                      <a:pt x="12975" y="2043"/>
                      <a:pt x="12955" y="2313"/>
                    </a:cubicBezTo>
                    <a:cubicBezTo>
                      <a:pt x="12944" y="2490"/>
                      <a:pt x="12892" y="2676"/>
                      <a:pt x="12736" y="2821"/>
                    </a:cubicBezTo>
                    <a:cubicBezTo>
                      <a:pt x="12571" y="2987"/>
                      <a:pt x="12405" y="3163"/>
                      <a:pt x="12187" y="3267"/>
                    </a:cubicBezTo>
                    <a:cubicBezTo>
                      <a:pt x="11938" y="3391"/>
                      <a:pt x="11699" y="3537"/>
                      <a:pt x="11409" y="3589"/>
                    </a:cubicBezTo>
                    <a:cubicBezTo>
                      <a:pt x="11337" y="3723"/>
                      <a:pt x="11326" y="3889"/>
                      <a:pt x="11316" y="4045"/>
                    </a:cubicBezTo>
                    <a:cubicBezTo>
                      <a:pt x="11305" y="4336"/>
                      <a:pt x="11285" y="4636"/>
                      <a:pt x="11192" y="4916"/>
                    </a:cubicBezTo>
                    <a:cubicBezTo>
                      <a:pt x="11139" y="5092"/>
                      <a:pt x="11150" y="5290"/>
                      <a:pt x="11119" y="5476"/>
                    </a:cubicBezTo>
                    <a:lnTo>
                      <a:pt x="11026" y="5974"/>
                    </a:lnTo>
                    <a:cubicBezTo>
                      <a:pt x="10984" y="6192"/>
                      <a:pt x="10922" y="6410"/>
                      <a:pt x="10943" y="6627"/>
                    </a:cubicBezTo>
                    <a:cubicBezTo>
                      <a:pt x="10943" y="6689"/>
                      <a:pt x="10943" y="6752"/>
                      <a:pt x="10922" y="6804"/>
                    </a:cubicBezTo>
                    <a:cubicBezTo>
                      <a:pt x="10849" y="7063"/>
                      <a:pt x="10860" y="7332"/>
                      <a:pt x="10860" y="7602"/>
                    </a:cubicBezTo>
                    <a:cubicBezTo>
                      <a:pt x="10860" y="7747"/>
                      <a:pt x="10849" y="7883"/>
                      <a:pt x="10828" y="8017"/>
                    </a:cubicBezTo>
                    <a:cubicBezTo>
                      <a:pt x="10787" y="8224"/>
                      <a:pt x="10766" y="8432"/>
                      <a:pt x="10766" y="8639"/>
                    </a:cubicBezTo>
                    <a:cubicBezTo>
                      <a:pt x="10766" y="8992"/>
                      <a:pt x="10766" y="9334"/>
                      <a:pt x="10745" y="9687"/>
                    </a:cubicBezTo>
                    <a:cubicBezTo>
                      <a:pt x="10745" y="9853"/>
                      <a:pt x="10715" y="10019"/>
                      <a:pt x="10694" y="10185"/>
                    </a:cubicBezTo>
                    <a:cubicBezTo>
                      <a:pt x="10673" y="10319"/>
                      <a:pt x="10652" y="10444"/>
                      <a:pt x="10652" y="10568"/>
                    </a:cubicBezTo>
                    <a:lnTo>
                      <a:pt x="10652" y="13140"/>
                    </a:lnTo>
                    <a:cubicBezTo>
                      <a:pt x="10652" y="13296"/>
                      <a:pt x="10632" y="13451"/>
                      <a:pt x="10590" y="13607"/>
                    </a:cubicBezTo>
                    <a:cubicBezTo>
                      <a:pt x="10549" y="13783"/>
                      <a:pt x="10538" y="13981"/>
                      <a:pt x="10496" y="14167"/>
                    </a:cubicBezTo>
                    <a:cubicBezTo>
                      <a:pt x="10434" y="14437"/>
                      <a:pt x="10383" y="14707"/>
                      <a:pt x="10341" y="14976"/>
                    </a:cubicBezTo>
                    <a:cubicBezTo>
                      <a:pt x="10320" y="15122"/>
                      <a:pt x="10330" y="15277"/>
                      <a:pt x="10330" y="15422"/>
                    </a:cubicBezTo>
                    <a:cubicBezTo>
                      <a:pt x="10320" y="15619"/>
                      <a:pt x="10351" y="15816"/>
                      <a:pt x="10258" y="16003"/>
                    </a:cubicBezTo>
                    <a:cubicBezTo>
                      <a:pt x="10227" y="16055"/>
                      <a:pt x="10247" y="16127"/>
                      <a:pt x="10237" y="16179"/>
                    </a:cubicBezTo>
                    <a:cubicBezTo>
                      <a:pt x="10217" y="16262"/>
                      <a:pt x="10196" y="16335"/>
                      <a:pt x="10175" y="16408"/>
                    </a:cubicBezTo>
                    <a:cubicBezTo>
                      <a:pt x="10154" y="16480"/>
                      <a:pt x="10102" y="16532"/>
                      <a:pt x="10092" y="16604"/>
                    </a:cubicBezTo>
                    <a:cubicBezTo>
                      <a:pt x="10040" y="16905"/>
                      <a:pt x="9864" y="17123"/>
                      <a:pt x="9615" y="17289"/>
                    </a:cubicBezTo>
                    <a:cubicBezTo>
                      <a:pt x="9480" y="17372"/>
                      <a:pt x="9356" y="17475"/>
                      <a:pt x="9231" y="17579"/>
                    </a:cubicBezTo>
                    <a:cubicBezTo>
                      <a:pt x="9024" y="17756"/>
                      <a:pt x="8795" y="17880"/>
                      <a:pt x="8516" y="17901"/>
                    </a:cubicBezTo>
                    <a:cubicBezTo>
                      <a:pt x="8464" y="17901"/>
                      <a:pt x="8412" y="17922"/>
                      <a:pt x="8371" y="17943"/>
                    </a:cubicBezTo>
                    <a:cubicBezTo>
                      <a:pt x="8184" y="18046"/>
                      <a:pt x="7977" y="18056"/>
                      <a:pt x="7769" y="18056"/>
                    </a:cubicBezTo>
                    <a:lnTo>
                      <a:pt x="6359" y="18056"/>
                    </a:lnTo>
                    <a:cubicBezTo>
                      <a:pt x="6193" y="18056"/>
                      <a:pt x="6027" y="18046"/>
                      <a:pt x="5861" y="17994"/>
                    </a:cubicBezTo>
                    <a:cubicBezTo>
                      <a:pt x="5695" y="17943"/>
                      <a:pt x="5508" y="17932"/>
                      <a:pt x="5342" y="17880"/>
                    </a:cubicBezTo>
                    <a:lnTo>
                      <a:pt x="5093" y="17787"/>
                    </a:lnTo>
                    <a:cubicBezTo>
                      <a:pt x="4875" y="17724"/>
                      <a:pt x="4688" y="17621"/>
                      <a:pt x="4543" y="17445"/>
                    </a:cubicBezTo>
                    <a:cubicBezTo>
                      <a:pt x="4513" y="17392"/>
                      <a:pt x="4471" y="17351"/>
                      <a:pt x="4419" y="17330"/>
                    </a:cubicBezTo>
                    <a:cubicBezTo>
                      <a:pt x="4264" y="17268"/>
                      <a:pt x="4191" y="17144"/>
                      <a:pt x="4119" y="17009"/>
                    </a:cubicBezTo>
                    <a:cubicBezTo>
                      <a:pt x="3983" y="16760"/>
                      <a:pt x="3859" y="16521"/>
                      <a:pt x="3807" y="16242"/>
                    </a:cubicBezTo>
                    <a:cubicBezTo>
                      <a:pt x="3787" y="16127"/>
                      <a:pt x="3734" y="16013"/>
                      <a:pt x="3704" y="15899"/>
                    </a:cubicBezTo>
                    <a:cubicBezTo>
                      <a:pt x="3683" y="15837"/>
                      <a:pt x="3672" y="15765"/>
                      <a:pt x="3662" y="15702"/>
                    </a:cubicBezTo>
                    <a:cubicBezTo>
                      <a:pt x="3651" y="15599"/>
                      <a:pt x="3631" y="15505"/>
                      <a:pt x="3621" y="15412"/>
                    </a:cubicBezTo>
                    <a:cubicBezTo>
                      <a:pt x="3600" y="15297"/>
                      <a:pt x="3589" y="15194"/>
                      <a:pt x="3589" y="15080"/>
                    </a:cubicBezTo>
                    <a:cubicBezTo>
                      <a:pt x="3589" y="13960"/>
                      <a:pt x="3600" y="12829"/>
                      <a:pt x="3600" y="11709"/>
                    </a:cubicBezTo>
                    <a:cubicBezTo>
                      <a:pt x="3600" y="11575"/>
                      <a:pt x="3600" y="11429"/>
                      <a:pt x="3548" y="11294"/>
                    </a:cubicBezTo>
                    <a:cubicBezTo>
                      <a:pt x="3527" y="11222"/>
                      <a:pt x="3527" y="11139"/>
                      <a:pt x="3527" y="11066"/>
                    </a:cubicBezTo>
                    <a:cubicBezTo>
                      <a:pt x="3527" y="10745"/>
                      <a:pt x="3538" y="10423"/>
                      <a:pt x="3538" y="10102"/>
                    </a:cubicBezTo>
                    <a:cubicBezTo>
                      <a:pt x="3538" y="10019"/>
                      <a:pt x="3527" y="9925"/>
                      <a:pt x="3506" y="9842"/>
                    </a:cubicBezTo>
                    <a:cubicBezTo>
                      <a:pt x="3465" y="9604"/>
                      <a:pt x="3310" y="9469"/>
                      <a:pt x="3071" y="9407"/>
                    </a:cubicBezTo>
                    <a:cubicBezTo>
                      <a:pt x="2967" y="9376"/>
                      <a:pt x="2874" y="9324"/>
                      <a:pt x="2770" y="9293"/>
                    </a:cubicBezTo>
                    <a:cubicBezTo>
                      <a:pt x="2667" y="9241"/>
                      <a:pt x="2552" y="9199"/>
                      <a:pt x="2438" y="9158"/>
                    </a:cubicBezTo>
                    <a:cubicBezTo>
                      <a:pt x="2303" y="9096"/>
                      <a:pt x="2169" y="9033"/>
                      <a:pt x="2065" y="8920"/>
                    </a:cubicBezTo>
                    <a:lnTo>
                      <a:pt x="1660" y="8484"/>
                    </a:lnTo>
                    <a:cubicBezTo>
                      <a:pt x="1639" y="8453"/>
                      <a:pt x="1619" y="8390"/>
                      <a:pt x="1598" y="8390"/>
                    </a:cubicBezTo>
                    <a:cubicBezTo>
                      <a:pt x="1432" y="8360"/>
                      <a:pt x="1411" y="8214"/>
                      <a:pt x="1360" y="8100"/>
                    </a:cubicBezTo>
                    <a:cubicBezTo>
                      <a:pt x="1173" y="7737"/>
                      <a:pt x="996" y="7374"/>
                      <a:pt x="810" y="7011"/>
                    </a:cubicBezTo>
                    <a:cubicBezTo>
                      <a:pt x="685" y="6742"/>
                      <a:pt x="551" y="6482"/>
                      <a:pt x="436" y="6202"/>
                    </a:cubicBezTo>
                    <a:cubicBezTo>
                      <a:pt x="343" y="5995"/>
                      <a:pt x="250" y="5788"/>
                      <a:pt x="260" y="5549"/>
                    </a:cubicBezTo>
                    <a:cubicBezTo>
                      <a:pt x="260" y="5497"/>
                      <a:pt x="250" y="5445"/>
                      <a:pt x="229" y="5403"/>
                    </a:cubicBezTo>
                    <a:cubicBezTo>
                      <a:pt x="157" y="5269"/>
                      <a:pt x="157" y="5134"/>
                      <a:pt x="208" y="5009"/>
                    </a:cubicBezTo>
                    <a:cubicBezTo>
                      <a:pt x="250" y="4906"/>
                      <a:pt x="250" y="4823"/>
                      <a:pt x="208" y="4719"/>
                    </a:cubicBezTo>
                    <a:cubicBezTo>
                      <a:pt x="177" y="4667"/>
                      <a:pt x="187" y="4605"/>
                      <a:pt x="177" y="4543"/>
                    </a:cubicBezTo>
                    <a:cubicBezTo>
                      <a:pt x="157" y="4429"/>
                      <a:pt x="136" y="4315"/>
                      <a:pt x="125" y="4200"/>
                    </a:cubicBezTo>
                    <a:cubicBezTo>
                      <a:pt x="115" y="4097"/>
                      <a:pt x="95" y="4004"/>
                      <a:pt x="95" y="3900"/>
                    </a:cubicBezTo>
                    <a:cubicBezTo>
                      <a:pt x="84" y="3785"/>
                      <a:pt x="84" y="3672"/>
                      <a:pt x="32" y="3547"/>
                    </a:cubicBezTo>
                    <a:cubicBezTo>
                      <a:pt x="1" y="3485"/>
                      <a:pt x="12" y="3391"/>
                      <a:pt x="12" y="3319"/>
                    </a:cubicBezTo>
                    <a:cubicBezTo>
                      <a:pt x="12" y="2987"/>
                      <a:pt x="21" y="2655"/>
                      <a:pt x="12" y="2334"/>
                    </a:cubicBezTo>
                    <a:cubicBezTo>
                      <a:pt x="1" y="2054"/>
                      <a:pt x="146" y="1847"/>
                      <a:pt x="291" y="1639"/>
                    </a:cubicBezTo>
                    <a:cubicBezTo>
                      <a:pt x="561" y="1276"/>
                      <a:pt x="934" y="1089"/>
                      <a:pt x="1349" y="955"/>
                    </a:cubicBezTo>
                    <a:cubicBezTo>
                      <a:pt x="1556" y="882"/>
                      <a:pt x="1743" y="809"/>
                      <a:pt x="1920" y="653"/>
                    </a:cubicBezTo>
                    <a:cubicBezTo>
                      <a:pt x="2013" y="560"/>
                      <a:pt x="2158" y="519"/>
                      <a:pt x="2293" y="487"/>
                    </a:cubicBezTo>
                    <a:cubicBezTo>
                      <a:pt x="2552" y="415"/>
                      <a:pt x="2801" y="322"/>
                      <a:pt x="3071" y="342"/>
                    </a:cubicBezTo>
                    <a:cubicBezTo>
                      <a:pt x="3289" y="353"/>
                      <a:pt x="3382" y="436"/>
                      <a:pt x="3393" y="653"/>
                    </a:cubicBezTo>
                    <a:cubicBezTo>
                      <a:pt x="3402" y="778"/>
                      <a:pt x="3393" y="913"/>
                      <a:pt x="3393" y="1038"/>
                    </a:cubicBezTo>
                    <a:cubicBezTo>
                      <a:pt x="3393" y="1266"/>
                      <a:pt x="3310" y="1390"/>
                      <a:pt x="3091" y="1411"/>
                    </a:cubicBezTo>
                    <a:cubicBezTo>
                      <a:pt x="2822" y="1432"/>
                      <a:pt x="2573" y="1545"/>
                      <a:pt x="2303" y="1515"/>
                    </a:cubicBezTo>
                    <a:cubicBezTo>
                      <a:pt x="2189" y="1494"/>
                      <a:pt x="2086" y="1525"/>
                      <a:pt x="1992" y="1598"/>
                    </a:cubicBezTo>
                    <a:cubicBezTo>
                      <a:pt x="1816" y="1722"/>
                      <a:pt x="1619" y="1773"/>
                      <a:pt x="1422" y="1836"/>
                    </a:cubicBezTo>
                    <a:cubicBezTo>
                      <a:pt x="1162" y="1909"/>
                      <a:pt x="1028" y="2064"/>
                      <a:pt x="1028" y="2324"/>
                    </a:cubicBezTo>
                    <a:lnTo>
                      <a:pt x="1028" y="3817"/>
                    </a:lnTo>
                    <a:cubicBezTo>
                      <a:pt x="1028" y="3889"/>
                      <a:pt x="1059" y="3972"/>
                      <a:pt x="1069" y="4045"/>
                    </a:cubicBezTo>
                    <a:cubicBezTo>
                      <a:pt x="1090" y="4128"/>
                      <a:pt x="1111" y="4200"/>
                      <a:pt x="1121" y="4283"/>
                    </a:cubicBezTo>
                    <a:cubicBezTo>
                      <a:pt x="1132" y="4419"/>
                      <a:pt x="1142" y="4553"/>
                      <a:pt x="1277" y="4647"/>
                    </a:cubicBezTo>
                    <a:cubicBezTo>
                      <a:pt x="1308" y="4667"/>
                      <a:pt x="1318" y="4709"/>
                      <a:pt x="1328" y="4750"/>
                    </a:cubicBezTo>
                    <a:cubicBezTo>
                      <a:pt x="1401" y="4958"/>
                      <a:pt x="1484" y="5175"/>
                      <a:pt x="1505" y="5403"/>
                    </a:cubicBezTo>
                    <a:cubicBezTo>
                      <a:pt x="1505" y="5528"/>
                      <a:pt x="1556" y="5652"/>
                      <a:pt x="1567" y="5777"/>
                    </a:cubicBezTo>
                    <a:cubicBezTo>
                      <a:pt x="1577" y="5912"/>
                      <a:pt x="1629" y="6036"/>
                      <a:pt x="1639" y="6150"/>
                    </a:cubicBezTo>
                    <a:cubicBezTo>
                      <a:pt x="1671" y="6378"/>
                      <a:pt x="1733" y="6576"/>
                      <a:pt x="1805" y="6783"/>
                    </a:cubicBezTo>
                    <a:cubicBezTo>
                      <a:pt x="1930" y="7146"/>
                      <a:pt x="2116" y="7468"/>
                      <a:pt x="2459" y="7664"/>
                    </a:cubicBezTo>
                    <a:cubicBezTo>
                      <a:pt x="2469" y="7675"/>
                      <a:pt x="2480" y="7675"/>
                      <a:pt x="2480" y="7685"/>
                    </a:cubicBezTo>
                    <a:cubicBezTo>
                      <a:pt x="2667" y="7913"/>
                      <a:pt x="2915" y="8017"/>
                      <a:pt x="3185" y="8111"/>
                    </a:cubicBezTo>
                    <a:cubicBezTo>
                      <a:pt x="3310" y="8162"/>
                      <a:pt x="3423" y="8204"/>
                      <a:pt x="3558" y="8204"/>
                    </a:cubicBezTo>
                    <a:cubicBezTo>
                      <a:pt x="3641" y="8204"/>
                      <a:pt x="3734" y="8204"/>
                      <a:pt x="3817" y="8235"/>
                    </a:cubicBezTo>
                    <a:cubicBezTo>
                      <a:pt x="4108" y="8349"/>
                      <a:pt x="4388" y="8287"/>
                      <a:pt x="4658" y="8214"/>
                    </a:cubicBezTo>
                    <a:cubicBezTo>
                      <a:pt x="4709" y="8194"/>
                      <a:pt x="4762" y="8152"/>
                      <a:pt x="4803" y="8100"/>
                    </a:cubicBezTo>
                    <a:cubicBezTo>
                      <a:pt x="4886" y="7996"/>
                      <a:pt x="4979" y="7892"/>
                      <a:pt x="5052" y="7779"/>
                    </a:cubicBezTo>
                    <a:cubicBezTo>
                      <a:pt x="5166" y="7613"/>
                      <a:pt x="5269" y="7447"/>
                      <a:pt x="5384" y="7281"/>
                    </a:cubicBezTo>
                    <a:cubicBezTo>
                      <a:pt x="5394" y="7249"/>
                      <a:pt x="5414" y="7229"/>
                      <a:pt x="5425" y="7198"/>
                    </a:cubicBezTo>
                    <a:cubicBezTo>
                      <a:pt x="5508" y="6866"/>
                      <a:pt x="5674" y="6555"/>
                      <a:pt x="5778" y="6233"/>
                    </a:cubicBezTo>
                    <a:cubicBezTo>
                      <a:pt x="5819" y="6129"/>
                      <a:pt x="5871" y="6026"/>
                      <a:pt x="5912" y="5933"/>
                    </a:cubicBezTo>
                    <a:cubicBezTo>
                      <a:pt x="5954" y="5808"/>
                      <a:pt x="5995" y="5684"/>
                      <a:pt x="6027" y="5559"/>
                    </a:cubicBezTo>
                    <a:cubicBezTo>
                      <a:pt x="6078" y="5341"/>
                      <a:pt x="6151" y="5124"/>
                      <a:pt x="6234" y="4916"/>
                    </a:cubicBezTo>
                    <a:cubicBezTo>
                      <a:pt x="6296" y="4760"/>
                      <a:pt x="6379" y="4626"/>
                      <a:pt x="6566" y="4626"/>
                    </a:cubicBezTo>
                    <a:cubicBezTo>
                      <a:pt x="6649" y="4315"/>
                      <a:pt x="6742" y="4034"/>
                      <a:pt x="6763" y="3734"/>
                    </a:cubicBezTo>
                    <a:lnTo>
                      <a:pt x="6763" y="3713"/>
                    </a:lnTo>
                    <a:cubicBezTo>
                      <a:pt x="6908" y="3433"/>
                      <a:pt x="6846" y="3142"/>
                      <a:pt x="6866" y="2863"/>
                    </a:cubicBezTo>
                    <a:cubicBezTo>
                      <a:pt x="6877" y="2759"/>
                      <a:pt x="6866" y="2655"/>
                      <a:pt x="6877" y="2562"/>
                    </a:cubicBezTo>
                    <a:cubicBezTo>
                      <a:pt x="6887" y="2458"/>
                      <a:pt x="6877" y="2365"/>
                      <a:pt x="6815" y="2282"/>
                    </a:cubicBezTo>
                    <a:cubicBezTo>
                      <a:pt x="6783" y="2241"/>
                      <a:pt x="6763" y="2209"/>
                      <a:pt x="6753" y="2178"/>
                    </a:cubicBezTo>
                    <a:cubicBezTo>
                      <a:pt x="6659" y="1877"/>
                      <a:pt x="6442" y="1701"/>
                      <a:pt x="6182" y="1556"/>
                    </a:cubicBezTo>
                    <a:cubicBezTo>
                      <a:pt x="6089" y="1504"/>
                      <a:pt x="6006" y="1442"/>
                      <a:pt x="5912" y="1390"/>
                    </a:cubicBezTo>
                    <a:cubicBezTo>
                      <a:pt x="5819" y="1338"/>
                      <a:pt x="5736" y="1286"/>
                      <a:pt x="5643" y="1255"/>
                    </a:cubicBezTo>
                    <a:cubicBezTo>
                      <a:pt x="5570" y="1224"/>
                      <a:pt x="5487" y="1224"/>
                      <a:pt x="5414" y="1266"/>
                    </a:cubicBezTo>
                    <a:cubicBezTo>
                      <a:pt x="5124" y="1390"/>
                      <a:pt x="4834" y="1390"/>
                      <a:pt x="4543" y="1276"/>
                    </a:cubicBezTo>
                    <a:cubicBezTo>
                      <a:pt x="4430" y="1234"/>
                      <a:pt x="4305" y="1193"/>
                      <a:pt x="4170" y="1183"/>
                    </a:cubicBezTo>
                    <a:cubicBezTo>
                      <a:pt x="4004" y="1162"/>
                      <a:pt x="3921" y="1038"/>
                      <a:pt x="3900" y="902"/>
                    </a:cubicBezTo>
                    <a:cubicBezTo>
                      <a:pt x="3870" y="674"/>
                      <a:pt x="3849" y="436"/>
                      <a:pt x="3973" y="208"/>
                    </a:cubicBezTo>
                    <a:cubicBezTo>
                      <a:pt x="4025" y="104"/>
                      <a:pt x="4098" y="42"/>
                      <a:pt x="4222" y="21"/>
                    </a:cubicBezTo>
                    <a:cubicBezTo>
                      <a:pt x="4347" y="0"/>
                      <a:pt x="4471" y="10"/>
                      <a:pt x="4596" y="52"/>
                    </a:cubicBezTo>
                    <a:cubicBezTo>
                      <a:pt x="4824" y="135"/>
                      <a:pt x="5020" y="249"/>
                      <a:pt x="5239" y="342"/>
                    </a:cubicBezTo>
                    <a:cubicBezTo>
                      <a:pt x="5684" y="529"/>
                      <a:pt x="6110" y="736"/>
                      <a:pt x="6535" y="944"/>
                    </a:cubicBezTo>
                    <a:cubicBezTo>
                      <a:pt x="6815" y="996"/>
                      <a:pt x="6970" y="1245"/>
                      <a:pt x="7198" y="1369"/>
                    </a:cubicBezTo>
                    <a:cubicBezTo>
                      <a:pt x="7209" y="1379"/>
                      <a:pt x="7230" y="1400"/>
                      <a:pt x="7230" y="1421"/>
                    </a:cubicBezTo>
                    <a:cubicBezTo>
                      <a:pt x="7364" y="1639"/>
                      <a:pt x="7489" y="1867"/>
                      <a:pt x="7613" y="2095"/>
                    </a:cubicBezTo>
                    <a:cubicBezTo>
                      <a:pt x="7645" y="2158"/>
                      <a:pt x="7655" y="2230"/>
                      <a:pt x="7665" y="2292"/>
                    </a:cubicBezTo>
                    <a:cubicBezTo>
                      <a:pt x="7675" y="2344"/>
                      <a:pt x="7665" y="2396"/>
                      <a:pt x="7675" y="2437"/>
                    </a:cubicBezTo>
                    <a:cubicBezTo>
                      <a:pt x="7821" y="2790"/>
                      <a:pt x="7738" y="3163"/>
                      <a:pt x="7748" y="3527"/>
                    </a:cubicBezTo>
                    <a:cubicBezTo>
                      <a:pt x="7758" y="3651"/>
                      <a:pt x="7707" y="3785"/>
                      <a:pt x="7665" y="3900"/>
                    </a:cubicBezTo>
                    <a:cubicBezTo>
                      <a:pt x="7582" y="4180"/>
                      <a:pt x="7592" y="4491"/>
                      <a:pt x="7417" y="4750"/>
                    </a:cubicBezTo>
                    <a:cubicBezTo>
                      <a:pt x="7385" y="4792"/>
                      <a:pt x="7396" y="4864"/>
                      <a:pt x="7406" y="4916"/>
                    </a:cubicBezTo>
                    <a:cubicBezTo>
                      <a:pt x="7437" y="5165"/>
                      <a:pt x="7396" y="5393"/>
                      <a:pt x="7292" y="5611"/>
                    </a:cubicBezTo>
                    <a:cubicBezTo>
                      <a:pt x="7251" y="5705"/>
                      <a:pt x="7188" y="5777"/>
                      <a:pt x="7157" y="5880"/>
                    </a:cubicBezTo>
                    <a:cubicBezTo>
                      <a:pt x="7105" y="6088"/>
                      <a:pt x="7022" y="6285"/>
                      <a:pt x="6949" y="6493"/>
                    </a:cubicBezTo>
                    <a:cubicBezTo>
                      <a:pt x="6929" y="6544"/>
                      <a:pt x="6908" y="6586"/>
                      <a:pt x="6887" y="6627"/>
                    </a:cubicBezTo>
                    <a:cubicBezTo>
                      <a:pt x="6804" y="6721"/>
                      <a:pt x="6774" y="6835"/>
                      <a:pt x="6732" y="6949"/>
                    </a:cubicBezTo>
                    <a:cubicBezTo>
                      <a:pt x="6691" y="7074"/>
                      <a:pt x="6628" y="7187"/>
                      <a:pt x="6576" y="7302"/>
                    </a:cubicBezTo>
                    <a:cubicBezTo>
                      <a:pt x="6535" y="7385"/>
                      <a:pt x="6483" y="7457"/>
                      <a:pt x="6462" y="7540"/>
                    </a:cubicBezTo>
                    <a:cubicBezTo>
                      <a:pt x="6389" y="7872"/>
                      <a:pt x="6203" y="8141"/>
                      <a:pt x="6057" y="8432"/>
                    </a:cubicBezTo>
                    <a:cubicBezTo>
                      <a:pt x="6037" y="8494"/>
                      <a:pt x="5995" y="8535"/>
                      <a:pt x="5954" y="8577"/>
                    </a:cubicBezTo>
                    <a:cubicBezTo>
                      <a:pt x="5871" y="8681"/>
                      <a:pt x="5757" y="8784"/>
                      <a:pt x="5695" y="8899"/>
                    </a:cubicBezTo>
                    <a:cubicBezTo>
                      <a:pt x="5591" y="9075"/>
                      <a:pt x="5446" y="9210"/>
                      <a:pt x="5259" y="9282"/>
                    </a:cubicBezTo>
                    <a:cubicBezTo>
                      <a:pt x="5041" y="9376"/>
                      <a:pt x="4865" y="9521"/>
                      <a:pt x="4699" y="9676"/>
                    </a:cubicBezTo>
                    <a:cubicBezTo>
                      <a:pt x="4533" y="9821"/>
                      <a:pt x="4481" y="10050"/>
                      <a:pt x="4460" y="10268"/>
                    </a:cubicBezTo>
                    <a:cubicBezTo>
                      <a:pt x="4450" y="10402"/>
                      <a:pt x="4460" y="10547"/>
                      <a:pt x="4460" y="10683"/>
                    </a:cubicBezTo>
                    <a:cubicBezTo>
                      <a:pt x="4471" y="11771"/>
                      <a:pt x="4471" y="12850"/>
                      <a:pt x="4471" y="13939"/>
                    </a:cubicBezTo>
                    <a:cubicBezTo>
                      <a:pt x="4471" y="14084"/>
                      <a:pt x="4481" y="14230"/>
                      <a:pt x="4523" y="14385"/>
                    </a:cubicBezTo>
                    <a:cubicBezTo>
                      <a:pt x="4564" y="14509"/>
                      <a:pt x="4554" y="14654"/>
                      <a:pt x="4543" y="14790"/>
                    </a:cubicBezTo>
                    <a:cubicBezTo>
                      <a:pt x="4523" y="15122"/>
                      <a:pt x="4575" y="15443"/>
                      <a:pt x="4699" y="15754"/>
                    </a:cubicBezTo>
                    <a:cubicBezTo>
                      <a:pt x="4741" y="15837"/>
                      <a:pt x="4751" y="15940"/>
                      <a:pt x="4792" y="16034"/>
                    </a:cubicBezTo>
                    <a:cubicBezTo>
                      <a:pt x="4907" y="16355"/>
                      <a:pt x="5083" y="16636"/>
                      <a:pt x="5425" y="16770"/>
                    </a:cubicBezTo>
                    <a:cubicBezTo>
                      <a:pt x="5612" y="16853"/>
                      <a:pt x="5799" y="16947"/>
                      <a:pt x="6016" y="16926"/>
                    </a:cubicBezTo>
                    <a:cubicBezTo>
                      <a:pt x="6057" y="16915"/>
                      <a:pt x="6099" y="16915"/>
                      <a:pt x="6140" y="16936"/>
                    </a:cubicBezTo>
                    <a:cubicBezTo>
                      <a:pt x="6338" y="17030"/>
                      <a:pt x="6545" y="16998"/>
                      <a:pt x="6753" y="16998"/>
                    </a:cubicBezTo>
                    <a:cubicBezTo>
                      <a:pt x="6970" y="16998"/>
                      <a:pt x="7188" y="16988"/>
                      <a:pt x="7406" y="16998"/>
                    </a:cubicBezTo>
                    <a:cubicBezTo>
                      <a:pt x="7696" y="17009"/>
                      <a:pt x="7956" y="16926"/>
                      <a:pt x="8225" y="16853"/>
                    </a:cubicBezTo>
                    <a:cubicBezTo>
                      <a:pt x="8422" y="16812"/>
                      <a:pt x="8557" y="16687"/>
                      <a:pt x="8682" y="16542"/>
                    </a:cubicBezTo>
                    <a:cubicBezTo>
                      <a:pt x="8816" y="16397"/>
                      <a:pt x="8961" y="16252"/>
                      <a:pt x="9076" y="16076"/>
                    </a:cubicBezTo>
                    <a:cubicBezTo>
                      <a:pt x="9210" y="15878"/>
                      <a:pt x="9304" y="15682"/>
                      <a:pt x="9346" y="15453"/>
                    </a:cubicBezTo>
                    <a:cubicBezTo>
                      <a:pt x="9408" y="15152"/>
                      <a:pt x="9459" y="14862"/>
                      <a:pt x="9459" y="14562"/>
                    </a:cubicBezTo>
                    <a:cubicBezTo>
                      <a:pt x="9459" y="14509"/>
                      <a:pt x="9459" y="14458"/>
                      <a:pt x="9480" y="14416"/>
                    </a:cubicBezTo>
                    <a:cubicBezTo>
                      <a:pt x="9574" y="14209"/>
                      <a:pt x="9542" y="13991"/>
                      <a:pt x="9553" y="13773"/>
                    </a:cubicBezTo>
                    <a:cubicBezTo>
                      <a:pt x="9553" y="13576"/>
                      <a:pt x="9532" y="13368"/>
                      <a:pt x="9615" y="13182"/>
                    </a:cubicBezTo>
                    <a:cubicBezTo>
                      <a:pt x="9636" y="13120"/>
                      <a:pt x="9636" y="13047"/>
                      <a:pt x="9625" y="12974"/>
                    </a:cubicBezTo>
                    <a:cubicBezTo>
                      <a:pt x="9563" y="12404"/>
                      <a:pt x="9615" y="11824"/>
                      <a:pt x="9604" y="11243"/>
                    </a:cubicBezTo>
                    <a:cubicBezTo>
                      <a:pt x="9604" y="11211"/>
                      <a:pt x="9604" y="11160"/>
                      <a:pt x="9615" y="11128"/>
                    </a:cubicBezTo>
                    <a:cubicBezTo>
                      <a:pt x="9698" y="10962"/>
                      <a:pt x="9677" y="10776"/>
                      <a:pt x="9677" y="10600"/>
                    </a:cubicBezTo>
                    <a:lnTo>
                      <a:pt x="9677" y="9770"/>
                    </a:lnTo>
                    <a:cubicBezTo>
                      <a:pt x="9687" y="9583"/>
                      <a:pt x="9677" y="9407"/>
                      <a:pt x="9740" y="9241"/>
                    </a:cubicBezTo>
                    <a:cubicBezTo>
                      <a:pt x="9770" y="9169"/>
                      <a:pt x="9760" y="9075"/>
                      <a:pt x="9760" y="9003"/>
                    </a:cubicBezTo>
                    <a:cubicBezTo>
                      <a:pt x="9760" y="8691"/>
                      <a:pt x="9760" y="8380"/>
                      <a:pt x="9770" y="8079"/>
                    </a:cubicBezTo>
                    <a:cubicBezTo>
                      <a:pt x="9770" y="7955"/>
                      <a:pt x="9802" y="7841"/>
                      <a:pt x="9823" y="7727"/>
                    </a:cubicBezTo>
                    <a:cubicBezTo>
                      <a:pt x="9823" y="7706"/>
                      <a:pt x="9833" y="7685"/>
                      <a:pt x="9843" y="7664"/>
                    </a:cubicBezTo>
                    <a:cubicBezTo>
                      <a:pt x="9874" y="7436"/>
                      <a:pt x="9906" y="7198"/>
                      <a:pt x="9936" y="6970"/>
                    </a:cubicBezTo>
                    <a:cubicBezTo>
                      <a:pt x="9957" y="6742"/>
                      <a:pt x="9978" y="6514"/>
                      <a:pt x="10009" y="6285"/>
                    </a:cubicBezTo>
                    <a:cubicBezTo>
                      <a:pt x="10040" y="6026"/>
                      <a:pt x="10072" y="5777"/>
                      <a:pt x="10113" y="5518"/>
                    </a:cubicBezTo>
                    <a:cubicBezTo>
                      <a:pt x="10123" y="5435"/>
                      <a:pt x="10144" y="5352"/>
                      <a:pt x="10164" y="5258"/>
                    </a:cubicBezTo>
                    <a:cubicBezTo>
                      <a:pt x="10175" y="5196"/>
                      <a:pt x="10196" y="5145"/>
                      <a:pt x="10196" y="5082"/>
                    </a:cubicBezTo>
                    <a:cubicBezTo>
                      <a:pt x="10196" y="4802"/>
                      <a:pt x="10289" y="4543"/>
                      <a:pt x="10341" y="4263"/>
                    </a:cubicBezTo>
                    <a:cubicBezTo>
                      <a:pt x="10362" y="4149"/>
                      <a:pt x="10362" y="4024"/>
                      <a:pt x="10372" y="3910"/>
                    </a:cubicBezTo>
                    <a:cubicBezTo>
                      <a:pt x="10383" y="3734"/>
                      <a:pt x="10393" y="3557"/>
                      <a:pt x="10403" y="3402"/>
                    </a:cubicBezTo>
                    <a:close/>
                    <a:moveTo>
                      <a:pt x="499" y="5165"/>
                    </a:moveTo>
                    <a:lnTo>
                      <a:pt x="499" y="5476"/>
                    </a:lnTo>
                    <a:cubicBezTo>
                      <a:pt x="499" y="5611"/>
                      <a:pt x="519" y="5725"/>
                      <a:pt x="592" y="5850"/>
                    </a:cubicBezTo>
                    <a:cubicBezTo>
                      <a:pt x="685" y="6026"/>
                      <a:pt x="747" y="6233"/>
                      <a:pt x="830" y="6420"/>
                    </a:cubicBezTo>
                    <a:cubicBezTo>
                      <a:pt x="966" y="6731"/>
                      <a:pt x="1100" y="7042"/>
                      <a:pt x="1245" y="7343"/>
                    </a:cubicBezTo>
                    <a:cubicBezTo>
                      <a:pt x="1287" y="7447"/>
                      <a:pt x="1370" y="7540"/>
                      <a:pt x="1443" y="7634"/>
                    </a:cubicBezTo>
                    <a:cubicBezTo>
                      <a:pt x="1515" y="7747"/>
                      <a:pt x="1619" y="7841"/>
                      <a:pt x="1692" y="7955"/>
                    </a:cubicBezTo>
                    <a:cubicBezTo>
                      <a:pt x="1805" y="8131"/>
                      <a:pt x="1930" y="8318"/>
                      <a:pt x="2065" y="8494"/>
                    </a:cubicBezTo>
                    <a:cubicBezTo>
                      <a:pt x="2158" y="8618"/>
                      <a:pt x="2262" y="8712"/>
                      <a:pt x="2397" y="8774"/>
                    </a:cubicBezTo>
                    <a:cubicBezTo>
                      <a:pt x="2677" y="8909"/>
                      <a:pt x="2946" y="9044"/>
                      <a:pt x="3247" y="9127"/>
                    </a:cubicBezTo>
                    <a:cubicBezTo>
                      <a:pt x="3485" y="9199"/>
                      <a:pt x="3683" y="9334"/>
                      <a:pt x="3755" y="9614"/>
                    </a:cubicBezTo>
                    <a:cubicBezTo>
                      <a:pt x="3787" y="9739"/>
                      <a:pt x="3849" y="9853"/>
                      <a:pt x="3797" y="9987"/>
                    </a:cubicBezTo>
                    <a:cubicBezTo>
                      <a:pt x="3776" y="10029"/>
                      <a:pt x="3776" y="10081"/>
                      <a:pt x="3776" y="10133"/>
                    </a:cubicBezTo>
                    <a:cubicBezTo>
                      <a:pt x="3787" y="10423"/>
                      <a:pt x="3787" y="10713"/>
                      <a:pt x="3797" y="11004"/>
                    </a:cubicBezTo>
                    <a:cubicBezTo>
                      <a:pt x="3797" y="11077"/>
                      <a:pt x="3797" y="11160"/>
                      <a:pt x="3828" y="11232"/>
                    </a:cubicBezTo>
                    <a:cubicBezTo>
                      <a:pt x="3890" y="11367"/>
                      <a:pt x="3890" y="11502"/>
                      <a:pt x="3890" y="11647"/>
                    </a:cubicBezTo>
                    <a:cubicBezTo>
                      <a:pt x="3890" y="12695"/>
                      <a:pt x="3890" y="13753"/>
                      <a:pt x="3900" y="14810"/>
                    </a:cubicBezTo>
                    <a:cubicBezTo>
                      <a:pt x="3900" y="15018"/>
                      <a:pt x="3870" y="15225"/>
                      <a:pt x="3973" y="15422"/>
                    </a:cubicBezTo>
                    <a:cubicBezTo>
                      <a:pt x="3983" y="15433"/>
                      <a:pt x="3983" y="15463"/>
                      <a:pt x="3983" y="15474"/>
                    </a:cubicBezTo>
                    <a:cubicBezTo>
                      <a:pt x="3963" y="15661"/>
                      <a:pt x="4036" y="15827"/>
                      <a:pt x="4077" y="16003"/>
                    </a:cubicBezTo>
                    <a:cubicBezTo>
                      <a:pt x="4191" y="16449"/>
                      <a:pt x="4315" y="16885"/>
                      <a:pt x="4730" y="17164"/>
                    </a:cubicBezTo>
                    <a:cubicBezTo>
                      <a:pt x="4741" y="17164"/>
                      <a:pt x="4741" y="17175"/>
                      <a:pt x="4751" y="17185"/>
                    </a:cubicBezTo>
                    <a:cubicBezTo>
                      <a:pt x="4907" y="17382"/>
                      <a:pt x="5124" y="17465"/>
                      <a:pt x="5363" y="17538"/>
                    </a:cubicBezTo>
                    <a:cubicBezTo>
                      <a:pt x="5456" y="17569"/>
                      <a:pt x="5550" y="17600"/>
                      <a:pt x="5643" y="17621"/>
                    </a:cubicBezTo>
                    <a:cubicBezTo>
                      <a:pt x="5850" y="17662"/>
                      <a:pt x="6048" y="17714"/>
                      <a:pt x="6255" y="17714"/>
                    </a:cubicBezTo>
                    <a:cubicBezTo>
                      <a:pt x="6804" y="17724"/>
                      <a:pt x="7354" y="17724"/>
                      <a:pt x="7904" y="17714"/>
                    </a:cubicBezTo>
                    <a:cubicBezTo>
                      <a:pt x="7966" y="17714"/>
                      <a:pt x="8039" y="17714"/>
                      <a:pt x="8101" y="17694"/>
                    </a:cubicBezTo>
                    <a:cubicBezTo>
                      <a:pt x="8277" y="17652"/>
                      <a:pt x="8443" y="17600"/>
                      <a:pt x="8620" y="17538"/>
                    </a:cubicBezTo>
                    <a:cubicBezTo>
                      <a:pt x="8765" y="17486"/>
                      <a:pt x="8910" y="17424"/>
                      <a:pt x="9034" y="17320"/>
                    </a:cubicBezTo>
                    <a:cubicBezTo>
                      <a:pt x="9190" y="17185"/>
                      <a:pt x="9376" y="17071"/>
                      <a:pt x="9532" y="16936"/>
                    </a:cubicBezTo>
                    <a:cubicBezTo>
                      <a:pt x="9636" y="16843"/>
                      <a:pt x="9708" y="16729"/>
                      <a:pt x="9750" y="16594"/>
                    </a:cubicBezTo>
                    <a:cubicBezTo>
                      <a:pt x="9823" y="16355"/>
                      <a:pt x="9957" y="16138"/>
                      <a:pt x="9926" y="15878"/>
                    </a:cubicBezTo>
                    <a:cubicBezTo>
                      <a:pt x="10009" y="15733"/>
                      <a:pt x="9989" y="15567"/>
                      <a:pt x="9989" y="15412"/>
                    </a:cubicBezTo>
                    <a:cubicBezTo>
                      <a:pt x="9989" y="15173"/>
                      <a:pt x="9968" y="14935"/>
                      <a:pt x="10061" y="14707"/>
                    </a:cubicBezTo>
                    <a:cubicBezTo>
                      <a:pt x="10081" y="14654"/>
                      <a:pt x="10072" y="14582"/>
                      <a:pt x="10081" y="14530"/>
                    </a:cubicBezTo>
                    <a:cubicBezTo>
                      <a:pt x="10081" y="14458"/>
                      <a:pt x="10102" y="14385"/>
                      <a:pt x="10113" y="14323"/>
                    </a:cubicBezTo>
                    <a:cubicBezTo>
                      <a:pt x="10164" y="14094"/>
                      <a:pt x="10237" y="13866"/>
                      <a:pt x="10237" y="13628"/>
                    </a:cubicBezTo>
                    <a:cubicBezTo>
                      <a:pt x="10237" y="13576"/>
                      <a:pt x="10237" y="13524"/>
                      <a:pt x="10268" y="13483"/>
                    </a:cubicBezTo>
                    <a:cubicBezTo>
                      <a:pt x="10341" y="13348"/>
                      <a:pt x="10320" y="13213"/>
                      <a:pt x="10320" y="13068"/>
                    </a:cubicBezTo>
                    <a:cubicBezTo>
                      <a:pt x="10320" y="12093"/>
                      <a:pt x="10320" y="11118"/>
                      <a:pt x="10330" y="10143"/>
                    </a:cubicBezTo>
                    <a:cubicBezTo>
                      <a:pt x="10330" y="10040"/>
                      <a:pt x="10320" y="9925"/>
                      <a:pt x="10362" y="9821"/>
                    </a:cubicBezTo>
                    <a:cubicBezTo>
                      <a:pt x="10393" y="9708"/>
                      <a:pt x="10403" y="9593"/>
                      <a:pt x="10403" y="9469"/>
                    </a:cubicBezTo>
                    <a:cubicBezTo>
                      <a:pt x="10403" y="9397"/>
                      <a:pt x="10383" y="9324"/>
                      <a:pt x="10413" y="9261"/>
                    </a:cubicBezTo>
                    <a:cubicBezTo>
                      <a:pt x="10496" y="9054"/>
                      <a:pt x="10476" y="8837"/>
                      <a:pt x="10507" y="8618"/>
                    </a:cubicBezTo>
                    <a:cubicBezTo>
                      <a:pt x="10528" y="8484"/>
                      <a:pt x="10507" y="8339"/>
                      <a:pt x="10538" y="8204"/>
                    </a:cubicBezTo>
                    <a:cubicBezTo>
                      <a:pt x="10600" y="7924"/>
                      <a:pt x="10590" y="7644"/>
                      <a:pt x="10611" y="7374"/>
                    </a:cubicBezTo>
                    <a:cubicBezTo>
                      <a:pt x="10642" y="6970"/>
                      <a:pt x="10683" y="6565"/>
                      <a:pt x="10735" y="6161"/>
                    </a:cubicBezTo>
                    <a:cubicBezTo>
                      <a:pt x="10787" y="5797"/>
                      <a:pt x="10880" y="5435"/>
                      <a:pt x="10932" y="5072"/>
                    </a:cubicBezTo>
                    <a:cubicBezTo>
                      <a:pt x="10994" y="4626"/>
                      <a:pt x="11036" y="4170"/>
                      <a:pt x="11088" y="3713"/>
                    </a:cubicBezTo>
                    <a:cubicBezTo>
                      <a:pt x="11088" y="3672"/>
                      <a:pt x="11067" y="3620"/>
                      <a:pt x="11067" y="3557"/>
                    </a:cubicBezTo>
                    <a:lnTo>
                      <a:pt x="10642" y="3557"/>
                    </a:lnTo>
                    <a:cubicBezTo>
                      <a:pt x="10569" y="3640"/>
                      <a:pt x="10590" y="3734"/>
                      <a:pt x="10600" y="3817"/>
                    </a:cubicBezTo>
                    <a:cubicBezTo>
                      <a:pt x="10632" y="4180"/>
                      <a:pt x="10496" y="4532"/>
                      <a:pt x="10507" y="4885"/>
                    </a:cubicBezTo>
                    <a:cubicBezTo>
                      <a:pt x="10507" y="4916"/>
                      <a:pt x="10496" y="4947"/>
                      <a:pt x="10496" y="4979"/>
                    </a:cubicBezTo>
                    <a:cubicBezTo>
                      <a:pt x="10424" y="5341"/>
                      <a:pt x="10362" y="5694"/>
                      <a:pt x="10289" y="6057"/>
                    </a:cubicBezTo>
                    <a:lnTo>
                      <a:pt x="10289" y="6119"/>
                    </a:lnTo>
                    <a:cubicBezTo>
                      <a:pt x="10289" y="6358"/>
                      <a:pt x="10310" y="6596"/>
                      <a:pt x="10217" y="6825"/>
                    </a:cubicBezTo>
                    <a:cubicBezTo>
                      <a:pt x="10206" y="6866"/>
                      <a:pt x="10217" y="6908"/>
                      <a:pt x="10217" y="6949"/>
                    </a:cubicBezTo>
                    <a:cubicBezTo>
                      <a:pt x="10237" y="7219"/>
                      <a:pt x="10113" y="7468"/>
                      <a:pt x="10113" y="7737"/>
                    </a:cubicBezTo>
                    <a:cubicBezTo>
                      <a:pt x="10030" y="7903"/>
                      <a:pt x="10051" y="8090"/>
                      <a:pt x="10051" y="8266"/>
                    </a:cubicBezTo>
                    <a:lnTo>
                      <a:pt x="10051" y="9075"/>
                    </a:lnTo>
                    <a:cubicBezTo>
                      <a:pt x="10051" y="9148"/>
                      <a:pt x="10061" y="9241"/>
                      <a:pt x="10030" y="9303"/>
                    </a:cubicBezTo>
                    <a:cubicBezTo>
                      <a:pt x="9968" y="9469"/>
                      <a:pt x="9978" y="9635"/>
                      <a:pt x="9978" y="9801"/>
                    </a:cubicBezTo>
                    <a:lnTo>
                      <a:pt x="9978" y="10849"/>
                    </a:lnTo>
                    <a:cubicBezTo>
                      <a:pt x="9978" y="10932"/>
                      <a:pt x="9989" y="11015"/>
                      <a:pt x="9957" y="11087"/>
                    </a:cubicBezTo>
                    <a:cubicBezTo>
                      <a:pt x="9885" y="11253"/>
                      <a:pt x="9906" y="11419"/>
                      <a:pt x="9895" y="11585"/>
                    </a:cubicBezTo>
                    <a:cubicBezTo>
                      <a:pt x="9895" y="12010"/>
                      <a:pt x="9895" y="12435"/>
                      <a:pt x="9906" y="12871"/>
                    </a:cubicBezTo>
                    <a:cubicBezTo>
                      <a:pt x="9906" y="13057"/>
                      <a:pt x="9906" y="13244"/>
                      <a:pt x="9833" y="13431"/>
                    </a:cubicBezTo>
                    <a:cubicBezTo>
                      <a:pt x="9812" y="13493"/>
                      <a:pt x="9812" y="13566"/>
                      <a:pt x="9812" y="13628"/>
                    </a:cubicBezTo>
                    <a:cubicBezTo>
                      <a:pt x="9833" y="13928"/>
                      <a:pt x="9781" y="14230"/>
                      <a:pt x="9729" y="14520"/>
                    </a:cubicBezTo>
                    <a:cubicBezTo>
                      <a:pt x="9719" y="14592"/>
                      <a:pt x="9698" y="14654"/>
                      <a:pt x="9698" y="14727"/>
                    </a:cubicBezTo>
                    <a:cubicBezTo>
                      <a:pt x="9677" y="15090"/>
                      <a:pt x="9646" y="15453"/>
                      <a:pt x="9574" y="15816"/>
                    </a:cubicBezTo>
                    <a:cubicBezTo>
                      <a:pt x="9553" y="15951"/>
                      <a:pt x="9501" y="16065"/>
                      <a:pt x="9438" y="16169"/>
                    </a:cubicBezTo>
                    <a:cubicBezTo>
                      <a:pt x="9273" y="16438"/>
                      <a:pt x="9055" y="16656"/>
                      <a:pt x="8837" y="16864"/>
                    </a:cubicBezTo>
                    <a:cubicBezTo>
                      <a:pt x="8620" y="17071"/>
                      <a:pt x="8381" y="17217"/>
                      <a:pt x="8069" y="17226"/>
                    </a:cubicBezTo>
                    <a:cubicBezTo>
                      <a:pt x="8049" y="17226"/>
                      <a:pt x="8007" y="17226"/>
                      <a:pt x="7987" y="17247"/>
                    </a:cubicBezTo>
                    <a:cubicBezTo>
                      <a:pt x="7873" y="17309"/>
                      <a:pt x="7758" y="17299"/>
                      <a:pt x="7634" y="17299"/>
                    </a:cubicBezTo>
                    <a:cubicBezTo>
                      <a:pt x="7219" y="17299"/>
                      <a:pt x="6804" y="17299"/>
                      <a:pt x="6389" y="17289"/>
                    </a:cubicBezTo>
                    <a:cubicBezTo>
                      <a:pt x="6296" y="17289"/>
                      <a:pt x="6213" y="17268"/>
                      <a:pt x="6120" y="17258"/>
                    </a:cubicBezTo>
                    <a:cubicBezTo>
                      <a:pt x="6037" y="17247"/>
                      <a:pt x="5944" y="17217"/>
                      <a:pt x="5861" y="17226"/>
                    </a:cubicBezTo>
                    <a:cubicBezTo>
                      <a:pt x="5622" y="17237"/>
                      <a:pt x="5414" y="17123"/>
                      <a:pt x="5207" y="17040"/>
                    </a:cubicBezTo>
                    <a:cubicBezTo>
                      <a:pt x="5041" y="16978"/>
                      <a:pt x="4917" y="16864"/>
                      <a:pt x="4834" y="16719"/>
                    </a:cubicBezTo>
                    <a:cubicBezTo>
                      <a:pt x="4824" y="16698"/>
                      <a:pt x="4813" y="16687"/>
                      <a:pt x="4792" y="16677"/>
                    </a:cubicBezTo>
                    <a:cubicBezTo>
                      <a:pt x="4596" y="16501"/>
                      <a:pt x="4523" y="16272"/>
                      <a:pt x="4440" y="16034"/>
                    </a:cubicBezTo>
                    <a:cubicBezTo>
                      <a:pt x="4409" y="15931"/>
                      <a:pt x="4388" y="15816"/>
                      <a:pt x="4367" y="15712"/>
                    </a:cubicBezTo>
                    <a:cubicBezTo>
                      <a:pt x="4305" y="15412"/>
                      <a:pt x="4222" y="15122"/>
                      <a:pt x="4253" y="14810"/>
                    </a:cubicBezTo>
                    <a:cubicBezTo>
                      <a:pt x="4264" y="14737"/>
                      <a:pt x="4253" y="14665"/>
                      <a:pt x="4253" y="14603"/>
                    </a:cubicBezTo>
                    <a:cubicBezTo>
                      <a:pt x="4253" y="14541"/>
                      <a:pt x="4253" y="14479"/>
                      <a:pt x="4232" y="14426"/>
                    </a:cubicBezTo>
                    <a:cubicBezTo>
                      <a:pt x="4170" y="14302"/>
                      <a:pt x="4181" y="14167"/>
                      <a:pt x="4181" y="14043"/>
                    </a:cubicBezTo>
                    <a:cubicBezTo>
                      <a:pt x="4181" y="12881"/>
                      <a:pt x="4191" y="11709"/>
                      <a:pt x="4181" y="10547"/>
                    </a:cubicBezTo>
                    <a:cubicBezTo>
                      <a:pt x="4170" y="10185"/>
                      <a:pt x="4211" y="9842"/>
                      <a:pt x="4430" y="9531"/>
                    </a:cubicBezTo>
                    <a:cubicBezTo>
                      <a:pt x="4450" y="9510"/>
                      <a:pt x="4450" y="9480"/>
                      <a:pt x="4471" y="9459"/>
                    </a:cubicBezTo>
                    <a:cubicBezTo>
                      <a:pt x="4575" y="9303"/>
                      <a:pt x="4679" y="9169"/>
                      <a:pt x="4854" y="9096"/>
                    </a:cubicBezTo>
                    <a:cubicBezTo>
                      <a:pt x="4969" y="9065"/>
                      <a:pt x="5073" y="9003"/>
                      <a:pt x="5176" y="8950"/>
                    </a:cubicBezTo>
                    <a:cubicBezTo>
                      <a:pt x="5207" y="8940"/>
                      <a:pt x="5249" y="8930"/>
                      <a:pt x="5259" y="8909"/>
                    </a:cubicBezTo>
                    <a:cubicBezTo>
                      <a:pt x="5342" y="8774"/>
                      <a:pt x="5467" y="8671"/>
                      <a:pt x="5612" y="8598"/>
                    </a:cubicBezTo>
                    <a:cubicBezTo>
                      <a:pt x="5643" y="8577"/>
                      <a:pt x="5663" y="8515"/>
                      <a:pt x="5695" y="8473"/>
                    </a:cubicBezTo>
                    <a:cubicBezTo>
                      <a:pt x="5746" y="8401"/>
                      <a:pt x="5788" y="8328"/>
                      <a:pt x="5840" y="8245"/>
                    </a:cubicBezTo>
                    <a:cubicBezTo>
                      <a:pt x="5923" y="8090"/>
                      <a:pt x="6037" y="7945"/>
                      <a:pt x="6078" y="7768"/>
                    </a:cubicBezTo>
                    <a:cubicBezTo>
                      <a:pt x="6120" y="7613"/>
                      <a:pt x="6182" y="7478"/>
                      <a:pt x="6244" y="7332"/>
                    </a:cubicBezTo>
                    <a:cubicBezTo>
                      <a:pt x="6338" y="7104"/>
                      <a:pt x="6410" y="6866"/>
                      <a:pt x="6514" y="6638"/>
                    </a:cubicBezTo>
                    <a:cubicBezTo>
                      <a:pt x="6628" y="6410"/>
                      <a:pt x="6700" y="6161"/>
                      <a:pt x="6856" y="5953"/>
                    </a:cubicBezTo>
                    <a:cubicBezTo>
                      <a:pt x="6866" y="5933"/>
                      <a:pt x="6887" y="5901"/>
                      <a:pt x="6898" y="5871"/>
                    </a:cubicBezTo>
                    <a:cubicBezTo>
                      <a:pt x="6929" y="5694"/>
                      <a:pt x="7032" y="5539"/>
                      <a:pt x="7105" y="5383"/>
                    </a:cubicBezTo>
                    <a:cubicBezTo>
                      <a:pt x="7126" y="5352"/>
                      <a:pt x="7147" y="5310"/>
                      <a:pt x="7157" y="5279"/>
                    </a:cubicBezTo>
                    <a:cubicBezTo>
                      <a:pt x="7178" y="5124"/>
                      <a:pt x="7230" y="4958"/>
                      <a:pt x="7064" y="4833"/>
                    </a:cubicBezTo>
                    <a:cubicBezTo>
                      <a:pt x="6898" y="4875"/>
                      <a:pt x="6711" y="4823"/>
                      <a:pt x="6514" y="4906"/>
                    </a:cubicBezTo>
                    <a:cubicBezTo>
                      <a:pt x="6452" y="5082"/>
                      <a:pt x="6379" y="5258"/>
                      <a:pt x="6327" y="5445"/>
                    </a:cubicBezTo>
                    <a:cubicBezTo>
                      <a:pt x="6265" y="5632"/>
                      <a:pt x="6234" y="5808"/>
                      <a:pt x="6172" y="5995"/>
                    </a:cubicBezTo>
                    <a:cubicBezTo>
                      <a:pt x="6120" y="6161"/>
                      <a:pt x="6048" y="6316"/>
                      <a:pt x="5975" y="6482"/>
                    </a:cubicBezTo>
                    <a:cubicBezTo>
                      <a:pt x="5892" y="6731"/>
                      <a:pt x="5788" y="6970"/>
                      <a:pt x="5716" y="7208"/>
                    </a:cubicBezTo>
                    <a:cubicBezTo>
                      <a:pt x="5684" y="7302"/>
                      <a:pt x="5643" y="7385"/>
                      <a:pt x="5580" y="7478"/>
                    </a:cubicBezTo>
                    <a:cubicBezTo>
                      <a:pt x="5497" y="7602"/>
                      <a:pt x="5435" y="7747"/>
                      <a:pt x="5363" y="7892"/>
                    </a:cubicBezTo>
                    <a:cubicBezTo>
                      <a:pt x="5394" y="8028"/>
                      <a:pt x="5301" y="8079"/>
                      <a:pt x="5228" y="8162"/>
                    </a:cubicBezTo>
                    <a:cubicBezTo>
                      <a:pt x="5135" y="8266"/>
                      <a:pt x="5010" y="8339"/>
                      <a:pt x="4907" y="8432"/>
                    </a:cubicBezTo>
                    <a:cubicBezTo>
                      <a:pt x="4751" y="8577"/>
                      <a:pt x="4564" y="8556"/>
                      <a:pt x="4377" y="8546"/>
                    </a:cubicBezTo>
                    <a:cubicBezTo>
                      <a:pt x="4284" y="8546"/>
                      <a:pt x="4181" y="8526"/>
                      <a:pt x="4087" y="8515"/>
                    </a:cubicBezTo>
                    <a:cubicBezTo>
                      <a:pt x="3859" y="8515"/>
                      <a:pt x="3631" y="8526"/>
                      <a:pt x="3402" y="8515"/>
                    </a:cubicBezTo>
                    <a:cubicBezTo>
                      <a:pt x="3330" y="8515"/>
                      <a:pt x="3257" y="8515"/>
                      <a:pt x="3195" y="8494"/>
                    </a:cubicBezTo>
                    <a:cubicBezTo>
                      <a:pt x="3040" y="8432"/>
                      <a:pt x="2884" y="8370"/>
                      <a:pt x="2729" y="8297"/>
                    </a:cubicBezTo>
                    <a:cubicBezTo>
                      <a:pt x="2635" y="8256"/>
                      <a:pt x="2552" y="8183"/>
                      <a:pt x="2459" y="8121"/>
                    </a:cubicBezTo>
                    <a:cubicBezTo>
                      <a:pt x="2386" y="8058"/>
                      <a:pt x="2314" y="7986"/>
                      <a:pt x="2231" y="7934"/>
                    </a:cubicBezTo>
                    <a:cubicBezTo>
                      <a:pt x="1878" y="7717"/>
                      <a:pt x="1702" y="7374"/>
                      <a:pt x="1588" y="7001"/>
                    </a:cubicBezTo>
                    <a:cubicBezTo>
                      <a:pt x="1546" y="6876"/>
                      <a:pt x="1515" y="6752"/>
                      <a:pt x="1463" y="6638"/>
                    </a:cubicBezTo>
                    <a:cubicBezTo>
                      <a:pt x="1443" y="6586"/>
                      <a:pt x="1411" y="6523"/>
                      <a:pt x="1411" y="6472"/>
                    </a:cubicBezTo>
                    <a:cubicBezTo>
                      <a:pt x="1401" y="6233"/>
                      <a:pt x="1287" y="6005"/>
                      <a:pt x="1328" y="5767"/>
                    </a:cubicBezTo>
                    <a:cubicBezTo>
                      <a:pt x="1328" y="5735"/>
                      <a:pt x="1298" y="5694"/>
                      <a:pt x="1298" y="5652"/>
                    </a:cubicBezTo>
                    <a:cubicBezTo>
                      <a:pt x="1277" y="5590"/>
                      <a:pt x="1256" y="5518"/>
                      <a:pt x="1256" y="5456"/>
                    </a:cubicBezTo>
                    <a:cubicBezTo>
                      <a:pt x="1256" y="5279"/>
                      <a:pt x="1183" y="5124"/>
                      <a:pt x="1121" y="4947"/>
                    </a:cubicBezTo>
                    <a:cubicBezTo>
                      <a:pt x="934" y="5082"/>
                      <a:pt x="675" y="4968"/>
                      <a:pt x="499" y="5165"/>
                    </a:cubicBezTo>
                    <a:close/>
                    <a:moveTo>
                      <a:pt x="12633" y="1939"/>
                    </a:moveTo>
                    <a:cubicBezTo>
                      <a:pt x="12664" y="1628"/>
                      <a:pt x="12571" y="1328"/>
                      <a:pt x="12425" y="1038"/>
                    </a:cubicBezTo>
                    <a:cubicBezTo>
                      <a:pt x="12291" y="789"/>
                      <a:pt x="12084" y="633"/>
                      <a:pt x="11845" y="498"/>
                    </a:cubicBezTo>
                    <a:cubicBezTo>
                      <a:pt x="11782" y="467"/>
                      <a:pt x="11699" y="457"/>
                      <a:pt x="11616" y="446"/>
                    </a:cubicBezTo>
                    <a:cubicBezTo>
                      <a:pt x="11441" y="446"/>
                      <a:pt x="11254" y="436"/>
                      <a:pt x="11077" y="446"/>
                    </a:cubicBezTo>
                    <a:cubicBezTo>
                      <a:pt x="10860" y="478"/>
                      <a:pt x="10632" y="508"/>
                      <a:pt x="10455" y="674"/>
                    </a:cubicBezTo>
                    <a:cubicBezTo>
                      <a:pt x="10258" y="851"/>
                      <a:pt x="10102" y="1048"/>
                      <a:pt x="9989" y="1286"/>
                    </a:cubicBezTo>
                    <a:cubicBezTo>
                      <a:pt x="9843" y="1598"/>
                      <a:pt x="9833" y="1909"/>
                      <a:pt x="9989" y="2230"/>
                    </a:cubicBezTo>
                    <a:cubicBezTo>
                      <a:pt x="10019" y="2282"/>
                      <a:pt x="10030" y="2334"/>
                      <a:pt x="10040" y="2396"/>
                    </a:cubicBezTo>
                    <a:cubicBezTo>
                      <a:pt x="10061" y="2448"/>
                      <a:pt x="10061" y="2520"/>
                      <a:pt x="10092" y="2562"/>
                    </a:cubicBezTo>
                    <a:cubicBezTo>
                      <a:pt x="10196" y="2686"/>
                      <a:pt x="10258" y="2831"/>
                      <a:pt x="10362" y="2946"/>
                    </a:cubicBezTo>
                    <a:cubicBezTo>
                      <a:pt x="10549" y="3153"/>
                      <a:pt x="10777" y="3319"/>
                      <a:pt x="11088" y="3278"/>
                    </a:cubicBezTo>
                    <a:cubicBezTo>
                      <a:pt x="11212" y="3267"/>
                      <a:pt x="11337" y="3288"/>
                      <a:pt x="11450" y="3195"/>
                    </a:cubicBezTo>
                    <a:cubicBezTo>
                      <a:pt x="11503" y="3153"/>
                      <a:pt x="11596" y="3142"/>
                      <a:pt x="11679" y="3142"/>
                    </a:cubicBezTo>
                    <a:cubicBezTo>
                      <a:pt x="11876" y="3153"/>
                      <a:pt x="12031" y="3080"/>
                      <a:pt x="12197" y="2967"/>
                    </a:cubicBezTo>
                    <a:cubicBezTo>
                      <a:pt x="12457" y="2801"/>
                      <a:pt x="12591" y="2562"/>
                      <a:pt x="12623" y="2261"/>
                    </a:cubicBezTo>
                    <a:cubicBezTo>
                      <a:pt x="12633" y="2158"/>
                      <a:pt x="12633" y="2054"/>
                      <a:pt x="12633" y="1939"/>
                    </a:cubicBezTo>
                    <a:close/>
                    <a:moveTo>
                      <a:pt x="1888" y="1058"/>
                    </a:moveTo>
                    <a:cubicBezTo>
                      <a:pt x="1826" y="1058"/>
                      <a:pt x="1795" y="1058"/>
                      <a:pt x="1764" y="1068"/>
                    </a:cubicBezTo>
                    <a:cubicBezTo>
                      <a:pt x="1443" y="1162"/>
                      <a:pt x="1142" y="1307"/>
                      <a:pt x="841" y="1473"/>
                    </a:cubicBezTo>
                    <a:cubicBezTo>
                      <a:pt x="810" y="1483"/>
                      <a:pt x="779" y="1515"/>
                      <a:pt x="758" y="1545"/>
                    </a:cubicBezTo>
                    <a:cubicBezTo>
                      <a:pt x="675" y="1628"/>
                      <a:pt x="592" y="1711"/>
                      <a:pt x="519" y="1805"/>
                    </a:cubicBezTo>
                    <a:cubicBezTo>
                      <a:pt x="374" y="2012"/>
                      <a:pt x="250" y="2220"/>
                      <a:pt x="260" y="2490"/>
                    </a:cubicBezTo>
                    <a:cubicBezTo>
                      <a:pt x="270" y="2738"/>
                      <a:pt x="260" y="2987"/>
                      <a:pt x="260" y="3225"/>
                    </a:cubicBezTo>
                    <a:cubicBezTo>
                      <a:pt x="260" y="3288"/>
                      <a:pt x="250" y="3361"/>
                      <a:pt x="270" y="3402"/>
                    </a:cubicBezTo>
                    <a:cubicBezTo>
                      <a:pt x="364" y="3599"/>
                      <a:pt x="343" y="3796"/>
                      <a:pt x="353" y="3993"/>
                    </a:cubicBezTo>
                    <a:cubicBezTo>
                      <a:pt x="353" y="4045"/>
                      <a:pt x="374" y="4107"/>
                      <a:pt x="385" y="4170"/>
                    </a:cubicBezTo>
                    <a:cubicBezTo>
                      <a:pt x="395" y="4263"/>
                      <a:pt x="426" y="4356"/>
                      <a:pt x="426" y="4460"/>
                    </a:cubicBezTo>
                    <a:cubicBezTo>
                      <a:pt x="436" y="4584"/>
                      <a:pt x="468" y="4688"/>
                      <a:pt x="572" y="4781"/>
                    </a:cubicBezTo>
                    <a:cubicBezTo>
                      <a:pt x="655" y="4781"/>
                      <a:pt x="758" y="4771"/>
                      <a:pt x="862" y="4771"/>
                    </a:cubicBezTo>
                    <a:cubicBezTo>
                      <a:pt x="851" y="4677"/>
                      <a:pt x="851" y="4615"/>
                      <a:pt x="841" y="4543"/>
                    </a:cubicBezTo>
                    <a:cubicBezTo>
                      <a:pt x="800" y="4336"/>
                      <a:pt x="738" y="4117"/>
                      <a:pt x="727" y="3910"/>
                    </a:cubicBezTo>
                    <a:cubicBezTo>
                      <a:pt x="717" y="3371"/>
                      <a:pt x="727" y="2831"/>
                      <a:pt x="727" y="2303"/>
                    </a:cubicBezTo>
                    <a:cubicBezTo>
                      <a:pt x="727" y="1950"/>
                      <a:pt x="966" y="1649"/>
                      <a:pt x="1308" y="1566"/>
                    </a:cubicBezTo>
                    <a:cubicBezTo>
                      <a:pt x="1505" y="1515"/>
                      <a:pt x="1712" y="1473"/>
                      <a:pt x="1888" y="1338"/>
                    </a:cubicBezTo>
                    <a:close/>
                    <a:moveTo>
                      <a:pt x="7095" y="4688"/>
                    </a:moveTo>
                    <a:cubicBezTo>
                      <a:pt x="7136" y="4647"/>
                      <a:pt x="7157" y="4615"/>
                      <a:pt x="7178" y="4584"/>
                    </a:cubicBezTo>
                    <a:cubicBezTo>
                      <a:pt x="7198" y="4543"/>
                      <a:pt x="7219" y="4491"/>
                      <a:pt x="7230" y="4449"/>
                    </a:cubicBezTo>
                    <a:cubicBezTo>
                      <a:pt x="7271" y="4304"/>
                      <a:pt x="7302" y="4159"/>
                      <a:pt x="7344" y="4014"/>
                    </a:cubicBezTo>
                    <a:cubicBezTo>
                      <a:pt x="7437" y="3703"/>
                      <a:pt x="7509" y="3381"/>
                      <a:pt x="7479" y="3050"/>
                    </a:cubicBezTo>
                    <a:lnTo>
                      <a:pt x="7479" y="2997"/>
                    </a:lnTo>
                    <a:cubicBezTo>
                      <a:pt x="7520" y="2769"/>
                      <a:pt x="7426" y="2562"/>
                      <a:pt x="7396" y="2354"/>
                    </a:cubicBezTo>
                    <a:cubicBezTo>
                      <a:pt x="7385" y="2251"/>
                      <a:pt x="7302" y="2158"/>
                      <a:pt x="7261" y="2054"/>
                    </a:cubicBezTo>
                    <a:cubicBezTo>
                      <a:pt x="7209" y="1971"/>
                      <a:pt x="7157" y="1888"/>
                      <a:pt x="7126" y="1794"/>
                    </a:cubicBezTo>
                    <a:cubicBezTo>
                      <a:pt x="7053" y="1628"/>
                      <a:pt x="6939" y="1515"/>
                      <a:pt x="6794" y="1411"/>
                    </a:cubicBezTo>
                    <a:cubicBezTo>
                      <a:pt x="6638" y="1307"/>
                      <a:pt x="6483" y="1213"/>
                      <a:pt x="6306" y="1130"/>
                    </a:cubicBezTo>
                    <a:cubicBezTo>
                      <a:pt x="6037" y="1006"/>
                      <a:pt x="5757" y="861"/>
                      <a:pt x="5487" y="726"/>
                    </a:cubicBezTo>
                    <a:cubicBezTo>
                      <a:pt x="5425" y="819"/>
                      <a:pt x="5446" y="892"/>
                      <a:pt x="5518" y="944"/>
                    </a:cubicBezTo>
                    <a:cubicBezTo>
                      <a:pt x="5580" y="985"/>
                      <a:pt x="5663" y="1017"/>
                      <a:pt x="5736" y="1038"/>
                    </a:cubicBezTo>
                    <a:cubicBezTo>
                      <a:pt x="5892" y="1068"/>
                      <a:pt x="6016" y="1130"/>
                      <a:pt x="6131" y="1224"/>
                    </a:cubicBezTo>
                    <a:cubicBezTo>
                      <a:pt x="6182" y="1266"/>
                      <a:pt x="6234" y="1296"/>
                      <a:pt x="6286" y="1307"/>
                    </a:cubicBezTo>
                    <a:cubicBezTo>
                      <a:pt x="6452" y="1359"/>
                      <a:pt x="6555" y="1473"/>
                      <a:pt x="6691" y="1566"/>
                    </a:cubicBezTo>
                    <a:cubicBezTo>
                      <a:pt x="6732" y="1598"/>
                      <a:pt x="6763" y="1660"/>
                      <a:pt x="6815" y="1691"/>
                    </a:cubicBezTo>
                    <a:cubicBezTo>
                      <a:pt x="7032" y="1836"/>
                      <a:pt x="7105" y="2043"/>
                      <a:pt x="7126" y="2292"/>
                    </a:cubicBezTo>
                    <a:cubicBezTo>
                      <a:pt x="7147" y="2707"/>
                      <a:pt x="7032" y="3122"/>
                      <a:pt x="7064" y="3537"/>
                    </a:cubicBezTo>
                    <a:cubicBezTo>
                      <a:pt x="7074" y="3568"/>
                      <a:pt x="7064" y="3599"/>
                      <a:pt x="7053" y="3630"/>
                    </a:cubicBezTo>
                    <a:cubicBezTo>
                      <a:pt x="6970" y="3921"/>
                      <a:pt x="6919" y="4221"/>
                      <a:pt x="6898" y="4532"/>
                    </a:cubicBezTo>
                    <a:cubicBezTo>
                      <a:pt x="6898" y="4564"/>
                      <a:pt x="6908" y="4594"/>
                      <a:pt x="6908" y="4615"/>
                    </a:cubicBezTo>
                    <a:cubicBezTo>
                      <a:pt x="6970" y="4636"/>
                      <a:pt x="7022" y="4657"/>
                      <a:pt x="7095" y="4688"/>
                    </a:cubicBezTo>
                    <a:close/>
                    <a:moveTo>
                      <a:pt x="5197" y="840"/>
                    </a:moveTo>
                    <a:cubicBezTo>
                      <a:pt x="5186" y="768"/>
                      <a:pt x="5197" y="685"/>
                      <a:pt x="5156" y="643"/>
                    </a:cubicBezTo>
                    <a:cubicBezTo>
                      <a:pt x="5020" y="519"/>
                      <a:pt x="4875" y="384"/>
                      <a:pt x="4688" y="353"/>
                    </a:cubicBezTo>
                    <a:cubicBezTo>
                      <a:pt x="4564" y="322"/>
                      <a:pt x="4440" y="301"/>
                      <a:pt x="4326" y="259"/>
                    </a:cubicBezTo>
                    <a:cubicBezTo>
                      <a:pt x="4294" y="259"/>
                      <a:pt x="4264" y="270"/>
                      <a:pt x="4232" y="280"/>
                    </a:cubicBezTo>
                    <a:cubicBezTo>
                      <a:pt x="4201" y="363"/>
                      <a:pt x="4160" y="446"/>
                      <a:pt x="4139" y="529"/>
                    </a:cubicBezTo>
                    <a:cubicBezTo>
                      <a:pt x="4066" y="778"/>
                      <a:pt x="4160" y="923"/>
                      <a:pt x="4409" y="985"/>
                    </a:cubicBezTo>
                    <a:cubicBezTo>
                      <a:pt x="4460" y="1006"/>
                      <a:pt x="4533" y="985"/>
                      <a:pt x="4585" y="1017"/>
                    </a:cubicBezTo>
                    <a:cubicBezTo>
                      <a:pt x="4803" y="1110"/>
                      <a:pt x="4979" y="1038"/>
                      <a:pt x="5145" y="892"/>
                    </a:cubicBezTo>
                    <a:cubicBezTo>
                      <a:pt x="5156" y="882"/>
                      <a:pt x="5156" y="872"/>
                      <a:pt x="5197" y="840"/>
                    </a:cubicBezTo>
                    <a:close/>
                    <a:moveTo>
                      <a:pt x="2169" y="1193"/>
                    </a:moveTo>
                    <a:cubicBezTo>
                      <a:pt x="2199" y="1203"/>
                      <a:pt x="2220" y="1224"/>
                      <a:pt x="2252" y="1224"/>
                    </a:cubicBezTo>
                    <a:cubicBezTo>
                      <a:pt x="2521" y="1286"/>
                      <a:pt x="2770" y="1151"/>
                      <a:pt x="3029" y="1141"/>
                    </a:cubicBezTo>
                    <a:cubicBezTo>
                      <a:pt x="3061" y="1141"/>
                      <a:pt x="3112" y="1079"/>
                      <a:pt x="3112" y="1038"/>
                    </a:cubicBezTo>
                    <a:cubicBezTo>
                      <a:pt x="3133" y="892"/>
                      <a:pt x="3154" y="747"/>
                      <a:pt x="3081" y="591"/>
                    </a:cubicBezTo>
                    <a:cubicBezTo>
                      <a:pt x="2770" y="623"/>
                      <a:pt x="2469" y="695"/>
                      <a:pt x="2169" y="7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4"/>
              <p:cNvSpPr/>
              <p:nvPr/>
            </p:nvSpPr>
            <p:spPr>
              <a:xfrm>
                <a:off x="4642411" y="1589885"/>
                <a:ext cx="364673" cy="387286"/>
              </a:xfrm>
              <a:custGeom>
                <a:avLst/>
                <a:gdLst/>
                <a:ahLst/>
                <a:cxnLst/>
                <a:rect l="l" t="t" r="r" b="b"/>
                <a:pathLst>
                  <a:path w="1661" h="1764" extrusionOk="0">
                    <a:moveTo>
                      <a:pt x="1639" y="840"/>
                    </a:moveTo>
                    <a:lnTo>
                      <a:pt x="1639" y="1068"/>
                    </a:lnTo>
                    <a:cubicBezTo>
                      <a:pt x="1629" y="1110"/>
                      <a:pt x="1629" y="1151"/>
                      <a:pt x="1609" y="1183"/>
                    </a:cubicBezTo>
                    <a:cubicBezTo>
                      <a:pt x="1526" y="1307"/>
                      <a:pt x="1453" y="1452"/>
                      <a:pt x="1339" y="1535"/>
                    </a:cubicBezTo>
                    <a:cubicBezTo>
                      <a:pt x="1152" y="1701"/>
                      <a:pt x="913" y="1763"/>
                      <a:pt x="654" y="1763"/>
                    </a:cubicBezTo>
                    <a:cubicBezTo>
                      <a:pt x="602" y="1763"/>
                      <a:pt x="551" y="1753"/>
                      <a:pt x="509" y="1732"/>
                    </a:cubicBezTo>
                    <a:cubicBezTo>
                      <a:pt x="302" y="1607"/>
                      <a:pt x="1" y="1234"/>
                      <a:pt x="146" y="934"/>
                    </a:cubicBezTo>
                    <a:cubicBezTo>
                      <a:pt x="187" y="861"/>
                      <a:pt x="187" y="778"/>
                      <a:pt x="198" y="706"/>
                    </a:cubicBezTo>
                    <a:cubicBezTo>
                      <a:pt x="250" y="332"/>
                      <a:pt x="571" y="63"/>
                      <a:pt x="945" y="21"/>
                    </a:cubicBezTo>
                    <a:cubicBezTo>
                      <a:pt x="1214" y="0"/>
                      <a:pt x="1370" y="135"/>
                      <a:pt x="1505" y="332"/>
                    </a:cubicBezTo>
                    <a:cubicBezTo>
                      <a:pt x="1619" y="487"/>
                      <a:pt x="1660" y="664"/>
                      <a:pt x="1639" y="840"/>
                    </a:cubicBezTo>
                    <a:close/>
                    <a:moveTo>
                      <a:pt x="415" y="1151"/>
                    </a:moveTo>
                    <a:cubicBezTo>
                      <a:pt x="468" y="1224"/>
                      <a:pt x="509" y="1307"/>
                      <a:pt x="571" y="1390"/>
                    </a:cubicBezTo>
                    <a:cubicBezTo>
                      <a:pt x="613" y="1452"/>
                      <a:pt x="675" y="1483"/>
                      <a:pt x="758" y="1462"/>
                    </a:cubicBezTo>
                    <a:cubicBezTo>
                      <a:pt x="966" y="1411"/>
                      <a:pt x="1173" y="1328"/>
                      <a:pt x="1287" y="1120"/>
                    </a:cubicBezTo>
                    <a:cubicBezTo>
                      <a:pt x="1318" y="1079"/>
                      <a:pt x="1339" y="1037"/>
                      <a:pt x="1349" y="985"/>
                    </a:cubicBezTo>
                    <a:cubicBezTo>
                      <a:pt x="1370" y="798"/>
                      <a:pt x="1328" y="612"/>
                      <a:pt x="1256" y="436"/>
                    </a:cubicBezTo>
                    <a:cubicBezTo>
                      <a:pt x="1235" y="384"/>
                      <a:pt x="1183" y="342"/>
                      <a:pt x="1111" y="353"/>
                    </a:cubicBezTo>
                    <a:cubicBezTo>
                      <a:pt x="1017" y="353"/>
                      <a:pt x="913" y="363"/>
                      <a:pt x="820" y="374"/>
                    </a:cubicBezTo>
                    <a:cubicBezTo>
                      <a:pt x="737" y="374"/>
                      <a:pt x="675" y="404"/>
                      <a:pt x="644" y="467"/>
                    </a:cubicBezTo>
                    <a:cubicBezTo>
                      <a:pt x="581" y="560"/>
                      <a:pt x="530" y="653"/>
                      <a:pt x="498" y="757"/>
                    </a:cubicBezTo>
                    <a:cubicBezTo>
                      <a:pt x="468" y="872"/>
                      <a:pt x="447" y="985"/>
                      <a:pt x="415" y="1151"/>
                    </a:cubicBezTo>
                    <a:close/>
                  </a:path>
                </a:pathLst>
              </a:custGeom>
              <a:solidFill>
                <a:srgbClr val="092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95" name="Google Shape;5795;p34"/>
          <p:cNvGrpSpPr/>
          <p:nvPr/>
        </p:nvGrpSpPr>
        <p:grpSpPr>
          <a:xfrm>
            <a:off x="7386904" y="3642928"/>
            <a:ext cx="952469" cy="835939"/>
            <a:chOff x="2341500" y="1551125"/>
            <a:chExt cx="1473726" cy="1293422"/>
          </a:xfrm>
        </p:grpSpPr>
        <p:sp>
          <p:nvSpPr>
            <p:cNvPr id="5796" name="Google Shape;5796;p34"/>
            <p:cNvSpPr/>
            <p:nvPr/>
          </p:nvSpPr>
          <p:spPr>
            <a:xfrm>
              <a:off x="3611467" y="1583434"/>
              <a:ext cx="203759" cy="1257642"/>
            </a:xfrm>
            <a:custGeom>
              <a:avLst/>
              <a:gdLst/>
              <a:ahLst/>
              <a:cxnLst/>
              <a:rect l="l" t="t" r="r" b="b"/>
              <a:pathLst>
                <a:path w="1173" h="7240" extrusionOk="0">
                  <a:moveTo>
                    <a:pt x="644" y="0"/>
                  </a:moveTo>
                  <a:cubicBezTo>
                    <a:pt x="623" y="0"/>
                    <a:pt x="602" y="21"/>
                    <a:pt x="571" y="62"/>
                  </a:cubicBezTo>
                  <a:cubicBezTo>
                    <a:pt x="561" y="73"/>
                    <a:pt x="561" y="83"/>
                    <a:pt x="551" y="83"/>
                  </a:cubicBezTo>
                  <a:cubicBezTo>
                    <a:pt x="571" y="125"/>
                    <a:pt x="602" y="166"/>
                    <a:pt x="623" y="208"/>
                  </a:cubicBezTo>
                  <a:cubicBezTo>
                    <a:pt x="675" y="290"/>
                    <a:pt x="727" y="384"/>
                    <a:pt x="779" y="467"/>
                  </a:cubicBezTo>
                  <a:cubicBezTo>
                    <a:pt x="851" y="602"/>
                    <a:pt x="883" y="737"/>
                    <a:pt x="883" y="892"/>
                  </a:cubicBezTo>
                  <a:lnTo>
                    <a:pt x="883" y="3267"/>
                  </a:lnTo>
                  <a:lnTo>
                    <a:pt x="883" y="5642"/>
                  </a:lnTo>
                  <a:cubicBezTo>
                    <a:pt x="883" y="6057"/>
                    <a:pt x="883" y="6472"/>
                    <a:pt x="872" y="6887"/>
                  </a:cubicBezTo>
                  <a:lnTo>
                    <a:pt x="872" y="6918"/>
                  </a:lnTo>
                  <a:cubicBezTo>
                    <a:pt x="872" y="6949"/>
                    <a:pt x="872" y="6980"/>
                    <a:pt x="862" y="7001"/>
                  </a:cubicBezTo>
                  <a:cubicBezTo>
                    <a:pt x="851" y="7022"/>
                    <a:pt x="820" y="7052"/>
                    <a:pt x="789" y="7052"/>
                  </a:cubicBezTo>
                  <a:lnTo>
                    <a:pt x="1" y="7052"/>
                  </a:lnTo>
                  <a:lnTo>
                    <a:pt x="1" y="7084"/>
                  </a:lnTo>
                  <a:cubicBezTo>
                    <a:pt x="1" y="7229"/>
                    <a:pt x="11" y="7239"/>
                    <a:pt x="157" y="7239"/>
                  </a:cubicBezTo>
                  <a:lnTo>
                    <a:pt x="1079" y="7239"/>
                  </a:lnTo>
                  <a:cubicBezTo>
                    <a:pt x="1111" y="7239"/>
                    <a:pt x="1141" y="7208"/>
                    <a:pt x="1152" y="7188"/>
                  </a:cubicBezTo>
                  <a:cubicBezTo>
                    <a:pt x="1173" y="7146"/>
                    <a:pt x="1162" y="7105"/>
                    <a:pt x="1162" y="7073"/>
                  </a:cubicBezTo>
                  <a:cubicBezTo>
                    <a:pt x="1173" y="6658"/>
                    <a:pt x="1173" y="6244"/>
                    <a:pt x="1173" y="5829"/>
                  </a:cubicBezTo>
                  <a:lnTo>
                    <a:pt x="1173" y="1079"/>
                  </a:lnTo>
                  <a:cubicBezTo>
                    <a:pt x="1173" y="924"/>
                    <a:pt x="1141" y="788"/>
                    <a:pt x="1069" y="654"/>
                  </a:cubicBezTo>
                  <a:cubicBezTo>
                    <a:pt x="1017" y="560"/>
                    <a:pt x="966" y="477"/>
                    <a:pt x="913" y="384"/>
                  </a:cubicBezTo>
                  <a:lnTo>
                    <a:pt x="727" y="73"/>
                  </a:lnTo>
                  <a:cubicBezTo>
                    <a:pt x="696" y="21"/>
                    <a:pt x="675"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4"/>
            <p:cNvSpPr/>
            <p:nvPr/>
          </p:nvSpPr>
          <p:spPr>
            <a:xfrm>
              <a:off x="3315993" y="1709545"/>
              <a:ext cx="203933" cy="1133268"/>
            </a:xfrm>
            <a:custGeom>
              <a:avLst/>
              <a:gdLst/>
              <a:ahLst/>
              <a:cxnLst/>
              <a:rect l="l" t="t" r="r" b="b"/>
              <a:pathLst>
                <a:path w="1174" h="6524" extrusionOk="0">
                  <a:moveTo>
                    <a:pt x="664" y="0"/>
                  </a:moveTo>
                  <a:cubicBezTo>
                    <a:pt x="634" y="0"/>
                    <a:pt x="602" y="32"/>
                    <a:pt x="572" y="73"/>
                  </a:cubicBezTo>
                  <a:cubicBezTo>
                    <a:pt x="592" y="94"/>
                    <a:pt x="602" y="115"/>
                    <a:pt x="613" y="135"/>
                  </a:cubicBezTo>
                  <a:cubicBezTo>
                    <a:pt x="696" y="260"/>
                    <a:pt x="768" y="373"/>
                    <a:pt x="851" y="488"/>
                  </a:cubicBezTo>
                  <a:cubicBezTo>
                    <a:pt x="872" y="529"/>
                    <a:pt x="883" y="581"/>
                    <a:pt x="883" y="622"/>
                  </a:cubicBezTo>
                  <a:lnTo>
                    <a:pt x="883" y="3402"/>
                  </a:lnTo>
                  <a:lnTo>
                    <a:pt x="883" y="6181"/>
                  </a:lnTo>
                  <a:cubicBezTo>
                    <a:pt x="883" y="6317"/>
                    <a:pt x="862" y="6337"/>
                    <a:pt x="727" y="6337"/>
                  </a:cubicBezTo>
                  <a:lnTo>
                    <a:pt x="1" y="6337"/>
                  </a:lnTo>
                  <a:lnTo>
                    <a:pt x="1" y="6379"/>
                  </a:lnTo>
                  <a:cubicBezTo>
                    <a:pt x="1" y="6503"/>
                    <a:pt x="21" y="6524"/>
                    <a:pt x="146" y="6524"/>
                  </a:cubicBezTo>
                  <a:lnTo>
                    <a:pt x="281" y="6524"/>
                  </a:lnTo>
                  <a:cubicBezTo>
                    <a:pt x="489" y="6524"/>
                    <a:pt x="696" y="6524"/>
                    <a:pt x="903" y="6513"/>
                  </a:cubicBezTo>
                  <a:cubicBezTo>
                    <a:pt x="924" y="6524"/>
                    <a:pt x="934" y="6524"/>
                    <a:pt x="945" y="6524"/>
                  </a:cubicBezTo>
                  <a:cubicBezTo>
                    <a:pt x="966" y="6524"/>
                    <a:pt x="996" y="6513"/>
                    <a:pt x="1017" y="6513"/>
                  </a:cubicBezTo>
                  <a:cubicBezTo>
                    <a:pt x="1152" y="6513"/>
                    <a:pt x="1173" y="6503"/>
                    <a:pt x="1173" y="6368"/>
                  </a:cubicBezTo>
                  <a:lnTo>
                    <a:pt x="1173" y="3588"/>
                  </a:lnTo>
                  <a:lnTo>
                    <a:pt x="1173" y="809"/>
                  </a:lnTo>
                  <a:cubicBezTo>
                    <a:pt x="1173" y="768"/>
                    <a:pt x="1162" y="716"/>
                    <a:pt x="1142" y="675"/>
                  </a:cubicBezTo>
                  <a:cubicBezTo>
                    <a:pt x="1059" y="560"/>
                    <a:pt x="986" y="436"/>
                    <a:pt x="903" y="322"/>
                  </a:cubicBezTo>
                  <a:lnTo>
                    <a:pt x="747" y="73"/>
                  </a:lnTo>
                  <a:cubicBezTo>
                    <a:pt x="717" y="32"/>
                    <a:pt x="685" y="0"/>
                    <a:pt x="6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4"/>
            <p:cNvSpPr/>
            <p:nvPr/>
          </p:nvSpPr>
          <p:spPr>
            <a:xfrm>
              <a:off x="3022429" y="1902359"/>
              <a:ext cx="210881" cy="940452"/>
            </a:xfrm>
            <a:custGeom>
              <a:avLst/>
              <a:gdLst/>
              <a:ahLst/>
              <a:cxnLst/>
              <a:rect l="l" t="t" r="r" b="b"/>
              <a:pathLst>
                <a:path w="1214" h="5414" extrusionOk="0">
                  <a:moveTo>
                    <a:pt x="664" y="0"/>
                  </a:moveTo>
                  <a:cubicBezTo>
                    <a:pt x="644" y="0"/>
                    <a:pt x="623" y="21"/>
                    <a:pt x="602" y="42"/>
                  </a:cubicBezTo>
                  <a:lnTo>
                    <a:pt x="591" y="52"/>
                  </a:lnTo>
                  <a:cubicBezTo>
                    <a:pt x="591" y="52"/>
                    <a:pt x="591" y="62"/>
                    <a:pt x="602" y="62"/>
                  </a:cubicBezTo>
                  <a:cubicBezTo>
                    <a:pt x="654" y="135"/>
                    <a:pt x="716" y="208"/>
                    <a:pt x="778" y="280"/>
                  </a:cubicBezTo>
                  <a:cubicBezTo>
                    <a:pt x="872" y="404"/>
                    <a:pt x="923" y="529"/>
                    <a:pt x="923" y="695"/>
                  </a:cubicBezTo>
                  <a:cubicBezTo>
                    <a:pt x="913" y="1058"/>
                    <a:pt x="913" y="1411"/>
                    <a:pt x="913" y="1773"/>
                  </a:cubicBezTo>
                  <a:lnTo>
                    <a:pt x="913" y="2842"/>
                  </a:lnTo>
                  <a:lnTo>
                    <a:pt x="913" y="5051"/>
                  </a:lnTo>
                  <a:lnTo>
                    <a:pt x="913" y="5061"/>
                  </a:lnTo>
                  <a:cubicBezTo>
                    <a:pt x="913" y="5082"/>
                    <a:pt x="913" y="5113"/>
                    <a:pt x="903" y="5144"/>
                  </a:cubicBezTo>
                  <a:lnTo>
                    <a:pt x="903" y="5154"/>
                  </a:lnTo>
                  <a:cubicBezTo>
                    <a:pt x="893" y="5207"/>
                    <a:pt x="861" y="5227"/>
                    <a:pt x="799" y="5227"/>
                  </a:cubicBezTo>
                  <a:lnTo>
                    <a:pt x="1" y="5227"/>
                  </a:lnTo>
                  <a:lnTo>
                    <a:pt x="1" y="5258"/>
                  </a:lnTo>
                  <a:cubicBezTo>
                    <a:pt x="1" y="5403"/>
                    <a:pt x="11" y="5403"/>
                    <a:pt x="156" y="5403"/>
                  </a:cubicBezTo>
                  <a:lnTo>
                    <a:pt x="944" y="5403"/>
                  </a:lnTo>
                  <a:cubicBezTo>
                    <a:pt x="996" y="5403"/>
                    <a:pt x="1038" y="5414"/>
                    <a:pt x="1089" y="5414"/>
                  </a:cubicBezTo>
                  <a:cubicBezTo>
                    <a:pt x="1151" y="5414"/>
                    <a:pt x="1183" y="5382"/>
                    <a:pt x="1193" y="5331"/>
                  </a:cubicBezTo>
                  <a:cubicBezTo>
                    <a:pt x="1204" y="5299"/>
                    <a:pt x="1204" y="5269"/>
                    <a:pt x="1204" y="5237"/>
                  </a:cubicBezTo>
                  <a:lnTo>
                    <a:pt x="1204" y="3029"/>
                  </a:lnTo>
                  <a:cubicBezTo>
                    <a:pt x="1204" y="2313"/>
                    <a:pt x="1204" y="1597"/>
                    <a:pt x="1214" y="881"/>
                  </a:cubicBezTo>
                  <a:cubicBezTo>
                    <a:pt x="1214" y="715"/>
                    <a:pt x="1162" y="581"/>
                    <a:pt x="1068" y="466"/>
                  </a:cubicBezTo>
                  <a:cubicBezTo>
                    <a:pt x="1006" y="394"/>
                    <a:pt x="944" y="321"/>
                    <a:pt x="893" y="249"/>
                  </a:cubicBezTo>
                  <a:cubicBezTo>
                    <a:pt x="830" y="176"/>
                    <a:pt x="778" y="114"/>
                    <a:pt x="727" y="52"/>
                  </a:cubicBezTo>
                  <a:cubicBezTo>
                    <a:pt x="706" y="21"/>
                    <a:pt x="685" y="0"/>
                    <a:pt x="6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4"/>
            <p:cNvSpPr/>
            <p:nvPr/>
          </p:nvSpPr>
          <p:spPr>
            <a:xfrm>
              <a:off x="2698119" y="2118450"/>
              <a:ext cx="232594" cy="726097"/>
            </a:xfrm>
            <a:custGeom>
              <a:avLst/>
              <a:gdLst/>
              <a:ahLst/>
              <a:cxnLst/>
              <a:rect l="l" t="t" r="r" b="b"/>
              <a:pathLst>
                <a:path w="1339" h="4180" extrusionOk="0">
                  <a:moveTo>
                    <a:pt x="187" y="800"/>
                  </a:moveTo>
                  <a:lnTo>
                    <a:pt x="187" y="800"/>
                  </a:lnTo>
                  <a:cubicBezTo>
                    <a:pt x="166" y="820"/>
                    <a:pt x="146" y="831"/>
                    <a:pt x="125" y="840"/>
                  </a:cubicBezTo>
                  <a:lnTo>
                    <a:pt x="125" y="851"/>
                  </a:lnTo>
                  <a:cubicBezTo>
                    <a:pt x="146" y="831"/>
                    <a:pt x="166" y="820"/>
                    <a:pt x="187" y="800"/>
                  </a:cubicBezTo>
                  <a:close/>
                  <a:moveTo>
                    <a:pt x="665" y="1"/>
                  </a:moveTo>
                  <a:cubicBezTo>
                    <a:pt x="665" y="11"/>
                    <a:pt x="675" y="21"/>
                    <a:pt x="685" y="21"/>
                  </a:cubicBezTo>
                  <a:cubicBezTo>
                    <a:pt x="778" y="94"/>
                    <a:pt x="872" y="177"/>
                    <a:pt x="965" y="250"/>
                  </a:cubicBezTo>
                  <a:cubicBezTo>
                    <a:pt x="1017" y="291"/>
                    <a:pt x="1048" y="343"/>
                    <a:pt x="1048" y="416"/>
                  </a:cubicBezTo>
                  <a:cubicBezTo>
                    <a:pt x="1038" y="996"/>
                    <a:pt x="1038" y="1566"/>
                    <a:pt x="1038" y="2147"/>
                  </a:cubicBezTo>
                  <a:lnTo>
                    <a:pt x="1048" y="2147"/>
                  </a:lnTo>
                  <a:lnTo>
                    <a:pt x="1048" y="3008"/>
                  </a:lnTo>
                  <a:lnTo>
                    <a:pt x="1048" y="3880"/>
                  </a:lnTo>
                  <a:cubicBezTo>
                    <a:pt x="1048" y="3963"/>
                    <a:pt x="1017" y="3993"/>
                    <a:pt x="944" y="3993"/>
                  </a:cubicBezTo>
                  <a:lnTo>
                    <a:pt x="1" y="3993"/>
                  </a:lnTo>
                  <a:lnTo>
                    <a:pt x="1" y="4076"/>
                  </a:lnTo>
                  <a:cubicBezTo>
                    <a:pt x="1" y="4149"/>
                    <a:pt x="22" y="4180"/>
                    <a:pt x="105" y="4180"/>
                  </a:cubicBezTo>
                  <a:cubicBezTo>
                    <a:pt x="395" y="4170"/>
                    <a:pt x="685" y="4170"/>
                    <a:pt x="976" y="4170"/>
                  </a:cubicBezTo>
                  <a:lnTo>
                    <a:pt x="1235" y="4170"/>
                  </a:lnTo>
                  <a:cubicBezTo>
                    <a:pt x="1308" y="4170"/>
                    <a:pt x="1338" y="4149"/>
                    <a:pt x="1338" y="4066"/>
                  </a:cubicBezTo>
                  <a:cubicBezTo>
                    <a:pt x="1328" y="3485"/>
                    <a:pt x="1338" y="2905"/>
                    <a:pt x="1338" y="2324"/>
                  </a:cubicBezTo>
                  <a:lnTo>
                    <a:pt x="1328" y="2324"/>
                  </a:lnTo>
                  <a:cubicBezTo>
                    <a:pt x="1328" y="1753"/>
                    <a:pt x="1328" y="1172"/>
                    <a:pt x="1338" y="602"/>
                  </a:cubicBezTo>
                  <a:cubicBezTo>
                    <a:pt x="1338" y="529"/>
                    <a:pt x="1308" y="478"/>
                    <a:pt x="1255" y="426"/>
                  </a:cubicBezTo>
                  <a:lnTo>
                    <a:pt x="976" y="208"/>
                  </a:lnTo>
                  <a:cubicBezTo>
                    <a:pt x="913" y="156"/>
                    <a:pt x="861" y="114"/>
                    <a:pt x="799" y="63"/>
                  </a:cubicBezTo>
                  <a:cubicBezTo>
                    <a:pt x="748" y="21"/>
                    <a:pt x="716" y="1"/>
                    <a:pt x="6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4"/>
            <p:cNvSpPr/>
            <p:nvPr/>
          </p:nvSpPr>
          <p:spPr>
            <a:xfrm>
              <a:off x="2391875" y="2332804"/>
              <a:ext cx="237979" cy="511742"/>
            </a:xfrm>
            <a:custGeom>
              <a:avLst/>
              <a:gdLst/>
              <a:ahLst/>
              <a:cxnLst/>
              <a:rect l="l" t="t" r="r" b="b"/>
              <a:pathLst>
                <a:path w="1370" h="2946" extrusionOk="0">
                  <a:moveTo>
                    <a:pt x="706" y="0"/>
                  </a:moveTo>
                  <a:cubicBezTo>
                    <a:pt x="695" y="0"/>
                    <a:pt x="685" y="0"/>
                    <a:pt x="664" y="11"/>
                  </a:cubicBezTo>
                  <a:cubicBezTo>
                    <a:pt x="706" y="42"/>
                    <a:pt x="737" y="74"/>
                    <a:pt x="768" y="104"/>
                  </a:cubicBezTo>
                  <a:cubicBezTo>
                    <a:pt x="851" y="187"/>
                    <a:pt x="944" y="270"/>
                    <a:pt x="1027" y="364"/>
                  </a:cubicBezTo>
                  <a:cubicBezTo>
                    <a:pt x="1059" y="385"/>
                    <a:pt x="1069" y="436"/>
                    <a:pt x="1069" y="478"/>
                  </a:cubicBezTo>
                  <a:cubicBezTo>
                    <a:pt x="1069" y="1038"/>
                    <a:pt x="1079" y="1588"/>
                    <a:pt x="1079" y="2137"/>
                  </a:cubicBezTo>
                  <a:lnTo>
                    <a:pt x="1079" y="2334"/>
                  </a:lnTo>
                  <a:lnTo>
                    <a:pt x="1079" y="2625"/>
                  </a:lnTo>
                  <a:cubicBezTo>
                    <a:pt x="1069" y="2738"/>
                    <a:pt x="1048" y="2759"/>
                    <a:pt x="934" y="2759"/>
                  </a:cubicBezTo>
                  <a:lnTo>
                    <a:pt x="1" y="2759"/>
                  </a:lnTo>
                  <a:lnTo>
                    <a:pt x="1" y="2780"/>
                  </a:lnTo>
                  <a:cubicBezTo>
                    <a:pt x="1" y="2904"/>
                    <a:pt x="42" y="2946"/>
                    <a:pt x="167" y="2946"/>
                  </a:cubicBezTo>
                  <a:lnTo>
                    <a:pt x="1225" y="2946"/>
                  </a:lnTo>
                  <a:cubicBezTo>
                    <a:pt x="1338" y="2946"/>
                    <a:pt x="1359" y="2925"/>
                    <a:pt x="1370" y="2811"/>
                  </a:cubicBezTo>
                  <a:lnTo>
                    <a:pt x="1370" y="2324"/>
                  </a:lnTo>
                  <a:cubicBezTo>
                    <a:pt x="1370" y="1774"/>
                    <a:pt x="1359" y="1214"/>
                    <a:pt x="1359" y="664"/>
                  </a:cubicBezTo>
                  <a:cubicBezTo>
                    <a:pt x="1359" y="623"/>
                    <a:pt x="1349" y="571"/>
                    <a:pt x="1317" y="540"/>
                  </a:cubicBezTo>
                  <a:cubicBezTo>
                    <a:pt x="1234" y="457"/>
                    <a:pt x="1142" y="374"/>
                    <a:pt x="1059" y="281"/>
                  </a:cubicBezTo>
                  <a:cubicBezTo>
                    <a:pt x="976" y="208"/>
                    <a:pt x="893" y="136"/>
                    <a:pt x="820" y="63"/>
                  </a:cubicBezTo>
                  <a:cubicBezTo>
                    <a:pt x="768" y="21"/>
                    <a:pt x="737" y="0"/>
                    <a:pt x="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4"/>
            <p:cNvSpPr/>
            <p:nvPr/>
          </p:nvSpPr>
          <p:spPr>
            <a:xfrm>
              <a:off x="3578984" y="1572491"/>
              <a:ext cx="166064" cy="1214563"/>
            </a:xfrm>
            <a:custGeom>
              <a:avLst/>
              <a:gdLst/>
              <a:ahLst/>
              <a:cxnLst/>
              <a:rect l="l" t="t" r="r" b="b"/>
              <a:pathLst>
                <a:path w="956" h="6992" extrusionOk="0">
                  <a:moveTo>
                    <a:pt x="862" y="997"/>
                  </a:moveTo>
                  <a:cubicBezTo>
                    <a:pt x="883" y="1038"/>
                    <a:pt x="904" y="1079"/>
                    <a:pt x="904" y="1121"/>
                  </a:cubicBezTo>
                  <a:cubicBezTo>
                    <a:pt x="904" y="1162"/>
                    <a:pt x="883" y="1204"/>
                    <a:pt x="862" y="1245"/>
                  </a:cubicBezTo>
                  <a:cubicBezTo>
                    <a:pt x="851" y="1215"/>
                    <a:pt x="831" y="1173"/>
                    <a:pt x="810" y="1132"/>
                  </a:cubicBezTo>
                  <a:lnTo>
                    <a:pt x="810" y="1121"/>
                  </a:lnTo>
                  <a:lnTo>
                    <a:pt x="810" y="1111"/>
                  </a:lnTo>
                  <a:cubicBezTo>
                    <a:pt x="831" y="1070"/>
                    <a:pt x="851" y="1038"/>
                    <a:pt x="862" y="997"/>
                  </a:cubicBezTo>
                  <a:close/>
                  <a:moveTo>
                    <a:pt x="851" y="1464"/>
                  </a:moveTo>
                  <a:cubicBezTo>
                    <a:pt x="872" y="1484"/>
                    <a:pt x="893" y="1505"/>
                    <a:pt x="893" y="1526"/>
                  </a:cubicBezTo>
                  <a:lnTo>
                    <a:pt x="893" y="2729"/>
                  </a:lnTo>
                  <a:cubicBezTo>
                    <a:pt x="893" y="2750"/>
                    <a:pt x="883" y="2770"/>
                    <a:pt x="872" y="2801"/>
                  </a:cubicBezTo>
                  <a:lnTo>
                    <a:pt x="851" y="2801"/>
                  </a:lnTo>
                  <a:cubicBezTo>
                    <a:pt x="841" y="2770"/>
                    <a:pt x="831" y="2739"/>
                    <a:pt x="831" y="2708"/>
                  </a:cubicBezTo>
                  <a:lnTo>
                    <a:pt x="831" y="1526"/>
                  </a:lnTo>
                  <a:cubicBezTo>
                    <a:pt x="831" y="1505"/>
                    <a:pt x="841" y="1484"/>
                    <a:pt x="851" y="1464"/>
                  </a:cubicBezTo>
                  <a:close/>
                  <a:moveTo>
                    <a:pt x="893" y="5176"/>
                  </a:moveTo>
                  <a:cubicBezTo>
                    <a:pt x="893" y="5228"/>
                    <a:pt x="862" y="5301"/>
                    <a:pt x="810" y="5373"/>
                  </a:cubicBezTo>
                  <a:cubicBezTo>
                    <a:pt x="779" y="5415"/>
                    <a:pt x="738" y="5456"/>
                    <a:pt x="706" y="5467"/>
                  </a:cubicBezTo>
                  <a:cubicBezTo>
                    <a:pt x="696" y="5456"/>
                    <a:pt x="696" y="5435"/>
                    <a:pt x="706" y="5425"/>
                  </a:cubicBezTo>
                  <a:lnTo>
                    <a:pt x="706" y="5405"/>
                  </a:lnTo>
                  <a:cubicBezTo>
                    <a:pt x="717" y="5384"/>
                    <a:pt x="717" y="5363"/>
                    <a:pt x="727" y="5342"/>
                  </a:cubicBezTo>
                  <a:cubicBezTo>
                    <a:pt x="738" y="5332"/>
                    <a:pt x="748" y="5311"/>
                    <a:pt x="758" y="5301"/>
                  </a:cubicBezTo>
                  <a:cubicBezTo>
                    <a:pt x="758" y="5290"/>
                    <a:pt x="768" y="5269"/>
                    <a:pt x="779" y="5259"/>
                  </a:cubicBezTo>
                  <a:lnTo>
                    <a:pt x="810" y="5228"/>
                  </a:lnTo>
                  <a:lnTo>
                    <a:pt x="841" y="5197"/>
                  </a:lnTo>
                  <a:cubicBezTo>
                    <a:pt x="851" y="5186"/>
                    <a:pt x="851" y="5186"/>
                    <a:pt x="862" y="5186"/>
                  </a:cubicBezTo>
                  <a:cubicBezTo>
                    <a:pt x="872" y="5176"/>
                    <a:pt x="883" y="5176"/>
                    <a:pt x="893" y="5176"/>
                  </a:cubicBezTo>
                  <a:close/>
                  <a:moveTo>
                    <a:pt x="883" y="5435"/>
                  </a:moveTo>
                  <a:cubicBezTo>
                    <a:pt x="893" y="5435"/>
                    <a:pt x="893" y="5456"/>
                    <a:pt x="914" y="5477"/>
                  </a:cubicBezTo>
                  <a:cubicBezTo>
                    <a:pt x="883" y="5518"/>
                    <a:pt x="841" y="5571"/>
                    <a:pt x="810" y="5622"/>
                  </a:cubicBezTo>
                  <a:cubicBezTo>
                    <a:pt x="800" y="5633"/>
                    <a:pt x="789" y="5643"/>
                    <a:pt x="779" y="5664"/>
                  </a:cubicBezTo>
                  <a:cubicBezTo>
                    <a:pt x="779" y="5669"/>
                    <a:pt x="771" y="5672"/>
                    <a:pt x="762" y="5672"/>
                  </a:cubicBezTo>
                  <a:cubicBezTo>
                    <a:pt x="753" y="5672"/>
                    <a:pt x="743" y="5669"/>
                    <a:pt x="738" y="5664"/>
                  </a:cubicBezTo>
                  <a:cubicBezTo>
                    <a:pt x="727" y="5654"/>
                    <a:pt x="727" y="5633"/>
                    <a:pt x="727" y="5622"/>
                  </a:cubicBezTo>
                  <a:cubicBezTo>
                    <a:pt x="758" y="5581"/>
                    <a:pt x="779" y="5529"/>
                    <a:pt x="810" y="5488"/>
                  </a:cubicBezTo>
                  <a:cubicBezTo>
                    <a:pt x="821" y="5477"/>
                    <a:pt x="831" y="5467"/>
                    <a:pt x="841" y="5446"/>
                  </a:cubicBezTo>
                  <a:cubicBezTo>
                    <a:pt x="841" y="5435"/>
                    <a:pt x="872" y="5435"/>
                    <a:pt x="883" y="5435"/>
                  </a:cubicBezTo>
                  <a:close/>
                  <a:moveTo>
                    <a:pt x="924" y="5716"/>
                  </a:moveTo>
                  <a:cubicBezTo>
                    <a:pt x="934" y="5716"/>
                    <a:pt x="945" y="5737"/>
                    <a:pt x="945" y="5757"/>
                  </a:cubicBezTo>
                  <a:lnTo>
                    <a:pt x="914" y="5819"/>
                  </a:lnTo>
                  <a:cubicBezTo>
                    <a:pt x="893" y="5850"/>
                    <a:pt x="883" y="5871"/>
                    <a:pt x="862" y="5902"/>
                  </a:cubicBezTo>
                  <a:cubicBezTo>
                    <a:pt x="841" y="5923"/>
                    <a:pt x="831" y="5954"/>
                    <a:pt x="810" y="5975"/>
                  </a:cubicBezTo>
                  <a:cubicBezTo>
                    <a:pt x="800" y="5985"/>
                    <a:pt x="789" y="6006"/>
                    <a:pt x="789" y="6016"/>
                  </a:cubicBezTo>
                  <a:cubicBezTo>
                    <a:pt x="768" y="6037"/>
                    <a:pt x="738" y="6037"/>
                    <a:pt x="717" y="6048"/>
                  </a:cubicBezTo>
                  <a:cubicBezTo>
                    <a:pt x="717" y="6027"/>
                    <a:pt x="706" y="5995"/>
                    <a:pt x="717" y="5975"/>
                  </a:cubicBezTo>
                  <a:cubicBezTo>
                    <a:pt x="738" y="5923"/>
                    <a:pt x="779" y="5871"/>
                    <a:pt x="810" y="5819"/>
                  </a:cubicBezTo>
                  <a:cubicBezTo>
                    <a:pt x="831" y="5788"/>
                    <a:pt x="851" y="5757"/>
                    <a:pt x="872" y="5737"/>
                  </a:cubicBezTo>
                  <a:cubicBezTo>
                    <a:pt x="872" y="5726"/>
                    <a:pt x="904" y="5716"/>
                    <a:pt x="924" y="5716"/>
                  </a:cubicBezTo>
                  <a:close/>
                  <a:moveTo>
                    <a:pt x="883" y="6110"/>
                  </a:moveTo>
                  <a:cubicBezTo>
                    <a:pt x="893" y="6120"/>
                    <a:pt x="904" y="6151"/>
                    <a:pt x="904" y="6161"/>
                  </a:cubicBezTo>
                  <a:cubicBezTo>
                    <a:pt x="872" y="6203"/>
                    <a:pt x="841" y="6244"/>
                    <a:pt x="821" y="6286"/>
                  </a:cubicBezTo>
                  <a:lnTo>
                    <a:pt x="810" y="6297"/>
                  </a:lnTo>
                  <a:cubicBezTo>
                    <a:pt x="779" y="6348"/>
                    <a:pt x="758" y="6389"/>
                    <a:pt x="727" y="6431"/>
                  </a:cubicBezTo>
                  <a:cubicBezTo>
                    <a:pt x="717" y="6442"/>
                    <a:pt x="696" y="6442"/>
                    <a:pt x="685" y="6442"/>
                  </a:cubicBezTo>
                  <a:cubicBezTo>
                    <a:pt x="675" y="6431"/>
                    <a:pt x="665" y="6410"/>
                    <a:pt x="665" y="6400"/>
                  </a:cubicBezTo>
                  <a:cubicBezTo>
                    <a:pt x="717" y="6327"/>
                    <a:pt x="758" y="6255"/>
                    <a:pt x="810" y="6182"/>
                  </a:cubicBezTo>
                  <a:cubicBezTo>
                    <a:pt x="821" y="6161"/>
                    <a:pt x="841" y="6141"/>
                    <a:pt x="851" y="6120"/>
                  </a:cubicBezTo>
                  <a:cubicBezTo>
                    <a:pt x="862" y="6120"/>
                    <a:pt x="862" y="6120"/>
                    <a:pt x="883" y="6110"/>
                  </a:cubicBezTo>
                  <a:close/>
                  <a:moveTo>
                    <a:pt x="530" y="1"/>
                  </a:moveTo>
                  <a:cubicBezTo>
                    <a:pt x="354" y="261"/>
                    <a:pt x="188" y="499"/>
                    <a:pt x="22" y="738"/>
                  </a:cubicBezTo>
                  <a:cubicBezTo>
                    <a:pt x="12" y="768"/>
                    <a:pt x="1" y="800"/>
                    <a:pt x="1" y="831"/>
                  </a:cubicBezTo>
                  <a:cubicBezTo>
                    <a:pt x="12" y="2863"/>
                    <a:pt x="12" y="4896"/>
                    <a:pt x="22" y="6929"/>
                  </a:cubicBezTo>
                  <a:lnTo>
                    <a:pt x="22" y="6991"/>
                  </a:lnTo>
                  <a:lnTo>
                    <a:pt x="955" y="6991"/>
                  </a:lnTo>
                  <a:lnTo>
                    <a:pt x="955" y="5664"/>
                  </a:lnTo>
                  <a:lnTo>
                    <a:pt x="955" y="831"/>
                  </a:lnTo>
                  <a:cubicBezTo>
                    <a:pt x="955" y="789"/>
                    <a:pt x="945" y="748"/>
                    <a:pt x="924" y="706"/>
                  </a:cubicBezTo>
                  <a:cubicBezTo>
                    <a:pt x="893" y="644"/>
                    <a:pt x="851" y="572"/>
                    <a:pt x="810" y="499"/>
                  </a:cubicBezTo>
                  <a:cubicBezTo>
                    <a:pt x="738" y="364"/>
                    <a:pt x="665" y="229"/>
                    <a:pt x="592" y="84"/>
                  </a:cubicBezTo>
                  <a:cubicBezTo>
                    <a:pt x="572" y="63"/>
                    <a:pt x="561" y="42"/>
                    <a:pt x="5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4"/>
            <p:cNvSpPr/>
            <p:nvPr/>
          </p:nvSpPr>
          <p:spPr>
            <a:xfrm>
              <a:off x="3287158" y="1698602"/>
              <a:ext cx="164154" cy="1093836"/>
            </a:xfrm>
            <a:custGeom>
              <a:avLst/>
              <a:gdLst/>
              <a:ahLst/>
              <a:cxnLst/>
              <a:rect l="l" t="t" r="r" b="b"/>
              <a:pathLst>
                <a:path w="945" h="6297" extrusionOk="0">
                  <a:moveTo>
                    <a:pt x="830" y="738"/>
                  </a:moveTo>
                  <a:cubicBezTo>
                    <a:pt x="830" y="738"/>
                    <a:pt x="851" y="748"/>
                    <a:pt x="851" y="758"/>
                  </a:cubicBezTo>
                  <a:cubicBezTo>
                    <a:pt x="872" y="789"/>
                    <a:pt x="851" y="934"/>
                    <a:pt x="800" y="966"/>
                  </a:cubicBezTo>
                  <a:lnTo>
                    <a:pt x="800" y="758"/>
                  </a:lnTo>
                  <a:cubicBezTo>
                    <a:pt x="800" y="758"/>
                    <a:pt x="821" y="738"/>
                    <a:pt x="830" y="738"/>
                  </a:cubicBezTo>
                  <a:close/>
                  <a:moveTo>
                    <a:pt x="830" y="1162"/>
                  </a:moveTo>
                  <a:cubicBezTo>
                    <a:pt x="883" y="1235"/>
                    <a:pt x="883" y="1547"/>
                    <a:pt x="830" y="1619"/>
                  </a:cubicBezTo>
                  <a:cubicBezTo>
                    <a:pt x="768" y="1567"/>
                    <a:pt x="768" y="1204"/>
                    <a:pt x="830" y="1162"/>
                  </a:cubicBezTo>
                  <a:close/>
                  <a:moveTo>
                    <a:pt x="551" y="1"/>
                  </a:moveTo>
                  <a:cubicBezTo>
                    <a:pt x="530" y="22"/>
                    <a:pt x="519" y="22"/>
                    <a:pt x="509" y="32"/>
                  </a:cubicBezTo>
                  <a:cubicBezTo>
                    <a:pt x="353" y="250"/>
                    <a:pt x="187" y="468"/>
                    <a:pt x="22" y="685"/>
                  </a:cubicBezTo>
                  <a:cubicBezTo>
                    <a:pt x="1" y="717"/>
                    <a:pt x="1" y="758"/>
                    <a:pt x="1" y="800"/>
                  </a:cubicBezTo>
                  <a:lnTo>
                    <a:pt x="1" y="6203"/>
                  </a:lnTo>
                  <a:lnTo>
                    <a:pt x="1" y="6297"/>
                  </a:lnTo>
                  <a:lnTo>
                    <a:pt x="924" y="6297"/>
                  </a:lnTo>
                  <a:lnTo>
                    <a:pt x="924" y="6234"/>
                  </a:lnTo>
                  <a:cubicBezTo>
                    <a:pt x="934" y="5695"/>
                    <a:pt x="934" y="5156"/>
                    <a:pt x="934" y="4616"/>
                  </a:cubicBezTo>
                  <a:cubicBezTo>
                    <a:pt x="945" y="3299"/>
                    <a:pt x="945" y="1992"/>
                    <a:pt x="945" y="675"/>
                  </a:cubicBezTo>
                  <a:cubicBezTo>
                    <a:pt x="945" y="655"/>
                    <a:pt x="945" y="634"/>
                    <a:pt x="934" y="623"/>
                  </a:cubicBezTo>
                  <a:cubicBezTo>
                    <a:pt x="883" y="540"/>
                    <a:pt x="830" y="457"/>
                    <a:pt x="779" y="385"/>
                  </a:cubicBezTo>
                  <a:cubicBezTo>
                    <a:pt x="706" y="261"/>
                    <a:pt x="623" y="136"/>
                    <a:pt x="5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4"/>
            <p:cNvSpPr/>
            <p:nvPr/>
          </p:nvSpPr>
          <p:spPr>
            <a:xfrm>
              <a:off x="2989946" y="1893153"/>
              <a:ext cx="173186" cy="893899"/>
            </a:xfrm>
            <a:custGeom>
              <a:avLst/>
              <a:gdLst/>
              <a:ahLst/>
              <a:cxnLst/>
              <a:rect l="l" t="t" r="r" b="b"/>
              <a:pathLst>
                <a:path w="997" h="5146" extrusionOk="0">
                  <a:moveTo>
                    <a:pt x="291" y="489"/>
                  </a:moveTo>
                  <a:cubicBezTo>
                    <a:pt x="291" y="499"/>
                    <a:pt x="301" y="510"/>
                    <a:pt x="301" y="510"/>
                  </a:cubicBezTo>
                  <a:cubicBezTo>
                    <a:pt x="260" y="561"/>
                    <a:pt x="208" y="602"/>
                    <a:pt x="167" y="644"/>
                  </a:cubicBezTo>
                  <a:cubicBezTo>
                    <a:pt x="162" y="649"/>
                    <a:pt x="154" y="652"/>
                    <a:pt x="146" y="652"/>
                  </a:cubicBezTo>
                  <a:cubicBezTo>
                    <a:pt x="138" y="652"/>
                    <a:pt x="130" y="649"/>
                    <a:pt x="125" y="644"/>
                  </a:cubicBezTo>
                  <a:cubicBezTo>
                    <a:pt x="115" y="634"/>
                    <a:pt x="115" y="613"/>
                    <a:pt x="115" y="602"/>
                  </a:cubicBezTo>
                  <a:cubicBezTo>
                    <a:pt x="125" y="561"/>
                    <a:pt x="239" y="489"/>
                    <a:pt x="291" y="489"/>
                  </a:cubicBezTo>
                  <a:close/>
                  <a:moveTo>
                    <a:pt x="250" y="706"/>
                  </a:moveTo>
                  <a:cubicBezTo>
                    <a:pt x="260" y="717"/>
                    <a:pt x="271" y="717"/>
                    <a:pt x="281" y="727"/>
                  </a:cubicBezTo>
                  <a:cubicBezTo>
                    <a:pt x="239" y="779"/>
                    <a:pt x="208" y="831"/>
                    <a:pt x="167" y="883"/>
                  </a:cubicBezTo>
                  <a:lnTo>
                    <a:pt x="125" y="883"/>
                  </a:lnTo>
                  <a:cubicBezTo>
                    <a:pt x="115" y="872"/>
                    <a:pt x="115" y="862"/>
                    <a:pt x="115" y="851"/>
                  </a:cubicBezTo>
                  <a:cubicBezTo>
                    <a:pt x="115" y="800"/>
                    <a:pt x="198" y="717"/>
                    <a:pt x="250" y="706"/>
                  </a:cubicBezTo>
                  <a:close/>
                  <a:moveTo>
                    <a:pt x="239" y="966"/>
                  </a:moveTo>
                  <a:lnTo>
                    <a:pt x="271" y="997"/>
                  </a:lnTo>
                  <a:cubicBezTo>
                    <a:pt x="239" y="1038"/>
                    <a:pt x="218" y="1070"/>
                    <a:pt x="188" y="1100"/>
                  </a:cubicBezTo>
                  <a:cubicBezTo>
                    <a:pt x="177" y="1100"/>
                    <a:pt x="156" y="1090"/>
                    <a:pt x="125" y="1070"/>
                  </a:cubicBezTo>
                  <a:cubicBezTo>
                    <a:pt x="167" y="1028"/>
                    <a:pt x="208" y="997"/>
                    <a:pt x="239" y="966"/>
                  </a:cubicBezTo>
                  <a:close/>
                  <a:moveTo>
                    <a:pt x="550" y="1"/>
                  </a:moveTo>
                  <a:cubicBezTo>
                    <a:pt x="529" y="12"/>
                    <a:pt x="520" y="22"/>
                    <a:pt x="509" y="32"/>
                  </a:cubicBezTo>
                  <a:cubicBezTo>
                    <a:pt x="374" y="198"/>
                    <a:pt x="229" y="374"/>
                    <a:pt x="84" y="540"/>
                  </a:cubicBezTo>
                  <a:cubicBezTo>
                    <a:pt x="32" y="602"/>
                    <a:pt x="11" y="675"/>
                    <a:pt x="11" y="758"/>
                  </a:cubicBezTo>
                  <a:cubicBezTo>
                    <a:pt x="11" y="1733"/>
                    <a:pt x="1" y="2697"/>
                    <a:pt x="1" y="3672"/>
                  </a:cubicBezTo>
                  <a:lnTo>
                    <a:pt x="1" y="5062"/>
                  </a:lnTo>
                  <a:cubicBezTo>
                    <a:pt x="1" y="5094"/>
                    <a:pt x="1" y="5114"/>
                    <a:pt x="11" y="5145"/>
                  </a:cubicBezTo>
                  <a:lnTo>
                    <a:pt x="997" y="5145"/>
                  </a:lnTo>
                  <a:lnTo>
                    <a:pt x="997" y="5083"/>
                  </a:lnTo>
                  <a:lnTo>
                    <a:pt x="997" y="675"/>
                  </a:lnTo>
                  <a:cubicBezTo>
                    <a:pt x="997" y="644"/>
                    <a:pt x="997" y="613"/>
                    <a:pt x="986" y="593"/>
                  </a:cubicBezTo>
                  <a:cubicBezTo>
                    <a:pt x="914" y="499"/>
                    <a:pt x="851" y="406"/>
                    <a:pt x="789" y="323"/>
                  </a:cubicBezTo>
                  <a:cubicBezTo>
                    <a:pt x="706" y="208"/>
                    <a:pt x="633" y="105"/>
                    <a:pt x="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4"/>
            <p:cNvSpPr/>
            <p:nvPr/>
          </p:nvSpPr>
          <p:spPr>
            <a:xfrm>
              <a:off x="2667547" y="2109938"/>
              <a:ext cx="192989" cy="680586"/>
            </a:xfrm>
            <a:custGeom>
              <a:avLst/>
              <a:gdLst/>
              <a:ahLst/>
              <a:cxnLst/>
              <a:rect l="l" t="t" r="r" b="b"/>
              <a:pathLst>
                <a:path w="1111" h="3918" extrusionOk="0">
                  <a:moveTo>
                    <a:pt x="311" y="329"/>
                  </a:moveTo>
                  <a:cubicBezTo>
                    <a:pt x="322" y="371"/>
                    <a:pt x="343" y="402"/>
                    <a:pt x="332" y="402"/>
                  </a:cubicBezTo>
                  <a:cubicBezTo>
                    <a:pt x="301" y="444"/>
                    <a:pt x="249" y="475"/>
                    <a:pt x="208" y="516"/>
                  </a:cubicBezTo>
                  <a:cubicBezTo>
                    <a:pt x="198" y="495"/>
                    <a:pt x="166" y="465"/>
                    <a:pt x="166" y="465"/>
                  </a:cubicBezTo>
                  <a:cubicBezTo>
                    <a:pt x="208" y="423"/>
                    <a:pt x="249" y="382"/>
                    <a:pt x="311" y="329"/>
                  </a:cubicBezTo>
                  <a:close/>
                  <a:moveTo>
                    <a:pt x="281" y="558"/>
                  </a:moveTo>
                  <a:cubicBezTo>
                    <a:pt x="281" y="558"/>
                    <a:pt x="311" y="568"/>
                    <a:pt x="353" y="578"/>
                  </a:cubicBezTo>
                  <a:cubicBezTo>
                    <a:pt x="291" y="651"/>
                    <a:pt x="239" y="693"/>
                    <a:pt x="187" y="734"/>
                  </a:cubicBezTo>
                  <a:cubicBezTo>
                    <a:pt x="177" y="723"/>
                    <a:pt x="156" y="693"/>
                    <a:pt x="156" y="682"/>
                  </a:cubicBezTo>
                  <a:lnTo>
                    <a:pt x="281" y="558"/>
                  </a:lnTo>
                  <a:close/>
                  <a:moveTo>
                    <a:pt x="317" y="794"/>
                  </a:moveTo>
                  <a:cubicBezTo>
                    <a:pt x="328" y="794"/>
                    <a:pt x="349" y="819"/>
                    <a:pt x="384" y="827"/>
                  </a:cubicBezTo>
                  <a:cubicBezTo>
                    <a:pt x="311" y="889"/>
                    <a:pt x="260" y="931"/>
                    <a:pt x="198" y="972"/>
                  </a:cubicBezTo>
                  <a:cubicBezTo>
                    <a:pt x="187" y="962"/>
                    <a:pt x="166" y="931"/>
                    <a:pt x="166" y="921"/>
                  </a:cubicBezTo>
                  <a:cubicBezTo>
                    <a:pt x="208" y="879"/>
                    <a:pt x="260" y="838"/>
                    <a:pt x="311" y="796"/>
                  </a:cubicBezTo>
                  <a:cubicBezTo>
                    <a:pt x="313" y="795"/>
                    <a:pt x="315" y="794"/>
                    <a:pt x="317" y="794"/>
                  </a:cubicBezTo>
                  <a:close/>
                  <a:moveTo>
                    <a:pt x="570" y="0"/>
                  </a:moveTo>
                  <a:cubicBezTo>
                    <a:pt x="545" y="0"/>
                    <a:pt x="519" y="13"/>
                    <a:pt x="488" y="39"/>
                  </a:cubicBezTo>
                  <a:cubicBezTo>
                    <a:pt x="353" y="153"/>
                    <a:pt x="218" y="267"/>
                    <a:pt x="83" y="371"/>
                  </a:cubicBezTo>
                  <a:cubicBezTo>
                    <a:pt x="21" y="423"/>
                    <a:pt x="0" y="475"/>
                    <a:pt x="0" y="548"/>
                  </a:cubicBezTo>
                  <a:lnTo>
                    <a:pt x="0" y="3887"/>
                  </a:lnTo>
                  <a:cubicBezTo>
                    <a:pt x="0" y="3897"/>
                    <a:pt x="0" y="3908"/>
                    <a:pt x="11" y="3918"/>
                  </a:cubicBezTo>
                  <a:lnTo>
                    <a:pt x="1110" y="3918"/>
                  </a:lnTo>
                  <a:lnTo>
                    <a:pt x="1110" y="3814"/>
                  </a:lnTo>
                  <a:lnTo>
                    <a:pt x="1110" y="506"/>
                  </a:lnTo>
                  <a:cubicBezTo>
                    <a:pt x="1110" y="433"/>
                    <a:pt x="1089" y="392"/>
                    <a:pt x="1037" y="350"/>
                  </a:cubicBezTo>
                  <a:cubicBezTo>
                    <a:pt x="975" y="309"/>
                    <a:pt x="924" y="257"/>
                    <a:pt x="861" y="216"/>
                  </a:cubicBezTo>
                  <a:cubicBezTo>
                    <a:pt x="788" y="163"/>
                    <a:pt x="716" y="101"/>
                    <a:pt x="643" y="39"/>
                  </a:cubicBezTo>
                  <a:cubicBezTo>
                    <a:pt x="617" y="13"/>
                    <a:pt x="594" y="0"/>
                    <a:pt x="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4"/>
            <p:cNvSpPr/>
            <p:nvPr/>
          </p:nvSpPr>
          <p:spPr>
            <a:xfrm>
              <a:off x="2359565" y="2323945"/>
              <a:ext cx="196463" cy="466578"/>
            </a:xfrm>
            <a:custGeom>
              <a:avLst/>
              <a:gdLst/>
              <a:ahLst/>
              <a:cxnLst/>
              <a:rect l="l" t="t" r="r" b="b"/>
              <a:pathLst>
                <a:path w="1131" h="2686" extrusionOk="0">
                  <a:moveTo>
                    <a:pt x="270" y="570"/>
                  </a:moveTo>
                  <a:cubicBezTo>
                    <a:pt x="280" y="570"/>
                    <a:pt x="311" y="591"/>
                    <a:pt x="321" y="602"/>
                  </a:cubicBezTo>
                  <a:cubicBezTo>
                    <a:pt x="280" y="664"/>
                    <a:pt x="238" y="726"/>
                    <a:pt x="187" y="788"/>
                  </a:cubicBezTo>
                  <a:cubicBezTo>
                    <a:pt x="187" y="788"/>
                    <a:pt x="176" y="788"/>
                    <a:pt x="155" y="798"/>
                  </a:cubicBezTo>
                  <a:cubicBezTo>
                    <a:pt x="155" y="777"/>
                    <a:pt x="134" y="757"/>
                    <a:pt x="145" y="747"/>
                  </a:cubicBezTo>
                  <a:cubicBezTo>
                    <a:pt x="187" y="685"/>
                    <a:pt x="228" y="622"/>
                    <a:pt x="270" y="570"/>
                  </a:cubicBezTo>
                  <a:close/>
                  <a:moveTo>
                    <a:pt x="332" y="811"/>
                  </a:moveTo>
                  <a:cubicBezTo>
                    <a:pt x="339" y="811"/>
                    <a:pt x="347" y="814"/>
                    <a:pt x="353" y="819"/>
                  </a:cubicBezTo>
                  <a:cubicBezTo>
                    <a:pt x="363" y="819"/>
                    <a:pt x="363" y="830"/>
                    <a:pt x="373" y="850"/>
                  </a:cubicBezTo>
                  <a:cubicBezTo>
                    <a:pt x="321" y="923"/>
                    <a:pt x="270" y="985"/>
                    <a:pt x="217" y="1058"/>
                  </a:cubicBezTo>
                  <a:lnTo>
                    <a:pt x="176" y="1058"/>
                  </a:lnTo>
                  <a:cubicBezTo>
                    <a:pt x="176" y="1047"/>
                    <a:pt x="166" y="1016"/>
                    <a:pt x="176" y="1006"/>
                  </a:cubicBezTo>
                  <a:cubicBezTo>
                    <a:pt x="217" y="943"/>
                    <a:pt x="270" y="881"/>
                    <a:pt x="311" y="819"/>
                  </a:cubicBezTo>
                  <a:cubicBezTo>
                    <a:pt x="316" y="814"/>
                    <a:pt x="324" y="811"/>
                    <a:pt x="332" y="811"/>
                  </a:cubicBezTo>
                  <a:close/>
                  <a:moveTo>
                    <a:pt x="334" y="1076"/>
                  </a:moveTo>
                  <a:cubicBezTo>
                    <a:pt x="340" y="1076"/>
                    <a:pt x="359" y="1091"/>
                    <a:pt x="383" y="1099"/>
                  </a:cubicBezTo>
                  <a:cubicBezTo>
                    <a:pt x="321" y="1192"/>
                    <a:pt x="270" y="1265"/>
                    <a:pt x="207" y="1338"/>
                  </a:cubicBezTo>
                  <a:cubicBezTo>
                    <a:pt x="207" y="1338"/>
                    <a:pt x="176" y="1317"/>
                    <a:pt x="166" y="1307"/>
                  </a:cubicBezTo>
                  <a:cubicBezTo>
                    <a:pt x="217" y="1224"/>
                    <a:pt x="270" y="1151"/>
                    <a:pt x="332" y="1079"/>
                  </a:cubicBezTo>
                  <a:cubicBezTo>
                    <a:pt x="332" y="1077"/>
                    <a:pt x="333" y="1076"/>
                    <a:pt x="334" y="1076"/>
                  </a:cubicBezTo>
                  <a:close/>
                  <a:moveTo>
                    <a:pt x="342" y="1338"/>
                  </a:moveTo>
                  <a:cubicBezTo>
                    <a:pt x="353" y="1338"/>
                    <a:pt x="353" y="1358"/>
                    <a:pt x="363" y="1369"/>
                  </a:cubicBezTo>
                  <a:cubicBezTo>
                    <a:pt x="353" y="1400"/>
                    <a:pt x="342" y="1420"/>
                    <a:pt x="332" y="1452"/>
                  </a:cubicBezTo>
                  <a:cubicBezTo>
                    <a:pt x="290" y="1503"/>
                    <a:pt x="259" y="1556"/>
                    <a:pt x="217" y="1607"/>
                  </a:cubicBezTo>
                  <a:cubicBezTo>
                    <a:pt x="207" y="1628"/>
                    <a:pt x="176" y="1628"/>
                    <a:pt x="155" y="1628"/>
                  </a:cubicBezTo>
                  <a:cubicBezTo>
                    <a:pt x="145" y="1607"/>
                    <a:pt x="134" y="1576"/>
                    <a:pt x="134" y="1566"/>
                  </a:cubicBezTo>
                  <a:cubicBezTo>
                    <a:pt x="187" y="1493"/>
                    <a:pt x="238" y="1420"/>
                    <a:pt x="280" y="1358"/>
                  </a:cubicBezTo>
                  <a:cubicBezTo>
                    <a:pt x="290" y="1348"/>
                    <a:pt x="321" y="1338"/>
                    <a:pt x="342" y="1338"/>
                  </a:cubicBezTo>
                  <a:close/>
                  <a:moveTo>
                    <a:pt x="602" y="0"/>
                  </a:moveTo>
                  <a:cubicBezTo>
                    <a:pt x="570" y="21"/>
                    <a:pt x="529" y="42"/>
                    <a:pt x="498" y="62"/>
                  </a:cubicBezTo>
                  <a:cubicBezTo>
                    <a:pt x="353" y="187"/>
                    <a:pt x="217" y="300"/>
                    <a:pt x="62" y="415"/>
                  </a:cubicBezTo>
                  <a:cubicBezTo>
                    <a:pt x="21" y="446"/>
                    <a:pt x="0" y="477"/>
                    <a:pt x="0" y="539"/>
                  </a:cubicBezTo>
                  <a:lnTo>
                    <a:pt x="0" y="2634"/>
                  </a:lnTo>
                  <a:lnTo>
                    <a:pt x="0" y="2686"/>
                  </a:lnTo>
                  <a:lnTo>
                    <a:pt x="1130" y="2686"/>
                  </a:lnTo>
                  <a:lnTo>
                    <a:pt x="1130" y="2644"/>
                  </a:lnTo>
                  <a:lnTo>
                    <a:pt x="1130" y="560"/>
                  </a:lnTo>
                  <a:cubicBezTo>
                    <a:pt x="1130" y="529"/>
                    <a:pt x="1109" y="487"/>
                    <a:pt x="1089" y="466"/>
                  </a:cubicBezTo>
                  <a:lnTo>
                    <a:pt x="954" y="332"/>
                  </a:lnTo>
                  <a:cubicBezTo>
                    <a:pt x="881" y="259"/>
                    <a:pt x="809" y="187"/>
                    <a:pt x="726" y="114"/>
                  </a:cubicBezTo>
                  <a:cubicBezTo>
                    <a:pt x="685" y="72"/>
                    <a:pt x="643" y="42"/>
                    <a:pt x="6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4"/>
            <p:cNvSpPr/>
            <p:nvPr/>
          </p:nvSpPr>
          <p:spPr>
            <a:xfrm>
              <a:off x="3561093" y="1551125"/>
              <a:ext cx="203759" cy="1257469"/>
            </a:xfrm>
            <a:custGeom>
              <a:avLst/>
              <a:gdLst/>
              <a:ahLst/>
              <a:cxnLst/>
              <a:rect l="l" t="t" r="r" b="b"/>
              <a:pathLst>
                <a:path w="1173" h="7239" extrusionOk="0">
                  <a:moveTo>
                    <a:pt x="633" y="124"/>
                  </a:moveTo>
                  <a:cubicBezTo>
                    <a:pt x="664" y="165"/>
                    <a:pt x="675" y="186"/>
                    <a:pt x="695" y="207"/>
                  </a:cubicBezTo>
                  <a:cubicBezTo>
                    <a:pt x="768" y="352"/>
                    <a:pt x="841" y="487"/>
                    <a:pt x="913" y="622"/>
                  </a:cubicBezTo>
                  <a:cubicBezTo>
                    <a:pt x="954" y="695"/>
                    <a:pt x="996" y="767"/>
                    <a:pt x="1027" y="829"/>
                  </a:cubicBezTo>
                  <a:cubicBezTo>
                    <a:pt x="1048" y="871"/>
                    <a:pt x="1058" y="912"/>
                    <a:pt x="1058" y="954"/>
                  </a:cubicBezTo>
                  <a:lnTo>
                    <a:pt x="1058" y="5787"/>
                  </a:lnTo>
                  <a:lnTo>
                    <a:pt x="1058" y="7114"/>
                  </a:lnTo>
                  <a:lnTo>
                    <a:pt x="125" y="7114"/>
                  </a:lnTo>
                  <a:lnTo>
                    <a:pt x="125" y="7052"/>
                  </a:lnTo>
                  <a:cubicBezTo>
                    <a:pt x="115" y="5019"/>
                    <a:pt x="115" y="2986"/>
                    <a:pt x="104" y="954"/>
                  </a:cubicBezTo>
                  <a:cubicBezTo>
                    <a:pt x="104" y="923"/>
                    <a:pt x="115" y="891"/>
                    <a:pt x="125" y="861"/>
                  </a:cubicBezTo>
                  <a:cubicBezTo>
                    <a:pt x="291" y="622"/>
                    <a:pt x="457" y="384"/>
                    <a:pt x="633" y="124"/>
                  </a:cubicBezTo>
                  <a:close/>
                  <a:moveTo>
                    <a:pt x="646" y="1"/>
                  </a:moveTo>
                  <a:cubicBezTo>
                    <a:pt x="624" y="1"/>
                    <a:pt x="601" y="21"/>
                    <a:pt x="571" y="62"/>
                  </a:cubicBezTo>
                  <a:cubicBezTo>
                    <a:pt x="415" y="269"/>
                    <a:pt x="281" y="467"/>
                    <a:pt x="125" y="663"/>
                  </a:cubicBezTo>
                  <a:cubicBezTo>
                    <a:pt x="32" y="778"/>
                    <a:pt x="0" y="902"/>
                    <a:pt x="0" y="1047"/>
                  </a:cubicBezTo>
                  <a:lnTo>
                    <a:pt x="0" y="4044"/>
                  </a:lnTo>
                  <a:lnTo>
                    <a:pt x="0" y="7083"/>
                  </a:lnTo>
                  <a:cubicBezTo>
                    <a:pt x="0" y="7229"/>
                    <a:pt x="11" y="7238"/>
                    <a:pt x="156" y="7238"/>
                  </a:cubicBezTo>
                  <a:lnTo>
                    <a:pt x="1079" y="7238"/>
                  </a:lnTo>
                  <a:cubicBezTo>
                    <a:pt x="1110" y="7238"/>
                    <a:pt x="1141" y="7208"/>
                    <a:pt x="1152" y="7187"/>
                  </a:cubicBezTo>
                  <a:cubicBezTo>
                    <a:pt x="1173" y="7156"/>
                    <a:pt x="1162" y="7114"/>
                    <a:pt x="1162" y="7073"/>
                  </a:cubicBezTo>
                  <a:cubicBezTo>
                    <a:pt x="1173" y="6658"/>
                    <a:pt x="1173" y="6243"/>
                    <a:pt x="1173" y="5828"/>
                  </a:cubicBezTo>
                  <a:lnTo>
                    <a:pt x="1173" y="1078"/>
                  </a:lnTo>
                  <a:cubicBezTo>
                    <a:pt x="1173" y="923"/>
                    <a:pt x="1141" y="788"/>
                    <a:pt x="1069" y="653"/>
                  </a:cubicBezTo>
                  <a:cubicBezTo>
                    <a:pt x="1017" y="570"/>
                    <a:pt x="965" y="476"/>
                    <a:pt x="913" y="394"/>
                  </a:cubicBezTo>
                  <a:cubicBezTo>
                    <a:pt x="851" y="290"/>
                    <a:pt x="788" y="176"/>
                    <a:pt x="726" y="72"/>
                  </a:cubicBezTo>
                  <a:cubicBezTo>
                    <a:pt x="694" y="24"/>
                    <a:pt x="670" y="1"/>
                    <a:pt x="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4"/>
            <p:cNvSpPr/>
            <p:nvPr/>
          </p:nvSpPr>
          <p:spPr>
            <a:xfrm>
              <a:off x="3265618" y="1679147"/>
              <a:ext cx="203759" cy="1131357"/>
            </a:xfrm>
            <a:custGeom>
              <a:avLst/>
              <a:gdLst/>
              <a:ahLst/>
              <a:cxnLst/>
              <a:rect l="l" t="t" r="r" b="b"/>
              <a:pathLst>
                <a:path w="1173" h="6513" extrusionOk="0">
                  <a:moveTo>
                    <a:pt x="675" y="113"/>
                  </a:moveTo>
                  <a:cubicBezTo>
                    <a:pt x="747" y="248"/>
                    <a:pt x="830" y="373"/>
                    <a:pt x="903" y="497"/>
                  </a:cubicBezTo>
                  <a:cubicBezTo>
                    <a:pt x="954" y="569"/>
                    <a:pt x="1007" y="652"/>
                    <a:pt x="1058" y="735"/>
                  </a:cubicBezTo>
                  <a:cubicBezTo>
                    <a:pt x="1069" y="746"/>
                    <a:pt x="1069" y="767"/>
                    <a:pt x="1069" y="787"/>
                  </a:cubicBezTo>
                  <a:cubicBezTo>
                    <a:pt x="1069" y="2104"/>
                    <a:pt x="1069" y="3411"/>
                    <a:pt x="1058" y="4728"/>
                  </a:cubicBezTo>
                  <a:cubicBezTo>
                    <a:pt x="1058" y="5268"/>
                    <a:pt x="1058" y="5807"/>
                    <a:pt x="1048" y="6346"/>
                  </a:cubicBezTo>
                  <a:lnTo>
                    <a:pt x="1048" y="6409"/>
                  </a:lnTo>
                  <a:lnTo>
                    <a:pt x="125" y="6409"/>
                  </a:lnTo>
                  <a:lnTo>
                    <a:pt x="125" y="6315"/>
                  </a:lnTo>
                  <a:lnTo>
                    <a:pt x="125" y="912"/>
                  </a:lnTo>
                  <a:cubicBezTo>
                    <a:pt x="125" y="870"/>
                    <a:pt x="125" y="829"/>
                    <a:pt x="146" y="797"/>
                  </a:cubicBezTo>
                  <a:cubicBezTo>
                    <a:pt x="311" y="580"/>
                    <a:pt x="477" y="362"/>
                    <a:pt x="633" y="144"/>
                  </a:cubicBezTo>
                  <a:cubicBezTo>
                    <a:pt x="643" y="134"/>
                    <a:pt x="654" y="134"/>
                    <a:pt x="675" y="113"/>
                  </a:cubicBezTo>
                  <a:close/>
                  <a:moveTo>
                    <a:pt x="661" y="0"/>
                  </a:moveTo>
                  <a:cubicBezTo>
                    <a:pt x="634" y="0"/>
                    <a:pt x="606" y="21"/>
                    <a:pt x="571" y="61"/>
                  </a:cubicBezTo>
                  <a:cubicBezTo>
                    <a:pt x="426" y="258"/>
                    <a:pt x="270" y="445"/>
                    <a:pt x="125" y="642"/>
                  </a:cubicBezTo>
                  <a:cubicBezTo>
                    <a:pt x="32" y="756"/>
                    <a:pt x="0" y="870"/>
                    <a:pt x="0" y="1026"/>
                  </a:cubicBezTo>
                  <a:cubicBezTo>
                    <a:pt x="11" y="1793"/>
                    <a:pt x="11" y="2560"/>
                    <a:pt x="11" y="3328"/>
                  </a:cubicBezTo>
                  <a:cubicBezTo>
                    <a:pt x="11" y="4344"/>
                    <a:pt x="0" y="5351"/>
                    <a:pt x="0" y="6367"/>
                  </a:cubicBezTo>
                  <a:cubicBezTo>
                    <a:pt x="0" y="6492"/>
                    <a:pt x="21" y="6512"/>
                    <a:pt x="146" y="6512"/>
                  </a:cubicBezTo>
                  <a:lnTo>
                    <a:pt x="1017" y="6512"/>
                  </a:lnTo>
                  <a:cubicBezTo>
                    <a:pt x="1152" y="6512"/>
                    <a:pt x="1173" y="6492"/>
                    <a:pt x="1173" y="6356"/>
                  </a:cubicBezTo>
                  <a:lnTo>
                    <a:pt x="1173" y="3577"/>
                  </a:lnTo>
                  <a:lnTo>
                    <a:pt x="1173" y="797"/>
                  </a:lnTo>
                  <a:cubicBezTo>
                    <a:pt x="1173" y="756"/>
                    <a:pt x="1162" y="704"/>
                    <a:pt x="1141" y="663"/>
                  </a:cubicBezTo>
                  <a:cubicBezTo>
                    <a:pt x="1058" y="548"/>
                    <a:pt x="986" y="435"/>
                    <a:pt x="903" y="310"/>
                  </a:cubicBezTo>
                  <a:cubicBezTo>
                    <a:pt x="851" y="227"/>
                    <a:pt x="799" y="144"/>
                    <a:pt x="747" y="71"/>
                  </a:cubicBezTo>
                  <a:cubicBezTo>
                    <a:pt x="715" y="24"/>
                    <a:pt x="689" y="0"/>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4"/>
            <p:cNvSpPr/>
            <p:nvPr/>
          </p:nvSpPr>
          <p:spPr>
            <a:xfrm>
              <a:off x="2970143" y="1871092"/>
              <a:ext cx="212792" cy="939410"/>
            </a:xfrm>
            <a:custGeom>
              <a:avLst/>
              <a:gdLst/>
              <a:ahLst/>
              <a:cxnLst/>
              <a:rect l="l" t="t" r="r" b="b"/>
              <a:pathLst>
                <a:path w="1225" h="5408" extrusionOk="0">
                  <a:moveTo>
                    <a:pt x="664" y="128"/>
                  </a:moveTo>
                  <a:cubicBezTo>
                    <a:pt x="747" y="232"/>
                    <a:pt x="820" y="335"/>
                    <a:pt x="903" y="450"/>
                  </a:cubicBezTo>
                  <a:cubicBezTo>
                    <a:pt x="965" y="533"/>
                    <a:pt x="1028" y="626"/>
                    <a:pt x="1100" y="720"/>
                  </a:cubicBezTo>
                  <a:cubicBezTo>
                    <a:pt x="1111" y="740"/>
                    <a:pt x="1111" y="771"/>
                    <a:pt x="1111" y="802"/>
                  </a:cubicBezTo>
                  <a:lnTo>
                    <a:pt x="1111" y="5210"/>
                  </a:lnTo>
                  <a:lnTo>
                    <a:pt x="1111" y="5272"/>
                  </a:lnTo>
                  <a:lnTo>
                    <a:pt x="125" y="5272"/>
                  </a:lnTo>
                  <a:cubicBezTo>
                    <a:pt x="115" y="5241"/>
                    <a:pt x="115" y="5221"/>
                    <a:pt x="115" y="5189"/>
                  </a:cubicBezTo>
                  <a:lnTo>
                    <a:pt x="115" y="3799"/>
                  </a:lnTo>
                  <a:cubicBezTo>
                    <a:pt x="115" y="2824"/>
                    <a:pt x="125" y="1860"/>
                    <a:pt x="125" y="885"/>
                  </a:cubicBezTo>
                  <a:cubicBezTo>
                    <a:pt x="125" y="802"/>
                    <a:pt x="146" y="729"/>
                    <a:pt x="198" y="667"/>
                  </a:cubicBezTo>
                  <a:cubicBezTo>
                    <a:pt x="343" y="501"/>
                    <a:pt x="488" y="325"/>
                    <a:pt x="623" y="159"/>
                  </a:cubicBezTo>
                  <a:cubicBezTo>
                    <a:pt x="634" y="149"/>
                    <a:pt x="643" y="139"/>
                    <a:pt x="664" y="128"/>
                  </a:cubicBezTo>
                  <a:close/>
                  <a:moveTo>
                    <a:pt x="673" y="1"/>
                  </a:moveTo>
                  <a:cubicBezTo>
                    <a:pt x="655" y="1"/>
                    <a:pt x="636" y="11"/>
                    <a:pt x="613" y="35"/>
                  </a:cubicBezTo>
                  <a:cubicBezTo>
                    <a:pt x="426" y="252"/>
                    <a:pt x="229" y="471"/>
                    <a:pt x="42" y="699"/>
                  </a:cubicBezTo>
                  <a:cubicBezTo>
                    <a:pt x="21" y="729"/>
                    <a:pt x="11" y="782"/>
                    <a:pt x="11" y="833"/>
                  </a:cubicBezTo>
                  <a:cubicBezTo>
                    <a:pt x="0" y="895"/>
                    <a:pt x="11" y="958"/>
                    <a:pt x="11" y="1010"/>
                  </a:cubicBezTo>
                  <a:lnTo>
                    <a:pt x="11" y="5251"/>
                  </a:lnTo>
                  <a:cubicBezTo>
                    <a:pt x="11" y="5396"/>
                    <a:pt x="21" y="5396"/>
                    <a:pt x="166" y="5407"/>
                  </a:cubicBezTo>
                  <a:cubicBezTo>
                    <a:pt x="332" y="5407"/>
                    <a:pt x="494" y="5402"/>
                    <a:pt x="657" y="5402"/>
                  </a:cubicBezTo>
                  <a:cubicBezTo>
                    <a:pt x="738" y="5402"/>
                    <a:pt x="820" y="5404"/>
                    <a:pt x="903" y="5407"/>
                  </a:cubicBezTo>
                  <a:lnTo>
                    <a:pt x="1100" y="5407"/>
                  </a:lnTo>
                  <a:cubicBezTo>
                    <a:pt x="1162" y="5407"/>
                    <a:pt x="1194" y="5387"/>
                    <a:pt x="1204" y="5324"/>
                  </a:cubicBezTo>
                  <a:cubicBezTo>
                    <a:pt x="1214" y="5293"/>
                    <a:pt x="1214" y="5262"/>
                    <a:pt x="1214" y="5231"/>
                  </a:cubicBezTo>
                  <a:lnTo>
                    <a:pt x="1214" y="3022"/>
                  </a:lnTo>
                  <a:cubicBezTo>
                    <a:pt x="1214" y="2306"/>
                    <a:pt x="1214" y="1591"/>
                    <a:pt x="1224" y="875"/>
                  </a:cubicBezTo>
                  <a:cubicBezTo>
                    <a:pt x="1224" y="720"/>
                    <a:pt x="1173" y="584"/>
                    <a:pt x="1079" y="460"/>
                  </a:cubicBezTo>
                  <a:cubicBezTo>
                    <a:pt x="1017" y="388"/>
                    <a:pt x="955" y="315"/>
                    <a:pt x="903" y="242"/>
                  </a:cubicBezTo>
                  <a:cubicBezTo>
                    <a:pt x="841" y="180"/>
                    <a:pt x="789" y="107"/>
                    <a:pt x="737" y="45"/>
                  </a:cubicBezTo>
                  <a:cubicBezTo>
                    <a:pt x="714" y="17"/>
                    <a:pt x="695" y="1"/>
                    <a:pt x="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4"/>
            <p:cNvSpPr/>
            <p:nvPr/>
          </p:nvSpPr>
          <p:spPr>
            <a:xfrm>
              <a:off x="2647744" y="2086141"/>
              <a:ext cx="232421" cy="726097"/>
            </a:xfrm>
            <a:custGeom>
              <a:avLst/>
              <a:gdLst/>
              <a:ahLst/>
              <a:cxnLst/>
              <a:rect l="l" t="t" r="r" b="b"/>
              <a:pathLst>
                <a:path w="1338" h="4180" extrusionOk="0">
                  <a:moveTo>
                    <a:pt x="684" y="137"/>
                  </a:moveTo>
                  <a:cubicBezTo>
                    <a:pt x="708" y="137"/>
                    <a:pt x="731" y="150"/>
                    <a:pt x="757" y="176"/>
                  </a:cubicBezTo>
                  <a:cubicBezTo>
                    <a:pt x="830" y="238"/>
                    <a:pt x="902" y="300"/>
                    <a:pt x="975" y="353"/>
                  </a:cubicBezTo>
                  <a:cubicBezTo>
                    <a:pt x="1038" y="394"/>
                    <a:pt x="1089" y="446"/>
                    <a:pt x="1151" y="487"/>
                  </a:cubicBezTo>
                  <a:cubicBezTo>
                    <a:pt x="1203" y="529"/>
                    <a:pt x="1224" y="570"/>
                    <a:pt x="1224" y="643"/>
                  </a:cubicBezTo>
                  <a:lnTo>
                    <a:pt x="1224" y="3951"/>
                  </a:lnTo>
                  <a:lnTo>
                    <a:pt x="1224" y="4055"/>
                  </a:lnTo>
                  <a:lnTo>
                    <a:pt x="125" y="4055"/>
                  </a:lnTo>
                  <a:cubicBezTo>
                    <a:pt x="114" y="4045"/>
                    <a:pt x="114" y="4034"/>
                    <a:pt x="114" y="4024"/>
                  </a:cubicBezTo>
                  <a:lnTo>
                    <a:pt x="114" y="685"/>
                  </a:lnTo>
                  <a:cubicBezTo>
                    <a:pt x="114" y="612"/>
                    <a:pt x="135" y="560"/>
                    <a:pt x="197" y="508"/>
                  </a:cubicBezTo>
                  <a:cubicBezTo>
                    <a:pt x="332" y="404"/>
                    <a:pt x="467" y="290"/>
                    <a:pt x="602" y="176"/>
                  </a:cubicBezTo>
                  <a:cubicBezTo>
                    <a:pt x="633" y="150"/>
                    <a:pt x="659" y="137"/>
                    <a:pt x="684" y="137"/>
                  </a:cubicBezTo>
                  <a:close/>
                  <a:moveTo>
                    <a:pt x="681" y="0"/>
                  </a:moveTo>
                  <a:cubicBezTo>
                    <a:pt x="651" y="0"/>
                    <a:pt x="622" y="21"/>
                    <a:pt x="570" y="62"/>
                  </a:cubicBezTo>
                  <a:cubicBezTo>
                    <a:pt x="405" y="187"/>
                    <a:pt x="249" y="321"/>
                    <a:pt x="93" y="456"/>
                  </a:cubicBezTo>
                  <a:cubicBezTo>
                    <a:pt x="31" y="508"/>
                    <a:pt x="0" y="570"/>
                    <a:pt x="0" y="653"/>
                  </a:cubicBezTo>
                  <a:lnTo>
                    <a:pt x="0" y="4076"/>
                  </a:lnTo>
                  <a:cubicBezTo>
                    <a:pt x="0" y="4149"/>
                    <a:pt x="21" y="4179"/>
                    <a:pt x="104" y="4179"/>
                  </a:cubicBezTo>
                  <a:lnTo>
                    <a:pt x="1224" y="4179"/>
                  </a:lnTo>
                  <a:cubicBezTo>
                    <a:pt x="1296" y="4179"/>
                    <a:pt x="1338" y="4149"/>
                    <a:pt x="1338" y="4066"/>
                  </a:cubicBezTo>
                  <a:cubicBezTo>
                    <a:pt x="1328" y="3485"/>
                    <a:pt x="1338" y="2914"/>
                    <a:pt x="1338" y="2333"/>
                  </a:cubicBezTo>
                  <a:lnTo>
                    <a:pt x="1328" y="2333"/>
                  </a:lnTo>
                  <a:cubicBezTo>
                    <a:pt x="1328" y="1752"/>
                    <a:pt x="1328" y="1182"/>
                    <a:pt x="1338" y="602"/>
                  </a:cubicBezTo>
                  <a:cubicBezTo>
                    <a:pt x="1338" y="529"/>
                    <a:pt x="1307" y="477"/>
                    <a:pt x="1255" y="436"/>
                  </a:cubicBezTo>
                  <a:cubicBezTo>
                    <a:pt x="1162" y="363"/>
                    <a:pt x="1068" y="280"/>
                    <a:pt x="975" y="207"/>
                  </a:cubicBezTo>
                  <a:cubicBezTo>
                    <a:pt x="913" y="166"/>
                    <a:pt x="861" y="114"/>
                    <a:pt x="799" y="62"/>
                  </a:cubicBezTo>
                  <a:cubicBezTo>
                    <a:pt x="742" y="21"/>
                    <a:pt x="711"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4"/>
            <p:cNvSpPr/>
            <p:nvPr/>
          </p:nvSpPr>
          <p:spPr>
            <a:xfrm>
              <a:off x="2341500" y="2300321"/>
              <a:ext cx="237979" cy="511916"/>
            </a:xfrm>
            <a:custGeom>
              <a:avLst/>
              <a:gdLst/>
              <a:ahLst/>
              <a:cxnLst/>
              <a:rect l="l" t="t" r="r" b="b"/>
              <a:pathLst>
                <a:path w="1370" h="2947" extrusionOk="0">
                  <a:moveTo>
                    <a:pt x="706" y="136"/>
                  </a:moveTo>
                  <a:cubicBezTo>
                    <a:pt x="747" y="178"/>
                    <a:pt x="789" y="208"/>
                    <a:pt x="830" y="250"/>
                  </a:cubicBezTo>
                  <a:cubicBezTo>
                    <a:pt x="913" y="323"/>
                    <a:pt x="985" y="395"/>
                    <a:pt x="1058" y="468"/>
                  </a:cubicBezTo>
                  <a:lnTo>
                    <a:pt x="1193" y="602"/>
                  </a:lnTo>
                  <a:cubicBezTo>
                    <a:pt x="1213" y="623"/>
                    <a:pt x="1234" y="665"/>
                    <a:pt x="1234" y="696"/>
                  </a:cubicBezTo>
                  <a:lnTo>
                    <a:pt x="1234" y="2780"/>
                  </a:lnTo>
                  <a:lnTo>
                    <a:pt x="1234" y="2822"/>
                  </a:lnTo>
                  <a:lnTo>
                    <a:pt x="104" y="2822"/>
                  </a:lnTo>
                  <a:lnTo>
                    <a:pt x="104" y="2770"/>
                  </a:lnTo>
                  <a:lnTo>
                    <a:pt x="104" y="675"/>
                  </a:lnTo>
                  <a:cubicBezTo>
                    <a:pt x="104" y="613"/>
                    <a:pt x="125" y="582"/>
                    <a:pt x="166" y="551"/>
                  </a:cubicBezTo>
                  <a:cubicBezTo>
                    <a:pt x="321" y="436"/>
                    <a:pt x="457" y="323"/>
                    <a:pt x="602" y="198"/>
                  </a:cubicBezTo>
                  <a:cubicBezTo>
                    <a:pt x="633" y="178"/>
                    <a:pt x="674" y="157"/>
                    <a:pt x="706" y="136"/>
                  </a:cubicBezTo>
                  <a:close/>
                  <a:moveTo>
                    <a:pt x="707" y="1"/>
                  </a:moveTo>
                  <a:cubicBezTo>
                    <a:pt x="677" y="1"/>
                    <a:pt x="648" y="22"/>
                    <a:pt x="602" y="63"/>
                  </a:cubicBezTo>
                  <a:cubicBezTo>
                    <a:pt x="415" y="198"/>
                    <a:pt x="238" y="343"/>
                    <a:pt x="63" y="489"/>
                  </a:cubicBezTo>
                  <a:cubicBezTo>
                    <a:pt x="21" y="519"/>
                    <a:pt x="0" y="592"/>
                    <a:pt x="0" y="634"/>
                  </a:cubicBezTo>
                  <a:lnTo>
                    <a:pt x="0" y="1702"/>
                  </a:lnTo>
                  <a:lnTo>
                    <a:pt x="0" y="2117"/>
                  </a:lnTo>
                  <a:lnTo>
                    <a:pt x="0" y="2780"/>
                  </a:lnTo>
                  <a:cubicBezTo>
                    <a:pt x="0" y="2916"/>
                    <a:pt x="42" y="2946"/>
                    <a:pt x="166" y="2946"/>
                  </a:cubicBezTo>
                  <a:lnTo>
                    <a:pt x="1224" y="2946"/>
                  </a:lnTo>
                  <a:cubicBezTo>
                    <a:pt x="1338" y="2946"/>
                    <a:pt x="1359" y="2925"/>
                    <a:pt x="1369" y="2812"/>
                  </a:cubicBezTo>
                  <a:lnTo>
                    <a:pt x="1369" y="2324"/>
                  </a:lnTo>
                  <a:cubicBezTo>
                    <a:pt x="1369" y="1775"/>
                    <a:pt x="1359" y="1225"/>
                    <a:pt x="1359" y="665"/>
                  </a:cubicBezTo>
                  <a:cubicBezTo>
                    <a:pt x="1359" y="623"/>
                    <a:pt x="1349" y="572"/>
                    <a:pt x="1317" y="551"/>
                  </a:cubicBezTo>
                  <a:cubicBezTo>
                    <a:pt x="1234" y="457"/>
                    <a:pt x="1141" y="374"/>
                    <a:pt x="1058" y="291"/>
                  </a:cubicBezTo>
                  <a:cubicBezTo>
                    <a:pt x="975" y="208"/>
                    <a:pt x="892" y="136"/>
                    <a:pt x="819" y="63"/>
                  </a:cubicBezTo>
                  <a:cubicBezTo>
                    <a:pt x="767" y="22"/>
                    <a:pt x="736"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4"/>
            <p:cNvSpPr/>
            <p:nvPr/>
          </p:nvSpPr>
          <p:spPr>
            <a:xfrm>
              <a:off x="3723161" y="1826623"/>
              <a:ext cx="10944" cy="232594"/>
            </a:xfrm>
            <a:custGeom>
              <a:avLst/>
              <a:gdLst/>
              <a:ahLst/>
              <a:cxnLst/>
              <a:rect l="l" t="t" r="r" b="b"/>
              <a:pathLst>
                <a:path w="63" h="1339" extrusionOk="0">
                  <a:moveTo>
                    <a:pt x="21" y="1"/>
                  </a:moveTo>
                  <a:cubicBezTo>
                    <a:pt x="11" y="21"/>
                    <a:pt x="1" y="42"/>
                    <a:pt x="1" y="63"/>
                  </a:cubicBezTo>
                  <a:lnTo>
                    <a:pt x="1" y="1245"/>
                  </a:lnTo>
                  <a:cubicBezTo>
                    <a:pt x="1" y="1276"/>
                    <a:pt x="11" y="1307"/>
                    <a:pt x="21" y="1338"/>
                  </a:cubicBezTo>
                  <a:lnTo>
                    <a:pt x="42" y="1338"/>
                  </a:lnTo>
                  <a:cubicBezTo>
                    <a:pt x="53" y="1307"/>
                    <a:pt x="63" y="1287"/>
                    <a:pt x="63" y="1266"/>
                  </a:cubicBezTo>
                  <a:lnTo>
                    <a:pt x="63" y="63"/>
                  </a:lnTo>
                  <a:cubicBezTo>
                    <a:pt x="63" y="42"/>
                    <a:pt x="42" y="21"/>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4"/>
            <p:cNvSpPr/>
            <p:nvPr/>
          </p:nvSpPr>
          <p:spPr>
            <a:xfrm>
              <a:off x="3701621" y="2565223"/>
              <a:ext cx="41690" cy="57845"/>
            </a:xfrm>
            <a:custGeom>
              <a:avLst/>
              <a:gdLst/>
              <a:ahLst/>
              <a:cxnLst/>
              <a:rect l="l" t="t" r="r" b="b"/>
              <a:pathLst>
                <a:path w="240" h="333" extrusionOk="0">
                  <a:moveTo>
                    <a:pt x="218" y="1"/>
                  </a:moveTo>
                  <a:cubicBezTo>
                    <a:pt x="198" y="1"/>
                    <a:pt x="166" y="11"/>
                    <a:pt x="166" y="22"/>
                  </a:cubicBezTo>
                  <a:cubicBezTo>
                    <a:pt x="104" y="94"/>
                    <a:pt x="52" y="177"/>
                    <a:pt x="11" y="260"/>
                  </a:cubicBezTo>
                  <a:cubicBezTo>
                    <a:pt x="0" y="280"/>
                    <a:pt x="11" y="312"/>
                    <a:pt x="11" y="333"/>
                  </a:cubicBezTo>
                  <a:cubicBezTo>
                    <a:pt x="32" y="322"/>
                    <a:pt x="62" y="322"/>
                    <a:pt x="83" y="301"/>
                  </a:cubicBezTo>
                  <a:cubicBezTo>
                    <a:pt x="125" y="239"/>
                    <a:pt x="166" y="177"/>
                    <a:pt x="208" y="104"/>
                  </a:cubicBezTo>
                  <a:lnTo>
                    <a:pt x="239" y="42"/>
                  </a:lnTo>
                  <a:cubicBezTo>
                    <a:pt x="239" y="22"/>
                    <a:pt x="228" y="1"/>
                    <a:pt x="2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4"/>
            <p:cNvSpPr/>
            <p:nvPr/>
          </p:nvSpPr>
          <p:spPr>
            <a:xfrm>
              <a:off x="3694325" y="2633663"/>
              <a:ext cx="41690" cy="57845"/>
            </a:xfrm>
            <a:custGeom>
              <a:avLst/>
              <a:gdLst/>
              <a:ahLst/>
              <a:cxnLst/>
              <a:rect l="l" t="t" r="r" b="b"/>
              <a:pathLst>
                <a:path w="240" h="333" extrusionOk="0">
                  <a:moveTo>
                    <a:pt x="219" y="1"/>
                  </a:moveTo>
                  <a:cubicBezTo>
                    <a:pt x="198" y="11"/>
                    <a:pt x="198" y="11"/>
                    <a:pt x="187" y="11"/>
                  </a:cubicBezTo>
                  <a:lnTo>
                    <a:pt x="1" y="291"/>
                  </a:lnTo>
                  <a:cubicBezTo>
                    <a:pt x="1" y="301"/>
                    <a:pt x="11" y="322"/>
                    <a:pt x="21" y="333"/>
                  </a:cubicBezTo>
                  <a:cubicBezTo>
                    <a:pt x="32" y="333"/>
                    <a:pt x="53" y="333"/>
                    <a:pt x="63" y="322"/>
                  </a:cubicBezTo>
                  <a:cubicBezTo>
                    <a:pt x="125" y="229"/>
                    <a:pt x="177" y="146"/>
                    <a:pt x="240" y="52"/>
                  </a:cubicBezTo>
                  <a:cubicBezTo>
                    <a:pt x="240" y="42"/>
                    <a:pt x="229" y="1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4"/>
            <p:cNvSpPr/>
            <p:nvPr/>
          </p:nvSpPr>
          <p:spPr>
            <a:xfrm>
              <a:off x="3697973" y="2471595"/>
              <a:ext cx="36131" cy="50549"/>
            </a:xfrm>
            <a:custGeom>
              <a:avLst/>
              <a:gdLst/>
              <a:ahLst/>
              <a:cxnLst/>
              <a:rect l="l" t="t" r="r" b="b"/>
              <a:pathLst>
                <a:path w="208" h="291" extrusionOk="0">
                  <a:moveTo>
                    <a:pt x="208" y="0"/>
                  </a:moveTo>
                  <a:lnTo>
                    <a:pt x="208" y="0"/>
                  </a:lnTo>
                  <a:cubicBezTo>
                    <a:pt x="125" y="10"/>
                    <a:pt x="0" y="208"/>
                    <a:pt x="21" y="291"/>
                  </a:cubicBezTo>
                  <a:cubicBezTo>
                    <a:pt x="94" y="270"/>
                    <a:pt x="208" y="83"/>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4"/>
            <p:cNvSpPr/>
            <p:nvPr/>
          </p:nvSpPr>
          <p:spPr>
            <a:xfrm>
              <a:off x="3705095" y="2516585"/>
              <a:ext cx="32657" cy="41169"/>
            </a:xfrm>
            <a:custGeom>
              <a:avLst/>
              <a:gdLst/>
              <a:ahLst/>
              <a:cxnLst/>
              <a:rect l="l" t="t" r="r" b="b"/>
              <a:pathLst>
                <a:path w="188" h="237" extrusionOk="0">
                  <a:moveTo>
                    <a:pt x="157" y="0"/>
                  </a:moveTo>
                  <a:cubicBezTo>
                    <a:pt x="146" y="0"/>
                    <a:pt x="115" y="0"/>
                    <a:pt x="115" y="11"/>
                  </a:cubicBezTo>
                  <a:cubicBezTo>
                    <a:pt x="74" y="73"/>
                    <a:pt x="42" y="125"/>
                    <a:pt x="1" y="187"/>
                  </a:cubicBezTo>
                  <a:cubicBezTo>
                    <a:pt x="1" y="198"/>
                    <a:pt x="1" y="219"/>
                    <a:pt x="12" y="229"/>
                  </a:cubicBezTo>
                  <a:cubicBezTo>
                    <a:pt x="17" y="234"/>
                    <a:pt x="27" y="237"/>
                    <a:pt x="36" y="237"/>
                  </a:cubicBezTo>
                  <a:cubicBezTo>
                    <a:pt x="45" y="237"/>
                    <a:pt x="53" y="234"/>
                    <a:pt x="53" y="229"/>
                  </a:cubicBezTo>
                  <a:cubicBezTo>
                    <a:pt x="105" y="166"/>
                    <a:pt x="146" y="104"/>
                    <a:pt x="188" y="42"/>
                  </a:cubicBezTo>
                  <a:cubicBezTo>
                    <a:pt x="167" y="21"/>
                    <a:pt x="167" y="0"/>
                    <a:pt x="1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4"/>
            <p:cNvSpPr/>
            <p:nvPr/>
          </p:nvSpPr>
          <p:spPr>
            <a:xfrm>
              <a:off x="3719513" y="1745502"/>
              <a:ext cx="16502" cy="43427"/>
            </a:xfrm>
            <a:custGeom>
              <a:avLst/>
              <a:gdLst/>
              <a:ahLst/>
              <a:cxnLst/>
              <a:rect l="l" t="t" r="r" b="b"/>
              <a:pathLst>
                <a:path w="95" h="250" extrusionOk="0">
                  <a:moveTo>
                    <a:pt x="53" y="1"/>
                  </a:moveTo>
                  <a:cubicBezTo>
                    <a:pt x="42" y="42"/>
                    <a:pt x="22" y="83"/>
                    <a:pt x="1" y="125"/>
                  </a:cubicBezTo>
                  <a:cubicBezTo>
                    <a:pt x="22" y="177"/>
                    <a:pt x="32" y="219"/>
                    <a:pt x="53" y="249"/>
                  </a:cubicBezTo>
                  <a:cubicBezTo>
                    <a:pt x="63" y="208"/>
                    <a:pt x="95" y="166"/>
                    <a:pt x="95" y="125"/>
                  </a:cubicBezTo>
                  <a:cubicBezTo>
                    <a:pt x="95" y="83"/>
                    <a:pt x="74" y="42"/>
                    <a:pt x="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4"/>
            <p:cNvSpPr/>
            <p:nvPr/>
          </p:nvSpPr>
          <p:spPr>
            <a:xfrm>
              <a:off x="3420564" y="1900449"/>
              <a:ext cx="19976" cy="79384"/>
            </a:xfrm>
            <a:custGeom>
              <a:avLst/>
              <a:gdLst/>
              <a:ahLst/>
              <a:cxnLst/>
              <a:rect l="l" t="t" r="r" b="b"/>
              <a:pathLst>
                <a:path w="115" h="457" extrusionOk="0">
                  <a:moveTo>
                    <a:pt x="62" y="0"/>
                  </a:moveTo>
                  <a:cubicBezTo>
                    <a:pt x="0" y="42"/>
                    <a:pt x="0" y="405"/>
                    <a:pt x="62" y="457"/>
                  </a:cubicBezTo>
                  <a:cubicBezTo>
                    <a:pt x="115" y="385"/>
                    <a:pt x="115" y="73"/>
                    <a:pt x="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4"/>
            <p:cNvSpPr/>
            <p:nvPr/>
          </p:nvSpPr>
          <p:spPr>
            <a:xfrm>
              <a:off x="3425949" y="1826623"/>
              <a:ext cx="12681" cy="39779"/>
            </a:xfrm>
            <a:custGeom>
              <a:avLst/>
              <a:gdLst/>
              <a:ahLst/>
              <a:cxnLst/>
              <a:rect l="l" t="t" r="r" b="b"/>
              <a:pathLst>
                <a:path w="73" h="229" extrusionOk="0">
                  <a:moveTo>
                    <a:pt x="31" y="1"/>
                  </a:moveTo>
                  <a:cubicBezTo>
                    <a:pt x="22" y="1"/>
                    <a:pt x="1" y="21"/>
                    <a:pt x="1" y="21"/>
                  </a:cubicBezTo>
                  <a:lnTo>
                    <a:pt x="1" y="229"/>
                  </a:lnTo>
                  <a:cubicBezTo>
                    <a:pt x="52" y="197"/>
                    <a:pt x="73" y="52"/>
                    <a:pt x="52" y="21"/>
                  </a:cubicBezTo>
                  <a:cubicBezTo>
                    <a:pt x="52" y="11"/>
                    <a:pt x="42" y="1"/>
                    <a:pt x="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4"/>
            <p:cNvSpPr/>
            <p:nvPr/>
          </p:nvSpPr>
          <p:spPr>
            <a:xfrm>
              <a:off x="3009748" y="1977922"/>
              <a:ext cx="32657" cy="28662"/>
            </a:xfrm>
            <a:custGeom>
              <a:avLst/>
              <a:gdLst/>
              <a:ahLst/>
              <a:cxnLst/>
              <a:rect l="l" t="t" r="r" b="b"/>
              <a:pathLst>
                <a:path w="188" h="165" extrusionOk="0">
                  <a:moveTo>
                    <a:pt x="177" y="1"/>
                  </a:moveTo>
                  <a:cubicBezTo>
                    <a:pt x="115" y="1"/>
                    <a:pt x="11" y="73"/>
                    <a:pt x="1" y="114"/>
                  </a:cubicBezTo>
                  <a:cubicBezTo>
                    <a:pt x="1" y="125"/>
                    <a:pt x="1" y="146"/>
                    <a:pt x="11" y="156"/>
                  </a:cubicBezTo>
                  <a:cubicBezTo>
                    <a:pt x="16" y="161"/>
                    <a:pt x="24" y="164"/>
                    <a:pt x="32" y="164"/>
                  </a:cubicBezTo>
                  <a:cubicBezTo>
                    <a:pt x="40" y="164"/>
                    <a:pt x="48" y="161"/>
                    <a:pt x="53" y="156"/>
                  </a:cubicBezTo>
                  <a:cubicBezTo>
                    <a:pt x="94" y="114"/>
                    <a:pt x="146" y="73"/>
                    <a:pt x="187" y="22"/>
                  </a:cubicBezTo>
                  <a:cubicBezTo>
                    <a:pt x="187" y="22"/>
                    <a:pt x="177" y="11"/>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4"/>
            <p:cNvSpPr/>
            <p:nvPr/>
          </p:nvSpPr>
          <p:spPr>
            <a:xfrm>
              <a:off x="3009748" y="2015790"/>
              <a:ext cx="29009" cy="30746"/>
            </a:xfrm>
            <a:custGeom>
              <a:avLst/>
              <a:gdLst/>
              <a:ahLst/>
              <a:cxnLst/>
              <a:rect l="l" t="t" r="r" b="b"/>
              <a:pathLst>
                <a:path w="167" h="177" extrusionOk="0">
                  <a:moveTo>
                    <a:pt x="136" y="0"/>
                  </a:moveTo>
                  <a:cubicBezTo>
                    <a:pt x="84" y="11"/>
                    <a:pt x="1" y="94"/>
                    <a:pt x="1" y="145"/>
                  </a:cubicBezTo>
                  <a:cubicBezTo>
                    <a:pt x="1" y="156"/>
                    <a:pt x="1" y="166"/>
                    <a:pt x="11" y="177"/>
                  </a:cubicBezTo>
                  <a:lnTo>
                    <a:pt x="53" y="177"/>
                  </a:lnTo>
                  <a:cubicBezTo>
                    <a:pt x="84" y="125"/>
                    <a:pt x="125" y="73"/>
                    <a:pt x="167" y="21"/>
                  </a:cubicBezTo>
                  <a:cubicBezTo>
                    <a:pt x="157" y="11"/>
                    <a:pt x="146" y="11"/>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4"/>
            <p:cNvSpPr/>
            <p:nvPr/>
          </p:nvSpPr>
          <p:spPr>
            <a:xfrm>
              <a:off x="3011659" y="2060780"/>
              <a:ext cx="25361" cy="24145"/>
            </a:xfrm>
            <a:custGeom>
              <a:avLst/>
              <a:gdLst/>
              <a:ahLst/>
              <a:cxnLst/>
              <a:rect l="l" t="t" r="r" b="b"/>
              <a:pathLst>
                <a:path w="146" h="139" extrusionOk="0">
                  <a:moveTo>
                    <a:pt x="114" y="1"/>
                  </a:moveTo>
                  <a:cubicBezTo>
                    <a:pt x="83" y="32"/>
                    <a:pt x="42" y="63"/>
                    <a:pt x="0" y="105"/>
                  </a:cubicBezTo>
                  <a:cubicBezTo>
                    <a:pt x="25" y="121"/>
                    <a:pt x="44" y="138"/>
                    <a:pt x="55" y="138"/>
                  </a:cubicBezTo>
                  <a:cubicBezTo>
                    <a:pt x="58" y="138"/>
                    <a:pt x="61" y="137"/>
                    <a:pt x="63" y="135"/>
                  </a:cubicBezTo>
                  <a:cubicBezTo>
                    <a:pt x="93" y="105"/>
                    <a:pt x="125" y="73"/>
                    <a:pt x="146" y="32"/>
                  </a:cubicBezTo>
                  <a:lnTo>
                    <a:pt x="11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4"/>
            <p:cNvSpPr/>
            <p:nvPr/>
          </p:nvSpPr>
          <p:spPr>
            <a:xfrm>
              <a:off x="2696382" y="2248209"/>
              <a:ext cx="38042" cy="30746"/>
            </a:xfrm>
            <a:custGeom>
              <a:avLst/>
              <a:gdLst/>
              <a:ahLst/>
              <a:cxnLst/>
              <a:rect l="l" t="t" r="r" b="b"/>
              <a:pathLst>
                <a:path w="219" h="177" extrusionOk="0">
                  <a:moveTo>
                    <a:pt x="145" y="0"/>
                  </a:moveTo>
                  <a:cubicBezTo>
                    <a:pt x="94" y="42"/>
                    <a:pt x="42" y="83"/>
                    <a:pt x="0" y="125"/>
                  </a:cubicBezTo>
                  <a:cubicBezTo>
                    <a:pt x="0" y="125"/>
                    <a:pt x="21" y="156"/>
                    <a:pt x="32" y="176"/>
                  </a:cubicBezTo>
                  <a:cubicBezTo>
                    <a:pt x="94" y="135"/>
                    <a:pt x="145" y="93"/>
                    <a:pt x="218" y="31"/>
                  </a:cubicBezTo>
                  <a:cubicBezTo>
                    <a:pt x="177" y="10"/>
                    <a:pt x="156" y="0"/>
                    <a:pt x="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4"/>
            <p:cNvSpPr/>
            <p:nvPr/>
          </p:nvSpPr>
          <p:spPr>
            <a:xfrm>
              <a:off x="2694645" y="2206693"/>
              <a:ext cx="34220" cy="30920"/>
            </a:xfrm>
            <a:custGeom>
              <a:avLst/>
              <a:gdLst/>
              <a:ahLst/>
              <a:cxnLst/>
              <a:rect l="l" t="t" r="r" b="b"/>
              <a:pathLst>
                <a:path w="197" h="178" extrusionOk="0">
                  <a:moveTo>
                    <a:pt x="125" y="1"/>
                  </a:moveTo>
                  <a:lnTo>
                    <a:pt x="0" y="125"/>
                  </a:lnTo>
                  <a:cubicBezTo>
                    <a:pt x="0" y="136"/>
                    <a:pt x="21" y="166"/>
                    <a:pt x="31" y="177"/>
                  </a:cubicBezTo>
                  <a:cubicBezTo>
                    <a:pt x="83" y="136"/>
                    <a:pt x="135" y="94"/>
                    <a:pt x="197" y="21"/>
                  </a:cubicBezTo>
                  <a:cubicBezTo>
                    <a:pt x="155" y="11"/>
                    <a:pt x="125" y="1"/>
                    <a:pt x="1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4"/>
            <p:cNvSpPr/>
            <p:nvPr/>
          </p:nvSpPr>
          <p:spPr>
            <a:xfrm>
              <a:off x="2696382" y="2167088"/>
              <a:ext cx="30746" cy="32657"/>
            </a:xfrm>
            <a:custGeom>
              <a:avLst/>
              <a:gdLst/>
              <a:ahLst/>
              <a:cxnLst/>
              <a:rect l="l" t="t" r="r" b="b"/>
              <a:pathLst>
                <a:path w="177" h="188" extrusionOk="0">
                  <a:moveTo>
                    <a:pt x="145" y="0"/>
                  </a:moveTo>
                  <a:cubicBezTo>
                    <a:pt x="94" y="53"/>
                    <a:pt x="42" y="94"/>
                    <a:pt x="0" y="136"/>
                  </a:cubicBezTo>
                  <a:cubicBezTo>
                    <a:pt x="0" y="136"/>
                    <a:pt x="32" y="166"/>
                    <a:pt x="42" y="187"/>
                  </a:cubicBezTo>
                  <a:cubicBezTo>
                    <a:pt x="83" y="146"/>
                    <a:pt x="135" y="115"/>
                    <a:pt x="166" y="73"/>
                  </a:cubicBezTo>
                  <a:cubicBezTo>
                    <a:pt x="177" y="73"/>
                    <a:pt x="156" y="42"/>
                    <a:pt x="1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4"/>
            <p:cNvSpPr/>
            <p:nvPr/>
          </p:nvSpPr>
          <p:spPr>
            <a:xfrm>
              <a:off x="2382842" y="2556190"/>
              <a:ext cx="39779" cy="50549"/>
            </a:xfrm>
            <a:custGeom>
              <a:avLst/>
              <a:gdLst/>
              <a:ahLst/>
              <a:cxnLst/>
              <a:rect l="l" t="t" r="r" b="b"/>
              <a:pathLst>
                <a:path w="229" h="291" extrusionOk="0">
                  <a:moveTo>
                    <a:pt x="208" y="1"/>
                  </a:moveTo>
                  <a:cubicBezTo>
                    <a:pt x="187" y="1"/>
                    <a:pt x="156" y="11"/>
                    <a:pt x="146" y="21"/>
                  </a:cubicBezTo>
                  <a:cubicBezTo>
                    <a:pt x="94" y="83"/>
                    <a:pt x="53" y="156"/>
                    <a:pt x="11" y="229"/>
                  </a:cubicBezTo>
                  <a:cubicBezTo>
                    <a:pt x="0" y="239"/>
                    <a:pt x="11" y="270"/>
                    <a:pt x="21" y="291"/>
                  </a:cubicBezTo>
                  <a:cubicBezTo>
                    <a:pt x="42" y="291"/>
                    <a:pt x="73" y="291"/>
                    <a:pt x="83" y="270"/>
                  </a:cubicBezTo>
                  <a:cubicBezTo>
                    <a:pt x="125" y="219"/>
                    <a:pt x="156" y="166"/>
                    <a:pt x="198" y="115"/>
                  </a:cubicBezTo>
                  <a:cubicBezTo>
                    <a:pt x="208" y="83"/>
                    <a:pt x="219" y="63"/>
                    <a:pt x="229" y="32"/>
                  </a:cubicBezTo>
                  <a:cubicBezTo>
                    <a:pt x="219" y="21"/>
                    <a:pt x="219" y="1"/>
                    <a:pt x="2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4"/>
            <p:cNvSpPr/>
            <p:nvPr/>
          </p:nvSpPr>
          <p:spPr>
            <a:xfrm>
              <a:off x="2388401" y="2509289"/>
              <a:ext cx="39779" cy="47075"/>
            </a:xfrm>
            <a:custGeom>
              <a:avLst/>
              <a:gdLst/>
              <a:ahLst/>
              <a:cxnLst/>
              <a:rect l="l" t="t" r="r" b="b"/>
              <a:pathLst>
                <a:path w="229" h="271" extrusionOk="0">
                  <a:moveTo>
                    <a:pt x="166" y="1"/>
                  </a:moveTo>
                  <a:cubicBezTo>
                    <a:pt x="104" y="84"/>
                    <a:pt x="51" y="157"/>
                    <a:pt x="0" y="240"/>
                  </a:cubicBezTo>
                  <a:cubicBezTo>
                    <a:pt x="10" y="250"/>
                    <a:pt x="41" y="271"/>
                    <a:pt x="41" y="271"/>
                  </a:cubicBezTo>
                  <a:cubicBezTo>
                    <a:pt x="104" y="198"/>
                    <a:pt x="155" y="115"/>
                    <a:pt x="228" y="32"/>
                  </a:cubicBezTo>
                  <a:cubicBezTo>
                    <a:pt x="187" y="22"/>
                    <a:pt x="166" y="1"/>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4"/>
            <p:cNvSpPr/>
            <p:nvPr/>
          </p:nvSpPr>
          <p:spPr>
            <a:xfrm>
              <a:off x="2388401" y="2464821"/>
              <a:ext cx="36131" cy="42906"/>
            </a:xfrm>
            <a:custGeom>
              <a:avLst/>
              <a:gdLst/>
              <a:ahLst/>
              <a:cxnLst/>
              <a:rect l="l" t="t" r="r" b="b"/>
              <a:pathLst>
                <a:path w="208" h="247" extrusionOk="0">
                  <a:moveTo>
                    <a:pt x="166" y="0"/>
                  </a:moveTo>
                  <a:cubicBezTo>
                    <a:pt x="158" y="0"/>
                    <a:pt x="150" y="3"/>
                    <a:pt x="145" y="8"/>
                  </a:cubicBezTo>
                  <a:cubicBezTo>
                    <a:pt x="104" y="70"/>
                    <a:pt x="51" y="132"/>
                    <a:pt x="10" y="195"/>
                  </a:cubicBezTo>
                  <a:cubicBezTo>
                    <a:pt x="0" y="205"/>
                    <a:pt x="10" y="226"/>
                    <a:pt x="10" y="247"/>
                  </a:cubicBezTo>
                  <a:lnTo>
                    <a:pt x="51" y="247"/>
                  </a:lnTo>
                  <a:cubicBezTo>
                    <a:pt x="104" y="174"/>
                    <a:pt x="155" y="112"/>
                    <a:pt x="207" y="39"/>
                  </a:cubicBezTo>
                  <a:cubicBezTo>
                    <a:pt x="197" y="19"/>
                    <a:pt x="197" y="8"/>
                    <a:pt x="187" y="8"/>
                  </a:cubicBezTo>
                  <a:cubicBezTo>
                    <a:pt x="181" y="3"/>
                    <a:pt x="173"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34"/>
            <p:cNvSpPr/>
            <p:nvPr/>
          </p:nvSpPr>
          <p:spPr>
            <a:xfrm>
              <a:off x="2382842" y="2422957"/>
              <a:ext cx="32657" cy="39779"/>
            </a:xfrm>
            <a:custGeom>
              <a:avLst/>
              <a:gdLst/>
              <a:ahLst/>
              <a:cxnLst/>
              <a:rect l="l" t="t" r="r" b="b"/>
              <a:pathLst>
                <a:path w="188" h="229" extrusionOk="0">
                  <a:moveTo>
                    <a:pt x="136" y="0"/>
                  </a:moveTo>
                  <a:cubicBezTo>
                    <a:pt x="94" y="52"/>
                    <a:pt x="53" y="115"/>
                    <a:pt x="11" y="177"/>
                  </a:cubicBezTo>
                  <a:cubicBezTo>
                    <a:pt x="0" y="187"/>
                    <a:pt x="21" y="207"/>
                    <a:pt x="21" y="228"/>
                  </a:cubicBezTo>
                  <a:cubicBezTo>
                    <a:pt x="32" y="223"/>
                    <a:pt x="39" y="223"/>
                    <a:pt x="45" y="223"/>
                  </a:cubicBezTo>
                  <a:cubicBezTo>
                    <a:pt x="50" y="223"/>
                    <a:pt x="53" y="223"/>
                    <a:pt x="53" y="218"/>
                  </a:cubicBezTo>
                  <a:cubicBezTo>
                    <a:pt x="104" y="156"/>
                    <a:pt x="146" y="94"/>
                    <a:pt x="187" y="32"/>
                  </a:cubicBezTo>
                  <a:cubicBezTo>
                    <a:pt x="166" y="21"/>
                    <a:pt x="136"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34"/>
            <p:cNvSpPr/>
            <p:nvPr/>
          </p:nvSpPr>
          <p:spPr>
            <a:xfrm>
              <a:off x="2525281" y="2381442"/>
              <a:ext cx="30746" cy="409081"/>
            </a:xfrm>
            <a:custGeom>
              <a:avLst/>
              <a:gdLst/>
              <a:ahLst/>
              <a:cxnLst/>
              <a:rect l="l" t="t" r="r" b="b"/>
              <a:pathLst>
                <a:path w="177" h="2355" extrusionOk="0">
                  <a:moveTo>
                    <a:pt x="0" y="1"/>
                  </a:moveTo>
                  <a:lnTo>
                    <a:pt x="0" y="2355"/>
                  </a:lnTo>
                  <a:lnTo>
                    <a:pt x="176" y="2355"/>
                  </a:lnTo>
                  <a:lnTo>
                    <a:pt x="176" y="2313"/>
                  </a:lnTo>
                  <a:lnTo>
                    <a:pt x="176" y="229"/>
                  </a:lnTo>
                  <a:cubicBezTo>
                    <a:pt x="176" y="198"/>
                    <a:pt x="155" y="156"/>
                    <a:pt x="135" y="13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4"/>
            <p:cNvSpPr/>
            <p:nvPr/>
          </p:nvSpPr>
          <p:spPr>
            <a:xfrm>
              <a:off x="2525281" y="2350869"/>
              <a:ext cx="54197" cy="461367"/>
            </a:xfrm>
            <a:custGeom>
              <a:avLst/>
              <a:gdLst/>
              <a:ahLst/>
              <a:cxnLst/>
              <a:rect l="l" t="t" r="r" b="b"/>
              <a:pathLst>
                <a:path w="312" h="2656" extrusionOk="0">
                  <a:moveTo>
                    <a:pt x="0" y="0"/>
                  </a:moveTo>
                  <a:lnTo>
                    <a:pt x="0" y="177"/>
                  </a:lnTo>
                  <a:lnTo>
                    <a:pt x="135" y="311"/>
                  </a:lnTo>
                  <a:cubicBezTo>
                    <a:pt x="155" y="332"/>
                    <a:pt x="176" y="374"/>
                    <a:pt x="176" y="405"/>
                  </a:cubicBezTo>
                  <a:lnTo>
                    <a:pt x="176" y="2489"/>
                  </a:lnTo>
                  <a:lnTo>
                    <a:pt x="176" y="2531"/>
                  </a:lnTo>
                  <a:lnTo>
                    <a:pt x="0" y="2531"/>
                  </a:lnTo>
                  <a:lnTo>
                    <a:pt x="0" y="2655"/>
                  </a:lnTo>
                  <a:lnTo>
                    <a:pt x="166" y="2655"/>
                  </a:lnTo>
                  <a:cubicBezTo>
                    <a:pt x="280" y="2655"/>
                    <a:pt x="301" y="2634"/>
                    <a:pt x="311" y="2521"/>
                  </a:cubicBezTo>
                  <a:lnTo>
                    <a:pt x="311" y="2230"/>
                  </a:lnTo>
                  <a:lnTo>
                    <a:pt x="311" y="2033"/>
                  </a:lnTo>
                  <a:cubicBezTo>
                    <a:pt x="311" y="1484"/>
                    <a:pt x="301" y="934"/>
                    <a:pt x="301" y="374"/>
                  </a:cubicBezTo>
                  <a:cubicBezTo>
                    <a:pt x="301" y="332"/>
                    <a:pt x="291" y="281"/>
                    <a:pt x="259" y="260"/>
                  </a:cubicBezTo>
                  <a:cubicBezTo>
                    <a:pt x="176" y="166"/>
                    <a:pt x="83" y="83"/>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4"/>
            <p:cNvSpPr/>
            <p:nvPr/>
          </p:nvSpPr>
          <p:spPr>
            <a:xfrm>
              <a:off x="2860361" y="2812060"/>
              <a:ext cx="1911" cy="174"/>
            </a:xfrm>
            <a:custGeom>
              <a:avLst/>
              <a:gdLst/>
              <a:ahLst/>
              <a:cxnLst/>
              <a:rect l="l" t="t" r="r" b="b"/>
              <a:pathLst>
                <a:path w="11" h="1" extrusionOk="0">
                  <a:moveTo>
                    <a:pt x="10" y="0"/>
                  </a:moveTo>
                  <a:lnTo>
                    <a:pt x="10" y="0"/>
                  </a:lnTo>
                  <a:lnTo>
                    <a:pt x="10" y="0"/>
                  </a:lnTo>
                  <a:lnTo>
                    <a:pt x="10" y="0"/>
                  </a:lnTo>
                  <a:close/>
                  <a:moveTo>
                    <a:pt x="0" y="0"/>
                  </a:moveTo>
                  <a:lnTo>
                    <a:pt x="10" y="0"/>
                  </a:ln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4"/>
            <p:cNvSpPr/>
            <p:nvPr/>
          </p:nvSpPr>
          <p:spPr>
            <a:xfrm>
              <a:off x="2817108" y="2147285"/>
              <a:ext cx="43427" cy="643239"/>
            </a:xfrm>
            <a:custGeom>
              <a:avLst/>
              <a:gdLst/>
              <a:ahLst/>
              <a:cxnLst/>
              <a:rect l="l" t="t" r="r" b="b"/>
              <a:pathLst>
                <a:path w="250" h="3703" extrusionOk="0">
                  <a:moveTo>
                    <a:pt x="0" y="1"/>
                  </a:moveTo>
                  <a:lnTo>
                    <a:pt x="0" y="3703"/>
                  </a:lnTo>
                  <a:lnTo>
                    <a:pt x="249" y="3703"/>
                  </a:lnTo>
                  <a:lnTo>
                    <a:pt x="249" y="3599"/>
                  </a:lnTo>
                  <a:lnTo>
                    <a:pt x="249" y="1950"/>
                  </a:lnTo>
                  <a:lnTo>
                    <a:pt x="249" y="291"/>
                  </a:lnTo>
                  <a:cubicBezTo>
                    <a:pt x="249" y="218"/>
                    <a:pt x="228" y="177"/>
                    <a:pt x="176" y="135"/>
                  </a:cubicBezTo>
                  <a:cubicBezTo>
                    <a:pt x="114" y="94"/>
                    <a:pt x="63" y="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4"/>
            <p:cNvSpPr/>
            <p:nvPr/>
          </p:nvSpPr>
          <p:spPr>
            <a:xfrm>
              <a:off x="2817108" y="2122098"/>
              <a:ext cx="63056" cy="690140"/>
            </a:xfrm>
            <a:custGeom>
              <a:avLst/>
              <a:gdLst/>
              <a:ahLst/>
              <a:cxnLst/>
              <a:rect l="l" t="t" r="r" b="b"/>
              <a:pathLst>
                <a:path w="363" h="3973" extrusionOk="0">
                  <a:moveTo>
                    <a:pt x="0" y="0"/>
                  </a:moveTo>
                  <a:lnTo>
                    <a:pt x="0" y="146"/>
                  </a:lnTo>
                  <a:cubicBezTo>
                    <a:pt x="63" y="187"/>
                    <a:pt x="114" y="239"/>
                    <a:pt x="176" y="280"/>
                  </a:cubicBezTo>
                  <a:cubicBezTo>
                    <a:pt x="228" y="322"/>
                    <a:pt x="249" y="363"/>
                    <a:pt x="249" y="436"/>
                  </a:cubicBezTo>
                  <a:lnTo>
                    <a:pt x="249" y="2095"/>
                  </a:lnTo>
                  <a:lnTo>
                    <a:pt x="249" y="3744"/>
                  </a:lnTo>
                  <a:lnTo>
                    <a:pt x="249" y="3848"/>
                  </a:lnTo>
                  <a:lnTo>
                    <a:pt x="0" y="3848"/>
                  </a:lnTo>
                  <a:lnTo>
                    <a:pt x="0" y="3972"/>
                  </a:lnTo>
                  <a:lnTo>
                    <a:pt x="259" y="3972"/>
                  </a:lnTo>
                  <a:cubicBezTo>
                    <a:pt x="332" y="3972"/>
                    <a:pt x="363" y="3942"/>
                    <a:pt x="363" y="3859"/>
                  </a:cubicBezTo>
                  <a:lnTo>
                    <a:pt x="363" y="2987"/>
                  </a:lnTo>
                  <a:lnTo>
                    <a:pt x="363" y="2126"/>
                  </a:lnTo>
                  <a:lnTo>
                    <a:pt x="353" y="2126"/>
                  </a:lnTo>
                  <a:cubicBezTo>
                    <a:pt x="353" y="1545"/>
                    <a:pt x="353" y="975"/>
                    <a:pt x="363" y="395"/>
                  </a:cubicBezTo>
                  <a:cubicBezTo>
                    <a:pt x="363" y="322"/>
                    <a:pt x="332" y="270"/>
                    <a:pt x="280" y="229"/>
                  </a:cubicBezTo>
                  <a:cubicBezTo>
                    <a:pt x="187" y="156"/>
                    <a:pt x="93" y="73"/>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4"/>
            <p:cNvSpPr/>
            <p:nvPr/>
          </p:nvSpPr>
          <p:spPr>
            <a:xfrm>
              <a:off x="3127000" y="2797642"/>
              <a:ext cx="52286" cy="12854"/>
            </a:xfrm>
            <a:custGeom>
              <a:avLst/>
              <a:gdLst/>
              <a:ahLst/>
              <a:cxnLst/>
              <a:rect l="l" t="t" r="r" b="b"/>
              <a:pathLst>
                <a:path w="301" h="74" extrusionOk="0">
                  <a:moveTo>
                    <a:pt x="197" y="73"/>
                  </a:moveTo>
                  <a:lnTo>
                    <a:pt x="197" y="73"/>
                  </a:lnTo>
                  <a:lnTo>
                    <a:pt x="197" y="73"/>
                  </a:lnTo>
                  <a:lnTo>
                    <a:pt x="197" y="73"/>
                  </a:lnTo>
                  <a:close/>
                  <a:moveTo>
                    <a:pt x="197" y="73"/>
                  </a:moveTo>
                  <a:lnTo>
                    <a:pt x="197" y="73"/>
                  </a:lnTo>
                  <a:lnTo>
                    <a:pt x="197" y="73"/>
                  </a:lnTo>
                  <a:close/>
                  <a:moveTo>
                    <a:pt x="21" y="73"/>
                  </a:moveTo>
                  <a:lnTo>
                    <a:pt x="0" y="73"/>
                  </a:lnTo>
                  <a:lnTo>
                    <a:pt x="21" y="73"/>
                  </a:lnTo>
                  <a:close/>
                  <a:moveTo>
                    <a:pt x="52" y="73"/>
                  </a:moveTo>
                  <a:lnTo>
                    <a:pt x="125" y="73"/>
                  </a:lnTo>
                  <a:lnTo>
                    <a:pt x="52" y="73"/>
                  </a:lnTo>
                  <a:close/>
                  <a:moveTo>
                    <a:pt x="52" y="73"/>
                  </a:moveTo>
                  <a:lnTo>
                    <a:pt x="52" y="73"/>
                  </a:lnTo>
                  <a:lnTo>
                    <a:pt x="52" y="73"/>
                  </a:lnTo>
                  <a:lnTo>
                    <a:pt x="52" y="73"/>
                  </a:lnTo>
                  <a:close/>
                  <a:moveTo>
                    <a:pt x="301" y="0"/>
                  </a:moveTo>
                  <a:lnTo>
                    <a:pt x="301" y="0"/>
                  </a:ln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4"/>
            <p:cNvSpPr/>
            <p:nvPr/>
          </p:nvSpPr>
          <p:spPr>
            <a:xfrm>
              <a:off x="3127000" y="1949086"/>
              <a:ext cx="36131" cy="837965"/>
            </a:xfrm>
            <a:custGeom>
              <a:avLst/>
              <a:gdLst/>
              <a:ahLst/>
              <a:cxnLst/>
              <a:rect l="l" t="t" r="r" b="b"/>
              <a:pathLst>
                <a:path w="208" h="4824" extrusionOk="0">
                  <a:moveTo>
                    <a:pt x="0" y="1"/>
                  </a:moveTo>
                  <a:lnTo>
                    <a:pt x="0" y="4823"/>
                  </a:lnTo>
                  <a:lnTo>
                    <a:pt x="208" y="4823"/>
                  </a:lnTo>
                  <a:lnTo>
                    <a:pt x="208" y="4761"/>
                  </a:lnTo>
                  <a:lnTo>
                    <a:pt x="208" y="353"/>
                  </a:lnTo>
                  <a:cubicBezTo>
                    <a:pt x="208" y="322"/>
                    <a:pt x="208" y="291"/>
                    <a:pt x="197" y="271"/>
                  </a:cubicBezTo>
                  <a:cubicBezTo>
                    <a:pt x="125" y="177"/>
                    <a:pt x="62"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4"/>
            <p:cNvSpPr/>
            <p:nvPr/>
          </p:nvSpPr>
          <p:spPr>
            <a:xfrm>
              <a:off x="3127000" y="1913129"/>
              <a:ext cx="55934" cy="897373"/>
            </a:xfrm>
            <a:custGeom>
              <a:avLst/>
              <a:gdLst/>
              <a:ahLst/>
              <a:cxnLst/>
              <a:rect l="l" t="t" r="r" b="b"/>
              <a:pathLst>
                <a:path w="322" h="5166" extrusionOk="0">
                  <a:moveTo>
                    <a:pt x="0" y="0"/>
                  </a:moveTo>
                  <a:lnTo>
                    <a:pt x="0" y="208"/>
                  </a:lnTo>
                  <a:cubicBezTo>
                    <a:pt x="62" y="291"/>
                    <a:pt x="125" y="384"/>
                    <a:pt x="197" y="478"/>
                  </a:cubicBezTo>
                  <a:cubicBezTo>
                    <a:pt x="208" y="498"/>
                    <a:pt x="208" y="529"/>
                    <a:pt x="208" y="560"/>
                  </a:cubicBezTo>
                  <a:lnTo>
                    <a:pt x="208" y="4968"/>
                  </a:lnTo>
                  <a:lnTo>
                    <a:pt x="208" y="5030"/>
                  </a:lnTo>
                  <a:lnTo>
                    <a:pt x="0" y="5030"/>
                  </a:lnTo>
                  <a:lnTo>
                    <a:pt x="0" y="5165"/>
                  </a:lnTo>
                  <a:lnTo>
                    <a:pt x="197" y="5165"/>
                  </a:lnTo>
                  <a:cubicBezTo>
                    <a:pt x="259" y="5165"/>
                    <a:pt x="291" y="5145"/>
                    <a:pt x="301" y="5092"/>
                  </a:cubicBezTo>
                  <a:lnTo>
                    <a:pt x="301" y="5082"/>
                  </a:lnTo>
                  <a:cubicBezTo>
                    <a:pt x="311" y="5051"/>
                    <a:pt x="311" y="5020"/>
                    <a:pt x="311" y="4999"/>
                  </a:cubicBezTo>
                  <a:lnTo>
                    <a:pt x="311" y="4989"/>
                  </a:lnTo>
                  <a:lnTo>
                    <a:pt x="311" y="2780"/>
                  </a:lnTo>
                  <a:lnTo>
                    <a:pt x="311" y="1711"/>
                  </a:lnTo>
                  <a:cubicBezTo>
                    <a:pt x="311" y="1349"/>
                    <a:pt x="311" y="996"/>
                    <a:pt x="321" y="633"/>
                  </a:cubicBezTo>
                  <a:cubicBezTo>
                    <a:pt x="321" y="467"/>
                    <a:pt x="270" y="342"/>
                    <a:pt x="176" y="218"/>
                  </a:cubicBezTo>
                  <a:cubicBezTo>
                    <a:pt x="114" y="146"/>
                    <a:pt x="52" y="73"/>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4"/>
            <p:cNvSpPr/>
            <p:nvPr/>
          </p:nvSpPr>
          <p:spPr>
            <a:xfrm>
              <a:off x="3425949" y="1826623"/>
              <a:ext cx="5559" cy="153210"/>
            </a:xfrm>
            <a:custGeom>
              <a:avLst/>
              <a:gdLst/>
              <a:ahLst/>
              <a:cxnLst/>
              <a:rect l="l" t="t" r="r" b="b"/>
              <a:pathLst>
                <a:path w="32" h="882" extrusionOk="0">
                  <a:moveTo>
                    <a:pt x="22" y="1"/>
                  </a:moveTo>
                  <a:lnTo>
                    <a:pt x="11" y="11"/>
                  </a:lnTo>
                  <a:cubicBezTo>
                    <a:pt x="11" y="11"/>
                    <a:pt x="22" y="11"/>
                    <a:pt x="22" y="1"/>
                  </a:cubicBezTo>
                  <a:close/>
                  <a:moveTo>
                    <a:pt x="1" y="799"/>
                  </a:moveTo>
                  <a:cubicBezTo>
                    <a:pt x="11" y="840"/>
                    <a:pt x="22" y="861"/>
                    <a:pt x="31" y="882"/>
                  </a:cubicBezTo>
                  <a:cubicBezTo>
                    <a:pt x="22" y="861"/>
                    <a:pt x="11" y="830"/>
                    <a:pt x="1" y="799"/>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4"/>
            <p:cNvSpPr/>
            <p:nvPr/>
          </p:nvSpPr>
          <p:spPr>
            <a:xfrm>
              <a:off x="3420564" y="1765479"/>
              <a:ext cx="30746" cy="1026959"/>
            </a:xfrm>
            <a:custGeom>
              <a:avLst/>
              <a:gdLst/>
              <a:ahLst/>
              <a:cxnLst/>
              <a:rect l="l" t="t" r="r" b="b"/>
              <a:pathLst>
                <a:path w="177" h="5912" extrusionOk="0">
                  <a:moveTo>
                    <a:pt x="62" y="353"/>
                  </a:moveTo>
                  <a:cubicBezTo>
                    <a:pt x="73" y="353"/>
                    <a:pt x="83" y="363"/>
                    <a:pt x="83" y="373"/>
                  </a:cubicBezTo>
                  <a:cubicBezTo>
                    <a:pt x="94" y="394"/>
                    <a:pt x="94" y="446"/>
                    <a:pt x="83" y="498"/>
                  </a:cubicBezTo>
                  <a:cubicBezTo>
                    <a:pt x="73" y="529"/>
                    <a:pt x="62" y="549"/>
                    <a:pt x="42" y="570"/>
                  </a:cubicBezTo>
                  <a:lnTo>
                    <a:pt x="32" y="581"/>
                  </a:lnTo>
                  <a:lnTo>
                    <a:pt x="32" y="373"/>
                  </a:lnTo>
                  <a:lnTo>
                    <a:pt x="42" y="363"/>
                  </a:lnTo>
                  <a:lnTo>
                    <a:pt x="53" y="353"/>
                  </a:lnTo>
                  <a:close/>
                  <a:moveTo>
                    <a:pt x="62" y="777"/>
                  </a:moveTo>
                  <a:cubicBezTo>
                    <a:pt x="104" y="830"/>
                    <a:pt x="115" y="1026"/>
                    <a:pt x="94" y="1141"/>
                  </a:cubicBezTo>
                  <a:cubicBezTo>
                    <a:pt x="83" y="1182"/>
                    <a:pt x="73" y="1213"/>
                    <a:pt x="62" y="1234"/>
                  </a:cubicBezTo>
                  <a:cubicBezTo>
                    <a:pt x="53" y="1213"/>
                    <a:pt x="42" y="1192"/>
                    <a:pt x="32" y="1151"/>
                  </a:cubicBezTo>
                  <a:cubicBezTo>
                    <a:pt x="0" y="1026"/>
                    <a:pt x="21" y="809"/>
                    <a:pt x="62" y="777"/>
                  </a:cubicBezTo>
                  <a:close/>
                  <a:moveTo>
                    <a:pt x="11" y="0"/>
                  </a:moveTo>
                  <a:lnTo>
                    <a:pt x="11" y="5912"/>
                  </a:lnTo>
                  <a:lnTo>
                    <a:pt x="156" y="5912"/>
                  </a:lnTo>
                  <a:lnTo>
                    <a:pt x="156" y="5849"/>
                  </a:lnTo>
                  <a:cubicBezTo>
                    <a:pt x="166" y="5310"/>
                    <a:pt x="166" y="4771"/>
                    <a:pt x="166" y="4231"/>
                  </a:cubicBezTo>
                  <a:cubicBezTo>
                    <a:pt x="177" y="2914"/>
                    <a:pt x="177" y="1607"/>
                    <a:pt x="177" y="290"/>
                  </a:cubicBezTo>
                  <a:cubicBezTo>
                    <a:pt x="177" y="270"/>
                    <a:pt x="177" y="249"/>
                    <a:pt x="166" y="238"/>
                  </a:cubicBezTo>
                  <a:cubicBezTo>
                    <a:pt x="115" y="155"/>
                    <a:pt x="62" y="72"/>
                    <a:pt x="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4"/>
            <p:cNvSpPr/>
            <p:nvPr/>
          </p:nvSpPr>
          <p:spPr>
            <a:xfrm>
              <a:off x="3422475" y="1732996"/>
              <a:ext cx="46901" cy="1077508"/>
            </a:xfrm>
            <a:custGeom>
              <a:avLst/>
              <a:gdLst/>
              <a:ahLst/>
              <a:cxnLst/>
              <a:rect l="l" t="t" r="r" b="b"/>
              <a:pathLst>
                <a:path w="270" h="6203" extrusionOk="0">
                  <a:moveTo>
                    <a:pt x="0" y="0"/>
                  </a:moveTo>
                  <a:lnTo>
                    <a:pt x="0" y="187"/>
                  </a:lnTo>
                  <a:cubicBezTo>
                    <a:pt x="51" y="259"/>
                    <a:pt x="104" y="342"/>
                    <a:pt x="155" y="425"/>
                  </a:cubicBezTo>
                  <a:cubicBezTo>
                    <a:pt x="166" y="436"/>
                    <a:pt x="166" y="457"/>
                    <a:pt x="166" y="477"/>
                  </a:cubicBezTo>
                  <a:cubicBezTo>
                    <a:pt x="166" y="1794"/>
                    <a:pt x="166" y="3101"/>
                    <a:pt x="155" y="4418"/>
                  </a:cubicBezTo>
                  <a:cubicBezTo>
                    <a:pt x="155" y="4958"/>
                    <a:pt x="155" y="5497"/>
                    <a:pt x="145" y="6036"/>
                  </a:cubicBezTo>
                  <a:lnTo>
                    <a:pt x="145" y="6099"/>
                  </a:lnTo>
                  <a:lnTo>
                    <a:pt x="0" y="6099"/>
                  </a:lnTo>
                  <a:lnTo>
                    <a:pt x="0" y="6202"/>
                  </a:lnTo>
                  <a:lnTo>
                    <a:pt x="114" y="6202"/>
                  </a:lnTo>
                  <a:cubicBezTo>
                    <a:pt x="249" y="6202"/>
                    <a:pt x="270" y="6182"/>
                    <a:pt x="270" y="6046"/>
                  </a:cubicBezTo>
                  <a:lnTo>
                    <a:pt x="270" y="3267"/>
                  </a:lnTo>
                  <a:lnTo>
                    <a:pt x="270" y="487"/>
                  </a:lnTo>
                  <a:cubicBezTo>
                    <a:pt x="270" y="446"/>
                    <a:pt x="259" y="394"/>
                    <a:pt x="238" y="353"/>
                  </a:cubicBezTo>
                  <a:cubicBezTo>
                    <a:pt x="155" y="238"/>
                    <a:pt x="83" y="125"/>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4"/>
            <p:cNvSpPr/>
            <p:nvPr/>
          </p:nvSpPr>
          <p:spPr>
            <a:xfrm>
              <a:off x="3420564" y="1900449"/>
              <a:ext cx="19976" cy="79384"/>
            </a:xfrm>
            <a:custGeom>
              <a:avLst/>
              <a:gdLst/>
              <a:ahLst/>
              <a:cxnLst/>
              <a:rect l="l" t="t" r="r" b="b"/>
              <a:pathLst>
                <a:path w="115" h="457" extrusionOk="0">
                  <a:moveTo>
                    <a:pt x="62" y="0"/>
                  </a:moveTo>
                  <a:cubicBezTo>
                    <a:pt x="21" y="32"/>
                    <a:pt x="0" y="249"/>
                    <a:pt x="32" y="374"/>
                  </a:cubicBezTo>
                  <a:cubicBezTo>
                    <a:pt x="42" y="405"/>
                    <a:pt x="53" y="436"/>
                    <a:pt x="62" y="457"/>
                  </a:cubicBezTo>
                  <a:cubicBezTo>
                    <a:pt x="73" y="436"/>
                    <a:pt x="83" y="405"/>
                    <a:pt x="94" y="364"/>
                  </a:cubicBezTo>
                  <a:cubicBezTo>
                    <a:pt x="115" y="249"/>
                    <a:pt x="104" y="53"/>
                    <a:pt x="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4"/>
            <p:cNvSpPr/>
            <p:nvPr/>
          </p:nvSpPr>
          <p:spPr>
            <a:xfrm>
              <a:off x="3425949" y="1826623"/>
              <a:ext cx="10944" cy="39779"/>
            </a:xfrm>
            <a:custGeom>
              <a:avLst/>
              <a:gdLst/>
              <a:ahLst/>
              <a:cxnLst/>
              <a:rect l="l" t="t" r="r" b="b"/>
              <a:pathLst>
                <a:path w="63" h="229" extrusionOk="0">
                  <a:moveTo>
                    <a:pt x="22" y="1"/>
                  </a:moveTo>
                  <a:cubicBezTo>
                    <a:pt x="22" y="11"/>
                    <a:pt x="11" y="11"/>
                    <a:pt x="11" y="11"/>
                  </a:cubicBezTo>
                  <a:lnTo>
                    <a:pt x="1" y="21"/>
                  </a:lnTo>
                  <a:lnTo>
                    <a:pt x="1" y="229"/>
                  </a:lnTo>
                  <a:lnTo>
                    <a:pt x="11" y="218"/>
                  </a:lnTo>
                  <a:cubicBezTo>
                    <a:pt x="31" y="197"/>
                    <a:pt x="42" y="177"/>
                    <a:pt x="52" y="146"/>
                  </a:cubicBezTo>
                  <a:cubicBezTo>
                    <a:pt x="63" y="94"/>
                    <a:pt x="63" y="42"/>
                    <a:pt x="52" y="21"/>
                  </a:cubicBezTo>
                  <a:cubicBezTo>
                    <a:pt x="52" y="11"/>
                    <a:pt x="42" y="1"/>
                    <a:pt x="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4"/>
            <p:cNvSpPr/>
            <p:nvPr/>
          </p:nvSpPr>
          <p:spPr>
            <a:xfrm>
              <a:off x="3719513" y="1767216"/>
              <a:ext cx="16502" cy="884692"/>
            </a:xfrm>
            <a:custGeom>
              <a:avLst/>
              <a:gdLst/>
              <a:ahLst/>
              <a:cxnLst/>
              <a:rect l="l" t="t" r="r" b="b"/>
              <a:pathLst>
                <a:path w="95" h="5093" extrusionOk="0">
                  <a:moveTo>
                    <a:pt x="95" y="0"/>
                  </a:moveTo>
                  <a:lnTo>
                    <a:pt x="95" y="0"/>
                  </a:lnTo>
                  <a:cubicBezTo>
                    <a:pt x="95" y="41"/>
                    <a:pt x="63" y="83"/>
                    <a:pt x="53" y="124"/>
                  </a:cubicBezTo>
                  <a:cubicBezTo>
                    <a:pt x="74" y="83"/>
                    <a:pt x="95" y="41"/>
                    <a:pt x="95" y="0"/>
                  </a:cubicBezTo>
                  <a:close/>
                  <a:moveTo>
                    <a:pt x="42" y="4065"/>
                  </a:moveTo>
                  <a:lnTo>
                    <a:pt x="42" y="4065"/>
                  </a:lnTo>
                  <a:cubicBezTo>
                    <a:pt x="32" y="4076"/>
                    <a:pt x="12" y="4086"/>
                    <a:pt x="1" y="4107"/>
                  </a:cubicBezTo>
                  <a:lnTo>
                    <a:pt x="32" y="4076"/>
                  </a:lnTo>
                  <a:cubicBezTo>
                    <a:pt x="42" y="4076"/>
                    <a:pt x="42" y="4076"/>
                    <a:pt x="42" y="4065"/>
                  </a:cubicBezTo>
                  <a:close/>
                  <a:moveTo>
                    <a:pt x="74" y="4989"/>
                  </a:moveTo>
                  <a:lnTo>
                    <a:pt x="74" y="4989"/>
                  </a:lnTo>
                  <a:cubicBezTo>
                    <a:pt x="84" y="5010"/>
                    <a:pt x="95" y="5030"/>
                    <a:pt x="95" y="5040"/>
                  </a:cubicBezTo>
                  <a:lnTo>
                    <a:pt x="95" y="5040"/>
                  </a:lnTo>
                  <a:cubicBezTo>
                    <a:pt x="95" y="5030"/>
                    <a:pt x="84" y="4999"/>
                    <a:pt x="74" y="4989"/>
                  </a:cubicBezTo>
                  <a:close/>
                  <a:moveTo>
                    <a:pt x="95" y="5040"/>
                  </a:moveTo>
                  <a:lnTo>
                    <a:pt x="95" y="5040"/>
                  </a:lnTo>
                  <a:cubicBezTo>
                    <a:pt x="74" y="5051"/>
                    <a:pt x="63" y="5072"/>
                    <a:pt x="53" y="5093"/>
                  </a:cubicBezTo>
                  <a:cubicBezTo>
                    <a:pt x="63" y="5072"/>
                    <a:pt x="74" y="5061"/>
                    <a:pt x="95" y="504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4"/>
            <p:cNvSpPr/>
            <p:nvPr/>
          </p:nvSpPr>
          <p:spPr>
            <a:xfrm>
              <a:off x="3719513" y="1658997"/>
              <a:ext cx="25535" cy="1128057"/>
            </a:xfrm>
            <a:custGeom>
              <a:avLst/>
              <a:gdLst/>
              <a:ahLst/>
              <a:cxnLst/>
              <a:rect l="l" t="t" r="r" b="b"/>
              <a:pathLst>
                <a:path w="147" h="6494" extrusionOk="0">
                  <a:moveTo>
                    <a:pt x="42" y="966"/>
                  </a:moveTo>
                  <a:cubicBezTo>
                    <a:pt x="53" y="966"/>
                    <a:pt x="53" y="976"/>
                    <a:pt x="53" y="976"/>
                  </a:cubicBezTo>
                  <a:cubicBezTo>
                    <a:pt x="63" y="986"/>
                    <a:pt x="74" y="996"/>
                    <a:pt x="74" y="1017"/>
                  </a:cubicBezTo>
                  <a:cubicBezTo>
                    <a:pt x="84" y="1017"/>
                    <a:pt x="84" y="1028"/>
                    <a:pt x="84" y="1028"/>
                  </a:cubicBezTo>
                  <a:lnTo>
                    <a:pt x="84" y="1505"/>
                  </a:lnTo>
                  <a:lnTo>
                    <a:pt x="84" y="1971"/>
                  </a:lnTo>
                  <a:lnTo>
                    <a:pt x="84" y="2231"/>
                  </a:lnTo>
                  <a:lnTo>
                    <a:pt x="84" y="2252"/>
                  </a:lnTo>
                  <a:cubicBezTo>
                    <a:pt x="74" y="2272"/>
                    <a:pt x="74" y="2282"/>
                    <a:pt x="63" y="2293"/>
                  </a:cubicBezTo>
                  <a:lnTo>
                    <a:pt x="63" y="2303"/>
                  </a:lnTo>
                  <a:lnTo>
                    <a:pt x="42" y="2303"/>
                  </a:lnTo>
                  <a:cubicBezTo>
                    <a:pt x="32" y="2272"/>
                    <a:pt x="22" y="2241"/>
                    <a:pt x="22" y="2210"/>
                  </a:cubicBezTo>
                  <a:lnTo>
                    <a:pt x="22" y="1028"/>
                  </a:lnTo>
                  <a:cubicBezTo>
                    <a:pt x="22" y="1007"/>
                    <a:pt x="32" y="986"/>
                    <a:pt x="42" y="966"/>
                  </a:cubicBezTo>
                  <a:close/>
                  <a:moveTo>
                    <a:pt x="1" y="1"/>
                  </a:moveTo>
                  <a:lnTo>
                    <a:pt x="1" y="613"/>
                  </a:lnTo>
                  <a:cubicBezTo>
                    <a:pt x="22" y="572"/>
                    <a:pt x="32" y="540"/>
                    <a:pt x="53" y="509"/>
                  </a:cubicBezTo>
                  <a:lnTo>
                    <a:pt x="53" y="499"/>
                  </a:lnTo>
                  <a:lnTo>
                    <a:pt x="63" y="509"/>
                  </a:lnTo>
                  <a:cubicBezTo>
                    <a:pt x="63" y="530"/>
                    <a:pt x="74" y="551"/>
                    <a:pt x="84" y="572"/>
                  </a:cubicBezTo>
                  <a:cubicBezTo>
                    <a:pt x="84" y="592"/>
                    <a:pt x="95" y="602"/>
                    <a:pt x="95" y="623"/>
                  </a:cubicBezTo>
                  <a:cubicBezTo>
                    <a:pt x="95" y="664"/>
                    <a:pt x="74" y="706"/>
                    <a:pt x="53" y="747"/>
                  </a:cubicBezTo>
                  <a:cubicBezTo>
                    <a:pt x="42" y="717"/>
                    <a:pt x="22" y="675"/>
                    <a:pt x="1" y="634"/>
                  </a:cubicBezTo>
                  <a:lnTo>
                    <a:pt x="1" y="4730"/>
                  </a:lnTo>
                  <a:lnTo>
                    <a:pt x="32" y="4699"/>
                  </a:lnTo>
                  <a:cubicBezTo>
                    <a:pt x="42" y="4699"/>
                    <a:pt x="42" y="4699"/>
                    <a:pt x="42" y="4688"/>
                  </a:cubicBezTo>
                  <a:lnTo>
                    <a:pt x="53" y="4688"/>
                  </a:lnTo>
                  <a:cubicBezTo>
                    <a:pt x="63" y="4678"/>
                    <a:pt x="63" y="4678"/>
                    <a:pt x="74" y="4678"/>
                  </a:cubicBezTo>
                  <a:lnTo>
                    <a:pt x="84" y="4678"/>
                  </a:lnTo>
                  <a:cubicBezTo>
                    <a:pt x="84" y="4730"/>
                    <a:pt x="53" y="4803"/>
                    <a:pt x="1" y="4875"/>
                  </a:cubicBezTo>
                  <a:lnTo>
                    <a:pt x="1" y="4990"/>
                  </a:lnTo>
                  <a:cubicBezTo>
                    <a:pt x="12" y="4979"/>
                    <a:pt x="22" y="4958"/>
                    <a:pt x="32" y="4948"/>
                  </a:cubicBezTo>
                  <a:cubicBezTo>
                    <a:pt x="32" y="4937"/>
                    <a:pt x="53" y="4937"/>
                    <a:pt x="63" y="4937"/>
                  </a:cubicBezTo>
                  <a:lnTo>
                    <a:pt x="74" y="4937"/>
                  </a:lnTo>
                  <a:lnTo>
                    <a:pt x="84" y="4948"/>
                  </a:lnTo>
                  <a:cubicBezTo>
                    <a:pt x="84" y="4948"/>
                    <a:pt x="84" y="4958"/>
                    <a:pt x="95" y="4958"/>
                  </a:cubicBezTo>
                  <a:cubicBezTo>
                    <a:pt x="95" y="4958"/>
                    <a:pt x="95" y="4969"/>
                    <a:pt x="105" y="4979"/>
                  </a:cubicBezTo>
                  <a:cubicBezTo>
                    <a:pt x="95" y="4990"/>
                    <a:pt x="84" y="5000"/>
                    <a:pt x="74" y="5020"/>
                  </a:cubicBezTo>
                  <a:lnTo>
                    <a:pt x="53" y="5041"/>
                  </a:lnTo>
                  <a:cubicBezTo>
                    <a:pt x="42" y="5073"/>
                    <a:pt x="22" y="5093"/>
                    <a:pt x="1" y="5124"/>
                  </a:cubicBezTo>
                  <a:lnTo>
                    <a:pt x="1" y="5321"/>
                  </a:lnTo>
                  <a:cubicBezTo>
                    <a:pt x="1" y="5311"/>
                    <a:pt x="12" y="5311"/>
                    <a:pt x="12" y="5301"/>
                  </a:cubicBezTo>
                  <a:cubicBezTo>
                    <a:pt x="22" y="5280"/>
                    <a:pt x="42" y="5259"/>
                    <a:pt x="53" y="5239"/>
                  </a:cubicBezTo>
                  <a:lnTo>
                    <a:pt x="63" y="5239"/>
                  </a:lnTo>
                  <a:cubicBezTo>
                    <a:pt x="63" y="5228"/>
                    <a:pt x="84" y="5218"/>
                    <a:pt x="95" y="5218"/>
                  </a:cubicBezTo>
                  <a:lnTo>
                    <a:pt x="115" y="5218"/>
                  </a:lnTo>
                  <a:cubicBezTo>
                    <a:pt x="125" y="5228"/>
                    <a:pt x="125" y="5228"/>
                    <a:pt x="125" y="5239"/>
                  </a:cubicBezTo>
                  <a:cubicBezTo>
                    <a:pt x="136" y="5239"/>
                    <a:pt x="136" y="5248"/>
                    <a:pt x="136" y="5259"/>
                  </a:cubicBezTo>
                  <a:cubicBezTo>
                    <a:pt x="136" y="5269"/>
                    <a:pt x="136" y="5269"/>
                    <a:pt x="125" y="5280"/>
                  </a:cubicBezTo>
                  <a:cubicBezTo>
                    <a:pt x="115" y="5301"/>
                    <a:pt x="115" y="5311"/>
                    <a:pt x="105" y="5321"/>
                  </a:cubicBezTo>
                  <a:cubicBezTo>
                    <a:pt x="84" y="5352"/>
                    <a:pt x="63" y="5394"/>
                    <a:pt x="42" y="5425"/>
                  </a:cubicBezTo>
                  <a:cubicBezTo>
                    <a:pt x="32" y="5435"/>
                    <a:pt x="32" y="5446"/>
                    <a:pt x="22" y="5456"/>
                  </a:cubicBezTo>
                  <a:cubicBezTo>
                    <a:pt x="12" y="5456"/>
                    <a:pt x="12" y="5467"/>
                    <a:pt x="1" y="5477"/>
                  </a:cubicBezTo>
                  <a:lnTo>
                    <a:pt x="1" y="5684"/>
                  </a:lnTo>
                  <a:lnTo>
                    <a:pt x="12" y="5674"/>
                  </a:lnTo>
                  <a:cubicBezTo>
                    <a:pt x="22" y="5663"/>
                    <a:pt x="22" y="5653"/>
                    <a:pt x="32" y="5653"/>
                  </a:cubicBezTo>
                  <a:cubicBezTo>
                    <a:pt x="32" y="5643"/>
                    <a:pt x="42" y="5633"/>
                    <a:pt x="42" y="5622"/>
                  </a:cubicBezTo>
                  <a:cubicBezTo>
                    <a:pt x="53" y="5622"/>
                    <a:pt x="53" y="5622"/>
                    <a:pt x="74" y="5612"/>
                  </a:cubicBezTo>
                  <a:cubicBezTo>
                    <a:pt x="84" y="5622"/>
                    <a:pt x="95" y="5653"/>
                    <a:pt x="95" y="5663"/>
                  </a:cubicBezTo>
                  <a:cubicBezTo>
                    <a:pt x="74" y="5684"/>
                    <a:pt x="63" y="5695"/>
                    <a:pt x="53" y="5716"/>
                  </a:cubicBezTo>
                  <a:cubicBezTo>
                    <a:pt x="32" y="5746"/>
                    <a:pt x="22" y="5778"/>
                    <a:pt x="1" y="5799"/>
                  </a:cubicBezTo>
                  <a:lnTo>
                    <a:pt x="1" y="6493"/>
                  </a:lnTo>
                  <a:lnTo>
                    <a:pt x="146" y="6493"/>
                  </a:lnTo>
                  <a:lnTo>
                    <a:pt x="146" y="5166"/>
                  </a:lnTo>
                  <a:lnTo>
                    <a:pt x="146" y="478"/>
                  </a:lnTo>
                  <a:lnTo>
                    <a:pt x="146" y="333"/>
                  </a:lnTo>
                  <a:cubicBezTo>
                    <a:pt x="146" y="291"/>
                    <a:pt x="136" y="250"/>
                    <a:pt x="115" y="208"/>
                  </a:cubicBezTo>
                  <a:cubicBezTo>
                    <a:pt x="84" y="146"/>
                    <a:pt x="42" y="74"/>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4"/>
            <p:cNvSpPr/>
            <p:nvPr/>
          </p:nvSpPr>
          <p:spPr>
            <a:xfrm>
              <a:off x="3719513" y="1619392"/>
              <a:ext cx="45338" cy="1189202"/>
            </a:xfrm>
            <a:custGeom>
              <a:avLst/>
              <a:gdLst/>
              <a:ahLst/>
              <a:cxnLst/>
              <a:rect l="l" t="t" r="r" b="b"/>
              <a:pathLst>
                <a:path w="261" h="6846" extrusionOk="0">
                  <a:moveTo>
                    <a:pt x="1" y="1"/>
                  </a:moveTo>
                  <a:lnTo>
                    <a:pt x="1" y="229"/>
                  </a:lnTo>
                  <a:cubicBezTo>
                    <a:pt x="42" y="302"/>
                    <a:pt x="84" y="374"/>
                    <a:pt x="115" y="436"/>
                  </a:cubicBezTo>
                  <a:cubicBezTo>
                    <a:pt x="136" y="478"/>
                    <a:pt x="146" y="519"/>
                    <a:pt x="146" y="561"/>
                  </a:cubicBezTo>
                  <a:lnTo>
                    <a:pt x="146" y="706"/>
                  </a:lnTo>
                  <a:lnTo>
                    <a:pt x="146" y="5394"/>
                  </a:lnTo>
                  <a:lnTo>
                    <a:pt x="146" y="6721"/>
                  </a:lnTo>
                  <a:lnTo>
                    <a:pt x="1" y="6721"/>
                  </a:lnTo>
                  <a:lnTo>
                    <a:pt x="1" y="6845"/>
                  </a:lnTo>
                  <a:lnTo>
                    <a:pt x="167" y="6845"/>
                  </a:lnTo>
                  <a:cubicBezTo>
                    <a:pt x="198" y="6845"/>
                    <a:pt x="229" y="6815"/>
                    <a:pt x="240" y="6794"/>
                  </a:cubicBezTo>
                  <a:cubicBezTo>
                    <a:pt x="250" y="6773"/>
                    <a:pt x="250" y="6742"/>
                    <a:pt x="250" y="6711"/>
                  </a:cubicBezTo>
                  <a:lnTo>
                    <a:pt x="250" y="6680"/>
                  </a:lnTo>
                  <a:cubicBezTo>
                    <a:pt x="261" y="6265"/>
                    <a:pt x="261" y="5850"/>
                    <a:pt x="261" y="5435"/>
                  </a:cubicBezTo>
                  <a:lnTo>
                    <a:pt x="261" y="3060"/>
                  </a:lnTo>
                  <a:lnTo>
                    <a:pt x="261" y="685"/>
                  </a:lnTo>
                  <a:cubicBezTo>
                    <a:pt x="261" y="530"/>
                    <a:pt x="229" y="395"/>
                    <a:pt x="157" y="260"/>
                  </a:cubicBezTo>
                  <a:cubicBezTo>
                    <a:pt x="105" y="177"/>
                    <a:pt x="53" y="83"/>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4"/>
            <p:cNvSpPr/>
            <p:nvPr/>
          </p:nvSpPr>
          <p:spPr>
            <a:xfrm>
              <a:off x="3723161" y="1826623"/>
              <a:ext cx="10944" cy="232594"/>
            </a:xfrm>
            <a:custGeom>
              <a:avLst/>
              <a:gdLst/>
              <a:ahLst/>
              <a:cxnLst/>
              <a:rect l="l" t="t" r="r" b="b"/>
              <a:pathLst>
                <a:path w="63" h="1339" extrusionOk="0">
                  <a:moveTo>
                    <a:pt x="21" y="1"/>
                  </a:moveTo>
                  <a:cubicBezTo>
                    <a:pt x="11" y="21"/>
                    <a:pt x="1" y="42"/>
                    <a:pt x="1" y="63"/>
                  </a:cubicBezTo>
                  <a:lnTo>
                    <a:pt x="1" y="1245"/>
                  </a:lnTo>
                  <a:cubicBezTo>
                    <a:pt x="1" y="1276"/>
                    <a:pt x="11" y="1307"/>
                    <a:pt x="21" y="1338"/>
                  </a:cubicBezTo>
                  <a:lnTo>
                    <a:pt x="42" y="1338"/>
                  </a:lnTo>
                  <a:lnTo>
                    <a:pt x="42" y="1328"/>
                  </a:lnTo>
                  <a:cubicBezTo>
                    <a:pt x="53" y="1317"/>
                    <a:pt x="53" y="1307"/>
                    <a:pt x="63" y="1287"/>
                  </a:cubicBezTo>
                  <a:lnTo>
                    <a:pt x="63" y="1266"/>
                  </a:lnTo>
                  <a:lnTo>
                    <a:pt x="63" y="1006"/>
                  </a:lnTo>
                  <a:lnTo>
                    <a:pt x="63" y="540"/>
                  </a:lnTo>
                  <a:lnTo>
                    <a:pt x="63" y="63"/>
                  </a:lnTo>
                  <a:cubicBezTo>
                    <a:pt x="63" y="63"/>
                    <a:pt x="63" y="52"/>
                    <a:pt x="53" y="52"/>
                  </a:cubicBezTo>
                  <a:cubicBezTo>
                    <a:pt x="53" y="31"/>
                    <a:pt x="42" y="21"/>
                    <a:pt x="32" y="11"/>
                  </a:cubicBezTo>
                  <a:cubicBezTo>
                    <a:pt x="32" y="11"/>
                    <a:pt x="32" y="1"/>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4"/>
            <p:cNvSpPr/>
            <p:nvPr/>
          </p:nvSpPr>
          <p:spPr>
            <a:xfrm>
              <a:off x="3719513" y="2565223"/>
              <a:ext cx="23798" cy="45164"/>
            </a:xfrm>
            <a:custGeom>
              <a:avLst/>
              <a:gdLst/>
              <a:ahLst/>
              <a:cxnLst/>
              <a:rect l="l" t="t" r="r" b="b"/>
              <a:pathLst>
                <a:path w="137" h="260" extrusionOk="0">
                  <a:moveTo>
                    <a:pt x="95" y="1"/>
                  </a:moveTo>
                  <a:cubicBezTo>
                    <a:pt x="84" y="1"/>
                    <a:pt x="63" y="11"/>
                    <a:pt x="63" y="22"/>
                  </a:cubicBezTo>
                  <a:lnTo>
                    <a:pt x="53" y="22"/>
                  </a:lnTo>
                  <a:cubicBezTo>
                    <a:pt x="42" y="42"/>
                    <a:pt x="22" y="63"/>
                    <a:pt x="12" y="84"/>
                  </a:cubicBezTo>
                  <a:cubicBezTo>
                    <a:pt x="12" y="94"/>
                    <a:pt x="1" y="94"/>
                    <a:pt x="1" y="104"/>
                  </a:cubicBezTo>
                  <a:lnTo>
                    <a:pt x="1" y="260"/>
                  </a:lnTo>
                  <a:cubicBezTo>
                    <a:pt x="12" y="250"/>
                    <a:pt x="12" y="239"/>
                    <a:pt x="22" y="239"/>
                  </a:cubicBezTo>
                  <a:cubicBezTo>
                    <a:pt x="32" y="229"/>
                    <a:pt x="32" y="218"/>
                    <a:pt x="42" y="208"/>
                  </a:cubicBezTo>
                  <a:cubicBezTo>
                    <a:pt x="63" y="177"/>
                    <a:pt x="84" y="135"/>
                    <a:pt x="105" y="104"/>
                  </a:cubicBezTo>
                  <a:cubicBezTo>
                    <a:pt x="115" y="94"/>
                    <a:pt x="115" y="84"/>
                    <a:pt x="125" y="63"/>
                  </a:cubicBezTo>
                  <a:cubicBezTo>
                    <a:pt x="136" y="52"/>
                    <a:pt x="136" y="52"/>
                    <a:pt x="136" y="42"/>
                  </a:cubicBezTo>
                  <a:cubicBezTo>
                    <a:pt x="136" y="31"/>
                    <a:pt x="136" y="22"/>
                    <a:pt x="125" y="22"/>
                  </a:cubicBezTo>
                  <a:cubicBezTo>
                    <a:pt x="125" y="11"/>
                    <a:pt x="125" y="1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4"/>
            <p:cNvSpPr/>
            <p:nvPr/>
          </p:nvSpPr>
          <p:spPr>
            <a:xfrm>
              <a:off x="3719513" y="2633663"/>
              <a:ext cx="16502" cy="32657"/>
            </a:xfrm>
            <a:custGeom>
              <a:avLst/>
              <a:gdLst/>
              <a:ahLst/>
              <a:cxnLst/>
              <a:rect l="l" t="t" r="r" b="b"/>
              <a:pathLst>
                <a:path w="95" h="188" extrusionOk="0">
                  <a:moveTo>
                    <a:pt x="74" y="1"/>
                  </a:moveTo>
                  <a:cubicBezTo>
                    <a:pt x="53" y="11"/>
                    <a:pt x="53" y="11"/>
                    <a:pt x="42" y="11"/>
                  </a:cubicBezTo>
                  <a:cubicBezTo>
                    <a:pt x="42" y="22"/>
                    <a:pt x="32" y="32"/>
                    <a:pt x="32" y="42"/>
                  </a:cubicBezTo>
                  <a:cubicBezTo>
                    <a:pt x="22" y="42"/>
                    <a:pt x="22" y="52"/>
                    <a:pt x="12" y="63"/>
                  </a:cubicBezTo>
                  <a:lnTo>
                    <a:pt x="1" y="73"/>
                  </a:lnTo>
                  <a:lnTo>
                    <a:pt x="1" y="188"/>
                  </a:lnTo>
                  <a:cubicBezTo>
                    <a:pt x="22" y="167"/>
                    <a:pt x="32" y="135"/>
                    <a:pt x="53" y="105"/>
                  </a:cubicBezTo>
                  <a:cubicBezTo>
                    <a:pt x="63" y="84"/>
                    <a:pt x="74" y="63"/>
                    <a:pt x="95" y="52"/>
                  </a:cubicBezTo>
                  <a:cubicBezTo>
                    <a:pt x="95" y="42"/>
                    <a:pt x="84" y="22"/>
                    <a:pt x="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4"/>
            <p:cNvSpPr/>
            <p:nvPr/>
          </p:nvSpPr>
          <p:spPr>
            <a:xfrm>
              <a:off x="3719513" y="2471595"/>
              <a:ext cx="14591" cy="34394"/>
            </a:xfrm>
            <a:custGeom>
              <a:avLst/>
              <a:gdLst/>
              <a:ahLst/>
              <a:cxnLst/>
              <a:rect l="l" t="t" r="r" b="b"/>
              <a:pathLst>
                <a:path w="84" h="198" extrusionOk="0">
                  <a:moveTo>
                    <a:pt x="74" y="0"/>
                  </a:moveTo>
                  <a:cubicBezTo>
                    <a:pt x="63" y="0"/>
                    <a:pt x="63" y="0"/>
                    <a:pt x="53" y="10"/>
                  </a:cubicBezTo>
                  <a:lnTo>
                    <a:pt x="42" y="10"/>
                  </a:lnTo>
                  <a:cubicBezTo>
                    <a:pt x="32" y="21"/>
                    <a:pt x="12" y="31"/>
                    <a:pt x="1" y="52"/>
                  </a:cubicBezTo>
                  <a:lnTo>
                    <a:pt x="1" y="197"/>
                  </a:lnTo>
                  <a:cubicBezTo>
                    <a:pt x="53" y="125"/>
                    <a:pt x="84" y="52"/>
                    <a:pt x="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4"/>
            <p:cNvSpPr/>
            <p:nvPr/>
          </p:nvSpPr>
          <p:spPr>
            <a:xfrm>
              <a:off x="3719513" y="2516585"/>
              <a:ext cx="18239" cy="32657"/>
            </a:xfrm>
            <a:custGeom>
              <a:avLst/>
              <a:gdLst/>
              <a:ahLst/>
              <a:cxnLst/>
              <a:rect l="l" t="t" r="r" b="b"/>
              <a:pathLst>
                <a:path w="105" h="188" extrusionOk="0">
                  <a:moveTo>
                    <a:pt x="63" y="0"/>
                  </a:moveTo>
                  <a:cubicBezTo>
                    <a:pt x="53" y="0"/>
                    <a:pt x="32" y="0"/>
                    <a:pt x="32" y="11"/>
                  </a:cubicBezTo>
                  <a:cubicBezTo>
                    <a:pt x="22" y="21"/>
                    <a:pt x="12" y="42"/>
                    <a:pt x="1" y="53"/>
                  </a:cubicBezTo>
                  <a:lnTo>
                    <a:pt x="1" y="187"/>
                  </a:lnTo>
                  <a:cubicBezTo>
                    <a:pt x="22" y="156"/>
                    <a:pt x="42" y="136"/>
                    <a:pt x="53" y="104"/>
                  </a:cubicBezTo>
                  <a:lnTo>
                    <a:pt x="74" y="83"/>
                  </a:lnTo>
                  <a:cubicBezTo>
                    <a:pt x="84" y="63"/>
                    <a:pt x="95" y="53"/>
                    <a:pt x="105" y="42"/>
                  </a:cubicBezTo>
                  <a:cubicBezTo>
                    <a:pt x="95" y="32"/>
                    <a:pt x="95" y="21"/>
                    <a:pt x="95" y="21"/>
                  </a:cubicBezTo>
                  <a:cubicBezTo>
                    <a:pt x="84" y="21"/>
                    <a:pt x="84" y="11"/>
                    <a:pt x="84" y="11"/>
                  </a:cubicBezTo>
                  <a:lnTo>
                    <a:pt x="7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4"/>
            <p:cNvSpPr/>
            <p:nvPr/>
          </p:nvSpPr>
          <p:spPr>
            <a:xfrm>
              <a:off x="3719513" y="1745502"/>
              <a:ext cx="16502" cy="43427"/>
            </a:xfrm>
            <a:custGeom>
              <a:avLst/>
              <a:gdLst/>
              <a:ahLst/>
              <a:cxnLst/>
              <a:rect l="l" t="t" r="r" b="b"/>
              <a:pathLst>
                <a:path w="95" h="250" extrusionOk="0">
                  <a:moveTo>
                    <a:pt x="53" y="1"/>
                  </a:moveTo>
                  <a:lnTo>
                    <a:pt x="53" y="11"/>
                  </a:lnTo>
                  <a:cubicBezTo>
                    <a:pt x="32" y="42"/>
                    <a:pt x="22" y="74"/>
                    <a:pt x="1" y="115"/>
                  </a:cubicBezTo>
                  <a:lnTo>
                    <a:pt x="1" y="136"/>
                  </a:lnTo>
                  <a:cubicBezTo>
                    <a:pt x="22" y="177"/>
                    <a:pt x="42" y="219"/>
                    <a:pt x="53" y="249"/>
                  </a:cubicBezTo>
                  <a:cubicBezTo>
                    <a:pt x="63" y="208"/>
                    <a:pt x="95" y="166"/>
                    <a:pt x="95" y="125"/>
                  </a:cubicBezTo>
                  <a:cubicBezTo>
                    <a:pt x="95" y="104"/>
                    <a:pt x="84" y="94"/>
                    <a:pt x="84" y="74"/>
                  </a:cubicBezTo>
                  <a:cubicBezTo>
                    <a:pt x="74" y="53"/>
                    <a:pt x="63" y="32"/>
                    <a:pt x="63" y="11"/>
                  </a:cubicBezTo>
                  <a:lnTo>
                    <a:pt x="5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4"/>
            <p:cNvSpPr/>
            <p:nvPr/>
          </p:nvSpPr>
          <p:spPr>
            <a:xfrm>
              <a:off x="2382842" y="2450056"/>
              <a:ext cx="9206" cy="156684"/>
            </a:xfrm>
            <a:custGeom>
              <a:avLst/>
              <a:gdLst/>
              <a:ahLst/>
              <a:cxnLst/>
              <a:rect l="l" t="t" r="r" b="b"/>
              <a:pathLst>
                <a:path w="53" h="902" extrusionOk="0">
                  <a:moveTo>
                    <a:pt x="21" y="0"/>
                  </a:moveTo>
                  <a:cubicBezTo>
                    <a:pt x="21" y="10"/>
                    <a:pt x="11" y="10"/>
                    <a:pt x="11" y="21"/>
                  </a:cubicBezTo>
                  <a:cubicBezTo>
                    <a:pt x="11" y="21"/>
                    <a:pt x="21" y="10"/>
                    <a:pt x="21" y="0"/>
                  </a:cubicBezTo>
                  <a:close/>
                  <a:moveTo>
                    <a:pt x="42" y="280"/>
                  </a:moveTo>
                  <a:lnTo>
                    <a:pt x="42" y="280"/>
                  </a:lnTo>
                  <a:cubicBezTo>
                    <a:pt x="38" y="283"/>
                    <a:pt x="37" y="289"/>
                    <a:pt x="38" y="294"/>
                  </a:cubicBezTo>
                  <a:lnTo>
                    <a:pt x="38" y="294"/>
                  </a:lnTo>
                  <a:cubicBezTo>
                    <a:pt x="38" y="288"/>
                    <a:pt x="39" y="283"/>
                    <a:pt x="42" y="280"/>
                  </a:cubicBezTo>
                  <a:close/>
                  <a:moveTo>
                    <a:pt x="38" y="294"/>
                  </a:moveTo>
                  <a:lnTo>
                    <a:pt x="38" y="294"/>
                  </a:lnTo>
                  <a:cubicBezTo>
                    <a:pt x="37" y="308"/>
                    <a:pt x="42" y="325"/>
                    <a:pt x="42" y="332"/>
                  </a:cubicBezTo>
                  <a:cubicBezTo>
                    <a:pt x="42" y="319"/>
                    <a:pt x="38" y="305"/>
                    <a:pt x="38" y="294"/>
                  </a:cubicBezTo>
                  <a:close/>
                  <a:moveTo>
                    <a:pt x="52" y="768"/>
                  </a:moveTo>
                  <a:lnTo>
                    <a:pt x="52" y="768"/>
                  </a:lnTo>
                  <a:cubicBezTo>
                    <a:pt x="32" y="789"/>
                    <a:pt x="21" y="819"/>
                    <a:pt x="0" y="840"/>
                  </a:cubicBezTo>
                  <a:cubicBezTo>
                    <a:pt x="0" y="850"/>
                    <a:pt x="11" y="881"/>
                    <a:pt x="21" y="902"/>
                  </a:cubicBezTo>
                  <a:cubicBezTo>
                    <a:pt x="11" y="881"/>
                    <a:pt x="0" y="850"/>
                    <a:pt x="11" y="840"/>
                  </a:cubicBezTo>
                  <a:cubicBezTo>
                    <a:pt x="21" y="819"/>
                    <a:pt x="32" y="789"/>
                    <a:pt x="52" y="7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4"/>
            <p:cNvSpPr/>
            <p:nvPr/>
          </p:nvSpPr>
          <p:spPr>
            <a:xfrm>
              <a:off x="2391875" y="2568871"/>
              <a:ext cx="9206" cy="14591"/>
            </a:xfrm>
            <a:custGeom>
              <a:avLst/>
              <a:gdLst/>
              <a:ahLst/>
              <a:cxnLst/>
              <a:rect l="l" t="t" r="r" b="b"/>
              <a:pathLst>
                <a:path w="53" h="84" extrusionOk="0">
                  <a:moveTo>
                    <a:pt x="52" y="1"/>
                  </a:moveTo>
                  <a:cubicBezTo>
                    <a:pt x="31" y="31"/>
                    <a:pt x="21" y="52"/>
                    <a:pt x="1" y="83"/>
                  </a:cubicBezTo>
                  <a:cubicBezTo>
                    <a:pt x="21" y="63"/>
                    <a:pt x="31" y="31"/>
                    <a:pt x="52" y="1"/>
                  </a:cubicBez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4"/>
            <p:cNvSpPr/>
            <p:nvPr/>
          </p:nvSpPr>
          <p:spPr>
            <a:xfrm>
              <a:off x="2359565" y="2426431"/>
              <a:ext cx="68614" cy="330044"/>
            </a:xfrm>
            <a:custGeom>
              <a:avLst/>
              <a:gdLst/>
              <a:ahLst/>
              <a:cxnLst/>
              <a:rect l="l" t="t" r="r" b="b"/>
              <a:pathLst>
                <a:path w="395" h="1900" extrusionOk="0">
                  <a:moveTo>
                    <a:pt x="342" y="748"/>
                  </a:moveTo>
                  <a:cubicBezTo>
                    <a:pt x="353" y="748"/>
                    <a:pt x="353" y="768"/>
                    <a:pt x="363" y="779"/>
                  </a:cubicBezTo>
                  <a:lnTo>
                    <a:pt x="363" y="789"/>
                  </a:lnTo>
                  <a:cubicBezTo>
                    <a:pt x="363" y="800"/>
                    <a:pt x="353" y="810"/>
                    <a:pt x="353" y="810"/>
                  </a:cubicBezTo>
                  <a:cubicBezTo>
                    <a:pt x="342" y="830"/>
                    <a:pt x="342" y="841"/>
                    <a:pt x="332" y="851"/>
                  </a:cubicBezTo>
                  <a:lnTo>
                    <a:pt x="332" y="862"/>
                  </a:lnTo>
                  <a:cubicBezTo>
                    <a:pt x="290" y="913"/>
                    <a:pt x="259" y="966"/>
                    <a:pt x="217" y="1017"/>
                  </a:cubicBezTo>
                  <a:cubicBezTo>
                    <a:pt x="207" y="1028"/>
                    <a:pt x="197" y="1028"/>
                    <a:pt x="187" y="1038"/>
                  </a:cubicBezTo>
                  <a:lnTo>
                    <a:pt x="155" y="1038"/>
                  </a:lnTo>
                  <a:cubicBezTo>
                    <a:pt x="145" y="1017"/>
                    <a:pt x="134" y="986"/>
                    <a:pt x="134" y="976"/>
                  </a:cubicBezTo>
                  <a:cubicBezTo>
                    <a:pt x="155" y="955"/>
                    <a:pt x="166" y="924"/>
                    <a:pt x="187" y="903"/>
                  </a:cubicBezTo>
                  <a:cubicBezTo>
                    <a:pt x="207" y="872"/>
                    <a:pt x="217" y="851"/>
                    <a:pt x="238" y="821"/>
                  </a:cubicBezTo>
                  <a:cubicBezTo>
                    <a:pt x="259" y="810"/>
                    <a:pt x="270" y="789"/>
                    <a:pt x="280" y="768"/>
                  </a:cubicBezTo>
                  <a:cubicBezTo>
                    <a:pt x="290" y="758"/>
                    <a:pt x="300" y="758"/>
                    <a:pt x="321" y="748"/>
                  </a:cubicBezTo>
                  <a:close/>
                  <a:moveTo>
                    <a:pt x="207" y="1"/>
                  </a:moveTo>
                  <a:cubicBezTo>
                    <a:pt x="176" y="1"/>
                    <a:pt x="145" y="22"/>
                    <a:pt x="145" y="53"/>
                  </a:cubicBezTo>
                  <a:cubicBezTo>
                    <a:pt x="10" y="582"/>
                    <a:pt x="0" y="1298"/>
                    <a:pt x="114" y="1837"/>
                  </a:cubicBezTo>
                  <a:cubicBezTo>
                    <a:pt x="125" y="1878"/>
                    <a:pt x="166" y="1899"/>
                    <a:pt x="207" y="1899"/>
                  </a:cubicBezTo>
                  <a:cubicBezTo>
                    <a:pt x="238" y="1899"/>
                    <a:pt x="280" y="1878"/>
                    <a:pt x="290" y="1837"/>
                  </a:cubicBezTo>
                  <a:cubicBezTo>
                    <a:pt x="373" y="1453"/>
                    <a:pt x="394" y="986"/>
                    <a:pt x="353" y="561"/>
                  </a:cubicBezTo>
                  <a:lnTo>
                    <a:pt x="353" y="561"/>
                  </a:lnTo>
                  <a:cubicBezTo>
                    <a:pt x="342" y="572"/>
                    <a:pt x="342" y="582"/>
                    <a:pt x="332" y="582"/>
                  </a:cubicBezTo>
                  <a:cubicBezTo>
                    <a:pt x="290" y="644"/>
                    <a:pt x="249" y="696"/>
                    <a:pt x="207" y="748"/>
                  </a:cubicBezTo>
                  <a:lnTo>
                    <a:pt x="187" y="727"/>
                  </a:lnTo>
                  <a:cubicBezTo>
                    <a:pt x="176" y="727"/>
                    <a:pt x="166" y="717"/>
                    <a:pt x="166" y="717"/>
                  </a:cubicBezTo>
                  <a:lnTo>
                    <a:pt x="166" y="706"/>
                  </a:lnTo>
                  <a:cubicBezTo>
                    <a:pt x="176" y="696"/>
                    <a:pt x="176" y="685"/>
                    <a:pt x="187" y="685"/>
                  </a:cubicBezTo>
                  <a:cubicBezTo>
                    <a:pt x="238" y="613"/>
                    <a:pt x="280" y="551"/>
                    <a:pt x="332" y="489"/>
                  </a:cubicBezTo>
                  <a:lnTo>
                    <a:pt x="342" y="489"/>
                  </a:lnTo>
                  <a:cubicBezTo>
                    <a:pt x="342" y="436"/>
                    <a:pt x="332" y="385"/>
                    <a:pt x="321" y="333"/>
                  </a:cubicBezTo>
                  <a:cubicBezTo>
                    <a:pt x="311" y="343"/>
                    <a:pt x="300" y="364"/>
                    <a:pt x="290" y="374"/>
                  </a:cubicBezTo>
                  <a:cubicBezTo>
                    <a:pt x="270" y="406"/>
                    <a:pt x="238" y="436"/>
                    <a:pt x="217" y="468"/>
                  </a:cubicBezTo>
                  <a:lnTo>
                    <a:pt x="176" y="468"/>
                  </a:lnTo>
                  <a:cubicBezTo>
                    <a:pt x="176" y="457"/>
                    <a:pt x="166" y="426"/>
                    <a:pt x="176" y="416"/>
                  </a:cubicBezTo>
                  <a:lnTo>
                    <a:pt x="187" y="406"/>
                  </a:lnTo>
                  <a:lnTo>
                    <a:pt x="187" y="395"/>
                  </a:lnTo>
                  <a:lnTo>
                    <a:pt x="311" y="240"/>
                  </a:lnTo>
                  <a:cubicBezTo>
                    <a:pt x="300" y="187"/>
                    <a:pt x="290" y="136"/>
                    <a:pt x="270" y="84"/>
                  </a:cubicBezTo>
                  <a:cubicBezTo>
                    <a:pt x="259" y="95"/>
                    <a:pt x="259" y="105"/>
                    <a:pt x="249" y="125"/>
                  </a:cubicBezTo>
                  <a:cubicBezTo>
                    <a:pt x="228" y="146"/>
                    <a:pt x="207" y="178"/>
                    <a:pt x="187" y="198"/>
                  </a:cubicBezTo>
                  <a:cubicBezTo>
                    <a:pt x="187" y="203"/>
                    <a:pt x="184" y="203"/>
                    <a:pt x="179" y="203"/>
                  </a:cubicBezTo>
                  <a:cubicBezTo>
                    <a:pt x="173" y="203"/>
                    <a:pt x="166" y="203"/>
                    <a:pt x="155" y="208"/>
                  </a:cubicBezTo>
                  <a:lnTo>
                    <a:pt x="155" y="198"/>
                  </a:lnTo>
                  <a:cubicBezTo>
                    <a:pt x="155" y="187"/>
                    <a:pt x="145" y="178"/>
                    <a:pt x="145" y="178"/>
                  </a:cubicBezTo>
                  <a:lnTo>
                    <a:pt x="145" y="157"/>
                  </a:lnTo>
                  <a:cubicBezTo>
                    <a:pt x="145" y="157"/>
                    <a:pt x="155" y="146"/>
                    <a:pt x="155" y="136"/>
                  </a:cubicBezTo>
                  <a:cubicBezTo>
                    <a:pt x="187" y="95"/>
                    <a:pt x="207" y="53"/>
                    <a:pt x="238" y="12"/>
                  </a:cubicBezTo>
                  <a:cubicBezTo>
                    <a:pt x="228" y="12"/>
                    <a:pt x="217" y="1"/>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4"/>
            <p:cNvSpPr/>
            <p:nvPr/>
          </p:nvSpPr>
          <p:spPr>
            <a:xfrm>
              <a:off x="2382842" y="2556190"/>
              <a:ext cx="39779" cy="50549"/>
            </a:xfrm>
            <a:custGeom>
              <a:avLst/>
              <a:gdLst/>
              <a:ahLst/>
              <a:cxnLst/>
              <a:rect l="l" t="t" r="r" b="b"/>
              <a:pathLst>
                <a:path w="229" h="291" extrusionOk="0">
                  <a:moveTo>
                    <a:pt x="187" y="1"/>
                  </a:moveTo>
                  <a:cubicBezTo>
                    <a:pt x="166" y="11"/>
                    <a:pt x="156" y="11"/>
                    <a:pt x="146" y="21"/>
                  </a:cubicBezTo>
                  <a:cubicBezTo>
                    <a:pt x="136" y="42"/>
                    <a:pt x="125" y="63"/>
                    <a:pt x="104" y="74"/>
                  </a:cubicBezTo>
                  <a:cubicBezTo>
                    <a:pt x="83" y="104"/>
                    <a:pt x="73" y="136"/>
                    <a:pt x="53" y="156"/>
                  </a:cubicBezTo>
                  <a:cubicBezTo>
                    <a:pt x="32" y="177"/>
                    <a:pt x="21" y="208"/>
                    <a:pt x="11" y="229"/>
                  </a:cubicBezTo>
                  <a:cubicBezTo>
                    <a:pt x="0" y="239"/>
                    <a:pt x="11" y="270"/>
                    <a:pt x="21" y="291"/>
                  </a:cubicBezTo>
                  <a:lnTo>
                    <a:pt x="53" y="291"/>
                  </a:lnTo>
                  <a:cubicBezTo>
                    <a:pt x="63" y="281"/>
                    <a:pt x="73" y="281"/>
                    <a:pt x="83" y="270"/>
                  </a:cubicBezTo>
                  <a:cubicBezTo>
                    <a:pt x="125" y="219"/>
                    <a:pt x="156" y="166"/>
                    <a:pt x="198" y="115"/>
                  </a:cubicBezTo>
                  <a:lnTo>
                    <a:pt x="198" y="104"/>
                  </a:lnTo>
                  <a:cubicBezTo>
                    <a:pt x="208" y="94"/>
                    <a:pt x="208" y="83"/>
                    <a:pt x="219" y="63"/>
                  </a:cubicBezTo>
                  <a:cubicBezTo>
                    <a:pt x="219" y="63"/>
                    <a:pt x="229" y="53"/>
                    <a:pt x="229" y="42"/>
                  </a:cubicBezTo>
                  <a:lnTo>
                    <a:pt x="229" y="32"/>
                  </a:lnTo>
                  <a:cubicBezTo>
                    <a:pt x="219" y="21"/>
                    <a:pt x="219" y="1"/>
                    <a:pt x="208"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4"/>
            <p:cNvSpPr/>
            <p:nvPr/>
          </p:nvSpPr>
          <p:spPr>
            <a:xfrm>
              <a:off x="2388401" y="2511200"/>
              <a:ext cx="32483" cy="45164"/>
            </a:xfrm>
            <a:custGeom>
              <a:avLst/>
              <a:gdLst/>
              <a:ahLst/>
              <a:cxnLst/>
              <a:rect l="l" t="t" r="r" b="b"/>
              <a:pathLst>
                <a:path w="187" h="260" extrusionOk="0">
                  <a:moveTo>
                    <a:pt x="166" y="1"/>
                  </a:moveTo>
                  <a:cubicBezTo>
                    <a:pt x="114" y="63"/>
                    <a:pt x="72" y="125"/>
                    <a:pt x="21" y="197"/>
                  </a:cubicBezTo>
                  <a:cubicBezTo>
                    <a:pt x="10" y="197"/>
                    <a:pt x="10" y="208"/>
                    <a:pt x="0" y="218"/>
                  </a:cubicBezTo>
                  <a:lnTo>
                    <a:pt x="0" y="229"/>
                  </a:lnTo>
                  <a:cubicBezTo>
                    <a:pt x="0" y="229"/>
                    <a:pt x="10" y="239"/>
                    <a:pt x="21" y="239"/>
                  </a:cubicBezTo>
                  <a:lnTo>
                    <a:pt x="41" y="260"/>
                  </a:lnTo>
                  <a:cubicBezTo>
                    <a:pt x="83" y="208"/>
                    <a:pt x="124" y="156"/>
                    <a:pt x="166" y="94"/>
                  </a:cubicBezTo>
                  <a:cubicBezTo>
                    <a:pt x="176" y="94"/>
                    <a:pt x="176" y="84"/>
                    <a:pt x="187" y="73"/>
                  </a:cubicBezTo>
                  <a:cubicBezTo>
                    <a:pt x="187" y="52"/>
                    <a:pt x="176" y="21"/>
                    <a:pt x="176"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4"/>
            <p:cNvSpPr/>
            <p:nvPr/>
          </p:nvSpPr>
          <p:spPr>
            <a:xfrm>
              <a:off x="2388401" y="2467947"/>
              <a:ext cx="27098" cy="39779"/>
            </a:xfrm>
            <a:custGeom>
              <a:avLst/>
              <a:gdLst/>
              <a:ahLst/>
              <a:cxnLst/>
              <a:rect l="l" t="t" r="r" b="b"/>
              <a:pathLst>
                <a:path w="156" h="229" extrusionOk="0">
                  <a:moveTo>
                    <a:pt x="145" y="1"/>
                  </a:moveTo>
                  <a:lnTo>
                    <a:pt x="21" y="156"/>
                  </a:lnTo>
                  <a:lnTo>
                    <a:pt x="21" y="167"/>
                  </a:lnTo>
                  <a:lnTo>
                    <a:pt x="10" y="177"/>
                  </a:lnTo>
                  <a:cubicBezTo>
                    <a:pt x="0" y="187"/>
                    <a:pt x="10" y="208"/>
                    <a:pt x="10" y="229"/>
                  </a:cubicBezTo>
                  <a:lnTo>
                    <a:pt x="51" y="229"/>
                  </a:lnTo>
                  <a:cubicBezTo>
                    <a:pt x="72" y="197"/>
                    <a:pt x="104" y="167"/>
                    <a:pt x="124" y="135"/>
                  </a:cubicBezTo>
                  <a:cubicBezTo>
                    <a:pt x="134" y="125"/>
                    <a:pt x="145" y="104"/>
                    <a:pt x="155" y="94"/>
                  </a:cubicBezTo>
                  <a:cubicBezTo>
                    <a:pt x="155" y="63"/>
                    <a:pt x="145" y="31"/>
                    <a:pt x="14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4"/>
            <p:cNvSpPr/>
            <p:nvPr/>
          </p:nvSpPr>
          <p:spPr>
            <a:xfrm>
              <a:off x="2384753" y="2428342"/>
              <a:ext cx="21713" cy="34394"/>
            </a:xfrm>
            <a:custGeom>
              <a:avLst/>
              <a:gdLst/>
              <a:ahLst/>
              <a:cxnLst/>
              <a:rect l="l" t="t" r="r" b="b"/>
              <a:pathLst>
                <a:path w="125" h="198" extrusionOk="0">
                  <a:moveTo>
                    <a:pt x="93" y="1"/>
                  </a:moveTo>
                  <a:cubicBezTo>
                    <a:pt x="62" y="42"/>
                    <a:pt x="42" y="84"/>
                    <a:pt x="10" y="125"/>
                  </a:cubicBezTo>
                  <a:cubicBezTo>
                    <a:pt x="10" y="135"/>
                    <a:pt x="0" y="135"/>
                    <a:pt x="0" y="146"/>
                  </a:cubicBezTo>
                  <a:lnTo>
                    <a:pt x="0" y="167"/>
                  </a:lnTo>
                  <a:cubicBezTo>
                    <a:pt x="0" y="167"/>
                    <a:pt x="10" y="176"/>
                    <a:pt x="10" y="187"/>
                  </a:cubicBezTo>
                  <a:lnTo>
                    <a:pt x="10" y="197"/>
                  </a:lnTo>
                  <a:cubicBezTo>
                    <a:pt x="21" y="192"/>
                    <a:pt x="28" y="192"/>
                    <a:pt x="34" y="192"/>
                  </a:cubicBezTo>
                  <a:cubicBezTo>
                    <a:pt x="39" y="192"/>
                    <a:pt x="42" y="192"/>
                    <a:pt x="42" y="187"/>
                  </a:cubicBezTo>
                  <a:cubicBezTo>
                    <a:pt x="62" y="167"/>
                    <a:pt x="83" y="135"/>
                    <a:pt x="104" y="114"/>
                  </a:cubicBezTo>
                  <a:cubicBezTo>
                    <a:pt x="114" y="94"/>
                    <a:pt x="114" y="84"/>
                    <a:pt x="125" y="73"/>
                  </a:cubicBezTo>
                  <a:lnTo>
                    <a:pt x="125" y="42"/>
                  </a:lnTo>
                  <a:cubicBezTo>
                    <a:pt x="114" y="21"/>
                    <a:pt x="114" y="11"/>
                    <a:pt x="9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4"/>
            <p:cNvSpPr/>
            <p:nvPr/>
          </p:nvSpPr>
          <p:spPr>
            <a:xfrm>
              <a:off x="2696382" y="2231880"/>
              <a:ext cx="1911" cy="38042"/>
            </a:xfrm>
            <a:custGeom>
              <a:avLst/>
              <a:gdLst/>
              <a:ahLst/>
              <a:cxnLst/>
              <a:rect l="l" t="t" r="r" b="b"/>
              <a:pathLst>
                <a:path w="11" h="219" extrusionOk="0">
                  <a:moveTo>
                    <a:pt x="11" y="208"/>
                  </a:moveTo>
                  <a:lnTo>
                    <a:pt x="0" y="219"/>
                  </a:lnTo>
                  <a:lnTo>
                    <a:pt x="0" y="219"/>
                  </a:lnTo>
                  <a:lnTo>
                    <a:pt x="11" y="208"/>
                  </a:lnTo>
                  <a:close/>
                  <a:moveTo>
                    <a:pt x="0" y="1"/>
                  </a:moveTo>
                  <a:lnTo>
                    <a:pt x="11" y="11"/>
                  </a:lnTo>
                  <a:lnTo>
                    <a:pt x="11" y="1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4"/>
            <p:cNvSpPr/>
            <p:nvPr/>
          </p:nvSpPr>
          <p:spPr>
            <a:xfrm>
              <a:off x="2698119" y="2264363"/>
              <a:ext cx="21887" cy="14591"/>
            </a:xfrm>
            <a:custGeom>
              <a:avLst/>
              <a:gdLst/>
              <a:ahLst/>
              <a:cxnLst/>
              <a:rect l="l" t="t" r="r" b="b"/>
              <a:pathLst>
                <a:path w="126" h="84" extrusionOk="0">
                  <a:moveTo>
                    <a:pt x="125" y="0"/>
                  </a:moveTo>
                  <a:lnTo>
                    <a:pt x="73" y="53"/>
                  </a:lnTo>
                  <a:lnTo>
                    <a:pt x="73" y="53"/>
                  </a:lnTo>
                  <a:cubicBezTo>
                    <a:pt x="94" y="32"/>
                    <a:pt x="105" y="21"/>
                    <a:pt x="125" y="11"/>
                  </a:cubicBezTo>
                  <a:lnTo>
                    <a:pt x="125" y="0"/>
                  </a:lnTo>
                  <a:close/>
                  <a:moveTo>
                    <a:pt x="1" y="63"/>
                  </a:moveTo>
                  <a:lnTo>
                    <a:pt x="1" y="63"/>
                  </a:lnTo>
                  <a:cubicBezTo>
                    <a:pt x="2" y="63"/>
                    <a:pt x="2" y="64"/>
                    <a:pt x="3" y="65"/>
                  </a:cubicBezTo>
                  <a:lnTo>
                    <a:pt x="3" y="65"/>
                  </a:lnTo>
                  <a:lnTo>
                    <a:pt x="1" y="63"/>
                  </a:lnTo>
                  <a:close/>
                  <a:moveTo>
                    <a:pt x="3" y="65"/>
                  </a:moveTo>
                  <a:lnTo>
                    <a:pt x="22" y="83"/>
                  </a:lnTo>
                  <a:cubicBezTo>
                    <a:pt x="22" y="74"/>
                    <a:pt x="12" y="73"/>
                    <a:pt x="3" y="65"/>
                  </a:cubicBez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4"/>
            <p:cNvSpPr/>
            <p:nvPr/>
          </p:nvSpPr>
          <p:spPr>
            <a:xfrm>
              <a:off x="2663899" y="2226669"/>
              <a:ext cx="79384" cy="545963"/>
            </a:xfrm>
            <a:custGeom>
              <a:avLst/>
              <a:gdLst/>
              <a:ahLst/>
              <a:cxnLst/>
              <a:rect l="l" t="t" r="r" b="b"/>
              <a:pathLst>
                <a:path w="457" h="3143" extrusionOk="0">
                  <a:moveTo>
                    <a:pt x="198" y="0"/>
                  </a:moveTo>
                  <a:cubicBezTo>
                    <a:pt x="192" y="0"/>
                    <a:pt x="187" y="3"/>
                    <a:pt x="183" y="9"/>
                  </a:cubicBezTo>
                  <a:lnTo>
                    <a:pt x="183" y="9"/>
                  </a:lnTo>
                  <a:cubicBezTo>
                    <a:pt x="188" y="6"/>
                    <a:pt x="190" y="0"/>
                    <a:pt x="198" y="0"/>
                  </a:cubicBezTo>
                  <a:close/>
                  <a:moveTo>
                    <a:pt x="183" y="9"/>
                  </a:moveTo>
                  <a:lnTo>
                    <a:pt x="183" y="9"/>
                  </a:lnTo>
                  <a:cubicBezTo>
                    <a:pt x="181" y="9"/>
                    <a:pt x="179" y="10"/>
                    <a:pt x="177" y="10"/>
                  </a:cubicBezTo>
                  <a:cubicBezTo>
                    <a:pt x="177" y="13"/>
                    <a:pt x="178" y="15"/>
                    <a:pt x="179" y="17"/>
                  </a:cubicBezTo>
                  <a:lnTo>
                    <a:pt x="179" y="17"/>
                  </a:lnTo>
                  <a:cubicBezTo>
                    <a:pt x="180" y="14"/>
                    <a:pt x="181" y="11"/>
                    <a:pt x="183" y="9"/>
                  </a:cubicBezTo>
                  <a:close/>
                  <a:moveTo>
                    <a:pt x="281" y="10"/>
                  </a:moveTo>
                  <a:cubicBezTo>
                    <a:pt x="260" y="31"/>
                    <a:pt x="239" y="51"/>
                    <a:pt x="208" y="62"/>
                  </a:cubicBezTo>
                  <a:cubicBezTo>
                    <a:pt x="208" y="62"/>
                    <a:pt x="208" y="51"/>
                    <a:pt x="198" y="41"/>
                  </a:cubicBezTo>
                  <a:lnTo>
                    <a:pt x="187" y="31"/>
                  </a:lnTo>
                  <a:cubicBezTo>
                    <a:pt x="187" y="23"/>
                    <a:pt x="182" y="22"/>
                    <a:pt x="179" y="17"/>
                  </a:cubicBezTo>
                  <a:lnTo>
                    <a:pt x="179" y="17"/>
                  </a:lnTo>
                  <a:cubicBezTo>
                    <a:pt x="178" y="21"/>
                    <a:pt x="177" y="25"/>
                    <a:pt x="177" y="31"/>
                  </a:cubicBezTo>
                  <a:cubicBezTo>
                    <a:pt x="63" y="529"/>
                    <a:pt x="63" y="1026"/>
                    <a:pt x="63" y="1535"/>
                  </a:cubicBezTo>
                  <a:cubicBezTo>
                    <a:pt x="53" y="2043"/>
                    <a:pt x="0" y="2572"/>
                    <a:pt x="115" y="3059"/>
                  </a:cubicBezTo>
                  <a:cubicBezTo>
                    <a:pt x="136" y="3121"/>
                    <a:pt x="177" y="3142"/>
                    <a:pt x="229" y="3142"/>
                  </a:cubicBezTo>
                  <a:cubicBezTo>
                    <a:pt x="281" y="3142"/>
                    <a:pt x="332" y="3121"/>
                    <a:pt x="343" y="3059"/>
                  </a:cubicBezTo>
                  <a:cubicBezTo>
                    <a:pt x="457" y="2572"/>
                    <a:pt x="405" y="2043"/>
                    <a:pt x="405" y="1535"/>
                  </a:cubicBezTo>
                  <a:cubicBezTo>
                    <a:pt x="405" y="1089"/>
                    <a:pt x="405" y="653"/>
                    <a:pt x="322" y="228"/>
                  </a:cubicBezTo>
                  <a:cubicBezTo>
                    <a:pt x="302" y="238"/>
                    <a:pt x="291" y="249"/>
                    <a:pt x="270" y="270"/>
                  </a:cubicBezTo>
                  <a:cubicBezTo>
                    <a:pt x="249" y="280"/>
                    <a:pt x="239" y="290"/>
                    <a:pt x="219" y="300"/>
                  </a:cubicBezTo>
                  <a:lnTo>
                    <a:pt x="198" y="280"/>
                  </a:lnTo>
                  <a:cubicBezTo>
                    <a:pt x="187" y="259"/>
                    <a:pt x="187" y="249"/>
                    <a:pt x="187" y="249"/>
                  </a:cubicBezTo>
                  <a:lnTo>
                    <a:pt x="198" y="238"/>
                  </a:lnTo>
                  <a:cubicBezTo>
                    <a:pt x="229" y="207"/>
                    <a:pt x="260" y="176"/>
                    <a:pt x="302" y="155"/>
                  </a:cubicBezTo>
                  <a:cubicBezTo>
                    <a:pt x="302" y="145"/>
                    <a:pt x="302" y="145"/>
                    <a:pt x="312" y="134"/>
                  </a:cubicBezTo>
                  <a:cubicBezTo>
                    <a:pt x="302" y="104"/>
                    <a:pt x="291" y="62"/>
                    <a:pt x="291" y="31"/>
                  </a:cubicBezTo>
                  <a:cubicBezTo>
                    <a:pt x="281" y="21"/>
                    <a:pt x="281" y="10"/>
                    <a:pt x="281" y="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4"/>
            <p:cNvSpPr/>
            <p:nvPr/>
          </p:nvSpPr>
          <p:spPr>
            <a:xfrm>
              <a:off x="2696382" y="2249946"/>
              <a:ext cx="23624" cy="29009"/>
            </a:xfrm>
            <a:custGeom>
              <a:avLst/>
              <a:gdLst/>
              <a:ahLst/>
              <a:cxnLst/>
              <a:rect l="l" t="t" r="r" b="b"/>
              <a:pathLst>
                <a:path w="136" h="167" extrusionOk="0">
                  <a:moveTo>
                    <a:pt x="125" y="0"/>
                  </a:moveTo>
                  <a:cubicBezTo>
                    <a:pt x="115" y="11"/>
                    <a:pt x="115" y="11"/>
                    <a:pt x="115" y="21"/>
                  </a:cubicBezTo>
                  <a:cubicBezTo>
                    <a:pt x="73" y="42"/>
                    <a:pt x="42" y="73"/>
                    <a:pt x="11" y="104"/>
                  </a:cubicBezTo>
                  <a:lnTo>
                    <a:pt x="0" y="115"/>
                  </a:lnTo>
                  <a:cubicBezTo>
                    <a:pt x="0" y="115"/>
                    <a:pt x="0" y="125"/>
                    <a:pt x="11" y="146"/>
                  </a:cubicBezTo>
                  <a:cubicBezTo>
                    <a:pt x="21" y="156"/>
                    <a:pt x="32" y="156"/>
                    <a:pt x="32" y="166"/>
                  </a:cubicBezTo>
                  <a:cubicBezTo>
                    <a:pt x="52" y="156"/>
                    <a:pt x="62" y="146"/>
                    <a:pt x="83" y="136"/>
                  </a:cubicBezTo>
                  <a:lnTo>
                    <a:pt x="135" y="83"/>
                  </a:lnTo>
                  <a:cubicBezTo>
                    <a:pt x="135" y="63"/>
                    <a:pt x="125" y="32"/>
                    <a:pt x="125"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4"/>
            <p:cNvSpPr/>
            <p:nvPr/>
          </p:nvSpPr>
          <p:spPr>
            <a:xfrm>
              <a:off x="2694645" y="2224758"/>
              <a:ext cx="18066" cy="12854"/>
            </a:xfrm>
            <a:custGeom>
              <a:avLst/>
              <a:gdLst/>
              <a:ahLst/>
              <a:cxnLst/>
              <a:rect l="l" t="t" r="r" b="b"/>
              <a:pathLst>
                <a:path w="104" h="74" extrusionOk="0">
                  <a:moveTo>
                    <a:pt x="52" y="0"/>
                  </a:moveTo>
                  <a:cubicBezTo>
                    <a:pt x="42" y="0"/>
                    <a:pt x="31" y="0"/>
                    <a:pt x="21" y="11"/>
                  </a:cubicBezTo>
                  <a:cubicBezTo>
                    <a:pt x="10" y="11"/>
                    <a:pt x="10" y="21"/>
                    <a:pt x="0" y="21"/>
                  </a:cubicBezTo>
                  <a:cubicBezTo>
                    <a:pt x="0" y="32"/>
                    <a:pt x="10" y="32"/>
                    <a:pt x="10" y="42"/>
                  </a:cubicBezTo>
                  <a:lnTo>
                    <a:pt x="21" y="52"/>
                  </a:lnTo>
                  <a:cubicBezTo>
                    <a:pt x="31" y="62"/>
                    <a:pt x="31" y="73"/>
                    <a:pt x="31" y="73"/>
                  </a:cubicBezTo>
                  <a:cubicBezTo>
                    <a:pt x="62" y="62"/>
                    <a:pt x="83" y="42"/>
                    <a:pt x="104" y="21"/>
                  </a:cubicBezTo>
                  <a:cubicBezTo>
                    <a:pt x="93" y="0"/>
                    <a:pt x="72" y="0"/>
                    <a:pt x="52"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4"/>
            <p:cNvSpPr/>
            <p:nvPr/>
          </p:nvSpPr>
          <p:spPr>
            <a:xfrm>
              <a:off x="3009748" y="2041151"/>
              <a:ext cx="2084" cy="5385"/>
            </a:xfrm>
            <a:custGeom>
              <a:avLst/>
              <a:gdLst/>
              <a:ahLst/>
              <a:cxnLst/>
              <a:rect l="l" t="t" r="r" b="b"/>
              <a:pathLst>
                <a:path w="12" h="31" extrusionOk="0">
                  <a:moveTo>
                    <a:pt x="1" y="0"/>
                  </a:moveTo>
                  <a:cubicBezTo>
                    <a:pt x="1" y="11"/>
                    <a:pt x="1" y="31"/>
                    <a:pt x="11" y="31"/>
                  </a:cubicBezTo>
                  <a:cubicBezTo>
                    <a:pt x="1" y="20"/>
                    <a:pt x="1" y="1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4"/>
            <p:cNvSpPr/>
            <p:nvPr/>
          </p:nvSpPr>
          <p:spPr>
            <a:xfrm>
              <a:off x="3029725" y="2062517"/>
              <a:ext cx="5385" cy="12854"/>
            </a:xfrm>
            <a:custGeom>
              <a:avLst/>
              <a:gdLst/>
              <a:ahLst/>
              <a:cxnLst/>
              <a:rect l="l" t="t" r="r" b="b"/>
              <a:pathLst>
                <a:path w="31" h="74" extrusionOk="0">
                  <a:moveTo>
                    <a:pt x="31" y="32"/>
                  </a:moveTo>
                  <a:cubicBezTo>
                    <a:pt x="21" y="42"/>
                    <a:pt x="10" y="63"/>
                    <a:pt x="0" y="74"/>
                  </a:cubicBezTo>
                  <a:cubicBezTo>
                    <a:pt x="10" y="63"/>
                    <a:pt x="21" y="42"/>
                    <a:pt x="31" y="32"/>
                  </a:cubicBezTo>
                  <a:lnTo>
                    <a:pt x="31" y="32"/>
                  </a:lnTo>
                  <a:close/>
                  <a:moveTo>
                    <a:pt x="21" y="1"/>
                  </a:moveTo>
                  <a:cubicBezTo>
                    <a:pt x="21" y="1"/>
                    <a:pt x="31" y="1"/>
                    <a:pt x="31" y="12"/>
                  </a:cubicBezTo>
                  <a:lnTo>
                    <a:pt x="31" y="12"/>
                  </a:lnTo>
                  <a:cubicBezTo>
                    <a:pt x="31" y="1"/>
                    <a:pt x="21" y="1"/>
                    <a:pt x="21" y="1"/>
                  </a:cubicBez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4"/>
            <p:cNvSpPr/>
            <p:nvPr/>
          </p:nvSpPr>
          <p:spPr>
            <a:xfrm>
              <a:off x="2989946" y="2026559"/>
              <a:ext cx="66877" cy="697436"/>
            </a:xfrm>
            <a:custGeom>
              <a:avLst/>
              <a:gdLst/>
              <a:ahLst/>
              <a:cxnLst/>
              <a:rect l="l" t="t" r="r" b="b"/>
              <a:pathLst>
                <a:path w="385" h="4015" extrusionOk="0">
                  <a:moveTo>
                    <a:pt x="259" y="214"/>
                  </a:moveTo>
                  <a:lnTo>
                    <a:pt x="259" y="214"/>
                  </a:lnTo>
                  <a:cubicBezTo>
                    <a:pt x="259" y="216"/>
                    <a:pt x="260" y="217"/>
                    <a:pt x="260" y="219"/>
                  </a:cubicBezTo>
                  <a:cubicBezTo>
                    <a:pt x="260" y="217"/>
                    <a:pt x="260" y="215"/>
                    <a:pt x="259" y="214"/>
                  </a:cubicBezTo>
                  <a:close/>
                  <a:moveTo>
                    <a:pt x="156" y="0"/>
                  </a:moveTo>
                  <a:cubicBezTo>
                    <a:pt x="135" y="0"/>
                    <a:pt x="115" y="21"/>
                    <a:pt x="115" y="42"/>
                  </a:cubicBezTo>
                  <a:cubicBezTo>
                    <a:pt x="52" y="332"/>
                    <a:pt x="22" y="623"/>
                    <a:pt x="11" y="924"/>
                  </a:cubicBezTo>
                  <a:cubicBezTo>
                    <a:pt x="1" y="1588"/>
                    <a:pt x="1" y="2241"/>
                    <a:pt x="1" y="2904"/>
                  </a:cubicBezTo>
                  <a:lnTo>
                    <a:pt x="1" y="3102"/>
                  </a:lnTo>
                  <a:lnTo>
                    <a:pt x="1" y="3351"/>
                  </a:lnTo>
                  <a:cubicBezTo>
                    <a:pt x="11" y="3547"/>
                    <a:pt x="22" y="3734"/>
                    <a:pt x="52" y="3931"/>
                  </a:cubicBezTo>
                  <a:cubicBezTo>
                    <a:pt x="63" y="3983"/>
                    <a:pt x="115" y="4014"/>
                    <a:pt x="167" y="4014"/>
                  </a:cubicBezTo>
                  <a:cubicBezTo>
                    <a:pt x="218" y="4014"/>
                    <a:pt x="271" y="3983"/>
                    <a:pt x="281" y="3931"/>
                  </a:cubicBezTo>
                  <a:cubicBezTo>
                    <a:pt x="384" y="3288"/>
                    <a:pt x="343" y="2625"/>
                    <a:pt x="333" y="1982"/>
                  </a:cubicBezTo>
                  <a:cubicBezTo>
                    <a:pt x="333" y="1401"/>
                    <a:pt x="364" y="809"/>
                    <a:pt x="260" y="239"/>
                  </a:cubicBezTo>
                  <a:cubicBezTo>
                    <a:pt x="250" y="249"/>
                    <a:pt x="239" y="270"/>
                    <a:pt x="229" y="281"/>
                  </a:cubicBezTo>
                  <a:cubicBezTo>
                    <a:pt x="218" y="302"/>
                    <a:pt x="198" y="322"/>
                    <a:pt x="188" y="332"/>
                  </a:cubicBezTo>
                  <a:cubicBezTo>
                    <a:pt x="177" y="332"/>
                    <a:pt x="156" y="322"/>
                    <a:pt x="135" y="302"/>
                  </a:cubicBezTo>
                  <a:lnTo>
                    <a:pt x="125" y="302"/>
                  </a:lnTo>
                  <a:cubicBezTo>
                    <a:pt x="125" y="302"/>
                    <a:pt x="135" y="302"/>
                    <a:pt x="135" y="291"/>
                  </a:cubicBezTo>
                  <a:cubicBezTo>
                    <a:pt x="177" y="260"/>
                    <a:pt x="208" y="229"/>
                    <a:pt x="239" y="198"/>
                  </a:cubicBezTo>
                  <a:lnTo>
                    <a:pt x="250" y="208"/>
                  </a:lnTo>
                  <a:cubicBezTo>
                    <a:pt x="250" y="208"/>
                    <a:pt x="257" y="208"/>
                    <a:pt x="259" y="214"/>
                  </a:cubicBezTo>
                  <a:lnTo>
                    <a:pt x="259" y="214"/>
                  </a:lnTo>
                  <a:cubicBezTo>
                    <a:pt x="249" y="153"/>
                    <a:pt x="239" y="93"/>
                    <a:pt x="229" y="42"/>
                  </a:cubicBezTo>
                  <a:cubicBezTo>
                    <a:pt x="229" y="42"/>
                    <a:pt x="229" y="32"/>
                    <a:pt x="218" y="32"/>
                  </a:cubicBezTo>
                  <a:cubicBezTo>
                    <a:pt x="208" y="63"/>
                    <a:pt x="188" y="83"/>
                    <a:pt x="167" y="115"/>
                  </a:cubicBezTo>
                  <a:lnTo>
                    <a:pt x="125" y="115"/>
                  </a:lnTo>
                  <a:cubicBezTo>
                    <a:pt x="115" y="104"/>
                    <a:pt x="115" y="94"/>
                    <a:pt x="115" y="83"/>
                  </a:cubicBezTo>
                  <a:cubicBezTo>
                    <a:pt x="115" y="53"/>
                    <a:pt x="135" y="21"/>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4"/>
            <p:cNvSpPr/>
            <p:nvPr/>
          </p:nvSpPr>
          <p:spPr>
            <a:xfrm>
              <a:off x="2986472" y="2186890"/>
              <a:ext cx="5385" cy="421762"/>
            </a:xfrm>
            <a:custGeom>
              <a:avLst/>
              <a:gdLst/>
              <a:ahLst/>
              <a:cxnLst/>
              <a:rect l="l" t="t" r="r" b="b"/>
              <a:pathLst>
                <a:path w="31" h="2428" extrusionOk="0">
                  <a:moveTo>
                    <a:pt x="31" y="1"/>
                  </a:moveTo>
                  <a:cubicBezTo>
                    <a:pt x="10" y="353"/>
                    <a:pt x="21" y="706"/>
                    <a:pt x="21" y="1059"/>
                  </a:cubicBezTo>
                  <a:cubicBezTo>
                    <a:pt x="21" y="1515"/>
                    <a:pt x="0" y="1971"/>
                    <a:pt x="21" y="2428"/>
                  </a:cubicBezTo>
                  <a:lnTo>
                    <a:pt x="21" y="2179"/>
                  </a:lnTo>
                  <a:lnTo>
                    <a:pt x="21" y="1981"/>
                  </a:lnTo>
                  <a:cubicBezTo>
                    <a:pt x="21" y="1318"/>
                    <a:pt x="21" y="665"/>
                    <a:pt x="31"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4"/>
            <p:cNvSpPr/>
            <p:nvPr/>
          </p:nvSpPr>
          <p:spPr>
            <a:xfrm>
              <a:off x="3009748" y="2026559"/>
              <a:ext cx="18239" cy="19976"/>
            </a:xfrm>
            <a:custGeom>
              <a:avLst/>
              <a:gdLst/>
              <a:ahLst/>
              <a:cxnLst/>
              <a:rect l="l" t="t" r="r" b="b"/>
              <a:pathLst>
                <a:path w="105" h="115" extrusionOk="0">
                  <a:moveTo>
                    <a:pt x="42" y="0"/>
                  </a:moveTo>
                  <a:cubicBezTo>
                    <a:pt x="21" y="21"/>
                    <a:pt x="1" y="53"/>
                    <a:pt x="1" y="83"/>
                  </a:cubicBezTo>
                  <a:cubicBezTo>
                    <a:pt x="1" y="94"/>
                    <a:pt x="1" y="115"/>
                    <a:pt x="11" y="115"/>
                  </a:cubicBezTo>
                  <a:lnTo>
                    <a:pt x="53" y="115"/>
                  </a:lnTo>
                  <a:cubicBezTo>
                    <a:pt x="74" y="83"/>
                    <a:pt x="94" y="63"/>
                    <a:pt x="104" y="32"/>
                  </a:cubicBezTo>
                  <a:cubicBezTo>
                    <a:pt x="104" y="11"/>
                    <a:pt x="74" y="0"/>
                    <a:pt x="53"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4"/>
            <p:cNvSpPr/>
            <p:nvPr/>
          </p:nvSpPr>
          <p:spPr>
            <a:xfrm>
              <a:off x="3011659" y="2060780"/>
              <a:ext cx="23451" cy="23624"/>
            </a:xfrm>
            <a:custGeom>
              <a:avLst/>
              <a:gdLst/>
              <a:ahLst/>
              <a:cxnLst/>
              <a:rect l="l" t="t" r="r" b="b"/>
              <a:pathLst>
                <a:path w="135" h="136" extrusionOk="0">
                  <a:moveTo>
                    <a:pt x="114" y="1"/>
                  </a:moveTo>
                  <a:cubicBezTo>
                    <a:pt x="83" y="32"/>
                    <a:pt x="52" y="63"/>
                    <a:pt x="10" y="94"/>
                  </a:cubicBezTo>
                  <a:cubicBezTo>
                    <a:pt x="10" y="105"/>
                    <a:pt x="0" y="105"/>
                    <a:pt x="0" y="105"/>
                  </a:cubicBezTo>
                  <a:lnTo>
                    <a:pt x="10" y="105"/>
                  </a:lnTo>
                  <a:cubicBezTo>
                    <a:pt x="31" y="125"/>
                    <a:pt x="52" y="135"/>
                    <a:pt x="63" y="135"/>
                  </a:cubicBezTo>
                  <a:cubicBezTo>
                    <a:pt x="73" y="125"/>
                    <a:pt x="93" y="105"/>
                    <a:pt x="104" y="84"/>
                  </a:cubicBezTo>
                  <a:cubicBezTo>
                    <a:pt x="114" y="73"/>
                    <a:pt x="125" y="52"/>
                    <a:pt x="135" y="42"/>
                  </a:cubicBezTo>
                  <a:lnTo>
                    <a:pt x="135" y="22"/>
                  </a:lnTo>
                  <a:cubicBezTo>
                    <a:pt x="135" y="11"/>
                    <a:pt x="125" y="11"/>
                    <a:pt x="125" y="11"/>
                  </a:cubicBezTo>
                  <a:lnTo>
                    <a:pt x="114" y="1"/>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4"/>
            <p:cNvSpPr/>
            <p:nvPr/>
          </p:nvSpPr>
          <p:spPr>
            <a:xfrm>
              <a:off x="3285421" y="1853548"/>
              <a:ext cx="86680" cy="902932"/>
            </a:xfrm>
            <a:custGeom>
              <a:avLst/>
              <a:gdLst/>
              <a:ahLst/>
              <a:cxnLst/>
              <a:rect l="l" t="t" r="r" b="b"/>
              <a:pathLst>
                <a:path w="499" h="5198" extrusionOk="0">
                  <a:moveTo>
                    <a:pt x="250" y="1"/>
                  </a:moveTo>
                  <a:cubicBezTo>
                    <a:pt x="229" y="1"/>
                    <a:pt x="197" y="12"/>
                    <a:pt x="197" y="42"/>
                  </a:cubicBezTo>
                  <a:cubicBezTo>
                    <a:pt x="1" y="810"/>
                    <a:pt x="94" y="1660"/>
                    <a:pt x="94" y="2438"/>
                  </a:cubicBezTo>
                  <a:cubicBezTo>
                    <a:pt x="94" y="3330"/>
                    <a:pt x="73" y="4222"/>
                    <a:pt x="156" y="5103"/>
                  </a:cubicBezTo>
                  <a:cubicBezTo>
                    <a:pt x="167" y="5166"/>
                    <a:pt x="208" y="5197"/>
                    <a:pt x="250" y="5197"/>
                  </a:cubicBezTo>
                  <a:cubicBezTo>
                    <a:pt x="291" y="5197"/>
                    <a:pt x="333" y="5166"/>
                    <a:pt x="333" y="5103"/>
                  </a:cubicBezTo>
                  <a:cubicBezTo>
                    <a:pt x="416" y="4222"/>
                    <a:pt x="405" y="3330"/>
                    <a:pt x="405" y="2438"/>
                  </a:cubicBezTo>
                  <a:cubicBezTo>
                    <a:pt x="405" y="1660"/>
                    <a:pt x="499" y="810"/>
                    <a:pt x="301" y="42"/>
                  </a:cubicBezTo>
                  <a:cubicBezTo>
                    <a:pt x="291" y="12"/>
                    <a:pt x="270" y="1"/>
                    <a:pt x="2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4"/>
            <p:cNvSpPr/>
            <p:nvPr/>
          </p:nvSpPr>
          <p:spPr>
            <a:xfrm>
              <a:off x="3575510" y="1691480"/>
              <a:ext cx="88417" cy="1019837"/>
            </a:xfrm>
            <a:custGeom>
              <a:avLst/>
              <a:gdLst/>
              <a:ahLst/>
              <a:cxnLst/>
              <a:rect l="l" t="t" r="r" b="b"/>
              <a:pathLst>
                <a:path w="509" h="5871" extrusionOk="0">
                  <a:moveTo>
                    <a:pt x="249" y="0"/>
                  </a:moveTo>
                  <a:cubicBezTo>
                    <a:pt x="125" y="0"/>
                    <a:pt x="0" y="94"/>
                    <a:pt x="42" y="260"/>
                  </a:cubicBezTo>
                  <a:cubicBezTo>
                    <a:pt x="166" y="758"/>
                    <a:pt x="62" y="1380"/>
                    <a:pt x="62" y="1878"/>
                  </a:cubicBezTo>
                  <a:lnTo>
                    <a:pt x="62" y="3278"/>
                  </a:lnTo>
                  <a:cubicBezTo>
                    <a:pt x="62" y="4107"/>
                    <a:pt x="0" y="4999"/>
                    <a:pt x="177" y="5808"/>
                  </a:cubicBezTo>
                  <a:cubicBezTo>
                    <a:pt x="177" y="5850"/>
                    <a:pt x="218" y="5870"/>
                    <a:pt x="249" y="5870"/>
                  </a:cubicBezTo>
                  <a:cubicBezTo>
                    <a:pt x="281" y="5870"/>
                    <a:pt x="322" y="5850"/>
                    <a:pt x="332" y="5808"/>
                  </a:cubicBezTo>
                  <a:cubicBezTo>
                    <a:pt x="509" y="4999"/>
                    <a:pt x="436" y="4118"/>
                    <a:pt x="436" y="3278"/>
                  </a:cubicBezTo>
                  <a:cubicBezTo>
                    <a:pt x="447" y="2863"/>
                    <a:pt x="436" y="2438"/>
                    <a:pt x="436" y="2023"/>
                  </a:cubicBezTo>
                  <a:cubicBezTo>
                    <a:pt x="436" y="1473"/>
                    <a:pt x="332" y="789"/>
                    <a:pt x="456" y="260"/>
                  </a:cubicBezTo>
                  <a:cubicBezTo>
                    <a:pt x="498" y="94"/>
                    <a:pt x="374"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1" name="Google Shape;5871;p34">
            <a:hlinkClick r:id="" action="ppaction://hlinkshowjump?jump=nextslide"/>
          </p:cNvPr>
          <p:cNvSpPr/>
          <p:nvPr/>
        </p:nvSpPr>
        <p:spPr>
          <a:xfrm>
            <a:off x="8241125"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4"/>
          <p:cNvSpPr txBox="1">
            <a:spLocks noGrp="1"/>
          </p:cNvSpPr>
          <p:nvPr>
            <p:ph type="ctrTitle"/>
          </p:nvPr>
        </p:nvSpPr>
        <p:spPr>
          <a:xfrm>
            <a:off x="1443550" y="1595000"/>
            <a:ext cx="6256800" cy="2097900"/>
          </a:xfrm>
          <a:prstGeom prst="rect">
            <a:avLst/>
          </a:prstGeom>
        </p:spPr>
        <p:txBody>
          <a:bodyPr spcFirstLastPara="1" wrap="square" lIns="91425" tIns="91425" rIns="91425" bIns="91425" anchor="ctr" anchorCtr="0">
            <a:noAutofit/>
          </a:bodyPr>
          <a:lstStyle/>
          <a:p>
            <a:r>
              <a:rPr lang="en-US" b="1" i="0" u="none" strike="noStrike" dirty="0">
                <a:solidFill>
                  <a:srgbClr val="231F20"/>
                </a:solidFill>
                <a:effectLst/>
                <a:latin typeface="Proxima Nova Condensed"/>
              </a:rPr>
              <a:t>Vacuum-Assisted Wound Closure</a:t>
            </a:r>
            <a:br>
              <a:rPr lang="en-US" b="1" i="0" u="none" strike="noStrike" dirty="0">
                <a:solidFill>
                  <a:srgbClr val="231F20"/>
                </a:solidFill>
                <a:effectLst/>
                <a:latin typeface="Proxima Nova Condensed"/>
              </a:rPr>
            </a:br>
            <a:endParaRPr dirty="0"/>
          </a:p>
        </p:txBody>
      </p:sp>
      <p:sp>
        <p:nvSpPr>
          <p:cNvPr id="5873" name="Google Shape;5873;p34"/>
          <p:cNvSpPr txBox="1">
            <a:spLocks noGrp="1"/>
          </p:cNvSpPr>
          <p:nvPr>
            <p:ph type="subTitle" idx="1"/>
          </p:nvPr>
        </p:nvSpPr>
        <p:spPr>
          <a:xfrm>
            <a:off x="2133316" y="2916512"/>
            <a:ext cx="45288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i="0" u="none" strike="noStrike" dirty="0">
                <a:solidFill>
                  <a:srgbClr val="231F20"/>
                </a:solidFill>
                <a:effectLst/>
                <a:latin typeface="Proxima Nova Condensed"/>
              </a:rPr>
              <a:t>(</a:t>
            </a:r>
            <a:r>
              <a:rPr lang="en-US" sz="3200" b="1" i="0" u="none" strike="noStrike" dirty="0">
                <a:solidFill>
                  <a:srgbClr val="231F20"/>
                </a:solidFill>
                <a:effectLst/>
                <a:latin typeface="Proxima Nova Condensed"/>
              </a:rPr>
              <a:t>VAC)</a:t>
            </a:r>
            <a:endParaRPr sz="3600" dirty="0"/>
          </a:p>
        </p:txBody>
      </p:sp>
      <p:sp>
        <p:nvSpPr>
          <p:cNvPr id="5874" name="Google Shape;5874;p34">
            <a:hlinkClick r:id="rId3" action="ppaction://hlinksldjump"/>
          </p:cNvPr>
          <p:cNvSpPr/>
          <p:nvPr/>
        </p:nvSpPr>
        <p:spPr>
          <a:xfrm>
            <a:off x="429545" y="20488"/>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5" name="Google Shape;5875;p34"/>
          <p:cNvGrpSpPr/>
          <p:nvPr/>
        </p:nvGrpSpPr>
        <p:grpSpPr>
          <a:xfrm>
            <a:off x="4286777" y="129261"/>
            <a:ext cx="660529" cy="164373"/>
            <a:chOff x="1663975" y="5122263"/>
            <a:chExt cx="503375" cy="125275"/>
          </a:xfrm>
        </p:grpSpPr>
        <p:sp>
          <p:nvSpPr>
            <p:cNvPr id="5876" name="Google Shape;5876;p34"/>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34"/>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4"/>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4"/>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4"/>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4"/>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4"/>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4"/>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4"/>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4"/>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4"/>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4"/>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4"/>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4"/>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4"/>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4"/>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4"/>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4"/>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5873;p34">
            <a:extLst>
              <a:ext uri="{FF2B5EF4-FFF2-40B4-BE49-F238E27FC236}">
                <a16:creationId xmlns:a16="http://schemas.microsoft.com/office/drawing/2014/main" id="{BF31A299-CE74-C1CF-ECE2-7322113B2A9F}"/>
              </a:ext>
            </a:extLst>
          </p:cNvPr>
          <p:cNvSpPr txBox="1">
            <a:spLocks/>
          </p:cNvSpPr>
          <p:nvPr/>
        </p:nvSpPr>
        <p:spPr>
          <a:xfrm>
            <a:off x="3536516" y="3697976"/>
            <a:ext cx="1702462" cy="10937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ctr" rtl="0">
              <a:lnSpc>
                <a:spcPct val="100000"/>
              </a:lnSpc>
              <a:spcBef>
                <a:spcPts val="0"/>
              </a:spcBef>
              <a:spcAft>
                <a:spcPts val="0"/>
              </a:spcAft>
              <a:buClr>
                <a:schemeClr val="dk1"/>
              </a:buClr>
              <a:buSzPts val="1500"/>
              <a:buFont typeface="DM Sans"/>
              <a:buNone/>
              <a:defRPr sz="1500" b="0" i="0" u="none" strike="noStrike" cap="none">
                <a:solidFill>
                  <a:schemeClr val="dk1"/>
                </a:solidFill>
                <a:latin typeface="DM Sans"/>
                <a:ea typeface="DM Sans"/>
                <a:cs typeface="DM Sans"/>
                <a:sym typeface="DM Sans"/>
              </a:defRPr>
            </a:lvl1pPr>
            <a:lvl2pPr marL="914400" marR="0" lvl="1" indent="-32385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2pPr>
            <a:lvl3pPr marL="1371600" marR="0" lvl="2" indent="-32385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3pPr>
            <a:lvl4pPr marL="1828800" marR="0" lvl="3" indent="-32385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4pPr>
            <a:lvl5pPr marL="2286000" marR="0" lvl="4" indent="-32385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5pPr>
            <a:lvl6pPr marL="2743200" marR="0" lvl="5" indent="-32385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6pPr>
            <a:lvl7pPr marL="3200400" marR="0" lvl="6" indent="-32385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7pPr>
            <a:lvl8pPr marL="3657600" marR="0" lvl="7" indent="-32385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8pPr>
            <a:lvl9pPr marL="4114800" marR="0" lvl="8" indent="-323850" algn="ctr" rtl="0">
              <a:lnSpc>
                <a:spcPct val="100000"/>
              </a:lnSpc>
              <a:spcBef>
                <a:spcPts val="0"/>
              </a:spcBef>
              <a:spcAft>
                <a:spcPts val="0"/>
              </a:spcAft>
              <a:buClr>
                <a:schemeClr val="dk1"/>
              </a:buClr>
              <a:buSzPts val="1800"/>
              <a:buFont typeface="DM Sans"/>
              <a:buNone/>
              <a:defRPr sz="1800" b="0" i="0" u="none" strike="noStrike" cap="none">
                <a:solidFill>
                  <a:schemeClr val="dk1"/>
                </a:solidFill>
                <a:latin typeface="DM Sans"/>
                <a:ea typeface="DM Sans"/>
                <a:cs typeface="DM Sans"/>
                <a:sym typeface="DM Sans"/>
              </a:defRPr>
            </a:lvl9pPr>
          </a:lstStyle>
          <a:p>
            <a:pPr marL="0" marR="0" indent="0" algn="ctr" rtl="1">
              <a:lnSpc>
                <a:spcPct val="100000"/>
              </a:lnSpc>
              <a:spcBef>
                <a:spcPts val="0"/>
              </a:spcBef>
              <a:spcAft>
                <a:spcPts val="0"/>
              </a:spcAft>
              <a:buClr>
                <a:schemeClr val="dk1"/>
              </a:buClr>
              <a:buSzPts val="1500"/>
              <a:buFont typeface="DM Sans"/>
              <a:buNone/>
            </a:pPr>
            <a:r>
              <a:rPr lang="en-US" sz="1400" dirty="0"/>
              <a:t>Supervised by dr. Emad </a:t>
            </a:r>
            <a:r>
              <a:rPr lang="en-US" sz="1400" dirty="0" err="1"/>
              <a:t>Aburajouh</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55"/>
        <p:cNvGrpSpPr/>
        <p:nvPr/>
      </p:nvGrpSpPr>
      <p:grpSpPr>
        <a:xfrm>
          <a:off x="0" y="0"/>
          <a:ext cx="0" cy="0"/>
          <a:chOff x="0" y="0"/>
          <a:chExt cx="0" cy="0"/>
        </a:xfrm>
      </p:grpSpPr>
      <p:sp>
        <p:nvSpPr>
          <p:cNvPr id="8056" name="Google Shape;8056;p51"/>
          <p:cNvSpPr txBox="1">
            <a:spLocks noGrp="1"/>
          </p:cNvSpPr>
          <p:nvPr>
            <p:ph type="title" idx="5"/>
          </p:nvPr>
        </p:nvSpPr>
        <p:spPr>
          <a:xfrm>
            <a:off x="979425" y="32481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less changing of wound dressings compared with other treatments</a:t>
            </a:r>
          </a:p>
        </p:txBody>
      </p:sp>
      <p:sp>
        <p:nvSpPr>
          <p:cNvPr id="8057" name="Google Shape;8057;p51"/>
          <p:cNvSpPr txBox="1">
            <a:spLocks noGrp="1"/>
          </p:cNvSpPr>
          <p:nvPr>
            <p:ph type="title" idx="9"/>
          </p:nvPr>
        </p:nvSpPr>
        <p:spPr>
          <a:xfrm>
            <a:off x="5934975" y="18147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increased blood flow to the wound</a:t>
            </a:r>
          </a:p>
        </p:txBody>
      </p:sp>
      <p:sp>
        <p:nvSpPr>
          <p:cNvPr id="8058" name="Google Shape;8058;p51"/>
          <p:cNvSpPr txBox="1">
            <a:spLocks noGrp="1"/>
          </p:cNvSpPr>
          <p:nvPr>
            <p:ph type="title" idx="14"/>
          </p:nvPr>
        </p:nvSpPr>
        <p:spPr>
          <a:xfrm>
            <a:off x="5947297" y="3248150"/>
            <a:ext cx="2217278"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decreased overall discomfort</a:t>
            </a:r>
          </a:p>
        </p:txBody>
      </p:sp>
      <p:sp>
        <p:nvSpPr>
          <p:cNvPr id="8059" name="Google Shape;8059;p51"/>
          <p:cNvSpPr txBox="1">
            <a:spLocks noGrp="1"/>
          </p:cNvSpPr>
          <p:nvPr>
            <p:ph type="title" idx="2"/>
          </p:nvPr>
        </p:nvSpPr>
        <p:spPr>
          <a:xfrm>
            <a:off x="979425" y="18147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decreased swelling and inflammation</a:t>
            </a:r>
          </a:p>
        </p:txBody>
      </p:sp>
      <p:sp>
        <p:nvSpPr>
          <p:cNvPr id="8060" name="Google Shape;8060;p51"/>
          <p:cNvSpPr txBox="1">
            <a:spLocks noGrp="1"/>
          </p:cNvSpPr>
          <p:nvPr>
            <p:ph type="title" idx="3"/>
          </p:nvPr>
        </p:nvSpPr>
        <p:spPr>
          <a:xfrm>
            <a:off x="3457200" y="18147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decreased risk of bacterial infection</a:t>
            </a:r>
          </a:p>
        </p:txBody>
      </p:sp>
      <p:sp>
        <p:nvSpPr>
          <p:cNvPr id="8061" name="Google Shape;8061;p51"/>
          <p:cNvSpPr txBox="1">
            <a:spLocks noGrp="1"/>
          </p:cNvSpPr>
          <p:nvPr>
            <p:ph type="title" idx="7"/>
          </p:nvPr>
        </p:nvSpPr>
        <p:spPr>
          <a:xfrm>
            <a:off x="3457200" y="3283126"/>
            <a:ext cx="2229600" cy="1208106"/>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gentle pulling together of the wound’s edges</a:t>
            </a:r>
          </a:p>
        </p:txBody>
      </p:sp>
      <p:sp>
        <p:nvSpPr>
          <p:cNvPr id="8064" name="Google Shape;8064;p51"/>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i="0" u="none" strike="noStrike" dirty="0">
                <a:solidFill>
                  <a:srgbClr val="231F20"/>
                </a:solidFill>
                <a:effectLst/>
                <a:latin typeface="Proxima Nova" panose="02000506030000020004" pitchFamily="2" charset="0"/>
              </a:rPr>
              <a:t>Wound VAC benefits</a:t>
            </a:r>
            <a:endParaRPr dirty="0"/>
          </a:p>
        </p:txBody>
      </p:sp>
      <p:sp>
        <p:nvSpPr>
          <p:cNvPr id="8070" name="Google Shape;8070;p5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5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5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5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4" name="Google Shape;8074;p51"/>
          <p:cNvGrpSpPr/>
          <p:nvPr/>
        </p:nvGrpSpPr>
        <p:grpSpPr>
          <a:xfrm>
            <a:off x="6719510" y="126174"/>
            <a:ext cx="660529" cy="164373"/>
            <a:chOff x="1663975" y="5122263"/>
            <a:chExt cx="503375" cy="125275"/>
          </a:xfrm>
        </p:grpSpPr>
        <p:sp>
          <p:nvSpPr>
            <p:cNvPr id="8075" name="Google Shape;8075;p51"/>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51"/>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51"/>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51"/>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51"/>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51"/>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51"/>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51"/>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51"/>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51"/>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51"/>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51"/>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51"/>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51"/>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51"/>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51"/>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1"/>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1"/>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3" name="Google Shape;8093;p51">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Subtitle 2"/>
          <p:cNvSpPr>
            <a:spLocks noGrp="1"/>
          </p:cNvSpPr>
          <p:nvPr>
            <p:ph type="subTitle" idx="1"/>
          </p:nvPr>
        </p:nvSpPr>
        <p:spPr/>
        <p:txBody>
          <a:bodyPr/>
          <a:lstStyle/>
          <a:p>
            <a:r>
              <a:rPr lang="en-US" sz="5400" b="1" i="1" dirty="0">
                <a:solidFill>
                  <a:srgbClr val="FF0000"/>
                </a:solidFill>
                <a:hlinkClick r:id="rId2"/>
              </a:rPr>
              <a:t>VIDEO</a:t>
            </a:r>
            <a:endParaRPr lang="en-US" sz="5400" b="1" i="1" dirty="0">
              <a:solidFill>
                <a:srgbClr val="FF0000"/>
              </a:solidFill>
            </a:endParaRPr>
          </a:p>
        </p:txBody>
      </p:sp>
    </p:spTree>
    <p:extLst>
      <p:ext uri="{BB962C8B-B14F-4D97-AF65-F5344CB8AC3E}">
        <p14:creationId xmlns:p14="http://schemas.microsoft.com/office/powerpoint/2010/main" val="152141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a:xfrm>
            <a:off x="3033370" y="3864579"/>
            <a:ext cx="3803100" cy="1004700"/>
          </a:xfrm>
        </p:spPr>
        <p:txBody>
          <a:bodyPr/>
          <a:lstStyle/>
          <a:p>
            <a:r>
              <a:rPr lang="en-US" dirty="0"/>
              <a:t>Change (24-72h)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601" y="573437"/>
            <a:ext cx="7124712" cy="3341435"/>
          </a:xfrm>
          <a:prstGeom prst="rect">
            <a:avLst/>
          </a:prstGeom>
        </p:spPr>
      </p:pic>
    </p:spTree>
    <p:extLst>
      <p:ext uri="{BB962C8B-B14F-4D97-AF65-F5344CB8AC3E}">
        <p14:creationId xmlns:p14="http://schemas.microsoft.com/office/powerpoint/2010/main" val="306966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77"/>
        <p:cNvGrpSpPr/>
        <p:nvPr/>
      </p:nvGrpSpPr>
      <p:grpSpPr>
        <a:xfrm>
          <a:off x="0" y="0"/>
          <a:ext cx="0" cy="0"/>
          <a:chOff x="0" y="0"/>
          <a:chExt cx="0" cy="0"/>
        </a:xfrm>
      </p:grpSpPr>
      <p:sp>
        <p:nvSpPr>
          <p:cNvPr id="7678" name="Google Shape;7678;p47"/>
          <p:cNvSpPr txBox="1">
            <a:spLocks noGrp="1"/>
          </p:cNvSpPr>
          <p:nvPr>
            <p:ph type="title"/>
          </p:nvPr>
        </p:nvSpPr>
        <p:spPr>
          <a:xfrm>
            <a:off x="857207" y="-112279"/>
            <a:ext cx="3803100" cy="17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APPLICATION</a:t>
            </a:r>
            <a:endParaRPr dirty="0"/>
          </a:p>
        </p:txBody>
      </p:sp>
      <p:sp>
        <p:nvSpPr>
          <p:cNvPr id="7680" name="Google Shape;7680;p47"/>
          <p:cNvSpPr/>
          <p:nvPr/>
        </p:nvSpPr>
        <p:spPr>
          <a:xfrm>
            <a:off x="1402272" y="1020108"/>
            <a:ext cx="6828341" cy="35160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81" name="Google Shape;7681;p47"/>
          <p:cNvGrpSpPr/>
          <p:nvPr/>
        </p:nvGrpSpPr>
        <p:grpSpPr>
          <a:xfrm>
            <a:off x="5307282" y="4477944"/>
            <a:ext cx="1323462" cy="150308"/>
            <a:chOff x="1122396" y="4223204"/>
            <a:chExt cx="1950282" cy="237904"/>
          </a:xfrm>
        </p:grpSpPr>
        <p:sp>
          <p:nvSpPr>
            <p:cNvPr id="7682" name="Google Shape;7682;p47"/>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7"/>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7"/>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7"/>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47"/>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47"/>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7"/>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7"/>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7"/>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7"/>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2" name="Google Shape;7692;p47"/>
          <p:cNvGrpSpPr/>
          <p:nvPr/>
        </p:nvGrpSpPr>
        <p:grpSpPr>
          <a:xfrm>
            <a:off x="7914438" y="1639998"/>
            <a:ext cx="309294" cy="1410569"/>
            <a:chOff x="7818023" y="1591765"/>
            <a:chExt cx="156646" cy="1410569"/>
          </a:xfrm>
        </p:grpSpPr>
        <p:sp>
          <p:nvSpPr>
            <p:cNvPr id="7693" name="Google Shape;7693;p47"/>
            <p:cNvSpPr/>
            <p:nvPr/>
          </p:nvSpPr>
          <p:spPr>
            <a:xfrm>
              <a:off x="7839100" y="1806392"/>
              <a:ext cx="21077" cy="285375"/>
            </a:xfrm>
            <a:custGeom>
              <a:avLst/>
              <a:gdLst/>
              <a:ahLst/>
              <a:cxnLst/>
              <a:rect l="l" t="t" r="r" b="b"/>
              <a:pathLst>
                <a:path w="115" h="1557" extrusionOk="0">
                  <a:moveTo>
                    <a:pt x="73" y="1"/>
                  </a:moveTo>
                  <a:cubicBezTo>
                    <a:pt x="0" y="63"/>
                    <a:pt x="21" y="125"/>
                    <a:pt x="21" y="177"/>
                  </a:cubicBezTo>
                  <a:lnTo>
                    <a:pt x="21" y="1038"/>
                  </a:lnTo>
                  <a:lnTo>
                    <a:pt x="21" y="1463"/>
                  </a:lnTo>
                  <a:cubicBezTo>
                    <a:pt x="21" y="1494"/>
                    <a:pt x="52" y="1526"/>
                    <a:pt x="63" y="1556"/>
                  </a:cubicBezTo>
                  <a:lnTo>
                    <a:pt x="104" y="1556"/>
                  </a:lnTo>
                  <a:cubicBezTo>
                    <a:pt x="104" y="1069"/>
                    <a:pt x="114" y="581"/>
                    <a:pt x="104" y="94"/>
                  </a:cubicBezTo>
                  <a:cubicBezTo>
                    <a:pt x="104" y="63"/>
                    <a:pt x="93" y="42"/>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7"/>
            <p:cNvSpPr/>
            <p:nvPr/>
          </p:nvSpPr>
          <p:spPr>
            <a:xfrm>
              <a:off x="7818023" y="1591765"/>
              <a:ext cx="55534" cy="51320"/>
            </a:xfrm>
            <a:custGeom>
              <a:avLst/>
              <a:gdLst/>
              <a:ahLst/>
              <a:cxnLst/>
              <a:rect l="l" t="t" r="r" b="b"/>
              <a:pathLst>
                <a:path w="303" h="280" extrusionOk="0">
                  <a:moveTo>
                    <a:pt x="167" y="0"/>
                  </a:moveTo>
                  <a:cubicBezTo>
                    <a:pt x="84" y="0"/>
                    <a:pt x="1" y="62"/>
                    <a:pt x="1" y="145"/>
                  </a:cubicBezTo>
                  <a:cubicBezTo>
                    <a:pt x="1" y="217"/>
                    <a:pt x="63" y="280"/>
                    <a:pt x="115" y="280"/>
                  </a:cubicBezTo>
                  <a:cubicBezTo>
                    <a:pt x="188" y="270"/>
                    <a:pt x="302" y="166"/>
                    <a:pt x="302" y="114"/>
                  </a:cubicBezTo>
                  <a:cubicBezTo>
                    <a:pt x="302" y="42"/>
                    <a:pt x="250"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7"/>
            <p:cNvSpPr/>
            <p:nvPr/>
          </p:nvSpPr>
          <p:spPr>
            <a:xfrm>
              <a:off x="7833235" y="1701919"/>
              <a:ext cx="28775" cy="64883"/>
            </a:xfrm>
            <a:custGeom>
              <a:avLst/>
              <a:gdLst/>
              <a:ahLst/>
              <a:cxnLst/>
              <a:rect l="l" t="t" r="r" b="b"/>
              <a:pathLst>
                <a:path w="157" h="354" extrusionOk="0">
                  <a:moveTo>
                    <a:pt x="95" y="1"/>
                  </a:moveTo>
                  <a:cubicBezTo>
                    <a:pt x="1" y="125"/>
                    <a:pt x="1" y="249"/>
                    <a:pt x="95" y="353"/>
                  </a:cubicBezTo>
                  <a:cubicBezTo>
                    <a:pt x="146" y="229"/>
                    <a:pt x="157" y="125"/>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7"/>
            <p:cNvSpPr/>
            <p:nvPr/>
          </p:nvSpPr>
          <p:spPr>
            <a:xfrm>
              <a:off x="7907772" y="1591773"/>
              <a:ext cx="66897" cy="1410561"/>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7" name="Google Shape;7697;p47"/>
          <p:cNvGrpSpPr/>
          <p:nvPr/>
        </p:nvGrpSpPr>
        <p:grpSpPr>
          <a:xfrm>
            <a:off x="1005254" y="4122525"/>
            <a:ext cx="353730" cy="57185"/>
            <a:chOff x="4961929" y="4400075"/>
            <a:chExt cx="353730" cy="57185"/>
          </a:xfrm>
        </p:grpSpPr>
        <p:sp>
          <p:nvSpPr>
            <p:cNvPr id="7698" name="Google Shape;7698;p47"/>
            <p:cNvSpPr/>
            <p:nvPr/>
          </p:nvSpPr>
          <p:spPr>
            <a:xfrm>
              <a:off x="5015263" y="4436182"/>
              <a:ext cx="300396" cy="21078"/>
            </a:xfrm>
            <a:custGeom>
              <a:avLst/>
              <a:gdLst/>
              <a:ahLst/>
              <a:cxnLst/>
              <a:rect l="l" t="t" r="r" b="b"/>
              <a:pathLst>
                <a:path w="1639" h="115" extrusionOk="0">
                  <a:moveTo>
                    <a:pt x="104" y="0"/>
                  </a:moveTo>
                  <a:cubicBezTo>
                    <a:pt x="63" y="0"/>
                    <a:pt x="21" y="11"/>
                    <a:pt x="0" y="62"/>
                  </a:cubicBezTo>
                  <a:cubicBezTo>
                    <a:pt x="83" y="94"/>
                    <a:pt x="664" y="115"/>
                    <a:pt x="1110" y="115"/>
                  </a:cubicBezTo>
                  <a:cubicBezTo>
                    <a:pt x="1307" y="115"/>
                    <a:pt x="1473" y="104"/>
                    <a:pt x="1556" y="94"/>
                  </a:cubicBezTo>
                  <a:cubicBezTo>
                    <a:pt x="1577" y="94"/>
                    <a:pt x="1607" y="73"/>
                    <a:pt x="1639" y="62"/>
                  </a:cubicBezTo>
                  <a:cubicBezTo>
                    <a:pt x="1607" y="11"/>
                    <a:pt x="1566" y="0"/>
                    <a:pt x="1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7"/>
            <p:cNvSpPr/>
            <p:nvPr/>
          </p:nvSpPr>
          <p:spPr>
            <a:xfrm>
              <a:off x="4961929" y="4400075"/>
              <a:ext cx="300579" cy="22544"/>
            </a:xfrm>
            <a:custGeom>
              <a:avLst/>
              <a:gdLst/>
              <a:ahLst/>
              <a:cxnLst/>
              <a:rect l="l" t="t" r="r" b="b"/>
              <a:pathLst>
                <a:path w="1640" h="123" extrusionOk="0">
                  <a:moveTo>
                    <a:pt x="110" y="10"/>
                  </a:moveTo>
                  <a:cubicBezTo>
                    <a:pt x="61" y="10"/>
                    <a:pt x="18" y="16"/>
                    <a:pt x="1" y="83"/>
                  </a:cubicBezTo>
                  <a:cubicBezTo>
                    <a:pt x="83" y="105"/>
                    <a:pt x="714" y="122"/>
                    <a:pt x="1161" y="122"/>
                  </a:cubicBezTo>
                  <a:cubicBezTo>
                    <a:pt x="1335" y="122"/>
                    <a:pt x="1481" y="120"/>
                    <a:pt x="1557" y="114"/>
                  </a:cubicBezTo>
                  <a:cubicBezTo>
                    <a:pt x="1577" y="104"/>
                    <a:pt x="1608" y="93"/>
                    <a:pt x="1640" y="73"/>
                  </a:cubicBezTo>
                  <a:cubicBezTo>
                    <a:pt x="1587" y="0"/>
                    <a:pt x="1525" y="21"/>
                    <a:pt x="1474" y="10"/>
                  </a:cubicBezTo>
                  <a:lnTo>
                    <a:pt x="146" y="10"/>
                  </a:lnTo>
                  <a:cubicBezTo>
                    <a:pt x="134" y="10"/>
                    <a:pt x="122" y="10"/>
                    <a:pt x="110"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0" name="Google Shape;7700;p47"/>
          <p:cNvGrpSpPr/>
          <p:nvPr/>
        </p:nvGrpSpPr>
        <p:grpSpPr>
          <a:xfrm>
            <a:off x="7296585" y="1079462"/>
            <a:ext cx="824452" cy="193295"/>
            <a:chOff x="7086994" y="1285030"/>
            <a:chExt cx="699580" cy="150294"/>
          </a:xfrm>
        </p:grpSpPr>
        <p:sp>
          <p:nvSpPr>
            <p:cNvPr id="7701" name="Google Shape;7701;p4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5" name="Google Shape;7705;p47"/>
          <p:cNvGrpSpPr/>
          <p:nvPr/>
        </p:nvGrpSpPr>
        <p:grpSpPr>
          <a:xfrm>
            <a:off x="1402272" y="1022094"/>
            <a:ext cx="2545121" cy="677055"/>
            <a:chOff x="1118547" y="1246905"/>
            <a:chExt cx="1289008" cy="677055"/>
          </a:xfrm>
        </p:grpSpPr>
        <p:sp>
          <p:nvSpPr>
            <p:cNvPr id="7706" name="Google Shape;7706;p4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4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4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4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4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4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4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9" name="Google Shape;7719;p47"/>
          <p:cNvGrpSpPr/>
          <p:nvPr/>
        </p:nvGrpSpPr>
        <p:grpSpPr>
          <a:xfrm rot="10800000">
            <a:off x="5678610" y="3859062"/>
            <a:ext cx="2545121" cy="677055"/>
            <a:chOff x="1118547" y="1246905"/>
            <a:chExt cx="1289008" cy="677055"/>
          </a:xfrm>
        </p:grpSpPr>
        <p:sp>
          <p:nvSpPr>
            <p:cNvPr id="7720" name="Google Shape;7720;p4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4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4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4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3" name="Google Shape;7733;p4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5" name="Google Shape;7735;p47"/>
          <p:cNvGrpSpPr/>
          <p:nvPr/>
        </p:nvGrpSpPr>
        <p:grpSpPr>
          <a:xfrm>
            <a:off x="6300479" y="145288"/>
            <a:ext cx="660529" cy="164373"/>
            <a:chOff x="1663975" y="5122263"/>
            <a:chExt cx="503375" cy="125275"/>
          </a:xfrm>
        </p:grpSpPr>
        <p:sp>
          <p:nvSpPr>
            <p:cNvPr id="7736" name="Google Shape;7736;p4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4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4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4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4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4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4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4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4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4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4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4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4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4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4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4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4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4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55" name="Google Shape;7755;p4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4A850A12-657B-AED6-6313-35395F23A9FF}"/>
              </a:ext>
            </a:extLst>
          </p:cNvPr>
          <p:cNvPicPr>
            <a:picLocks noChangeAspect="1"/>
          </p:cNvPicPr>
          <p:nvPr/>
        </p:nvPicPr>
        <p:blipFill>
          <a:blip r:embed="rId4"/>
          <a:stretch>
            <a:fillRect/>
          </a:stretch>
        </p:blipFill>
        <p:spPr>
          <a:xfrm>
            <a:off x="2655266" y="1417058"/>
            <a:ext cx="4145193" cy="2733424"/>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A6DF834-A815-0600-0BAC-A74B5296C1D5}"/>
                  </a:ext>
                </a:extLst>
              </p14:cNvPr>
              <p14:cNvContentPartPr/>
              <p14:nvPr/>
            </p14:nvContentPartPr>
            <p14:xfrm>
              <a:off x="3689562" y="2432317"/>
              <a:ext cx="694440" cy="6840"/>
            </p14:xfrm>
          </p:contentPart>
        </mc:Choice>
        <mc:Fallback xmlns="">
          <p:pic>
            <p:nvPicPr>
              <p:cNvPr id="4" name="Ink 3">
                <a:extLst>
                  <a:ext uri="{FF2B5EF4-FFF2-40B4-BE49-F238E27FC236}">
                    <a16:creationId xmlns:a16="http://schemas.microsoft.com/office/drawing/2014/main" id="{AA6DF834-A815-0600-0BAC-A74B5296C1D5}"/>
                  </a:ext>
                </a:extLst>
              </p:cNvPr>
              <p:cNvPicPr/>
              <p:nvPr/>
            </p:nvPicPr>
            <p:blipFill>
              <a:blip r:embed="rId6"/>
              <a:stretch>
                <a:fillRect/>
              </a:stretch>
            </p:blipFill>
            <p:spPr>
              <a:xfrm>
                <a:off x="3680562" y="2423317"/>
                <a:ext cx="712080" cy="24480"/>
              </a:xfrm>
              <a:prstGeom prst="rect">
                <a:avLst/>
              </a:prstGeom>
            </p:spPr>
          </p:pic>
        </mc:Fallback>
      </mc:AlternateContent>
      <p:sp>
        <p:nvSpPr>
          <p:cNvPr id="6" name="Rectangle 5">
            <a:extLst>
              <a:ext uri="{FF2B5EF4-FFF2-40B4-BE49-F238E27FC236}">
                <a16:creationId xmlns:a16="http://schemas.microsoft.com/office/drawing/2014/main" id="{D6DB66CE-5242-36E5-15F6-A0B3ABA6FD92}"/>
              </a:ext>
            </a:extLst>
          </p:cNvPr>
          <p:cNvSpPr/>
          <p:nvPr/>
        </p:nvSpPr>
        <p:spPr>
          <a:xfrm>
            <a:off x="1273105" y="2138267"/>
            <a:ext cx="1492699" cy="584775"/>
          </a:xfrm>
          <a:prstGeom prst="rect">
            <a:avLst/>
          </a:prstGeom>
          <a:noFill/>
        </p:spPr>
        <p:txBody>
          <a:bodyPr wrap="squar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Safety margin = 2 INCH</a:t>
            </a:r>
          </a:p>
        </p:txBody>
      </p:sp>
    </p:spTree>
    <p:extLst>
      <p:ext uri="{BB962C8B-B14F-4D97-AF65-F5344CB8AC3E}">
        <p14:creationId xmlns:p14="http://schemas.microsoft.com/office/powerpoint/2010/main" val="261498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76"/>
        <p:cNvGrpSpPr/>
        <p:nvPr/>
      </p:nvGrpSpPr>
      <p:grpSpPr>
        <a:xfrm>
          <a:off x="0" y="0"/>
          <a:ext cx="0" cy="0"/>
          <a:chOff x="0" y="0"/>
          <a:chExt cx="0" cy="0"/>
        </a:xfrm>
      </p:grpSpPr>
      <p:sp>
        <p:nvSpPr>
          <p:cNvPr id="6277" name="Google Shape;6277;p37"/>
          <p:cNvSpPr txBox="1">
            <a:spLocks noGrp="1"/>
          </p:cNvSpPr>
          <p:nvPr>
            <p:ph type="title"/>
          </p:nvPr>
        </p:nvSpPr>
        <p:spPr>
          <a:xfrm>
            <a:off x="881884" y="1755306"/>
            <a:ext cx="5067600" cy="1449900"/>
          </a:xfrm>
          <a:prstGeom prst="rect">
            <a:avLst/>
          </a:prstGeom>
        </p:spPr>
        <p:txBody>
          <a:bodyPr spcFirstLastPara="1" wrap="square" lIns="91425" tIns="91425" rIns="91425" bIns="91425" anchor="ctr" anchorCtr="0">
            <a:noAutofit/>
          </a:bodyPr>
          <a:lstStyle/>
          <a:p>
            <a:r>
              <a:rPr lang="en-US" sz="4000" dirty="0"/>
              <a:t>Who needs to use a wound VAC?</a:t>
            </a:r>
          </a:p>
        </p:txBody>
      </p:sp>
      <p:sp>
        <p:nvSpPr>
          <p:cNvPr id="6278" name="Google Shape;6278;p37"/>
          <p:cNvSpPr txBox="1">
            <a:spLocks noGrp="1"/>
          </p:cNvSpPr>
          <p:nvPr>
            <p:ph type="title" idx="2"/>
          </p:nvPr>
        </p:nvSpPr>
        <p:spPr>
          <a:xfrm>
            <a:off x="925600" y="809150"/>
            <a:ext cx="1641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sp>
        <p:nvSpPr>
          <p:cNvPr id="6280" name="Google Shape;6280;p3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2" name="Google Shape;6282;p37"/>
          <p:cNvGrpSpPr/>
          <p:nvPr/>
        </p:nvGrpSpPr>
        <p:grpSpPr>
          <a:xfrm>
            <a:off x="6189673" y="1307900"/>
            <a:ext cx="1782929" cy="2371056"/>
            <a:chOff x="4399775" y="1390375"/>
            <a:chExt cx="2164800" cy="2878893"/>
          </a:xfrm>
        </p:grpSpPr>
        <p:sp>
          <p:nvSpPr>
            <p:cNvPr id="6283" name="Google Shape;6283;p37"/>
            <p:cNvSpPr/>
            <p:nvPr/>
          </p:nvSpPr>
          <p:spPr>
            <a:xfrm>
              <a:off x="4695025" y="1889851"/>
              <a:ext cx="1578947" cy="2018852"/>
            </a:xfrm>
            <a:custGeom>
              <a:avLst/>
              <a:gdLst/>
              <a:ahLst/>
              <a:cxnLst/>
              <a:rect l="l" t="t" r="r" b="b"/>
              <a:pathLst>
                <a:path w="18370" h="23488" extrusionOk="0">
                  <a:moveTo>
                    <a:pt x="1670" y="22819"/>
                  </a:moveTo>
                  <a:cubicBezTo>
                    <a:pt x="1643" y="22659"/>
                    <a:pt x="1670" y="22512"/>
                    <a:pt x="1616" y="22392"/>
                  </a:cubicBezTo>
                  <a:cubicBezTo>
                    <a:pt x="1322" y="21804"/>
                    <a:pt x="1389" y="21176"/>
                    <a:pt x="1376" y="20548"/>
                  </a:cubicBezTo>
                  <a:cubicBezTo>
                    <a:pt x="1376" y="20388"/>
                    <a:pt x="1416" y="20214"/>
                    <a:pt x="1349" y="20067"/>
                  </a:cubicBezTo>
                  <a:cubicBezTo>
                    <a:pt x="1082" y="19413"/>
                    <a:pt x="1189" y="18731"/>
                    <a:pt x="1176" y="18050"/>
                  </a:cubicBezTo>
                  <a:cubicBezTo>
                    <a:pt x="1162" y="17569"/>
                    <a:pt x="1176" y="17088"/>
                    <a:pt x="1002" y="16607"/>
                  </a:cubicBezTo>
                  <a:cubicBezTo>
                    <a:pt x="895" y="16313"/>
                    <a:pt x="935" y="15966"/>
                    <a:pt x="935" y="15631"/>
                  </a:cubicBezTo>
                  <a:cubicBezTo>
                    <a:pt x="921" y="15097"/>
                    <a:pt x="948" y="14550"/>
                    <a:pt x="761" y="14015"/>
                  </a:cubicBezTo>
                  <a:cubicBezTo>
                    <a:pt x="695" y="13828"/>
                    <a:pt x="708" y="13588"/>
                    <a:pt x="708" y="13374"/>
                  </a:cubicBezTo>
                  <a:cubicBezTo>
                    <a:pt x="695" y="12692"/>
                    <a:pt x="695" y="12011"/>
                    <a:pt x="708" y="11329"/>
                  </a:cubicBezTo>
                  <a:cubicBezTo>
                    <a:pt x="708" y="10902"/>
                    <a:pt x="695" y="10474"/>
                    <a:pt x="547" y="10047"/>
                  </a:cubicBezTo>
                  <a:cubicBezTo>
                    <a:pt x="481" y="9820"/>
                    <a:pt x="494" y="9566"/>
                    <a:pt x="481" y="9313"/>
                  </a:cubicBezTo>
                  <a:cubicBezTo>
                    <a:pt x="440" y="8858"/>
                    <a:pt x="440" y="8390"/>
                    <a:pt x="360" y="7936"/>
                  </a:cubicBezTo>
                  <a:cubicBezTo>
                    <a:pt x="280" y="7375"/>
                    <a:pt x="227" y="6801"/>
                    <a:pt x="227" y="6226"/>
                  </a:cubicBezTo>
                  <a:cubicBezTo>
                    <a:pt x="241" y="6039"/>
                    <a:pt x="241" y="5839"/>
                    <a:pt x="173" y="5665"/>
                  </a:cubicBezTo>
                  <a:cubicBezTo>
                    <a:pt x="0" y="5184"/>
                    <a:pt x="27" y="4703"/>
                    <a:pt x="27" y="4209"/>
                  </a:cubicBezTo>
                  <a:lnTo>
                    <a:pt x="27" y="1390"/>
                  </a:lnTo>
                  <a:cubicBezTo>
                    <a:pt x="173" y="1323"/>
                    <a:pt x="307" y="1256"/>
                    <a:pt x="454" y="1203"/>
                  </a:cubicBezTo>
                  <a:cubicBezTo>
                    <a:pt x="601" y="1136"/>
                    <a:pt x="748" y="1069"/>
                    <a:pt x="921" y="989"/>
                  </a:cubicBezTo>
                  <a:cubicBezTo>
                    <a:pt x="1002" y="1069"/>
                    <a:pt x="1082" y="1136"/>
                    <a:pt x="1135" y="1216"/>
                  </a:cubicBezTo>
                  <a:cubicBezTo>
                    <a:pt x="1336" y="1603"/>
                    <a:pt x="1657" y="1724"/>
                    <a:pt x="2084" y="1724"/>
                  </a:cubicBezTo>
                  <a:cubicBezTo>
                    <a:pt x="3313" y="1710"/>
                    <a:pt x="4529" y="1724"/>
                    <a:pt x="5758" y="1724"/>
                  </a:cubicBezTo>
                  <a:cubicBezTo>
                    <a:pt x="5918" y="1724"/>
                    <a:pt x="6105" y="1737"/>
                    <a:pt x="6239" y="1684"/>
                  </a:cubicBezTo>
                  <a:cubicBezTo>
                    <a:pt x="6760" y="1457"/>
                    <a:pt x="7307" y="1510"/>
                    <a:pt x="7856" y="1496"/>
                  </a:cubicBezTo>
                  <a:cubicBezTo>
                    <a:pt x="8043" y="1496"/>
                    <a:pt x="8230" y="1457"/>
                    <a:pt x="8417" y="1430"/>
                  </a:cubicBezTo>
                  <a:cubicBezTo>
                    <a:pt x="8684" y="1390"/>
                    <a:pt x="8951" y="1336"/>
                    <a:pt x="9205" y="1297"/>
                  </a:cubicBezTo>
                  <a:cubicBezTo>
                    <a:pt x="9338" y="1283"/>
                    <a:pt x="9499" y="1309"/>
                    <a:pt x="9619" y="1243"/>
                  </a:cubicBezTo>
                  <a:cubicBezTo>
                    <a:pt x="10127" y="989"/>
                    <a:pt x="10674" y="1042"/>
                    <a:pt x="11209" y="1042"/>
                  </a:cubicBezTo>
                  <a:cubicBezTo>
                    <a:pt x="11543" y="1042"/>
                    <a:pt x="11864" y="1042"/>
                    <a:pt x="12171" y="896"/>
                  </a:cubicBezTo>
                  <a:cubicBezTo>
                    <a:pt x="12318" y="828"/>
                    <a:pt x="12491" y="842"/>
                    <a:pt x="12651" y="842"/>
                  </a:cubicBezTo>
                  <a:cubicBezTo>
                    <a:pt x="12959" y="828"/>
                    <a:pt x="13253" y="842"/>
                    <a:pt x="13547" y="842"/>
                  </a:cubicBezTo>
                  <a:cubicBezTo>
                    <a:pt x="14201" y="828"/>
                    <a:pt x="14201" y="828"/>
                    <a:pt x="14562" y="187"/>
                  </a:cubicBezTo>
                  <a:cubicBezTo>
                    <a:pt x="15136" y="214"/>
                    <a:pt x="15778" y="0"/>
                    <a:pt x="16353" y="481"/>
                  </a:cubicBezTo>
                  <a:cubicBezTo>
                    <a:pt x="16366" y="748"/>
                    <a:pt x="16366" y="1016"/>
                    <a:pt x="16379" y="1283"/>
                  </a:cubicBezTo>
                  <a:cubicBezTo>
                    <a:pt x="16379" y="1684"/>
                    <a:pt x="16392" y="2084"/>
                    <a:pt x="16513" y="2485"/>
                  </a:cubicBezTo>
                  <a:cubicBezTo>
                    <a:pt x="16620" y="2806"/>
                    <a:pt x="16579" y="3180"/>
                    <a:pt x="16579" y="3541"/>
                  </a:cubicBezTo>
                  <a:cubicBezTo>
                    <a:pt x="16579" y="3955"/>
                    <a:pt x="16579" y="4356"/>
                    <a:pt x="16754" y="4744"/>
                  </a:cubicBezTo>
                  <a:cubicBezTo>
                    <a:pt x="16807" y="4890"/>
                    <a:pt x="16807" y="5064"/>
                    <a:pt x="16820" y="5224"/>
                  </a:cubicBezTo>
                  <a:cubicBezTo>
                    <a:pt x="16847" y="5385"/>
                    <a:pt x="16807" y="5558"/>
                    <a:pt x="16860" y="5705"/>
                  </a:cubicBezTo>
                  <a:cubicBezTo>
                    <a:pt x="17101" y="6279"/>
                    <a:pt x="17021" y="6881"/>
                    <a:pt x="17034" y="7482"/>
                  </a:cubicBezTo>
                  <a:cubicBezTo>
                    <a:pt x="17034" y="7829"/>
                    <a:pt x="17021" y="8177"/>
                    <a:pt x="17167" y="8524"/>
                  </a:cubicBezTo>
                  <a:cubicBezTo>
                    <a:pt x="17247" y="8684"/>
                    <a:pt x="17221" y="8898"/>
                    <a:pt x="17247" y="9085"/>
                  </a:cubicBezTo>
                  <a:cubicBezTo>
                    <a:pt x="17261" y="9245"/>
                    <a:pt x="17247" y="9420"/>
                    <a:pt x="17301" y="9566"/>
                  </a:cubicBezTo>
                  <a:cubicBezTo>
                    <a:pt x="17475" y="9981"/>
                    <a:pt x="17408" y="10435"/>
                    <a:pt x="17515" y="10836"/>
                  </a:cubicBezTo>
                  <a:cubicBezTo>
                    <a:pt x="17702" y="11623"/>
                    <a:pt x="17582" y="12425"/>
                    <a:pt x="17728" y="13173"/>
                  </a:cubicBezTo>
                  <a:cubicBezTo>
                    <a:pt x="17915" y="14069"/>
                    <a:pt x="17889" y="14963"/>
                    <a:pt x="17915" y="15845"/>
                  </a:cubicBezTo>
                  <a:cubicBezTo>
                    <a:pt x="17915" y="15966"/>
                    <a:pt x="17889" y="16086"/>
                    <a:pt x="17942" y="16180"/>
                  </a:cubicBezTo>
                  <a:cubicBezTo>
                    <a:pt x="18250" y="16821"/>
                    <a:pt x="18129" y="17502"/>
                    <a:pt x="18156" y="18184"/>
                  </a:cubicBezTo>
                  <a:cubicBezTo>
                    <a:pt x="18170" y="18558"/>
                    <a:pt x="18116" y="18945"/>
                    <a:pt x="18303" y="19306"/>
                  </a:cubicBezTo>
                  <a:cubicBezTo>
                    <a:pt x="18370" y="19413"/>
                    <a:pt x="18357" y="19559"/>
                    <a:pt x="18357" y="19707"/>
                  </a:cubicBezTo>
                  <a:lnTo>
                    <a:pt x="18357" y="22205"/>
                  </a:lnTo>
                  <a:cubicBezTo>
                    <a:pt x="18183" y="22445"/>
                    <a:pt x="17969" y="22539"/>
                    <a:pt x="17715" y="22579"/>
                  </a:cubicBezTo>
                  <a:cubicBezTo>
                    <a:pt x="17502" y="22605"/>
                    <a:pt x="17301" y="22712"/>
                    <a:pt x="17087" y="22712"/>
                  </a:cubicBezTo>
                  <a:cubicBezTo>
                    <a:pt x="16299" y="22712"/>
                    <a:pt x="15551" y="23047"/>
                    <a:pt x="14762" y="23020"/>
                  </a:cubicBezTo>
                  <a:cubicBezTo>
                    <a:pt x="14295" y="23006"/>
                    <a:pt x="13841" y="22979"/>
                    <a:pt x="13400" y="23193"/>
                  </a:cubicBezTo>
                  <a:cubicBezTo>
                    <a:pt x="13266" y="23261"/>
                    <a:pt x="13079" y="23234"/>
                    <a:pt x="12919" y="23234"/>
                  </a:cubicBezTo>
                  <a:cubicBezTo>
                    <a:pt x="12371" y="23247"/>
                    <a:pt x="11837" y="23193"/>
                    <a:pt x="11303" y="23421"/>
                  </a:cubicBezTo>
                  <a:cubicBezTo>
                    <a:pt x="11142" y="23487"/>
                    <a:pt x="10929" y="23448"/>
                    <a:pt x="10742" y="23448"/>
                  </a:cubicBezTo>
                  <a:lnTo>
                    <a:pt x="5998" y="23448"/>
                  </a:lnTo>
                  <a:cubicBezTo>
                    <a:pt x="5678" y="23448"/>
                    <a:pt x="5357" y="23434"/>
                    <a:pt x="5036" y="23327"/>
                  </a:cubicBezTo>
                  <a:cubicBezTo>
                    <a:pt x="4836" y="23247"/>
                    <a:pt x="4609" y="23247"/>
                    <a:pt x="4395" y="23247"/>
                  </a:cubicBezTo>
                  <a:cubicBezTo>
                    <a:pt x="3901" y="23234"/>
                    <a:pt x="3420" y="23220"/>
                    <a:pt x="2925" y="23247"/>
                  </a:cubicBezTo>
                  <a:cubicBezTo>
                    <a:pt x="2471" y="23261"/>
                    <a:pt x="2070" y="23167"/>
                    <a:pt x="1670" y="22819"/>
                  </a:cubicBezTo>
                  <a:close/>
                  <a:moveTo>
                    <a:pt x="1990" y="6160"/>
                  </a:moveTo>
                  <a:lnTo>
                    <a:pt x="1977" y="6160"/>
                  </a:lnTo>
                  <a:cubicBezTo>
                    <a:pt x="1977" y="6360"/>
                    <a:pt x="1977" y="6547"/>
                    <a:pt x="1990" y="6734"/>
                  </a:cubicBezTo>
                  <a:cubicBezTo>
                    <a:pt x="1990" y="7228"/>
                    <a:pt x="2017" y="7696"/>
                    <a:pt x="2124" y="8177"/>
                  </a:cubicBezTo>
                  <a:cubicBezTo>
                    <a:pt x="2245" y="8698"/>
                    <a:pt x="2257" y="9245"/>
                    <a:pt x="2418" y="9767"/>
                  </a:cubicBezTo>
                  <a:cubicBezTo>
                    <a:pt x="2551" y="10194"/>
                    <a:pt x="2619" y="10301"/>
                    <a:pt x="3019" y="10301"/>
                  </a:cubicBezTo>
                  <a:cubicBezTo>
                    <a:pt x="3527" y="10287"/>
                    <a:pt x="4048" y="10394"/>
                    <a:pt x="4542" y="10127"/>
                  </a:cubicBezTo>
                  <a:cubicBezTo>
                    <a:pt x="4623" y="10074"/>
                    <a:pt x="4756" y="10047"/>
                    <a:pt x="4849" y="10074"/>
                  </a:cubicBezTo>
                  <a:cubicBezTo>
                    <a:pt x="5424" y="10154"/>
                    <a:pt x="5838" y="9847"/>
                    <a:pt x="6265" y="9566"/>
                  </a:cubicBezTo>
                  <a:cubicBezTo>
                    <a:pt x="6466" y="9420"/>
                    <a:pt x="6559" y="9245"/>
                    <a:pt x="6546" y="9019"/>
                  </a:cubicBezTo>
                  <a:cubicBezTo>
                    <a:pt x="6533" y="8431"/>
                    <a:pt x="6653" y="7816"/>
                    <a:pt x="6359" y="7255"/>
                  </a:cubicBezTo>
                  <a:cubicBezTo>
                    <a:pt x="6279" y="7095"/>
                    <a:pt x="6306" y="6881"/>
                    <a:pt x="6306" y="6694"/>
                  </a:cubicBezTo>
                  <a:cubicBezTo>
                    <a:pt x="6292" y="6039"/>
                    <a:pt x="6292" y="5385"/>
                    <a:pt x="6292" y="4730"/>
                  </a:cubicBezTo>
                  <a:cubicBezTo>
                    <a:pt x="6292" y="4543"/>
                    <a:pt x="6279" y="4356"/>
                    <a:pt x="6265" y="4169"/>
                  </a:cubicBezTo>
                  <a:cubicBezTo>
                    <a:pt x="6253" y="3955"/>
                    <a:pt x="6146" y="3782"/>
                    <a:pt x="5932" y="3768"/>
                  </a:cubicBezTo>
                  <a:cubicBezTo>
                    <a:pt x="5223" y="3755"/>
                    <a:pt x="4516" y="3728"/>
                    <a:pt x="3807" y="3808"/>
                  </a:cubicBezTo>
                  <a:cubicBezTo>
                    <a:pt x="3474" y="3835"/>
                    <a:pt x="3139" y="3969"/>
                    <a:pt x="2779" y="3969"/>
                  </a:cubicBezTo>
                  <a:cubicBezTo>
                    <a:pt x="2538" y="3969"/>
                    <a:pt x="2378" y="4088"/>
                    <a:pt x="2231" y="4263"/>
                  </a:cubicBezTo>
                  <a:cubicBezTo>
                    <a:pt x="2070" y="4462"/>
                    <a:pt x="1990" y="4690"/>
                    <a:pt x="1990" y="4943"/>
                  </a:cubicBezTo>
                  <a:close/>
                  <a:moveTo>
                    <a:pt x="15498" y="19292"/>
                  </a:moveTo>
                  <a:lnTo>
                    <a:pt x="13814" y="19292"/>
                  </a:lnTo>
                  <a:cubicBezTo>
                    <a:pt x="13654" y="19292"/>
                    <a:pt x="13480" y="19292"/>
                    <a:pt x="13319" y="19333"/>
                  </a:cubicBezTo>
                  <a:cubicBezTo>
                    <a:pt x="12799" y="19506"/>
                    <a:pt x="12251" y="19493"/>
                    <a:pt x="11703" y="19493"/>
                  </a:cubicBezTo>
                  <a:cubicBezTo>
                    <a:pt x="10941" y="19493"/>
                    <a:pt x="10180" y="19493"/>
                    <a:pt x="9418" y="19520"/>
                  </a:cubicBezTo>
                  <a:cubicBezTo>
                    <a:pt x="9178" y="19520"/>
                    <a:pt x="8925" y="19520"/>
                    <a:pt x="8711" y="19613"/>
                  </a:cubicBezTo>
                  <a:cubicBezTo>
                    <a:pt x="8203" y="19827"/>
                    <a:pt x="7749" y="19787"/>
                    <a:pt x="7295" y="19533"/>
                  </a:cubicBezTo>
                  <a:cubicBezTo>
                    <a:pt x="6947" y="19333"/>
                    <a:pt x="6573" y="19265"/>
                    <a:pt x="6199" y="19333"/>
                  </a:cubicBezTo>
                  <a:cubicBezTo>
                    <a:pt x="5665" y="19413"/>
                    <a:pt x="5130" y="19533"/>
                    <a:pt x="4609" y="19653"/>
                  </a:cubicBezTo>
                  <a:cubicBezTo>
                    <a:pt x="4555" y="19666"/>
                    <a:pt x="4516" y="19773"/>
                    <a:pt x="4462" y="19867"/>
                  </a:cubicBezTo>
                  <a:cubicBezTo>
                    <a:pt x="4569" y="19933"/>
                    <a:pt x="4635" y="20014"/>
                    <a:pt x="4729" y="20040"/>
                  </a:cubicBezTo>
                  <a:cubicBezTo>
                    <a:pt x="5090" y="20147"/>
                    <a:pt x="5437" y="20147"/>
                    <a:pt x="5772" y="19987"/>
                  </a:cubicBezTo>
                  <a:cubicBezTo>
                    <a:pt x="6199" y="19773"/>
                    <a:pt x="6600" y="19787"/>
                    <a:pt x="7001" y="20054"/>
                  </a:cubicBezTo>
                  <a:cubicBezTo>
                    <a:pt x="7548" y="20428"/>
                    <a:pt x="8162" y="20414"/>
                    <a:pt x="8738" y="20268"/>
                  </a:cubicBezTo>
                  <a:cubicBezTo>
                    <a:pt x="9138" y="20161"/>
                    <a:pt x="9525" y="20120"/>
                    <a:pt x="9940" y="20120"/>
                  </a:cubicBezTo>
                  <a:cubicBezTo>
                    <a:pt x="10701" y="20120"/>
                    <a:pt x="11463" y="20134"/>
                    <a:pt x="12224" y="20134"/>
                  </a:cubicBezTo>
                  <a:cubicBezTo>
                    <a:pt x="12491" y="20120"/>
                    <a:pt x="12772" y="20120"/>
                    <a:pt x="13026" y="20054"/>
                  </a:cubicBezTo>
                  <a:cubicBezTo>
                    <a:pt x="13480" y="19933"/>
                    <a:pt x="13934" y="19921"/>
                    <a:pt x="14402" y="19921"/>
                  </a:cubicBezTo>
                  <a:cubicBezTo>
                    <a:pt x="14643" y="19921"/>
                    <a:pt x="14896" y="19921"/>
                    <a:pt x="15136" y="19867"/>
                  </a:cubicBezTo>
                  <a:cubicBezTo>
                    <a:pt x="15391" y="19814"/>
                    <a:pt x="15578" y="19653"/>
                    <a:pt x="15498" y="19292"/>
                  </a:cubicBezTo>
                  <a:close/>
                  <a:moveTo>
                    <a:pt x="7895" y="16180"/>
                  </a:moveTo>
                  <a:cubicBezTo>
                    <a:pt x="6800" y="16032"/>
                    <a:pt x="5624" y="16380"/>
                    <a:pt x="4436" y="16380"/>
                  </a:cubicBezTo>
                  <a:cubicBezTo>
                    <a:pt x="4355" y="16380"/>
                    <a:pt x="4288" y="16433"/>
                    <a:pt x="4208" y="16474"/>
                  </a:cubicBezTo>
                  <a:cubicBezTo>
                    <a:pt x="4101" y="16527"/>
                    <a:pt x="4088" y="16768"/>
                    <a:pt x="4181" y="16821"/>
                  </a:cubicBezTo>
                  <a:cubicBezTo>
                    <a:pt x="4302" y="16887"/>
                    <a:pt x="4436" y="16967"/>
                    <a:pt x="4555" y="16967"/>
                  </a:cubicBezTo>
                  <a:cubicBezTo>
                    <a:pt x="4929" y="16967"/>
                    <a:pt x="5330" y="16981"/>
                    <a:pt x="5691" y="16874"/>
                  </a:cubicBezTo>
                  <a:cubicBezTo>
                    <a:pt x="6226" y="16714"/>
                    <a:pt x="6746" y="16700"/>
                    <a:pt x="7295" y="16714"/>
                  </a:cubicBezTo>
                  <a:cubicBezTo>
                    <a:pt x="8056" y="16714"/>
                    <a:pt x="8818" y="16700"/>
                    <a:pt x="9579" y="16700"/>
                  </a:cubicBezTo>
                  <a:cubicBezTo>
                    <a:pt x="9739" y="16700"/>
                    <a:pt x="9926" y="16714"/>
                    <a:pt x="10060" y="16647"/>
                  </a:cubicBezTo>
                  <a:cubicBezTo>
                    <a:pt x="10514" y="16433"/>
                    <a:pt x="10968" y="16500"/>
                    <a:pt x="11422" y="16500"/>
                  </a:cubicBezTo>
                  <a:cubicBezTo>
                    <a:pt x="11971" y="16513"/>
                    <a:pt x="12491" y="16486"/>
                    <a:pt x="13026" y="16299"/>
                  </a:cubicBezTo>
                  <a:cubicBezTo>
                    <a:pt x="13613" y="16100"/>
                    <a:pt x="14228" y="15952"/>
                    <a:pt x="14869" y="16046"/>
                  </a:cubicBezTo>
                  <a:cubicBezTo>
                    <a:pt x="15043" y="16073"/>
                    <a:pt x="15243" y="16046"/>
                    <a:pt x="15430" y="16006"/>
                  </a:cubicBezTo>
                  <a:cubicBezTo>
                    <a:pt x="15484" y="15993"/>
                    <a:pt x="15578" y="15899"/>
                    <a:pt x="15578" y="15845"/>
                  </a:cubicBezTo>
                  <a:cubicBezTo>
                    <a:pt x="15578" y="15738"/>
                    <a:pt x="15537" y="15631"/>
                    <a:pt x="15484" y="15551"/>
                  </a:cubicBezTo>
                  <a:cubicBezTo>
                    <a:pt x="15430" y="15498"/>
                    <a:pt x="15337" y="15458"/>
                    <a:pt x="15257" y="15458"/>
                  </a:cubicBezTo>
                  <a:cubicBezTo>
                    <a:pt x="14696" y="15498"/>
                    <a:pt x="14121" y="15512"/>
                    <a:pt x="13560" y="15619"/>
                  </a:cubicBezTo>
                  <a:cubicBezTo>
                    <a:pt x="12879" y="15752"/>
                    <a:pt x="12197" y="15952"/>
                    <a:pt x="11490" y="15925"/>
                  </a:cubicBezTo>
                  <a:cubicBezTo>
                    <a:pt x="11075" y="15913"/>
                    <a:pt x="10661" y="15939"/>
                    <a:pt x="10273" y="16059"/>
                  </a:cubicBezTo>
                  <a:cubicBezTo>
                    <a:pt x="9926" y="16153"/>
                    <a:pt x="9579" y="16180"/>
                    <a:pt x="9231" y="16180"/>
                  </a:cubicBezTo>
                  <a:close/>
                  <a:moveTo>
                    <a:pt x="15591" y="12840"/>
                  </a:moveTo>
                  <a:cubicBezTo>
                    <a:pt x="14963" y="12452"/>
                    <a:pt x="14375" y="12372"/>
                    <a:pt x="13788" y="12505"/>
                  </a:cubicBezTo>
                  <a:cubicBezTo>
                    <a:pt x="13400" y="12599"/>
                    <a:pt x="13039" y="12585"/>
                    <a:pt x="12665" y="12585"/>
                  </a:cubicBezTo>
                  <a:cubicBezTo>
                    <a:pt x="11877" y="12573"/>
                    <a:pt x="11102" y="12532"/>
                    <a:pt x="10327" y="12772"/>
                  </a:cubicBezTo>
                  <a:cubicBezTo>
                    <a:pt x="9566" y="13000"/>
                    <a:pt x="8777" y="13013"/>
                    <a:pt x="7989" y="13000"/>
                  </a:cubicBezTo>
                  <a:cubicBezTo>
                    <a:pt x="7094" y="12986"/>
                    <a:pt x="6199" y="13040"/>
                    <a:pt x="5303" y="13066"/>
                  </a:cubicBezTo>
                  <a:cubicBezTo>
                    <a:pt x="5143" y="13080"/>
                    <a:pt x="4956" y="13093"/>
                    <a:pt x="4836" y="13187"/>
                  </a:cubicBezTo>
                  <a:cubicBezTo>
                    <a:pt x="4542" y="13428"/>
                    <a:pt x="4208" y="13481"/>
                    <a:pt x="3848" y="13494"/>
                  </a:cubicBezTo>
                  <a:cubicBezTo>
                    <a:pt x="3768" y="13494"/>
                    <a:pt x="3674" y="13521"/>
                    <a:pt x="3620" y="13574"/>
                  </a:cubicBezTo>
                  <a:cubicBezTo>
                    <a:pt x="3567" y="13615"/>
                    <a:pt x="3500" y="13695"/>
                    <a:pt x="3513" y="13761"/>
                  </a:cubicBezTo>
                  <a:cubicBezTo>
                    <a:pt x="3513" y="13814"/>
                    <a:pt x="3593" y="13909"/>
                    <a:pt x="3647" y="13921"/>
                  </a:cubicBezTo>
                  <a:cubicBezTo>
                    <a:pt x="4035" y="14028"/>
                    <a:pt x="4422" y="14055"/>
                    <a:pt x="4742" y="13814"/>
                  </a:cubicBezTo>
                  <a:cubicBezTo>
                    <a:pt x="5130" y="13521"/>
                    <a:pt x="5558" y="13534"/>
                    <a:pt x="5998" y="13547"/>
                  </a:cubicBezTo>
                  <a:cubicBezTo>
                    <a:pt x="6921" y="13561"/>
                    <a:pt x="7842" y="13574"/>
                    <a:pt x="8764" y="13574"/>
                  </a:cubicBezTo>
                  <a:cubicBezTo>
                    <a:pt x="9085" y="13574"/>
                    <a:pt x="9406" y="13508"/>
                    <a:pt x="9726" y="13440"/>
                  </a:cubicBezTo>
                  <a:cubicBezTo>
                    <a:pt x="10514" y="13267"/>
                    <a:pt x="11289" y="13053"/>
                    <a:pt x="12131" y="13107"/>
                  </a:cubicBezTo>
                  <a:cubicBezTo>
                    <a:pt x="12692" y="13146"/>
                    <a:pt x="13266" y="13134"/>
                    <a:pt x="13788" y="12840"/>
                  </a:cubicBezTo>
                  <a:cubicBezTo>
                    <a:pt x="14028" y="12692"/>
                    <a:pt x="14322" y="12692"/>
                    <a:pt x="14549" y="12893"/>
                  </a:cubicBezTo>
                  <a:cubicBezTo>
                    <a:pt x="14883" y="13173"/>
                    <a:pt x="15190" y="13107"/>
                    <a:pt x="15591" y="12840"/>
                  </a:cubicBezTo>
                  <a:close/>
                  <a:moveTo>
                    <a:pt x="10207" y="4810"/>
                  </a:moveTo>
                  <a:cubicBezTo>
                    <a:pt x="10287" y="4783"/>
                    <a:pt x="10528" y="4744"/>
                    <a:pt x="10754" y="4663"/>
                  </a:cubicBezTo>
                  <a:cubicBezTo>
                    <a:pt x="11369" y="4423"/>
                    <a:pt x="11983" y="4249"/>
                    <a:pt x="12651" y="4302"/>
                  </a:cubicBezTo>
                  <a:cubicBezTo>
                    <a:pt x="12945" y="4329"/>
                    <a:pt x="13253" y="4289"/>
                    <a:pt x="13547" y="4289"/>
                  </a:cubicBezTo>
                  <a:cubicBezTo>
                    <a:pt x="13707" y="4275"/>
                    <a:pt x="13894" y="4302"/>
                    <a:pt x="13934" y="4088"/>
                  </a:cubicBezTo>
                  <a:cubicBezTo>
                    <a:pt x="13961" y="3942"/>
                    <a:pt x="13800" y="3835"/>
                    <a:pt x="13507" y="3821"/>
                  </a:cubicBezTo>
                  <a:cubicBezTo>
                    <a:pt x="13106" y="3808"/>
                    <a:pt x="12692" y="3794"/>
                    <a:pt x="12291" y="3808"/>
                  </a:cubicBezTo>
                  <a:cubicBezTo>
                    <a:pt x="12037" y="3808"/>
                    <a:pt x="11770" y="3782"/>
                    <a:pt x="11570" y="3888"/>
                  </a:cubicBezTo>
                  <a:cubicBezTo>
                    <a:pt x="11262" y="4049"/>
                    <a:pt x="10929" y="4022"/>
                    <a:pt x="10635" y="4129"/>
                  </a:cubicBezTo>
                  <a:cubicBezTo>
                    <a:pt x="10341" y="4249"/>
                    <a:pt x="10113" y="4195"/>
                    <a:pt x="9873" y="4022"/>
                  </a:cubicBezTo>
                  <a:cubicBezTo>
                    <a:pt x="9512" y="3782"/>
                    <a:pt x="9085" y="3768"/>
                    <a:pt x="8697" y="3955"/>
                  </a:cubicBezTo>
                  <a:cubicBezTo>
                    <a:pt x="8444" y="4088"/>
                    <a:pt x="8230" y="4289"/>
                    <a:pt x="7909" y="4316"/>
                  </a:cubicBezTo>
                  <a:cubicBezTo>
                    <a:pt x="7735" y="4343"/>
                    <a:pt x="7722" y="4556"/>
                    <a:pt x="7735" y="4730"/>
                  </a:cubicBezTo>
                  <a:cubicBezTo>
                    <a:pt x="7762" y="4877"/>
                    <a:pt x="7936" y="5024"/>
                    <a:pt x="8096" y="4984"/>
                  </a:cubicBezTo>
                  <a:cubicBezTo>
                    <a:pt x="8243" y="4957"/>
                    <a:pt x="8403" y="4890"/>
                    <a:pt x="8524" y="4797"/>
                  </a:cubicBezTo>
                  <a:cubicBezTo>
                    <a:pt x="8670" y="4676"/>
                    <a:pt x="8777" y="4516"/>
                    <a:pt x="8925" y="4382"/>
                  </a:cubicBezTo>
                  <a:cubicBezTo>
                    <a:pt x="9098" y="4222"/>
                    <a:pt x="9352" y="4249"/>
                    <a:pt x="9459" y="4476"/>
                  </a:cubicBezTo>
                  <a:cubicBezTo>
                    <a:pt x="9593" y="4744"/>
                    <a:pt x="9792" y="4810"/>
                    <a:pt x="10207" y="4810"/>
                  </a:cubicBezTo>
                  <a:close/>
                  <a:moveTo>
                    <a:pt x="8230" y="7389"/>
                  </a:moveTo>
                  <a:cubicBezTo>
                    <a:pt x="8483" y="7402"/>
                    <a:pt x="8657" y="7428"/>
                    <a:pt x="8844" y="7416"/>
                  </a:cubicBezTo>
                  <a:cubicBezTo>
                    <a:pt x="9218" y="7375"/>
                    <a:pt x="9593" y="7335"/>
                    <a:pt x="9940" y="7562"/>
                  </a:cubicBezTo>
                  <a:cubicBezTo>
                    <a:pt x="10086" y="7642"/>
                    <a:pt x="10327" y="7642"/>
                    <a:pt x="10487" y="7576"/>
                  </a:cubicBezTo>
                  <a:cubicBezTo>
                    <a:pt x="10902" y="7389"/>
                    <a:pt x="11369" y="7321"/>
                    <a:pt x="11730" y="7015"/>
                  </a:cubicBezTo>
                  <a:cubicBezTo>
                    <a:pt x="11877" y="6894"/>
                    <a:pt x="12064" y="6841"/>
                    <a:pt x="12251" y="6748"/>
                  </a:cubicBezTo>
                  <a:cubicBezTo>
                    <a:pt x="12331" y="6854"/>
                    <a:pt x="12398" y="6935"/>
                    <a:pt x="12452" y="7028"/>
                  </a:cubicBezTo>
                  <a:cubicBezTo>
                    <a:pt x="12518" y="7202"/>
                    <a:pt x="12665" y="7255"/>
                    <a:pt x="12839" y="7268"/>
                  </a:cubicBezTo>
                  <a:cubicBezTo>
                    <a:pt x="13280" y="7309"/>
                    <a:pt x="13707" y="7268"/>
                    <a:pt x="14068" y="6961"/>
                  </a:cubicBezTo>
                  <a:cubicBezTo>
                    <a:pt x="14135" y="6908"/>
                    <a:pt x="14175" y="6814"/>
                    <a:pt x="14281" y="6680"/>
                  </a:cubicBezTo>
                  <a:cubicBezTo>
                    <a:pt x="14094" y="6667"/>
                    <a:pt x="13987" y="6627"/>
                    <a:pt x="13894" y="6653"/>
                  </a:cubicBezTo>
                  <a:cubicBezTo>
                    <a:pt x="13480" y="6748"/>
                    <a:pt x="13093" y="6760"/>
                    <a:pt x="12746" y="6466"/>
                  </a:cubicBezTo>
                  <a:cubicBezTo>
                    <a:pt x="12558" y="6320"/>
                    <a:pt x="12318" y="6333"/>
                    <a:pt x="12117" y="6440"/>
                  </a:cubicBezTo>
                  <a:cubicBezTo>
                    <a:pt x="11877" y="6547"/>
                    <a:pt x="11636" y="6694"/>
                    <a:pt x="11410" y="6841"/>
                  </a:cubicBezTo>
                  <a:cubicBezTo>
                    <a:pt x="11035" y="7081"/>
                    <a:pt x="10594" y="7148"/>
                    <a:pt x="10193" y="7188"/>
                  </a:cubicBezTo>
                  <a:cubicBezTo>
                    <a:pt x="9780" y="7228"/>
                    <a:pt x="9352" y="7054"/>
                    <a:pt x="8991" y="6974"/>
                  </a:cubicBezTo>
                  <a:cubicBezTo>
                    <a:pt x="8884" y="6814"/>
                    <a:pt x="8791" y="6707"/>
                    <a:pt x="8697" y="6573"/>
                  </a:cubicBezTo>
                  <a:cubicBezTo>
                    <a:pt x="8376" y="6908"/>
                    <a:pt x="8376" y="6908"/>
                    <a:pt x="8230" y="7389"/>
                  </a:cubicBezTo>
                  <a:close/>
                  <a:moveTo>
                    <a:pt x="7975" y="9806"/>
                  </a:moveTo>
                  <a:cubicBezTo>
                    <a:pt x="8243" y="9753"/>
                    <a:pt x="8510" y="9767"/>
                    <a:pt x="8724" y="9660"/>
                  </a:cubicBezTo>
                  <a:cubicBezTo>
                    <a:pt x="9499" y="9299"/>
                    <a:pt x="10327" y="9245"/>
                    <a:pt x="11169" y="9259"/>
                  </a:cubicBezTo>
                  <a:cubicBezTo>
                    <a:pt x="11543" y="9272"/>
                    <a:pt x="11917" y="9138"/>
                    <a:pt x="12277" y="9058"/>
                  </a:cubicBezTo>
                  <a:cubicBezTo>
                    <a:pt x="12384" y="9032"/>
                    <a:pt x="12558" y="9045"/>
                    <a:pt x="12545" y="8805"/>
                  </a:cubicBezTo>
                  <a:cubicBezTo>
                    <a:pt x="11796" y="8778"/>
                    <a:pt x="11035" y="8791"/>
                    <a:pt x="10287" y="8738"/>
                  </a:cubicBezTo>
                  <a:cubicBezTo>
                    <a:pt x="9499" y="8698"/>
                    <a:pt x="8831" y="9085"/>
                    <a:pt x="8109" y="9286"/>
                  </a:cubicBezTo>
                  <a:cubicBezTo>
                    <a:pt x="7936" y="9325"/>
                    <a:pt x="7802" y="9513"/>
                    <a:pt x="7975" y="9806"/>
                  </a:cubicBezTo>
                  <a:close/>
                  <a:moveTo>
                    <a:pt x="13814" y="8845"/>
                  </a:moveTo>
                  <a:cubicBezTo>
                    <a:pt x="13788" y="8885"/>
                    <a:pt x="13747" y="8925"/>
                    <a:pt x="13747" y="8978"/>
                  </a:cubicBezTo>
                  <a:cubicBezTo>
                    <a:pt x="13747" y="9126"/>
                    <a:pt x="13827" y="9219"/>
                    <a:pt x="13961" y="9259"/>
                  </a:cubicBezTo>
                  <a:cubicBezTo>
                    <a:pt x="13987" y="9259"/>
                    <a:pt x="14014" y="9245"/>
                    <a:pt x="14028" y="9233"/>
                  </a:cubicBezTo>
                  <a:cubicBezTo>
                    <a:pt x="14135" y="9085"/>
                    <a:pt x="14014" y="8992"/>
                    <a:pt x="13934" y="8898"/>
                  </a:cubicBezTo>
                  <a:cubicBezTo>
                    <a:pt x="13907" y="8858"/>
                    <a:pt x="13854" y="8858"/>
                    <a:pt x="13814" y="88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7"/>
            <p:cNvSpPr/>
            <p:nvPr/>
          </p:nvSpPr>
          <p:spPr>
            <a:xfrm>
              <a:off x="4487104" y="1575175"/>
              <a:ext cx="1994786" cy="2604533"/>
            </a:xfrm>
            <a:custGeom>
              <a:avLst/>
              <a:gdLst/>
              <a:ahLst/>
              <a:cxnLst/>
              <a:rect l="l" t="t" r="r" b="b"/>
              <a:pathLst>
                <a:path w="23208" h="30302" extrusionOk="0">
                  <a:moveTo>
                    <a:pt x="21257" y="26694"/>
                  </a:moveTo>
                  <a:cubicBezTo>
                    <a:pt x="21310" y="26013"/>
                    <a:pt x="21364" y="25372"/>
                    <a:pt x="21417" y="24717"/>
                  </a:cubicBezTo>
                  <a:cubicBezTo>
                    <a:pt x="21457" y="24369"/>
                    <a:pt x="21470" y="24009"/>
                    <a:pt x="21524" y="23662"/>
                  </a:cubicBezTo>
                  <a:cubicBezTo>
                    <a:pt x="21577" y="23234"/>
                    <a:pt x="21631" y="22819"/>
                    <a:pt x="21457" y="22379"/>
                  </a:cubicBezTo>
                  <a:cubicBezTo>
                    <a:pt x="21350" y="22151"/>
                    <a:pt x="21403" y="21845"/>
                    <a:pt x="21403" y="21578"/>
                  </a:cubicBezTo>
                  <a:cubicBezTo>
                    <a:pt x="21376" y="20896"/>
                    <a:pt x="21483" y="20228"/>
                    <a:pt x="21189" y="19560"/>
                  </a:cubicBezTo>
                  <a:cubicBezTo>
                    <a:pt x="21083" y="19333"/>
                    <a:pt x="21163" y="19025"/>
                    <a:pt x="21150" y="18758"/>
                  </a:cubicBezTo>
                  <a:cubicBezTo>
                    <a:pt x="21123" y="18104"/>
                    <a:pt x="21203" y="17463"/>
                    <a:pt x="20976" y="16821"/>
                  </a:cubicBezTo>
                  <a:cubicBezTo>
                    <a:pt x="20869" y="16527"/>
                    <a:pt x="20936" y="16166"/>
                    <a:pt x="20936" y="15846"/>
                  </a:cubicBezTo>
                  <a:cubicBezTo>
                    <a:pt x="20922" y="15459"/>
                    <a:pt x="20949" y="15085"/>
                    <a:pt x="20776" y="14723"/>
                  </a:cubicBezTo>
                  <a:cubicBezTo>
                    <a:pt x="20722" y="14604"/>
                    <a:pt x="20722" y="14456"/>
                    <a:pt x="20722" y="14322"/>
                  </a:cubicBezTo>
                  <a:cubicBezTo>
                    <a:pt x="20722" y="13882"/>
                    <a:pt x="20708" y="13455"/>
                    <a:pt x="20509" y="13040"/>
                  </a:cubicBezTo>
                  <a:cubicBezTo>
                    <a:pt x="20521" y="12225"/>
                    <a:pt x="20174" y="11451"/>
                    <a:pt x="20254" y="10622"/>
                  </a:cubicBezTo>
                  <a:cubicBezTo>
                    <a:pt x="20295" y="10168"/>
                    <a:pt x="20281" y="9700"/>
                    <a:pt x="20081" y="9260"/>
                  </a:cubicBezTo>
                  <a:cubicBezTo>
                    <a:pt x="20014" y="9126"/>
                    <a:pt x="20014" y="8952"/>
                    <a:pt x="20001" y="8779"/>
                  </a:cubicBezTo>
                  <a:cubicBezTo>
                    <a:pt x="19987" y="8645"/>
                    <a:pt x="20028" y="8498"/>
                    <a:pt x="19974" y="8378"/>
                  </a:cubicBezTo>
                  <a:cubicBezTo>
                    <a:pt x="19734" y="7776"/>
                    <a:pt x="19800" y="7149"/>
                    <a:pt x="19787" y="6520"/>
                  </a:cubicBezTo>
                  <a:cubicBezTo>
                    <a:pt x="19787" y="6413"/>
                    <a:pt x="19814" y="6294"/>
                    <a:pt x="19773" y="6200"/>
                  </a:cubicBezTo>
                  <a:cubicBezTo>
                    <a:pt x="19493" y="5519"/>
                    <a:pt x="19573" y="4810"/>
                    <a:pt x="19559" y="4103"/>
                  </a:cubicBezTo>
                  <a:cubicBezTo>
                    <a:pt x="19559" y="3996"/>
                    <a:pt x="19559" y="3889"/>
                    <a:pt x="19547" y="3782"/>
                  </a:cubicBezTo>
                  <a:cubicBezTo>
                    <a:pt x="19506" y="3541"/>
                    <a:pt x="19386" y="3408"/>
                    <a:pt x="19146" y="3314"/>
                  </a:cubicBezTo>
                  <a:cubicBezTo>
                    <a:pt x="18692" y="3153"/>
                    <a:pt x="18223" y="3020"/>
                    <a:pt x="17716" y="3060"/>
                  </a:cubicBezTo>
                  <a:cubicBezTo>
                    <a:pt x="17543" y="3073"/>
                    <a:pt x="17342" y="3047"/>
                    <a:pt x="17101" y="3020"/>
                  </a:cubicBezTo>
                  <a:cubicBezTo>
                    <a:pt x="17062" y="2580"/>
                    <a:pt x="17021" y="2165"/>
                    <a:pt x="16994" y="1764"/>
                  </a:cubicBezTo>
                  <a:cubicBezTo>
                    <a:pt x="16594" y="1377"/>
                    <a:pt x="16139" y="1244"/>
                    <a:pt x="15619" y="1270"/>
                  </a:cubicBezTo>
                  <a:cubicBezTo>
                    <a:pt x="15325" y="1297"/>
                    <a:pt x="15031" y="1270"/>
                    <a:pt x="14723" y="1270"/>
                  </a:cubicBezTo>
                  <a:cubicBezTo>
                    <a:pt x="14523" y="843"/>
                    <a:pt x="14590" y="455"/>
                    <a:pt x="14630" y="81"/>
                  </a:cubicBezTo>
                  <a:cubicBezTo>
                    <a:pt x="14723" y="41"/>
                    <a:pt x="14777" y="1"/>
                    <a:pt x="14817" y="1"/>
                  </a:cubicBezTo>
                  <a:cubicBezTo>
                    <a:pt x="16367" y="14"/>
                    <a:pt x="17930" y="41"/>
                    <a:pt x="19479" y="41"/>
                  </a:cubicBezTo>
                  <a:cubicBezTo>
                    <a:pt x="19894" y="41"/>
                    <a:pt x="20281" y="121"/>
                    <a:pt x="20669" y="348"/>
                  </a:cubicBezTo>
                  <a:cubicBezTo>
                    <a:pt x="20883" y="695"/>
                    <a:pt x="20990" y="1110"/>
                    <a:pt x="21016" y="1550"/>
                  </a:cubicBezTo>
                  <a:cubicBezTo>
                    <a:pt x="21043" y="1898"/>
                    <a:pt x="21177" y="2232"/>
                    <a:pt x="21230" y="2580"/>
                  </a:cubicBezTo>
                  <a:cubicBezTo>
                    <a:pt x="21444" y="3809"/>
                    <a:pt x="21644" y="5051"/>
                    <a:pt x="21845" y="6280"/>
                  </a:cubicBezTo>
                  <a:cubicBezTo>
                    <a:pt x="21884" y="6493"/>
                    <a:pt x="21898" y="6707"/>
                    <a:pt x="21898" y="6935"/>
                  </a:cubicBezTo>
                  <a:cubicBezTo>
                    <a:pt x="21911" y="7389"/>
                    <a:pt x="21898" y="7843"/>
                    <a:pt x="22044" y="8298"/>
                  </a:cubicBezTo>
                  <a:cubicBezTo>
                    <a:pt x="22125" y="8551"/>
                    <a:pt x="22112" y="8845"/>
                    <a:pt x="22112" y="9112"/>
                  </a:cubicBezTo>
                  <a:cubicBezTo>
                    <a:pt x="22112" y="10181"/>
                    <a:pt x="22098" y="11237"/>
                    <a:pt x="22098" y="12306"/>
                  </a:cubicBezTo>
                  <a:cubicBezTo>
                    <a:pt x="22098" y="12519"/>
                    <a:pt x="22058" y="12760"/>
                    <a:pt x="22138" y="12947"/>
                  </a:cubicBezTo>
                  <a:cubicBezTo>
                    <a:pt x="22406" y="13548"/>
                    <a:pt x="22338" y="14176"/>
                    <a:pt x="22352" y="14791"/>
                  </a:cubicBezTo>
                  <a:cubicBezTo>
                    <a:pt x="22352" y="15338"/>
                    <a:pt x="22299" y="15886"/>
                    <a:pt x="22525" y="16407"/>
                  </a:cubicBezTo>
                  <a:cubicBezTo>
                    <a:pt x="22593" y="16567"/>
                    <a:pt x="22552" y="16781"/>
                    <a:pt x="22552" y="16968"/>
                  </a:cubicBezTo>
                  <a:cubicBezTo>
                    <a:pt x="22566" y="17463"/>
                    <a:pt x="22552" y="17956"/>
                    <a:pt x="22552" y="18437"/>
                  </a:cubicBezTo>
                  <a:cubicBezTo>
                    <a:pt x="22552" y="18638"/>
                    <a:pt x="22525" y="18838"/>
                    <a:pt x="22593" y="19012"/>
                  </a:cubicBezTo>
                  <a:cubicBezTo>
                    <a:pt x="22833" y="19640"/>
                    <a:pt x="22739" y="20295"/>
                    <a:pt x="22766" y="20949"/>
                  </a:cubicBezTo>
                  <a:cubicBezTo>
                    <a:pt x="22780" y="21631"/>
                    <a:pt x="22686" y="22312"/>
                    <a:pt x="22967" y="22967"/>
                  </a:cubicBezTo>
                  <a:cubicBezTo>
                    <a:pt x="23047" y="23127"/>
                    <a:pt x="23006" y="23341"/>
                    <a:pt x="23006" y="23528"/>
                  </a:cubicBezTo>
                  <a:lnTo>
                    <a:pt x="23006" y="25158"/>
                  </a:lnTo>
                  <a:cubicBezTo>
                    <a:pt x="23006" y="25331"/>
                    <a:pt x="22994" y="25492"/>
                    <a:pt x="23020" y="25652"/>
                  </a:cubicBezTo>
                  <a:cubicBezTo>
                    <a:pt x="23100" y="26026"/>
                    <a:pt x="23207" y="26373"/>
                    <a:pt x="23127" y="26774"/>
                  </a:cubicBezTo>
                  <a:cubicBezTo>
                    <a:pt x="23060" y="27109"/>
                    <a:pt x="23087" y="27469"/>
                    <a:pt x="23074" y="27830"/>
                  </a:cubicBezTo>
                  <a:cubicBezTo>
                    <a:pt x="23047" y="28204"/>
                    <a:pt x="23047" y="28578"/>
                    <a:pt x="23020" y="28992"/>
                  </a:cubicBezTo>
                  <a:cubicBezTo>
                    <a:pt x="22472" y="29139"/>
                    <a:pt x="21991" y="29366"/>
                    <a:pt x="21430" y="29353"/>
                  </a:cubicBezTo>
                  <a:cubicBezTo>
                    <a:pt x="21083" y="29353"/>
                    <a:pt x="20735" y="29353"/>
                    <a:pt x="20388" y="29500"/>
                  </a:cubicBezTo>
                  <a:cubicBezTo>
                    <a:pt x="20201" y="29594"/>
                    <a:pt x="19974" y="29580"/>
                    <a:pt x="19760" y="29580"/>
                  </a:cubicBezTo>
                  <a:cubicBezTo>
                    <a:pt x="18986" y="29594"/>
                    <a:pt x="18223" y="29594"/>
                    <a:pt x="17462" y="29606"/>
                  </a:cubicBezTo>
                  <a:cubicBezTo>
                    <a:pt x="16981" y="29606"/>
                    <a:pt x="16487" y="29540"/>
                    <a:pt x="16020" y="29781"/>
                  </a:cubicBezTo>
                  <a:cubicBezTo>
                    <a:pt x="15913" y="29847"/>
                    <a:pt x="15752" y="29820"/>
                    <a:pt x="15619" y="29820"/>
                  </a:cubicBezTo>
                  <a:cubicBezTo>
                    <a:pt x="15218" y="29834"/>
                    <a:pt x="14803" y="29807"/>
                    <a:pt x="14416" y="29980"/>
                  </a:cubicBezTo>
                  <a:cubicBezTo>
                    <a:pt x="14256" y="30061"/>
                    <a:pt x="14042" y="30034"/>
                    <a:pt x="13855" y="30034"/>
                  </a:cubicBezTo>
                  <a:cubicBezTo>
                    <a:pt x="13334" y="30048"/>
                    <a:pt x="12826" y="30007"/>
                    <a:pt x="12332" y="30235"/>
                  </a:cubicBezTo>
                  <a:cubicBezTo>
                    <a:pt x="12172" y="30301"/>
                    <a:pt x="11958" y="30288"/>
                    <a:pt x="11771" y="30288"/>
                  </a:cubicBezTo>
                  <a:cubicBezTo>
                    <a:pt x="10569" y="30288"/>
                    <a:pt x="9366" y="30301"/>
                    <a:pt x="8177" y="30301"/>
                  </a:cubicBezTo>
                  <a:cubicBezTo>
                    <a:pt x="7870" y="30301"/>
                    <a:pt x="7589" y="30262"/>
                    <a:pt x="7295" y="30181"/>
                  </a:cubicBezTo>
                  <a:cubicBezTo>
                    <a:pt x="6961" y="30087"/>
                    <a:pt x="6600" y="30075"/>
                    <a:pt x="6240" y="30075"/>
                  </a:cubicBezTo>
                  <a:cubicBezTo>
                    <a:pt x="5786" y="30061"/>
                    <a:pt x="5332" y="30061"/>
                    <a:pt x="4877" y="29927"/>
                  </a:cubicBezTo>
                  <a:cubicBezTo>
                    <a:pt x="4436" y="29807"/>
                    <a:pt x="3969" y="29834"/>
                    <a:pt x="3527" y="29687"/>
                  </a:cubicBezTo>
                  <a:cubicBezTo>
                    <a:pt x="3194" y="29580"/>
                    <a:pt x="2847" y="29540"/>
                    <a:pt x="2553" y="29473"/>
                  </a:cubicBezTo>
                  <a:cubicBezTo>
                    <a:pt x="2272" y="29019"/>
                    <a:pt x="2072" y="28605"/>
                    <a:pt x="2111" y="28124"/>
                  </a:cubicBezTo>
                  <a:cubicBezTo>
                    <a:pt x="1791" y="27496"/>
                    <a:pt x="1978" y="26774"/>
                    <a:pt x="1698" y="26133"/>
                  </a:cubicBezTo>
                  <a:cubicBezTo>
                    <a:pt x="1684" y="26093"/>
                    <a:pt x="1657" y="26040"/>
                    <a:pt x="1657" y="25986"/>
                  </a:cubicBezTo>
                  <a:cubicBezTo>
                    <a:pt x="1644" y="24877"/>
                    <a:pt x="1217" y="23862"/>
                    <a:pt x="1069" y="22780"/>
                  </a:cubicBezTo>
                  <a:cubicBezTo>
                    <a:pt x="1016" y="22433"/>
                    <a:pt x="976" y="22085"/>
                    <a:pt x="949" y="21738"/>
                  </a:cubicBezTo>
                  <a:cubicBezTo>
                    <a:pt x="829" y="20628"/>
                    <a:pt x="748" y="19506"/>
                    <a:pt x="588" y="18411"/>
                  </a:cubicBezTo>
                  <a:cubicBezTo>
                    <a:pt x="495" y="17757"/>
                    <a:pt x="455" y="17115"/>
                    <a:pt x="455" y="16460"/>
                  </a:cubicBezTo>
                  <a:cubicBezTo>
                    <a:pt x="455" y="15940"/>
                    <a:pt x="455" y="15418"/>
                    <a:pt x="401" y="14910"/>
                  </a:cubicBezTo>
                  <a:cubicBezTo>
                    <a:pt x="294" y="13962"/>
                    <a:pt x="134" y="13027"/>
                    <a:pt x="54" y="12078"/>
                  </a:cubicBezTo>
                  <a:cubicBezTo>
                    <a:pt x="0" y="11317"/>
                    <a:pt x="41" y="10555"/>
                    <a:pt x="27" y="9794"/>
                  </a:cubicBezTo>
                  <a:cubicBezTo>
                    <a:pt x="27" y="9741"/>
                    <a:pt x="27" y="9673"/>
                    <a:pt x="54" y="9634"/>
                  </a:cubicBezTo>
                  <a:cubicBezTo>
                    <a:pt x="335" y="9059"/>
                    <a:pt x="201" y="8458"/>
                    <a:pt x="201" y="7870"/>
                  </a:cubicBezTo>
                  <a:cubicBezTo>
                    <a:pt x="201" y="6267"/>
                    <a:pt x="214" y="4664"/>
                    <a:pt x="187" y="3060"/>
                  </a:cubicBezTo>
                  <a:cubicBezTo>
                    <a:pt x="187" y="2606"/>
                    <a:pt x="294" y="2192"/>
                    <a:pt x="468" y="1791"/>
                  </a:cubicBezTo>
                  <a:cubicBezTo>
                    <a:pt x="656" y="1350"/>
                    <a:pt x="989" y="1110"/>
                    <a:pt x="1470" y="1110"/>
                  </a:cubicBezTo>
                  <a:cubicBezTo>
                    <a:pt x="1992" y="1096"/>
                    <a:pt x="2512" y="1149"/>
                    <a:pt x="2993" y="909"/>
                  </a:cubicBezTo>
                  <a:cubicBezTo>
                    <a:pt x="3180" y="829"/>
                    <a:pt x="5118" y="869"/>
                    <a:pt x="5465" y="923"/>
                  </a:cubicBezTo>
                  <a:cubicBezTo>
                    <a:pt x="5572" y="1244"/>
                    <a:pt x="5599" y="1577"/>
                    <a:pt x="5519" y="1924"/>
                  </a:cubicBezTo>
                  <a:cubicBezTo>
                    <a:pt x="5251" y="2099"/>
                    <a:pt x="4970" y="2005"/>
                    <a:pt x="4703" y="2005"/>
                  </a:cubicBezTo>
                  <a:cubicBezTo>
                    <a:pt x="3982" y="2018"/>
                    <a:pt x="3554" y="2419"/>
                    <a:pt x="3501" y="3153"/>
                  </a:cubicBezTo>
                  <a:cubicBezTo>
                    <a:pt x="3488" y="3341"/>
                    <a:pt x="3474" y="3528"/>
                    <a:pt x="3461" y="3741"/>
                  </a:cubicBezTo>
                  <a:cubicBezTo>
                    <a:pt x="3060" y="3969"/>
                    <a:pt x="2672" y="4196"/>
                    <a:pt x="2191" y="4236"/>
                  </a:cubicBezTo>
                  <a:cubicBezTo>
                    <a:pt x="1885" y="4263"/>
                    <a:pt x="1764" y="4409"/>
                    <a:pt x="1724" y="4703"/>
                  </a:cubicBezTo>
                  <a:cubicBezTo>
                    <a:pt x="1710" y="4810"/>
                    <a:pt x="1710" y="4917"/>
                    <a:pt x="1710" y="5038"/>
                  </a:cubicBezTo>
                  <a:cubicBezTo>
                    <a:pt x="1698" y="6173"/>
                    <a:pt x="1698" y="7322"/>
                    <a:pt x="1698" y="8458"/>
                  </a:cubicBezTo>
                  <a:cubicBezTo>
                    <a:pt x="1698" y="8631"/>
                    <a:pt x="1684" y="8805"/>
                    <a:pt x="1737" y="8952"/>
                  </a:cubicBezTo>
                  <a:cubicBezTo>
                    <a:pt x="1965" y="9527"/>
                    <a:pt x="1924" y="10127"/>
                    <a:pt x="1938" y="10715"/>
                  </a:cubicBezTo>
                  <a:cubicBezTo>
                    <a:pt x="1938" y="10970"/>
                    <a:pt x="1951" y="11210"/>
                    <a:pt x="2004" y="11451"/>
                  </a:cubicBezTo>
                  <a:cubicBezTo>
                    <a:pt x="2138" y="11985"/>
                    <a:pt x="2152" y="12532"/>
                    <a:pt x="2152" y="13081"/>
                  </a:cubicBezTo>
                  <a:cubicBezTo>
                    <a:pt x="2138" y="13268"/>
                    <a:pt x="2111" y="13467"/>
                    <a:pt x="2179" y="13642"/>
                  </a:cubicBezTo>
                  <a:cubicBezTo>
                    <a:pt x="2432" y="14363"/>
                    <a:pt x="2339" y="15097"/>
                    <a:pt x="2352" y="15833"/>
                  </a:cubicBezTo>
                  <a:cubicBezTo>
                    <a:pt x="2366" y="16260"/>
                    <a:pt x="2352" y="16701"/>
                    <a:pt x="2352" y="17142"/>
                  </a:cubicBezTo>
                  <a:cubicBezTo>
                    <a:pt x="2366" y="17356"/>
                    <a:pt x="2352" y="17582"/>
                    <a:pt x="2419" y="17783"/>
                  </a:cubicBezTo>
                  <a:cubicBezTo>
                    <a:pt x="2606" y="18318"/>
                    <a:pt x="2592" y="18852"/>
                    <a:pt x="2592" y="19399"/>
                  </a:cubicBezTo>
                  <a:cubicBezTo>
                    <a:pt x="2592" y="19880"/>
                    <a:pt x="2553" y="20375"/>
                    <a:pt x="2766" y="20842"/>
                  </a:cubicBezTo>
                  <a:cubicBezTo>
                    <a:pt x="2833" y="21003"/>
                    <a:pt x="2793" y="21216"/>
                    <a:pt x="2806" y="21403"/>
                  </a:cubicBezTo>
                  <a:cubicBezTo>
                    <a:pt x="2806" y="21925"/>
                    <a:pt x="2793" y="22445"/>
                    <a:pt x="2806" y="22967"/>
                  </a:cubicBezTo>
                  <a:cubicBezTo>
                    <a:pt x="2806" y="23181"/>
                    <a:pt x="2793" y="23421"/>
                    <a:pt x="2873" y="23608"/>
                  </a:cubicBezTo>
                  <a:cubicBezTo>
                    <a:pt x="3034" y="23942"/>
                    <a:pt x="3020" y="24289"/>
                    <a:pt x="3020" y="24636"/>
                  </a:cubicBezTo>
                  <a:cubicBezTo>
                    <a:pt x="3034" y="25158"/>
                    <a:pt x="2953" y="25679"/>
                    <a:pt x="3207" y="26160"/>
                  </a:cubicBezTo>
                  <a:cubicBezTo>
                    <a:pt x="3274" y="26293"/>
                    <a:pt x="3260" y="26480"/>
                    <a:pt x="3247" y="26640"/>
                  </a:cubicBezTo>
                  <a:cubicBezTo>
                    <a:pt x="3247" y="26961"/>
                    <a:pt x="3408" y="27121"/>
                    <a:pt x="3675" y="27282"/>
                  </a:cubicBezTo>
                  <a:cubicBezTo>
                    <a:pt x="4209" y="27590"/>
                    <a:pt x="4757" y="27763"/>
                    <a:pt x="5385" y="27709"/>
                  </a:cubicBezTo>
                  <a:cubicBezTo>
                    <a:pt x="5786" y="27683"/>
                    <a:pt x="6199" y="27696"/>
                    <a:pt x="6600" y="27709"/>
                  </a:cubicBezTo>
                  <a:cubicBezTo>
                    <a:pt x="6867" y="27723"/>
                    <a:pt x="7135" y="27789"/>
                    <a:pt x="7402" y="27830"/>
                  </a:cubicBezTo>
                  <a:cubicBezTo>
                    <a:pt x="7642" y="27857"/>
                    <a:pt x="7883" y="27910"/>
                    <a:pt x="8123" y="27910"/>
                  </a:cubicBezTo>
                  <a:cubicBezTo>
                    <a:pt x="9927" y="27910"/>
                    <a:pt x="11718" y="27923"/>
                    <a:pt x="13521" y="27910"/>
                  </a:cubicBezTo>
                  <a:cubicBezTo>
                    <a:pt x="13788" y="27910"/>
                    <a:pt x="14055" y="27816"/>
                    <a:pt x="14322" y="27789"/>
                  </a:cubicBezTo>
                  <a:cubicBezTo>
                    <a:pt x="14616" y="27750"/>
                    <a:pt x="14910" y="27723"/>
                    <a:pt x="15204" y="27709"/>
                  </a:cubicBezTo>
                  <a:cubicBezTo>
                    <a:pt x="15605" y="27696"/>
                    <a:pt x="16006" y="27709"/>
                    <a:pt x="16406" y="27549"/>
                  </a:cubicBezTo>
                  <a:cubicBezTo>
                    <a:pt x="16674" y="27456"/>
                    <a:pt x="16994" y="27483"/>
                    <a:pt x="17288" y="27483"/>
                  </a:cubicBezTo>
                  <a:cubicBezTo>
                    <a:pt x="17703" y="27469"/>
                    <a:pt x="18104" y="27496"/>
                    <a:pt x="18491" y="27322"/>
                  </a:cubicBezTo>
                  <a:cubicBezTo>
                    <a:pt x="18638" y="27255"/>
                    <a:pt x="18811" y="27242"/>
                    <a:pt x="18972" y="27242"/>
                  </a:cubicBezTo>
                  <a:cubicBezTo>
                    <a:pt x="19746" y="27255"/>
                    <a:pt x="20468" y="27041"/>
                    <a:pt x="21257" y="266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7"/>
            <p:cNvSpPr/>
            <p:nvPr/>
          </p:nvSpPr>
          <p:spPr>
            <a:xfrm>
              <a:off x="5017609" y="1469538"/>
              <a:ext cx="666132" cy="339942"/>
            </a:xfrm>
            <a:custGeom>
              <a:avLst/>
              <a:gdLst/>
              <a:ahLst/>
              <a:cxnLst/>
              <a:rect l="l" t="t" r="r" b="b"/>
              <a:pathLst>
                <a:path w="7750" h="3955" extrusionOk="0">
                  <a:moveTo>
                    <a:pt x="188" y="843"/>
                  </a:moveTo>
                  <a:cubicBezTo>
                    <a:pt x="629" y="722"/>
                    <a:pt x="1043" y="615"/>
                    <a:pt x="1457" y="495"/>
                  </a:cubicBezTo>
                  <a:cubicBezTo>
                    <a:pt x="1591" y="455"/>
                    <a:pt x="1711" y="388"/>
                    <a:pt x="1832" y="335"/>
                  </a:cubicBezTo>
                  <a:cubicBezTo>
                    <a:pt x="1898" y="308"/>
                    <a:pt x="1978" y="228"/>
                    <a:pt x="2045" y="241"/>
                  </a:cubicBezTo>
                  <a:cubicBezTo>
                    <a:pt x="2940" y="348"/>
                    <a:pt x="3795" y="0"/>
                    <a:pt x="4691" y="81"/>
                  </a:cubicBezTo>
                  <a:cubicBezTo>
                    <a:pt x="5558" y="161"/>
                    <a:pt x="6440" y="107"/>
                    <a:pt x="7309" y="121"/>
                  </a:cubicBezTo>
                  <a:cubicBezTo>
                    <a:pt x="7402" y="121"/>
                    <a:pt x="7509" y="175"/>
                    <a:pt x="7630" y="201"/>
                  </a:cubicBezTo>
                  <a:cubicBezTo>
                    <a:pt x="7710" y="561"/>
                    <a:pt x="7750" y="936"/>
                    <a:pt x="7657" y="1256"/>
                  </a:cubicBezTo>
                  <a:cubicBezTo>
                    <a:pt x="7536" y="1657"/>
                    <a:pt x="7603" y="2004"/>
                    <a:pt x="7710" y="2378"/>
                  </a:cubicBezTo>
                  <a:cubicBezTo>
                    <a:pt x="7589" y="2619"/>
                    <a:pt x="7469" y="2859"/>
                    <a:pt x="7349" y="3127"/>
                  </a:cubicBezTo>
                  <a:cubicBezTo>
                    <a:pt x="6894" y="3234"/>
                    <a:pt x="6401" y="3153"/>
                    <a:pt x="5920" y="3180"/>
                  </a:cubicBezTo>
                  <a:cubicBezTo>
                    <a:pt x="5425" y="3194"/>
                    <a:pt x="4958" y="3207"/>
                    <a:pt x="4477" y="3367"/>
                  </a:cubicBezTo>
                  <a:cubicBezTo>
                    <a:pt x="3889" y="3541"/>
                    <a:pt x="3261" y="3554"/>
                    <a:pt x="2646" y="3634"/>
                  </a:cubicBezTo>
                  <a:cubicBezTo>
                    <a:pt x="2432" y="3661"/>
                    <a:pt x="2192" y="3648"/>
                    <a:pt x="2005" y="3714"/>
                  </a:cubicBezTo>
                  <a:cubicBezTo>
                    <a:pt x="1390" y="3955"/>
                    <a:pt x="776" y="3862"/>
                    <a:pt x="161" y="3848"/>
                  </a:cubicBezTo>
                  <a:cubicBezTo>
                    <a:pt x="1" y="3167"/>
                    <a:pt x="15" y="1724"/>
                    <a:pt x="188" y="8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7"/>
            <p:cNvSpPr/>
            <p:nvPr/>
          </p:nvSpPr>
          <p:spPr>
            <a:xfrm>
              <a:off x="4847679" y="1749746"/>
              <a:ext cx="1047331" cy="228634"/>
            </a:xfrm>
            <a:custGeom>
              <a:avLst/>
              <a:gdLst/>
              <a:ahLst/>
              <a:cxnLst/>
              <a:rect l="l" t="t" r="r" b="b"/>
              <a:pathLst>
                <a:path w="12185" h="2660" extrusionOk="0">
                  <a:moveTo>
                    <a:pt x="134" y="2579"/>
                  </a:moveTo>
                  <a:cubicBezTo>
                    <a:pt x="0" y="1978"/>
                    <a:pt x="41" y="1457"/>
                    <a:pt x="68" y="962"/>
                  </a:cubicBezTo>
                  <a:cubicBezTo>
                    <a:pt x="321" y="682"/>
                    <a:pt x="615" y="575"/>
                    <a:pt x="1016" y="668"/>
                  </a:cubicBezTo>
                  <a:cubicBezTo>
                    <a:pt x="1056" y="762"/>
                    <a:pt x="1110" y="882"/>
                    <a:pt x="1163" y="1003"/>
                  </a:cubicBezTo>
                  <a:cubicBezTo>
                    <a:pt x="1243" y="1203"/>
                    <a:pt x="1390" y="1323"/>
                    <a:pt x="1591" y="1310"/>
                  </a:cubicBezTo>
                  <a:cubicBezTo>
                    <a:pt x="2459" y="1283"/>
                    <a:pt x="3328" y="1470"/>
                    <a:pt x="4183" y="1176"/>
                  </a:cubicBezTo>
                  <a:cubicBezTo>
                    <a:pt x="4329" y="1122"/>
                    <a:pt x="4503" y="1122"/>
                    <a:pt x="4664" y="1122"/>
                  </a:cubicBezTo>
                  <a:cubicBezTo>
                    <a:pt x="5024" y="1122"/>
                    <a:pt x="5371" y="1110"/>
                    <a:pt x="5706" y="962"/>
                  </a:cubicBezTo>
                  <a:cubicBezTo>
                    <a:pt x="5852" y="909"/>
                    <a:pt x="6026" y="896"/>
                    <a:pt x="6187" y="869"/>
                  </a:cubicBezTo>
                  <a:cubicBezTo>
                    <a:pt x="6320" y="855"/>
                    <a:pt x="6467" y="896"/>
                    <a:pt x="6587" y="855"/>
                  </a:cubicBezTo>
                  <a:cubicBezTo>
                    <a:pt x="7322" y="549"/>
                    <a:pt x="8097" y="695"/>
                    <a:pt x="8845" y="668"/>
                  </a:cubicBezTo>
                  <a:cubicBezTo>
                    <a:pt x="9085" y="655"/>
                    <a:pt x="9340" y="668"/>
                    <a:pt x="9580" y="668"/>
                  </a:cubicBezTo>
                  <a:cubicBezTo>
                    <a:pt x="10181" y="655"/>
                    <a:pt x="10181" y="655"/>
                    <a:pt x="10501" y="14"/>
                  </a:cubicBezTo>
                  <a:cubicBezTo>
                    <a:pt x="10916" y="14"/>
                    <a:pt x="11344" y="0"/>
                    <a:pt x="11771" y="14"/>
                  </a:cubicBezTo>
                  <a:cubicBezTo>
                    <a:pt x="11998" y="27"/>
                    <a:pt x="12118" y="161"/>
                    <a:pt x="12145" y="374"/>
                  </a:cubicBezTo>
                  <a:cubicBezTo>
                    <a:pt x="12185" y="816"/>
                    <a:pt x="12105" y="1243"/>
                    <a:pt x="11837" y="1644"/>
                  </a:cubicBezTo>
                  <a:cubicBezTo>
                    <a:pt x="11543" y="1764"/>
                    <a:pt x="11223" y="1697"/>
                    <a:pt x="10902" y="1710"/>
                  </a:cubicBezTo>
                  <a:cubicBezTo>
                    <a:pt x="10569" y="1724"/>
                    <a:pt x="10261" y="1737"/>
                    <a:pt x="9940" y="1858"/>
                  </a:cubicBezTo>
                  <a:cubicBezTo>
                    <a:pt x="9727" y="1951"/>
                    <a:pt x="9473" y="1951"/>
                    <a:pt x="9219" y="1965"/>
                  </a:cubicBezTo>
                  <a:cubicBezTo>
                    <a:pt x="8711" y="1978"/>
                    <a:pt x="8191" y="1897"/>
                    <a:pt x="7696" y="2138"/>
                  </a:cubicBezTo>
                  <a:cubicBezTo>
                    <a:pt x="6855" y="2111"/>
                    <a:pt x="6066" y="2539"/>
                    <a:pt x="5198" y="2419"/>
                  </a:cubicBezTo>
                  <a:cubicBezTo>
                    <a:pt x="5050" y="2392"/>
                    <a:pt x="4863" y="2405"/>
                    <a:pt x="4717" y="2472"/>
                  </a:cubicBezTo>
                  <a:cubicBezTo>
                    <a:pt x="4276" y="2659"/>
                    <a:pt x="3821" y="2633"/>
                    <a:pt x="3354" y="2633"/>
                  </a:cubicBezTo>
                  <a:lnTo>
                    <a:pt x="829" y="2633"/>
                  </a:lnTo>
                  <a:cubicBezTo>
                    <a:pt x="615" y="2633"/>
                    <a:pt x="401" y="2592"/>
                    <a:pt x="134" y="25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7"/>
            <p:cNvSpPr/>
            <p:nvPr/>
          </p:nvSpPr>
          <p:spPr>
            <a:xfrm>
              <a:off x="4925725" y="2253863"/>
              <a:ext cx="272298" cy="455978"/>
            </a:xfrm>
            <a:custGeom>
              <a:avLst/>
              <a:gdLst/>
              <a:ahLst/>
              <a:cxnLst/>
              <a:rect l="l" t="t" r="r" b="b"/>
              <a:pathLst>
                <a:path w="3168" h="5305" extrusionOk="0">
                  <a:moveTo>
                    <a:pt x="2913" y="268"/>
                  </a:moveTo>
                  <a:cubicBezTo>
                    <a:pt x="2913" y="989"/>
                    <a:pt x="2901" y="1657"/>
                    <a:pt x="2913" y="2338"/>
                  </a:cubicBezTo>
                  <a:cubicBezTo>
                    <a:pt x="2913" y="2766"/>
                    <a:pt x="2913" y="3181"/>
                    <a:pt x="3061" y="3608"/>
                  </a:cubicBezTo>
                  <a:cubicBezTo>
                    <a:pt x="3168" y="3915"/>
                    <a:pt x="3088" y="4303"/>
                    <a:pt x="3088" y="4636"/>
                  </a:cubicBezTo>
                  <a:cubicBezTo>
                    <a:pt x="2753" y="4944"/>
                    <a:pt x="2406" y="5104"/>
                    <a:pt x="1978" y="5090"/>
                  </a:cubicBezTo>
                  <a:cubicBezTo>
                    <a:pt x="1791" y="5090"/>
                    <a:pt x="1604" y="5171"/>
                    <a:pt x="1417" y="5197"/>
                  </a:cubicBezTo>
                  <a:cubicBezTo>
                    <a:pt x="1164" y="5238"/>
                    <a:pt x="897" y="5278"/>
                    <a:pt x="656" y="5304"/>
                  </a:cubicBezTo>
                  <a:cubicBezTo>
                    <a:pt x="375" y="5024"/>
                    <a:pt x="282" y="4716"/>
                    <a:pt x="282" y="4383"/>
                  </a:cubicBezTo>
                  <a:cubicBezTo>
                    <a:pt x="295" y="4062"/>
                    <a:pt x="255" y="3742"/>
                    <a:pt x="108" y="3434"/>
                  </a:cubicBezTo>
                  <a:cubicBezTo>
                    <a:pt x="95" y="3394"/>
                    <a:pt x="81" y="3327"/>
                    <a:pt x="68" y="3274"/>
                  </a:cubicBezTo>
                  <a:cubicBezTo>
                    <a:pt x="1" y="2953"/>
                    <a:pt x="28" y="883"/>
                    <a:pt x="122" y="414"/>
                  </a:cubicBezTo>
                  <a:cubicBezTo>
                    <a:pt x="1003" y="348"/>
                    <a:pt x="1885" y="1"/>
                    <a:pt x="2913" y="2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7"/>
            <p:cNvSpPr/>
            <p:nvPr/>
          </p:nvSpPr>
          <p:spPr>
            <a:xfrm>
              <a:off x="4421693" y="1409800"/>
              <a:ext cx="2120964" cy="2843395"/>
            </a:xfrm>
            <a:custGeom>
              <a:avLst/>
              <a:gdLst/>
              <a:ahLst/>
              <a:cxnLst/>
              <a:rect l="l" t="t" r="r" b="b"/>
              <a:pathLst>
                <a:path w="24676" h="33081" extrusionOk="0">
                  <a:moveTo>
                    <a:pt x="6253" y="1751"/>
                  </a:moveTo>
                  <a:cubicBezTo>
                    <a:pt x="6280" y="1591"/>
                    <a:pt x="6280" y="1457"/>
                    <a:pt x="6319" y="1324"/>
                  </a:cubicBezTo>
                  <a:cubicBezTo>
                    <a:pt x="6413" y="1016"/>
                    <a:pt x="6627" y="789"/>
                    <a:pt x="6948" y="749"/>
                  </a:cubicBezTo>
                  <a:cubicBezTo>
                    <a:pt x="7562" y="669"/>
                    <a:pt x="8163" y="496"/>
                    <a:pt x="8711" y="202"/>
                  </a:cubicBezTo>
                  <a:cubicBezTo>
                    <a:pt x="8804" y="161"/>
                    <a:pt x="8925" y="108"/>
                    <a:pt x="9032" y="121"/>
                  </a:cubicBezTo>
                  <a:cubicBezTo>
                    <a:pt x="9914" y="214"/>
                    <a:pt x="10795" y="1"/>
                    <a:pt x="11690" y="41"/>
                  </a:cubicBezTo>
                  <a:cubicBezTo>
                    <a:pt x="12559" y="95"/>
                    <a:pt x="13441" y="54"/>
                    <a:pt x="14308" y="54"/>
                  </a:cubicBezTo>
                  <a:cubicBezTo>
                    <a:pt x="15097" y="68"/>
                    <a:pt x="15217" y="175"/>
                    <a:pt x="15364" y="976"/>
                  </a:cubicBezTo>
                  <a:cubicBezTo>
                    <a:pt x="15377" y="1016"/>
                    <a:pt x="15418" y="1069"/>
                    <a:pt x="15457" y="1164"/>
                  </a:cubicBezTo>
                  <a:cubicBezTo>
                    <a:pt x="15591" y="1164"/>
                    <a:pt x="15751" y="1176"/>
                    <a:pt x="15912" y="1176"/>
                  </a:cubicBezTo>
                  <a:cubicBezTo>
                    <a:pt x="17461" y="1164"/>
                    <a:pt x="19011" y="1176"/>
                    <a:pt x="20561" y="1137"/>
                  </a:cubicBezTo>
                  <a:cubicBezTo>
                    <a:pt x="21015" y="1123"/>
                    <a:pt x="21416" y="1310"/>
                    <a:pt x="21817" y="1417"/>
                  </a:cubicBezTo>
                  <a:cubicBezTo>
                    <a:pt x="22084" y="1497"/>
                    <a:pt x="22298" y="1711"/>
                    <a:pt x="22338" y="2005"/>
                  </a:cubicBezTo>
                  <a:cubicBezTo>
                    <a:pt x="22419" y="2512"/>
                    <a:pt x="22645" y="2980"/>
                    <a:pt x="22632" y="3515"/>
                  </a:cubicBezTo>
                  <a:cubicBezTo>
                    <a:pt x="22618" y="3916"/>
                    <a:pt x="22779" y="4316"/>
                    <a:pt x="22846" y="4717"/>
                  </a:cubicBezTo>
                  <a:cubicBezTo>
                    <a:pt x="23046" y="5786"/>
                    <a:pt x="23233" y="6855"/>
                    <a:pt x="23407" y="7924"/>
                  </a:cubicBezTo>
                  <a:cubicBezTo>
                    <a:pt x="23461" y="8191"/>
                    <a:pt x="23487" y="8471"/>
                    <a:pt x="23500" y="8738"/>
                  </a:cubicBezTo>
                  <a:cubicBezTo>
                    <a:pt x="23500" y="9192"/>
                    <a:pt x="23527" y="9647"/>
                    <a:pt x="23660" y="10101"/>
                  </a:cubicBezTo>
                  <a:cubicBezTo>
                    <a:pt x="23741" y="10355"/>
                    <a:pt x="23741" y="10635"/>
                    <a:pt x="23741" y="10916"/>
                  </a:cubicBezTo>
                  <a:cubicBezTo>
                    <a:pt x="23755" y="11891"/>
                    <a:pt x="23755" y="12867"/>
                    <a:pt x="23755" y="13856"/>
                  </a:cubicBezTo>
                  <a:cubicBezTo>
                    <a:pt x="23755" y="14283"/>
                    <a:pt x="23755" y="14711"/>
                    <a:pt x="23915" y="15138"/>
                  </a:cubicBezTo>
                  <a:cubicBezTo>
                    <a:pt x="23995" y="15325"/>
                    <a:pt x="23968" y="15566"/>
                    <a:pt x="23981" y="15779"/>
                  </a:cubicBezTo>
                  <a:lnTo>
                    <a:pt x="23981" y="17089"/>
                  </a:lnTo>
                  <a:cubicBezTo>
                    <a:pt x="23981" y="17249"/>
                    <a:pt x="23942" y="17436"/>
                    <a:pt x="24008" y="17570"/>
                  </a:cubicBezTo>
                  <a:cubicBezTo>
                    <a:pt x="24262" y="18197"/>
                    <a:pt x="24182" y="18865"/>
                    <a:pt x="24195" y="19506"/>
                  </a:cubicBezTo>
                  <a:cubicBezTo>
                    <a:pt x="24209" y="20108"/>
                    <a:pt x="24155" y="20709"/>
                    <a:pt x="24396" y="21284"/>
                  </a:cubicBezTo>
                  <a:cubicBezTo>
                    <a:pt x="24476" y="21444"/>
                    <a:pt x="24449" y="21658"/>
                    <a:pt x="24449" y="21845"/>
                  </a:cubicBezTo>
                  <a:lnTo>
                    <a:pt x="24449" y="23395"/>
                  </a:lnTo>
                  <a:cubicBezTo>
                    <a:pt x="24449" y="23769"/>
                    <a:pt x="24449" y="24143"/>
                    <a:pt x="24583" y="24517"/>
                  </a:cubicBezTo>
                  <a:cubicBezTo>
                    <a:pt x="24676" y="24770"/>
                    <a:pt x="24663" y="25051"/>
                    <a:pt x="24663" y="25331"/>
                  </a:cubicBezTo>
                  <a:cubicBezTo>
                    <a:pt x="24649" y="27175"/>
                    <a:pt x="24622" y="29033"/>
                    <a:pt x="24636" y="30876"/>
                  </a:cubicBezTo>
                  <a:cubicBezTo>
                    <a:pt x="24636" y="31331"/>
                    <a:pt x="24449" y="31598"/>
                    <a:pt x="24061" y="31744"/>
                  </a:cubicBezTo>
                  <a:cubicBezTo>
                    <a:pt x="23580" y="31918"/>
                    <a:pt x="23113" y="32132"/>
                    <a:pt x="22579" y="32118"/>
                  </a:cubicBezTo>
                  <a:cubicBezTo>
                    <a:pt x="22164" y="32105"/>
                    <a:pt x="21763" y="32092"/>
                    <a:pt x="21376" y="32266"/>
                  </a:cubicBezTo>
                  <a:cubicBezTo>
                    <a:pt x="21163" y="32359"/>
                    <a:pt x="20895" y="32332"/>
                    <a:pt x="20655" y="32332"/>
                  </a:cubicBezTo>
                  <a:lnTo>
                    <a:pt x="18117" y="32332"/>
                  </a:lnTo>
                  <a:cubicBezTo>
                    <a:pt x="17930" y="32332"/>
                    <a:pt x="17716" y="32292"/>
                    <a:pt x="17555" y="32359"/>
                  </a:cubicBezTo>
                  <a:cubicBezTo>
                    <a:pt x="17034" y="32586"/>
                    <a:pt x="16473" y="32480"/>
                    <a:pt x="15952" y="32586"/>
                  </a:cubicBezTo>
                  <a:cubicBezTo>
                    <a:pt x="15284" y="32720"/>
                    <a:pt x="14616" y="32773"/>
                    <a:pt x="13934" y="32773"/>
                  </a:cubicBezTo>
                  <a:cubicBezTo>
                    <a:pt x="13881" y="32773"/>
                    <a:pt x="13827" y="32773"/>
                    <a:pt x="13774" y="32800"/>
                  </a:cubicBezTo>
                  <a:cubicBezTo>
                    <a:pt x="13159" y="33080"/>
                    <a:pt x="12491" y="32987"/>
                    <a:pt x="11850" y="33000"/>
                  </a:cubicBezTo>
                  <a:cubicBezTo>
                    <a:pt x="10835" y="33000"/>
                    <a:pt x="9833" y="33000"/>
                    <a:pt x="8818" y="32987"/>
                  </a:cubicBezTo>
                  <a:cubicBezTo>
                    <a:pt x="8578" y="32987"/>
                    <a:pt x="8310" y="33000"/>
                    <a:pt x="8097" y="32920"/>
                  </a:cubicBezTo>
                  <a:cubicBezTo>
                    <a:pt x="7655" y="32733"/>
                    <a:pt x="7188" y="32747"/>
                    <a:pt x="6734" y="32747"/>
                  </a:cubicBezTo>
                  <a:cubicBezTo>
                    <a:pt x="6333" y="32747"/>
                    <a:pt x="5918" y="32760"/>
                    <a:pt x="5531" y="32586"/>
                  </a:cubicBezTo>
                  <a:cubicBezTo>
                    <a:pt x="5318" y="32492"/>
                    <a:pt x="5037" y="32560"/>
                    <a:pt x="4810" y="32480"/>
                  </a:cubicBezTo>
                  <a:cubicBezTo>
                    <a:pt x="4249" y="32266"/>
                    <a:pt x="3647" y="32266"/>
                    <a:pt x="3059" y="32198"/>
                  </a:cubicBezTo>
                  <a:cubicBezTo>
                    <a:pt x="2565" y="32159"/>
                    <a:pt x="2258" y="31892"/>
                    <a:pt x="2124" y="31424"/>
                  </a:cubicBezTo>
                  <a:cubicBezTo>
                    <a:pt x="2031" y="31090"/>
                    <a:pt x="1857" y="30782"/>
                    <a:pt x="1897" y="30408"/>
                  </a:cubicBezTo>
                  <a:cubicBezTo>
                    <a:pt x="1910" y="30248"/>
                    <a:pt x="1817" y="30101"/>
                    <a:pt x="1777" y="29941"/>
                  </a:cubicBezTo>
                  <a:cubicBezTo>
                    <a:pt x="1737" y="29727"/>
                    <a:pt x="1684" y="29514"/>
                    <a:pt x="1670" y="29300"/>
                  </a:cubicBezTo>
                  <a:cubicBezTo>
                    <a:pt x="1670" y="28939"/>
                    <a:pt x="1643" y="28605"/>
                    <a:pt x="1509" y="28258"/>
                  </a:cubicBezTo>
                  <a:cubicBezTo>
                    <a:pt x="1456" y="28110"/>
                    <a:pt x="1470" y="27937"/>
                    <a:pt x="1443" y="27777"/>
                  </a:cubicBezTo>
                  <a:lnTo>
                    <a:pt x="1322" y="27055"/>
                  </a:lnTo>
                  <a:cubicBezTo>
                    <a:pt x="1296" y="26842"/>
                    <a:pt x="1256" y="26628"/>
                    <a:pt x="1242" y="26414"/>
                  </a:cubicBezTo>
                  <a:cubicBezTo>
                    <a:pt x="1216" y="26040"/>
                    <a:pt x="1283" y="25652"/>
                    <a:pt x="1016" y="25319"/>
                  </a:cubicBezTo>
                  <a:cubicBezTo>
                    <a:pt x="948" y="25238"/>
                    <a:pt x="948" y="25064"/>
                    <a:pt x="948" y="24931"/>
                  </a:cubicBezTo>
                  <a:cubicBezTo>
                    <a:pt x="962" y="24330"/>
                    <a:pt x="802" y="23742"/>
                    <a:pt x="749" y="23154"/>
                  </a:cubicBezTo>
                  <a:cubicBezTo>
                    <a:pt x="668" y="22419"/>
                    <a:pt x="668" y="21685"/>
                    <a:pt x="654" y="20949"/>
                  </a:cubicBezTo>
                  <a:cubicBezTo>
                    <a:pt x="642" y="20322"/>
                    <a:pt x="642" y="19707"/>
                    <a:pt x="508" y="19079"/>
                  </a:cubicBezTo>
                  <a:cubicBezTo>
                    <a:pt x="441" y="18772"/>
                    <a:pt x="455" y="18438"/>
                    <a:pt x="467" y="18104"/>
                  </a:cubicBezTo>
                  <a:cubicBezTo>
                    <a:pt x="508" y="16715"/>
                    <a:pt x="361" y="15338"/>
                    <a:pt x="161" y="13962"/>
                  </a:cubicBezTo>
                  <a:cubicBezTo>
                    <a:pt x="0" y="12853"/>
                    <a:pt x="67" y="11731"/>
                    <a:pt x="107" y="10622"/>
                  </a:cubicBezTo>
                  <a:cubicBezTo>
                    <a:pt x="134" y="10234"/>
                    <a:pt x="173" y="9860"/>
                    <a:pt x="173" y="9473"/>
                  </a:cubicBezTo>
                  <a:cubicBezTo>
                    <a:pt x="173" y="8004"/>
                    <a:pt x="200" y="6534"/>
                    <a:pt x="161" y="5065"/>
                  </a:cubicBezTo>
                  <a:cubicBezTo>
                    <a:pt x="147" y="4450"/>
                    <a:pt x="294" y="3875"/>
                    <a:pt x="481" y="3314"/>
                  </a:cubicBezTo>
                  <a:cubicBezTo>
                    <a:pt x="681" y="2713"/>
                    <a:pt x="1216" y="2405"/>
                    <a:pt x="1857" y="2325"/>
                  </a:cubicBezTo>
                  <a:cubicBezTo>
                    <a:pt x="2071" y="2299"/>
                    <a:pt x="2298" y="2325"/>
                    <a:pt x="2512" y="2325"/>
                  </a:cubicBezTo>
                  <a:cubicBezTo>
                    <a:pt x="2779" y="2325"/>
                    <a:pt x="3046" y="2286"/>
                    <a:pt x="3314" y="2206"/>
                  </a:cubicBezTo>
                  <a:cubicBezTo>
                    <a:pt x="3674" y="2099"/>
                    <a:pt x="4062" y="2058"/>
                    <a:pt x="4436" y="2072"/>
                  </a:cubicBezTo>
                  <a:cubicBezTo>
                    <a:pt x="5037" y="2099"/>
                    <a:pt x="5624" y="2031"/>
                    <a:pt x="6253" y="1751"/>
                  </a:cubicBezTo>
                  <a:close/>
                  <a:moveTo>
                    <a:pt x="4850" y="28404"/>
                  </a:moveTo>
                  <a:cubicBezTo>
                    <a:pt x="5250" y="28752"/>
                    <a:pt x="5651" y="28846"/>
                    <a:pt x="6105" y="28832"/>
                  </a:cubicBezTo>
                  <a:cubicBezTo>
                    <a:pt x="6600" y="28805"/>
                    <a:pt x="7081" y="28819"/>
                    <a:pt x="7575" y="28832"/>
                  </a:cubicBezTo>
                  <a:cubicBezTo>
                    <a:pt x="7789" y="28832"/>
                    <a:pt x="8016" y="28832"/>
                    <a:pt x="8216" y="28912"/>
                  </a:cubicBezTo>
                  <a:cubicBezTo>
                    <a:pt x="8537" y="29019"/>
                    <a:pt x="8858" y="29033"/>
                    <a:pt x="9178" y="29033"/>
                  </a:cubicBezTo>
                  <a:lnTo>
                    <a:pt x="13922" y="29033"/>
                  </a:lnTo>
                  <a:cubicBezTo>
                    <a:pt x="14109" y="29033"/>
                    <a:pt x="14322" y="29072"/>
                    <a:pt x="14483" y="29006"/>
                  </a:cubicBezTo>
                  <a:cubicBezTo>
                    <a:pt x="15017" y="28778"/>
                    <a:pt x="15551" y="28832"/>
                    <a:pt x="16099" y="28819"/>
                  </a:cubicBezTo>
                  <a:cubicBezTo>
                    <a:pt x="16259" y="28819"/>
                    <a:pt x="16446" y="28846"/>
                    <a:pt x="16580" y="28778"/>
                  </a:cubicBezTo>
                  <a:cubicBezTo>
                    <a:pt x="17021" y="28564"/>
                    <a:pt x="17475" y="28591"/>
                    <a:pt x="17942" y="28605"/>
                  </a:cubicBezTo>
                  <a:cubicBezTo>
                    <a:pt x="18731" y="28632"/>
                    <a:pt x="19479" y="28297"/>
                    <a:pt x="20267" y="28297"/>
                  </a:cubicBezTo>
                  <a:cubicBezTo>
                    <a:pt x="20481" y="28297"/>
                    <a:pt x="20682" y="28190"/>
                    <a:pt x="20895" y="28164"/>
                  </a:cubicBezTo>
                  <a:cubicBezTo>
                    <a:pt x="21149" y="28124"/>
                    <a:pt x="21363" y="28030"/>
                    <a:pt x="21537" y="27790"/>
                  </a:cubicBezTo>
                  <a:lnTo>
                    <a:pt x="21537" y="25292"/>
                  </a:lnTo>
                  <a:cubicBezTo>
                    <a:pt x="21537" y="25144"/>
                    <a:pt x="21550" y="24998"/>
                    <a:pt x="21483" y="24891"/>
                  </a:cubicBezTo>
                  <a:cubicBezTo>
                    <a:pt x="21296" y="24530"/>
                    <a:pt x="21350" y="24143"/>
                    <a:pt x="21336" y="23769"/>
                  </a:cubicBezTo>
                  <a:cubicBezTo>
                    <a:pt x="21309" y="23087"/>
                    <a:pt x="21430" y="22406"/>
                    <a:pt x="21122" y="21765"/>
                  </a:cubicBezTo>
                  <a:cubicBezTo>
                    <a:pt x="21069" y="21671"/>
                    <a:pt x="21095" y="21551"/>
                    <a:pt x="21095" y="21430"/>
                  </a:cubicBezTo>
                  <a:cubicBezTo>
                    <a:pt x="21069" y="20548"/>
                    <a:pt x="21095" y="19654"/>
                    <a:pt x="20908" y="18758"/>
                  </a:cubicBezTo>
                  <a:cubicBezTo>
                    <a:pt x="20762" y="18010"/>
                    <a:pt x="20882" y="17208"/>
                    <a:pt x="20695" y="16421"/>
                  </a:cubicBezTo>
                  <a:cubicBezTo>
                    <a:pt x="20588" y="16020"/>
                    <a:pt x="20655" y="15566"/>
                    <a:pt x="20481" y="15151"/>
                  </a:cubicBezTo>
                  <a:cubicBezTo>
                    <a:pt x="20427" y="15005"/>
                    <a:pt x="20441" y="14830"/>
                    <a:pt x="20427" y="14670"/>
                  </a:cubicBezTo>
                  <a:cubicBezTo>
                    <a:pt x="20401" y="14483"/>
                    <a:pt x="20427" y="14269"/>
                    <a:pt x="20347" y="14109"/>
                  </a:cubicBezTo>
                  <a:cubicBezTo>
                    <a:pt x="20201" y="13762"/>
                    <a:pt x="20214" y="13414"/>
                    <a:pt x="20214" y="13067"/>
                  </a:cubicBezTo>
                  <a:cubicBezTo>
                    <a:pt x="20201" y="12466"/>
                    <a:pt x="20281" y="11864"/>
                    <a:pt x="20040" y="11290"/>
                  </a:cubicBezTo>
                  <a:cubicBezTo>
                    <a:pt x="19987" y="11143"/>
                    <a:pt x="20027" y="10970"/>
                    <a:pt x="20000" y="10809"/>
                  </a:cubicBezTo>
                  <a:cubicBezTo>
                    <a:pt x="19987" y="10649"/>
                    <a:pt x="19987" y="10475"/>
                    <a:pt x="19934" y="10329"/>
                  </a:cubicBezTo>
                  <a:cubicBezTo>
                    <a:pt x="19759" y="9941"/>
                    <a:pt x="19759" y="9540"/>
                    <a:pt x="19759" y="9126"/>
                  </a:cubicBezTo>
                  <a:cubicBezTo>
                    <a:pt x="19759" y="8765"/>
                    <a:pt x="19800" y="8391"/>
                    <a:pt x="19693" y="8070"/>
                  </a:cubicBezTo>
                  <a:cubicBezTo>
                    <a:pt x="19572" y="7669"/>
                    <a:pt x="19559" y="7269"/>
                    <a:pt x="19559" y="6868"/>
                  </a:cubicBezTo>
                  <a:cubicBezTo>
                    <a:pt x="19546" y="6601"/>
                    <a:pt x="19546" y="6333"/>
                    <a:pt x="19533" y="6066"/>
                  </a:cubicBezTo>
                  <a:cubicBezTo>
                    <a:pt x="18958" y="5585"/>
                    <a:pt x="18316" y="5799"/>
                    <a:pt x="17742" y="5772"/>
                  </a:cubicBezTo>
                  <a:cubicBezTo>
                    <a:pt x="17381" y="6413"/>
                    <a:pt x="17381" y="6413"/>
                    <a:pt x="16727" y="6427"/>
                  </a:cubicBezTo>
                  <a:cubicBezTo>
                    <a:pt x="16433" y="6427"/>
                    <a:pt x="16139" y="6413"/>
                    <a:pt x="15831" y="6427"/>
                  </a:cubicBezTo>
                  <a:cubicBezTo>
                    <a:pt x="15671" y="6427"/>
                    <a:pt x="15498" y="6413"/>
                    <a:pt x="15351" y="6481"/>
                  </a:cubicBezTo>
                  <a:cubicBezTo>
                    <a:pt x="15044" y="6627"/>
                    <a:pt x="14723" y="6627"/>
                    <a:pt x="14389" y="6627"/>
                  </a:cubicBezTo>
                  <a:cubicBezTo>
                    <a:pt x="13854" y="6627"/>
                    <a:pt x="13307" y="6574"/>
                    <a:pt x="12799" y="6828"/>
                  </a:cubicBezTo>
                  <a:cubicBezTo>
                    <a:pt x="12679" y="6894"/>
                    <a:pt x="12518" y="6868"/>
                    <a:pt x="12385" y="6882"/>
                  </a:cubicBezTo>
                  <a:cubicBezTo>
                    <a:pt x="12131" y="6921"/>
                    <a:pt x="11864" y="6975"/>
                    <a:pt x="11597" y="7015"/>
                  </a:cubicBezTo>
                  <a:cubicBezTo>
                    <a:pt x="11410" y="7042"/>
                    <a:pt x="11223" y="7081"/>
                    <a:pt x="11036" y="7081"/>
                  </a:cubicBezTo>
                  <a:cubicBezTo>
                    <a:pt x="10487" y="7095"/>
                    <a:pt x="9940" y="7042"/>
                    <a:pt x="9419" y="7269"/>
                  </a:cubicBezTo>
                  <a:cubicBezTo>
                    <a:pt x="9285" y="7322"/>
                    <a:pt x="9098" y="7309"/>
                    <a:pt x="8938" y="7309"/>
                  </a:cubicBezTo>
                  <a:cubicBezTo>
                    <a:pt x="7709" y="7309"/>
                    <a:pt x="6493" y="7295"/>
                    <a:pt x="5264" y="7309"/>
                  </a:cubicBezTo>
                  <a:cubicBezTo>
                    <a:pt x="4837" y="7309"/>
                    <a:pt x="4516" y="7188"/>
                    <a:pt x="4315" y="6801"/>
                  </a:cubicBezTo>
                  <a:cubicBezTo>
                    <a:pt x="4262" y="6721"/>
                    <a:pt x="4182" y="6654"/>
                    <a:pt x="4101" y="6574"/>
                  </a:cubicBezTo>
                  <a:cubicBezTo>
                    <a:pt x="3928" y="6654"/>
                    <a:pt x="3781" y="6721"/>
                    <a:pt x="3634" y="6788"/>
                  </a:cubicBezTo>
                  <a:cubicBezTo>
                    <a:pt x="3487" y="6841"/>
                    <a:pt x="3353" y="6908"/>
                    <a:pt x="3207" y="6975"/>
                  </a:cubicBezTo>
                  <a:lnTo>
                    <a:pt x="3207" y="9794"/>
                  </a:lnTo>
                  <a:cubicBezTo>
                    <a:pt x="3207" y="10288"/>
                    <a:pt x="3180" y="10769"/>
                    <a:pt x="3353" y="11250"/>
                  </a:cubicBezTo>
                  <a:cubicBezTo>
                    <a:pt x="3421" y="11424"/>
                    <a:pt x="3421" y="11624"/>
                    <a:pt x="3407" y="11811"/>
                  </a:cubicBezTo>
                  <a:cubicBezTo>
                    <a:pt x="3407" y="12386"/>
                    <a:pt x="3460" y="12960"/>
                    <a:pt x="3540" y="13521"/>
                  </a:cubicBezTo>
                  <a:cubicBezTo>
                    <a:pt x="3620" y="13975"/>
                    <a:pt x="3620" y="14443"/>
                    <a:pt x="3661" y="14898"/>
                  </a:cubicBezTo>
                  <a:cubicBezTo>
                    <a:pt x="3674" y="15151"/>
                    <a:pt x="3661" y="15405"/>
                    <a:pt x="3727" y="15632"/>
                  </a:cubicBezTo>
                  <a:cubicBezTo>
                    <a:pt x="3875" y="16059"/>
                    <a:pt x="3888" y="16487"/>
                    <a:pt x="3888" y="16914"/>
                  </a:cubicBezTo>
                  <a:cubicBezTo>
                    <a:pt x="3875" y="17596"/>
                    <a:pt x="3875" y="18277"/>
                    <a:pt x="3888" y="18959"/>
                  </a:cubicBezTo>
                  <a:cubicBezTo>
                    <a:pt x="3888" y="19173"/>
                    <a:pt x="3875" y="19413"/>
                    <a:pt x="3941" y="19600"/>
                  </a:cubicBezTo>
                  <a:cubicBezTo>
                    <a:pt x="4128" y="20135"/>
                    <a:pt x="4101" y="20682"/>
                    <a:pt x="4115" y="21216"/>
                  </a:cubicBezTo>
                  <a:cubicBezTo>
                    <a:pt x="4115" y="21551"/>
                    <a:pt x="4075" y="21898"/>
                    <a:pt x="4182" y="22192"/>
                  </a:cubicBezTo>
                  <a:cubicBezTo>
                    <a:pt x="4356" y="22673"/>
                    <a:pt x="4342" y="23154"/>
                    <a:pt x="4356" y="23635"/>
                  </a:cubicBezTo>
                  <a:cubicBezTo>
                    <a:pt x="4369" y="24316"/>
                    <a:pt x="4262" y="24998"/>
                    <a:pt x="4529" y="25652"/>
                  </a:cubicBezTo>
                  <a:cubicBezTo>
                    <a:pt x="4596" y="25799"/>
                    <a:pt x="4556" y="25973"/>
                    <a:pt x="4556" y="26133"/>
                  </a:cubicBezTo>
                  <a:cubicBezTo>
                    <a:pt x="4569" y="26761"/>
                    <a:pt x="4502" y="27389"/>
                    <a:pt x="4796" y="27977"/>
                  </a:cubicBezTo>
                  <a:cubicBezTo>
                    <a:pt x="4850" y="28097"/>
                    <a:pt x="4823" y="28244"/>
                    <a:pt x="4850" y="28404"/>
                  </a:cubicBezTo>
                  <a:close/>
                  <a:moveTo>
                    <a:pt x="22018" y="28618"/>
                  </a:moveTo>
                  <a:cubicBezTo>
                    <a:pt x="21229" y="28965"/>
                    <a:pt x="20507" y="29179"/>
                    <a:pt x="19733" y="29166"/>
                  </a:cubicBezTo>
                  <a:cubicBezTo>
                    <a:pt x="19572" y="29166"/>
                    <a:pt x="19399" y="29179"/>
                    <a:pt x="19252" y="29246"/>
                  </a:cubicBezTo>
                  <a:cubicBezTo>
                    <a:pt x="18865" y="29420"/>
                    <a:pt x="18464" y="29393"/>
                    <a:pt x="18049" y="29407"/>
                  </a:cubicBezTo>
                  <a:cubicBezTo>
                    <a:pt x="17755" y="29407"/>
                    <a:pt x="17435" y="29380"/>
                    <a:pt x="17167" y="29473"/>
                  </a:cubicBezTo>
                  <a:cubicBezTo>
                    <a:pt x="16767" y="29633"/>
                    <a:pt x="16366" y="29620"/>
                    <a:pt x="15965" y="29633"/>
                  </a:cubicBezTo>
                  <a:cubicBezTo>
                    <a:pt x="15671" y="29647"/>
                    <a:pt x="15377" y="29674"/>
                    <a:pt x="15083" y="29713"/>
                  </a:cubicBezTo>
                  <a:cubicBezTo>
                    <a:pt x="14816" y="29740"/>
                    <a:pt x="14549" y="29834"/>
                    <a:pt x="14282" y="29834"/>
                  </a:cubicBezTo>
                  <a:cubicBezTo>
                    <a:pt x="12479" y="29847"/>
                    <a:pt x="10688" y="29834"/>
                    <a:pt x="8884" y="29834"/>
                  </a:cubicBezTo>
                  <a:cubicBezTo>
                    <a:pt x="8644" y="29834"/>
                    <a:pt x="8403" y="29781"/>
                    <a:pt x="8163" y="29754"/>
                  </a:cubicBezTo>
                  <a:cubicBezTo>
                    <a:pt x="7896" y="29713"/>
                    <a:pt x="7628" y="29647"/>
                    <a:pt x="7361" y="29633"/>
                  </a:cubicBezTo>
                  <a:cubicBezTo>
                    <a:pt x="6960" y="29620"/>
                    <a:pt x="6547" y="29607"/>
                    <a:pt x="6146" y="29633"/>
                  </a:cubicBezTo>
                  <a:cubicBezTo>
                    <a:pt x="5518" y="29687"/>
                    <a:pt x="4970" y="29514"/>
                    <a:pt x="4436" y="29206"/>
                  </a:cubicBezTo>
                  <a:cubicBezTo>
                    <a:pt x="4169" y="29045"/>
                    <a:pt x="4008" y="28885"/>
                    <a:pt x="4008" y="28564"/>
                  </a:cubicBezTo>
                  <a:cubicBezTo>
                    <a:pt x="4021" y="28404"/>
                    <a:pt x="4035" y="28217"/>
                    <a:pt x="3968" y="28084"/>
                  </a:cubicBezTo>
                  <a:cubicBezTo>
                    <a:pt x="3714" y="27603"/>
                    <a:pt x="3795" y="27082"/>
                    <a:pt x="3781" y="26560"/>
                  </a:cubicBezTo>
                  <a:cubicBezTo>
                    <a:pt x="3781" y="26213"/>
                    <a:pt x="3795" y="25866"/>
                    <a:pt x="3634" y="25532"/>
                  </a:cubicBezTo>
                  <a:cubicBezTo>
                    <a:pt x="3554" y="25345"/>
                    <a:pt x="3567" y="25105"/>
                    <a:pt x="3567" y="24891"/>
                  </a:cubicBezTo>
                  <a:cubicBezTo>
                    <a:pt x="3554" y="24369"/>
                    <a:pt x="3567" y="23849"/>
                    <a:pt x="3567" y="23327"/>
                  </a:cubicBezTo>
                  <a:cubicBezTo>
                    <a:pt x="3554" y="23140"/>
                    <a:pt x="3594" y="22927"/>
                    <a:pt x="3527" y="22766"/>
                  </a:cubicBezTo>
                  <a:cubicBezTo>
                    <a:pt x="3314" y="22299"/>
                    <a:pt x="3353" y="21804"/>
                    <a:pt x="3353" y="21323"/>
                  </a:cubicBezTo>
                  <a:cubicBezTo>
                    <a:pt x="3353" y="20776"/>
                    <a:pt x="3367" y="20242"/>
                    <a:pt x="3180" y="19707"/>
                  </a:cubicBezTo>
                  <a:cubicBezTo>
                    <a:pt x="3113" y="19506"/>
                    <a:pt x="3127" y="19280"/>
                    <a:pt x="3113" y="19066"/>
                  </a:cubicBezTo>
                  <a:cubicBezTo>
                    <a:pt x="3113" y="18625"/>
                    <a:pt x="3127" y="18184"/>
                    <a:pt x="3113" y="17757"/>
                  </a:cubicBezTo>
                  <a:cubicBezTo>
                    <a:pt x="3100" y="17021"/>
                    <a:pt x="3193" y="16287"/>
                    <a:pt x="2940" y="15566"/>
                  </a:cubicBezTo>
                  <a:cubicBezTo>
                    <a:pt x="2872" y="15391"/>
                    <a:pt x="2899" y="15192"/>
                    <a:pt x="2913" y="15005"/>
                  </a:cubicBezTo>
                  <a:cubicBezTo>
                    <a:pt x="2913" y="14456"/>
                    <a:pt x="2899" y="13909"/>
                    <a:pt x="2765" y="13375"/>
                  </a:cubicBezTo>
                  <a:cubicBezTo>
                    <a:pt x="2712" y="13134"/>
                    <a:pt x="2699" y="12894"/>
                    <a:pt x="2699" y="12639"/>
                  </a:cubicBezTo>
                  <a:cubicBezTo>
                    <a:pt x="2685" y="12051"/>
                    <a:pt x="2726" y="11451"/>
                    <a:pt x="2498" y="10876"/>
                  </a:cubicBezTo>
                  <a:cubicBezTo>
                    <a:pt x="2445" y="10729"/>
                    <a:pt x="2459" y="10555"/>
                    <a:pt x="2459" y="10382"/>
                  </a:cubicBezTo>
                  <a:cubicBezTo>
                    <a:pt x="2459" y="9246"/>
                    <a:pt x="2459" y="8097"/>
                    <a:pt x="2471" y="6962"/>
                  </a:cubicBezTo>
                  <a:cubicBezTo>
                    <a:pt x="2471" y="6841"/>
                    <a:pt x="2471" y="6734"/>
                    <a:pt x="2485" y="6627"/>
                  </a:cubicBezTo>
                  <a:cubicBezTo>
                    <a:pt x="2525" y="6333"/>
                    <a:pt x="2646" y="6187"/>
                    <a:pt x="2952" y="6160"/>
                  </a:cubicBezTo>
                  <a:cubicBezTo>
                    <a:pt x="3433" y="6120"/>
                    <a:pt x="3821" y="5893"/>
                    <a:pt x="4222" y="5665"/>
                  </a:cubicBezTo>
                  <a:cubicBezTo>
                    <a:pt x="4235" y="5452"/>
                    <a:pt x="4249" y="5265"/>
                    <a:pt x="4262" y="5077"/>
                  </a:cubicBezTo>
                  <a:cubicBezTo>
                    <a:pt x="4315" y="4343"/>
                    <a:pt x="4743" y="3942"/>
                    <a:pt x="5464" y="3929"/>
                  </a:cubicBezTo>
                  <a:cubicBezTo>
                    <a:pt x="5731" y="3929"/>
                    <a:pt x="6012" y="4023"/>
                    <a:pt x="6280" y="3848"/>
                  </a:cubicBezTo>
                  <a:cubicBezTo>
                    <a:pt x="6360" y="3501"/>
                    <a:pt x="6333" y="3168"/>
                    <a:pt x="6226" y="2847"/>
                  </a:cubicBezTo>
                  <a:cubicBezTo>
                    <a:pt x="5879" y="2793"/>
                    <a:pt x="3941" y="2753"/>
                    <a:pt x="3754" y="2833"/>
                  </a:cubicBezTo>
                  <a:cubicBezTo>
                    <a:pt x="3273" y="3073"/>
                    <a:pt x="2753" y="3020"/>
                    <a:pt x="2231" y="3034"/>
                  </a:cubicBezTo>
                  <a:cubicBezTo>
                    <a:pt x="1750" y="3034"/>
                    <a:pt x="1417" y="3274"/>
                    <a:pt x="1229" y="3715"/>
                  </a:cubicBezTo>
                  <a:cubicBezTo>
                    <a:pt x="1055" y="4116"/>
                    <a:pt x="948" y="4530"/>
                    <a:pt x="948" y="4984"/>
                  </a:cubicBezTo>
                  <a:cubicBezTo>
                    <a:pt x="975" y="6588"/>
                    <a:pt x="962" y="8191"/>
                    <a:pt x="962" y="9794"/>
                  </a:cubicBezTo>
                  <a:cubicBezTo>
                    <a:pt x="962" y="10382"/>
                    <a:pt x="1096" y="10983"/>
                    <a:pt x="815" y="11558"/>
                  </a:cubicBezTo>
                  <a:cubicBezTo>
                    <a:pt x="788" y="11597"/>
                    <a:pt x="788" y="11665"/>
                    <a:pt x="788" y="11718"/>
                  </a:cubicBezTo>
                  <a:cubicBezTo>
                    <a:pt x="802" y="12479"/>
                    <a:pt x="761" y="13241"/>
                    <a:pt x="815" y="14002"/>
                  </a:cubicBezTo>
                  <a:cubicBezTo>
                    <a:pt x="895" y="14951"/>
                    <a:pt x="1055" y="15886"/>
                    <a:pt x="1162" y="16834"/>
                  </a:cubicBezTo>
                  <a:cubicBezTo>
                    <a:pt x="1216" y="17342"/>
                    <a:pt x="1216" y="17864"/>
                    <a:pt x="1216" y="18384"/>
                  </a:cubicBezTo>
                  <a:cubicBezTo>
                    <a:pt x="1216" y="19039"/>
                    <a:pt x="1256" y="19681"/>
                    <a:pt x="1349" y="20335"/>
                  </a:cubicBezTo>
                  <a:cubicBezTo>
                    <a:pt x="1509" y="21430"/>
                    <a:pt x="1590" y="22552"/>
                    <a:pt x="1710" y="23662"/>
                  </a:cubicBezTo>
                  <a:cubicBezTo>
                    <a:pt x="1737" y="24009"/>
                    <a:pt x="1777" y="24357"/>
                    <a:pt x="1830" y="24704"/>
                  </a:cubicBezTo>
                  <a:cubicBezTo>
                    <a:pt x="1978" y="25786"/>
                    <a:pt x="2405" y="26801"/>
                    <a:pt x="2418" y="27910"/>
                  </a:cubicBezTo>
                  <a:cubicBezTo>
                    <a:pt x="2418" y="27964"/>
                    <a:pt x="2445" y="28017"/>
                    <a:pt x="2459" y="28057"/>
                  </a:cubicBezTo>
                  <a:cubicBezTo>
                    <a:pt x="2739" y="28698"/>
                    <a:pt x="2552" y="29420"/>
                    <a:pt x="2872" y="30048"/>
                  </a:cubicBezTo>
                  <a:cubicBezTo>
                    <a:pt x="2833" y="30529"/>
                    <a:pt x="3033" y="30943"/>
                    <a:pt x="3314" y="31397"/>
                  </a:cubicBezTo>
                  <a:cubicBezTo>
                    <a:pt x="3608" y="31464"/>
                    <a:pt x="3955" y="31504"/>
                    <a:pt x="4288" y="31611"/>
                  </a:cubicBezTo>
                  <a:cubicBezTo>
                    <a:pt x="4730" y="31758"/>
                    <a:pt x="5197" y="31731"/>
                    <a:pt x="5638" y="31851"/>
                  </a:cubicBezTo>
                  <a:cubicBezTo>
                    <a:pt x="6093" y="31985"/>
                    <a:pt x="6547" y="31985"/>
                    <a:pt x="7001" y="31999"/>
                  </a:cubicBezTo>
                  <a:cubicBezTo>
                    <a:pt x="7361" y="31999"/>
                    <a:pt x="7722" y="32011"/>
                    <a:pt x="8056" y="32105"/>
                  </a:cubicBezTo>
                  <a:cubicBezTo>
                    <a:pt x="8350" y="32186"/>
                    <a:pt x="8631" y="32225"/>
                    <a:pt x="8938" y="32225"/>
                  </a:cubicBezTo>
                  <a:cubicBezTo>
                    <a:pt x="10127" y="32225"/>
                    <a:pt x="11330" y="32212"/>
                    <a:pt x="12532" y="32212"/>
                  </a:cubicBezTo>
                  <a:cubicBezTo>
                    <a:pt x="12719" y="32212"/>
                    <a:pt x="12933" y="32225"/>
                    <a:pt x="13093" y="32159"/>
                  </a:cubicBezTo>
                  <a:cubicBezTo>
                    <a:pt x="13587" y="31931"/>
                    <a:pt x="14095" y="31972"/>
                    <a:pt x="14616" y="31958"/>
                  </a:cubicBezTo>
                  <a:cubicBezTo>
                    <a:pt x="14803" y="31958"/>
                    <a:pt x="15017" y="31985"/>
                    <a:pt x="15177" y="31904"/>
                  </a:cubicBezTo>
                  <a:cubicBezTo>
                    <a:pt x="15564" y="31731"/>
                    <a:pt x="15979" y="31758"/>
                    <a:pt x="16380" y="31744"/>
                  </a:cubicBezTo>
                  <a:cubicBezTo>
                    <a:pt x="16513" y="31744"/>
                    <a:pt x="16674" y="31771"/>
                    <a:pt x="16781" y="31705"/>
                  </a:cubicBezTo>
                  <a:cubicBezTo>
                    <a:pt x="17248" y="31464"/>
                    <a:pt x="17742" y="31530"/>
                    <a:pt x="18223" y="31530"/>
                  </a:cubicBezTo>
                  <a:cubicBezTo>
                    <a:pt x="18984" y="31518"/>
                    <a:pt x="19747" y="31518"/>
                    <a:pt x="20521" y="31504"/>
                  </a:cubicBezTo>
                  <a:cubicBezTo>
                    <a:pt x="20735" y="31504"/>
                    <a:pt x="20962" y="31518"/>
                    <a:pt x="21149" y="31424"/>
                  </a:cubicBezTo>
                  <a:cubicBezTo>
                    <a:pt x="21496" y="31277"/>
                    <a:pt x="21844" y="31277"/>
                    <a:pt x="22191" y="31277"/>
                  </a:cubicBezTo>
                  <a:cubicBezTo>
                    <a:pt x="22752" y="31290"/>
                    <a:pt x="23233" y="31063"/>
                    <a:pt x="23781" y="30916"/>
                  </a:cubicBezTo>
                  <a:cubicBezTo>
                    <a:pt x="23808" y="30502"/>
                    <a:pt x="23808" y="30128"/>
                    <a:pt x="23835" y="29754"/>
                  </a:cubicBezTo>
                  <a:cubicBezTo>
                    <a:pt x="23848" y="29393"/>
                    <a:pt x="23821" y="29033"/>
                    <a:pt x="23888" y="28698"/>
                  </a:cubicBezTo>
                  <a:cubicBezTo>
                    <a:pt x="23968" y="28297"/>
                    <a:pt x="23861" y="27950"/>
                    <a:pt x="23781" y="27576"/>
                  </a:cubicBezTo>
                  <a:cubicBezTo>
                    <a:pt x="23755" y="27416"/>
                    <a:pt x="23767" y="27255"/>
                    <a:pt x="23767" y="27082"/>
                  </a:cubicBezTo>
                  <a:lnTo>
                    <a:pt x="23767" y="25452"/>
                  </a:lnTo>
                  <a:cubicBezTo>
                    <a:pt x="23767" y="25265"/>
                    <a:pt x="23808" y="25051"/>
                    <a:pt x="23728" y="24891"/>
                  </a:cubicBezTo>
                  <a:cubicBezTo>
                    <a:pt x="23447" y="24236"/>
                    <a:pt x="23541" y="23555"/>
                    <a:pt x="23527" y="22873"/>
                  </a:cubicBezTo>
                  <a:cubicBezTo>
                    <a:pt x="23500" y="22219"/>
                    <a:pt x="23594" y="21564"/>
                    <a:pt x="23354" y="20936"/>
                  </a:cubicBezTo>
                  <a:cubicBezTo>
                    <a:pt x="23286" y="20762"/>
                    <a:pt x="23313" y="20562"/>
                    <a:pt x="23313" y="20361"/>
                  </a:cubicBezTo>
                  <a:cubicBezTo>
                    <a:pt x="23313" y="19880"/>
                    <a:pt x="23327" y="19387"/>
                    <a:pt x="23313" y="18892"/>
                  </a:cubicBezTo>
                  <a:cubicBezTo>
                    <a:pt x="23313" y="18705"/>
                    <a:pt x="23354" y="18491"/>
                    <a:pt x="23286" y="18331"/>
                  </a:cubicBezTo>
                  <a:cubicBezTo>
                    <a:pt x="23060" y="17810"/>
                    <a:pt x="23113" y="17262"/>
                    <a:pt x="23113" y="16715"/>
                  </a:cubicBezTo>
                  <a:cubicBezTo>
                    <a:pt x="23099" y="16100"/>
                    <a:pt x="23167" y="15472"/>
                    <a:pt x="22899" y="14871"/>
                  </a:cubicBezTo>
                  <a:cubicBezTo>
                    <a:pt x="22819" y="14684"/>
                    <a:pt x="22859" y="14443"/>
                    <a:pt x="22859" y="14230"/>
                  </a:cubicBezTo>
                  <a:cubicBezTo>
                    <a:pt x="22859" y="13161"/>
                    <a:pt x="22873" y="12105"/>
                    <a:pt x="22873" y="11036"/>
                  </a:cubicBezTo>
                  <a:cubicBezTo>
                    <a:pt x="22873" y="10769"/>
                    <a:pt x="22886" y="10475"/>
                    <a:pt x="22805" y="10222"/>
                  </a:cubicBezTo>
                  <a:cubicBezTo>
                    <a:pt x="22659" y="9767"/>
                    <a:pt x="22672" y="9313"/>
                    <a:pt x="22659" y="8859"/>
                  </a:cubicBezTo>
                  <a:cubicBezTo>
                    <a:pt x="22659" y="8631"/>
                    <a:pt x="22645" y="8417"/>
                    <a:pt x="22606" y="8204"/>
                  </a:cubicBezTo>
                  <a:cubicBezTo>
                    <a:pt x="22405" y="6975"/>
                    <a:pt x="22205" y="5733"/>
                    <a:pt x="21991" y="4504"/>
                  </a:cubicBezTo>
                  <a:cubicBezTo>
                    <a:pt x="21938" y="4156"/>
                    <a:pt x="21804" y="3822"/>
                    <a:pt x="21777" y="3474"/>
                  </a:cubicBezTo>
                  <a:cubicBezTo>
                    <a:pt x="21751" y="3034"/>
                    <a:pt x="21644" y="2619"/>
                    <a:pt x="21430" y="2272"/>
                  </a:cubicBezTo>
                  <a:cubicBezTo>
                    <a:pt x="21042" y="2045"/>
                    <a:pt x="20655" y="1965"/>
                    <a:pt x="20240" y="1965"/>
                  </a:cubicBezTo>
                  <a:cubicBezTo>
                    <a:pt x="18691" y="1965"/>
                    <a:pt x="17128" y="1938"/>
                    <a:pt x="15578" y="1925"/>
                  </a:cubicBezTo>
                  <a:cubicBezTo>
                    <a:pt x="15538" y="1925"/>
                    <a:pt x="15484" y="1965"/>
                    <a:pt x="15391" y="2005"/>
                  </a:cubicBezTo>
                  <a:cubicBezTo>
                    <a:pt x="15351" y="2379"/>
                    <a:pt x="15284" y="2767"/>
                    <a:pt x="15484" y="3194"/>
                  </a:cubicBezTo>
                  <a:cubicBezTo>
                    <a:pt x="15792" y="3194"/>
                    <a:pt x="16086" y="3221"/>
                    <a:pt x="16380" y="3194"/>
                  </a:cubicBezTo>
                  <a:cubicBezTo>
                    <a:pt x="16900" y="3168"/>
                    <a:pt x="17355" y="3301"/>
                    <a:pt x="17755" y="3688"/>
                  </a:cubicBezTo>
                  <a:cubicBezTo>
                    <a:pt x="17782" y="4089"/>
                    <a:pt x="17823" y="4504"/>
                    <a:pt x="17862" y="4944"/>
                  </a:cubicBezTo>
                  <a:cubicBezTo>
                    <a:pt x="18103" y="4971"/>
                    <a:pt x="18304" y="4997"/>
                    <a:pt x="18477" y="4984"/>
                  </a:cubicBezTo>
                  <a:cubicBezTo>
                    <a:pt x="18984" y="4944"/>
                    <a:pt x="19453" y="5077"/>
                    <a:pt x="19907" y="5238"/>
                  </a:cubicBezTo>
                  <a:cubicBezTo>
                    <a:pt x="20147" y="5332"/>
                    <a:pt x="20267" y="5465"/>
                    <a:pt x="20308" y="5706"/>
                  </a:cubicBezTo>
                  <a:cubicBezTo>
                    <a:pt x="20320" y="5813"/>
                    <a:pt x="20320" y="5920"/>
                    <a:pt x="20320" y="6027"/>
                  </a:cubicBezTo>
                  <a:cubicBezTo>
                    <a:pt x="20334" y="6734"/>
                    <a:pt x="20254" y="7443"/>
                    <a:pt x="20534" y="8124"/>
                  </a:cubicBezTo>
                  <a:cubicBezTo>
                    <a:pt x="20575" y="8218"/>
                    <a:pt x="20548" y="8337"/>
                    <a:pt x="20548" y="8444"/>
                  </a:cubicBezTo>
                  <a:cubicBezTo>
                    <a:pt x="20561" y="9073"/>
                    <a:pt x="20495" y="9700"/>
                    <a:pt x="20735" y="10302"/>
                  </a:cubicBezTo>
                  <a:cubicBezTo>
                    <a:pt x="20789" y="10422"/>
                    <a:pt x="20748" y="10569"/>
                    <a:pt x="20762" y="10703"/>
                  </a:cubicBezTo>
                  <a:cubicBezTo>
                    <a:pt x="20775" y="10876"/>
                    <a:pt x="20775" y="11050"/>
                    <a:pt x="20842" y="11184"/>
                  </a:cubicBezTo>
                  <a:cubicBezTo>
                    <a:pt x="21042" y="11624"/>
                    <a:pt x="21056" y="12092"/>
                    <a:pt x="21015" y="12546"/>
                  </a:cubicBezTo>
                  <a:cubicBezTo>
                    <a:pt x="20935" y="13375"/>
                    <a:pt x="21282" y="14149"/>
                    <a:pt x="21270" y="14964"/>
                  </a:cubicBezTo>
                  <a:cubicBezTo>
                    <a:pt x="21469" y="15379"/>
                    <a:pt x="21483" y="15806"/>
                    <a:pt x="21483" y="16246"/>
                  </a:cubicBezTo>
                  <a:cubicBezTo>
                    <a:pt x="21483" y="16380"/>
                    <a:pt x="21483" y="16528"/>
                    <a:pt x="21537" y="16647"/>
                  </a:cubicBezTo>
                  <a:cubicBezTo>
                    <a:pt x="21710" y="17009"/>
                    <a:pt x="21683" y="17383"/>
                    <a:pt x="21697" y="17770"/>
                  </a:cubicBezTo>
                  <a:cubicBezTo>
                    <a:pt x="21697" y="18090"/>
                    <a:pt x="21630" y="18451"/>
                    <a:pt x="21737" y="18745"/>
                  </a:cubicBezTo>
                  <a:cubicBezTo>
                    <a:pt x="21964" y="19387"/>
                    <a:pt x="21884" y="20028"/>
                    <a:pt x="21911" y="20682"/>
                  </a:cubicBezTo>
                  <a:cubicBezTo>
                    <a:pt x="21924" y="20949"/>
                    <a:pt x="21844" y="21257"/>
                    <a:pt x="21950" y="21484"/>
                  </a:cubicBezTo>
                  <a:cubicBezTo>
                    <a:pt x="22244" y="22152"/>
                    <a:pt x="22137" y="22820"/>
                    <a:pt x="22164" y="23502"/>
                  </a:cubicBezTo>
                  <a:cubicBezTo>
                    <a:pt x="22164" y="23769"/>
                    <a:pt x="22111" y="24075"/>
                    <a:pt x="22218" y="24303"/>
                  </a:cubicBezTo>
                  <a:cubicBezTo>
                    <a:pt x="22392" y="24743"/>
                    <a:pt x="22338" y="25158"/>
                    <a:pt x="22285" y="25586"/>
                  </a:cubicBezTo>
                  <a:cubicBezTo>
                    <a:pt x="22231" y="25933"/>
                    <a:pt x="22218" y="26293"/>
                    <a:pt x="22178" y="26641"/>
                  </a:cubicBezTo>
                  <a:cubicBezTo>
                    <a:pt x="22125" y="27296"/>
                    <a:pt x="22071" y="27937"/>
                    <a:pt x="22018" y="28618"/>
                  </a:cubicBezTo>
                  <a:close/>
                  <a:moveTo>
                    <a:pt x="7121" y="1538"/>
                  </a:moveTo>
                  <a:cubicBezTo>
                    <a:pt x="6948" y="2419"/>
                    <a:pt x="6934" y="3862"/>
                    <a:pt x="7094" y="4543"/>
                  </a:cubicBezTo>
                  <a:cubicBezTo>
                    <a:pt x="7709" y="4557"/>
                    <a:pt x="8323" y="4650"/>
                    <a:pt x="8938" y="4409"/>
                  </a:cubicBezTo>
                  <a:cubicBezTo>
                    <a:pt x="9125" y="4343"/>
                    <a:pt x="9365" y="4356"/>
                    <a:pt x="9579" y="4329"/>
                  </a:cubicBezTo>
                  <a:cubicBezTo>
                    <a:pt x="10194" y="4249"/>
                    <a:pt x="10822" y="4236"/>
                    <a:pt x="11410" y="4062"/>
                  </a:cubicBezTo>
                  <a:cubicBezTo>
                    <a:pt x="11891" y="3902"/>
                    <a:pt x="12358" y="3889"/>
                    <a:pt x="12853" y="3875"/>
                  </a:cubicBezTo>
                  <a:cubicBezTo>
                    <a:pt x="13334" y="3848"/>
                    <a:pt x="13827" y="3929"/>
                    <a:pt x="14282" y="3822"/>
                  </a:cubicBezTo>
                  <a:cubicBezTo>
                    <a:pt x="14402" y="3554"/>
                    <a:pt x="14522" y="3314"/>
                    <a:pt x="14643" y="3073"/>
                  </a:cubicBezTo>
                  <a:cubicBezTo>
                    <a:pt x="14536" y="2699"/>
                    <a:pt x="14469" y="2352"/>
                    <a:pt x="14590" y="1951"/>
                  </a:cubicBezTo>
                  <a:cubicBezTo>
                    <a:pt x="14683" y="1631"/>
                    <a:pt x="14643" y="1256"/>
                    <a:pt x="14563" y="896"/>
                  </a:cubicBezTo>
                  <a:cubicBezTo>
                    <a:pt x="14442" y="870"/>
                    <a:pt x="14335" y="816"/>
                    <a:pt x="14242" y="816"/>
                  </a:cubicBezTo>
                  <a:cubicBezTo>
                    <a:pt x="13373" y="802"/>
                    <a:pt x="12491" y="856"/>
                    <a:pt x="11624" y="776"/>
                  </a:cubicBezTo>
                  <a:cubicBezTo>
                    <a:pt x="10728" y="695"/>
                    <a:pt x="9873" y="1043"/>
                    <a:pt x="8978" y="936"/>
                  </a:cubicBezTo>
                  <a:cubicBezTo>
                    <a:pt x="8911" y="923"/>
                    <a:pt x="8831" y="1003"/>
                    <a:pt x="8765" y="1030"/>
                  </a:cubicBezTo>
                  <a:cubicBezTo>
                    <a:pt x="8644" y="1083"/>
                    <a:pt x="8524" y="1150"/>
                    <a:pt x="8390" y="1190"/>
                  </a:cubicBezTo>
                  <a:cubicBezTo>
                    <a:pt x="7976" y="1310"/>
                    <a:pt x="7562" y="1417"/>
                    <a:pt x="7121" y="1538"/>
                  </a:cubicBezTo>
                  <a:close/>
                  <a:moveTo>
                    <a:pt x="5090" y="6534"/>
                  </a:moveTo>
                  <a:cubicBezTo>
                    <a:pt x="5357" y="6547"/>
                    <a:pt x="5571" y="6588"/>
                    <a:pt x="5785" y="6588"/>
                  </a:cubicBezTo>
                  <a:lnTo>
                    <a:pt x="8310" y="6588"/>
                  </a:lnTo>
                  <a:cubicBezTo>
                    <a:pt x="8777" y="6588"/>
                    <a:pt x="9232" y="6614"/>
                    <a:pt x="9673" y="6427"/>
                  </a:cubicBezTo>
                  <a:cubicBezTo>
                    <a:pt x="9819" y="6360"/>
                    <a:pt x="10006" y="6347"/>
                    <a:pt x="10154" y="6374"/>
                  </a:cubicBezTo>
                  <a:cubicBezTo>
                    <a:pt x="11022" y="6494"/>
                    <a:pt x="11811" y="6066"/>
                    <a:pt x="12652" y="6093"/>
                  </a:cubicBezTo>
                  <a:cubicBezTo>
                    <a:pt x="13147" y="5852"/>
                    <a:pt x="13667" y="5933"/>
                    <a:pt x="14175" y="5920"/>
                  </a:cubicBezTo>
                  <a:cubicBezTo>
                    <a:pt x="14429" y="5906"/>
                    <a:pt x="14683" y="5906"/>
                    <a:pt x="14896" y="5813"/>
                  </a:cubicBezTo>
                  <a:cubicBezTo>
                    <a:pt x="15217" y="5692"/>
                    <a:pt x="15525" y="5679"/>
                    <a:pt x="15858" y="5665"/>
                  </a:cubicBezTo>
                  <a:cubicBezTo>
                    <a:pt x="16179" y="5652"/>
                    <a:pt x="16499" y="5719"/>
                    <a:pt x="16793" y="5599"/>
                  </a:cubicBezTo>
                  <a:cubicBezTo>
                    <a:pt x="17061" y="5198"/>
                    <a:pt x="17141" y="4771"/>
                    <a:pt x="17101" y="4329"/>
                  </a:cubicBezTo>
                  <a:cubicBezTo>
                    <a:pt x="17074" y="4116"/>
                    <a:pt x="16954" y="3982"/>
                    <a:pt x="16727" y="3969"/>
                  </a:cubicBezTo>
                  <a:cubicBezTo>
                    <a:pt x="16300" y="3955"/>
                    <a:pt x="15872" y="3969"/>
                    <a:pt x="15457" y="3969"/>
                  </a:cubicBezTo>
                  <a:cubicBezTo>
                    <a:pt x="15137" y="4610"/>
                    <a:pt x="15137" y="4610"/>
                    <a:pt x="14536" y="4623"/>
                  </a:cubicBezTo>
                  <a:cubicBezTo>
                    <a:pt x="14296" y="4623"/>
                    <a:pt x="14041" y="4610"/>
                    <a:pt x="13801" y="4623"/>
                  </a:cubicBezTo>
                  <a:cubicBezTo>
                    <a:pt x="13053" y="4650"/>
                    <a:pt x="12278" y="4504"/>
                    <a:pt x="11543" y="4810"/>
                  </a:cubicBezTo>
                  <a:cubicBezTo>
                    <a:pt x="11423" y="4851"/>
                    <a:pt x="11276" y="4810"/>
                    <a:pt x="11143" y="4824"/>
                  </a:cubicBezTo>
                  <a:cubicBezTo>
                    <a:pt x="10982" y="4851"/>
                    <a:pt x="10808" y="4864"/>
                    <a:pt x="10662" y="4917"/>
                  </a:cubicBezTo>
                  <a:cubicBezTo>
                    <a:pt x="10327" y="5065"/>
                    <a:pt x="9980" y="5077"/>
                    <a:pt x="9620" y="5077"/>
                  </a:cubicBezTo>
                  <a:cubicBezTo>
                    <a:pt x="9459" y="5077"/>
                    <a:pt x="9285" y="5077"/>
                    <a:pt x="9139" y="5131"/>
                  </a:cubicBezTo>
                  <a:cubicBezTo>
                    <a:pt x="8284" y="5425"/>
                    <a:pt x="7415" y="5238"/>
                    <a:pt x="6547" y="5265"/>
                  </a:cubicBezTo>
                  <a:cubicBezTo>
                    <a:pt x="6346" y="5278"/>
                    <a:pt x="6199" y="5158"/>
                    <a:pt x="6119" y="4958"/>
                  </a:cubicBezTo>
                  <a:cubicBezTo>
                    <a:pt x="6066" y="4837"/>
                    <a:pt x="6012" y="4717"/>
                    <a:pt x="5972" y="4623"/>
                  </a:cubicBezTo>
                  <a:cubicBezTo>
                    <a:pt x="5571" y="4530"/>
                    <a:pt x="5277" y="4637"/>
                    <a:pt x="5024" y="4917"/>
                  </a:cubicBezTo>
                  <a:cubicBezTo>
                    <a:pt x="4997" y="5412"/>
                    <a:pt x="4956" y="5933"/>
                    <a:pt x="5090" y="6534"/>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7"/>
            <p:cNvSpPr/>
            <p:nvPr/>
          </p:nvSpPr>
          <p:spPr>
            <a:xfrm>
              <a:off x="4399775" y="1390375"/>
              <a:ext cx="2164800" cy="2878893"/>
            </a:xfrm>
            <a:custGeom>
              <a:avLst/>
              <a:gdLst/>
              <a:ahLst/>
              <a:cxnLst/>
              <a:rect l="l" t="t" r="r" b="b"/>
              <a:pathLst>
                <a:path w="25186" h="33494" extrusionOk="0">
                  <a:moveTo>
                    <a:pt x="11597" y="1256"/>
                  </a:moveTo>
                  <a:cubicBezTo>
                    <a:pt x="11692" y="1256"/>
                    <a:pt x="11785" y="1269"/>
                    <a:pt x="11865" y="1269"/>
                  </a:cubicBezTo>
                  <a:cubicBezTo>
                    <a:pt x="12185" y="1295"/>
                    <a:pt x="12533" y="1309"/>
                    <a:pt x="12974" y="1309"/>
                  </a:cubicBezTo>
                  <a:lnTo>
                    <a:pt x="13628" y="1309"/>
                  </a:lnTo>
                  <a:cubicBezTo>
                    <a:pt x="13842" y="1309"/>
                    <a:pt x="14056" y="1295"/>
                    <a:pt x="14270" y="1295"/>
                  </a:cubicBezTo>
                  <a:lnTo>
                    <a:pt x="14497" y="1295"/>
                  </a:lnTo>
                  <a:cubicBezTo>
                    <a:pt x="14510" y="1295"/>
                    <a:pt x="14551" y="1309"/>
                    <a:pt x="14590" y="1322"/>
                  </a:cubicBezTo>
                  <a:cubicBezTo>
                    <a:pt x="14657" y="1643"/>
                    <a:pt x="14644" y="1897"/>
                    <a:pt x="14590" y="2111"/>
                  </a:cubicBezTo>
                  <a:cubicBezTo>
                    <a:pt x="14457" y="2538"/>
                    <a:pt x="14524" y="2913"/>
                    <a:pt x="14617" y="3273"/>
                  </a:cubicBezTo>
                  <a:lnTo>
                    <a:pt x="14350" y="3807"/>
                  </a:lnTo>
                  <a:cubicBezTo>
                    <a:pt x="14230" y="3834"/>
                    <a:pt x="14082" y="3848"/>
                    <a:pt x="13909" y="3848"/>
                  </a:cubicBezTo>
                  <a:cubicBezTo>
                    <a:pt x="13815" y="3848"/>
                    <a:pt x="13708" y="3834"/>
                    <a:pt x="13602" y="3834"/>
                  </a:cubicBezTo>
                  <a:lnTo>
                    <a:pt x="13028" y="3834"/>
                  </a:lnTo>
                  <a:cubicBezTo>
                    <a:pt x="12559" y="3848"/>
                    <a:pt x="12078" y="3874"/>
                    <a:pt x="11585" y="4035"/>
                  </a:cubicBezTo>
                  <a:cubicBezTo>
                    <a:pt x="11211" y="4155"/>
                    <a:pt x="10796" y="4195"/>
                    <a:pt x="10368" y="4235"/>
                  </a:cubicBezTo>
                  <a:cubicBezTo>
                    <a:pt x="10181" y="4249"/>
                    <a:pt x="9981" y="4261"/>
                    <a:pt x="9794" y="4288"/>
                  </a:cubicBezTo>
                  <a:cubicBezTo>
                    <a:pt x="9727" y="4302"/>
                    <a:pt x="9674" y="4302"/>
                    <a:pt x="9593" y="4302"/>
                  </a:cubicBezTo>
                  <a:cubicBezTo>
                    <a:pt x="9447" y="4315"/>
                    <a:pt x="9260" y="4329"/>
                    <a:pt x="9086" y="4395"/>
                  </a:cubicBezTo>
                  <a:cubicBezTo>
                    <a:pt x="8845" y="4489"/>
                    <a:pt x="8578" y="4542"/>
                    <a:pt x="8218" y="4542"/>
                  </a:cubicBezTo>
                  <a:cubicBezTo>
                    <a:pt x="8070" y="4542"/>
                    <a:pt x="7897" y="4529"/>
                    <a:pt x="7737" y="4516"/>
                  </a:cubicBezTo>
                  <a:lnTo>
                    <a:pt x="7577" y="4516"/>
                  </a:lnTo>
                  <a:cubicBezTo>
                    <a:pt x="7470" y="3848"/>
                    <a:pt x="7483" y="2738"/>
                    <a:pt x="7603" y="1977"/>
                  </a:cubicBezTo>
                  <a:cubicBezTo>
                    <a:pt x="7684" y="1963"/>
                    <a:pt x="7750" y="1937"/>
                    <a:pt x="7830" y="1924"/>
                  </a:cubicBezTo>
                  <a:cubicBezTo>
                    <a:pt x="8138" y="1844"/>
                    <a:pt x="8432" y="1764"/>
                    <a:pt x="8726" y="1670"/>
                  </a:cubicBezTo>
                  <a:cubicBezTo>
                    <a:pt x="8833" y="1643"/>
                    <a:pt x="8939" y="1589"/>
                    <a:pt x="9032" y="1550"/>
                  </a:cubicBezTo>
                  <a:cubicBezTo>
                    <a:pt x="9059" y="1536"/>
                    <a:pt x="9100" y="1509"/>
                    <a:pt x="9126" y="1496"/>
                  </a:cubicBezTo>
                  <a:cubicBezTo>
                    <a:pt x="9166" y="1482"/>
                    <a:pt x="9207" y="1456"/>
                    <a:pt x="9233" y="1443"/>
                  </a:cubicBezTo>
                  <a:lnTo>
                    <a:pt x="9246" y="1429"/>
                  </a:lnTo>
                  <a:cubicBezTo>
                    <a:pt x="9367" y="1443"/>
                    <a:pt x="9487" y="1443"/>
                    <a:pt x="9607" y="1443"/>
                  </a:cubicBezTo>
                  <a:cubicBezTo>
                    <a:pt x="9955" y="1443"/>
                    <a:pt x="10302" y="1402"/>
                    <a:pt x="10636" y="1349"/>
                  </a:cubicBezTo>
                  <a:cubicBezTo>
                    <a:pt x="10970" y="1309"/>
                    <a:pt x="11291" y="1256"/>
                    <a:pt x="11597" y="1256"/>
                  </a:cubicBezTo>
                  <a:close/>
                  <a:moveTo>
                    <a:pt x="11597" y="734"/>
                  </a:moveTo>
                  <a:cubicBezTo>
                    <a:pt x="11250" y="734"/>
                    <a:pt x="10903" y="775"/>
                    <a:pt x="10569" y="828"/>
                  </a:cubicBezTo>
                  <a:cubicBezTo>
                    <a:pt x="10235" y="868"/>
                    <a:pt x="9914" y="921"/>
                    <a:pt x="9607" y="921"/>
                  </a:cubicBezTo>
                  <a:cubicBezTo>
                    <a:pt x="9487" y="921"/>
                    <a:pt x="9380" y="909"/>
                    <a:pt x="9260" y="895"/>
                  </a:cubicBezTo>
                  <a:lnTo>
                    <a:pt x="9219" y="895"/>
                  </a:lnTo>
                  <a:cubicBezTo>
                    <a:pt x="9100" y="895"/>
                    <a:pt x="9020" y="948"/>
                    <a:pt x="8952" y="989"/>
                  </a:cubicBezTo>
                  <a:cubicBezTo>
                    <a:pt x="8939" y="1002"/>
                    <a:pt x="8913" y="1015"/>
                    <a:pt x="8913" y="1015"/>
                  </a:cubicBezTo>
                  <a:cubicBezTo>
                    <a:pt x="8872" y="1028"/>
                    <a:pt x="8833" y="1055"/>
                    <a:pt x="8792" y="1069"/>
                  </a:cubicBezTo>
                  <a:cubicBezTo>
                    <a:pt x="8726" y="1108"/>
                    <a:pt x="8645" y="1149"/>
                    <a:pt x="8578" y="1162"/>
                  </a:cubicBezTo>
                  <a:cubicBezTo>
                    <a:pt x="8284" y="1242"/>
                    <a:pt x="7990" y="1322"/>
                    <a:pt x="7684" y="1402"/>
                  </a:cubicBezTo>
                  <a:cubicBezTo>
                    <a:pt x="7563" y="1443"/>
                    <a:pt x="7443" y="1470"/>
                    <a:pt x="7309" y="1509"/>
                  </a:cubicBezTo>
                  <a:lnTo>
                    <a:pt x="7149" y="1550"/>
                  </a:lnTo>
                  <a:lnTo>
                    <a:pt x="7122" y="1710"/>
                  </a:lnTo>
                  <a:cubicBezTo>
                    <a:pt x="6935" y="2619"/>
                    <a:pt x="6921" y="4101"/>
                    <a:pt x="7096" y="4836"/>
                  </a:cubicBezTo>
                  <a:lnTo>
                    <a:pt x="7149" y="5023"/>
                  </a:lnTo>
                  <a:lnTo>
                    <a:pt x="7349" y="5036"/>
                  </a:lnTo>
                  <a:cubicBezTo>
                    <a:pt x="7470" y="5036"/>
                    <a:pt x="7589" y="5036"/>
                    <a:pt x="7710" y="5050"/>
                  </a:cubicBezTo>
                  <a:cubicBezTo>
                    <a:pt x="7883" y="5063"/>
                    <a:pt x="8058" y="5063"/>
                    <a:pt x="8218" y="5063"/>
                  </a:cubicBezTo>
                  <a:cubicBezTo>
                    <a:pt x="8645" y="5063"/>
                    <a:pt x="8979" y="5010"/>
                    <a:pt x="9287" y="4890"/>
                  </a:cubicBezTo>
                  <a:cubicBezTo>
                    <a:pt x="9380" y="4849"/>
                    <a:pt x="9501" y="4849"/>
                    <a:pt x="9634" y="4836"/>
                  </a:cubicBezTo>
                  <a:cubicBezTo>
                    <a:pt x="9714" y="4836"/>
                    <a:pt x="9781" y="4823"/>
                    <a:pt x="9861" y="4810"/>
                  </a:cubicBezTo>
                  <a:cubicBezTo>
                    <a:pt x="10048" y="4796"/>
                    <a:pt x="10235" y="4769"/>
                    <a:pt x="10409" y="4756"/>
                  </a:cubicBezTo>
                  <a:cubicBezTo>
                    <a:pt x="10849" y="4716"/>
                    <a:pt x="11304" y="4676"/>
                    <a:pt x="11745" y="4529"/>
                  </a:cubicBezTo>
                  <a:cubicBezTo>
                    <a:pt x="12173" y="4395"/>
                    <a:pt x="12600" y="4382"/>
                    <a:pt x="13054" y="4368"/>
                  </a:cubicBezTo>
                  <a:lnTo>
                    <a:pt x="13121" y="4368"/>
                  </a:lnTo>
                  <a:cubicBezTo>
                    <a:pt x="13165" y="4364"/>
                    <a:pt x="13214" y="4363"/>
                    <a:pt x="13266" y="4363"/>
                  </a:cubicBezTo>
                  <a:cubicBezTo>
                    <a:pt x="13369" y="4363"/>
                    <a:pt x="13482" y="4368"/>
                    <a:pt x="13589" y="4368"/>
                  </a:cubicBezTo>
                  <a:lnTo>
                    <a:pt x="13909" y="4368"/>
                  </a:lnTo>
                  <a:cubicBezTo>
                    <a:pt x="14189" y="4368"/>
                    <a:pt x="14403" y="4355"/>
                    <a:pt x="14590" y="4302"/>
                  </a:cubicBezTo>
                  <a:lnTo>
                    <a:pt x="14711" y="4275"/>
                  </a:lnTo>
                  <a:lnTo>
                    <a:pt x="15178" y="3313"/>
                  </a:lnTo>
                  <a:lnTo>
                    <a:pt x="15151" y="3219"/>
                  </a:lnTo>
                  <a:cubicBezTo>
                    <a:pt x="15058" y="2913"/>
                    <a:pt x="14991" y="2592"/>
                    <a:pt x="15098" y="2257"/>
                  </a:cubicBezTo>
                  <a:cubicBezTo>
                    <a:pt x="15192" y="1937"/>
                    <a:pt x="15192" y="1536"/>
                    <a:pt x="15071" y="1069"/>
                  </a:cubicBezTo>
                  <a:lnTo>
                    <a:pt x="15044" y="909"/>
                  </a:lnTo>
                  <a:lnTo>
                    <a:pt x="14884" y="868"/>
                  </a:lnTo>
                  <a:cubicBezTo>
                    <a:pt x="14857" y="855"/>
                    <a:pt x="14818" y="841"/>
                    <a:pt x="14791" y="841"/>
                  </a:cubicBezTo>
                  <a:cubicBezTo>
                    <a:pt x="14711" y="802"/>
                    <a:pt x="14604" y="775"/>
                    <a:pt x="14497" y="775"/>
                  </a:cubicBezTo>
                  <a:cubicBezTo>
                    <a:pt x="14399" y="770"/>
                    <a:pt x="14301" y="769"/>
                    <a:pt x="14203" y="769"/>
                  </a:cubicBezTo>
                  <a:cubicBezTo>
                    <a:pt x="14007" y="769"/>
                    <a:pt x="13811" y="775"/>
                    <a:pt x="13615" y="775"/>
                  </a:cubicBezTo>
                  <a:cubicBezTo>
                    <a:pt x="13402" y="775"/>
                    <a:pt x="13188" y="788"/>
                    <a:pt x="12974" y="788"/>
                  </a:cubicBezTo>
                  <a:cubicBezTo>
                    <a:pt x="12547" y="788"/>
                    <a:pt x="12212" y="775"/>
                    <a:pt x="11905" y="748"/>
                  </a:cubicBezTo>
                  <a:cubicBezTo>
                    <a:pt x="11811" y="734"/>
                    <a:pt x="11704" y="734"/>
                    <a:pt x="11597" y="734"/>
                  </a:cubicBezTo>
                  <a:close/>
                  <a:moveTo>
                    <a:pt x="16448" y="4448"/>
                  </a:moveTo>
                  <a:cubicBezTo>
                    <a:pt x="16648" y="4448"/>
                    <a:pt x="16822" y="4448"/>
                    <a:pt x="16968" y="4462"/>
                  </a:cubicBezTo>
                  <a:cubicBezTo>
                    <a:pt x="17036" y="4462"/>
                    <a:pt x="17075" y="4462"/>
                    <a:pt x="17089" y="4582"/>
                  </a:cubicBezTo>
                  <a:cubicBezTo>
                    <a:pt x="17129" y="4970"/>
                    <a:pt x="17062" y="5291"/>
                    <a:pt x="16875" y="5611"/>
                  </a:cubicBezTo>
                  <a:cubicBezTo>
                    <a:pt x="16795" y="5624"/>
                    <a:pt x="16701" y="5638"/>
                    <a:pt x="16581" y="5638"/>
                  </a:cubicBezTo>
                  <a:lnTo>
                    <a:pt x="16394" y="5638"/>
                  </a:lnTo>
                  <a:cubicBezTo>
                    <a:pt x="16300" y="5624"/>
                    <a:pt x="16207" y="5624"/>
                    <a:pt x="16100" y="5624"/>
                  </a:cubicBezTo>
                  <a:cubicBezTo>
                    <a:pt x="15766" y="5638"/>
                    <a:pt x="15418" y="5651"/>
                    <a:pt x="15044" y="5798"/>
                  </a:cubicBezTo>
                  <a:cubicBezTo>
                    <a:pt x="14911" y="5865"/>
                    <a:pt x="14711" y="5865"/>
                    <a:pt x="14510" y="5878"/>
                  </a:cubicBezTo>
                  <a:lnTo>
                    <a:pt x="13949" y="5878"/>
                  </a:lnTo>
                  <a:cubicBezTo>
                    <a:pt x="13602" y="5878"/>
                    <a:pt x="13227" y="5891"/>
                    <a:pt x="12853" y="6052"/>
                  </a:cubicBezTo>
                  <a:cubicBezTo>
                    <a:pt x="12466" y="6052"/>
                    <a:pt x="12092" y="6132"/>
                    <a:pt x="11731" y="6212"/>
                  </a:cubicBezTo>
                  <a:cubicBezTo>
                    <a:pt x="11384" y="6279"/>
                    <a:pt x="11063" y="6346"/>
                    <a:pt x="10730" y="6346"/>
                  </a:cubicBezTo>
                  <a:cubicBezTo>
                    <a:pt x="10636" y="6346"/>
                    <a:pt x="10543" y="6346"/>
                    <a:pt x="10449" y="6333"/>
                  </a:cubicBezTo>
                  <a:cubicBezTo>
                    <a:pt x="10382" y="6319"/>
                    <a:pt x="10329" y="6319"/>
                    <a:pt x="10261" y="6319"/>
                  </a:cubicBezTo>
                  <a:cubicBezTo>
                    <a:pt x="10155" y="6319"/>
                    <a:pt x="9981" y="6333"/>
                    <a:pt x="9821" y="6399"/>
                  </a:cubicBezTo>
                  <a:cubicBezTo>
                    <a:pt x="9527" y="6533"/>
                    <a:pt x="9207" y="6546"/>
                    <a:pt x="8913" y="6546"/>
                  </a:cubicBezTo>
                  <a:lnTo>
                    <a:pt x="6040" y="6546"/>
                  </a:lnTo>
                  <a:cubicBezTo>
                    <a:pt x="5906" y="6546"/>
                    <a:pt x="5773" y="6533"/>
                    <a:pt x="5626" y="6520"/>
                  </a:cubicBezTo>
                  <a:cubicBezTo>
                    <a:pt x="5599" y="6520"/>
                    <a:pt x="5585" y="6506"/>
                    <a:pt x="5559" y="6506"/>
                  </a:cubicBezTo>
                  <a:cubicBezTo>
                    <a:pt x="5492" y="6078"/>
                    <a:pt x="5519" y="5678"/>
                    <a:pt x="5532" y="5291"/>
                  </a:cubicBezTo>
                  <a:lnTo>
                    <a:pt x="5532" y="5264"/>
                  </a:lnTo>
                  <a:cubicBezTo>
                    <a:pt x="5666" y="5143"/>
                    <a:pt x="5799" y="5090"/>
                    <a:pt x="5960" y="5090"/>
                  </a:cubicBezTo>
                  <a:lnTo>
                    <a:pt x="6040" y="5090"/>
                  </a:lnTo>
                  <a:cubicBezTo>
                    <a:pt x="6066" y="5143"/>
                    <a:pt x="6093" y="5210"/>
                    <a:pt x="6120" y="5277"/>
                  </a:cubicBezTo>
                  <a:cubicBezTo>
                    <a:pt x="6241" y="5585"/>
                    <a:pt x="6481" y="5758"/>
                    <a:pt x="6788" y="5758"/>
                  </a:cubicBezTo>
                  <a:lnTo>
                    <a:pt x="7016" y="5758"/>
                  </a:lnTo>
                  <a:cubicBezTo>
                    <a:pt x="7203" y="5758"/>
                    <a:pt x="7402" y="5772"/>
                    <a:pt x="7589" y="5772"/>
                  </a:cubicBezTo>
                  <a:cubicBezTo>
                    <a:pt x="7790" y="5784"/>
                    <a:pt x="7990" y="5784"/>
                    <a:pt x="8191" y="5784"/>
                  </a:cubicBezTo>
                  <a:cubicBezTo>
                    <a:pt x="8712" y="5784"/>
                    <a:pt x="9113" y="5731"/>
                    <a:pt x="9487" y="5611"/>
                  </a:cubicBezTo>
                  <a:cubicBezTo>
                    <a:pt x="9567" y="5571"/>
                    <a:pt x="9688" y="5571"/>
                    <a:pt x="9807" y="5571"/>
                  </a:cubicBezTo>
                  <a:lnTo>
                    <a:pt x="9941" y="5571"/>
                  </a:lnTo>
                  <a:cubicBezTo>
                    <a:pt x="10261" y="5571"/>
                    <a:pt x="10636" y="5544"/>
                    <a:pt x="11024" y="5384"/>
                  </a:cubicBezTo>
                  <a:cubicBezTo>
                    <a:pt x="11104" y="5357"/>
                    <a:pt x="11223" y="5344"/>
                    <a:pt x="11344" y="5330"/>
                  </a:cubicBezTo>
                  <a:cubicBezTo>
                    <a:pt x="11371" y="5330"/>
                    <a:pt x="11398" y="5317"/>
                    <a:pt x="11424" y="5317"/>
                  </a:cubicBezTo>
                  <a:lnTo>
                    <a:pt x="11651" y="5317"/>
                  </a:lnTo>
                  <a:cubicBezTo>
                    <a:pt x="11704" y="5317"/>
                    <a:pt x="11798" y="5317"/>
                    <a:pt x="11905" y="5277"/>
                  </a:cubicBezTo>
                  <a:cubicBezTo>
                    <a:pt x="12279" y="5130"/>
                    <a:pt x="12666" y="5104"/>
                    <a:pt x="13001" y="5104"/>
                  </a:cubicBezTo>
                  <a:cubicBezTo>
                    <a:pt x="13134" y="5104"/>
                    <a:pt x="13268" y="5104"/>
                    <a:pt x="13402" y="5116"/>
                  </a:cubicBezTo>
                  <a:lnTo>
                    <a:pt x="14804" y="5116"/>
                  </a:lnTo>
                  <a:cubicBezTo>
                    <a:pt x="15125" y="5104"/>
                    <a:pt x="15325" y="5104"/>
                    <a:pt x="15513" y="4970"/>
                  </a:cubicBezTo>
                  <a:cubicBezTo>
                    <a:pt x="15659" y="4863"/>
                    <a:pt x="15739" y="4716"/>
                    <a:pt x="15887" y="4448"/>
                  </a:cubicBezTo>
                  <a:close/>
                  <a:moveTo>
                    <a:pt x="16448" y="3914"/>
                  </a:moveTo>
                  <a:cubicBezTo>
                    <a:pt x="16314" y="3914"/>
                    <a:pt x="16193" y="3928"/>
                    <a:pt x="16074" y="3928"/>
                  </a:cubicBezTo>
                  <a:lnTo>
                    <a:pt x="15552" y="3928"/>
                  </a:lnTo>
                  <a:lnTo>
                    <a:pt x="15486" y="4074"/>
                  </a:lnTo>
                  <a:cubicBezTo>
                    <a:pt x="15352" y="4329"/>
                    <a:pt x="15272" y="4489"/>
                    <a:pt x="15205" y="4542"/>
                  </a:cubicBezTo>
                  <a:cubicBezTo>
                    <a:pt x="15151" y="4569"/>
                    <a:pt x="15005" y="4582"/>
                    <a:pt x="14791" y="4582"/>
                  </a:cubicBezTo>
                  <a:lnTo>
                    <a:pt x="14043" y="4582"/>
                  </a:lnTo>
                  <a:cubicBezTo>
                    <a:pt x="13976" y="4582"/>
                    <a:pt x="13895" y="4596"/>
                    <a:pt x="13802" y="4596"/>
                  </a:cubicBezTo>
                  <a:cubicBezTo>
                    <a:pt x="13682" y="4596"/>
                    <a:pt x="13548" y="4582"/>
                    <a:pt x="13414" y="4582"/>
                  </a:cubicBezTo>
                  <a:cubicBezTo>
                    <a:pt x="13281" y="4582"/>
                    <a:pt x="13147" y="4569"/>
                    <a:pt x="13001" y="4569"/>
                  </a:cubicBezTo>
                  <a:cubicBezTo>
                    <a:pt x="12613" y="4569"/>
                    <a:pt x="12159" y="4596"/>
                    <a:pt x="11704" y="4783"/>
                  </a:cubicBezTo>
                  <a:cubicBezTo>
                    <a:pt x="11704" y="4783"/>
                    <a:pt x="11692" y="4796"/>
                    <a:pt x="11651" y="4796"/>
                  </a:cubicBezTo>
                  <a:lnTo>
                    <a:pt x="11571" y="4796"/>
                  </a:lnTo>
                  <a:cubicBezTo>
                    <a:pt x="11531" y="4783"/>
                    <a:pt x="11505" y="4783"/>
                    <a:pt x="11464" y="4783"/>
                  </a:cubicBezTo>
                  <a:cubicBezTo>
                    <a:pt x="11424" y="4783"/>
                    <a:pt x="11398" y="4783"/>
                    <a:pt x="11357" y="4796"/>
                  </a:cubicBezTo>
                  <a:lnTo>
                    <a:pt x="11291" y="4796"/>
                  </a:lnTo>
                  <a:cubicBezTo>
                    <a:pt x="11143" y="4823"/>
                    <a:pt x="10970" y="4836"/>
                    <a:pt x="10810" y="4903"/>
                  </a:cubicBezTo>
                  <a:cubicBezTo>
                    <a:pt x="10516" y="5023"/>
                    <a:pt x="10208" y="5036"/>
                    <a:pt x="9941" y="5036"/>
                  </a:cubicBezTo>
                  <a:lnTo>
                    <a:pt x="9875" y="5036"/>
                  </a:lnTo>
                  <a:cubicBezTo>
                    <a:pt x="9700" y="5036"/>
                    <a:pt x="9501" y="5036"/>
                    <a:pt x="9313" y="5104"/>
                  </a:cubicBezTo>
                  <a:cubicBezTo>
                    <a:pt x="8993" y="5210"/>
                    <a:pt x="8645" y="5264"/>
                    <a:pt x="8191" y="5264"/>
                  </a:cubicBezTo>
                  <a:cubicBezTo>
                    <a:pt x="8004" y="5264"/>
                    <a:pt x="7803" y="5250"/>
                    <a:pt x="7616" y="5250"/>
                  </a:cubicBezTo>
                  <a:cubicBezTo>
                    <a:pt x="7416" y="5237"/>
                    <a:pt x="7215" y="5223"/>
                    <a:pt x="7016" y="5223"/>
                  </a:cubicBezTo>
                  <a:cubicBezTo>
                    <a:pt x="6935" y="5223"/>
                    <a:pt x="6868" y="5223"/>
                    <a:pt x="6788" y="5237"/>
                  </a:cubicBezTo>
                  <a:cubicBezTo>
                    <a:pt x="6748" y="5237"/>
                    <a:pt x="6681" y="5237"/>
                    <a:pt x="6615" y="5090"/>
                  </a:cubicBezTo>
                  <a:cubicBezTo>
                    <a:pt x="6588" y="4997"/>
                    <a:pt x="6547" y="4903"/>
                    <a:pt x="6508" y="4836"/>
                  </a:cubicBezTo>
                  <a:cubicBezTo>
                    <a:pt x="6494" y="4810"/>
                    <a:pt x="6481" y="4769"/>
                    <a:pt x="6467" y="4742"/>
                  </a:cubicBezTo>
                  <a:lnTo>
                    <a:pt x="6414" y="4623"/>
                  </a:lnTo>
                  <a:lnTo>
                    <a:pt x="6294" y="4596"/>
                  </a:lnTo>
                  <a:cubicBezTo>
                    <a:pt x="6175" y="4566"/>
                    <a:pt x="6061" y="4551"/>
                    <a:pt x="5952" y="4551"/>
                  </a:cubicBezTo>
                  <a:cubicBezTo>
                    <a:pt x="5623" y="4551"/>
                    <a:pt x="5339" y="4689"/>
                    <a:pt x="5078" y="4970"/>
                  </a:cubicBezTo>
                  <a:lnTo>
                    <a:pt x="5024" y="5036"/>
                  </a:lnTo>
                  <a:lnTo>
                    <a:pt x="5012" y="5130"/>
                  </a:lnTo>
                  <a:lnTo>
                    <a:pt x="5012" y="5264"/>
                  </a:lnTo>
                  <a:cubicBezTo>
                    <a:pt x="4985" y="5745"/>
                    <a:pt x="4958" y="6226"/>
                    <a:pt x="5078" y="6814"/>
                  </a:cubicBezTo>
                  <a:lnTo>
                    <a:pt x="5131" y="7001"/>
                  </a:lnTo>
                  <a:lnTo>
                    <a:pt x="5318" y="7014"/>
                  </a:lnTo>
                  <a:cubicBezTo>
                    <a:pt x="5412" y="7027"/>
                    <a:pt x="5492" y="7040"/>
                    <a:pt x="5559" y="7040"/>
                  </a:cubicBezTo>
                  <a:cubicBezTo>
                    <a:pt x="5719" y="7054"/>
                    <a:pt x="5879" y="7081"/>
                    <a:pt x="6027" y="7081"/>
                  </a:cubicBezTo>
                  <a:lnTo>
                    <a:pt x="8913" y="7081"/>
                  </a:lnTo>
                  <a:cubicBezTo>
                    <a:pt x="9260" y="7081"/>
                    <a:pt x="9647" y="7067"/>
                    <a:pt x="10035" y="6894"/>
                  </a:cubicBezTo>
                  <a:cubicBezTo>
                    <a:pt x="10101" y="6867"/>
                    <a:pt x="10181" y="6853"/>
                    <a:pt x="10261" y="6853"/>
                  </a:cubicBezTo>
                  <a:lnTo>
                    <a:pt x="10382" y="6853"/>
                  </a:lnTo>
                  <a:cubicBezTo>
                    <a:pt x="10489" y="6880"/>
                    <a:pt x="10609" y="6880"/>
                    <a:pt x="10730" y="6880"/>
                  </a:cubicBezTo>
                  <a:cubicBezTo>
                    <a:pt x="11117" y="6880"/>
                    <a:pt x="11478" y="6800"/>
                    <a:pt x="11838" y="6734"/>
                  </a:cubicBezTo>
                  <a:cubicBezTo>
                    <a:pt x="12185" y="6659"/>
                    <a:pt x="12499" y="6585"/>
                    <a:pt x="12830" y="6585"/>
                  </a:cubicBezTo>
                  <a:cubicBezTo>
                    <a:pt x="12855" y="6585"/>
                    <a:pt x="12881" y="6585"/>
                    <a:pt x="12907" y="6586"/>
                  </a:cubicBezTo>
                  <a:lnTo>
                    <a:pt x="12974" y="6586"/>
                  </a:lnTo>
                  <a:lnTo>
                    <a:pt x="13028" y="6559"/>
                  </a:lnTo>
                  <a:cubicBezTo>
                    <a:pt x="13301" y="6423"/>
                    <a:pt x="13603" y="6413"/>
                    <a:pt x="13910" y="6413"/>
                  </a:cubicBezTo>
                  <a:cubicBezTo>
                    <a:pt x="13963" y="6413"/>
                    <a:pt x="14016" y="6413"/>
                    <a:pt x="14070" y="6413"/>
                  </a:cubicBezTo>
                  <a:lnTo>
                    <a:pt x="14189" y="6413"/>
                  </a:lnTo>
                  <a:cubicBezTo>
                    <a:pt x="14296" y="6413"/>
                    <a:pt x="14376" y="6413"/>
                    <a:pt x="14444" y="6399"/>
                  </a:cubicBezTo>
                  <a:lnTo>
                    <a:pt x="14537" y="6399"/>
                  </a:lnTo>
                  <a:cubicBezTo>
                    <a:pt x="14764" y="6399"/>
                    <a:pt x="15018" y="6386"/>
                    <a:pt x="15258" y="6292"/>
                  </a:cubicBezTo>
                  <a:cubicBezTo>
                    <a:pt x="15525" y="6172"/>
                    <a:pt x="15819" y="6172"/>
                    <a:pt x="16113" y="6159"/>
                  </a:cubicBezTo>
                  <a:lnTo>
                    <a:pt x="16380" y="6159"/>
                  </a:lnTo>
                  <a:cubicBezTo>
                    <a:pt x="16448" y="6159"/>
                    <a:pt x="16514" y="6172"/>
                    <a:pt x="16581" y="6172"/>
                  </a:cubicBezTo>
                  <a:cubicBezTo>
                    <a:pt x="16742" y="6172"/>
                    <a:pt x="16955" y="6159"/>
                    <a:pt x="17155" y="6078"/>
                  </a:cubicBezTo>
                  <a:lnTo>
                    <a:pt x="17223" y="6039"/>
                  </a:lnTo>
                  <a:lnTo>
                    <a:pt x="17262" y="5971"/>
                  </a:lnTo>
                  <a:cubicBezTo>
                    <a:pt x="17556" y="5531"/>
                    <a:pt x="17677" y="5063"/>
                    <a:pt x="17610" y="4529"/>
                  </a:cubicBezTo>
                  <a:cubicBezTo>
                    <a:pt x="17570" y="4168"/>
                    <a:pt x="17342" y="3941"/>
                    <a:pt x="16995" y="3928"/>
                  </a:cubicBezTo>
                  <a:cubicBezTo>
                    <a:pt x="16835" y="3928"/>
                    <a:pt x="16661" y="3914"/>
                    <a:pt x="16448" y="3914"/>
                  </a:cubicBezTo>
                  <a:close/>
                  <a:moveTo>
                    <a:pt x="18812" y="6239"/>
                  </a:moveTo>
                  <a:cubicBezTo>
                    <a:pt x="19120" y="6239"/>
                    <a:pt x="19334" y="6292"/>
                    <a:pt x="19521" y="6426"/>
                  </a:cubicBezTo>
                  <a:cubicBezTo>
                    <a:pt x="19521" y="6466"/>
                    <a:pt x="19533" y="6506"/>
                    <a:pt x="19533" y="6546"/>
                  </a:cubicBezTo>
                  <a:cubicBezTo>
                    <a:pt x="19533" y="6720"/>
                    <a:pt x="19547" y="6907"/>
                    <a:pt x="19547" y="7094"/>
                  </a:cubicBezTo>
                  <a:lnTo>
                    <a:pt x="19547" y="7147"/>
                  </a:lnTo>
                  <a:cubicBezTo>
                    <a:pt x="19560" y="7548"/>
                    <a:pt x="19560" y="7949"/>
                    <a:pt x="19694" y="8376"/>
                  </a:cubicBezTo>
                  <a:cubicBezTo>
                    <a:pt x="19761" y="8590"/>
                    <a:pt x="19761" y="8831"/>
                    <a:pt x="19747" y="9098"/>
                  </a:cubicBezTo>
                  <a:lnTo>
                    <a:pt x="19747" y="9352"/>
                  </a:lnTo>
                  <a:lnTo>
                    <a:pt x="19747" y="9392"/>
                  </a:lnTo>
                  <a:cubicBezTo>
                    <a:pt x="19747" y="9806"/>
                    <a:pt x="19747" y="10234"/>
                    <a:pt x="19934" y="10661"/>
                  </a:cubicBezTo>
                  <a:cubicBezTo>
                    <a:pt x="19975" y="10728"/>
                    <a:pt x="19975" y="10835"/>
                    <a:pt x="19988" y="10941"/>
                  </a:cubicBezTo>
                  <a:cubicBezTo>
                    <a:pt x="19988" y="10982"/>
                    <a:pt x="19988" y="11022"/>
                    <a:pt x="20002" y="11062"/>
                  </a:cubicBezTo>
                  <a:lnTo>
                    <a:pt x="20002" y="11209"/>
                  </a:lnTo>
                  <a:cubicBezTo>
                    <a:pt x="20002" y="11329"/>
                    <a:pt x="19988" y="11476"/>
                    <a:pt x="20055" y="11609"/>
                  </a:cubicBezTo>
                  <a:cubicBezTo>
                    <a:pt x="20215" y="12024"/>
                    <a:pt x="20215" y="12452"/>
                    <a:pt x="20201" y="12919"/>
                  </a:cubicBezTo>
                  <a:lnTo>
                    <a:pt x="20201" y="13293"/>
                  </a:lnTo>
                  <a:lnTo>
                    <a:pt x="20201" y="13414"/>
                  </a:lnTo>
                  <a:cubicBezTo>
                    <a:pt x="20201" y="13747"/>
                    <a:pt x="20215" y="14082"/>
                    <a:pt x="20362" y="14442"/>
                  </a:cubicBezTo>
                  <a:cubicBezTo>
                    <a:pt x="20388" y="14509"/>
                    <a:pt x="20402" y="14616"/>
                    <a:pt x="20402" y="14736"/>
                  </a:cubicBezTo>
                  <a:cubicBezTo>
                    <a:pt x="20402" y="14789"/>
                    <a:pt x="20415" y="14856"/>
                    <a:pt x="20415" y="14923"/>
                  </a:cubicBezTo>
                  <a:cubicBezTo>
                    <a:pt x="20429" y="14963"/>
                    <a:pt x="20429" y="15017"/>
                    <a:pt x="20429" y="15056"/>
                  </a:cubicBezTo>
                  <a:cubicBezTo>
                    <a:pt x="20429" y="15190"/>
                    <a:pt x="20429" y="15337"/>
                    <a:pt x="20495" y="15484"/>
                  </a:cubicBezTo>
                  <a:cubicBezTo>
                    <a:pt x="20575" y="15685"/>
                    <a:pt x="20602" y="15911"/>
                    <a:pt x="20616" y="16152"/>
                  </a:cubicBezTo>
                  <a:cubicBezTo>
                    <a:pt x="20629" y="16339"/>
                    <a:pt x="20643" y="16526"/>
                    <a:pt x="20682" y="16713"/>
                  </a:cubicBezTo>
                  <a:cubicBezTo>
                    <a:pt x="20776" y="17101"/>
                    <a:pt x="20789" y="17488"/>
                    <a:pt x="20803" y="17903"/>
                  </a:cubicBezTo>
                  <a:cubicBezTo>
                    <a:pt x="20816" y="18277"/>
                    <a:pt x="20830" y="18664"/>
                    <a:pt x="20910" y="19038"/>
                  </a:cubicBezTo>
                  <a:cubicBezTo>
                    <a:pt x="21044" y="19720"/>
                    <a:pt x="21056" y="20374"/>
                    <a:pt x="21070" y="21068"/>
                  </a:cubicBezTo>
                  <a:cubicBezTo>
                    <a:pt x="21070" y="21269"/>
                    <a:pt x="21070" y="21469"/>
                    <a:pt x="21083" y="21670"/>
                  </a:cubicBezTo>
                  <a:lnTo>
                    <a:pt x="21083" y="21750"/>
                  </a:lnTo>
                  <a:cubicBezTo>
                    <a:pt x="21083" y="21843"/>
                    <a:pt x="21070" y="21977"/>
                    <a:pt x="21137" y="22098"/>
                  </a:cubicBezTo>
                  <a:cubicBezTo>
                    <a:pt x="21338" y="22525"/>
                    <a:pt x="21338" y="22992"/>
                    <a:pt x="21324" y="23473"/>
                  </a:cubicBezTo>
                  <a:cubicBezTo>
                    <a:pt x="21324" y="23647"/>
                    <a:pt x="21311" y="23821"/>
                    <a:pt x="21324" y="23995"/>
                  </a:cubicBezTo>
                  <a:lnTo>
                    <a:pt x="21324" y="24221"/>
                  </a:lnTo>
                  <a:cubicBezTo>
                    <a:pt x="21324" y="24542"/>
                    <a:pt x="21324" y="24889"/>
                    <a:pt x="21511" y="25237"/>
                  </a:cubicBezTo>
                  <a:cubicBezTo>
                    <a:pt x="21525" y="25277"/>
                    <a:pt x="21525" y="25384"/>
                    <a:pt x="21525" y="25450"/>
                  </a:cubicBezTo>
                  <a:lnTo>
                    <a:pt x="21525" y="25518"/>
                  </a:lnTo>
                  <a:cubicBezTo>
                    <a:pt x="21537" y="26145"/>
                    <a:pt x="21537" y="26774"/>
                    <a:pt x="21537" y="27388"/>
                  </a:cubicBezTo>
                  <a:lnTo>
                    <a:pt x="21537" y="27923"/>
                  </a:lnTo>
                  <a:cubicBezTo>
                    <a:pt x="21430" y="28029"/>
                    <a:pt x="21297" y="28096"/>
                    <a:pt x="21110" y="28122"/>
                  </a:cubicBezTo>
                  <a:cubicBezTo>
                    <a:pt x="21003" y="28136"/>
                    <a:pt x="20910" y="28163"/>
                    <a:pt x="20816" y="28203"/>
                  </a:cubicBezTo>
                  <a:cubicBezTo>
                    <a:pt x="20709" y="28229"/>
                    <a:pt x="20602" y="28256"/>
                    <a:pt x="20522" y="28256"/>
                  </a:cubicBezTo>
                  <a:cubicBezTo>
                    <a:pt x="20121" y="28256"/>
                    <a:pt x="19720" y="28350"/>
                    <a:pt x="19346" y="28416"/>
                  </a:cubicBezTo>
                  <a:cubicBezTo>
                    <a:pt x="18959" y="28510"/>
                    <a:pt x="18585" y="28577"/>
                    <a:pt x="18197" y="28577"/>
                  </a:cubicBezTo>
                  <a:cubicBezTo>
                    <a:pt x="18171" y="28564"/>
                    <a:pt x="18131" y="28564"/>
                    <a:pt x="18090" y="28564"/>
                  </a:cubicBezTo>
                  <a:lnTo>
                    <a:pt x="17757" y="28564"/>
                  </a:lnTo>
                  <a:cubicBezTo>
                    <a:pt x="17463" y="28564"/>
                    <a:pt x="17089" y="28577"/>
                    <a:pt x="16715" y="28764"/>
                  </a:cubicBezTo>
                  <a:cubicBezTo>
                    <a:pt x="16674" y="28790"/>
                    <a:pt x="16594" y="28790"/>
                    <a:pt x="16555" y="28790"/>
                  </a:cubicBezTo>
                  <a:lnTo>
                    <a:pt x="16474" y="28790"/>
                  </a:lnTo>
                  <a:cubicBezTo>
                    <a:pt x="16454" y="28784"/>
                    <a:pt x="16434" y="28781"/>
                    <a:pt x="16412" y="28781"/>
                  </a:cubicBezTo>
                  <a:cubicBezTo>
                    <a:pt x="16391" y="28781"/>
                    <a:pt x="16368" y="28784"/>
                    <a:pt x="16341" y="28790"/>
                  </a:cubicBezTo>
                  <a:lnTo>
                    <a:pt x="15873" y="28790"/>
                  </a:lnTo>
                  <a:cubicBezTo>
                    <a:pt x="15486" y="28790"/>
                    <a:pt x="15058" y="28804"/>
                    <a:pt x="14644" y="28991"/>
                  </a:cubicBezTo>
                  <a:cubicBezTo>
                    <a:pt x="14604" y="28991"/>
                    <a:pt x="14563" y="29004"/>
                    <a:pt x="14497" y="29004"/>
                  </a:cubicBezTo>
                  <a:lnTo>
                    <a:pt x="14350" y="29004"/>
                  </a:lnTo>
                  <a:cubicBezTo>
                    <a:pt x="14296" y="28991"/>
                    <a:pt x="14243" y="28991"/>
                    <a:pt x="14177" y="28991"/>
                  </a:cubicBezTo>
                  <a:lnTo>
                    <a:pt x="9433" y="28991"/>
                  </a:lnTo>
                  <a:cubicBezTo>
                    <a:pt x="9139" y="28991"/>
                    <a:pt x="8845" y="28978"/>
                    <a:pt x="8565" y="28885"/>
                  </a:cubicBezTo>
                  <a:cubicBezTo>
                    <a:pt x="8338" y="28804"/>
                    <a:pt x="8084" y="28790"/>
                    <a:pt x="7871" y="28790"/>
                  </a:cubicBezTo>
                  <a:lnTo>
                    <a:pt x="7844" y="28790"/>
                  </a:lnTo>
                  <a:cubicBezTo>
                    <a:pt x="7536" y="28778"/>
                    <a:pt x="7269" y="28778"/>
                    <a:pt x="7002" y="28778"/>
                  </a:cubicBezTo>
                  <a:cubicBezTo>
                    <a:pt x="6761" y="28778"/>
                    <a:pt x="6547" y="28778"/>
                    <a:pt x="6348" y="28790"/>
                  </a:cubicBezTo>
                  <a:lnTo>
                    <a:pt x="6253" y="28790"/>
                  </a:lnTo>
                  <a:cubicBezTo>
                    <a:pt x="5893" y="28790"/>
                    <a:pt x="5626" y="28697"/>
                    <a:pt x="5359" y="28497"/>
                  </a:cubicBezTo>
                  <a:lnTo>
                    <a:pt x="5359" y="28470"/>
                  </a:lnTo>
                  <a:cubicBezTo>
                    <a:pt x="5359" y="28350"/>
                    <a:pt x="5345" y="28217"/>
                    <a:pt x="5292" y="28096"/>
                  </a:cubicBezTo>
                  <a:cubicBezTo>
                    <a:pt x="5078" y="27655"/>
                    <a:pt x="5078" y="27187"/>
                    <a:pt x="5078" y="26693"/>
                  </a:cubicBezTo>
                  <a:lnTo>
                    <a:pt x="5078" y="26359"/>
                  </a:lnTo>
                  <a:cubicBezTo>
                    <a:pt x="5078" y="26319"/>
                    <a:pt x="5078" y="26279"/>
                    <a:pt x="5092" y="26239"/>
                  </a:cubicBezTo>
                  <a:cubicBezTo>
                    <a:pt x="5092" y="26092"/>
                    <a:pt x="5105" y="25931"/>
                    <a:pt x="5038" y="25771"/>
                  </a:cubicBezTo>
                  <a:cubicBezTo>
                    <a:pt x="4851" y="25344"/>
                    <a:pt x="4864" y="24877"/>
                    <a:pt x="4864" y="24396"/>
                  </a:cubicBezTo>
                  <a:cubicBezTo>
                    <a:pt x="4878" y="24221"/>
                    <a:pt x="4878" y="24034"/>
                    <a:pt x="4864" y="23861"/>
                  </a:cubicBezTo>
                  <a:lnTo>
                    <a:pt x="4864" y="23633"/>
                  </a:lnTo>
                  <a:cubicBezTo>
                    <a:pt x="4851" y="23220"/>
                    <a:pt x="4851" y="22778"/>
                    <a:pt x="4691" y="22324"/>
                  </a:cubicBezTo>
                  <a:cubicBezTo>
                    <a:pt x="4624" y="22151"/>
                    <a:pt x="4624" y="21937"/>
                    <a:pt x="4637" y="21697"/>
                  </a:cubicBezTo>
                  <a:lnTo>
                    <a:pt x="4637" y="21442"/>
                  </a:lnTo>
                  <a:lnTo>
                    <a:pt x="4637" y="21216"/>
                  </a:lnTo>
                  <a:cubicBezTo>
                    <a:pt x="4624" y="20735"/>
                    <a:pt x="4624" y="20240"/>
                    <a:pt x="4450" y="19746"/>
                  </a:cubicBezTo>
                  <a:cubicBezTo>
                    <a:pt x="4410" y="19625"/>
                    <a:pt x="4410" y="19465"/>
                    <a:pt x="4410" y="19305"/>
                  </a:cubicBezTo>
                  <a:lnTo>
                    <a:pt x="4410" y="19185"/>
                  </a:lnTo>
                  <a:cubicBezTo>
                    <a:pt x="4397" y="18503"/>
                    <a:pt x="4397" y="17809"/>
                    <a:pt x="4397" y="17140"/>
                  </a:cubicBezTo>
                  <a:cubicBezTo>
                    <a:pt x="4397" y="16660"/>
                    <a:pt x="4397" y="16219"/>
                    <a:pt x="4237" y="15765"/>
                  </a:cubicBezTo>
                  <a:cubicBezTo>
                    <a:pt x="4196" y="15658"/>
                    <a:pt x="4196" y="15498"/>
                    <a:pt x="4196" y="15350"/>
                  </a:cubicBezTo>
                  <a:cubicBezTo>
                    <a:pt x="4183" y="15270"/>
                    <a:pt x="4183" y="15190"/>
                    <a:pt x="4183" y="15110"/>
                  </a:cubicBezTo>
                  <a:cubicBezTo>
                    <a:pt x="4169" y="14963"/>
                    <a:pt x="4156" y="14816"/>
                    <a:pt x="4156" y="14669"/>
                  </a:cubicBezTo>
                  <a:cubicBezTo>
                    <a:pt x="4130" y="14362"/>
                    <a:pt x="4116" y="14028"/>
                    <a:pt x="4062" y="13707"/>
                  </a:cubicBezTo>
                  <a:cubicBezTo>
                    <a:pt x="3969" y="13079"/>
                    <a:pt x="3916" y="12559"/>
                    <a:pt x="3929" y="12051"/>
                  </a:cubicBezTo>
                  <a:lnTo>
                    <a:pt x="3929" y="12010"/>
                  </a:lnTo>
                  <a:cubicBezTo>
                    <a:pt x="3943" y="11810"/>
                    <a:pt x="3943" y="11583"/>
                    <a:pt x="3863" y="11383"/>
                  </a:cubicBezTo>
                  <a:cubicBezTo>
                    <a:pt x="3715" y="11009"/>
                    <a:pt x="3715" y="10621"/>
                    <a:pt x="3729" y="10220"/>
                  </a:cubicBezTo>
                  <a:lnTo>
                    <a:pt x="3729" y="10020"/>
                  </a:lnTo>
                  <a:lnTo>
                    <a:pt x="3729" y="8070"/>
                  </a:lnTo>
                  <a:lnTo>
                    <a:pt x="3729" y="7375"/>
                  </a:lnTo>
                  <a:cubicBezTo>
                    <a:pt x="3809" y="7334"/>
                    <a:pt x="3902" y="7295"/>
                    <a:pt x="3996" y="7254"/>
                  </a:cubicBezTo>
                  <a:cubicBezTo>
                    <a:pt x="4089" y="7201"/>
                    <a:pt x="4196" y="7161"/>
                    <a:pt x="4303" y="7120"/>
                  </a:cubicBezTo>
                  <a:lnTo>
                    <a:pt x="4344" y="7161"/>
                  </a:lnTo>
                  <a:cubicBezTo>
                    <a:pt x="4570" y="7589"/>
                    <a:pt x="4958" y="7802"/>
                    <a:pt x="5505" y="7802"/>
                  </a:cubicBezTo>
                  <a:lnTo>
                    <a:pt x="9380" y="7802"/>
                  </a:lnTo>
                  <a:cubicBezTo>
                    <a:pt x="9501" y="7802"/>
                    <a:pt x="9647" y="7788"/>
                    <a:pt x="9781" y="7735"/>
                  </a:cubicBezTo>
                  <a:cubicBezTo>
                    <a:pt x="10155" y="7575"/>
                    <a:pt x="10555" y="7575"/>
                    <a:pt x="10983" y="7575"/>
                  </a:cubicBezTo>
                  <a:lnTo>
                    <a:pt x="11291" y="7575"/>
                  </a:lnTo>
                  <a:cubicBezTo>
                    <a:pt x="11478" y="7575"/>
                    <a:pt x="11651" y="7548"/>
                    <a:pt x="11825" y="7521"/>
                  </a:cubicBezTo>
                  <a:lnTo>
                    <a:pt x="11891" y="7508"/>
                  </a:lnTo>
                  <a:cubicBezTo>
                    <a:pt x="12039" y="7482"/>
                    <a:pt x="12173" y="7455"/>
                    <a:pt x="12319" y="7428"/>
                  </a:cubicBezTo>
                  <a:cubicBezTo>
                    <a:pt x="12440" y="7414"/>
                    <a:pt x="12559" y="7388"/>
                    <a:pt x="12693" y="7375"/>
                  </a:cubicBezTo>
                  <a:cubicBezTo>
                    <a:pt x="12720" y="7361"/>
                    <a:pt x="12760" y="7361"/>
                    <a:pt x="12800" y="7361"/>
                  </a:cubicBezTo>
                  <a:cubicBezTo>
                    <a:pt x="12907" y="7361"/>
                    <a:pt x="13040" y="7361"/>
                    <a:pt x="13161" y="7295"/>
                  </a:cubicBezTo>
                  <a:cubicBezTo>
                    <a:pt x="13509" y="7134"/>
                    <a:pt x="13869" y="7120"/>
                    <a:pt x="14216" y="7120"/>
                  </a:cubicBezTo>
                  <a:lnTo>
                    <a:pt x="14711" y="7120"/>
                  </a:lnTo>
                  <a:cubicBezTo>
                    <a:pt x="15044" y="7120"/>
                    <a:pt x="15379" y="7108"/>
                    <a:pt x="15726" y="6947"/>
                  </a:cubicBezTo>
                  <a:cubicBezTo>
                    <a:pt x="15780" y="6921"/>
                    <a:pt x="15899" y="6921"/>
                    <a:pt x="16006" y="6921"/>
                  </a:cubicBezTo>
                  <a:lnTo>
                    <a:pt x="16995" y="6921"/>
                  </a:lnTo>
                  <a:cubicBezTo>
                    <a:pt x="17690" y="6907"/>
                    <a:pt x="17810" y="6853"/>
                    <a:pt x="18144" y="6265"/>
                  </a:cubicBezTo>
                  <a:cubicBezTo>
                    <a:pt x="18251" y="6265"/>
                    <a:pt x="18358" y="6253"/>
                    <a:pt x="18465" y="6253"/>
                  </a:cubicBezTo>
                  <a:cubicBezTo>
                    <a:pt x="18585" y="6239"/>
                    <a:pt x="18692" y="6239"/>
                    <a:pt x="18812" y="6239"/>
                  </a:cubicBezTo>
                  <a:close/>
                  <a:moveTo>
                    <a:pt x="18812" y="5704"/>
                  </a:moveTo>
                  <a:cubicBezTo>
                    <a:pt x="18678" y="5704"/>
                    <a:pt x="18559" y="5718"/>
                    <a:pt x="18438" y="5718"/>
                  </a:cubicBezTo>
                  <a:cubicBezTo>
                    <a:pt x="18325" y="5727"/>
                    <a:pt x="18225" y="5737"/>
                    <a:pt x="18129" y="5737"/>
                  </a:cubicBezTo>
                  <a:cubicBezTo>
                    <a:pt x="18089" y="5737"/>
                    <a:pt x="18050" y="5735"/>
                    <a:pt x="18010" y="5731"/>
                  </a:cubicBezTo>
                  <a:lnTo>
                    <a:pt x="17837" y="5731"/>
                  </a:lnTo>
                  <a:lnTo>
                    <a:pt x="17757" y="5878"/>
                  </a:lnTo>
                  <a:cubicBezTo>
                    <a:pt x="17623" y="6132"/>
                    <a:pt x="17529" y="6292"/>
                    <a:pt x="17463" y="6333"/>
                  </a:cubicBezTo>
                  <a:cubicBezTo>
                    <a:pt x="17396" y="6372"/>
                    <a:pt x="17235" y="6386"/>
                    <a:pt x="16982" y="6386"/>
                  </a:cubicBezTo>
                  <a:lnTo>
                    <a:pt x="15993" y="6386"/>
                  </a:lnTo>
                  <a:cubicBezTo>
                    <a:pt x="15846" y="6386"/>
                    <a:pt x="15659" y="6386"/>
                    <a:pt x="15499" y="6466"/>
                  </a:cubicBezTo>
                  <a:cubicBezTo>
                    <a:pt x="15258" y="6586"/>
                    <a:pt x="15005" y="6586"/>
                    <a:pt x="14711" y="6586"/>
                  </a:cubicBezTo>
                  <a:lnTo>
                    <a:pt x="14216" y="6586"/>
                  </a:lnTo>
                  <a:cubicBezTo>
                    <a:pt x="13829" y="6586"/>
                    <a:pt x="13375" y="6600"/>
                    <a:pt x="12934" y="6827"/>
                  </a:cubicBezTo>
                  <a:lnTo>
                    <a:pt x="12787" y="6827"/>
                  </a:lnTo>
                  <a:cubicBezTo>
                    <a:pt x="12734" y="6840"/>
                    <a:pt x="12666" y="6840"/>
                    <a:pt x="12600" y="6840"/>
                  </a:cubicBezTo>
                  <a:cubicBezTo>
                    <a:pt x="12479" y="6867"/>
                    <a:pt x="12346" y="6894"/>
                    <a:pt x="12226" y="6907"/>
                  </a:cubicBezTo>
                  <a:cubicBezTo>
                    <a:pt x="12092" y="6933"/>
                    <a:pt x="11945" y="6960"/>
                    <a:pt x="11811" y="6987"/>
                  </a:cubicBezTo>
                  <a:lnTo>
                    <a:pt x="11745" y="6987"/>
                  </a:lnTo>
                  <a:cubicBezTo>
                    <a:pt x="11585" y="7014"/>
                    <a:pt x="11424" y="7040"/>
                    <a:pt x="11277" y="7040"/>
                  </a:cubicBezTo>
                  <a:lnTo>
                    <a:pt x="10983" y="7040"/>
                  </a:lnTo>
                  <a:cubicBezTo>
                    <a:pt x="10529" y="7054"/>
                    <a:pt x="10048" y="7054"/>
                    <a:pt x="9581" y="7254"/>
                  </a:cubicBezTo>
                  <a:cubicBezTo>
                    <a:pt x="9527" y="7268"/>
                    <a:pt x="9447" y="7268"/>
                    <a:pt x="9380" y="7268"/>
                  </a:cubicBezTo>
                  <a:lnTo>
                    <a:pt x="5505" y="7268"/>
                  </a:lnTo>
                  <a:cubicBezTo>
                    <a:pt x="5145" y="7268"/>
                    <a:pt x="4944" y="7161"/>
                    <a:pt x="4798" y="6907"/>
                  </a:cubicBezTo>
                  <a:cubicBezTo>
                    <a:pt x="4744" y="6814"/>
                    <a:pt x="4677" y="6746"/>
                    <a:pt x="4624" y="6680"/>
                  </a:cubicBezTo>
                  <a:cubicBezTo>
                    <a:pt x="4597" y="6666"/>
                    <a:pt x="4570" y="6639"/>
                    <a:pt x="4557" y="6627"/>
                  </a:cubicBezTo>
                  <a:lnTo>
                    <a:pt x="4424" y="6479"/>
                  </a:lnTo>
                  <a:lnTo>
                    <a:pt x="4089" y="6627"/>
                  </a:lnTo>
                  <a:cubicBezTo>
                    <a:pt x="3982" y="6680"/>
                    <a:pt x="3875" y="6720"/>
                    <a:pt x="3782" y="6773"/>
                  </a:cubicBezTo>
                  <a:cubicBezTo>
                    <a:pt x="3662" y="6814"/>
                    <a:pt x="3542" y="6880"/>
                    <a:pt x="3421" y="6933"/>
                  </a:cubicBezTo>
                  <a:lnTo>
                    <a:pt x="3195" y="7040"/>
                  </a:lnTo>
                  <a:lnTo>
                    <a:pt x="3195" y="7201"/>
                  </a:lnTo>
                  <a:lnTo>
                    <a:pt x="3195" y="8070"/>
                  </a:lnTo>
                  <a:lnTo>
                    <a:pt x="3195" y="10020"/>
                  </a:lnTo>
                  <a:lnTo>
                    <a:pt x="3195" y="10207"/>
                  </a:lnTo>
                  <a:cubicBezTo>
                    <a:pt x="3195" y="10648"/>
                    <a:pt x="3195" y="11116"/>
                    <a:pt x="3368" y="11570"/>
                  </a:cubicBezTo>
                  <a:cubicBezTo>
                    <a:pt x="3408" y="11677"/>
                    <a:pt x="3408" y="11837"/>
                    <a:pt x="3408" y="11997"/>
                  </a:cubicBezTo>
                  <a:lnTo>
                    <a:pt x="3408" y="12037"/>
                  </a:lnTo>
                  <a:cubicBezTo>
                    <a:pt x="3394" y="12571"/>
                    <a:pt x="3435" y="13132"/>
                    <a:pt x="3542" y="13788"/>
                  </a:cubicBezTo>
                  <a:cubicBezTo>
                    <a:pt x="3581" y="14082"/>
                    <a:pt x="3608" y="14388"/>
                    <a:pt x="3622" y="14709"/>
                  </a:cubicBezTo>
                  <a:cubicBezTo>
                    <a:pt x="3635" y="14856"/>
                    <a:pt x="3635" y="15003"/>
                    <a:pt x="3649" y="15150"/>
                  </a:cubicBezTo>
                  <a:cubicBezTo>
                    <a:pt x="3662" y="15217"/>
                    <a:pt x="3662" y="15284"/>
                    <a:pt x="3662" y="15364"/>
                  </a:cubicBezTo>
                  <a:cubicBezTo>
                    <a:pt x="3662" y="15551"/>
                    <a:pt x="3676" y="15751"/>
                    <a:pt x="3742" y="15938"/>
                  </a:cubicBezTo>
                  <a:cubicBezTo>
                    <a:pt x="3863" y="16312"/>
                    <a:pt x="3875" y="16700"/>
                    <a:pt x="3875" y="17140"/>
                  </a:cubicBezTo>
                  <a:lnTo>
                    <a:pt x="3875" y="19185"/>
                  </a:lnTo>
                  <a:lnTo>
                    <a:pt x="3875" y="19292"/>
                  </a:lnTo>
                  <a:cubicBezTo>
                    <a:pt x="3875" y="19492"/>
                    <a:pt x="3875" y="19720"/>
                    <a:pt x="3943" y="19919"/>
                  </a:cubicBezTo>
                  <a:cubicBezTo>
                    <a:pt x="4089" y="20334"/>
                    <a:pt x="4103" y="20762"/>
                    <a:pt x="4103" y="21229"/>
                  </a:cubicBezTo>
                  <a:lnTo>
                    <a:pt x="4103" y="21456"/>
                  </a:lnTo>
                  <a:lnTo>
                    <a:pt x="4103" y="21683"/>
                  </a:lnTo>
                  <a:cubicBezTo>
                    <a:pt x="4089" y="21964"/>
                    <a:pt x="4089" y="22244"/>
                    <a:pt x="4183" y="22511"/>
                  </a:cubicBezTo>
                  <a:cubicBezTo>
                    <a:pt x="4317" y="22873"/>
                    <a:pt x="4330" y="23247"/>
                    <a:pt x="4330" y="23647"/>
                  </a:cubicBezTo>
                  <a:cubicBezTo>
                    <a:pt x="4344" y="23728"/>
                    <a:pt x="4344" y="23794"/>
                    <a:pt x="4344" y="23874"/>
                  </a:cubicBezTo>
                  <a:lnTo>
                    <a:pt x="4344" y="24382"/>
                  </a:lnTo>
                  <a:cubicBezTo>
                    <a:pt x="4330" y="24903"/>
                    <a:pt x="4317" y="25438"/>
                    <a:pt x="4543" y="25985"/>
                  </a:cubicBezTo>
                  <a:cubicBezTo>
                    <a:pt x="4570" y="26025"/>
                    <a:pt x="4557" y="26118"/>
                    <a:pt x="4557" y="26213"/>
                  </a:cubicBezTo>
                  <a:lnTo>
                    <a:pt x="4557" y="26373"/>
                  </a:lnTo>
                  <a:lnTo>
                    <a:pt x="4557" y="26693"/>
                  </a:lnTo>
                  <a:cubicBezTo>
                    <a:pt x="4543" y="27228"/>
                    <a:pt x="4543" y="27775"/>
                    <a:pt x="4811" y="28323"/>
                  </a:cubicBezTo>
                  <a:cubicBezTo>
                    <a:pt x="4824" y="28350"/>
                    <a:pt x="4824" y="28430"/>
                    <a:pt x="4824" y="28484"/>
                  </a:cubicBezTo>
                  <a:cubicBezTo>
                    <a:pt x="4824" y="28537"/>
                    <a:pt x="4824" y="28591"/>
                    <a:pt x="4837" y="28657"/>
                  </a:cubicBezTo>
                  <a:lnTo>
                    <a:pt x="4851" y="28751"/>
                  </a:lnTo>
                  <a:lnTo>
                    <a:pt x="4917" y="28817"/>
                  </a:lnTo>
                  <a:cubicBezTo>
                    <a:pt x="5305" y="29165"/>
                    <a:pt x="5733" y="29325"/>
                    <a:pt x="6253" y="29325"/>
                  </a:cubicBezTo>
                  <a:lnTo>
                    <a:pt x="6374" y="29325"/>
                  </a:lnTo>
                  <a:cubicBezTo>
                    <a:pt x="6561" y="29312"/>
                    <a:pt x="6775" y="29312"/>
                    <a:pt x="7002" y="29312"/>
                  </a:cubicBezTo>
                  <a:cubicBezTo>
                    <a:pt x="7269" y="29312"/>
                    <a:pt x="7536" y="29312"/>
                    <a:pt x="7830" y="29325"/>
                  </a:cubicBezTo>
                  <a:lnTo>
                    <a:pt x="7857" y="29325"/>
                  </a:lnTo>
                  <a:cubicBezTo>
                    <a:pt x="8044" y="29325"/>
                    <a:pt x="8231" y="29325"/>
                    <a:pt x="8378" y="29378"/>
                  </a:cubicBezTo>
                  <a:cubicBezTo>
                    <a:pt x="8752" y="29512"/>
                    <a:pt x="9100" y="29526"/>
                    <a:pt x="9433" y="29526"/>
                  </a:cubicBezTo>
                  <a:lnTo>
                    <a:pt x="14323" y="29526"/>
                  </a:lnTo>
                  <a:cubicBezTo>
                    <a:pt x="14376" y="29526"/>
                    <a:pt x="14430" y="29539"/>
                    <a:pt x="14497" y="29539"/>
                  </a:cubicBezTo>
                  <a:cubicBezTo>
                    <a:pt x="14590" y="29539"/>
                    <a:pt x="14724" y="29526"/>
                    <a:pt x="14845" y="29472"/>
                  </a:cubicBezTo>
                  <a:cubicBezTo>
                    <a:pt x="15219" y="29312"/>
                    <a:pt x="15606" y="29312"/>
                    <a:pt x="16006" y="29312"/>
                  </a:cubicBezTo>
                  <a:lnTo>
                    <a:pt x="16555" y="29312"/>
                  </a:lnTo>
                  <a:cubicBezTo>
                    <a:pt x="16674" y="29312"/>
                    <a:pt x="16822" y="29312"/>
                    <a:pt x="16955" y="29245"/>
                  </a:cubicBezTo>
                  <a:cubicBezTo>
                    <a:pt x="17223" y="29111"/>
                    <a:pt x="17503" y="29084"/>
                    <a:pt x="17757" y="29084"/>
                  </a:cubicBezTo>
                  <a:cubicBezTo>
                    <a:pt x="17864" y="29084"/>
                    <a:pt x="17971" y="29098"/>
                    <a:pt x="18078" y="29098"/>
                  </a:cubicBezTo>
                  <a:lnTo>
                    <a:pt x="18185" y="29098"/>
                  </a:lnTo>
                  <a:cubicBezTo>
                    <a:pt x="18216" y="29099"/>
                    <a:pt x="18247" y="29100"/>
                    <a:pt x="18278" y="29100"/>
                  </a:cubicBezTo>
                  <a:cubicBezTo>
                    <a:pt x="18686" y="29100"/>
                    <a:pt x="19081" y="29024"/>
                    <a:pt x="19453" y="28938"/>
                  </a:cubicBezTo>
                  <a:cubicBezTo>
                    <a:pt x="19827" y="28858"/>
                    <a:pt x="20175" y="28790"/>
                    <a:pt x="20522" y="28790"/>
                  </a:cubicBezTo>
                  <a:cubicBezTo>
                    <a:pt x="20682" y="28790"/>
                    <a:pt x="20830" y="28751"/>
                    <a:pt x="20963" y="28710"/>
                  </a:cubicBezTo>
                  <a:cubicBezTo>
                    <a:pt x="21044" y="28684"/>
                    <a:pt x="21124" y="28657"/>
                    <a:pt x="21190" y="28644"/>
                  </a:cubicBezTo>
                  <a:cubicBezTo>
                    <a:pt x="21430" y="28603"/>
                    <a:pt x="21751" y="28523"/>
                    <a:pt x="22006" y="28176"/>
                  </a:cubicBezTo>
                  <a:lnTo>
                    <a:pt x="22059" y="28096"/>
                  </a:lnTo>
                  <a:lnTo>
                    <a:pt x="22059" y="28016"/>
                  </a:lnTo>
                  <a:lnTo>
                    <a:pt x="22059" y="27388"/>
                  </a:lnTo>
                  <a:lnTo>
                    <a:pt x="22059" y="25504"/>
                  </a:lnTo>
                  <a:lnTo>
                    <a:pt x="22059" y="25450"/>
                  </a:lnTo>
                  <a:cubicBezTo>
                    <a:pt x="22059" y="25317"/>
                    <a:pt x="22059" y="25144"/>
                    <a:pt x="21979" y="24983"/>
                  </a:cubicBezTo>
                  <a:cubicBezTo>
                    <a:pt x="21858" y="24756"/>
                    <a:pt x="21858" y="24515"/>
                    <a:pt x="21858" y="24221"/>
                  </a:cubicBezTo>
                  <a:cubicBezTo>
                    <a:pt x="21858" y="24141"/>
                    <a:pt x="21858" y="24061"/>
                    <a:pt x="21845" y="23981"/>
                  </a:cubicBezTo>
                  <a:cubicBezTo>
                    <a:pt x="21845" y="23821"/>
                    <a:pt x="21845" y="23660"/>
                    <a:pt x="21858" y="23487"/>
                  </a:cubicBezTo>
                  <a:cubicBezTo>
                    <a:pt x="21858" y="22965"/>
                    <a:pt x="21872" y="22418"/>
                    <a:pt x="21618" y="21870"/>
                  </a:cubicBezTo>
                  <a:cubicBezTo>
                    <a:pt x="21605" y="21857"/>
                    <a:pt x="21605" y="21804"/>
                    <a:pt x="21618" y="21763"/>
                  </a:cubicBezTo>
                  <a:lnTo>
                    <a:pt x="21618" y="21656"/>
                  </a:lnTo>
                  <a:cubicBezTo>
                    <a:pt x="21605" y="21456"/>
                    <a:pt x="21605" y="21255"/>
                    <a:pt x="21605" y="21068"/>
                  </a:cubicBezTo>
                  <a:cubicBezTo>
                    <a:pt x="21591" y="20374"/>
                    <a:pt x="21578" y="19652"/>
                    <a:pt x="21430" y="18931"/>
                  </a:cubicBezTo>
                  <a:cubicBezTo>
                    <a:pt x="21364" y="18597"/>
                    <a:pt x="21350" y="18250"/>
                    <a:pt x="21338" y="17876"/>
                  </a:cubicBezTo>
                  <a:cubicBezTo>
                    <a:pt x="21324" y="17461"/>
                    <a:pt x="21311" y="17021"/>
                    <a:pt x="21204" y="16593"/>
                  </a:cubicBezTo>
                  <a:cubicBezTo>
                    <a:pt x="21163" y="16446"/>
                    <a:pt x="21163" y="16285"/>
                    <a:pt x="21150" y="16112"/>
                  </a:cubicBezTo>
                  <a:cubicBezTo>
                    <a:pt x="21124" y="15845"/>
                    <a:pt x="21110" y="15551"/>
                    <a:pt x="20976" y="15270"/>
                  </a:cubicBezTo>
                  <a:cubicBezTo>
                    <a:pt x="20963" y="15217"/>
                    <a:pt x="20963" y="15136"/>
                    <a:pt x="20950" y="15044"/>
                  </a:cubicBezTo>
                  <a:lnTo>
                    <a:pt x="20950" y="14856"/>
                  </a:lnTo>
                  <a:cubicBezTo>
                    <a:pt x="20937" y="14816"/>
                    <a:pt x="20937" y="14762"/>
                    <a:pt x="20937" y="14709"/>
                  </a:cubicBezTo>
                  <a:cubicBezTo>
                    <a:pt x="20923" y="14563"/>
                    <a:pt x="20923" y="14388"/>
                    <a:pt x="20843" y="14228"/>
                  </a:cubicBezTo>
                  <a:cubicBezTo>
                    <a:pt x="20736" y="13975"/>
                    <a:pt x="20736" y="13707"/>
                    <a:pt x="20736" y="13414"/>
                  </a:cubicBezTo>
                  <a:lnTo>
                    <a:pt x="20736" y="13280"/>
                  </a:lnTo>
                  <a:lnTo>
                    <a:pt x="20736" y="12919"/>
                  </a:lnTo>
                  <a:cubicBezTo>
                    <a:pt x="20736" y="12425"/>
                    <a:pt x="20750" y="11917"/>
                    <a:pt x="20536" y="11422"/>
                  </a:cubicBezTo>
                  <a:cubicBezTo>
                    <a:pt x="20522" y="11383"/>
                    <a:pt x="20522" y="11303"/>
                    <a:pt x="20522" y="11223"/>
                  </a:cubicBezTo>
                  <a:cubicBezTo>
                    <a:pt x="20536" y="11155"/>
                    <a:pt x="20536" y="11075"/>
                    <a:pt x="20522" y="11009"/>
                  </a:cubicBezTo>
                  <a:cubicBezTo>
                    <a:pt x="20522" y="10968"/>
                    <a:pt x="20522" y="10941"/>
                    <a:pt x="20509" y="10902"/>
                  </a:cubicBezTo>
                  <a:cubicBezTo>
                    <a:pt x="20509" y="10754"/>
                    <a:pt x="20495" y="10594"/>
                    <a:pt x="20429" y="10448"/>
                  </a:cubicBezTo>
                  <a:cubicBezTo>
                    <a:pt x="20282" y="10113"/>
                    <a:pt x="20282" y="9766"/>
                    <a:pt x="20282" y="9392"/>
                  </a:cubicBezTo>
                  <a:lnTo>
                    <a:pt x="20282" y="9352"/>
                  </a:lnTo>
                  <a:lnTo>
                    <a:pt x="20282" y="9112"/>
                  </a:lnTo>
                  <a:cubicBezTo>
                    <a:pt x="20282" y="8818"/>
                    <a:pt x="20295" y="8510"/>
                    <a:pt x="20201" y="8216"/>
                  </a:cubicBezTo>
                  <a:cubicBezTo>
                    <a:pt x="20094" y="7869"/>
                    <a:pt x="20082" y="7508"/>
                    <a:pt x="20082" y="7134"/>
                  </a:cubicBezTo>
                  <a:lnTo>
                    <a:pt x="20082" y="7081"/>
                  </a:lnTo>
                  <a:cubicBezTo>
                    <a:pt x="20068" y="6894"/>
                    <a:pt x="20068" y="6707"/>
                    <a:pt x="20055" y="6520"/>
                  </a:cubicBezTo>
                  <a:lnTo>
                    <a:pt x="20055" y="6279"/>
                  </a:lnTo>
                  <a:lnTo>
                    <a:pt x="20041" y="6172"/>
                  </a:lnTo>
                  <a:lnTo>
                    <a:pt x="19961" y="6092"/>
                  </a:lnTo>
                  <a:cubicBezTo>
                    <a:pt x="19560" y="5745"/>
                    <a:pt x="19133" y="5704"/>
                    <a:pt x="18812" y="5704"/>
                  </a:cubicBezTo>
                  <a:close/>
                  <a:moveTo>
                    <a:pt x="15899" y="2418"/>
                  </a:moveTo>
                  <a:cubicBezTo>
                    <a:pt x="16407" y="2418"/>
                    <a:pt x="16929" y="2432"/>
                    <a:pt x="17422" y="2432"/>
                  </a:cubicBezTo>
                  <a:cubicBezTo>
                    <a:pt x="18425" y="2444"/>
                    <a:pt x="19467" y="2458"/>
                    <a:pt x="20495" y="2458"/>
                  </a:cubicBezTo>
                  <a:cubicBezTo>
                    <a:pt x="20883" y="2458"/>
                    <a:pt x="21190" y="2538"/>
                    <a:pt x="21498" y="2685"/>
                  </a:cubicBezTo>
                  <a:cubicBezTo>
                    <a:pt x="21658" y="2979"/>
                    <a:pt x="21751" y="3313"/>
                    <a:pt x="21765" y="3714"/>
                  </a:cubicBezTo>
                  <a:cubicBezTo>
                    <a:pt x="21792" y="3955"/>
                    <a:pt x="21845" y="4168"/>
                    <a:pt x="21899" y="4382"/>
                  </a:cubicBezTo>
                  <a:cubicBezTo>
                    <a:pt x="21938" y="4516"/>
                    <a:pt x="21965" y="4649"/>
                    <a:pt x="21992" y="4769"/>
                  </a:cubicBezTo>
                  <a:cubicBezTo>
                    <a:pt x="22179" y="5852"/>
                    <a:pt x="22366" y="7027"/>
                    <a:pt x="22606" y="8470"/>
                  </a:cubicBezTo>
                  <a:cubicBezTo>
                    <a:pt x="22633" y="8657"/>
                    <a:pt x="22647" y="8857"/>
                    <a:pt x="22647" y="9085"/>
                  </a:cubicBezTo>
                  <a:cubicBezTo>
                    <a:pt x="22660" y="9138"/>
                    <a:pt x="22660" y="9178"/>
                    <a:pt x="22660" y="9231"/>
                  </a:cubicBezTo>
                  <a:cubicBezTo>
                    <a:pt x="22660" y="9659"/>
                    <a:pt x="22674" y="10086"/>
                    <a:pt x="22807" y="10541"/>
                  </a:cubicBezTo>
                  <a:cubicBezTo>
                    <a:pt x="22861" y="10701"/>
                    <a:pt x="22861" y="10888"/>
                    <a:pt x="22861" y="11102"/>
                  </a:cubicBezTo>
                  <a:lnTo>
                    <a:pt x="22861" y="11262"/>
                  </a:lnTo>
                  <a:lnTo>
                    <a:pt x="22861" y="13052"/>
                  </a:lnTo>
                  <a:cubicBezTo>
                    <a:pt x="22861" y="13520"/>
                    <a:pt x="22847" y="13988"/>
                    <a:pt x="22847" y="14456"/>
                  </a:cubicBezTo>
                  <a:lnTo>
                    <a:pt x="22847" y="14602"/>
                  </a:lnTo>
                  <a:cubicBezTo>
                    <a:pt x="22834" y="14789"/>
                    <a:pt x="22834" y="15003"/>
                    <a:pt x="22914" y="15204"/>
                  </a:cubicBezTo>
                  <a:cubicBezTo>
                    <a:pt x="23114" y="15644"/>
                    <a:pt x="23101" y="16112"/>
                    <a:pt x="23101" y="16606"/>
                  </a:cubicBezTo>
                  <a:lnTo>
                    <a:pt x="23101" y="16953"/>
                  </a:lnTo>
                  <a:lnTo>
                    <a:pt x="23101" y="17221"/>
                  </a:lnTo>
                  <a:cubicBezTo>
                    <a:pt x="23101" y="17689"/>
                    <a:pt x="23087" y="18170"/>
                    <a:pt x="23301" y="18664"/>
                  </a:cubicBezTo>
                  <a:cubicBezTo>
                    <a:pt x="23328" y="18731"/>
                    <a:pt x="23315" y="18838"/>
                    <a:pt x="23315" y="18957"/>
                  </a:cubicBezTo>
                  <a:cubicBezTo>
                    <a:pt x="23315" y="19011"/>
                    <a:pt x="23301" y="19064"/>
                    <a:pt x="23301" y="19118"/>
                  </a:cubicBezTo>
                  <a:cubicBezTo>
                    <a:pt x="23315" y="19372"/>
                    <a:pt x="23315" y="19639"/>
                    <a:pt x="23315" y="19880"/>
                  </a:cubicBezTo>
                  <a:cubicBezTo>
                    <a:pt x="23315" y="20120"/>
                    <a:pt x="23301" y="20361"/>
                    <a:pt x="23315" y="20601"/>
                  </a:cubicBezTo>
                  <a:cubicBezTo>
                    <a:pt x="23315" y="20641"/>
                    <a:pt x="23301" y="20694"/>
                    <a:pt x="23301" y="20735"/>
                  </a:cubicBezTo>
                  <a:cubicBezTo>
                    <a:pt x="23301" y="20895"/>
                    <a:pt x="23288" y="21082"/>
                    <a:pt x="23354" y="21255"/>
                  </a:cubicBezTo>
                  <a:cubicBezTo>
                    <a:pt x="23529" y="21697"/>
                    <a:pt x="23515" y="22151"/>
                    <a:pt x="23515" y="22632"/>
                  </a:cubicBezTo>
                  <a:cubicBezTo>
                    <a:pt x="23515" y="22778"/>
                    <a:pt x="23502" y="22939"/>
                    <a:pt x="23515" y="23099"/>
                  </a:cubicBezTo>
                  <a:lnTo>
                    <a:pt x="23515" y="23553"/>
                  </a:lnTo>
                  <a:cubicBezTo>
                    <a:pt x="23502" y="24088"/>
                    <a:pt x="23502" y="24663"/>
                    <a:pt x="23742" y="25224"/>
                  </a:cubicBezTo>
                  <a:cubicBezTo>
                    <a:pt x="23769" y="25290"/>
                    <a:pt x="23769" y="25397"/>
                    <a:pt x="23755" y="25518"/>
                  </a:cubicBezTo>
                  <a:lnTo>
                    <a:pt x="23755" y="25678"/>
                  </a:lnTo>
                  <a:lnTo>
                    <a:pt x="23755" y="26680"/>
                  </a:lnTo>
                  <a:lnTo>
                    <a:pt x="23755" y="27308"/>
                  </a:lnTo>
                  <a:lnTo>
                    <a:pt x="23755" y="27442"/>
                  </a:lnTo>
                  <a:cubicBezTo>
                    <a:pt x="23755" y="27561"/>
                    <a:pt x="23742" y="27709"/>
                    <a:pt x="23782" y="27855"/>
                  </a:cubicBezTo>
                  <a:cubicBezTo>
                    <a:pt x="23782" y="27896"/>
                    <a:pt x="23796" y="27923"/>
                    <a:pt x="23809" y="27962"/>
                  </a:cubicBezTo>
                  <a:cubicBezTo>
                    <a:pt x="23876" y="28283"/>
                    <a:pt x="23942" y="28564"/>
                    <a:pt x="23889" y="28871"/>
                  </a:cubicBezTo>
                  <a:cubicBezTo>
                    <a:pt x="23835" y="29138"/>
                    <a:pt x="23835" y="29405"/>
                    <a:pt x="23822" y="29672"/>
                  </a:cubicBezTo>
                  <a:lnTo>
                    <a:pt x="23822" y="29966"/>
                  </a:lnTo>
                  <a:cubicBezTo>
                    <a:pt x="23809" y="30233"/>
                    <a:pt x="23796" y="30488"/>
                    <a:pt x="23796" y="30755"/>
                  </a:cubicBezTo>
                  <a:cubicBezTo>
                    <a:pt x="23782" y="30808"/>
                    <a:pt x="23782" y="30875"/>
                    <a:pt x="23782" y="30942"/>
                  </a:cubicBezTo>
                  <a:lnTo>
                    <a:pt x="23502" y="31022"/>
                  </a:lnTo>
                  <a:cubicBezTo>
                    <a:pt x="23154" y="31142"/>
                    <a:pt x="22807" y="31249"/>
                    <a:pt x="22473" y="31249"/>
                  </a:cubicBezTo>
                  <a:lnTo>
                    <a:pt x="22446" y="31249"/>
                  </a:lnTo>
                  <a:cubicBezTo>
                    <a:pt x="22392" y="31249"/>
                    <a:pt x="22339" y="31236"/>
                    <a:pt x="22286" y="31236"/>
                  </a:cubicBezTo>
                  <a:cubicBezTo>
                    <a:pt x="21992" y="31236"/>
                    <a:pt x="21644" y="31249"/>
                    <a:pt x="21297" y="31409"/>
                  </a:cubicBezTo>
                  <a:cubicBezTo>
                    <a:pt x="21190" y="31462"/>
                    <a:pt x="21017" y="31462"/>
                    <a:pt x="20843" y="31462"/>
                  </a:cubicBezTo>
                  <a:lnTo>
                    <a:pt x="20762" y="31462"/>
                  </a:lnTo>
                  <a:cubicBezTo>
                    <a:pt x="20349" y="31476"/>
                    <a:pt x="19934" y="31476"/>
                    <a:pt x="19521" y="31476"/>
                  </a:cubicBezTo>
                  <a:cubicBezTo>
                    <a:pt x="19186" y="31476"/>
                    <a:pt x="18826" y="31489"/>
                    <a:pt x="18478" y="31489"/>
                  </a:cubicBezTo>
                  <a:lnTo>
                    <a:pt x="18010" y="31489"/>
                  </a:lnTo>
                  <a:cubicBezTo>
                    <a:pt x="17663" y="31489"/>
                    <a:pt x="17289" y="31516"/>
                    <a:pt x="16915" y="31703"/>
                  </a:cubicBezTo>
                  <a:cubicBezTo>
                    <a:pt x="16915" y="31703"/>
                    <a:pt x="16888" y="31717"/>
                    <a:pt x="16808" y="31717"/>
                  </a:cubicBezTo>
                  <a:cubicBezTo>
                    <a:pt x="16781" y="31717"/>
                    <a:pt x="16768" y="31703"/>
                    <a:pt x="16742" y="31703"/>
                  </a:cubicBezTo>
                  <a:lnTo>
                    <a:pt x="16635" y="31703"/>
                  </a:lnTo>
                  <a:cubicBezTo>
                    <a:pt x="16581" y="31717"/>
                    <a:pt x="16514" y="31717"/>
                    <a:pt x="16461" y="31717"/>
                  </a:cubicBezTo>
                  <a:cubicBezTo>
                    <a:pt x="16100" y="31717"/>
                    <a:pt x="15712" y="31717"/>
                    <a:pt x="15325" y="31890"/>
                  </a:cubicBezTo>
                  <a:cubicBezTo>
                    <a:pt x="15272" y="31917"/>
                    <a:pt x="15178" y="31917"/>
                    <a:pt x="15098" y="31917"/>
                  </a:cubicBezTo>
                  <a:lnTo>
                    <a:pt x="14644" y="31917"/>
                  </a:lnTo>
                  <a:cubicBezTo>
                    <a:pt x="14189" y="31917"/>
                    <a:pt x="13708" y="31931"/>
                    <a:pt x="13241" y="32144"/>
                  </a:cubicBezTo>
                  <a:cubicBezTo>
                    <a:pt x="13174" y="32171"/>
                    <a:pt x="13081" y="32171"/>
                    <a:pt x="13001" y="32171"/>
                  </a:cubicBezTo>
                  <a:lnTo>
                    <a:pt x="12773" y="32171"/>
                  </a:lnTo>
                  <a:cubicBezTo>
                    <a:pt x="12066" y="32171"/>
                    <a:pt x="11330" y="32184"/>
                    <a:pt x="10623" y="32184"/>
                  </a:cubicBezTo>
                  <a:lnTo>
                    <a:pt x="9166" y="32184"/>
                  </a:lnTo>
                  <a:cubicBezTo>
                    <a:pt x="8913" y="32184"/>
                    <a:pt x="8658" y="32157"/>
                    <a:pt x="8378" y="32077"/>
                  </a:cubicBezTo>
                  <a:cubicBezTo>
                    <a:pt x="8031" y="31970"/>
                    <a:pt x="7657" y="31970"/>
                    <a:pt x="7309" y="31957"/>
                  </a:cubicBezTo>
                  <a:lnTo>
                    <a:pt x="7149" y="31957"/>
                  </a:lnTo>
                  <a:cubicBezTo>
                    <a:pt x="6734" y="31943"/>
                    <a:pt x="6348" y="31931"/>
                    <a:pt x="5960" y="31824"/>
                  </a:cubicBezTo>
                  <a:cubicBezTo>
                    <a:pt x="5746" y="31756"/>
                    <a:pt x="5505" y="31730"/>
                    <a:pt x="5292" y="31703"/>
                  </a:cubicBezTo>
                  <a:cubicBezTo>
                    <a:pt x="5051" y="31676"/>
                    <a:pt x="4837" y="31650"/>
                    <a:pt x="4624" y="31583"/>
                  </a:cubicBezTo>
                  <a:cubicBezTo>
                    <a:pt x="4383" y="31503"/>
                    <a:pt x="4116" y="31462"/>
                    <a:pt x="3902" y="31409"/>
                  </a:cubicBezTo>
                  <a:cubicBezTo>
                    <a:pt x="3836" y="31409"/>
                    <a:pt x="3782" y="31396"/>
                    <a:pt x="3729" y="31382"/>
                  </a:cubicBezTo>
                  <a:cubicBezTo>
                    <a:pt x="3515" y="31022"/>
                    <a:pt x="3355" y="30675"/>
                    <a:pt x="3382" y="30287"/>
                  </a:cubicBezTo>
                  <a:lnTo>
                    <a:pt x="3394" y="30221"/>
                  </a:lnTo>
                  <a:lnTo>
                    <a:pt x="3355" y="30153"/>
                  </a:lnTo>
                  <a:cubicBezTo>
                    <a:pt x="3221" y="29873"/>
                    <a:pt x="3195" y="29553"/>
                    <a:pt x="3168" y="29218"/>
                  </a:cubicBezTo>
                  <a:cubicBezTo>
                    <a:pt x="3141" y="28871"/>
                    <a:pt x="3114" y="28523"/>
                    <a:pt x="2954" y="28176"/>
                  </a:cubicBezTo>
                  <a:cubicBezTo>
                    <a:pt x="2940" y="28149"/>
                    <a:pt x="2940" y="28122"/>
                    <a:pt x="2940" y="28122"/>
                  </a:cubicBezTo>
                  <a:cubicBezTo>
                    <a:pt x="2940" y="27442"/>
                    <a:pt x="2767" y="26800"/>
                    <a:pt x="2620" y="26172"/>
                  </a:cubicBezTo>
                  <a:cubicBezTo>
                    <a:pt x="2513" y="25758"/>
                    <a:pt x="2406" y="25331"/>
                    <a:pt x="2352" y="24903"/>
                  </a:cubicBezTo>
                  <a:cubicBezTo>
                    <a:pt x="2313" y="24595"/>
                    <a:pt x="2272" y="24262"/>
                    <a:pt x="2219" y="23861"/>
                  </a:cubicBezTo>
                  <a:cubicBezTo>
                    <a:pt x="2192" y="23514"/>
                    <a:pt x="2152" y="23166"/>
                    <a:pt x="2126" y="22832"/>
                  </a:cubicBezTo>
                  <a:cubicBezTo>
                    <a:pt x="2046" y="22071"/>
                    <a:pt x="1978" y="21282"/>
                    <a:pt x="1871" y="20521"/>
                  </a:cubicBezTo>
                  <a:cubicBezTo>
                    <a:pt x="1778" y="19880"/>
                    <a:pt x="1725" y="19251"/>
                    <a:pt x="1738" y="18610"/>
                  </a:cubicBezTo>
                  <a:cubicBezTo>
                    <a:pt x="1738" y="17969"/>
                    <a:pt x="1725" y="17488"/>
                    <a:pt x="1672" y="17034"/>
                  </a:cubicBezTo>
                  <a:cubicBezTo>
                    <a:pt x="1631" y="16620"/>
                    <a:pt x="1577" y="16205"/>
                    <a:pt x="1524" y="15818"/>
                  </a:cubicBezTo>
                  <a:cubicBezTo>
                    <a:pt x="1458" y="15284"/>
                    <a:pt x="1378" y="14736"/>
                    <a:pt x="1337" y="14201"/>
                  </a:cubicBezTo>
                  <a:cubicBezTo>
                    <a:pt x="1297" y="13681"/>
                    <a:pt x="1310" y="13146"/>
                    <a:pt x="1310" y="12625"/>
                  </a:cubicBezTo>
                  <a:lnTo>
                    <a:pt x="1310" y="11930"/>
                  </a:lnTo>
                  <a:lnTo>
                    <a:pt x="1310" y="11877"/>
                  </a:lnTo>
                  <a:cubicBezTo>
                    <a:pt x="1551" y="11396"/>
                    <a:pt x="1524" y="10915"/>
                    <a:pt x="1497" y="10434"/>
                  </a:cubicBezTo>
                  <a:cubicBezTo>
                    <a:pt x="1497" y="10300"/>
                    <a:pt x="1484" y="10154"/>
                    <a:pt x="1484" y="10020"/>
                  </a:cubicBezTo>
                  <a:lnTo>
                    <a:pt x="1484" y="9311"/>
                  </a:lnTo>
                  <a:cubicBezTo>
                    <a:pt x="1484" y="7963"/>
                    <a:pt x="1497" y="6573"/>
                    <a:pt x="1471" y="5197"/>
                  </a:cubicBezTo>
                  <a:cubicBezTo>
                    <a:pt x="1471" y="4823"/>
                    <a:pt x="1551" y="4462"/>
                    <a:pt x="1725" y="4048"/>
                  </a:cubicBezTo>
                  <a:cubicBezTo>
                    <a:pt x="1871" y="3687"/>
                    <a:pt x="2112" y="3527"/>
                    <a:pt x="2500" y="3513"/>
                  </a:cubicBezTo>
                  <a:lnTo>
                    <a:pt x="2860" y="3513"/>
                  </a:lnTo>
                  <a:cubicBezTo>
                    <a:pt x="3288" y="3513"/>
                    <a:pt x="3702" y="3500"/>
                    <a:pt x="4116" y="3313"/>
                  </a:cubicBezTo>
                  <a:cubicBezTo>
                    <a:pt x="4143" y="3299"/>
                    <a:pt x="4317" y="3273"/>
                    <a:pt x="4905" y="3273"/>
                  </a:cubicBezTo>
                  <a:cubicBezTo>
                    <a:pt x="5425" y="3273"/>
                    <a:pt x="5973" y="3299"/>
                    <a:pt x="6280" y="3313"/>
                  </a:cubicBezTo>
                  <a:cubicBezTo>
                    <a:pt x="6321" y="3513"/>
                    <a:pt x="6321" y="3714"/>
                    <a:pt x="6294" y="3887"/>
                  </a:cubicBezTo>
                  <a:cubicBezTo>
                    <a:pt x="6253" y="3914"/>
                    <a:pt x="6200" y="3914"/>
                    <a:pt x="6134" y="3914"/>
                  </a:cubicBezTo>
                  <a:cubicBezTo>
                    <a:pt x="6080" y="3914"/>
                    <a:pt x="6013" y="3914"/>
                    <a:pt x="5960" y="3901"/>
                  </a:cubicBezTo>
                  <a:cubicBezTo>
                    <a:pt x="5879" y="3901"/>
                    <a:pt x="5813" y="3887"/>
                    <a:pt x="5733" y="3887"/>
                  </a:cubicBezTo>
                  <a:lnTo>
                    <a:pt x="5719" y="3887"/>
                  </a:lnTo>
                  <a:cubicBezTo>
                    <a:pt x="4851" y="3914"/>
                    <a:pt x="4317" y="4409"/>
                    <a:pt x="4263" y="5277"/>
                  </a:cubicBezTo>
                  <a:lnTo>
                    <a:pt x="4223" y="5678"/>
                  </a:lnTo>
                  <a:lnTo>
                    <a:pt x="4223" y="5731"/>
                  </a:lnTo>
                  <a:cubicBezTo>
                    <a:pt x="3889" y="5918"/>
                    <a:pt x="3555" y="6092"/>
                    <a:pt x="3181" y="6119"/>
                  </a:cubicBezTo>
                  <a:cubicBezTo>
                    <a:pt x="2767" y="6159"/>
                    <a:pt x="2539" y="6386"/>
                    <a:pt x="2473" y="6814"/>
                  </a:cubicBezTo>
                  <a:cubicBezTo>
                    <a:pt x="2459" y="6947"/>
                    <a:pt x="2459" y="7067"/>
                    <a:pt x="2459" y="7174"/>
                  </a:cubicBezTo>
                  <a:lnTo>
                    <a:pt x="2459" y="7428"/>
                  </a:lnTo>
                  <a:cubicBezTo>
                    <a:pt x="2446" y="8470"/>
                    <a:pt x="2446" y="9552"/>
                    <a:pt x="2446" y="10608"/>
                  </a:cubicBezTo>
                  <a:lnTo>
                    <a:pt x="2446" y="10688"/>
                  </a:lnTo>
                  <a:cubicBezTo>
                    <a:pt x="2446" y="10835"/>
                    <a:pt x="2446" y="11022"/>
                    <a:pt x="2513" y="11196"/>
                  </a:cubicBezTo>
                  <a:cubicBezTo>
                    <a:pt x="2687" y="11650"/>
                    <a:pt x="2687" y="12117"/>
                    <a:pt x="2687" y="12625"/>
                  </a:cubicBezTo>
                  <a:lnTo>
                    <a:pt x="2687" y="12879"/>
                  </a:lnTo>
                  <a:cubicBezTo>
                    <a:pt x="2700" y="13200"/>
                    <a:pt x="2714" y="13440"/>
                    <a:pt x="2767" y="13667"/>
                  </a:cubicBezTo>
                  <a:cubicBezTo>
                    <a:pt x="2901" y="14228"/>
                    <a:pt x="2901" y="14789"/>
                    <a:pt x="2901" y="15217"/>
                  </a:cubicBezTo>
                  <a:cubicBezTo>
                    <a:pt x="2901" y="15257"/>
                    <a:pt x="2887" y="15311"/>
                    <a:pt x="2887" y="15350"/>
                  </a:cubicBezTo>
                  <a:cubicBezTo>
                    <a:pt x="2887" y="15511"/>
                    <a:pt x="2874" y="15698"/>
                    <a:pt x="2940" y="15885"/>
                  </a:cubicBezTo>
                  <a:cubicBezTo>
                    <a:pt x="3127" y="16392"/>
                    <a:pt x="3114" y="16927"/>
                    <a:pt x="3101" y="17488"/>
                  </a:cubicBezTo>
                  <a:lnTo>
                    <a:pt x="3101" y="17983"/>
                  </a:lnTo>
                  <a:cubicBezTo>
                    <a:pt x="3114" y="18196"/>
                    <a:pt x="3101" y="18410"/>
                    <a:pt x="3101" y="18610"/>
                  </a:cubicBezTo>
                  <a:lnTo>
                    <a:pt x="3101" y="19292"/>
                  </a:lnTo>
                  <a:lnTo>
                    <a:pt x="3101" y="19385"/>
                  </a:lnTo>
                  <a:cubicBezTo>
                    <a:pt x="3114" y="19586"/>
                    <a:pt x="3114" y="19813"/>
                    <a:pt x="3181" y="20026"/>
                  </a:cubicBezTo>
                  <a:cubicBezTo>
                    <a:pt x="3341" y="20481"/>
                    <a:pt x="3341" y="20961"/>
                    <a:pt x="3341" y="21469"/>
                  </a:cubicBezTo>
                  <a:lnTo>
                    <a:pt x="3341" y="21549"/>
                  </a:lnTo>
                  <a:lnTo>
                    <a:pt x="3341" y="21777"/>
                  </a:lnTo>
                  <a:cubicBezTo>
                    <a:pt x="3341" y="22204"/>
                    <a:pt x="3328" y="22645"/>
                    <a:pt x="3528" y="23099"/>
                  </a:cubicBezTo>
                  <a:cubicBezTo>
                    <a:pt x="3569" y="23166"/>
                    <a:pt x="3555" y="23286"/>
                    <a:pt x="3555" y="23407"/>
                  </a:cubicBezTo>
                  <a:lnTo>
                    <a:pt x="3555" y="23567"/>
                  </a:lnTo>
                  <a:lnTo>
                    <a:pt x="3555" y="24221"/>
                  </a:lnTo>
                  <a:lnTo>
                    <a:pt x="3555" y="25117"/>
                  </a:lnTo>
                  <a:lnTo>
                    <a:pt x="3555" y="25224"/>
                  </a:lnTo>
                  <a:cubicBezTo>
                    <a:pt x="3555" y="25424"/>
                    <a:pt x="3555" y="25651"/>
                    <a:pt x="3649" y="25865"/>
                  </a:cubicBezTo>
                  <a:cubicBezTo>
                    <a:pt x="3769" y="26118"/>
                    <a:pt x="3769" y="26386"/>
                    <a:pt x="3769" y="26680"/>
                  </a:cubicBezTo>
                  <a:lnTo>
                    <a:pt x="3769" y="26800"/>
                  </a:lnTo>
                  <a:lnTo>
                    <a:pt x="3769" y="27094"/>
                  </a:lnTo>
                  <a:cubicBezTo>
                    <a:pt x="3756" y="27535"/>
                    <a:pt x="3756" y="27989"/>
                    <a:pt x="3996" y="28443"/>
                  </a:cubicBezTo>
                  <a:cubicBezTo>
                    <a:pt x="4009" y="28484"/>
                    <a:pt x="4009" y="28603"/>
                    <a:pt x="4009" y="28684"/>
                  </a:cubicBezTo>
                  <a:lnTo>
                    <a:pt x="4009" y="28790"/>
                  </a:lnTo>
                  <a:cubicBezTo>
                    <a:pt x="3996" y="29271"/>
                    <a:pt x="4303" y="29499"/>
                    <a:pt x="4557" y="29659"/>
                  </a:cubicBezTo>
                  <a:cubicBezTo>
                    <a:pt x="5131" y="29980"/>
                    <a:pt x="5639" y="30140"/>
                    <a:pt x="6187" y="30140"/>
                  </a:cubicBezTo>
                  <a:cubicBezTo>
                    <a:pt x="6253" y="30140"/>
                    <a:pt x="6334" y="30140"/>
                    <a:pt x="6414" y="30126"/>
                  </a:cubicBezTo>
                  <a:cubicBezTo>
                    <a:pt x="6574" y="30114"/>
                    <a:pt x="6748" y="30114"/>
                    <a:pt x="6935" y="30114"/>
                  </a:cubicBezTo>
                  <a:cubicBezTo>
                    <a:pt x="7162" y="30114"/>
                    <a:pt x="7390" y="30114"/>
                    <a:pt x="7603" y="30126"/>
                  </a:cubicBezTo>
                  <a:cubicBezTo>
                    <a:pt x="7764" y="30140"/>
                    <a:pt x="7924" y="30167"/>
                    <a:pt x="8084" y="30194"/>
                  </a:cubicBezTo>
                  <a:cubicBezTo>
                    <a:pt x="8191" y="30207"/>
                    <a:pt x="8284" y="30221"/>
                    <a:pt x="8378" y="30233"/>
                  </a:cubicBezTo>
                  <a:cubicBezTo>
                    <a:pt x="8445" y="30247"/>
                    <a:pt x="8498" y="30260"/>
                    <a:pt x="8565" y="30260"/>
                  </a:cubicBezTo>
                  <a:cubicBezTo>
                    <a:pt x="8752" y="30287"/>
                    <a:pt x="8939" y="30327"/>
                    <a:pt x="9139" y="30327"/>
                  </a:cubicBezTo>
                  <a:lnTo>
                    <a:pt x="14537" y="30327"/>
                  </a:lnTo>
                  <a:cubicBezTo>
                    <a:pt x="14724" y="30327"/>
                    <a:pt x="14898" y="30287"/>
                    <a:pt x="15071" y="30247"/>
                  </a:cubicBezTo>
                  <a:cubicBezTo>
                    <a:pt x="15178" y="30233"/>
                    <a:pt x="15272" y="30207"/>
                    <a:pt x="15365" y="30194"/>
                  </a:cubicBezTo>
                  <a:cubicBezTo>
                    <a:pt x="15686" y="30167"/>
                    <a:pt x="15967" y="30140"/>
                    <a:pt x="16234" y="30126"/>
                  </a:cubicBezTo>
                  <a:lnTo>
                    <a:pt x="16434" y="30126"/>
                  </a:lnTo>
                  <a:cubicBezTo>
                    <a:pt x="16781" y="30114"/>
                    <a:pt x="17142" y="30100"/>
                    <a:pt x="17517" y="29953"/>
                  </a:cubicBezTo>
                  <a:cubicBezTo>
                    <a:pt x="17650" y="29900"/>
                    <a:pt x="17810" y="29900"/>
                    <a:pt x="17971" y="29900"/>
                  </a:cubicBezTo>
                  <a:lnTo>
                    <a:pt x="18318" y="29900"/>
                  </a:lnTo>
                  <a:cubicBezTo>
                    <a:pt x="18372" y="29886"/>
                    <a:pt x="18438" y="29886"/>
                    <a:pt x="18491" y="29886"/>
                  </a:cubicBezTo>
                  <a:cubicBezTo>
                    <a:pt x="18865" y="29886"/>
                    <a:pt x="19239" y="29873"/>
                    <a:pt x="19614" y="29713"/>
                  </a:cubicBezTo>
                  <a:cubicBezTo>
                    <a:pt x="19708" y="29672"/>
                    <a:pt x="19854" y="29659"/>
                    <a:pt x="19961" y="29659"/>
                  </a:cubicBezTo>
                  <a:lnTo>
                    <a:pt x="20014" y="29659"/>
                  </a:lnTo>
                  <a:cubicBezTo>
                    <a:pt x="20750" y="29659"/>
                    <a:pt x="21484" y="29485"/>
                    <a:pt x="22380" y="29084"/>
                  </a:cubicBezTo>
                  <a:lnTo>
                    <a:pt x="22526" y="29018"/>
                  </a:lnTo>
                  <a:lnTo>
                    <a:pt x="22593" y="28176"/>
                  </a:lnTo>
                  <a:cubicBezTo>
                    <a:pt x="22633" y="27736"/>
                    <a:pt x="22660" y="27321"/>
                    <a:pt x="22700" y="26893"/>
                  </a:cubicBezTo>
                  <a:cubicBezTo>
                    <a:pt x="22713" y="26800"/>
                    <a:pt x="22713" y="26693"/>
                    <a:pt x="22727" y="26599"/>
                  </a:cubicBezTo>
                  <a:cubicBezTo>
                    <a:pt x="22740" y="26359"/>
                    <a:pt x="22767" y="26092"/>
                    <a:pt x="22793" y="25851"/>
                  </a:cubicBezTo>
                  <a:cubicBezTo>
                    <a:pt x="22861" y="25424"/>
                    <a:pt x="22927" y="24943"/>
                    <a:pt x="22713" y="24422"/>
                  </a:cubicBezTo>
                  <a:cubicBezTo>
                    <a:pt x="22674" y="24315"/>
                    <a:pt x="22674" y="24155"/>
                    <a:pt x="22674" y="23981"/>
                  </a:cubicBezTo>
                  <a:cubicBezTo>
                    <a:pt x="22686" y="23901"/>
                    <a:pt x="22686" y="23808"/>
                    <a:pt x="22674" y="23714"/>
                  </a:cubicBezTo>
                  <a:lnTo>
                    <a:pt x="22674" y="23206"/>
                  </a:lnTo>
                  <a:cubicBezTo>
                    <a:pt x="22686" y="22685"/>
                    <a:pt x="22686" y="22151"/>
                    <a:pt x="22446" y="21603"/>
                  </a:cubicBezTo>
                  <a:cubicBezTo>
                    <a:pt x="22406" y="21510"/>
                    <a:pt x="22406" y="21349"/>
                    <a:pt x="22419" y="21189"/>
                  </a:cubicBezTo>
                  <a:cubicBezTo>
                    <a:pt x="22433" y="21095"/>
                    <a:pt x="22433" y="21002"/>
                    <a:pt x="22433" y="20895"/>
                  </a:cubicBezTo>
                  <a:cubicBezTo>
                    <a:pt x="22419" y="20735"/>
                    <a:pt x="22419" y="20575"/>
                    <a:pt x="22419" y="20414"/>
                  </a:cubicBezTo>
                  <a:cubicBezTo>
                    <a:pt x="22419" y="19919"/>
                    <a:pt x="22419" y="19399"/>
                    <a:pt x="22232" y="18877"/>
                  </a:cubicBezTo>
                  <a:cubicBezTo>
                    <a:pt x="22179" y="18717"/>
                    <a:pt x="22193" y="18517"/>
                    <a:pt x="22205" y="18303"/>
                  </a:cubicBezTo>
                  <a:cubicBezTo>
                    <a:pt x="22205" y="18196"/>
                    <a:pt x="22219" y="18090"/>
                    <a:pt x="22219" y="17983"/>
                  </a:cubicBezTo>
                  <a:lnTo>
                    <a:pt x="22219" y="17835"/>
                  </a:lnTo>
                  <a:cubicBezTo>
                    <a:pt x="22205" y="17488"/>
                    <a:pt x="22205" y="17128"/>
                    <a:pt x="22032" y="16754"/>
                  </a:cubicBezTo>
                  <a:cubicBezTo>
                    <a:pt x="21992" y="16673"/>
                    <a:pt x="21992" y="16526"/>
                    <a:pt x="21992" y="16472"/>
                  </a:cubicBezTo>
                  <a:cubicBezTo>
                    <a:pt x="22006" y="16059"/>
                    <a:pt x="21992" y="15591"/>
                    <a:pt x="21792" y="15136"/>
                  </a:cubicBezTo>
                  <a:cubicBezTo>
                    <a:pt x="21792" y="14762"/>
                    <a:pt x="21712" y="14402"/>
                    <a:pt x="21644" y="14055"/>
                  </a:cubicBezTo>
                  <a:cubicBezTo>
                    <a:pt x="21564" y="13613"/>
                    <a:pt x="21484" y="13213"/>
                    <a:pt x="21525" y="12799"/>
                  </a:cubicBezTo>
                  <a:cubicBezTo>
                    <a:pt x="21564" y="12345"/>
                    <a:pt x="21578" y="11810"/>
                    <a:pt x="21338" y="11303"/>
                  </a:cubicBezTo>
                  <a:cubicBezTo>
                    <a:pt x="21311" y="11249"/>
                    <a:pt x="21297" y="11142"/>
                    <a:pt x="21297" y="11048"/>
                  </a:cubicBezTo>
                  <a:cubicBezTo>
                    <a:pt x="21297" y="11009"/>
                    <a:pt x="21284" y="10955"/>
                    <a:pt x="21284" y="10902"/>
                  </a:cubicBezTo>
                  <a:lnTo>
                    <a:pt x="21284" y="10795"/>
                  </a:lnTo>
                  <a:cubicBezTo>
                    <a:pt x="21284" y="10688"/>
                    <a:pt x="21284" y="10555"/>
                    <a:pt x="21243" y="10434"/>
                  </a:cubicBezTo>
                  <a:cubicBezTo>
                    <a:pt x="21056" y="9993"/>
                    <a:pt x="21070" y="9525"/>
                    <a:pt x="21070" y="9044"/>
                  </a:cubicBezTo>
                  <a:lnTo>
                    <a:pt x="21070" y="8670"/>
                  </a:lnTo>
                  <a:lnTo>
                    <a:pt x="21070" y="8590"/>
                  </a:lnTo>
                  <a:cubicBezTo>
                    <a:pt x="21070" y="8497"/>
                    <a:pt x="21083" y="8376"/>
                    <a:pt x="21030" y="8257"/>
                  </a:cubicBezTo>
                  <a:cubicBezTo>
                    <a:pt x="20830" y="7762"/>
                    <a:pt x="20843" y="7254"/>
                    <a:pt x="20843" y="6707"/>
                  </a:cubicBezTo>
                  <a:lnTo>
                    <a:pt x="20843" y="6253"/>
                  </a:lnTo>
                  <a:lnTo>
                    <a:pt x="20843" y="6212"/>
                  </a:lnTo>
                  <a:cubicBezTo>
                    <a:pt x="20843" y="6105"/>
                    <a:pt x="20843" y="5998"/>
                    <a:pt x="20830" y="5891"/>
                  </a:cubicBezTo>
                  <a:cubicBezTo>
                    <a:pt x="20776" y="5558"/>
                    <a:pt x="20589" y="5330"/>
                    <a:pt x="20255" y="5223"/>
                  </a:cubicBezTo>
                  <a:cubicBezTo>
                    <a:pt x="19881" y="5077"/>
                    <a:pt x="19414" y="4943"/>
                    <a:pt x="18919" y="4943"/>
                  </a:cubicBezTo>
                  <a:lnTo>
                    <a:pt x="18719" y="4943"/>
                  </a:lnTo>
                  <a:cubicBezTo>
                    <a:pt x="18692" y="4956"/>
                    <a:pt x="18678" y="4956"/>
                    <a:pt x="18652" y="4956"/>
                  </a:cubicBezTo>
                  <a:cubicBezTo>
                    <a:pt x="18571" y="4956"/>
                    <a:pt x="18478" y="4943"/>
                    <a:pt x="18372" y="4929"/>
                  </a:cubicBezTo>
                  <a:lnTo>
                    <a:pt x="18265" y="3780"/>
                  </a:lnTo>
                  <a:lnTo>
                    <a:pt x="18185" y="3714"/>
                  </a:lnTo>
                  <a:cubicBezTo>
                    <a:pt x="17795" y="3336"/>
                    <a:pt x="17339" y="3148"/>
                    <a:pt x="16786" y="3148"/>
                  </a:cubicBezTo>
                  <a:cubicBezTo>
                    <a:pt x="16732" y="3148"/>
                    <a:pt x="16677" y="3149"/>
                    <a:pt x="16621" y="3153"/>
                  </a:cubicBezTo>
                  <a:cubicBezTo>
                    <a:pt x="16528" y="3166"/>
                    <a:pt x="16421" y="3166"/>
                    <a:pt x="16300" y="3166"/>
                  </a:cubicBezTo>
                  <a:lnTo>
                    <a:pt x="15926" y="3166"/>
                  </a:lnTo>
                  <a:cubicBezTo>
                    <a:pt x="15846" y="2913"/>
                    <a:pt x="15873" y="2672"/>
                    <a:pt x="15899" y="2418"/>
                  </a:cubicBezTo>
                  <a:close/>
                  <a:moveTo>
                    <a:pt x="15833" y="1883"/>
                  </a:moveTo>
                  <a:cubicBezTo>
                    <a:pt x="15739" y="1883"/>
                    <a:pt x="15673" y="1924"/>
                    <a:pt x="15606" y="1951"/>
                  </a:cubicBezTo>
                  <a:cubicBezTo>
                    <a:pt x="15593" y="1963"/>
                    <a:pt x="15566" y="1977"/>
                    <a:pt x="15539" y="1990"/>
                  </a:cubicBezTo>
                  <a:lnTo>
                    <a:pt x="15406" y="2044"/>
                  </a:lnTo>
                  <a:lnTo>
                    <a:pt x="15392" y="2204"/>
                  </a:lnTo>
                  <a:cubicBezTo>
                    <a:pt x="15379" y="2231"/>
                    <a:pt x="15379" y="2257"/>
                    <a:pt x="15379" y="2298"/>
                  </a:cubicBezTo>
                  <a:cubicBezTo>
                    <a:pt x="15338" y="2658"/>
                    <a:pt x="15285" y="3073"/>
                    <a:pt x="15499" y="3540"/>
                  </a:cubicBezTo>
                  <a:lnTo>
                    <a:pt x="15566" y="3687"/>
                  </a:lnTo>
                  <a:lnTo>
                    <a:pt x="15739" y="3687"/>
                  </a:lnTo>
                  <a:cubicBezTo>
                    <a:pt x="15833" y="3687"/>
                    <a:pt x="15926" y="3687"/>
                    <a:pt x="16020" y="3700"/>
                  </a:cubicBezTo>
                  <a:lnTo>
                    <a:pt x="16300" y="3700"/>
                  </a:lnTo>
                  <a:cubicBezTo>
                    <a:pt x="16434" y="3700"/>
                    <a:pt x="16555" y="3700"/>
                    <a:pt x="16661" y="3687"/>
                  </a:cubicBezTo>
                  <a:cubicBezTo>
                    <a:pt x="16705" y="3685"/>
                    <a:pt x="16748" y="3683"/>
                    <a:pt x="16790" y="3683"/>
                  </a:cubicBezTo>
                  <a:cubicBezTo>
                    <a:pt x="17170" y="3683"/>
                    <a:pt x="17480" y="3794"/>
                    <a:pt x="17757" y="4035"/>
                  </a:cubicBezTo>
                  <a:lnTo>
                    <a:pt x="17877" y="5424"/>
                  </a:lnTo>
                  <a:lnTo>
                    <a:pt x="18104" y="5437"/>
                  </a:lnTo>
                  <a:cubicBezTo>
                    <a:pt x="18185" y="5451"/>
                    <a:pt x="18251" y="5451"/>
                    <a:pt x="18318" y="5464"/>
                  </a:cubicBezTo>
                  <a:cubicBezTo>
                    <a:pt x="18425" y="5464"/>
                    <a:pt x="18545" y="5478"/>
                    <a:pt x="18652" y="5478"/>
                  </a:cubicBezTo>
                  <a:lnTo>
                    <a:pt x="18919" y="5478"/>
                  </a:lnTo>
                  <a:cubicBezTo>
                    <a:pt x="19334" y="5478"/>
                    <a:pt x="19734" y="5597"/>
                    <a:pt x="20082" y="5718"/>
                  </a:cubicBezTo>
                  <a:cubicBezTo>
                    <a:pt x="20242" y="5772"/>
                    <a:pt x="20282" y="5852"/>
                    <a:pt x="20295" y="5971"/>
                  </a:cubicBezTo>
                  <a:cubicBezTo>
                    <a:pt x="20308" y="6052"/>
                    <a:pt x="20308" y="6132"/>
                    <a:pt x="20308" y="6226"/>
                  </a:cubicBezTo>
                  <a:lnTo>
                    <a:pt x="20308" y="6265"/>
                  </a:lnTo>
                  <a:cubicBezTo>
                    <a:pt x="20322" y="6413"/>
                    <a:pt x="20322" y="6559"/>
                    <a:pt x="20308" y="6707"/>
                  </a:cubicBezTo>
                  <a:cubicBezTo>
                    <a:pt x="20308" y="7281"/>
                    <a:pt x="20308" y="7869"/>
                    <a:pt x="20536" y="8444"/>
                  </a:cubicBezTo>
                  <a:cubicBezTo>
                    <a:pt x="20549" y="8470"/>
                    <a:pt x="20536" y="8524"/>
                    <a:pt x="20536" y="8563"/>
                  </a:cubicBezTo>
                  <a:lnTo>
                    <a:pt x="20536" y="8684"/>
                  </a:lnTo>
                  <a:lnTo>
                    <a:pt x="20536" y="9044"/>
                  </a:lnTo>
                  <a:cubicBezTo>
                    <a:pt x="20536" y="9552"/>
                    <a:pt x="20536" y="10100"/>
                    <a:pt x="20750" y="10635"/>
                  </a:cubicBezTo>
                  <a:cubicBezTo>
                    <a:pt x="20762" y="10648"/>
                    <a:pt x="20750" y="10728"/>
                    <a:pt x="20750" y="10768"/>
                  </a:cubicBezTo>
                  <a:cubicBezTo>
                    <a:pt x="20750" y="10835"/>
                    <a:pt x="20750" y="10888"/>
                    <a:pt x="20762" y="10955"/>
                  </a:cubicBezTo>
                  <a:lnTo>
                    <a:pt x="20762" y="11075"/>
                  </a:lnTo>
                  <a:cubicBezTo>
                    <a:pt x="20776" y="11223"/>
                    <a:pt x="20776" y="11383"/>
                    <a:pt x="20857" y="11529"/>
                  </a:cubicBezTo>
                  <a:cubicBezTo>
                    <a:pt x="21044" y="11930"/>
                    <a:pt x="21030" y="12345"/>
                    <a:pt x="21003" y="12758"/>
                  </a:cubicBezTo>
                  <a:cubicBezTo>
                    <a:pt x="20950" y="13239"/>
                    <a:pt x="21044" y="13707"/>
                    <a:pt x="21124" y="14148"/>
                  </a:cubicBezTo>
                  <a:cubicBezTo>
                    <a:pt x="21204" y="14509"/>
                    <a:pt x="21257" y="14843"/>
                    <a:pt x="21257" y="15190"/>
                  </a:cubicBezTo>
                  <a:lnTo>
                    <a:pt x="21257" y="15257"/>
                  </a:lnTo>
                  <a:lnTo>
                    <a:pt x="21284" y="15311"/>
                  </a:lnTo>
                  <a:cubicBezTo>
                    <a:pt x="21457" y="15671"/>
                    <a:pt x="21471" y="16086"/>
                    <a:pt x="21471" y="16472"/>
                  </a:cubicBezTo>
                  <a:cubicBezTo>
                    <a:pt x="21471" y="16620"/>
                    <a:pt x="21471" y="16820"/>
                    <a:pt x="21564" y="16980"/>
                  </a:cubicBezTo>
                  <a:cubicBezTo>
                    <a:pt x="21685" y="17247"/>
                    <a:pt x="21685" y="17528"/>
                    <a:pt x="21685" y="17835"/>
                  </a:cubicBezTo>
                  <a:lnTo>
                    <a:pt x="21685" y="17996"/>
                  </a:lnTo>
                  <a:cubicBezTo>
                    <a:pt x="21685" y="18090"/>
                    <a:pt x="21685" y="18183"/>
                    <a:pt x="21671" y="18277"/>
                  </a:cubicBezTo>
                  <a:cubicBezTo>
                    <a:pt x="21658" y="18530"/>
                    <a:pt x="21644" y="18797"/>
                    <a:pt x="21738" y="19052"/>
                  </a:cubicBezTo>
                  <a:cubicBezTo>
                    <a:pt x="21899" y="19492"/>
                    <a:pt x="21899" y="19933"/>
                    <a:pt x="21899" y="20414"/>
                  </a:cubicBezTo>
                  <a:lnTo>
                    <a:pt x="21899" y="20922"/>
                  </a:lnTo>
                  <a:lnTo>
                    <a:pt x="21899" y="21162"/>
                  </a:lnTo>
                  <a:cubicBezTo>
                    <a:pt x="21885" y="21376"/>
                    <a:pt x="21872" y="21603"/>
                    <a:pt x="21965" y="21817"/>
                  </a:cubicBezTo>
                  <a:cubicBezTo>
                    <a:pt x="22152" y="22258"/>
                    <a:pt x="22152" y="22712"/>
                    <a:pt x="22152" y="23206"/>
                  </a:cubicBezTo>
                  <a:cubicBezTo>
                    <a:pt x="22139" y="23380"/>
                    <a:pt x="22139" y="23553"/>
                    <a:pt x="22152" y="23740"/>
                  </a:cubicBezTo>
                  <a:lnTo>
                    <a:pt x="22152" y="23968"/>
                  </a:lnTo>
                  <a:cubicBezTo>
                    <a:pt x="22139" y="24182"/>
                    <a:pt x="22139" y="24422"/>
                    <a:pt x="22219" y="24636"/>
                  </a:cubicBezTo>
                  <a:cubicBezTo>
                    <a:pt x="22366" y="24983"/>
                    <a:pt x="22339" y="25317"/>
                    <a:pt x="22273" y="25771"/>
                  </a:cubicBezTo>
                  <a:cubicBezTo>
                    <a:pt x="22232" y="26038"/>
                    <a:pt x="22219" y="26306"/>
                    <a:pt x="22193" y="26560"/>
                  </a:cubicBezTo>
                  <a:cubicBezTo>
                    <a:pt x="22193" y="26653"/>
                    <a:pt x="22179" y="26747"/>
                    <a:pt x="22179" y="26840"/>
                  </a:cubicBezTo>
                  <a:cubicBezTo>
                    <a:pt x="22139" y="27267"/>
                    <a:pt x="22099" y="27695"/>
                    <a:pt x="22072" y="28122"/>
                  </a:cubicBezTo>
                  <a:lnTo>
                    <a:pt x="22018" y="28657"/>
                  </a:lnTo>
                  <a:cubicBezTo>
                    <a:pt x="21257" y="28991"/>
                    <a:pt x="20629" y="29138"/>
                    <a:pt x="20014" y="29138"/>
                  </a:cubicBezTo>
                  <a:lnTo>
                    <a:pt x="19961" y="29138"/>
                  </a:lnTo>
                  <a:cubicBezTo>
                    <a:pt x="19788" y="29138"/>
                    <a:pt x="19587" y="29138"/>
                    <a:pt x="19400" y="29232"/>
                  </a:cubicBezTo>
                  <a:cubicBezTo>
                    <a:pt x="19120" y="29352"/>
                    <a:pt x="18812" y="29352"/>
                    <a:pt x="18491" y="29365"/>
                  </a:cubicBezTo>
                  <a:lnTo>
                    <a:pt x="17971" y="29365"/>
                  </a:lnTo>
                  <a:cubicBezTo>
                    <a:pt x="17757" y="29365"/>
                    <a:pt x="17529" y="29378"/>
                    <a:pt x="17329" y="29458"/>
                  </a:cubicBezTo>
                  <a:cubicBezTo>
                    <a:pt x="17036" y="29579"/>
                    <a:pt x="16742" y="29579"/>
                    <a:pt x="16421" y="29592"/>
                  </a:cubicBezTo>
                  <a:lnTo>
                    <a:pt x="16207" y="29592"/>
                  </a:lnTo>
                  <a:cubicBezTo>
                    <a:pt x="15926" y="29606"/>
                    <a:pt x="15632" y="29633"/>
                    <a:pt x="15299" y="29672"/>
                  </a:cubicBezTo>
                  <a:cubicBezTo>
                    <a:pt x="15192" y="29686"/>
                    <a:pt x="15071" y="29713"/>
                    <a:pt x="14964" y="29726"/>
                  </a:cubicBezTo>
                  <a:cubicBezTo>
                    <a:pt x="14818" y="29766"/>
                    <a:pt x="14670" y="29793"/>
                    <a:pt x="14537" y="29793"/>
                  </a:cubicBezTo>
                  <a:cubicBezTo>
                    <a:pt x="13696" y="29793"/>
                    <a:pt x="12827" y="29806"/>
                    <a:pt x="11865" y="29806"/>
                  </a:cubicBezTo>
                  <a:cubicBezTo>
                    <a:pt x="11050" y="29806"/>
                    <a:pt x="10155" y="29793"/>
                    <a:pt x="9139" y="29793"/>
                  </a:cubicBezTo>
                  <a:cubicBezTo>
                    <a:pt x="8979" y="29793"/>
                    <a:pt x="8819" y="29766"/>
                    <a:pt x="8645" y="29740"/>
                  </a:cubicBezTo>
                  <a:cubicBezTo>
                    <a:pt x="8578" y="29726"/>
                    <a:pt x="8512" y="29726"/>
                    <a:pt x="8458" y="29713"/>
                  </a:cubicBezTo>
                  <a:lnTo>
                    <a:pt x="8177" y="29672"/>
                  </a:lnTo>
                  <a:cubicBezTo>
                    <a:pt x="8004" y="29646"/>
                    <a:pt x="7817" y="29606"/>
                    <a:pt x="7630" y="29606"/>
                  </a:cubicBezTo>
                  <a:cubicBezTo>
                    <a:pt x="7416" y="29592"/>
                    <a:pt x="7176" y="29579"/>
                    <a:pt x="6935" y="29579"/>
                  </a:cubicBezTo>
                  <a:cubicBezTo>
                    <a:pt x="6734" y="29579"/>
                    <a:pt x="6547" y="29592"/>
                    <a:pt x="6374" y="29606"/>
                  </a:cubicBezTo>
                  <a:cubicBezTo>
                    <a:pt x="6316" y="29610"/>
                    <a:pt x="6258" y="29613"/>
                    <a:pt x="6201" y="29613"/>
                  </a:cubicBezTo>
                  <a:cubicBezTo>
                    <a:pt x="5753" y="29613"/>
                    <a:pt x="5309" y="29477"/>
                    <a:pt x="4824" y="29205"/>
                  </a:cubicBezTo>
                  <a:cubicBezTo>
                    <a:pt x="4570" y="29058"/>
                    <a:pt x="4531" y="28951"/>
                    <a:pt x="4531" y="28804"/>
                  </a:cubicBezTo>
                  <a:lnTo>
                    <a:pt x="4531" y="28710"/>
                  </a:lnTo>
                  <a:cubicBezTo>
                    <a:pt x="4543" y="28550"/>
                    <a:pt x="4543" y="28363"/>
                    <a:pt x="4463" y="28190"/>
                  </a:cubicBezTo>
                  <a:cubicBezTo>
                    <a:pt x="4290" y="27855"/>
                    <a:pt x="4290" y="27495"/>
                    <a:pt x="4303" y="27107"/>
                  </a:cubicBezTo>
                  <a:lnTo>
                    <a:pt x="4303" y="26786"/>
                  </a:lnTo>
                  <a:lnTo>
                    <a:pt x="4303" y="26680"/>
                  </a:lnTo>
                  <a:cubicBezTo>
                    <a:pt x="4290" y="26346"/>
                    <a:pt x="4290" y="25999"/>
                    <a:pt x="4130" y="25651"/>
                  </a:cubicBezTo>
                  <a:cubicBezTo>
                    <a:pt x="4089" y="25545"/>
                    <a:pt x="4089" y="25370"/>
                    <a:pt x="4089" y="25210"/>
                  </a:cubicBezTo>
                  <a:lnTo>
                    <a:pt x="4089" y="25103"/>
                  </a:lnTo>
                  <a:cubicBezTo>
                    <a:pt x="4076" y="24809"/>
                    <a:pt x="4076" y="24515"/>
                    <a:pt x="4076" y="24221"/>
                  </a:cubicBezTo>
                  <a:cubicBezTo>
                    <a:pt x="4089" y="24008"/>
                    <a:pt x="4089" y="23781"/>
                    <a:pt x="4076" y="23553"/>
                  </a:cubicBezTo>
                  <a:cubicBezTo>
                    <a:pt x="4076" y="23514"/>
                    <a:pt x="4089" y="23473"/>
                    <a:pt x="4089" y="23420"/>
                  </a:cubicBezTo>
                  <a:cubicBezTo>
                    <a:pt x="4089" y="23259"/>
                    <a:pt x="4103" y="23060"/>
                    <a:pt x="4023" y="22885"/>
                  </a:cubicBezTo>
                  <a:cubicBezTo>
                    <a:pt x="3863" y="22538"/>
                    <a:pt x="3863" y="22164"/>
                    <a:pt x="3875" y="21777"/>
                  </a:cubicBezTo>
                  <a:lnTo>
                    <a:pt x="3875" y="21549"/>
                  </a:lnTo>
                  <a:lnTo>
                    <a:pt x="3875" y="21469"/>
                  </a:lnTo>
                  <a:cubicBezTo>
                    <a:pt x="3875" y="20949"/>
                    <a:pt x="3875" y="20388"/>
                    <a:pt x="3688" y="19839"/>
                  </a:cubicBezTo>
                  <a:cubicBezTo>
                    <a:pt x="3635" y="19720"/>
                    <a:pt x="3635" y="19559"/>
                    <a:pt x="3635" y="19385"/>
                  </a:cubicBezTo>
                  <a:lnTo>
                    <a:pt x="3635" y="19278"/>
                  </a:lnTo>
                  <a:lnTo>
                    <a:pt x="3635" y="18610"/>
                  </a:lnTo>
                  <a:lnTo>
                    <a:pt x="3635" y="17969"/>
                  </a:lnTo>
                  <a:lnTo>
                    <a:pt x="3635" y="17502"/>
                  </a:lnTo>
                  <a:cubicBezTo>
                    <a:pt x="3649" y="16914"/>
                    <a:pt x="3649" y="16312"/>
                    <a:pt x="3435" y="15698"/>
                  </a:cubicBezTo>
                  <a:cubicBezTo>
                    <a:pt x="3408" y="15617"/>
                    <a:pt x="3421" y="15498"/>
                    <a:pt x="3421" y="15377"/>
                  </a:cubicBezTo>
                  <a:lnTo>
                    <a:pt x="3421" y="15231"/>
                  </a:lnTo>
                  <a:cubicBezTo>
                    <a:pt x="3435" y="14776"/>
                    <a:pt x="3421" y="14162"/>
                    <a:pt x="3288" y="13547"/>
                  </a:cubicBezTo>
                  <a:cubicBezTo>
                    <a:pt x="3248" y="13360"/>
                    <a:pt x="3221" y="13146"/>
                    <a:pt x="3221" y="12865"/>
                  </a:cubicBezTo>
                  <a:lnTo>
                    <a:pt x="3221" y="12625"/>
                  </a:lnTo>
                  <a:cubicBezTo>
                    <a:pt x="3207" y="12090"/>
                    <a:pt x="3207" y="11543"/>
                    <a:pt x="3008" y="11009"/>
                  </a:cubicBezTo>
                  <a:cubicBezTo>
                    <a:pt x="2981" y="10929"/>
                    <a:pt x="2981" y="10808"/>
                    <a:pt x="2981" y="10688"/>
                  </a:cubicBezTo>
                  <a:lnTo>
                    <a:pt x="2981" y="10608"/>
                  </a:lnTo>
                  <a:lnTo>
                    <a:pt x="2981" y="7428"/>
                  </a:lnTo>
                  <a:lnTo>
                    <a:pt x="2981" y="7174"/>
                  </a:lnTo>
                  <a:cubicBezTo>
                    <a:pt x="2981" y="7081"/>
                    <a:pt x="2981" y="6974"/>
                    <a:pt x="2994" y="6894"/>
                  </a:cubicBezTo>
                  <a:cubicBezTo>
                    <a:pt x="3034" y="6680"/>
                    <a:pt x="3074" y="6653"/>
                    <a:pt x="3221" y="6653"/>
                  </a:cubicBezTo>
                  <a:cubicBezTo>
                    <a:pt x="3769" y="6600"/>
                    <a:pt x="4196" y="6359"/>
                    <a:pt x="4611" y="6119"/>
                  </a:cubicBezTo>
                  <a:lnTo>
                    <a:pt x="4730" y="6052"/>
                  </a:lnTo>
                  <a:lnTo>
                    <a:pt x="4757" y="5704"/>
                  </a:lnTo>
                  <a:cubicBezTo>
                    <a:pt x="4771" y="5571"/>
                    <a:pt x="4771" y="5451"/>
                    <a:pt x="4784" y="5317"/>
                  </a:cubicBezTo>
                  <a:cubicBezTo>
                    <a:pt x="4837" y="4716"/>
                    <a:pt x="5131" y="4436"/>
                    <a:pt x="5719" y="4422"/>
                  </a:cubicBezTo>
                  <a:lnTo>
                    <a:pt x="5733" y="4422"/>
                  </a:lnTo>
                  <a:cubicBezTo>
                    <a:pt x="5786" y="4422"/>
                    <a:pt x="5853" y="4436"/>
                    <a:pt x="5906" y="4436"/>
                  </a:cubicBezTo>
                  <a:cubicBezTo>
                    <a:pt x="5986" y="4436"/>
                    <a:pt x="6054" y="4448"/>
                    <a:pt x="6134" y="4448"/>
                  </a:cubicBezTo>
                  <a:cubicBezTo>
                    <a:pt x="6267" y="4448"/>
                    <a:pt x="6467" y="4436"/>
                    <a:pt x="6681" y="4288"/>
                  </a:cubicBezTo>
                  <a:lnTo>
                    <a:pt x="6761" y="4235"/>
                  </a:lnTo>
                  <a:lnTo>
                    <a:pt x="6788" y="4128"/>
                  </a:lnTo>
                  <a:cubicBezTo>
                    <a:pt x="6882" y="3768"/>
                    <a:pt x="6855" y="3380"/>
                    <a:pt x="6734" y="2993"/>
                  </a:cubicBezTo>
                  <a:lnTo>
                    <a:pt x="6695" y="2832"/>
                  </a:lnTo>
                  <a:lnTo>
                    <a:pt x="6521" y="2806"/>
                  </a:lnTo>
                  <a:cubicBezTo>
                    <a:pt x="6294" y="2779"/>
                    <a:pt x="5532" y="2752"/>
                    <a:pt x="4905" y="2752"/>
                  </a:cubicBezTo>
                  <a:cubicBezTo>
                    <a:pt x="4062" y="2752"/>
                    <a:pt x="3956" y="2792"/>
                    <a:pt x="3902" y="2819"/>
                  </a:cubicBezTo>
                  <a:cubicBezTo>
                    <a:pt x="3581" y="2979"/>
                    <a:pt x="3234" y="2993"/>
                    <a:pt x="2860" y="2993"/>
                  </a:cubicBezTo>
                  <a:lnTo>
                    <a:pt x="2486" y="2993"/>
                  </a:lnTo>
                  <a:cubicBezTo>
                    <a:pt x="1898" y="3006"/>
                    <a:pt x="1471" y="3299"/>
                    <a:pt x="1230" y="3834"/>
                  </a:cubicBezTo>
                  <a:cubicBezTo>
                    <a:pt x="1030" y="4329"/>
                    <a:pt x="936" y="4756"/>
                    <a:pt x="950" y="5210"/>
                  </a:cubicBezTo>
                  <a:cubicBezTo>
                    <a:pt x="963" y="6573"/>
                    <a:pt x="963" y="7963"/>
                    <a:pt x="963" y="9299"/>
                  </a:cubicBezTo>
                  <a:lnTo>
                    <a:pt x="950" y="10020"/>
                  </a:lnTo>
                  <a:cubicBezTo>
                    <a:pt x="950" y="10167"/>
                    <a:pt x="963" y="10327"/>
                    <a:pt x="963" y="10460"/>
                  </a:cubicBezTo>
                  <a:cubicBezTo>
                    <a:pt x="990" y="10888"/>
                    <a:pt x="1016" y="11289"/>
                    <a:pt x="829" y="11663"/>
                  </a:cubicBezTo>
                  <a:cubicBezTo>
                    <a:pt x="776" y="11770"/>
                    <a:pt x="776" y="11864"/>
                    <a:pt x="776" y="11944"/>
                  </a:cubicBezTo>
                  <a:cubicBezTo>
                    <a:pt x="790" y="12171"/>
                    <a:pt x="776" y="12398"/>
                    <a:pt x="776" y="12625"/>
                  </a:cubicBezTo>
                  <a:cubicBezTo>
                    <a:pt x="776" y="13159"/>
                    <a:pt x="776" y="13707"/>
                    <a:pt x="816" y="14242"/>
                  </a:cubicBezTo>
                  <a:cubicBezTo>
                    <a:pt x="856" y="14789"/>
                    <a:pt x="923" y="15350"/>
                    <a:pt x="1004" y="15885"/>
                  </a:cubicBezTo>
                  <a:cubicBezTo>
                    <a:pt x="1057" y="16273"/>
                    <a:pt x="1110" y="16686"/>
                    <a:pt x="1150" y="17087"/>
                  </a:cubicBezTo>
                  <a:cubicBezTo>
                    <a:pt x="1191" y="17528"/>
                    <a:pt x="1203" y="17996"/>
                    <a:pt x="1203" y="18610"/>
                  </a:cubicBezTo>
                  <a:cubicBezTo>
                    <a:pt x="1203" y="19278"/>
                    <a:pt x="1244" y="19919"/>
                    <a:pt x="1337" y="20601"/>
                  </a:cubicBezTo>
                  <a:cubicBezTo>
                    <a:pt x="1458" y="21349"/>
                    <a:pt x="1524" y="22124"/>
                    <a:pt x="1591" y="22873"/>
                  </a:cubicBezTo>
                  <a:cubicBezTo>
                    <a:pt x="1631" y="23220"/>
                    <a:pt x="1658" y="23567"/>
                    <a:pt x="1698" y="23915"/>
                  </a:cubicBezTo>
                  <a:cubicBezTo>
                    <a:pt x="1738" y="24328"/>
                    <a:pt x="1778" y="24663"/>
                    <a:pt x="1818" y="24969"/>
                  </a:cubicBezTo>
                  <a:cubicBezTo>
                    <a:pt x="1885" y="25424"/>
                    <a:pt x="1992" y="25865"/>
                    <a:pt x="2099" y="26306"/>
                  </a:cubicBezTo>
                  <a:cubicBezTo>
                    <a:pt x="2259" y="26920"/>
                    <a:pt x="2406" y="27522"/>
                    <a:pt x="2420" y="28136"/>
                  </a:cubicBezTo>
                  <a:cubicBezTo>
                    <a:pt x="2420" y="28217"/>
                    <a:pt x="2432" y="28310"/>
                    <a:pt x="2473" y="28390"/>
                  </a:cubicBezTo>
                  <a:cubicBezTo>
                    <a:pt x="2593" y="28657"/>
                    <a:pt x="2607" y="28951"/>
                    <a:pt x="2633" y="29259"/>
                  </a:cubicBezTo>
                  <a:cubicBezTo>
                    <a:pt x="2660" y="29606"/>
                    <a:pt x="2687" y="29966"/>
                    <a:pt x="2860" y="30327"/>
                  </a:cubicBezTo>
                  <a:cubicBezTo>
                    <a:pt x="2833" y="30862"/>
                    <a:pt x="3074" y="31302"/>
                    <a:pt x="3328" y="31756"/>
                  </a:cubicBezTo>
                  <a:lnTo>
                    <a:pt x="3394" y="31850"/>
                  </a:lnTo>
                  <a:lnTo>
                    <a:pt x="3501" y="31877"/>
                  </a:lnTo>
                  <a:cubicBezTo>
                    <a:pt x="3595" y="31904"/>
                    <a:pt x="3702" y="31917"/>
                    <a:pt x="3795" y="31931"/>
                  </a:cubicBezTo>
                  <a:cubicBezTo>
                    <a:pt x="4023" y="31970"/>
                    <a:pt x="4249" y="32024"/>
                    <a:pt x="4463" y="32091"/>
                  </a:cubicBezTo>
                  <a:cubicBezTo>
                    <a:pt x="4718" y="32171"/>
                    <a:pt x="4985" y="32198"/>
                    <a:pt x="5225" y="32237"/>
                  </a:cubicBezTo>
                  <a:cubicBezTo>
                    <a:pt x="5439" y="32251"/>
                    <a:pt x="5639" y="32278"/>
                    <a:pt x="5813" y="32331"/>
                  </a:cubicBezTo>
                  <a:cubicBezTo>
                    <a:pt x="6267" y="32465"/>
                    <a:pt x="6708" y="32478"/>
                    <a:pt x="7135" y="32478"/>
                  </a:cubicBezTo>
                  <a:lnTo>
                    <a:pt x="7296" y="32492"/>
                  </a:lnTo>
                  <a:cubicBezTo>
                    <a:pt x="7616" y="32492"/>
                    <a:pt x="7951" y="32505"/>
                    <a:pt x="8231" y="32585"/>
                  </a:cubicBezTo>
                  <a:cubicBezTo>
                    <a:pt x="8565" y="32679"/>
                    <a:pt x="8872" y="32718"/>
                    <a:pt x="9166" y="32718"/>
                  </a:cubicBezTo>
                  <a:lnTo>
                    <a:pt x="10636" y="32718"/>
                  </a:lnTo>
                  <a:cubicBezTo>
                    <a:pt x="11330" y="32706"/>
                    <a:pt x="12066" y="32706"/>
                    <a:pt x="12787" y="32706"/>
                  </a:cubicBezTo>
                  <a:lnTo>
                    <a:pt x="13001" y="32706"/>
                  </a:lnTo>
                  <a:cubicBezTo>
                    <a:pt x="13134" y="32706"/>
                    <a:pt x="13308" y="32692"/>
                    <a:pt x="13455" y="32625"/>
                  </a:cubicBezTo>
                  <a:cubicBezTo>
                    <a:pt x="13829" y="32451"/>
                    <a:pt x="14230" y="32451"/>
                    <a:pt x="14657" y="32451"/>
                  </a:cubicBezTo>
                  <a:lnTo>
                    <a:pt x="15098" y="32451"/>
                  </a:lnTo>
                  <a:cubicBezTo>
                    <a:pt x="15231" y="32451"/>
                    <a:pt x="15392" y="32438"/>
                    <a:pt x="15539" y="32371"/>
                  </a:cubicBezTo>
                  <a:cubicBezTo>
                    <a:pt x="15833" y="32251"/>
                    <a:pt x="16140" y="32251"/>
                    <a:pt x="16474" y="32237"/>
                  </a:cubicBezTo>
                  <a:lnTo>
                    <a:pt x="16808" y="32237"/>
                  </a:lnTo>
                  <a:cubicBezTo>
                    <a:pt x="16915" y="32237"/>
                    <a:pt x="17048" y="32237"/>
                    <a:pt x="17155" y="32171"/>
                  </a:cubicBezTo>
                  <a:cubicBezTo>
                    <a:pt x="17410" y="32038"/>
                    <a:pt x="17677" y="32011"/>
                    <a:pt x="18010" y="32011"/>
                  </a:cubicBezTo>
                  <a:lnTo>
                    <a:pt x="18197" y="32011"/>
                  </a:lnTo>
                  <a:cubicBezTo>
                    <a:pt x="18291" y="32024"/>
                    <a:pt x="18398" y="32024"/>
                    <a:pt x="18491" y="32024"/>
                  </a:cubicBezTo>
                  <a:cubicBezTo>
                    <a:pt x="18826" y="32011"/>
                    <a:pt x="19186" y="32011"/>
                    <a:pt x="19521" y="32011"/>
                  </a:cubicBezTo>
                  <a:cubicBezTo>
                    <a:pt x="19934" y="32011"/>
                    <a:pt x="20362" y="32011"/>
                    <a:pt x="20776" y="31997"/>
                  </a:cubicBezTo>
                  <a:lnTo>
                    <a:pt x="20857" y="31997"/>
                  </a:lnTo>
                  <a:cubicBezTo>
                    <a:pt x="21070" y="31997"/>
                    <a:pt x="21311" y="31997"/>
                    <a:pt x="21525" y="31890"/>
                  </a:cubicBezTo>
                  <a:cubicBezTo>
                    <a:pt x="21751" y="31797"/>
                    <a:pt x="21979" y="31770"/>
                    <a:pt x="22286" y="31770"/>
                  </a:cubicBezTo>
                  <a:lnTo>
                    <a:pt x="22473" y="31770"/>
                  </a:lnTo>
                  <a:cubicBezTo>
                    <a:pt x="22900" y="31770"/>
                    <a:pt x="23288" y="31650"/>
                    <a:pt x="23662" y="31530"/>
                  </a:cubicBezTo>
                  <a:cubicBezTo>
                    <a:pt x="23809" y="31476"/>
                    <a:pt x="23956" y="31436"/>
                    <a:pt x="24116" y="31396"/>
                  </a:cubicBezTo>
                  <a:lnTo>
                    <a:pt x="24303" y="31343"/>
                  </a:lnTo>
                  <a:lnTo>
                    <a:pt x="24303" y="31142"/>
                  </a:lnTo>
                  <a:cubicBezTo>
                    <a:pt x="24316" y="31022"/>
                    <a:pt x="24316" y="30901"/>
                    <a:pt x="24316" y="30768"/>
                  </a:cubicBezTo>
                  <a:cubicBezTo>
                    <a:pt x="24330" y="30501"/>
                    <a:pt x="24343" y="30247"/>
                    <a:pt x="24343" y="29993"/>
                  </a:cubicBezTo>
                  <a:cubicBezTo>
                    <a:pt x="24357" y="29886"/>
                    <a:pt x="24357" y="29779"/>
                    <a:pt x="24357" y="29672"/>
                  </a:cubicBezTo>
                  <a:cubicBezTo>
                    <a:pt x="24357" y="29419"/>
                    <a:pt x="24357" y="29191"/>
                    <a:pt x="24410" y="28965"/>
                  </a:cubicBezTo>
                  <a:cubicBezTo>
                    <a:pt x="24490" y="28550"/>
                    <a:pt x="24396" y="28190"/>
                    <a:pt x="24316" y="27842"/>
                  </a:cubicBezTo>
                  <a:cubicBezTo>
                    <a:pt x="24316" y="27816"/>
                    <a:pt x="24303" y="27775"/>
                    <a:pt x="24303" y="27736"/>
                  </a:cubicBezTo>
                  <a:cubicBezTo>
                    <a:pt x="24277" y="27668"/>
                    <a:pt x="24277" y="27561"/>
                    <a:pt x="24290" y="27454"/>
                  </a:cubicBezTo>
                  <a:lnTo>
                    <a:pt x="24290" y="27308"/>
                  </a:lnTo>
                  <a:lnTo>
                    <a:pt x="24290" y="26680"/>
                  </a:lnTo>
                  <a:lnTo>
                    <a:pt x="24290" y="25678"/>
                  </a:lnTo>
                  <a:lnTo>
                    <a:pt x="24290" y="25545"/>
                  </a:lnTo>
                  <a:cubicBezTo>
                    <a:pt x="24303" y="25370"/>
                    <a:pt x="24303" y="25183"/>
                    <a:pt x="24223" y="25010"/>
                  </a:cubicBezTo>
                  <a:cubicBezTo>
                    <a:pt x="24036" y="24556"/>
                    <a:pt x="24036" y="24061"/>
                    <a:pt x="24036" y="23553"/>
                  </a:cubicBezTo>
                  <a:cubicBezTo>
                    <a:pt x="24049" y="23407"/>
                    <a:pt x="24049" y="23247"/>
                    <a:pt x="24036" y="23086"/>
                  </a:cubicBezTo>
                  <a:lnTo>
                    <a:pt x="24036" y="22632"/>
                  </a:lnTo>
                  <a:cubicBezTo>
                    <a:pt x="24049" y="22124"/>
                    <a:pt x="24063" y="21590"/>
                    <a:pt x="23849" y="21068"/>
                  </a:cubicBezTo>
                  <a:cubicBezTo>
                    <a:pt x="23822" y="20988"/>
                    <a:pt x="23822" y="20881"/>
                    <a:pt x="23835" y="20762"/>
                  </a:cubicBezTo>
                  <a:lnTo>
                    <a:pt x="23835" y="20587"/>
                  </a:lnTo>
                  <a:lnTo>
                    <a:pt x="23835" y="19893"/>
                  </a:lnTo>
                  <a:lnTo>
                    <a:pt x="23835" y="19118"/>
                  </a:lnTo>
                  <a:lnTo>
                    <a:pt x="23835" y="18984"/>
                  </a:lnTo>
                  <a:cubicBezTo>
                    <a:pt x="23849" y="18811"/>
                    <a:pt x="23862" y="18624"/>
                    <a:pt x="23782" y="18450"/>
                  </a:cubicBezTo>
                  <a:cubicBezTo>
                    <a:pt x="23622" y="18063"/>
                    <a:pt x="23622" y="17662"/>
                    <a:pt x="23622" y="17221"/>
                  </a:cubicBezTo>
                  <a:cubicBezTo>
                    <a:pt x="23635" y="17140"/>
                    <a:pt x="23635" y="17034"/>
                    <a:pt x="23635" y="16941"/>
                  </a:cubicBezTo>
                  <a:cubicBezTo>
                    <a:pt x="23622" y="16834"/>
                    <a:pt x="23635" y="16727"/>
                    <a:pt x="23635" y="16606"/>
                  </a:cubicBezTo>
                  <a:cubicBezTo>
                    <a:pt x="23635" y="16086"/>
                    <a:pt x="23648" y="15537"/>
                    <a:pt x="23408" y="14990"/>
                  </a:cubicBezTo>
                  <a:cubicBezTo>
                    <a:pt x="23368" y="14910"/>
                    <a:pt x="23368" y="14762"/>
                    <a:pt x="23381" y="14629"/>
                  </a:cubicBezTo>
                  <a:lnTo>
                    <a:pt x="23381" y="14456"/>
                  </a:lnTo>
                  <a:lnTo>
                    <a:pt x="23381" y="13052"/>
                  </a:lnTo>
                  <a:cubicBezTo>
                    <a:pt x="23381" y="12464"/>
                    <a:pt x="23395" y="11864"/>
                    <a:pt x="23395" y="11262"/>
                  </a:cubicBezTo>
                  <a:lnTo>
                    <a:pt x="23395" y="11116"/>
                  </a:lnTo>
                  <a:cubicBezTo>
                    <a:pt x="23395" y="10875"/>
                    <a:pt x="23395" y="10621"/>
                    <a:pt x="23315" y="10367"/>
                  </a:cubicBezTo>
                  <a:cubicBezTo>
                    <a:pt x="23194" y="10006"/>
                    <a:pt x="23194" y="9619"/>
                    <a:pt x="23181" y="9219"/>
                  </a:cubicBezTo>
                  <a:lnTo>
                    <a:pt x="23181" y="9071"/>
                  </a:lnTo>
                  <a:cubicBezTo>
                    <a:pt x="23181" y="8818"/>
                    <a:pt x="23154" y="8590"/>
                    <a:pt x="23128" y="8390"/>
                  </a:cubicBezTo>
                  <a:cubicBezTo>
                    <a:pt x="22900" y="6947"/>
                    <a:pt x="22700" y="5772"/>
                    <a:pt x="22513" y="4689"/>
                  </a:cubicBezTo>
                  <a:cubicBezTo>
                    <a:pt x="22486" y="4542"/>
                    <a:pt x="22446" y="4395"/>
                    <a:pt x="22406" y="4249"/>
                  </a:cubicBezTo>
                  <a:cubicBezTo>
                    <a:pt x="22366" y="4048"/>
                    <a:pt x="22312" y="3861"/>
                    <a:pt x="22299" y="3687"/>
                  </a:cubicBezTo>
                  <a:cubicBezTo>
                    <a:pt x="22273" y="3166"/>
                    <a:pt x="22139" y="2726"/>
                    <a:pt x="21911" y="2351"/>
                  </a:cubicBezTo>
                  <a:lnTo>
                    <a:pt x="21872" y="2298"/>
                  </a:lnTo>
                  <a:lnTo>
                    <a:pt x="21818" y="2271"/>
                  </a:lnTo>
                  <a:cubicBezTo>
                    <a:pt x="21418" y="2031"/>
                    <a:pt x="21003" y="1937"/>
                    <a:pt x="20495" y="1924"/>
                  </a:cubicBezTo>
                  <a:cubicBezTo>
                    <a:pt x="19467" y="1924"/>
                    <a:pt x="18438" y="1910"/>
                    <a:pt x="17436" y="1897"/>
                  </a:cubicBezTo>
                  <a:cubicBezTo>
                    <a:pt x="16915" y="1897"/>
                    <a:pt x="16368" y="1883"/>
                    <a:pt x="15846" y="1883"/>
                  </a:cubicBezTo>
                  <a:close/>
                  <a:moveTo>
                    <a:pt x="11932" y="534"/>
                  </a:moveTo>
                  <a:cubicBezTo>
                    <a:pt x="12212" y="547"/>
                    <a:pt x="12520" y="561"/>
                    <a:pt x="12894" y="561"/>
                  </a:cubicBezTo>
                  <a:cubicBezTo>
                    <a:pt x="13134" y="561"/>
                    <a:pt x="13388" y="561"/>
                    <a:pt x="13628" y="547"/>
                  </a:cubicBezTo>
                  <a:lnTo>
                    <a:pt x="14563" y="547"/>
                  </a:lnTo>
                  <a:cubicBezTo>
                    <a:pt x="14857" y="547"/>
                    <a:pt x="15071" y="561"/>
                    <a:pt x="15151" y="641"/>
                  </a:cubicBezTo>
                  <a:cubicBezTo>
                    <a:pt x="15245" y="722"/>
                    <a:pt x="15299" y="935"/>
                    <a:pt x="15365" y="1242"/>
                  </a:cubicBezTo>
                  <a:cubicBezTo>
                    <a:pt x="15379" y="1322"/>
                    <a:pt x="15406" y="1376"/>
                    <a:pt x="15432" y="1429"/>
                  </a:cubicBezTo>
                  <a:cubicBezTo>
                    <a:pt x="15445" y="1443"/>
                    <a:pt x="15459" y="1470"/>
                    <a:pt x="15472" y="1496"/>
                  </a:cubicBezTo>
                  <a:lnTo>
                    <a:pt x="15539" y="1643"/>
                  </a:lnTo>
                  <a:lnTo>
                    <a:pt x="15700" y="1643"/>
                  </a:lnTo>
                  <a:cubicBezTo>
                    <a:pt x="15739" y="1657"/>
                    <a:pt x="15793" y="1657"/>
                    <a:pt x="15833" y="1657"/>
                  </a:cubicBezTo>
                  <a:lnTo>
                    <a:pt x="17356" y="1657"/>
                  </a:lnTo>
                  <a:cubicBezTo>
                    <a:pt x="18491" y="1657"/>
                    <a:pt x="19667" y="1657"/>
                    <a:pt x="20816" y="1630"/>
                  </a:cubicBezTo>
                  <a:cubicBezTo>
                    <a:pt x="20836" y="1629"/>
                    <a:pt x="20857" y="1629"/>
                    <a:pt x="20877" y="1629"/>
                  </a:cubicBezTo>
                  <a:cubicBezTo>
                    <a:pt x="21161" y="1629"/>
                    <a:pt x="21423" y="1716"/>
                    <a:pt x="21698" y="1803"/>
                  </a:cubicBezTo>
                  <a:cubicBezTo>
                    <a:pt x="21805" y="1844"/>
                    <a:pt x="21899" y="1870"/>
                    <a:pt x="22006" y="1897"/>
                  </a:cubicBezTo>
                  <a:cubicBezTo>
                    <a:pt x="22139" y="1951"/>
                    <a:pt x="22299" y="2058"/>
                    <a:pt x="22339" y="2271"/>
                  </a:cubicBezTo>
                  <a:cubicBezTo>
                    <a:pt x="22366" y="2485"/>
                    <a:pt x="22419" y="2685"/>
                    <a:pt x="22473" y="2872"/>
                  </a:cubicBezTo>
                  <a:cubicBezTo>
                    <a:pt x="22553" y="3166"/>
                    <a:pt x="22633" y="3447"/>
                    <a:pt x="22620" y="3741"/>
                  </a:cubicBezTo>
                  <a:cubicBezTo>
                    <a:pt x="22620" y="4035"/>
                    <a:pt x="22686" y="4329"/>
                    <a:pt x="22754" y="4596"/>
                  </a:cubicBezTo>
                  <a:cubicBezTo>
                    <a:pt x="22793" y="4730"/>
                    <a:pt x="22820" y="4863"/>
                    <a:pt x="22847" y="4983"/>
                  </a:cubicBezTo>
                  <a:cubicBezTo>
                    <a:pt x="23021" y="5998"/>
                    <a:pt x="23221" y="7094"/>
                    <a:pt x="23408" y="8189"/>
                  </a:cubicBezTo>
                  <a:cubicBezTo>
                    <a:pt x="23461" y="8497"/>
                    <a:pt x="23488" y="8738"/>
                    <a:pt x="23488" y="8964"/>
                  </a:cubicBezTo>
                  <a:cubicBezTo>
                    <a:pt x="23488" y="9406"/>
                    <a:pt x="23515" y="9913"/>
                    <a:pt x="23675" y="10407"/>
                  </a:cubicBezTo>
                  <a:cubicBezTo>
                    <a:pt x="23728" y="10608"/>
                    <a:pt x="23728" y="10848"/>
                    <a:pt x="23728" y="11075"/>
                  </a:cubicBezTo>
                  <a:lnTo>
                    <a:pt x="23742" y="11142"/>
                  </a:lnTo>
                  <a:lnTo>
                    <a:pt x="23742" y="13400"/>
                  </a:lnTo>
                  <a:lnTo>
                    <a:pt x="23742" y="14082"/>
                  </a:lnTo>
                  <a:lnTo>
                    <a:pt x="23742" y="14148"/>
                  </a:lnTo>
                  <a:cubicBezTo>
                    <a:pt x="23755" y="14575"/>
                    <a:pt x="23755" y="15017"/>
                    <a:pt x="23929" y="15457"/>
                  </a:cubicBezTo>
                  <a:cubicBezTo>
                    <a:pt x="23969" y="15564"/>
                    <a:pt x="23969" y="15712"/>
                    <a:pt x="23969" y="15858"/>
                  </a:cubicBezTo>
                  <a:lnTo>
                    <a:pt x="23969" y="16005"/>
                  </a:lnTo>
                  <a:lnTo>
                    <a:pt x="23969" y="16807"/>
                  </a:lnTo>
                  <a:lnTo>
                    <a:pt x="23969" y="17315"/>
                  </a:lnTo>
                  <a:lnTo>
                    <a:pt x="23969" y="17434"/>
                  </a:lnTo>
                  <a:cubicBezTo>
                    <a:pt x="23956" y="17582"/>
                    <a:pt x="23956" y="17742"/>
                    <a:pt x="24010" y="17903"/>
                  </a:cubicBezTo>
                  <a:cubicBezTo>
                    <a:pt x="24197" y="18330"/>
                    <a:pt x="24183" y="18797"/>
                    <a:pt x="24183" y="19278"/>
                  </a:cubicBezTo>
                  <a:lnTo>
                    <a:pt x="24183" y="19746"/>
                  </a:lnTo>
                  <a:lnTo>
                    <a:pt x="24183" y="20080"/>
                  </a:lnTo>
                  <a:cubicBezTo>
                    <a:pt x="24183" y="20575"/>
                    <a:pt x="24183" y="21095"/>
                    <a:pt x="24410" y="21617"/>
                  </a:cubicBezTo>
                  <a:cubicBezTo>
                    <a:pt x="24450" y="21683"/>
                    <a:pt x="24437" y="21804"/>
                    <a:pt x="24437" y="21923"/>
                  </a:cubicBezTo>
                  <a:lnTo>
                    <a:pt x="24437" y="22071"/>
                  </a:lnTo>
                  <a:lnTo>
                    <a:pt x="24437" y="23019"/>
                  </a:lnTo>
                  <a:lnTo>
                    <a:pt x="24437" y="23621"/>
                  </a:lnTo>
                  <a:lnTo>
                    <a:pt x="24437" y="23633"/>
                  </a:lnTo>
                  <a:cubicBezTo>
                    <a:pt x="24437" y="24021"/>
                    <a:pt x="24437" y="24422"/>
                    <a:pt x="24597" y="24836"/>
                  </a:cubicBezTo>
                  <a:cubicBezTo>
                    <a:pt x="24651" y="25010"/>
                    <a:pt x="24651" y="25224"/>
                    <a:pt x="24651" y="25450"/>
                  </a:cubicBezTo>
                  <a:lnTo>
                    <a:pt x="24651" y="25545"/>
                  </a:lnTo>
                  <a:cubicBezTo>
                    <a:pt x="24651" y="26213"/>
                    <a:pt x="24637" y="26881"/>
                    <a:pt x="24637" y="27522"/>
                  </a:cubicBezTo>
                  <a:cubicBezTo>
                    <a:pt x="24624" y="28697"/>
                    <a:pt x="24610" y="29913"/>
                    <a:pt x="24624" y="31102"/>
                  </a:cubicBezTo>
                  <a:cubicBezTo>
                    <a:pt x="24624" y="31450"/>
                    <a:pt x="24517" y="31623"/>
                    <a:pt x="24223" y="31730"/>
                  </a:cubicBezTo>
                  <a:cubicBezTo>
                    <a:pt x="24156" y="31744"/>
                    <a:pt x="24103" y="31770"/>
                    <a:pt x="24036" y="31797"/>
                  </a:cubicBezTo>
                  <a:cubicBezTo>
                    <a:pt x="23648" y="31943"/>
                    <a:pt x="23288" y="32077"/>
                    <a:pt x="22900" y="32077"/>
                  </a:cubicBezTo>
                  <a:lnTo>
                    <a:pt x="22834" y="32077"/>
                  </a:lnTo>
                  <a:cubicBezTo>
                    <a:pt x="22740" y="32077"/>
                    <a:pt x="22647" y="32064"/>
                    <a:pt x="22540" y="32064"/>
                  </a:cubicBezTo>
                  <a:cubicBezTo>
                    <a:pt x="22259" y="32064"/>
                    <a:pt x="21899" y="32091"/>
                    <a:pt x="21525" y="32251"/>
                  </a:cubicBezTo>
                  <a:cubicBezTo>
                    <a:pt x="21430" y="32291"/>
                    <a:pt x="21311" y="32305"/>
                    <a:pt x="21190" y="32305"/>
                  </a:cubicBezTo>
                  <a:cubicBezTo>
                    <a:pt x="21150" y="32305"/>
                    <a:pt x="21110" y="32305"/>
                    <a:pt x="21056" y="32291"/>
                  </a:cubicBezTo>
                  <a:lnTo>
                    <a:pt x="20896" y="32291"/>
                  </a:lnTo>
                  <a:cubicBezTo>
                    <a:pt x="20727" y="32295"/>
                    <a:pt x="20556" y="32297"/>
                    <a:pt x="20385" y="32297"/>
                  </a:cubicBezTo>
                  <a:cubicBezTo>
                    <a:pt x="20043" y="32297"/>
                    <a:pt x="19699" y="32291"/>
                    <a:pt x="19360" y="32291"/>
                  </a:cubicBezTo>
                  <a:lnTo>
                    <a:pt x="18224" y="32291"/>
                  </a:lnTo>
                  <a:cubicBezTo>
                    <a:pt x="18171" y="32278"/>
                    <a:pt x="18117" y="32278"/>
                    <a:pt x="18051" y="32278"/>
                  </a:cubicBezTo>
                  <a:cubicBezTo>
                    <a:pt x="17957" y="32278"/>
                    <a:pt x="17823" y="32291"/>
                    <a:pt x="17704" y="32344"/>
                  </a:cubicBezTo>
                  <a:cubicBezTo>
                    <a:pt x="17422" y="32465"/>
                    <a:pt x="17129" y="32478"/>
                    <a:pt x="16822" y="32492"/>
                  </a:cubicBezTo>
                  <a:cubicBezTo>
                    <a:pt x="16608" y="32492"/>
                    <a:pt x="16380" y="32505"/>
                    <a:pt x="16154" y="32558"/>
                  </a:cubicBezTo>
                  <a:cubicBezTo>
                    <a:pt x="15552" y="32679"/>
                    <a:pt x="14938" y="32732"/>
                    <a:pt x="14270" y="32732"/>
                  </a:cubicBezTo>
                  <a:lnTo>
                    <a:pt x="14163" y="32732"/>
                  </a:lnTo>
                  <a:cubicBezTo>
                    <a:pt x="14096" y="32732"/>
                    <a:pt x="14002" y="32745"/>
                    <a:pt x="13922" y="32786"/>
                  </a:cubicBezTo>
                  <a:cubicBezTo>
                    <a:pt x="13562" y="32946"/>
                    <a:pt x="13188" y="32973"/>
                    <a:pt x="12841" y="32973"/>
                  </a:cubicBezTo>
                  <a:cubicBezTo>
                    <a:pt x="12720" y="32973"/>
                    <a:pt x="12600" y="32959"/>
                    <a:pt x="12493" y="32959"/>
                  </a:cubicBezTo>
                  <a:lnTo>
                    <a:pt x="11437" y="32959"/>
                  </a:lnTo>
                  <a:cubicBezTo>
                    <a:pt x="10716" y="32959"/>
                    <a:pt x="9941" y="32959"/>
                    <a:pt x="9086" y="32946"/>
                  </a:cubicBezTo>
                  <a:lnTo>
                    <a:pt x="8833" y="32946"/>
                  </a:lnTo>
                  <a:cubicBezTo>
                    <a:pt x="8699" y="32946"/>
                    <a:pt x="8551" y="32946"/>
                    <a:pt x="8458" y="32893"/>
                  </a:cubicBezTo>
                  <a:cubicBezTo>
                    <a:pt x="8004" y="32718"/>
                    <a:pt x="7550" y="32706"/>
                    <a:pt x="7122" y="32706"/>
                  </a:cubicBezTo>
                  <a:lnTo>
                    <a:pt x="6855" y="32706"/>
                  </a:lnTo>
                  <a:cubicBezTo>
                    <a:pt x="6521" y="32706"/>
                    <a:pt x="6200" y="32706"/>
                    <a:pt x="5893" y="32572"/>
                  </a:cubicBezTo>
                  <a:cubicBezTo>
                    <a:pt x="5733" y="32492"/>
                    <a:pt x="5573" y="32492"/>
                    <a:pt x="5425" y="32492"/>
                  </a:cubicBezTo>
                  <a:cubicBezTo>
                    <a:pt x="5318" y="32478"/>
                    <a:pt x="5225" y="32478"/>
                    <a:pt x="5158" y="32451"/>
                  </a:cubicBezTo>
                  <a:cubicBezTo>
                    <a:pt x="4677" y="32278"/>
                    <a:pt x="4196" y="32237"/>
                    <a:pt x="3729" y="32198"/>
                  </a:cubicBezTo>
                  <a:cubicBezTo>
                    <a:pt x="3608" y="32198"/>
                    <a:pt x="3475" y="32184"/>
                    <a:pt x="3341" y="32171"/>
                  </a:cubicBezTo>
                  <a:cubicBezTo>
                    <a:pt x="2954" y="32130"/>
                    <a:pt x="2726" y="31943"/>
                    <a:pt x="2633" y="31583"/>
                  </a:cubicBezTo>
                  <a:cubicBezTo>
                    <a:pt x="2607" y="31489"/>
                    <a:pt x="2566" y="31396"/>
                    <a:pt x="2539" y="31302"/>
                  </a:cubicBezTo>
                  <a:cubicBezTo>
                    <a:pt x="2459" y="31088"/>
                    <a:pt x="2393" y="30875"/>
                    <a:pt x="2406" y="30648"/>
                  </a:cubicBezTo>
                  <a:cubicBezTo>
                    <a:pt x="2420" y="30501"/>
                    <a:pt x="2379" y="30367"/>
                    <a:pt x="2340" y="30247"/>
                  </a:cubicBezTo>
                  <a:cubicBezTo>
                    <a:pt x="2326" y="30194"/>
                    <a:pt x="2299" y="30153"/>
                    <a:pt x="2299" y="30114"/>
                  </a:cubicBezTo>
                  <a:cubicBezTo>
                    <a:pt x="2286" y="30060"/>
                    <a:pt x="2272" y="30020"/>
                    <a:pt x="2259" y="29966"/>
                  </a:cubicBezTo>
                  <a:cubicBezTo>
                    <a:pt x="2233" y="29806"/>
                    <a:pt x="2192" y="29659"/>
                    <a:pt x="2192" y="29526"/>
                  </a:cubicBezTo>
                  <a:cubicBezTo>
                    <a:pt x="2179" y="29165"/>
                    <a:pt x="2152" y="28778"/>
                    <a:pt x="2019" y="28390"/>
                  </a:cubicBezTo>
                  <a:cubicBezTo>
                    <a:pt x="1992" y="28336"/>
                    <a:pt x="1978" y="28243"/>
                    <a:pt x="1978" y="28163"/>
                  </a:cubicBezTo>
                  <a:cubicBezTo>
                    <a:pt x="1978" y="28096"/>
                    <a:pt x="1965" y="28029"/>
                    <a:pt x="1965" y="27962"/>
                  </a:cubicBezTo>
                  <a:cubicBezTo>
                    <a:pt x="1939" y="27829"/>
                    <a:pt x="1912" y="27695"/>
                    <a:pt x="1898" y="27561"/>
                  </a:cubicBezTo>
                  <a:cubicBezTo>
                    <a:pt x="1885" y="27454"/>
                    <a:pt x="1859" y="27348"/>
                    <a:pt x="1845" y="27241"/>
                  </a:cubicBezTo>
                  <a:cubicBezTo>
                    <a:pt x="1832" y="27187"/>
                    <a:pt x="1832" y="27134"/>
                    <a:pt x="1818" y="27068"/>
                  </a:cubicBezTo>
                  <a:cubicBezTo>
                    <a:pt x="1791" y="26920"/>
                    <a:pt x="1764" y="26774"/>
                    <a:pt x="1764" y="26626"/>
                  </a:cubicBezTo>
                  <a:cubicBezTo>
                    <a:pt x="1752" y="26560"/>
                    <a:pt x="1752" y="26493"/>
                    <a:pt x="1752" y="26412"/>
                  </a:cubicBezTo>
                  <a:cubicBezTo>
                    <a:pt x="1752" y="26092"/>
                    <a:pt x="1752" y="25732"/>
                    <a:pt x="1484" y="25384"/>
                  </a:cubicBezTo>
                  <a:cubicBezTo>
                    <a:pt x="1458" y="25344"/>
                    <a:pt x="1471" y="25210"/>
                    <a:pt x="1471" y="25157"/>
                  </a:cubicBezTo>
                  <a:cubicBezTo>
                    <a:pt x="1471" y="24756"/>
                    <a:pt x="1417" y="24355"/>
                    <a:pt x="1351" y="23968"/>
                  </a:cubicBezTo>
                  <a:cubicBezTo>
                    <a:pt x="1324" y="23767"/>
                    <a:pt x="1284" y="23553"/>
                    <a:pt x="1271" y="23353"/>
                  </a:cubicBezTo>
                  <a:cubicBezTo>
                    <a:pt x="1203" y="22739"/>
                    <a:pt x="1191" y="22110"/>
                    <a:pt x="1191" y="21496"/>
                  </a:cubicBezTo>
                  <a:cubicBezTo>
                    <a:pt x="1177" y="21389"/>
                    <a:pt x="1177" y="21282"/>
                    <a:pt x="1177" y="21175"/>
                  </a:cubicBezTo>
                  <a:lnTo>
                    <a:pt x="1177" y="21109"/>
                  </a:lnTo>
                  <a:cubicBezTo>
                    <a:pt x="1164" y="20507"/>
                    <a:pt x="1150" y="19880"/>
                    <a:pt x="1016" y="19251"/>
                  </a:cubicBezTo>
                  <a:cubicBezTo>
                    <a:pt x="963" y="18998"/>
                    <a:pt x="977" y="18690"/>
                    <a:pt x="977" y="18410"/>
                  </a:cubicBezTo>
                  <a:lnTo>
                    <a:pt x="977" y="18343"/>
                  </a:lnTo>
                  <a:cubicBezTo>
                    <a:pt x="1016" y="17114"/>
                    <a:pt x="923" y="15818"/>
                    <a:pt x="683" y="14148"/>
                  </a:cubicBezTo>
                  <a:cubicBezTo>
                    <a:pt x="535" y="13159"/>
                    <a:pt x="576" y="12144"/>
                    <a:pt x="616" y="11155"/>
                  </a:cubicBezTo>
                  <a:cubicBezTo>
                    <a:pt x="629" y="11048"/>
                    <a:pt x="629" y="10955"/>
                    <a:pt x="629" y="10848"/>
                  </a:cubicBezTo>
                  <a:cubicBezTo>
                    <a:pt x="642" y="10701"/>
                    <a:pt x="642" y="10555"/>
                    <a:pt x="656" y="10407"/>
                  </a:cubicBezTo>
                  <a:cubicBezTo>
                    <a:pt x="669" y="10180"/>
                    <a:pt x="683" y="9940"/>
                    <a:pt x="696" y="9699"/>
                  </a:cubicBezTo>
                  <a:lnTo>
                    <a:pt x="696" y="8777"/>
                  </a:lnTo>
                  <a:cubicBezTo>
                    <a:pt x="710" y="7642"/>
                    <a:pt x="722" y="6452"/>
                    <a:pt x="683" y="5291"/>
                  </a:cubicBezTo>
                  <a:cubicBezTo>
                    <a:pt x="669" y="4783"/>
                    <a:pt x="763" y="4275"/>
                    <a:pt x="990" y="3634"/>
                  </a:cubicBezTo>
                  <a:cubicBezTo>
                    <a:pt x="1177" y="3046"/>
                    <a:pt x="1725" y="2872"/>
                    <a:pt x="2152" y="2819"/>
                  </a:cubicBezTo>
                  <a:cubicBezTo>
                    <a:pt x="2206" y="2806"/>
                    <a:pt x="2286" y="2806"/>
                    <a:pt x="2366" y="2806"/>
                  </a:cubicBezTo>
                  <a:lnTo>
                    <a:pt x="2767" y="2806"/>
                  </a:lnTo>
                  <a:cubicBezTo>
                    <a:pt x="3074" y="2806"/>
                    <a:pt x="3355" y="2765"/>
                    <a:pt x="3635" y="2685"/>
                  </a:cubicBezTo>
                  <a:cubicBezTo>
                    <a:pt x="3916" y="2605"/>
                    <a:pt x="4237" y="2565"/>
                    <a:pt x="4570" y="2565"/>
                  </a:cubicBezTo>
                  <a:lnTo>
                    <a:pt x="4891" y="2565"/>
                  </a:lnTo>
                  <a:cubicBezTo>
                    <a:pt x="5532" y="2565"/>
                    <a:pt x="6080" y="2458"/>
                    <a:pt x="6615" y="2218"/>
                  </a:cubicBezTo>
                  <a:lnTo>
                    <a:pt x="6748" y="2164"/>
                  </a:lnTo>
                  <a:lnTo>
                    <a:pt x="6761" y="2017"/>
                  </a:lnTo>
                  <a:cubicBezTo>
                    <a:pt x="6775" y="1963"/>
                    <a:pt x="6775" y="1910"/>
                    <a:pt x="6788" y="1857"/>
                  </a:cubicBezTo>
                  <a:cubicBezTo>
                    <a:pt x="6802" y="1764"/>
                    <a:pt x="6802" y="1696"/>
                    <a:pt x="6828" y="1630"/>
                  </a:cubicBezTo>
                  <a:cubicBezTo>
                    <a:pt x="6882" y="1470"/>
                    <a:pt x="6989" y="1269"/>
                    <a:pt x="7229" y="1242"/>
                  </a:cubicBezTo>
                  <a:cubicBezTo>
                    <a:pt x="7937" y="1135"/>
                    <a:pt x="8539" y="962"/>
                    <a:pt x="9100" y="668"/>
                  </a:cubicBezTo>
                  <a:cubicBezTo>
                    <a:pt x="9193" y="615"/>
                    <a:pt x="9246" y="615"/>
                    <a:pt x="9260" y="615"/>
                  </a:cubicBezTo>
                  <a:cubicBezTo>
                    <a:pt x="9406" y="627"/>
                    <a:pt x="9567" y="641"/>
                    <a:pt x="9754" y="641"/>
                  </a:cubicBezTo>
                  <a:cubicBezTo>
                    <a:pt x="10074" y="641"/>
                    <a:pt x="10409" y="615"/>
                    <a:pt x="10730" y="588"/>
                  </a:cubicBezTo>
                  <a:cubicBezTo>
                    <a:pt x="11036" y="561"/>
                    <a:pt x="11357" y="534"/>
                    <a:pt x="11665" y="534"/>
                  </a:cubicBezTo>
                  <a:close/>
                  <a:moveTo>
                    <a:pt x="11665" y="0"/>
                  </a:moveTo>
                  <a:cubicBezTo>
                    <a:pt x="11330" y="0"/>
                    <a:pt x="11010" y="27"/>
                    <a:pt x="10689" y="54"/>
                  </a:cubicBezTo>
                  <a:cubicBezTo>
                    <a:pt x="10368" y="80"/>
                    <a:pt x="10062" y="107"/>
                    <a:pt x="9754" y="107"/>
                  </a:cubicBezTo>
                  <a:cubicBezTo>
                    <a:pt x="9593" y="107"/>
                    <a:pt x="9447" y="107"/>
                    <a:pt x="9313" y="93"/>
                  </a:cubicBezTo>
                  <a:cubicBezTo>
                    <a:pt x="9293" y="91"/>
                    <a:pt x="9272" y="90"/>
                    <a:pt x="9250" y="90"/>
                  </a:cubicBezTo>
                  <a:cubicBezTo>
                    <a:pt x="9130" y="90"/>
                    <a:pt x="8993" y="121"/>
                    <a:pt x="8845" y="200"/>
                  </a:cubicBezTo>
                  <a:cubicBezTo>
                    <a:pt x="8352" y="454"/>
                    <a:pt x="7803" y="627"/>
                    <a:pt x="7162" y="708"/>
                  </a:cubicBezTo>
                  <a:cubicBezTo>
                    <a:pt x="6761" y="775"/>
                    <a:pt x="6454" y="1042"/>
                    <a:pt x="6321" y="1470"/>
                  </a:cubicBezTo>
                  <a:cubicBezTo>
                    <a:pt x="6280" y="1577"/>
                    <a:pt x="6267" y="1683"/>
                    <a:pt x="6253" y="1790"/>
                  </a:cubicBezTo>
                  <a:cubicBezTo>
                    <a:pt x="5840" y="1963"/>
                    <a:pt x="5412" y="2044"/>
                    <a:pt x="4891" y="2044"/>
                  </a:cubicBezTo>
                  <a:cubicBezTo>
                    <a:pt x="4824" y="2044"/>
                    <a:pt x="4757" y="2044"/>
                    <a:pt x="4704" y="2031"/>
                  </a:cubicBezTo>
                  <a:lnTo>
                    <a:pt x="4570" y="2031"/>
                  </a:lnTo>
                  <a:cubicBezTo>
                    <a:pt x="4183" y="2031"/>
                    <a:pt x="3822" y="2084"/>
                    <a:pt x="3488" y="2177"/>
                  </a:cubicBezTo>
                  <a:cubicBezTo>
                    <a:pt x="3261" y="2245"/>
                    <a:pt x="3020" y="2284"/>
                    <a:pt x="2767" y="2284"/>
                  </a:cubicBezTo>
                  <a:lnTo>
                    <a:pt x="2566" y="2284"/>
                  </a:lnTo>
                  <a:cubicBezTo>
                    <a:pt x="2500" y="2271"/>
                    <a:pt x="2432" y="2271"/>
                    <a:pt x="2366" y="2271"/>
                  </a:cubicBezTo>
                  <a:cubicBezTo>
                    <a:pt x="2259" y="2271"/>
                    <a:pt x="2165" y="2284"/>
                    <a:pt x="2085" y="2284"/>
                  </a:cubicBezTo>
                  <a:cubicBezTo>
                    <a:pt x="1271" y="2391"/>
                    <a:pt x="710" y="2806"/>
                    <a:pt x="482" y="3460"/>
                  </a:cubicBezTo>
                  <a:cubicBezTo>
                    <a:pt x="241" y="4168"/>
                    <a:pt x="135" y="4742"/>
                    <a:pt x="148" y="5303"/>
                  </a:cubicBezTo>
                  <a:cubicBezTo>
                    <a:pt x="188" y="6452"/>
                    <a:pt x="175" y="7642"/>
                    <a:pt x="161" y="8777"/>
                  </a:cubicBezTo>
                  <a:lnTo>
                    <a:pt x="161" y="9699"/>
                  </a:lnTo>
                  <a:cubicBezTo>
                    <a:pt x="161" y="9926"/>
                    <a:pt x="148" y="10154"/>
                    <a:pt x="135" y="10380"/>
                  </a:cubicBezTo>
                  <a:cubicBezTo>
                    <a:pt x="122" y="10528"/>
                    <a:pt x="108" y="10674"/>
                    <a:pt x="108" y="10835"/>
                  </a:cubicBezTo>
                  <a:cubicBezTo>
                    <a:pt x="95" y="10929"/>
                    <a:pt x="95" y="11035"/>
                    <a:pt x="95" y="11128"/>
                  </a:cubicBezTo>
                  <a:cubicBezTo>
                    <a:pt x="54" y="12144"/>
                    <a:pt x="1" y="13186"/>
                    <a:pt x="161" y="14228"/>
                  </a:cubicBezTo>
                  <a:cubicBezTo>
                    <a:pt x="402" y="15872"/>
                    <a:pt x="482" y="17128"/>
                    <a:pt x="455" y="18330"/>
                  </a:cubicBezTo>
                  <a:lnTo>
                    <a:pt x="455" y="18396"/>
                  </a:lnTo>
                  <a:cubicBezTo>
                    <a:pt x="442" y="18717"/>
                    <a:pt x="428" y="19038"/>
                    <a:pt x="496" y="19372"/>
                  </a:cubicBezTo>
                  <a:cubicBezTo>
                    <a:pt x="629" y="19933"/>
                    <a:pt x="642" y="20507"/>
                    <a:pt x="642" y="21122"/>
                  </a:cubicBezTo>
                  <a:lnTo>
                    <a:pt x="642" y="21175"/>
                  </a:lnTo>
                  <a:cubicBezTo>
                    <a:pt x="656" y="21282"/>
                    <a:pt x="656" y="21403"/>
                    <a:pt x="656" y="21510"/>
                  </a:cubicBezTo>
                  <a:cubicBezTo>
                    <a:pt x="669" y="22124"/>
                    <a:pt x="669" y="22766"/>
                    <a:pt x="736" y="23407"/>
                  </a:cubicBezTo>
                  <a:cubicBezTo>
                    <a:pt x="763" y="23621"/>
                    <a:pt x="790" y="23834"/>
                    <a:pt x="829" y="24048"/>
                  </a:cubicBezTo>
                  <a:cubicBezTo>
                    <a:pt x="883" y="24435"/>
                    <a:pt x="936" y="24782"/>
                    <a:pt x="936" y="25157"/>
                  </a:cubicBezTo>
                  <a:cubicBezTo>
                    <a:pt x="936" y="25357"/>
                    <a:pt x="936" y="25557"/>
                    <a:pt x="1070" y="25718"/>
                  </a:cubicBezTo>
                  <a:cubicBezTo>
                    <a:pt x="1217" y="25919"/>
                    <a:pt x="1217" y="26132"/>
                    <a:pt x="1230" y="26426"/>
                  </a:cubicBezTo>
                  <a:lnTo>
                    <a:pt x="1230" y="26653"/>
                  </a:lnTo>
                  <a:cubicBezTo>
                    <a:pt x="1244" y="26827"/>
                    <a:pt x="1271" y="27000"/>
                    <a:pt x="1297" y="27161"/>
                  </a:cubicBezTo>
                  <a:cubicBezTo>
                    <a:pt x="1297" y="27214"/>
                    <a:pt x="1310" y="27267"/>
                    <a:pt x="1324" y="27321"/>
                  </a:cubicBezTo>
                  <a:cubicBezTo>
                    <a:pt x="1337" y="27442"/>
                    <a:pt x="1351" y="27549"/>
                    <a:pt x="1378" y="27655"/>
                  </a:cubicBezTo>
                  <a:cubicBezTo>
                    <a:pt x="1390" y="27775"/>
                    <a:pt x="1417" y="27909"/>
                    <a:pt x="1431" y="28042"/>
                  </a:cubicBezTo>
                  <a:cubicBezTo>
                    <a:pt x="1444" y="28083"/>
                    <a:pt x="1444" y="28136"/>
                    <a:pt x="1444" y="28190"/>
                  </a:cubicBezTo>
                  <a:cubicBezTo>
                    <a:pt x="1458" y="28310"/>
                    <a:pt x="1471" y="28443"/>
                    <a:pt x="1511" y="28577"/>
                  </a:cubicBezTo>
                  <a:cubicBezTo>
                    <a:pt x="1631" y="28885"/>
                    <a:pt x="1658" y="29218"/>
                    <a:pt x="1658" y="29539"/>
                  </a:cubicBezTo>
                  <a:cubicBezTo>
                    <a:pt x="1672" y="29726"/>
                    <a:pt x="1711" y="29913"/>
                    <a:pt x="1752" y="30087"/>
                  </a:cubicBezTo>
                  <a:cubicBezTo>
                    <a:pt x="1752" y="30126"/>
                    <a:pt x="1764" y="30167"/>
                    <a:pt x="1778" y="30221"/>
                  </a:cubicBezTo>
                  <a:cubicBezTo>
                    <a:pt x="1791" y="30287"/>
                    <a:pt x="1818" y="30354"/>
                    <a:pt x="1832" y="30420"/>
                  </a:cubicBezTo>
                  <a:cubicBezTo>
                    <a:pt x="1859" y="30488"/>
                    <a:pt x="1885" y="30568"/>
                    <a:pt x="1885" y="30607"/>
                  </a:cubicBezTo>
                  <a:cubicBezTo>
                    <a:pt x="1859" y="30942"/>
                    <a:pt x="1952" y="31222"/>
                    <a:pt x="2046" y="31476"/>
                  </a:cubicBezTo>
                  <a:cubicBezTo>
                    <a:pt x="2072" y="31569"/>
                    <a:pt x="2099" y="31650"/>
                    <a:pt x="2126" y="31730"/>
                  </a:cubicBezTo>
                  <a:cubicBezTo>
                    <a:pt x="2286" y="32305"/>
                    <a:pt x="2687" y="32638"/>
                    <a:pt x="3288" y="32692"/>
                  </a:cubicBezTo>
                  <a:lnTo>
                    <a:pt x="3688" y="32732"/>
                  </a:lnTo>
                  <a:cubicBezTo>
                    <a:pt x="4143" y="32772"/>
                    <a:pt x="4570" y="32798"/>
                    <a:pt x="4971" y="32959"/>
                  </a:cubicBezTo>
                  <a:cubicBezTo>
                    <a:pt x="5118" y="33012"/>
                    <a:pt x="5279" y="33012"/>
                    <a:pt x="5412" y="33012"/>
                  </a:cubicBezTo>
                  <a:cubicBezTo>
                    <a:pt x="5519" y="33026"/>
                    <a:pt x="5612" y="33026"/>
                    <a:pt x="5680" y="33053"/>
                  </a:cubicBezTo>
                  <a:cubicBezTo>
                    <a:pt x="6080" y="33226"/>
                    <a:pt x="6467" y="33240"/>
                    <a:pt x="6855" y="33240"/>
                  </a:cubicBezTo>
                  <a:lnTo>
                    <a:pt x="7122" y="33240"/>
                  </a:lnTo>
                  <a:cubicBezTo>
                    <a:pt x="7523" y="33240"/>
                    <a:pt x="7897" y="33240"/>
                    <a:pt x="8257" y="33386"/>
                  </a:cubicBezTo>
                  <a:cubicBezTo>
                    <a:pt x="8445" y="33467"/>
                    <a:pt x="8645" y="33480"/>
                    <a:pt x="8833" y="33480"/>
                  </a:cubicBezTo>
                  <a:lnTo>
                    <a:pt x="9073" y="33480"/>
                  </a:lnTo>
                  <a:cubicBezTo>
                    <a:pt x="9941" y="33480"/>
                    <a:pt x="10716" y="33493"/>
                    <a:pt x="11437" y="33493"/>
                  </a:cubicBezTo>
                  <a:cubicBezTo>
                    <a:pt x="11651" y="33493"/>
                    <a:pt x="11879" y="33493"/>
                    <a:pt x="12105" y="33480"/>
                  </a:cubicBezTo>
                  <a:lnTo>
                    <a:pt x="12119" y="33480"/>
                  </a:lnTo>
                  <a:cubicBezTo>
                    <a:pt x="12239" y="33480"/>
                    <a:pt x="12360" y="33493"/>
                    <a:pt x="12479" y="33493"/>
                  </a:cubicBezTo>
                  <a:lnTo>
                    <a:pt x="12841" y="33493"/>
                  </a:lnTo>
                  <a:cubicBezTo>
                    <a:pt x="13227" y="33493"/>
                    <a:pt x="13682" y="33467"/>
                    <a:pt x="14136" y="33267"/>
                  </a:cubicBezTo>
                  <a:lnTo>
                    <a:pt x="14270" y="33267"/>
                  </a:lnTo>
                  <a:cubicBezTo>
                    <a:pt x="14978" y="33267"/>
                    <a:pt x="15632" y="33199"/>
                    <a:pt x="16261" y="33066"/>
                  </a:cubicBezTo>
                  <a:cubicBezTo>
                    <a:pt x="16448" y="33039"/>
                    <a:pt x="16635" y="33026"/>
                    <a:pt x="16849" y="33012"/>
                  </a:cubicBezTo>
                  <a:cubicBezTo>
                    <a:pt x="17196" y="32999"/>
                    <a:pt x="17556" y="32986"/>
                    <a:pt x="17917" y="32825"/>
                  </a:cubicBezTo>
                  <a:cubicBezTo>
                    <a:pt x="17944" y="32812"/>
                    <a:pt x="17984" y="32812"/>
                    <a:pt x="18051" y="32812"/>
                  </a:cubicBezTo>
                  <a:lnTo>
                    <a:pt x="18197" y="32812"/>
                  </a:lnTo>
                  <a:cubicBezTo>
                    <a:pt x="18251" y="32825"/>
                    <a:pt x="18318" y="32825"/>
                    <a:pt x="18372" y="32825"/>
                  </a:cubicBezTo>
                  <a:lnTo>
                    <a:pt x="21190" y="32825"/>
                  </a:lnTo>
                  <a:cubicBezTo>
                    <a:pt x="21364" y="32825"/>
                    <a:pt x="21551" y="32812"/>
                    <a:pt x="21738" y="32732"/>
                  </a:cubicBezTo>
                  <a:cubicBezTo>
                    <a:pt x="22018" y="32611"/>
                    <a:pt x="22299" y="32599"/>
                    <a:pt x="22540" y="32599"/>
                  </a:cubicBezTo>
                  <a:lnTo>
                    <a:pt x="22820" y="32599"/>
                  </a:lnTo>
                  <a:cubicBezTo>
                    <a:pt x="22856" y="32600"/>
                    <a:pt x="22892" y="32601"/>
                    <a:pt x="22927" y="32601"/>
                  </a:cubicBezTo>
                  <a:cubicBezTo>
                    <a:pt x="23404" y="32601"/>
                    <a:pt x="23825" y="32440"/>
                    <a:pt x="24223" y="32291"/>
                  </a:cubicBezTo>
                  <a:cubicBezTo>
                    <a:pt x="24290" y="32264"/>
                    <a:pt x="24343" y="32251"/>
                    <a:pt x="24410" y="32225"/>
                  </a:cubicBezTo>
                  <a:cubicBezTo>
                    <a:pt x="24904" y="32038"/>
                    <a:pt x="25158" y="31676"/>
                    <a:pt x="25158" y="31102"/>
                  </a:cubicBezTo>
                  <a:cubicBezTo>
                    <a:pt x="25145" y="29913"/>
                    <a:pt x="25158" y="28697"/>
                    <a:pt x="25158" y="27522"/>
                  </a:cubicBezTo>
                  <a:cubicBezTo>
                    <a:pt x="25171" y="26881"/>
                    <a:pt x="25171" y="26213"/>
                    <a:pt x="25171" y="25557"/>
                  </a:cubicBezTo>
                  <a:lnTo>
                    <a:pt x="25171" y="25450"/>
                  </a:lnTo>
                  <a:cubicBezTo>
                    <a:pt x="25185" y="25197"/>
                    <a:pt x="25185" y="24916"/>
                    <a:pt x="25091" y="24649"/>
                  </a:cubicBezTo>
                  <a:cubicBezTo>
                    <a:pt x="24971" y="24328"/>
                    <a:pt x="24971" y="23995"/>
                    <a:pt x="24971" y="23633"/>
                  </a:cubicBezTo>
                  <a:lnTo>
                    <a:pt x="24971" y="23621"/>
                  </a:lnTo>
                  <a:lnTo>
                    <a:pt x="24971" y="23019"/>
                  </a:lnTo>
                  <a:lnTo>
                    <a:pt x="24971" y="22071"/>
                  </a:lnTo>
                  <a:lnTo>
                    <a:pt x="24971" y="21937"/>
                  </a:lnTo>
                  <a:cubicBezTo>
                    <a:pt x="24971" y="21763"/>
                    <a:pt x="24971" y="21576"/>
                    <a:pt x="24904" y="21403"/>
                  </a:cubicBezTo>
                  <a:cubicBezTo>
                    <a:pt x="24717" y="20988"/>
                    <a:pt x="24717" y="20548"/>
                    <a:pt x="24717" y="20080"/>
                  </a:cubicBezTo>
                  <a:lnTo>
                    <a:pt x="24717" y="19732"/>
                  </a:lnTo>
                  <a:cubicBezTo>
                    <a:pt x="24704" y="19586"/>
                    <a:pt x="24704" y="19426"/>
                    <a:pt x="24717" y="19278"/>
                  </a:cubicBezTo>
                  <a:cubicBezTo>
                    <a:pt x="24717" y="18770"/>
                    <a:pt x="24731" y="18236"/>
                    <a:pt x="24503" y="17702"/>
                  </a:cubicBezTo>
                  <a:cubicBezTo>
                    <a:pt x="24490" y="17648"/>
                    <a:pt x="24490" y="17555"/>
                    <a:pt x="24490" y="17475"/>
                  </a:cubicBezTo>
                  <a:cubicBezTo>
                    <a:pt x="24503" y="17422"/>
                    <a:pt x="24503" y="17368"/>
                    <a:pt x="24503" y="17315"/>
                  </a:cubicBezTo>
                  <a:lnTo>
                    <a:pt x="24503" y="16807"/>
                  </a:lnTo>
                  <a:lnTo>
                    <a:pt x="24503" y="16005"/>
                  </a:lnTo>
                  <a:cubicBezTo>
                    <a:pt x="24490" y="15952"/>
                    <a:pt x="24503" y="15911"/>
                    <a:pt x="24503" y="15872"/>
                  </a:cubicBezTo>
                  <a:cubicBezTo>
                    <a:pt x="24503" y="15671"/>
                    <a:pt x="24503" y="15457"/>
                    <a:pt x="24423" y="15257"/>
                  </a:cubicBezTo>
                  <a:cubicBezTo>
                    <a:pt x="24277" y="14910"/>
                    <a:pt x="24277" y="14536"/>
                    <a:pt x="24277" y="14148"/>
                  </a:cubicBezTo>
                  <a:lnTo>
                    <a:pt x="24277" y="14082"/>
                  </a:lnTo>
                  <a:lnTo>
                    <a:pt x="24277" y="13400"/>
                  </a:lnTo>
                  <a:cubicBezTo>
                    <a:pt x="24277" y="12652"/>
                    <a:pt x="24277" y="11891"/>
                    <a:pt x="24263" y="11128"/>
                  </a:cubicBezTo>
                  <a:lnTo>
                    <a:pt x="24263" y="11075"/>
                  </a:lnTo>
                  <a:cubicBezTo>
                    <a:pt x="24263" y="10808"/>
                    <a:pt x="24263" y="10514"/>
                    <a:pt x="24170" y="10247"/>
                  </a:cubicBezTo>
                  <a:cubicBezTo>
                    <a:pt x="24036" y="9819"/>
                    <a:pt x="24022" y="9379"/>
                    <a:pt x="24010" y="8964"/>
                  </a:cubicBezTo>
                  <a:cubicBezTo>
                    <a:pt x="24010" y="8711"/>
                    <a:pt x="23983" y="8430"/>
                    <a:pt x="23929" y="8109"/>
                  </a:cubicBezTo>
                  <a:cubicBezTo>
                    <a:pt x="23742" y="7001"/>
                    <a:pt x="23541" y="5905"/>
                    <a:pt x="23368" y="4890"/>
                  </a:cubicBezTo>
                  <a:cubicBezTo>
                    <a:pt x="23342" y="4742"/>
                    <a:pt x="23301" y="4609"/>
                    <a:pt x="23274" y="4475"/>
                  </a:cubicBezTo>
                  <a:cubicBezTo>
                    <a:pt x="23208" y="4222"/>
                    <a:pt x="23154" y="3981"/>
                    <a:pt x="23154" y="3754"/>
                  </a:cubicBezTo>
                  <a:cubicBezTo>
                    <a:pt x="23154" y="3380"/>
                    <a:pt x="23074" y="3059"/>
                    <a:pt x="22980" y="2738"/>
                  </a:cubicBezTo>
                  <a:cubicBezTo>
                    <a:pt x="22927" y="2551"/>
                    <a:pt x="22887" y="2378"/>
                    <a:pt x="22861" y="2191"/>
                  </a:cubicBezTo>
                  <a:cubicBezTo>
                    <a:pt x="22807" y="1817"/>
                    <a:pt x="22526" y="1496"/>
                    <a:pt x="22152" y="1390"/>
                  </a:cubicBezTo>
                  <a:lnTo>
                    <a:pt x="21872" y="1309"/>
                  </a:lnTo>
                  <a:cubicBezTo>
                    <a:pt x="21537" y="1202"/>
                    <a:pt x="21204" y="1096"/>
                    <a:pt x="20816" y="1096"/>
                  </a:cubicBezTo>
                  <a:cubicBezTo>
                    <a:pt x="19654" y="1122"/>
                    <a:pt x="18478" y="1122"/>
                    <a:pt x="17342" y="1122"/>
                  </a:cubicBezTo>
                  <a:cubicBezTo>
                    <a:pt x="16955" y="1135"/>
                    <a:pt x="16555" y="1135"/>
                    <a:pt x="16167" y="1135"/>
                  </a:cubicBezTo>
                  <a:lnTo>
                    <a:pt x="16140" y="1135"/>
                  </a:lnTo>
                  <a:cubicBezTo>
                    <a:pt x="16060" y="1135"/>
                    <a:pt x="15967" y="1122"/>
                    <a:pt x="15887" y="1122"/>
                  </a:cubicBezTo>
                  <a:cubicBezTo>
                    <a:pt x="15700" y="214"/>
                    <a:pt x="15472" y="27"/>
                    <a:pt x="14563" y="13"/>
                  </a:cubicBezTo>
                  <a:cubicBezTo>
                    <a:pt x="14257" y="13"/>
                    <a:pt x="13936" y="13"/>
                    <a:pt x="13628" y="27"/>
                  </a:cubicBezTo>
                  <a:lnTo>
                    <a:pt x="12894" y="27"/>
                  </a:lnTo>
                  <a:cubicBezTo>
                    <a:pt x="12533" y="27"/>
                    <a:pt x="12239" y="27"/>
                    <a:pt x="11959" y="13"/>
                  </a:cubicBezTo>
                  <a:cubicBezTo>
                    <a:pt x="11865" y="0"/>
                    <a:pt x="11772" y="0"/>
                    <a:pt x="11665" y="0"/>
                  </a:cubicBezTo>
                  <a:close/>
                </a:path>
              </a:pathLst>
            </a:custGeom>
            <a:solidFill>
              <a:schemeClr val="lt2"/>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7"/>
            <p:cNvSpPr/>
            <p:nvPr/>
          </p:nvSpPr>
          <p:spPr>
            <a:xfrm>
              <a:off x="4864955" y="2210285"/>
              <a:ext cx="402000" cy="573045"/>
            </a:xfrm>
            <a:custGeom>
              <a:avLst/>
              <a:gdLst/>
              <a:ahLst/>
              <a:cxnLst/>
              <a:rect l="l" t="t" r="r" b="b"/>
              <a:pathLst>
                <a:path w="4677" h="6667" extrusionOk="0">
                  <a:moveTo>
                    <a:pt x="13" y="2432"/>
                  </a:moveTo>
                  <a:lnTo>
                    <a:pt x="13" y="1215"/>
                  </a:lnTo>
                  <a:cubicBezTo>
                    <a:pt x="13" y="962"/>
                    <a:pt x="93" y="734"/>
                    <a:pt x="254" y="535"/>
                  </a:cubicBezTo>
                  <a:cubicBezTo>
                    <a:pt x="401" y="360"/>
                    <a:pt x="561" y="241"/>
                    <a:pt x="802" y="241"/>
                  </a:cubicBezTo>
                  <a:cubicBezTo>
                    <a:pt x="1162" y="241"/>
                    <a:pt x="1497" y="107"/>
                    <a:pt x="1830" y="80"/>
                  </a:cubicBezTo>
                  <a:cubicBezTo>
                    <a:pt x="2539" y="0"/>
                    <a:pt x="3246" y="27"/>
                    <a:pt x="3955" y="40"/>
                  </a:cubicBezTo>
                  <a:cubicBezTo>
                    <a:pt x="4169" y="54"/>
                    <a:pt x="4276" y="227"/>
                    <a:pt x="4288" y="441"/>
                  </a:cubicBezTo>
                  <a:cubicBezTo>
                    <a:pt x="4302" y="628"/>
                    <a:pt x="4315" y="815"/>
                    <a:pt x="4315" y="1002"/>
                  </a:cubicBezTo>
                  <a:cubicBezTo>
                    <a:pt x="4315" y="1657"/>
                    <a:pt x="4315" y="2311"/>
                    <a:pt x="4329" y="2966"/>
                  </a:cubicBezTo>
                  <a:cubicBezTo>
                    <a:pt x="4329" y="3153"/>
                    <a:pt x="4302" y="3367"/>
                    <a:pt x="4382" y="3527"/>
                  </a:cubicBezTo>
                  <a:cubicBezTo>
                    <a:pt x="4676" y="4088"/>
                    <a:pt x="4556" y="4703"/>
                    <a:pt x="4569" y="5291"/>
                  </a:cubicBezTo>
                  <a:cubicBezTo>
                    <a:pt x="4582" y="5517"/>
                    <a:pt x="4489" y="5692"/>
                    <a:pt x="4288" y="5838"/>
                  </a:cubicBezTo>
                  <a:cubicBezTo>
                    <a:pt x="3861" y="6119"/>
                    <a:pt x="3447" y="6426"/>
                    <a:pt x="2872" y="6346"/>
                  </a:cubicBezTo>
                  <a:cubicBezTo>
                    <a:pt x="2779" y="6319"/>
                    <a:pt x="2646" y="6346"/>
                    <a:pt x="2565" y="6399"/>
                  </a:cubicBezTo>
                  <a:cubicBezTo>
                    <a:pt x="2071" y="6666"/>
                    <a:pt x="1550" y="6559"/>
                    <a:pt x="1042" y="6573"/>
                  </a:cubicBezTo>
                  <a:cubicBezTo>
                    <a:pt x="642" y="6573"/>
                    <a:pt x="574" y="6466"/>
                    <a:pt x="441" y="6039"/>
                  </a:cubicBezTo>
                  <a:cubicBezTo>
                    <a:pt x="280" y="5517"/>
                    <a:pt x="268" y="4970"/>
                    <a:pt x="147" y="4449"/>
                  </a:cubicBezTo>
                  <a:cubicBezTo>
                    <a:pt x="40" y="3968"/>
                    <a:pt x="13" y="3500"/>
                    <a:pt x="13" y="3006"/>
                  </a:cubicBezTo>
                  <a:cubicBezTo>
                    <a:pt x="0" y="2819"/>
                    <a:pt x="0" y="2632"/>
                    <a:pt x="0" y="2432"/>
                  </a:cubicBezTo>
                  <a:close/>
                  <a:moveTo>
                    <a:pt x="3620" y="775"/>
                  </a:moveTo>
                  <a:cubicBezTo>
                    <a:pt x="2592" y="508"/>
                    <a:pt x="1710" y="855"/>
                    <a:pt x="829" y="921"/>
                  </a:cubicBezTo>
                  <a:cubicBezTo>
                    <a:pt x="735" y="1390"/>
                    <a:pt x="708" y="3460"/>
                    <a:pt x="775" y="3781"/>
                  </a:cubicBezTo>
                  <a:cubicBezTo>
                    <a:pt x="788" y="3834"/>
                    <a:pt x="802" y="3901"/>
                    <a:pt x="815" y="3941"/>
                  </a:cubicBezTo>
                  <a:cubicBezTo>
                    <a:pt x="962" y="4249"/>
                    <a:pt x="1002" y="4569"/>
                    <a:pt x="989" y="4890"/>
                  </a:cubicBezTo>
                  <a:cubicBezTo>
                    <a:pt x="989" y="5223"/>
                    <a:pt x="1082" y="5531"/>
                    <a:pt x="1363" y="5811"/>
                  </a:cubicBezTo>
                  <a:cubicBezTo>
                    <a:pt x="1604" y="5785"/>
                    <a:pt x="1871" y="5745"/>
                    <a:pt x="2124" y="5704"/>
                  </a:cubicBezTo>
                  <a:cubicBezTo>
                    <a:pt x="2311" y="5678"/>
                    <a:pt x="2498" y="5597"/>
                    <a:pt x="2685" y="5597"/>
                  </a:cubicBezTo>
                  <a:cubicBezTo>
                    <a:pt x="3113" y="5611"/>
                    <a:pt x="3460" y="5451"/>
                    <a:pt x="3795" y="5143"/>
                  </a:cubicBezTo>
                  <a:cubicBezTo>
                    <a:pt x="3795" y="4810"/>
                    <a:pt x="3875" y="4422"/>
                    <a:pt x="3768" y="4115"/>
                  </a:cubicBezTo>
                  <a:cubicBezTo>
                    <a:pt x="3620" y="3688"/>
                    <a:pt x="3620" y="3273"/>
                    <a:pt x="3620" y="2845"/>
                  </a:cubicBezTo>
                  <a:cubicBezTo>
                    <a:pt x="3608" y="2164"/>
                    <a:pt x="3620" y="1496"/>
                    <a:pt x="3620" y="77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7"/>
            <p:cNvSpPr/>
            <p:nvPr/>
          </p:nvSpPr>
          <p:spPr>
            <a:xfrm>
              <a:off x="4848882" y="2196446"/>
              <a:ext cx="427270" cy="596081"/>
            </a:xfrm>
            <a:custGeom>
              <a:avLst/>
              <a:gdLst/>
              <a:ahLst/>
              <a:cxnLst/>
              <a:rect l="l" t="t" r="r" b="b"/>
              <a:pathLst>
                <a:path w="4971" h="6935" extrusionOk="0">
                  <a:moveTo>
                    <a:pt x="3020" y="1029"/>
                  </a:moveTo>
                  <a:cubicBezTo>
                    <a:pt x="3220" y="1029"/>
                    <a:pt x="3420" y="1043"/>
                    <a:pt x="3608" y="1082"/>
                  </a:cubicBezTo>
                  <a:lnTo>
                    <a:pt x="3608" y="1563"/>
                  </a:lnTo>
                  <a:cubicBezTo>
                    <a:pt x="3608" y="2058"/>
                    <a:pt x="3608" y="2525"/>
                    <a:pt x="3620" y="3006"/>
                  </a:cubicBezTo>
                  <a:lnTo>
                    <a:pt x="3620" y="3074"/>
                  </a:lnTo>
                  <a:cubicBezTo>
                    <a:pt x="3620" y="3474"/>
                    <a:pt x="3620" y="3902"/>
                    <a:pt x="3781" y="4342"/>
                  </a:cubicBezTo>
                  <a:cubicBezTo>
                    <a:pt x="3834" y="4517"/>
                    <a:pt x="3821" y="4743"/>
                    <a:pt x="3807" y="4971"/>
                  </a:cubicBezTo>
                  <a:cubicBezTo>
                    <a:pt x="3795" y="5051"/>
                    <a:pt x="3795" y="5144"/>
                    <a:pt x="3795" y="5224"/>
                  </a:cubicBezTo>
                  <a:cubicBezTo>
                    <a:pt x="3513" y="5465"/>
                    <a:pt x="3233" y="5571"/>
                    <a:pt x="2913" y="5571"/>
                  </a:cubicBezTo>
                  <a:lnTo>
                    <a:pt x="2872" y="5571"/>
                  </a:lnTo>
                  <a:cubicBezTo>
                    <a:pt x="2739" y="5571"/>
                    <a:pt x="2605" y="5612"/>
                    <a:pt x="2471" y="5639"/>
                  </a:cubicBezTo>
                  <a:cubicBezTo>
                    <a:pt x="2405" y="5652"/>
                    <a:pt x="2352" y="5678"/>
                    <a:pt x="2284" y="5678"/>
                  </a:cubicBezTo>
                  <a:cubicBezTo>
                    <a:pt x="2111" y="5705"/>
                    <a:pt x="1924" y="5732"/>
                    <a:pt x="1737" y="5758"/>
                  </a:cubicBezTo>
                  <a:cubicBezTo>
                    <a:pt x="1696" y="5758"/>
                    <a:pt x="1657" y="5772"/>
                    <a:pt x="1616" y="5772"/>
                  </a:cubicBezTo>
                  <a:cubicBezTo>
                    <a:pt x="1443" y="5559"/>
                    <a:pt x="1363" y="5345"/>
                    <a:pt x="1363" y="5064"/>
                  </a:cubicBezTo>
                  <a:cubicBezTo>
                    <a:pt x="1376" y="4636"/>
                    <a:pt x="1322" y="4316"/>
                    <a:pt x="1176" y="4022"/>
                  </a:cubicBezTo>
                  <a:cubicBezTo>
                    <a:pt x="1162" y="3995"/>
                    <a:pt x="1149" y="3955"/>
                    <a:pt x="1149" y="3915"/>
                  </a:cubicBezTo>
                  <a:cubicBezTo>
                    <a:pt x="1096" y="3661"/>
                    <a:pt x="1109" y="1898"/>
                    <a:pt x="1176" y="1270"/>
                  </a:cubicBezTo>
                  <a:cubicBezTo>
                    <a:pt x="1403" y="1243"/>
                    <a:pt x="1643" y="1203"/>
                    <a:pt x="1857" y="1163"/>
                  </a:cubicBezTo>
                  <a:cubicBezTo>
                    <a:pt x="2231" y="1096"/>
                    <a:pt x="2619" y="1029"/>
                    <a:pt x="3020" y="1029"/>
                  </a:cubicBezTo>
                  <a:close/>
                  <a:moveTo>
                    <a:pt x="3020" y="642"/>
                  </a:moveTo>
                  <a:cubicBezTo>
                    <a:pt x="2592" y="642"/>
                    <a:pt x="2191" y="722"/>
                    <a:pt x="1791" y="789"/>
                  </a:cubicBezTo>
                  <a:cubicBezTo>
                    <a:pt x="1523" y="829"/>
                    <a:pt x="1256" y="883"/>
                    <a:pt x="989" y="895"/>
                  </a:cubicBezTo>
                  <a:lnTo>
                    <a:pt x="855" y="909"/>
                  </a:lnTo>
                  <a:lnTo>
                    <a:pt x="829" y="1056"/>
                  </a:lnTo>
                  <a:cubicBezTo>
                    <a:pt x="735" y="1524"/>
                    <a:pt x="708" y="3635"/>
                    <a:pt x="775" y="3982"/>
                  </a:cubicBezTo>
                  <a:cubicBezTo>
                    <a:pt x="788" y="4036"/>
                    <a:pt x="802" y="4116"/>
                    <a:pt x="841" y="4182"/>
                  </a:cubicBezTo>
                  <a:cubicBezTo>
                    <a:pt x="948" y="4422"/>
                    <a:pt x="1002" y="4690"/>
                    <a:pt x="989" y="5051"/>
                  </a:cubicBezTo>
                  <a:cubicBezTo>
                    <a:pt x="975" y="5465"/>
                    <a:pt x="1109" y="5799"/>
                    <a:pt x="1403" y="6106"/>
                  </a:cubicBezTo>
                  <a:lnTo>
                    <a:pt x="1470" y="6173"/>
                  </a:lnTo>
                  <a:lnTo>
                    <a:pt x="1563" y="6159"/>
                  </a:lnTo>
                  <a:cubicBezTo>
                    <a:pt x="1643" y="6146"/>
                    <a:pt x="1710" y="6146"/>
                    <a:pt x="1791" y="6133"/>
                  </a:cubicBezTo>
                  <a:cubicBezTo>
                    <a:pt x="1964" y="6106"/>
                    <a:pt x="2151" y="6093"/>
                    <a:pt x="2352" y="6052"/>
                  </a:cubicBezTo>
                  <a:cubicBezTo>
                    <a:pt x="2432" y="6040"/>
                    <a:pt x="2498" y="6026"/>
                    <a:pt x="2578" y="5999"/>
                  </a:cubicBezTo>
                  <a:cubicBezTo>
                    <a:pt x="2672" y="5972"/>
                    <a:pt x="2765" y="5959"/>
                    <a:pt x="2845" y="5959"/>
                  </a:cubicBezTo>
                  <a:lnTo>
                    <a:pt x="2913" y="5959"/>
                  </a:lnTo>
                  <a:cubicBezTo>
                    <a:pt x="3367" y="5959"/>
                    <a:pt x="3741" y="5799"/>
                    <a:pt x="4101" y="5452"/>
                  </a:cubicBezTo>
                  <a:lnTo>
                    <a:pt x="4169" y="5384"/>
                  </a:lnTo>
                  <a:lnTo>
                    <a:pt x="4169" y="5304"/>
                  </a:lnTo>
                  <a:cubicBezTo>
                    <a:pt x="4169" y="5211"/>
                    <a:pt x="4169" y="5104"/>
                    <a:pt x="4181" y="4997"/>
                  </a:cubicBezTo>
                  <a:cubicBezTo>
                    <a:pt x="4208" y="4743"/>
                    <a:pt x="4222" y="4463"/>
                    <a:pt x="4128" y="4209"/>
                  </a:cubicBezTo>
                  <a:cubicBezTo>
                    <a:pt x="3994" y="3835"/>
                    <a:pt x="3994" y="3461"/>
                    <a:pt x="3994" y="3074"/>
                  </a:cubicBezTo>
                  <a:lnTo>
                    <a:pt x="3994" y="2993"/>
                  </a:lnTo>
                  <a:lnTo>
                    <a:pt x="3994" y="1563"/>
                  </a:lnTo>
                  <a:lnTo>
                    <a:pt x="3994" y="936"/>
                  </a:lnTo>
                  <a:lnTo>
                    <a:pt x="3994" y="789"/>
                  </a:lnTo>
                  <a:lnTo>
                    <a:pt x="3848" y="749"/>
                  </a:lnTo>
                  <a:cubicBezTo>
                    <a:pt x="3581" y="682"/>
                    <a:pt x="3314" y="642"/>
                    <a:pt x="3020" y="642"/>
                  </a:cubicBezTo>
                  <a:close/>
                  <a:moveTo>
                    <a:pt x="3073" y="375"/>
                  </a:moveTo>
                  <a:cubicBezTo>
                    <a:pt x="3314" y="375"/>
                    <a:pt x="3567" y="388"/>
                    <a:pt x="3807" y="388"/>
                  </a:cubicBezTo>
                  <a:lnTo>
                    <a:pt x="4128" y="388"/>
                  </a:lnTo>
                  <a:cubicBezTo>
                    <a:pt x="4262" y="402"/>
                    <a:pt x="4288" y="535"/>
                    <a:pt x="4288" y="615"/>
                  </a:cubicBezTo>
                  <a:cubicBezTo>
                    <a:pt x="4302" y="776"/>
                    <a:pt x="4315" y="963"/>
                    <a:pt x="4315" y="1163"/>
                  </a:cubicBezTo>
                  <a:lnTo>
                    <a:pt x="4315" y="1951"/>
                  </a:lnTo>
                  <a:cubicBezTo>
                    <a:pt x="4315" y="2338"/>
                    <a:pt x="4315" y="2739"/>
                    <a:pt x="4329" y="3127"/>
                  </a:cubicBezTo>
                  <a:cubicBezTo>
                    <a:pt x="4329" y="3167"/>
                    <a:pt x="4329" y="3207"/>
                    <a:pt x="4315" y="3234"/>
                  </a:cubicBezTo>
                  <a:cubicBezTo>
                    <a:pt x="4315" y="3407"/>
                    <a:pt x="4315" y="3608"/>
                    <a:pt x="4409" y="3768"/>
                  </a:cubicBezTo>
                  <a:cubicBezTo>
                    <a:pt x="4596" y="4142"/>
                    <a:pt x="4582" y="4543"/>
                    <a:pt x="4569" y="4971"/>
                  </a:cubicBezTo>
                  <a:lnTo>
                    <a:pt x="4569" y="5452"/>
                  </a:lnTo>
                  <a:cubicBezTo>
                    <a:pt x="4582" y="5625"/>
                    <a:pt x="4516" y="5732"/>
                    <a:pt x="4368" y="5839"/>
                  </a:cubicBezTo>
                  <a:lnTo>
                    <a:pt x="4288" y="5892"/>
                  </a:lnTo>
                  <a:cubicBezTo>
                    <a:pt x="3955" y="6120"/>
                    <a:pt x="3647" y="6334"/>
                    <a:pt x="3260" y="6334"/>
                  </a:cubicBezTo>
                  <a:cubicBezTo>
                    <a:pt x="3207" y="6334"/>
                    <a:pt x="3153" y="6320"/>
                    <a:pt x="3100" y="6320"/>
                  </a:cubicBezTo>
                  <a:cubicBezTo>
                    <a:pt x="3062" y="6313"/>
                    <a:pt x="3022" y="6309"/>
                    <a:pt x="2982" y="6309"/>
                  </a:cubicBezTo>
                  <a:cubicBezTo>
                    <a:pt x="2866" y="6309"/>
                    <a:pt x="2748" y="6337"/>
                    <a:pt x="2658" y="6387"/>
                  </a:cubicBezTo>
                  <a:cubicBezTo>
                    <a:pt x="2391" y="6533"/>
                    <a:pt x="2111" y="6560"/>
                    <a:pt x="1871" y="6560"/>
                  </a:cubicBezTo>
                  <a:cubicBezTo>
                    <a:pt x="1764" y="6560"/>
                    <a:pt x="1657" y="6547"/>
                    <a:pt x="1563" y="6547"/>
                  </a:cubicBezTo>
                  <a:cubicBezTo>
                    <a:pt x="1456" y="6547"/>
                    <a:pt x="1349" y="6533"/>
                    <a:pt x="1242" y="6533"/>
                  </a:cubicBezTo>
                  <a:lnTo>
                    <a:pt x="1216" y="6533"/>
                  </a:lnTo>
                  <a:cubicBezTo>
                    <a:pt x="935" y="6533"/>
                    <a:pt x="922" y="6507"/>
                    <a:pt x="815" y="6146"/>
                  </a:cubicBezTo>
                  <a:cubicBezTo>
                    <a:pt x="722" y="5853"/>
                    <a:pt x="681" y="5545"/>
                    <a:pt x="642" y="5238"/>
                  </a:cubicBezTo>
                  <a:cubicBezTo>
                    <a:pt x="601" y="5024"/>
                    <a:pt x="574" y="4797"/>
                    <a:pt x="521" y="4570"/>
                  </a:cubicBezTo>
                  <a:cubicBezTo>
                    <a:pt x="414" y="4075"/>
                    <a:pt x="387" y="3581"/>
                    <a:pt x="387" y="3167"/>
                  </a:cubicBezTo>
                  <a:lnTo>
                    <a:pt x="387" y="2793"/>
                  </a:lnTo>
                  <a:lnTo>
                    <a:pt x="387" y="2593"/>
                  </a:lnTo>
                  <a:lnTo>
                    <a:pt x="387" y="2231"/>
                  </a:lnTo>
                  <a:lnTo>
                    <a:pt x="387" y="1376"/>
                  </a:lnTo>
                  <a:cubicBezTo>
                    <a:pt x="387" y="1163"/>
                    <a:pt x="455" y="976"/>
                    <a:pt x="588" y="815"/>
                  </a:cubicBezTo>
                  <a:cubicBezTo>
                    <a:pt x="708" y="655"/>
                    <a:pt x="829" y="589"/>
                    <a:pt x="975" y="589"/>
                  </a:cubicBezTo>
                  <a:lnTo>
                    <a:pt x="989" y="589"/>
                  </a:lnTo>
                  <a:cubicBezTo>
                    <a:pt x="1216" y="589"/>
                    <a:pt x="1443" y="548"/>
                    <a:pt x="1657" y="495"/>
                  </a:cubicBezTo>
                  <a:cubicBezTo>
                    <a:pt x="1791" y="468"/>
                    <a:pt x="1924" y="441"/>
                    <a:pt x="2044" y="428"/>
                  </a:cubicBezTo>
                  <a:cubicBezTo>
                    <a:pt x="2338" y="388"/>
                    <a:pt x="2672" y="375"/>
                    <a:pt x="3073" y="375"/>
                  </a:cubicBezTo>
                  <a:close/>
                  <a:moveTo>
                    <a:pt x="3073" y="1"/>
                  </a:moveTo>
                  <a:cubicBezTo>
                    <a:pt x="2658" y="1"/>
                    <a:pt x="2311" y="14"/>
                    <a:pt x="2004" y="54"/>
                  </a:cubicBezTo>
                  <a:cubicBezTo>
                    <a:pt x="1857" y="67"/>
                    <a:pt x="1710" y="94"/>
                    <a:pt x="1577" y="121"/>
                  </a:cubicBezTo>
                  <a:cubicBezTo>
                    <a:pt x="1376" y="174"/>
                    <a:pt x="1203" y="215"/>
                    <a:pt x="1016" y="215"/>
                  </a:cubicBezTo>
                  <a:lnTo>
                    <a:pt x="975" y="215"/>
                  </a:lnTo>
                  <a:cubicBezTo>
                    <a:pt x="708" y="215"/>
                    <a:pt x="494" y="334"/>
                    <a:pt x="294" y="575"/>
                  </a:cubicBezTo>
                  <a:cubicBezTo>
                    <a:pt x="107" y="815"/>
                    <a:pt x="13" y="1070"/>
                    <a:pt x="13" y="1376"/>
                  </a:cubicBezTo>
                  <a:lnTo>
                    <a:pt x="13" y="2231"/>
                  </a:lnTo>
                  <a:lnTo>
                    <a:pt x="13" y="2406"/>
                  </a:lnTo>
                  <a:lnTo>
                    <a:pt x="0" y="2406"/>
                  </a:lnTo>
                  <a:lnTo>
                    <a:pt x="0" y="2593"/>
                  </a:lnTo>
                  <a:lnTo>
                    <a:pt x="0" y="2780"/>
                  </a:lnTo>
                  <a:lnTo>
                    <a:pt x="0" y="3167"/>
                  </a:lnTo>
                  <a:cubicBezTo>
                    <a:pt x="13" y="3608"/>
                    <a:pt x="40" y="4129"/>
                    <a:pt x="147" y="4663"/>
                  </a:cubicBezTo>
                  <a:cubicBezTo>
                    <a:pt x="200" y="4864"/>
                    <a:pt x="227" y="5078"/>
                    <a:pt x="254" y="5291"/>
                  </a:cubicBezTo>
                  <a:cubicBezTo>
                    <a:pt x="307" y="5612"/>
                    <a:pt x="348" y="5946"/>
                    <a:pt x="455" y="6266"/>
                  </a:cubicBezTo>
                  <a:cubicBezTo>
                    <a:pt x="588" y="6720"/>
                    <a:pt x="708" y="6921"/>
                    <a:pt x="1216" y="6921"/>
                  </a:cubicBezTo>
                  <a:lnTo>
                    <a:pt x="1550" y="6921"/>
                  </a:lnTo>
                  <a:cubicBezTo>
                    <a:pt x="1657" y="6934"/>
                    <a:pt x="1764" y="6934"/>
                    <a:pt x="1871" y="6934"/>
                  </a:cubicBezTo>
                  <a:cubicBezTo>
                    <a:pt x="2151" y="6934"/>
                    <a:pt x="2498" y="6907"/>
                    <a:pt x="2845" y="6720"/>
                  </a:cubicBezTo>
                  <a:cubicBezTo>
                    <a:pt x="2875" y="6701"/>
                    <a:pt x="2933" y="6689"/>
                    <a:pt x="2983" y="6689"/>
                  </a:cubicBezTo>
                  <a:cubicBezTo>
                    <a:pt x="3001" y="6689"/>
                    <a:pt x="3018" y="6690"/>
                    <a:pt x="3032" y="6694"/>
                  </a:cubicBezTo>
                  <a:cubicBezTo>
                    <a:pt x="3113" y="6694"/>
                    <a:pt x="3193" y="6708"/>
                    <a:pt x="3260" y="6708"/>
                  </a:cubicBezTo>
                  <a:cubicBezTo>
                    <a:pt x="3754" y="6708"/>
                    <a:pt x="4142" y="6453"/>
                    <a:pt x="4502" y="6200"/>
                  </a:cubicBezTo>
                  <a:lnTo>
                    <a:pt x="4582" y="6146"/>
                  </a:lnTo>
                  <a:cubicBezTo>
                    <a:pt x="4837" y="5972"/>
                    <a:pt x="4970" y="5732"/>
                    <a:pt x="4956" y="5438"/>
                  </a:cubicBezTo>
                  <a:cubicBezTo>
                    <a:pt x="4944" y="5291"/>
                    <a:pt x="4944" y="5144"/>
                    <a:pt x="4956" y="4984"/>
                  </a:cubicBezTo>
                  <a:cubicBezTo>
                    <a:pt x="4970" y="4529"/>
                    <a:pt x="4970" y="4062"/>
                    <a:pt x="4743" y="3594"/>
                  </a:cubicBezTo>
                  <a:cubicBezTo>
                    <a:pt x="4703" y="3514"/>
                    <a:pt x="4703" y="3380"/>
                    <a:pt x="4703" y="3247"/>
                  </a:cubicBezTo>
                  <a:lnTo>
                    <a:pt x="4703" y="3127"/>
                  </a:lnTo>
                  <a:cubicBezTo>
                    <a:pt x="4689" y="2739"/>
                    <a:pt x="4689" y="2338"/>
                    <a:pt x="4689" y="1951"/>
                  </a:cubicBezTo>
                  <a:lnTo>
                    <a:pt x="4689" y="1163"/>
                  </a:lnTo>
                  <a:cubicBezTo>
                    <a:pt x="4689" y="949"/>
                    <a:pt x="4676" y="762"/>
                    <a:pt x="4662" y="589"/>
                  </a:cubicBezTo>
                  <a:cubicBezTo>
                    <a:pt x="4650" y="254"/>
                    <a:pt x="4436" y="28"/>
                    <a:pt x="4142" y="14"/>
                  </a:cubicBezTo>
                  <a:lnTo>
                    <a:pt x="3821" y="14"/>
                  </a:lnTo>
                  <a:cubicBezTo>
                    <a:pt x="3567" y="1"/>
                    <a:pt x="3326" y="1"/>
                    <a:pt x="3073"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7"/>
            <p:cNvSpPr/>
            <p:nvPr/>
          </p:nvSpPr>
          <p:spPr>
            <a:xfrm>
              <a:off x="5078550" y="3545744"/>
              <a:ext cx="955448" cy="100049"/>
            </a:xfrm>
            <a:custGeom>
              <a:avLst/>
              <a:gdLst/>
              <a:ahLst/>
              <a:cxnLst/>
              <a:rect l="l" t="t" r="r" b="b"/>
              <a:pathLst>
                <a:path w="11116" h="1164" extrusionOk="0">
                  <a:moveTo>
                    <a:pt x="11036" y="27"/>
                  </a:moveTo>
                  <a:cubicBezTo>
                    <a:pt x="11116" y="388"/>
                    <a:pt x="10929" y="549"/>
                    <a:pt x="10674" y="602"/>
                  </a:cubicBezTo>
                  <a:cubicBezTo>
                    <a:pt x="10434" y="656"/>
                    <a:pt x="10181" y="656"/>
                    <a:pt x="9940" y="656"/>
                  </a:cubicBezTo>
                  <a:cubicBezTo>
                    <a:pt x="9472" y="656"/>
                    <a:pt x="9018" y="668"/>
                    <a:pt x="8564" y="789"/>
                  </a:cubicBezTo>
                  <a:cubicBezTo>
                    <a:pt x="8310" y="855"/>
                    <a:pt x="8029" y="855"/>
                    <a:pt x="7762" y="869"/>
                  </a:cubicBezTo>
                  <a:cubicBezTo>
                    <a:pt x="7001" y="869"/>
                    <a:pt x="6239" y="855"/>
                    <a:pt x="5478" y="855"/>
                  </a:cubicBezTo>
                  <a:cubicBezTo>
                    <a:pt x="5063" y="855"/>
                    <a:pt x="4676" y="896"/>
                    <a:pt x="4276" y="1003"/>
                  </a:cubicBezTo>
                  <a:cubicBezTo>
                    <a:pt x="3700" y="1149"/>
                    <a:pt x="3086" y="1163"/>
                    <a:pt x="2539" y="789"/>
                  </a:cubicBezTo>
                  <a:cubicBezTo>
                    <a:pt x="2138" y="522"/>
                    <a:pt x="1737" y="508"/>
                    <a:pt x="1310" y="722"/>
                  </a:cubicBezTo>
                  <a:cubicBezTo>
                    <a:pt x="975" y="882"/>
                    <a:pt x="628" y="882"/>
                    <a:pt x="267" y="775"/>
                  </a:cubicBezTo>
                  <a:cubicBezTo>
                    <a:pt x="173" y="749"/>
                    <a:pt x="107" y="668"/>
                    <a:pt x="0" y="602"/>
                  </a:cubicBezTo>
                  <a:cubicBezTo>
                    <a:pt x="54" y="508"/>
                    <a:pt x="93" y="401"/>
                    <a:pt x="147" y="388"/>
                  </a:cubicBezTo>
                  <a:cubicBezTo>
                    <a:pt x="668" y="268"/>
                    <a:pt x="1203" y="148"/>
                    <a:pt x="1737" y="68"/>
                  </a:cubicBezTo>
                  <a:cubicBezTo>
                    <a:pt x="2111" y="0"/>
                    <a:pt x="2485" y="68"/>
                    <a:pt x="2833" y="268"/>
                  </a:cubicBezTo>
                  <a:cubicBezTo>
                    <a:pt x="3287" y="522"/>
                    <a:pt x="3741" y="562"/>
                    <a:pt x="4249" y="348"/>
                  </a:cubicBezTo>
                  <a:cubicBezTo>
                    <a:pt x="4463" y="255"/>
                    <a:pt x="4716" y="255"/>
                    <a:pt x="4956" y="255"/>
                  </a:cubicBezTo>
                  <a:cubicBezTo>
                    <a:pt x="5718" y="228"/>
                    <a:pt x="6479" y="228"/>
                    <a:pt x="7241" y="228"/>
                  </a:cubicBezTo>
                  <a:cubicBezTo>
                    <a:pt x="7789" y="228"/>
                    <a:pt x="8337" y="241"/>
                    <a:pt x="8857" y="68"/>
                  </a:cubicBezTo>
                  <a:cubicBezTo>
                    <a:pt x="9018" y="27"/>
                    <a:pt x="9192" y="27"/>
                    <a:pt x="9352" y="2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7"/>
            <p:cNvSpPr/>
            <p:nvPr/>
          </p:nvSpPr>
          <p:spPr>
            <a:xfrm>
              <a:off x="5046403" y="3218519"/>
              <a:ext cx="987594" cy="130992"/>
            </a:xfrm>
            <a:custGeom>
              <a:avLst/>
              <a:gdLst/>
              <a:ahLst/>
              <a:cxnLst/>
              <a:rect l="l" t="t" r="r" b="b"/>
              <a:pathLst>
                <a:path w="11490" h="1524" extrusionOk="0">
                  <a:moveTo>
                    <a:pt x="3807" y="722"/>
                  </a:moveTo>
                  <a:lnTo>
                    <a:pt x="5143" y="722"/>
                  </a:lnTo>
                  <a:cubicBezTo>
                    <a:pt x="5491" y="722"/>
                    <a:pt x="5838" y="695"/>
                    <a:pt x="6185" y="601"/>
                  </a:cubicBezTo>
                  <a:cubicBezTo>
                    <a:pt x="6573" y="481"/>
                    <a:pt x="6987" y="455"/>
                    <a:pt x="7402" y="467"/>
                  </a:cubicBezTo>
                  <a:cubicBezTo>
                    <a:pt x="8109" y="494"/>
                    <a:pt x="8791" y="294"/>
                    <a:pt x="9472" y="161"/>
                  </a:cubicBezTo>
                  <a:cubicBezTo>
                    <a:pt x="10033" y="54"/>
                    <a:pt x="10608" y="40"/>
                    <a:pt x="11169" y="0"/>
                  </a:cubicBezTo>
                  <a:cubicBezTo>
                    <a:pt x="11249" y="0"/>
                    <a:pt x="11342" y="40"/>
                    <a:pt x="11396" y="93"/>
                  </a:cubicBezTo>
                  <a:cubicBezTo>
                    <a:pt x="11449" y="173"/>
                    <a:pt x="11490" y="280"/>
                    <a:pt x="11490" y="387"/>
                  </a:cubicBezTo>
                  <a:cubicBezTo>
                    <a:pt x="11490" y="441"/>
                    <a:pt x="11396" y="535"/>
                    <a:pt x="11342" y="548"/>
                  </a:cubicBezTo>
                  <a:cubicBezTo>
                    <a:pt x="11155" y="588"/>
                    <a:pt x="10955" y="615"/>
                    <a:pt x="10781" y="588"/>
                  </a:cubicBezTo>
                  <a:cubicBezTo>
                    <a:pt x="10140" y="494"/>
                    <a:pt x="9525" y="642"/>
                    <a:pt x="8938" y="841"/>
                  </a:cubicBezTo>
                  <a:cubicBezTo>
                    <a:pt x="8403" y="1028"/>
                    <a:pt x="7883" y="1055"/>
                    <a:pt x="7334" y="1042"/>
                  </a:cubicBezTo>
                  <a:cubicBezTo>
                    <a:pt x="6880" y="1042"/>
                    <a:pt x="6426" y="975"/>
                    <a:pt x="5972" y="1189"/>
                  </a:cubicBezTo>
                  <a:cubicBezTo>
                    <a:pt x="5838" y="1256"/>
                    <a:pt x="5651" y="1242"/>
                    <a:pt x="5491" y="1242"/>
                  </a:cubicBezTo>
                  <a:cubicBezTo>
                    <a:pt x="4730" y="1242"/>
                    <a:pt x="3968" y="1256"/>
                    <a:pt x="3207" y="1256"/>
                  </a:cubicBezTo>
                  <a:cubicBezTo>
                    <a:pt x="2658" y="1242"/>
                    <a:pt x="2138" y="1256"/>
                    <a:pt x="1603" y="1416"/>
                  </a:cubicBezTo>
                  <a:cubicBezTo>
                    <a:pt x="1242" y="1523"/>
                    <a:pt x="841" y="1509"/>
                    <a:pt x="467" y="1509"/>
                  </a:cubicBezTo>
                  <a:cubicBezTo>
                    <a:pt x="348" y="1509"/>
                    <a:pt x="214" y="1429"/>
                    <a:pt x="93" y="1363"/>
                  </a:cubicBezTo>
                  <a:cubicBezTo>
                    <a:pt x="0" y="1310"/>
                    <a:pt x="13" y="1069"/>
                    <a:pt x="120" y="1016"/>
                  </a:cubicBezTo>
                  <a:cubicBezTo>
                    <a:pt x="200" y="975"/>
                    <a:pt x="267" y="922"/>
                    <a:pt x="348" y="922"/>
                  </a:cubicBezTo>
                  <a:cubicBezTo>
                    <a:pt x="1536" y="922"/>
                    <a:pt x="2712" y="574"/>
                    <a:pt x="3807" y="722"/>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7"/>
            <p:cNvSpPr/>
            <p:nvPr/>
          </p:nvSpPr>
          <p:spPr>
            <a:xfrm>
              <a:off x="4995863" y="2953181"/>
              <a:ext cx="1039252" cy="144744"/>
            </a:xfrm>
            <a:custGeom>
              <a:avLst/>
              <a:gdLst/>
              <a:ahLst/>
              <a:cxnLst/>
              <a:rect l="l" t="t" r="r" b="b"/>
              <a:pathLst>
                <a:path w="12091" h="1684" extrusionOk="0">
                  <a:moveTo>
                    <a:pt x="12091" y="469"/>
                  </a:moveTo>
                  <a:cubicBezTo>
                    <a:pt x="11690" y="736"/>
                    <a:pt x="11383" y="802"/>
                    <a:pt x="11049" y="522"/>
                  </a:cubicBezTo>
                  <a:cubicBezTo>
                    <a:pt x="10822" y="321"/>
                    <a:pt x="10528" y="321"/>
                    <a:pt x="10288" y="469"/>
                  </a:cubicBezTo>
                  <a:cubicBezTo>
                    <a:pt x="9766" y="763"/>
                    <a:pt x="9192" y="775"/>
                    <a:pt x="8631" y="736"/>
                  </a:cubicBezTo>
                  <a:cubicBezTo>
                    <a:pt x="7789" y="682"/>
                    <a:pt x="7014" y="896"/>
                    <a:pt x="6226" y="1069"/>
                  </a:cubicBezTo>
                  <a:cubicBezTo>
                    <a:pt x="5906" y="1137"/>
                    <a:pt x="5585" y="1203"/>
                    <a:pt x="5264" y="1203"/>
                  </a:cubicBezTo>
                  <a:cubicBezTo>
                    <a:pt x="4342" y="1203"/>
                    <a:pt x="3421" y="1190"/>
                    <a:pt x="2498" y="1176"/>
                  </a:cubicBezTo>
                  <a:cubicBezTo>
                    <a:pt x="2058" y="1163"/>
                    <a:pt x="1630" y="1150"/>
                    <a:pt x="1242" y="1443"/>
                  </a:cubicBezTo>
                  <a:cubicBezTo>
                    <a:pt x="922" y="1684"/>
                    <a:pt x="535" y="1657"/>
                    <a:pt x="147" y="1550"/>
                  </a:cubicBezTo>
                  <a:cubicBezTo>
                    <a:pt x="93" y="1538"/>
                    <a:pt x="13" y="1443"/>
                    <a:pt x="13" y="1390"/>
                  </a:cubicBezTo>
                  <a:cubicBezTo>
                    <a:pt x="0" y="1324"/>
                    <a:pt x="67" y="1244"/>
                    <a:pt x="120" y="1203"/>
                  </a:cubicBezTo>
                  <a:cubicBezTo>
                    <a:pt x="174" y="1150"/>
                    <a:pt x="268" y="1123"/>
                    <a:pt x="348" y="1123"/>
                  </a:cubicBezTo>
                  <a:cubicBezTo>
                    <a:pt x="708" y="1110"/>
                    <a:pt x="1042" y="1057"/>
                    <a:pt x="1336" y="816"/>
                  </a:cubicBezTo>
                  <a:cubicBezTo>
                    <a:pt x="1456" y="722"/>
                    <a:pt x="1643" y="709"/>
                    <a:pt x="1803" y="695"/>
                  </a:cubicBezTo>
                  <a:cubicBezTo>
                    <a:pt x="2699" y="669"/>
                    <a:pt x="3594" y="615"/>
                    <a:pt x="4489" y="629"/>
                  </a:cubicBezTo>
                  <a:cubicBezTo>
                    <a:pt x="5277" y="642"/>
                    <a:pt x="6066" y="629"/>
                    <a:pt x="6827" y="401"/>
                  </a:cubicBezTo>
                  <a:cubicBezTo>
                    <a:pt x="7602" y="161"/>
                    <a:pt x="8377" y="202"/>
                    <a:pt x="9165" y="214"/>
                  </a:cubicBezTo>
                  <a:cubicBezTo>
                    <a:pt x="9539" y="214"/>
                    <a:pt x="9900" y="228"/>
                    <a:pt x="10288" y="134"/>
                  </a:cubicBezTo>
                  <a:cubicBezTo>
                    <a:pt x="10875" y="1"/>
                    <a:pt x="11463" y="81"/>
                    <a:pt x="12091" y="4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7"/>
            <p:cNvSpPr/>
            <p:nvPr/>
          </p:nvSpPr>
          <p:spPr>
            <a:xfrm>
              <a:off x="5358758" y="2213637"/>
              <a:ext cx="536258" cy="108042"/>
            </a:xfrm>
            <a:custGeom>
              <a:avLst/>
              <a:gdLst/>
              <a:ahLst/>
              <a:cxnLst/>
              <a:rect l="l" t="t" r="r" b="b"/>
              <a:pathLst>
                <a:path w="6239" h="1257" extrusionOk="0">
                  <a:moveTo>
                    <a:pt x="2485" y="1043"/>
                  </a:moveTo>
                  <a:cubicBezTo>
                    <a:pt x="2070" y="1043"/>
                    <a:pt x="1871" y="977"/>
                    <a:pt x="1737" y="709"/>
                  </a:cubicBezTo>
                  <a:cubicBezTo>
                    <a:pt x="1630" y="482"/>
                    <a:pt x="1376" y="455"/>
                    <a:pt x="1203" y="615"/>
                  </a:cubicBezTo>
                  <a:cubicBezTo>
                    <a:pt x="1055" y="749"/>
                    <a:pt x="948" y="909"/>
                    <a:pt x="802" y="1030"/>
                  </a:cubicBezTo>
                  <a:cubicBezTo>
                    <a:pt x="681" y="1123"/>
                    <a:pt x="521" y="1190"/>
                    <a:pt x="374" y="1217"/>
                  </a:cubicBezTo>
                  <a:cubicBezTo>
                    <a:pt x="214" y="1257"/>
                    <a:pt x="40" y="1110"/>
                    <a:pt x="13" y="963"/>
                  </a:cubicBezTo>
                  <a:cubicBezTo>
                    <a:pt x="0" y="789"/>
                    <a:pt x="13" y="576"/>
                    <a:pt x="187" y="549"/>
                  </a:cubicBezTo>
                  <a:cubicBezTo>
                    <a:pt x="508" y="522"/>
                    <a:pt x="722" y="321"/>
                    <a:pt x="975" y="188"/>
                  </a:cubicBezTo>
                  <a:cubicBezTo>
                    <a:pt x="1363" y="1"/>
                    <a:pt x="1790" y="15"/>
                    <a:pt x="2151" y="255"/>
                  </a:cubicBezTo>
                  <a:cubicBezTo>
                    <a:pt x="2391" y="428"/>
                    <a:pt x="2619" y="482"/>
                    <a:pt x="2913" y="362"/>
                  </a:cubicBezTo>
                  <a:cubicBezTo>
                    <a:pt x="3207" y="255"/>
                    <a:pt x="3540" y="282"/>
                    <a:pt x="3848" y="121"/>
                  </a:cubicBezTo>
                  <a:cubicBezTo>
                    <a:pt x="4048" y="15"/>
                    <a:pt x="4315" y="41"/>
                    <a:pt x="4569" y="41"/>
                  </a:cubicBezTo>
                  <a:cubicBezTo>
                    <a:pt x="4970" y="27"/>
                    <a:pt x="5384" y="41"/>
                    <a:pt x="5785" y="54"/>
                  </a:cubicBezTo>
                  <a:cubicBezTo>
                    <a:pt x="6078" y="68"/>
                    <a:pt x="6239" y="175"/>
                    <a:pt x="6212" y="321"/>
                  </a:cubicBezTo>
                  <a:cubicBezTo>
                    <a:pt x="6172" y="535"/>
                    <a:pt x="5985" y="508"/>
                    <a:pt x="5825" y="522"/>
                  </a:cubicBezTo>
                  <a:cubicBezTo>
                    <a:pt x="5531" y="522"/>
                    <a:pt x="5223" y="562"/>
                    <a:pt x="4929" y="535"/>
                  </a:cubicBezTo>
                  <a:cubicBezTo>
                    <a:pt x="4261" y="482"/>
                    <a:pt x="3647" y="656"/>
                    <a:pt x="3032" y="896"/>
                  </a:cubicBezTo>
                  <a:cubicBezTo>
                    <a:pt x="2806" y="977"/>
                    <a:pt x="2565" y="1016"/>
                    <a:pt x="2485" y="104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7"/>
            <p:cNvSpPr/>
            <p:nvPr/>
          </p:nvSpPr>
          <p:spPr>
            <a:xfrm>
              <a:off x="5402337" y="2433076"/>
              <a:ext cx="520270" cy="113715"/>
            </a:xfrm>
            <a:custGeom>
              <a:avLst/>
              <a:gdLst/>
              <a:ahLst/>
              <a:cxnLst/>
              <a:rect l="l" t="t" r="r" b="b"/>
              <a:pathLst>
                <a:path w="6053" h="1323" extrusionOk="0">
                  <a:moveTo>
                    <a:pt x="1" y="1069"/>
                  </a:moveTo>
                  <a:cubicBezTo>
                    <a:pt x="147" y="588"/>
                    <a:pt x="147" y="588"/>
                    <a:pt x="468" y="253"/>
                  </a:cubicBezTo>
                  <a:cubicBezTo>
                    <a:pt x="562" y="387"/>
                    <a:pt x="655" y="494"/>
                    <a:pt x="762" y="654"/>
                  </a:cubicBezTo>
                  <a:cubicBezTo>
                    <a:pt x="1123" y="734"/>
                    <a:pt x="1551" y="908"/>
                    <a:pt x="1964" y="868"/>
                  </a:cubicBezTo>
                  <a:cubicBezTo>
                    <a:pt x="2365" y="828"/>
                    <a:pt x="2806" y="761"/>
                    <a:pt x="3181" y="521"/>
                  </a:cubicBezTo>
                  <a:cubicBezTo>
                    <a:pt x="3407" y="374"/>
                    <a:pt x="3648" y="227"/>
                    <a:pt x="3888" y="120"/>
                  </a:cubicBezTo>
                  <a:cubicBezTo>
                    <a:pt x="4089" y="13"/>
                    <a:pt x="4329" y="0"/>
                    <a:pt x="4517" y="146"/>
                  </a:cubicBezTo>
                  <a:cubicBezTo>
                    <a:pt x="4864" y="440"/>
                    <a:pt x="5251" y="428"/>
                    <a:pt x="5665" y="333"/>
                  </a:cubicBezTo>
                  <a:cubicBezTo>
                    <a:pt x="5758" y="307"/>
                    <a:pt x="5865" y="347"/>
                    <a:pt x="6052" y="360"/>
                  </a:cubicBezTo>
                  <a:cubicBezTo>
                    <a:pt x="5946" y="494"/>
                    <a:pt x="5906" y="588"/>
                    <a:pt x="5839" y="641"/>
                  </a:cubicBezTo>
                  <a:cubicBezTo>
                    <a:pt x="5478" y="948"/>
                    <a:pt x="5051" y="989"/>
                    <a:pt x="4610" y="948"/>
                  </a:cubicBezTo>
                  <a:cubicBezTo>
                    <a:pt x="4436" y="935"/>
                    <a:pt x="4289" y="882"/>
                    <a:pt x="4223" y="708"/>
                  </a:cubicBezTo>
                  <a:cubicBezTo>
                    <a:pt x="4169" y="615"/>
                    <a:pt x="4102" y="534"/>
                    <a:pt x="4022" y="428"/>
                  </a:cubicBezTo>
                  <a:cubicBezTo>
                    <a:pt x="3835" y="521"/>
                    <a:pt x="3648" y="574"/>
                    <a:pt x="3501" y="695"/>
                  </a:cubicBezTo>
                  <a:cubicBezTo>
                    <a:pt x="3140" y="1001"/>
                    <a:pt x="2673" y="1069"/>
                    <a:pt x="2258" y="1256"/>
                  </a:cubicBezTo>
                  <a:cubicBezTo>
                    <a:pt x="2098" y="1322"/>
                    <a:pt x="1857" y="1322"/>
                    <a:pt x="1711" y="1242"/>
                  </a:cubicBezTo>
                  <a:cubicBezTo>
                    <a:pt x="1364" y="1015"/>
                    <a:pt x="989" y="1055"/>
                    <a:pt x="615" y="1096"/>
                  </a:cubicBezTo>
                  <a:cubicBezTo>
                    <a:pt x="428" y="1108"/>
                    <a:pt x="254" y="1082"/>
                    <a:pt x="1" y="10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7"/>
            <p:cNvSpPr/>
            <p:nvPr/>
          </p:nvSpPr>
          <p:spPr>
            <a:xfrm>
              <a:off x="5365635" y="2637474"/>
              <a:ext cx="408876" cy="95321"/>
            </a:xfrm>
            <a:custGeom>
              <a:avLst/>
              <a:gdLst/>
              <a:ahLst/>
              <a:cxnLst/>
              <a:rect l="l" t="t" r="r" b="b"/>
              <a:pathLst>
                <a:path w="4757" h="1109" extrusionOk="0">
                  <a:moveTo>
                    <a:pt x="173" y="1108"/>
                  </a:moveTo>
                  <a:cubicBezTo>
                    <a:pt x="0" y="815"/>
                    <a:pt x="134" y="627"/>
                    <a:pt x="307" y="588"/>
                  </a:cubicBezTo>
                  <a:cubicBezTo>
                    <a:pt x="1029" y="387"/>
                    <a:pt x="1697" y="0"/>
                    <a:pt x="2485" y="40"/>
                  </a:cubicBezTo>
                  <a:cubicBezTo>
                    <a:pt x="3233" y="93"/>
                    <a:pt x="3994" y="80"/>
                    <a:pt x="4743" y="107"/>
                  </a:cubicBezTo>
                  <a:cubicBezTo>
                    <a:pt x="4756" y="347"/>
                    <a:pt x="4582" y="334"/>
                    <a:pt x="4475" y="360"/>
                  </a:cubicBezTo>
                  <a:cubicBezTo>
                    <a:pt x="4115" y="440"/>
                    <a:pt x="3741" y="574"/>
                    <a:pt x="3367" y="561"/>
                  </a:cubicBezTo>
                  <a:cubicBezTo>
                    <a:pt x="2525" y="547"/>
                    <a:pt x="1697" y="601"/>
                    <a:pt x="922" y="962"/>
                  </a:cubicBezTo>
                  <a:cubicBezTo>
                    <a:pt x="708" y="1069"/>
                    <a:pt x="441" y="1055"/>
                    <a:pt x="173" y="110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7"/>
            <p:cNvSpPr/>
            <p:nvPr/>
          </p:nvSpPr>
          <p:spPr>
            <a:xfrm>
              <a:off x="5876628" y="2650023"/>
              <a:ext cx="33350" cy="35756"/>
            </a:xfrm>
            <a:custGeom>
              <a:avLst/>
              <a:gdLst/>
              <a:ahLst/>
              <a:cxnLst/>
              <a:rect l="l" t="t" r="r" b="b"/>
              <a:pathLst>
                <a:path w="388" h="416" extrusionOk="0">
                  <a:moveTo>
                    <a:pt x="67" y="1"/>
                  </a:moveTo>
                  <a:cubicBezTo>
                    <a:pt x="107" y="14"/>
                    <a:pt x="160" y="14"/>
                    <a:pt x="187" y="54"/>
                  </a:cubicBezTo>
                  <a:cubicBezTo>
                    <a:pt x="267" y="148"/>
                    <a:pt x="388" y="241"/>
                    <a:pt x="281" y="389"/>
                  </a:cubicBezTo>
                  <a:cubicBezTo>
                    <a:pt x="267" y="401"/>
                    <a:pt x="240" y="415"/>
                    <a:pt x="214" y="415"/>
                  </a:cubicBezTo>
                  <a:cubicBezTo>
                    <a:pt x="80" y="375"/>
                    <a:pt x="0" y="282"/>
                    <a:pt x="0" y="134"/>
                  </a:cubicBezTo>
                  <a:cubicBezTo>
                    <a:pt x="0" y="81"/>
                    <a:pt x="41" y="41"/>
                    <a:pt x="67"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9" name="Google Shape;6299;p37"/>
          <p:cNvGrpSpPr/>
          <p:nvPr/>
        </p:nvGrpSpPr>
        <p:grpSpPr>
          <a:xfrm>
            <a:off x="899374" y="3171943"/>
            <a:ext cx="1022728" cy="124757"/>
            <a:chOff x="1122396" y="4223204"/>
            <a:chExt cx="1950282" cy="237904"/>
          </a:xfrm>
        </p:grpSpPr>
        <p:sp>
          <p:nvSpPr>
            <p:cNvPr id="6300" name="Google Shape;6300;p37"/>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7"/>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7"/>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7"/>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7"/>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7"/>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7"/>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7"/>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7"/>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7"/>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0" name="Google Shape;6310;p37"/>
          <p:cNvGrpSpPr/>
          <p:nvPr/>
        </p:nvGrpSpPr>
        <p:grpSpPr>
          <a:xfrm>
            <a:off x="7680919" y="747305"/>
            <a:ext cx="699580" cy="150294"/>
            <a:chOff x="7086994" y="1285030"/>
            <a:chExt cx="699580" cy="150294"/>
          </a:xfrm>
        </p:grpSpPr>
        <p:sp>
          <p:nvSpPr>
            <p:cNvPr id="6311" name="Google Shape;6311;p3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5" name="Google Shape;6315;p37"/>
          <p:cNvGrpSpPr/>
          <p:nvPr/>
        </p:nvGrpSpPr>
        <p:grpSpPr>
          <a:xfrm>
            <a:off x="5289436" y="3217310"/>
            <a:ext cx="454534" cy="66716"/>
            <a:chOff x="4750973" y="4196628"/>
            <a:chExt cx="454534" cy="66716"/>
          </a:xfrm>
        </p:grpSpPr>
        <p:sp>
          <p:nvSpPr>
            <p:cNvPr id="6316" name="Google Shape;6316;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6" name="Google Shape;6326;p37"/>
          <p:cNvGrpSpPr/>
          <p:nvPr/>
        </p:nvGrpSpPr>
        <p:grpSpPr>
          <a:xfrm>
            <a:off x="7091497" y="1559925"/>
            <a:ext cx="1306853" cy="2981185"/>
            <a:chOff x="7091497" y="1559925"/>
            <a:chExt cx="1306853" cy="2981185"/>
          </a:xfrm>
        </p:grpSpPr>
        <p:grpSp>
          <p:nvGrpSpPr>
            <p:cNvPr id="6327" name="Google Shape;6327;p37"/>
            <p:cNvGrpSpPr/>
            <p:nvPr/>
          </p:nvGrpSpPr>
          <p:grpSpPr>
            <a:xfrm rot="10800000">
              <a:off x="7091497" y="3864055"/>
              <a:ext cx="1289008" cy="677055"/>
              <a:chOff x="1118547" y="1246905"/>
              <a:chExt cx="1289008" cy="677055"/>
            </a:xfrm>
          </p:grpSpPr>
          <p:sp>
            <p:nvSpPr>
              <p:cNvPr id="6328" name="Google Shape;6328;p3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1" name="Google Shape;6341;p37"/>
            <p:cNvSpPr/>
            <p:nvPr/>
          </p:nvSpPr>
          <p:spPr>
            <a:xfrm>
              <a:off x="8311050" y="1559925"/>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2" name="Google Shape;6342;p37"/>
          <p:cNvGrpSpPr/>
          <p:nvPr/>
        </p:nvGrpSpPr>
        <p:grpSpPr>
          <a:xfrm>
            <a:off x="2044273" y="905991"/>
            <a:ext cx="454534" cy="66716"/>
            <a:chOff x="4750973" y="4196628"/>
            <a:chExt cx="454534" cy="66716"/>
          </a:xfrm>
        </p:grpSpPr>
        <p:sp>
          <p:nvSpPr>
            <p:cNvPr id="6343" name="Google Shape;6343;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3" name="Google Shape;6353;p37"/>
          <p:cNvGrpSpPr/>
          <p:nvPr/>
        </p:nvGrpSpPr>
        <p:grpSpPr>
          <a:xfrm>
            <a:off x="4453925" y="129238"/>
            <a:ext cx="660529" cy="164373"/>
            <a:chOff x="1663975" y="5122263"/>
            <a:chExt cx="503375" cy="125275"/>
          </a:xfrm>
        </p:grpSpPr>
        <p:sp>
          <p:nvSpPr>
            <p:cNvPr id="6354" name="Google Shape;6354;p3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2" name="Google Shape;6372;p3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0651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26"/>
        <p:cNvGrpSpPr/>
        <p:nvPr/>
      </p:nvGrpSpPr>
      <p:grpSpPr>
        <a:xfrm>
          <a:off x="0" y="0"/>
          <a:ext cx="0" cy="0"/>
          <a:chOff x="0" y="0"/>
          <a:chExt cx="0" cy="0"/>
        </a:xfrm>
      </p:grpSpPr>
      <p:sp>
        <p:nvSpPr>
          <p:cNvPr id="6627" name="Google Shape;6627;p40"/>
          <p:cNvSpPr/>
          <p:nvPr/>
        </p:nvSpPr>
        <p:spPr>
          <a:xfrm>
            <a:off x="1512575" y="15141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algn="l"/>
            <a:r>
              <a:rPr lang="en-US" b="1" i="0" u="none" strike="noStrike" dirty="0">
                <a:solidFill>
                  <a:srgbClr val="231F20"/>
                </a:solidFill>
                <a:effectLst/>
                <a:latin typeface="Proxima Nova" panose="02000506030000020004" pitchFamily="2" charset="0"/>
              </a:rPr>
              <a:t>1- Cesarean delivery (C-section)</a:t>
            </a:r>
            <a:endParaRPr dirty="0"/>
          </a:p>
        </p:txBody>
      </p:sp>
      <p:sp>
        <p:nvSpPr>
          <p:cNvPr id="6651" name="Google Shape;6651;p40"/>
          <p:cNvSpPr txBox="1"/>
          <p:nvPr/>
        </p:nvSpPr>
        <p:spPr>
          <a:xfrm>
            <a:off x="3637044" y="1514118"/>
            <a:ext cx="4375653" cy="2952097"/>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algn="l"/>
            <a:r>
              <a:rPr lang="en-US" sz="1800" b="0" i="0" u="none" strike="noStrike" dirty="0">
                <a:solidFill>
                  <a:srgbClr val="231F20"/>
                </a:solidFill>
                <a:effectLst/>
                <a:latin typeface="Proxima Nova" panose="02000506030000020004" pitchFamily="2" charset="0"/>
              </a:rPr>
              <a:t>VAC may help prevent infections after giving birth via cesarean delivery (more commonly known as a C-section).</a:t>
            </a:r>
          </a:p>
          <a:p>
            <a:pPr algn="l"/>
            <a:endParaRPr lang="en-US" sz="1800" b="0" i="0" u="none" strike="noStrike" dirty="0">
              <a:solidFill>
                <a:srgbClr val="231F20"/>
              </a:solidFill>
              <a:effectLst/>
              <a:latin typeface="Proxima Nova" panose="02000506030000020004" pitchFamily="2" charset="0"/>
            </a:endParaRPr>
          </a:p>
          <a:p>
            <a:pPr algn="l"/>
            <a:r>
              <a:rPr lang="en-US" sz="1800" b="0" i="0" u="none" strike="noStrike" dirty="0">
                <a:solidFill>
                  <a:srgbClr val="231F20"/>
                </a:solidFill>
                <a:effectLst/>
                <a:latin typeface="Proxima Nova" panose="02000506030000020004" pitchFamily="2" charset="0"/>
              </a:rPr>
              <a:t>A </a:t>
            </a:r>
            <a:r>
              <a:rPr lang="en-US" sz="1800" b="0" i="0" u="none" strike="noStrike" dirty="0">
                <a:solidFill>
                  <a:srgbClr val="02838D"/>
                </a:solidFill>
                <a:effectLst/>
                <a:latin typeface="Proxima Nova" panose="02000506030000020004" pitchFamily="2" charset="0"/>
                <a:hlinkClick r:id="rId3"/>
              </a:rPr>
              <a:t>review of studiesTrusted Source</a:t>
            </a:r>
            <a:r>
              <a:rPr lang="en-US" sz="1800" b="0" i="0" u="none" strike="noStrike" dirty="0">
                <a:solidFill>
                  <a:srgbClr val="231F20"/>
                </a:solidFill>
                <a:effectLst/>
                <a:latin typeface="Proxima Nova" panose="02000506030000020004" pitchFamily="2" charset="0"/>
              </a:rPr>
              <a:t> found that VAC seemed to be able to decrease the number of infections and complications. (5-7 DAY)</a:t>
            </a:r>
          </a:p>
        </p:txBody>
      </p:sp>
      <p:sp>
        <p:nvSpPr>
          <p:cNvPr id="6655" name="Google Shape;6655;p40">
            <a:hlinkClick r:id="rId4" action="ppaction://hlinksldjump"/>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7" name="Google Shape;6657;p40"/>
          <p:cNvGrpSpPr/>
          <p:nvPr/>
        </p:nvGrpSpPr>
        <p:grpSpPr>
          <a:xfrm>
            <a:off x="879293" y="2764223"/>
            <a:ext cx="1022728" cy="124757"/>
            <a:chOff x="1122396" y="4223204"/>
            <a:chExt cx="1950282" cy="237904"/>
          </a:xfrm>
        </p:grpSpPr>
        <p:sp>
          <p:nvSpPr>
            <p:cNvPr id="6658" name="Google Shape;6658;p40"/>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0"/>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0"/>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0"/>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0"/>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0"/>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0"/>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40"/>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0"/>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0"/>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0" name="Google Shape;6690;p40"/>
          <p:cNvGrpSpPr/>
          <p:nvPr/>
        </p:nvGrpSpPr>
        <p:grpSpPr>
          <a:xfrm>
            <a:off x="4515377" y="129261"/>
            <a:ext cx="660529" cy="164373"/>
            <a:chOff x="1663975" y="5122263"/>
            <a:chExt cx="503375" cy="125275"/>
          </a:xfrm>
        </p:grpSpPr>
        <p:sp>
          <p:nvSpPr>
            <p:cNvPr id="6691" name="Google Shape;6691;p4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9" name="Google Shape;6709;p40"/>
          <p:cNvGrpSpPr/>
          <p:nvPr/>
        </p:nvGrpSpPr>
        <p:grpSpPr>
          <a:xfrm>
            <a:off x="1806102" y="1527093"/>
            <a:ext cx="882499" cy="1299492"/>
            <a:chOff x="1142475" y="3993175"/>
            <a:chExt cx="1008225" cy="1484625"/>
          </a:xfrm>
        </p:grpSpPr>
        <p:sp>
          <p:nvSpPr>
            <p:cNvPr id="6710" name="Google Shape;6710;p40"/>
            <p:cNvSpPr/>
            <p:nvPr/>
          </p:nvSpPr>
          <p:spPr>
            <a:xfrm>
              <a:off x="1142475" y="3993175"/>
              <a:ext cx="1008225" cy="1484625"/>
            </a:xfrm>
            <a:custGeom>
              <a:avLst/>
              <a:gdLst/>
              <a:ahLst/>
              <a:cxnLst/>
              <a:rect l="l" t="t" r="r" b="b"/>
              <a:pathLst>
                <a:path w="40329" h="59385" extrusionOk="0">
                  <a:moveTo>
                    <a:pt x="34412" y="13838"/>
                  </a:moveTo>
                  <a:cubicBezTo>
                    <a:pt x="35281" y="16184"/>
                    <a:pt x="35914" y="18569"/>
                    <a:pt x="36230" y="21034"/>
                  </a:cubicBezTo>
                  <a:cubicBezTo>
                    <a:pt x="36283" y="21403"/>
                    <a:pt x="36375" y="21705"/>
                    <a:pt x="36665" y="21995"/>
                  </a:cubicBezTo>
                  <a:cubicBezTo>
                    <a:pt x="37443" y="22733"/>
                    <a:pt x="37587" y="23735"/>
                    <a:pt x="37534" y="24750"/>
                  </a:cubicBezTo>
                  <a:cubicBezTo>
                    <a:pt x="37455" y="25949"/>
                    <a:pt x="37271" y="27149"/>
                    <a:pt x="36362" y="28058"/>
                  </a:cubicBezTo>
                  <a:cubicBezTo>
                    <a:pt x="36178" y="28242"/>
                    <a:pt x="36243" y="28453"/>
                    <a:pt x="36243" y="28651"/>
                  </a:cubicBezTo>
                  <a:cubicBezTo>
                    <a:pt x="36269" y="29797"/>
                    <a:pt x="36322" y="30945"/>
                    <a:pt x="36336" y="32091"/>
                  </a:cubicBezTo>
                  <a:cubicBezTo>
                    <a:pt x="36348" y="32908"/>
                    <a:pt x="36269" y="33712"/>
                    <a:pt x="36085" y="34503"/>
                  </a:cubicBezTo>
                  <a:cubicBezTo>
                    <a:pt x="36019" y="34753"/>
                    <a:pt x="35940" y="35016"/>
                    <a:pt x="35821" y="35241"/>
                  </a:cubicBezTo>
                  <a:cubicBezTo>
                    <a:pt x="35360" y="36044"/>
                    <a:pt x="34372" y="36084"/>
                    <a:pt x="33818" y="35346"/>
                  </a:cubicBezTo>
                  <a:cubicBezTo>
                    <a:pt x="33753" y="35241"/>
                    <a:pt x="33686" y="35122"/>
                    <a:pt x="33594" y="34951"/>
                  </a:cubicBezTo>
                  <a:cubicBezTo>
                    <a:pt x="33185" y="35438"/>
                    <a:pt x="33041" y="36032"/>
                    <a:pt x="32685" y="36506"/>
                  </a:cubicBezTo>
                  <a:cubicBezTo>
                    <a:pt x="32329" y="36981"/>
                    <a:pt x="31960" y="37455"/>
                    <a:pt x="31565" y="37968"/>
                  </a:cubicBezTo>
                  <a:cubicBezTo>
                    <a:pt x="31868" y="38232"/>
                    <a:pt x="32157" y="38469"/>
                    <a:pt x="32421" y="38747"/>
                  </a:cubicBezTo>
                  <a:cubicBezTo>
                    <a:pt x="33779" y="40064"/>
                    <a:pt x="34912" y="41540"/>
                    <a:pt x="35848" y="43201"/>
                  </a:cubicBezTo>
                  <a:cubicBezTo>
                    <a:pt x="37113" y="45468"/>
                    <a:pt x="38141" y="47826"/>
                    <a:pt x="39051" y="50251"/>
                  </a:cubicBezTo>
                  <a:cubicBezTo>
                    <a:pt x="39736" y="52096"/>
                    <a:pt x="40012" y="54034"/>
                    <a:pt x="40223" y="55985"/>
                  </a:cubicBezTo>
                  <a:cubicBezTo>
                    <a:pt x="40328" y="56881"/>
                    <a:pt x="39933" y="57342"/>
                    <a:pt x="39063" y="57684"/>
                  </a:cubicBezTo>
                  <a:cubicBezTo>
                    <a:pt x="37970" y="58106"/>
                    <a:pt x="36810" y="58093"/>
                    <a:pt x="35689" y="58304"/>
                  </a:cubicBezTo>
                  <a:cubicBezTo>
                    <a:pt x="34451" y="58541"/>
                    <a:pt x="33173" y="58370"/>
                    <a:pt x="31934" y="58594"/>
                  </a:cubicBezTo>
                  <a:cubicBezTo>
                    <a:pt x="30010" y="58963"/>
                    <a:pt x="28033" y="58870"/>
                    <a:pt x="26082" y="58949"/>
                  </a:cubicBezTo>
                  <a:cubicBezTo>
                    <a:pt x="22669" y="59095"/>
                    <a:pt x="19242" y="59266"/>
                    <a:pt x="15829" y="59332"/>
                  </a:cubicBezTo>
                  <a:cubicBezTo>
                    <a:pt x="12772" y="59385"/>
                    <a:pt x="9714" y="59318"/>
                    <a:pt x="6669" y="59279"/>
                  </a:cubicBezTo>
                  <a:cubicBezTo>
                    <a:pt x="5471" y="59253"/>
                    <a:pt x="4271" y="59134"/>
                    <a:pt x="3072" y="59055"/>
                  </a:cubicBezTo>
                  <a:cubicBezTo>
                    <a:pt x="2598" y="59016"/>
                    <a:pt x="2136" y="58963"/>
                    <a:pt x="1701" y="58726"/>
                  </a:cubicBezTo>
                  <a:cubicBezTo>
                    <a:pt x="1371" y="58554"/>
                    <a:pt x="1081" y="58304"/>
                    <a:pt x="1121" y="57882"/>
                  </a:cubicBezTo>
                  <a:cubicBezTo>
                    <a:pt x="1213" y="56828"/>
                    <a:pt x="950" y="55774"/>
                    <a:pt x="1253" y="54720"/>
                  </a:cubicBezTo>
                  <a:cubicBezTo>
                    <a:pt x="1529" y="53692"/>
                    <a:pt x="1780" y="52650"/>
                    <a:pt x="2123" y="51636"/>
                  </a:cubicBezTo>
                  <a:cubicBezTo>
                    <a:pt x="2979" y="49012"/>
                    <a:pt x="4086" y="46522"/>
                    <a:pt x="5576" y="44189"/>
                  </a:cubicBezTo>
                  <a:cubicBezTo>
                    <a:pt x="6379" y="42937"/>
                    <a:pt x="7105" y="41646"/>
                    <a:pt x="8054" y="40393"/>
                  </a:cubicBezTo>
                  <a:cubicBezTo>
                    <a:pt x="7144" y="39511"/>
                    <a:pt x="6235" y="38627"/>
                    <a:pt x="5655" y="37455"/>
                  </a:cubicBezTo>
                  <a:cubicBezTo>
                    <a:pt x="5114" y="36334"/>
                    <a:pt x="4640" y="35188"/>
                    <a:pt x="4165" y="34002"/>
                  </a:cubicBezTo>
                  <a:cubicBezTo>
                    <a:pt x="4007" y="34266"/>
                    <a:pt x="4033" y="34542"/>
                    <a:pt x="3968" y="34793"/>
                  </a:cubicBezTo>
                  <a:cubicBezTo>
                    <a:pt x="3863" y="35174"/>
                    <a:pt x="3705" y="35531"/>
                    <a:pt x="3427" y="35807"/>
                  </a:cubicBezTo>
                  <a:cubicBezTo>
                    <a:pt x="2795" y="36427"/>
                    <a:pt x="2030" y="36243"/>
                    <a:pt x="1780" y="35412"/>
                  </a:cubicBezTo>
                  <a:cubicBezTo>
                    <a:pt x="1675" y="35043"/>
                    <a:pt x="1609" y="34647"/>
                    <a:pt x="1609" y="34252"/>
                  </a:cubicBezTo>
                  <a:cubicBezTo>
                    <a:pt x="1582" y="32565"/>
                    <a:pt x="1503" y="30865"/>
                    <a:pt x="1688" y="29165"/>
                  </a:cubicBezTo>
                  <a:cubicBezTo>
                    <a:pt x="1728" y="28889"/>
                    <a:pt x="1661" y="28664"/>
                    <a:pt x="1517" y="28441"/>
                  </a:cubicBezTo>
                  <a:cubicBezTo>
                    <a:pt x="1201" y="27979"/>
                    <a:pt x="1055" y="27452"/>
                    <a:pt x="963" y="26898"/>
                  </a:cubicBezTo>
                  <a:cubicBezTo>
                    <a:pt x="396" y="23524"/>
                    <a:pt x="712" y="20256"/>
                    <a:pt x="2255" y="17146"/>
                  </a:cubicBezTo>
                  <a:cubicBezTo>
                    <a:pt x="2914" y="15801"/>
                    <a:pt x="3599" y="14483"/>
                    <a:pt x="4443" y="13258"/>
                  </a:cubicBezTo>
                  <a:cubicBezTo>
                    <a:pt x="4508" y="13153"/>
                    <a:pt x="4601" y="13047"/>
                    <a:pt x="4561" y="12889"/>
                  </a:cubicBezTo>
                  <a:cubicBezTo>
                    <a:pt x="4495" y="12876"/>
                    <a:pt x="4429" y="12823"/>
                    <a:pt x="4350" y="12823"/>
                  </a:cubicBezTo>
                  <a:cubicBezTo>
                    <a:pt x="2294" y="12876"/>
                    <a:pt x="515" y="10702"/>
                    <a:pt x="238" y="8751"/>
                  </a:cubicBezTo>
                  <a:cubicBezTo>
                    <a:pt x="1" y="6985"/>
                    <a:pt x="225" y="5311"/>
                    <a:pt x="1134" y="3756"/>
                  </a:cubicBezTo>
                  <a:cubicBezTo>
                    <a:pt x="2703" y="1067"/>
                    <a:pt x="6722" y="0"/>
                    <a:pt x="9358" y="2820"/>
                  </a:cubicBezTo>
                  <a:cubicBezTo>
                    <a:pt x="10465" y="4007"/>
                    <a:pt x="11124" y="5390"/>
                    <a:pt x="11269" y="6959"/>
                  </a:cubicBezTo>
                  <a:cubicBezTo>
                    <a:pt x="11361" y="7077"/>
                    <a:pt x="11454" y="7050"/>
                    <a:pt x="11507" y="7011"/>
                  </a:cubicBezTo>
                  <a:cubicBezTo>
                    <a:pt x="12983" y="6036"/>
                    <a:pt x="14669" y="5509"/>
                    <a:pt x="16316" y="4942"/>
                  </a:cubicBezTo>
                  <a:cubicBezTo>
                    <a:pt x="17845" y="4428"/>
                    <a:pt x="19453" y="4270"/>
                    <a:pt x="21101" y="4296"/>
                  </a:cubicBezTo>
                  <a:cubicBezTo>
                    <a:pt x="23183" y="4323"/>
                    <a:pt x="25094" y="4982"/>
                    <a:pt x="26991" y="5720"/>
                  </a:cubicBezTo>
                  <a:cubicBezTo>
                    <a:pt x="27901" y="6075"/>
                    <a:pt x="28639" y="6708"/>
                    <a:pt x="29509" y="7235"/>
                  </a:cubicBezTo>
                  <a:cubicBezTo>
                    <a:pt x="29706" y="7038"/>
                    <a:pt x="29694" y="6760"/>
                    <a:pt x="29773" y="6537"/>
                  </a:cubicBezTo>
                  <a:cubicBezTo>
                    <a:pt x="30537" y="4256"/>
                    <a:pt x="32157" y="2991"/>
                    <a:pt x="34477" y="2557"/>
                  </a:cubicBezTo>
                  <a:cubicBezTo>
                    <a:pt x="35083" y="2451"/>
                    <a:pt x="35677" y="2531"/>
                    <a:pt x="36257" y="2741"/>
                  </a:cubicBezTo>
                  <a:cubicBezTo>
                    <a:pt x="38629" y="3597"/>
                    <a:pt x="40249" y="6247"/>
                    <a:pt x="39841" y="8725"/>
                  </a:cubicBezTo>
                  <a:cubicBezTo>
                    <a:pt x="39590" y="10227"/>
                    <a:pt x="38761" y="11426"/>
                    <a:pt x="37561" y="12348"/>
                  </a:cubicBezTo>
                  <a:cubicBezTo>
                    <a:pt x="36796" y="12955"/>
                    <a:pt x="35914" y="13350"/>
                    <a:pt x="34978" y="13614"/>
                  </a:cubicBezTo>
                  <a:cubicBezTo>
                    <a:pt x="34781" y="13680"/>
                    <a:pt x="34570" y="13706"/>
                    <a:pt x="34412" y="13838"/>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0"/>
            <p:cNvSpPr/>
            <p:nvPr/>
          </p:nvSpPr>
          <p:spPr>
            <a:xfrm>
              <a:off x="1192550" y="4277825"/>
              <a:ext cx="863600" cy="798350"/>
            </a:xfrm>
            <a:custGeom>
              <a:avLst/>
              <a:gdLst/>
              <a:ahLst/>
              <a:cxnLst/>
              <a:rect l="l" t="t" r="r" b="b"/>
              <a:pathLst>
                <a:path w="34544" h="31934" extrusionOk="0">
                  <a:moveTo>
                    <a:pt x="18043" y="1"/>
                  </a:moveTo>
                  <a:cubicBezTo>
                    <a:pt x="19388" y="2544"/>
                    <a:pt x="21391" y="4257"/>
                    <a:pt x="23934" y="5352"/>
                  </a:cubicBezTo>
                  <a:cubicBezTo>
                    <a:pt x="24079" y="5404"/>
                    <a:pt x="24224" y="5483"/>
                    <a:pt x="24369" y="5536"/>
                  </a:cubicBezTo>
                  <a:cubicBezTo>
                    <a:pt x="27334" y="6511"/>
                    <a:pt x="29469" y="8409"/>
                    <a:pt x="30853" y="11189"/>
                  </a:cubicBezTo>
                  <a:cubicBezTo>
                    <a:pt x="31182" y="11862"/>
                    <a:pt x="31644" y="12481"/>
                    <a:pt x="32263" y="12955"/>
                  </a:cubicBezTo>
                  <a:cubicBezTo>
                    <a:pt x="32632" y="12600"/>
                    <a:pt x="32804" y="12126"/>
                    <a:pt x="33094" y="11730"/>
                  </a:cubicBezTo>
                  <a:cubicBezTo>
                    <a:pt x="33528" y="11150"/>
                    <a:pt x="33885" y="11203"/>
                    <a:pt x="34148" y="11875"/>
                  </a:cubicBezTo>
                  <a:cubicBezTo>
                    <a:pt x="34544" y="12876"/>
                    <a:pt x="34359" y="13865"/>
                    <a:pt x="34043" y="14853"/>
                  </a:cubicBezTo>
                  <a:cubicBezTo>
                    <a:pt x="33911" y="14827"/>
                    <a:pt x="33897" y="14709"/>
                    <a:pt x="33818" y="14642"/>
                  </a:cubicBezTo>
                  <a:cubicBezTo>
                    <a:pt x="33568" y="14431"/>
                    <a:pt x="33370" y="14484"/>
                    <a:pt x="33317" y="14774"/>
                  </a:cubicBezTo>
                  <a:cubicBezTo>
                    <a:pt x="33278" y="15078"/>
                    <a:pt x="33291" y="15394"/>
                    <a:pt x="33265" y="15763"/>
                  </a:cubicBezTo>
                  <a:cubicBezTo>
                    <a:pt x="32988" y="15749"/>
                    <a:pt x="32711" y="15737"/>
                    <a:pt x="32421" y="15723"/>
                  </a:cubicBezTo>
                  <a:cubicBezTo>
                    <a:pt x="32052" y="18701"/>
                    <a:pt x="31407" y="21574"/>
                    <a:pt x="29746" y="24066"/>
                  </a:cubicBezTo>
                  <a:cubicBezTo>
                    <a:pt x="27123" y="27979"/>
                    <a:pt x="23697" y="30852"/>
                    <a:pt x="18887" y="31590"/>
                  </a:cubicBezTo>
                  <a:cubicBezTo>
                    <a:pt x="16699" y="31933"/>
                    <a:pt x="14512" y="31631"/>
                    <a:pt x="12377" y="31037"/>
                  </a:cubicBezTo>
                  <a:cubicBezTo>
                    <a:pt x="9780" y="30299"/>
                    <a:pt x="7645" y="28889"/>
                    <a:pt x="5840" y="26925"/>
                  </a:cubicBezTo>
                  <a:cubicBezTo>
                    <a:pt x="5431" y="26477"/>
                    <a:pt x="5102" y="26003"/>
                    <a:pt x="4877" y="25423"/>
                  </a:cubicBezTo>
                  <a:cubicBezTo>
                    <a:pt x="4350" y="24145"/>
                    <a:pt x="3744" y="22906"/>
                    <a:pt x="3190" y="21641"/>
                  </a:cubicBezTo>
                  <a:cubicBezTo>
                    <a:pt x="2571" y="20244"/>
                    <a:pt x="2202" y="18780"/>
                    <a:pt x="1965" y="17278"/>
                  </a:cubicBezTo>
                  <a:cubicBezTo>
                    <a:pt x="1820" y="16343"/>
                    <a:pt x="1767" y="16276"/>
                    <a:pt x="858" y="16369"/>
                  </a:cubicBezTo>
                  <a:cubicBezTo>
                    <a:pt x="726" y="16118"/>
                    <a:pt x="805" y="15855"/>
                    <a:pt x="739" y="15605"/>
                  </a:cubicBezTo>
                  <a:cubicBezTo>
                    <a:pt x="713" y="15447"/>
                    <a:pt x="674" y="15248"/>
                    <a:pt x="475" y="15289"/>
                  </a:cubicBezTo>
                  <a:cubicBezTo>
                    <a:pt x="120" y="15368"/>
                    <a:pt x="94" y="15157"/>
                    <a:pt x="67" y="14906"/>
                  </a:cubicBezTo>
                  <a:cubicBezTo>
                    <a:pt x="1" y="14247"/>
                    <a:pt x="94" y="13667"/>
                    <a:pt x="713" y="13259"/>
                  </a:cubicBezTo>
                  <a:cubicBezTo>
                    <a:pt x="911" y="13127"/>
                    <a:pt x="1108" y="13048"/>
                    <a:pt x="1359" y="13061"/>
                  </a:cubicBezTo>
                  <a:cubicBezTo>
                    <a:pt x="2835" y="13180"/>
                    <a:pt x="4218" y="12744"/>
                    <a:pt x="5483" y="12073"/>
                  </a:cubicBezTo>
                  <a:cubicBezTo>
                    <a:pt x="8133" y="10676"/>
                    <a:pt x="10479" y="8936"/>
                    <a:pt x="12178" y="6418"/>
                  </a:cubicBezTo>
                  <a:cubicBezTo>
                    <a:pt x="12574" y="5826"/>
                    <a:pt x="13022" y="5285"/>
                    <a:pt x="13404" y="4705"/>
                  </a:cubicBezTo>
                  <a:cubicBezTo>
                    <a:pt x="14643" y="2847"/>
                    <a:pt x="16251" y="1371"/>
                    <a:pt x="18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0"/>
            <p:cNvSpPr/>
            <p:nvPr/>
          </p:nvSpPr>
          <p:spPr>
            <a:xfrm>
              <a:off x="1197525" y="4963800"/>
              <a:ext cx="915625" cy="479075"/>
            </a:xfrm>
            <a:custGeom>
              <a:avLst/>
              <a:gdLst/>
              <a:ahLst/>
              <a:cxnLst/>
              <a:rect l="l" t="t" r="r" b="b"/>
              <a:pathLst>
                <a:path w="36625" h="19163" extrusionOk="0">
                  <a:moveTo>
                    <a:pt x="19017" y="9950"/>
                  </a:moveTo>
                  <a:cubicBezTo>
                    <a:pt x="19307" y="10359"/>
                    <a:pt x="19610" y="10715"/>
                    <a:pt x="20018" y="10952"/>
                  </a:cubicBezTo>
                  <a:cubicBezTo>
                    <a:pt x="20876" y="11453"/>
                    <a:pt x="21614" y="11071"/>
                    <a:pt x="21653" y="10082"/>
                  </a:cubicBezTo>
                  <a:cubicBezTo>
                    <a:pt x="21679" y="9279"/>
                    <a:pt x="21482" y="8514"/>
                    <a:pt x="20981" y="7882"/>
                  </a:cubicBezTo>
                  <a:cubicBezTo>
                    <a:pt x="20757" y="7592"/>
                    <a:pt x="20797" y="7407"/>
                    <a:pt x="20941" y="7130"/>
                  </a:cubicBezTo>
                  <a:cubicBezTo>
                    <a:pt x="21231" y="6564"/>
                    <a:pt x="21389" y="5958"/>
                    <a:pt x="21521" y="5351"/>
                  </a:cubicBezTo>
                  <a:cubicBezTo>
                    <a:pt x="21600" y="4982"/>
                    <a:pt x="21745" y="4758"/>
                    <a:pt x="22127" y="4640"/>
                  </a:cubicBezTo>
                  <a:cubicBezTo>
                    <a:pt x="22879" y="4415"/>
                    <a:pt x="23524" y="3967"/>
                    <a:pt x="24236" y="3638"/>
                  </a:cubicBezTo>
                  <a:cubicBezTo>
                    <a:pt x="24381" y="3875"/>
                    <a:pt x="24236" y="4060"/>
                    <a:pt x="24223" y="4257"/>
                  </a:cubicBezTo>
                  <a:cubicBezTo>
                    <a:pt x="24197" y="4494"/>
                    <a:pt x="24157" y="4731"/>
                    <a:pt x="24170" y="4956"/>
                  </a:cubicBezTo>
                  <a:cubicBezTo>
                    <a:pt x="24209" y="5509"/>
                    <a:pt x="24539" y="5905"/>
                    <a:pt x="24974" y="5984"/>
                  </a:cubicBezTo>
                  <a:cubicBezTo>
                    <a:pt x="25396" y="6063"/>
                    <a:pt x="25805" y="5852"/>
                    <a:pt x="26054" y="5378"/>
                  </a:cubicBezTo>
                  <a:cubicBezTo>
                    <a:pt x="26490" y="4508"/>
                    <a:pt x="26608" y="3572"/>
                    <a:pt x="26529" y="2636"/>
                  </a:cubicBezTo>
                  <a:cubicBezTo>
                    <a:pt x="26490" y="2162"/>
                    <a:pt x="26634" y="1925"/>
                    <a:pt x="26951" y="1647"/>
                  </a:cubicBezTo>
                  <a:cubicBezTo>
                    <a:pt x="27544" y="1134"/>
                    <a:pt x="28084" y="580"/>
                    <a:pt x="28704" y="1"/>
                  </a:cubicBezTo>
                  <a:cubicBezTo>
                    <a:pt x="29639" y="1041"/>
                    <a:pt x="30523" y="2096"/>
                    <a:pt x="31326" y="3216"/>
                  </a:cubicBezTo>
                  <a:cubicBezTo>
                    <a:pt x="31458" y="3413"/>
                    <a:pt x="31366" y="3545"/>
                    <a:pt x="31247" y="3703"/>
                  </a:cubicBezTo>
                  <a:cubicBezTo>
                    <a:pt x="30865" y="4244"/>
                    <a:pt x="30628" y="4850"/>
                    <a:pt x="30523" y="5496"/>
                  </a:cubicBezTo>
                  <a:cubicBezTo>
                    <a:pt x="30444" y="6089"/>
                    <a:pt x="30602" y="6445"/>
                    <a:pt x="30997" y="6629"/>
                  </a:cubicBezTo>
                  <a:cubicBezTo>
                    <a:pt x="31379" y="6814"/>
                    <a:pt x="31774" y="6669"/>
                    <a:pt x="32170" y="6260"/>
                  </a:cubicBezTo>
                  <a:cubicBezTo>
                    <a:pt x="32341" y="6076"/>
                    <a:pt x="32394" y="5786"/>
                    <a:pt x="32684" y="5680"/>
                  </a:cubicBezTo>
                  <a:cubicBezTo>
                    <a:pt x="33923" y="7683"/>
                    <a:pt x="34661" y="9911"/>
                    <a:pt x="35557" y="12125"/>
                  </a:cubicBezTo>
                  <a:cubicBezTo>
                    <a:pt x="35109" y="12138"/>
                    <a:pt x="34647" y="12085"/>
                    <a:pt x="34489" y="12586"/>
                  </a:cubicBezTo>
                  <a:cubicBezTo>
                    <a:pt x="34305" y="13153"/>
                    <a:pt x="34568" y="13614"/>
                    <a:pt x="34911" y="14009"/>
                  </a:cubicBezTo>
                  <a:cubicBezTo>
                    <a:pt x="35227" y="14378"/>
                    <a:pt x="35596" y="14339"/>
                    <a:pt x="36018" y="14023"/>
                  </a:cubicBezTo>
                  <a:cubicBezTo>
                    <a:pt x="36269" y="15051"/>
                    <a:pt x="36480" y="16026"/>
                    <a:pt x="36585" y="17028"/>
                  </a:cubicBezTo>
                  <a:cubicBezTo>
                    <a:pt x="36624" y="17331"/>
                    <a:pt x="36492" y="17462"/>
                    <a:pt x="36229" y="17541"/>
                  </a:cubicBezTo>
                  <a:cubicBezTo>
                    <a:pt x="35912" y="17634"/>
                    <a:pt x="35596" y="17752"/>
                    <a:pt x="35253" y="17792"/>
                  </a:cubicBezTo>
                  <a:cubicBezTo>
                    <a:pt x="33698" y="17950"/>
                    <a:pt x="32157" y="18240"/>
                    <a:pt x="30575" y="18214"/>
                  </a:cubicBezTo>
                  <a:cubicBezTo>
                    <a:pt x="30272" y="18200"/>
                    <a:pt x="29955" y="18253"/>
                    <a:pt x="29639" y="18319"/>
                  </a:cubicBezTo>
                  <a:cubicBezTo>
                    <a:pt x="27715" y="18675"/>
                    <a:pt x="25738" y="18543"/>
                    <a:pt x="23788" y="18688"/>
                  </a:cubicBezTo>
                  <a:cubicBezTo>
                    <a:pt x="23538" y="18701"/>
                    <a:pt x="23419" y="18609"/>
                    <a:pt x="23406" y="18346"/>
                  </a:cubicBezTo>
                  <a:cubicBezTo>
                    <a:pt x="23353" y="17713"/>
                    <a:pt x="23116" y="17120"/>
                    <a:pt x="22786" y="16580"/>
                  </a:cubicBezTo>
                  <a:cubicBezTo>
                    <a:pt x="22575" y="16223"/>
                    <a:pt x="22285" y="15960"/>
                    <a:pt x="21837" y="16053"/>
                  </a:cubicBezTo>
                  <a:cubicBezTo>
                    <a:pt x="21376" y="16158"/>
                    <a:pt x="21257" y="16527"/>
                    <a:pt x="21205" y="16935"/>
                  </a:cubicBezTo>
                  <a:cubicBezTo>
                    <a:pt x="21166" y="17278"/>
                    <a:pt x="21178" y="17620"/>
                    <a:pt x="21245" y="17950"/>
                  </a:cubicBezTo>
                  <a:cubicBezTo>
                    <a:pt x="21297" y="18200"/>
                    <a:pt x="21376" y="18451"/>
                    <a:pt x="21350" y="18675"/>
                  </a:cubicBezTo>
                  <a:cubicBezTo>
                    <a:pt x="21205" y="18794"/>
                    <a:pt x="21073" y="18780"/>
                    <a:pt x="20941" y="18780"/>
                  </a:cubicBezTo>
                  <a:cubicBezTo>
                    <a:pt x="18411" y="18886"/>
                    <a:pt x="15880" y="19057"/>
                    <a:pt x="13350" y="19070"/>
                  </a:cubicBezTo>
                  <a:cubicBezTo>
                    <a:pt x="10899" y="19070"/>
                    <a:pt x="8447" y="19163"/>
                    <a:pt x="5996" y="19044"/>
                  </a:cubicBezTo>
                  <a:cubicBezTo>
                    <a:pt x="5627" y="19031"/>
                    <a:pt x="5509" y="18912"/>
                    <a:pt x="5430" y="18583"/>
                  </a:cubicBezTo>
                  <a:cubicBezTo>
                    <a:pt x="5311" y="18069"/>
                    <a:pt x="5100" y="17581"/>
                    <a:pt x="4836" y="17133"/>
                  </a:cubicBezTo>
                  <a:cubicBezTo>
                    <a:pt x="4705" y="16909"/>
                    <a:pt x="4546" y="16698"/>
                    <a:pt x="4376" y="16513"/>
                  </a:cubicBezTo>
                  <a:cubicBezTo>
                    <a:pt x="4112" y="16264"/>
                    <a:pt x="3808" y="16132"/>
                    <a:pt x="3439" y="16290"/>
                  </a:cubicBezTo>
                  <a:cubicBezTo>
                    <a:pt x="3084" y="16434"/>
                    <a:pt x="2926" y="16724"/>
                    <a:pt x="2926" y="17093"/>
                  </a:cubicBezTo>
                  <a:cubicBezTo>
                    <a:pt x="2939" y="17450"/>
                    <a:pt x="3005" y="17819"/>
                    <a:pt x="3070" y="18174"/>
                  </a:cubicBezTo>
                  <a:cubicBezTo>
                    <a:pt x="3097" y="18372"/>
                    <a:pt x="3163" y="18583"/>
                    <a:pt x="3228" y="18847"/>
                  </a:cubicBezTo>
                  <a:cubicBezTo>
                    <a:pt x="2253" y="18926"/>
                    <a:pt x="1304" y="18873"/>
                    <a:pt x="355" y="18780"/>
                  </a:cubicBezTo>
                  <a:cubicBezTo>
                    <a:pt x="118" y="18754"/>
                    <a:pt x="0" y="18583"/>
                    <a:pt x="26" y="18332"/>
                  </a:cubicBezTo>
                  <a:cubicBezTo>
                    <a:pt x="39" y="18042"/>
                    <a:pt x="13" y="17752"/>
                    <a:pt x="79" y="17476"/>
                  </a:cubicBezTo>
                  <a:cubicBezTo>
                    <a:pt x="514" y="15684"/>
                    <a:pt x="988" y="13891"/>
                    <a:pt x="1621" y="12152"/>
                  </a:cubicBezTo>
                  <a:cubicBezTo>
                    <a:pt x="1634" y="12073"/>
                    <a:pt x="1687" y="12020"/>
                    <a:pt x="1766" y="11888"/>
                  </a:cubicBezTo>
                  <a:cubicBezTo>
                    <a:pt x="1951" y="12099"/>
                    <a:pt x="2095" y="12296"/>
                    <a:pt x="2253" y="12481"/>
                  </a:cubicBezTo>
                  <a:cubicBezTo>
                    <a:pt x="2583" y="12890"/>
                    <a:pt x="2952" y="13259"/>
                    <a:pt x="3427" y="13496"/>
                  </a:cubicBezTo>
                  <a:cubicBezTo>
                    <a:pt x="4046" y="13839"/>
                    <a:pt x="4586" y="13482"/>
                    <a:pt x="4560" y="12771"/>
                  </a:cubicBezTo>
                  <a:cubicBezTo>
                    <a:pt x="4560" y="12639"/>
                    <a:pt x="4546" y="12507"/>
                    <a:pt x="4507" y="12389"/>
                  </a:cubicBezTo>
                  <a:cubicBezTo>
                    <a:pt x="4204" y="11347"/>
                    <a:pt x="3861" y="10333"/>
                    <a:pt x="3031" y="9581"/>
                  </a:cubicBezTo>
                  <a:cubicBezTo>
                    <a:pt x="2794" y="9370"/>
                    <a:pt x="2794" y="9173"/>
                    <a:pt x="2926" y="8896"/>
                  </a:cubicBezTo>
                  <a:cubicBezTo>
                    <a:pt x="3427" y="7868"/>
                    <a:pt x="4007" y="6880"/>
                    <a:pt x="4573" y="5878"/>
                  </a:cubicBezTo>
                  <a:cubicBezTo>
                    <a:pt x="5258" y="4705"/>
                    <a:pt x="5931" y="3533"/>
                    <a:pt x="6642" y="2320"/>
                  </a:cubicBezTo>
                  <a:cubicBezTo>
                    <a:pt x="7222" y="2715"/>
                    <a:pt x="7736" y="3071"/>
                    <a:pt x="8329" y="3480"/>
                  </a:cubicBezTo>
                  <a:cubicBezTo>
                    <a:pt x="8039" y="3796"/>
                    <a:pt x="7709" y="4060"/>
                    <a:pt x="7486" y="4402"/>
                  </a:cubicBezTo>
                  <a:cubicBezTo>
                    <a:pt x="7249" y="4745"/>
                    <a:pt x="7117" y="5100"/>
                    <a:pt x="7367" y="5483"/>
                  </a:cubicBezTo>
                  <a:cubicBezTo>
                    <a:pt x="7630" y="5891"/>
                    <a:pt x="8039" y="5958"/>
                    <a:pt x="8474" y="5865"/>
                  </a:cubicBezTo>
                  <a:cubicBezTo>
                    <a:pt x="9173" y="5707"/>
                    <a:pt x="9686" y="5246"/>
                    <a:pt x="10108" y="4705"/>
                  </a:cubicBezTo>
                  <a:cubicBezTo>
                    <a:pt x="10319" y="4429"/>
                    <a:pt x="10464" y="4429"/>
                    <a:pt x="10740" y="4534"/>
                  </a:cubicBezTo>
                  <a:cubicBezTo>
                    <a:pt x="11334" y="4758"/>
                    <a:pt x="12058" y="4784"/>
                    <a:pt x="12480" y="5167"/>
                  </a:cubicBezTo>
                  <a:cubicBezTo>
                    <a:pt x="12875" y="5536"/>
                    <a:pt x="12968" y="6234"/>
                    <a:pt x="13192" y="6787"/>
                  </a:cubicBezTo>
                  <a:cubicBezTo>
                    <a:pt x="13824" y="8342"/>
                    <a:pt x="14589" y="9818"/>
                    <a:pt x="15472" y="11242"/>
                  </a:cubicBezTo>
                  <a:cubicBezTo>
                    <a:pt x="15933" y="11994"/>
                    <a:pt x="16434" y="12085"/>
                    <a:pt x="17145" y="11532"/>
                  </a:cubicBezTo>
                  <a:cubicBezTo>
                    <a:pt x="17778" y="11031"/>
                    <a:pt x="18384" y="10491"/>
                    <a:pt x="19017" y="99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0"/>
            <p:cNvSpPr/>
            <p:nvPr/>
          </p:nvSpPr>
          <p:spPr>
            <a:xfrm>
              <a:off x="1546100" y="5095900"/>
              <a:ext cx="154225" cy="126225"/>
            </a:xfrm>
            <a:custGeom>
              <a:avLst/>
              <a:gdLst/>
              <a:ahLst/>
              <a:cxnLst/>
              <a:rect l="l" t="t" r="r" b="b"/>
              <a:pathLst>
                <a:path w="6169" h="5049" extrusionOk="0">
                  <a:moveTo>
                    <a:pt x="2505" y="5049"/>
                  </a:moveTo>
                  <a:cubicBezTo>
                    <a:pt x="1529" y="3467"/>
                    <a:pt x="686" y="1899"/>
                    <a:pt x="1" y="159"/>
                  </a:cubicBezTo>
                  <a:cubicBezTo>
                    <a:pt x="2095" y="305"/>
                    <a:pt x="4151" y="542"/>
                    <a:pt x="6168" y="1"/>
                  </a:cubicBezTo>
                  <a:cubicBezTo>
                    <a:pt x="6142" y="1385"/>
                    <a:pt x="4587" y="3520"/>
                    <a:pt x="2505" y="50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0"/>
            <p:cNvSpPr/>
            <p:nvPr/>
          </p:nvSpPr>
          <p:spPr>
            <a:xfrm>
              <a:off x="1208375" y="4721625"/>
              <a:ext cx="32000" cy="131825"/>
            </a:xfrm>
            <a:custGeom>
              <a:avLst/>
              <a:gdLst/>
              <a:ahLst/>
              <a:cxnLst/>
              <a:rect l="l" t="t" r="r" b="b"/>
              <a:pathLst>
                <a:path w="1280" h="5273" extrusionOk="0">
                  <a:moveTo>
                    <a:pt x="343" y="5272"/>
                  </a:moveTo>
                  <a:cubicBezTo>
                    <a:pt x="159" y="3480"/>
                    <a:pt x="1" y="1754"/>
                    <a:pt x="93" y="67"/>
                  </a:cubicBezTo>
                  <a:cubicBezTo>
                    <a:pt x="238" y="0"/>
                    <a:pt x="290" y="14"/>
                    <a:pt x="290" y="80"/>
                  </a:cubicBezTo>
                  <a:cubicBezTo>
                    <a:pt x="357" y="1108"/>
                    <a:pt x="659" y="2083"/>
                    <a:pt x="1042" y="3019"/>
                  </a:cubicBezTo>
                  <a:cubicBezTo>
                    <a:pt x="1279" y="3625"/>
                    <a:pt x="1253" y="4112"/>
                    <a:pt x="844" y="4600"/>
                  </a:cubicBezTo>
                  <a:cubicBezTo>
                    <a:pt x="659" y="4811"/>
                    <a:pt x="515" y="5049"/>
                    <a:pt x="343" y="52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0"/>
            <p:cNvSpPr/>
            <p:nvPr/>
          </p:nvSpPr>
          <p:spPr>
            <a:xfrm>
              <a:off x="1993850" y="4752275"/>
              <a:ext cx="30675" cy="103150"/>
            </a:xfrm>
            <a:custGeom>
              <a:avLst/>
              <a:gdLst/>
              <a:ahLst/>
              <a:cxnLst/>
              <a:rect l="l" t="t" r="r" b="b"/>
              <a:pathLst>
                <a:path w="1227" h="4126" extrusionOk="0">
                  <a:moveTo>
                    <a:pt x="989" y="1"/>
                  </a:moveTo>
                  <a:cubicBezTo>
                    <a:pt x="1226" y="1516"/>
                    <a:pt x="1081" y="3124"/>
                    <a:pt x="699" y="4125"/>
                  </a:cubicBezTo>
                  <a:cubicBezTo>
                    <a:pt x="251" y="3677"/>
                    <a:pt x="0" y="3255"/>
                    <a:pt x="330" y="2623"/>
                  </a:cubicBezTo>
                  <a:cubicBezTo>
                    <a:pt x="527" y="2201"/>
                    <a:pt x="606" y="1727"/>
                    <a:pt x="712" y="1278"/>
                  </a:cubicBezTo>
                  <a:cubicBezTo>
                    <a:pt x="817" y="857"/>
                    <a:pt x="896" y="422"/>
                    <a:pt x="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0"/>
            <p:cNvSpPr/>
            <p:nvPr/>
          </p:nvSpPr>
          <p:spPr>
            <a:xfrm>
              <a:off x="1503925" y="4838925"/>
              <a:ext cx="225700" cy="60325"/>
            </a:xfrm>
            <a:custGeom>
              <a:avLst/>
              <a:gdLst/>
              <a:ahLst/>
              <a:cxnLst/>
              <a:rect l="l" t="t" r="r" b="b"/>
              <a:pathLst>
                <a:path w="9028" h="2413" extrusionOk="0">
                  <a:moveTo>
                    <a:pt x="4323" y="2399"/>
                  </a:moveTo>
                  <a:cubicBezTo>
                    <a:pt x="3387" y="2399"/>
                    <a:pt x="2452" y="2360"/>
                    <a:pt x="1542" y="2070"/>
                  </a:cubicBezTo>
                  <a:cubicBezTo>
                    <a:pt x="1173" y="1951"/>
                    <a:pt x="818" y="1793"/>
                    <a:pt x="475" y="1608"/>
                  </a:cubicBezTo>
                  <a:cubicBezTo>
                    <a:pt x="238" y="1476"/>
                    <a:pt x="1" y="1318"/>
                    <a:pt x="106" y="1002"/>
                  </a:cubicBezTo>
                  <a:cubicBezTo>
                    <a:pt x="211" y="699"/>
                    <a:pt x="501" y="699"/>
                    <a:pt x="765" y="699"/>
                  </a:cubicBezTo>
                  <a:cubicBezTo>
                    <a:pt x="883" y="686"/>
                    <a:pt x="1015" y="726"/>
                    <a:pt x="1147" y="752"/>
                  </a:cubicBezTo>
                  <a:cubicBezTo>
                    <a:pt x="2254" y="989"/>
                    <a:pt x="3361" y="1002"/>
                    <a:pt x="4494" y="1016"/>
                  </a:cubicBezTo>
                  <a:cubicBezTo>
                    <a:pt x="5496" y="1028"/>
                    <a:pt x="6458" y="844"/>
                    <a:pt x="7341" y="357"/>
                  </a:cubicBezTo>
                  <a:cubicBezTo>
                    <a:pt x="7683" y="172"/>
                    <a:pt x="8052" y="0"/>
                    <a:pt x="8462" y="67"/>
                  </a:cubicBezTo>
                  <a:cubicBezTo>
                    <a:pt x="8910" y="146"/>
                    <a:pt x="9028" y="383"/>
                    <a:pt x="8831" y="791"/>
                  </a:cubicBezTo>
                  <a:cubicBezTo>
                    <a:pt x="8685" y="1055"/>
                    <a:pt x="8488" y="1253"/>
                    <a:pt x="8251" y="1411"/>
                  </a:cubicBezTo>
                  <a:cubicBezTo>
                    <a:pt x="7434" y="1977"/>
                    <a:pt x="6564" y="2346"/>
                    <a:pt x="5575" y="2399"/>
                  </a:cubicBezTo>
                  <a:cubicBezTo>
                    <a:pt x="5153" y="2413"/>
                    <a:pt x="4731" y="2399"/>
                    <a:pt x="4323" y="23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0"/>
            <p:cNvSpPr/>
            <p:nvPr/>
          </p:nvSpPr>
          <p:spPr>
            <a:xfrm>
              <a:off x="1722050" y="4611575"/>
              <a:ext cx="177600" cy="47475"/>
            </a:xfrm>
            <a:custGeom>
              <a:avLst/>
              <a:gdLst/>
              <a:ahLst/>
              <a:cxnLst/>
              <a:rect l="l" t="t" r="r" b="b"/>
              <a:pathLst>
                <a:path w="7104" h="1899" extrusionOk="0">
                  <a:moveTo>
                    <a:pt x="2886" y="1"/>
                  </a:moveTo>
                  <a:cubicBezTo>
                    <a:pt x="3966" y="159"/>
                    <a:pt x="5232" y="331"/>
                    <a:pt x="6484" y="528"/>
                  </a:cubicBezTo>
                  <a:cubicBezTo>
                    <a:pt x="6880" y="594"/>
                    <a:pt x="7103" y="923"/>
                    <a:pt x="7077" y="1239"/>
                  </a:cubicBezTo>
                  <a:cubicBezTo>
                    <a:pt x="7050" y="1570"/>
                    <a:pt x="6787" y="1833"/>
                    <a:pt x="6391" y="1872"/>
                  </a:cubicBezTo>
                  <a:cubicBezTo>
                    <a:pt x="6142" y="1898"/>
                    <a:pt x="5878" y="1872"/>
                    <a:pt x="5627" y="1846"/>
                  </a:cubicBezTo>
                  <a:cubicBezTo>
                    <a:pt x="4283" y="1649"/>
                    <a:pt x="2965" y="1332"/>
                    <a:pt x="1608" y="1424"/>
                  </a:cubicBezTo>
                  <a:cubicBezTo>
                    <a:pt x="1213" y="1438"/>
                    <a:pt x="830" y="1371"/>
                    <a:pt x="448" y="1292"/>
                  </a:cubicBezTo>
                  <a:cubicBezTo>
                    <a:pt x="224" y="1239"/>
                    <a:pt x="65" y="1121"/>
                    <a:pt x="26" y="884"/>
                  </a:cubicBezTo>
                  <a:cubicBezTo>
                    <a:pt x="0" y="647"/>
                    <a:pt x="132" y="462"/>
                    <a:pt x="329" y="370"/>
                  </a:cubicBezTo>
                  <a:cubicBezTo>
                    <a:pt x="514" y="291"/>
                    <a:pt x="712" y="212"/>
                    <a:pt x="923" y="199"/>
                  </a:cubicBezTo>
                  <a:cubicBezTo>
                    <a:pt x="1515" y="120"/>
                    <a:pt x="2109" y="80"/>
                    <a:pt x="2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0"/>
            <p:cNvSpPr/>
            <p:nvPr/>
          </p:nvSpPr>
          <p:spPr>
            <a:xfrm>
              <a:off x="1374125" y="4631700"/>
              <a:ext cx="166075" cy="51725"/>
            </a:xfrm>
            <a:custGeom>
              <a:avLst/>
              <a:gdLst/>
              <a:ahLst/>
              <a:cxnLst/>
              <a:rect l="l" t="t" r="r" b="b"/>
              <a:pathLst>
                <a:path w="6643" h="2069" extrusionOk="0">
                  <a:moveTo>
                    <a:pt x="2016" y="0"/>
                  </a:moveTo>
                  <a:cubicBezTo>
                    <a:pt x="3242" y="264"/>
                    <a:pt x="4573" y="65"/>
                    <a:pt x="5811" y="554"/>
                  </a:cubicBezTo>
                  <a:cubicBezTo>
                    <a:pt x="5957" y="606"/>
                    <a:pt x="6128" y="619"/>
                    <a:pt x="6260" y="698"/>
                  </a:cubicBezTo>
                  <a:cubicBezTo>
                    <a:pt x="6510" y="830"/>
                    <a:pt x="6642" y="1041"/>
                    <a:pt x="6629" y="1331"/>
                  </a:cubicBezTo>
                  <a:cubicBezTo>
                    <a:pt x="6602" y="1621"/>
                    <a:pt x="6444" y="1792"/>
                    <a:pt x="6180" y="1911"/>
                  </a:cubicBezTo>
                  <a:cubicBezTo>
                    <a:pt x="5838" y="2069"/>
                    <a:pt x="5509" y="1977"/>
                    <a:pt x="5193" y="1884"/>
                  </a:cubicBezTo>
                  <a:cubicBezTo>
                    <a:pt x="3927" y="1515"/>
                    <a:pt x="2622" y="1542"/>
                    <a:pt x="1344" y="1410"/>
                  </a:cubicBezTo>
                  <a:cubicBezTo>
                    <a:pt x="1107" y="1383"/>
                    <a:pt x="870" y="1397"/>
                    <a:pt x="645" y="1344"/>
                  </a:cubicBezTo>
                  <a:cubicBezTo>
                    <a:pt x="343" y="1292"/>
                    <a:pt x="13" y="1213"/>
                    <a:pt x="0" y="791"/>
                  </a:cubicBezTo>
                  <a:cubicBezTo>
                    <a:pt x="0" y="461"/>
                    <a:pt x="237" y="211"/>
                    <a:pt x="645" y="145"/>
                  </a:cubicBezTo>
                  <a:cubicBezTo>
                    <a:pt x="1093" y="92"/>
                    <a:pt x="1529" y="53"/>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0"/>
            <p:cNvSpPr/>
            <p:nvPr/>
          </p:nvSpPr>
          <p:spPr>
            <a:xfrm>
              <a:off x="1583975" y="4688675"/>
              <a:ext cx="68550" cy="107775"/>
            </a:xfrm>
            <a:custGeom>
              <a:avLst/>
              <a:gdLst/>
              <a:ahLst/>
              <a:cxnLst/>
              <a:rect l="l" t="t" r="r" b="b"/>
              <a:pathLst>
                <a:path w="2742" h="4311" extrusionOk="0">
                  <a:moveTo>
                    <a:pt x="1464" y="4297"/>
                  </a:moveTo>
                  <a:cubicBezTo>
                    <a:pt x="1398" y="4297"/>
                    <a:pt x="1160" y="4284"/>
                    <a:pt x="937" y="4232"/>
                  </a:cubicBezTo>
                  <a:cubicBezTo>
                    <a:pt x="225" y="4033"/>
                    <a:pt x="1" y="3691"/>
                    <a:pt x="106" y="2966"/>
                  </a:cubicBezTo>
                  <a:cubicBezTo>
                    <a:pt x="225" y="2083"/>
                    <a:pt x="501" y="1239"/>
                    <a:pt x="791" y="410"/>
                  </a:cubicBezTo>
                  <a:cubicBezTo>
                    <a:pt x="858" y="211"/>
                    <a:pt x="937" y="1"/>
                    <a:pt x="1200" y="14"/>
                  </a:cubicBezTo>
                  <a:cubicBezTo>
                    <a:pt x="1490" y="27"/>
                    <a:pt x="1569" y="278"/>
                    <a:pt x="1596" y="501"/>
                  </a:cubicBezTo>
                  <a:cubicBezTo>
                    <a:pt x="1635" y="765"/>
                    <a:pt x="1622" y="1029"/>
                    <a:pt x="1596" y="1279"/>
                  </a:cubicBezTo>
                  <a:cubicBezTo>
                    <a:pt x="1556" y="1569"/>
                    <a:pt x="1490" y="1846"/>
                    <a:pt x="1450" y="2136"/>
                  </a:cubicBezTo>
                  <a:cubicBezTo>
                    <a:pt x="1345" y="2821"/>
                    <a:pt x="1359" y="2821"/>
                    <a:pt x="1991" y="2993"/>
                  </a:cubicBezTo>
                  <a:cubicBezTo>
                    <a:pt x="2505" y="3137"/>
                    <a:pt x="2742" y="3348"/>
                    <a:pt x="2729" y="3678"/>
                  </a:cubicBezTo>
                  <a:cubicBezTo>
                    <a:pt x="2715" y="4021"/>
                    <a:pt x="2399" y="4258"/>
                    <a:pt x="1872" y="4297"/>
                  </a:cubicBezTo>
                  <a:cubicBezTo>
                    <a:pt x="1793" y="4311"/>
                    <a:pt x="1714" y="4297"/>
                    <a:pt x="1464" y="42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0"/>
            <p:cNvSpPr/>
            <p:nvPr/>
          </p:nvSpPr>
          <p:spPr>
            <a:xfrm>
              <a:off x="1786925" y="4775000"/>
              <a:ext cx="68900" cy="69550"/>
            </a:xfrm>
            <a:custGeom>
              <a:avLst/>
              <a:gdLst/>
              <a:ahLst/>
              <a:cxnLst/>
              <a:rect l="l" t="t" r="r" b="b"/>
              <a:pathLst>
                <a:path w="2756" h="2782" extrusionOk="0">
                  <a:moveTo>
                    <a:pt x="1319" y="2768"/>
                  </a:moveTo>
                  <a:cubicBezTo>
                    <a:pt x="581" y="2755"/>
                    <a:pt x="1" y="2135"/>
                    <a:pt x="15" y="1385"/>
                  </a:cubicBezTo>
                  <a:cubicBezTo>
                    <a:pt x="27" y="607"/>
                    <a:pt x="660" y="0"/>
                    <a:pt x="1438" y="27"/>
                  </a:cubicBezTo>
                  <a:cubicBezTo>
                    <a:pt x="2215" y="53"/>
                    <a:pt x="2756" y="620"/>
                    <a:pt x="2729" y="1397"/>
                  </a:cubicBezTo>
                  <a:cubicBezTo>
                    <a:pt x="2703" y="2188"/>
                    <a:pt x="2097" y="2782"/>
                    <a:pt x="1319" y="27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0"/>
            <p:cNvSpPr/>
            <p:nvPr/>
          </p:nvSpPr>
          <p:spPr>
            <a:xfrm>
              <a:off x="1369500" y="4762825"/>
              <a:ext cx="69525" cy="64600"/>
            </a:xfrm>
            <a:custGeom>
              <a:avLst/>
              <a:gdLst/>
              <a:ahLst/>
              <a:cxnLst/>
              <a:rect l="l" t="t" r="r" b="b"/>
              <a:pathLst>
                <a:path w="2781" h="2584" extrusionOk="0">
                  <a:moveTo>
                    <a:pt x="1516" y="13"/>
                  </a:moveTo>
                  <a:cubicBezTo>
                    <a:pt x="2254" y="0"/>
                    <a:pt x="2728" y="408"/>
                    <a:pt x="2754" y="1107"/>
                  </a:cubicBezTo>
                  <a:cubicBezTo>
                    <a:pt x="2781" y="1858"/>
                    <a:pt x="2043" y="2583"/>
                    <a:pt x="1252" y="2570"/>
                  </a:cubicBezTo>
                  <a:cubicBezTo>
                    <a:pt x="580" y="2570"/>
                    <a:pt x="1" y="2083"/>
                    <a:pt x="1" y="1542"/>
                  </a:cubicBezTo>
                  <a:cubicBezTo>
                    <a:pt x="1" y="659"/>
                    <a:pt x="633" y="27"/>
                    <a:pt x="1516"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0"/>
            <p:cNvSpPr/>
            <p:nvPr/>
          </p:nvSpPr>
          <p:spPr>
            <a:xfrm>
              <a:off x="1365550" y="5168075"/>
              <a:ext cx="59325" cy="123575"/>
            </a:xfrm>
            <a:custGeom>
              <a:avLst/>
              <a:gdLst/>
              <a:ahLst/>
              <a:cxnLst/>
              <a:rect l="l" t="t" r="r" b="b"/>
              <a:pathLst>
                <a:path w="2373" h="4943" extrusionOk="0">
                  <a:moveTo>
                    <a:pt x="2373" y="2965"/>
                  </a:moveTo>
                  <a:cubicBezTo>
                    <a:pt x="2373" y="3519"/>
                    <a:pt x="2320" y="3914"/>
                    <a:pt x="2188" y="4283"/>
                  </a:cubicBezTo>
                  <a:cubicBezTo>
                    <a:pt x="2069" y="4613"/>
                    <a:pt x="1845" y="4863"/>
                    <a:pt x="1450" y="4903"/>
                  </a:cubicBezTo>
                  <a:cubicBezTo>
                    <a:pt x="1041" y="4942"/>
                    <a:pt x="738" y="4745"/>
                    <a:pt x="567" y="4389"/>
                  </a:cubicBezTo>
                  <a:cubicBezTo>
                    <a:pt x="461" y="4165"/>
                    <a:pt x="382" y="3902"/>
                    <a:pt x="343" y="3651"/>
                  </a:cubicBezTo>
                  <a:cubicBezTo>
                    <a:pt x="198" y="2939"/>
                    <a:pt x="0" y="2227"/>
                    <a:pt x="53" y="1503"/>
                  </a:cubicBezTo>
                  <a:cubicBezTo>
                    <a:pt x="66" y="1239"/>
                    <a:pt x="106" y="976"/>
                    <a:pt x="185" y="725"/>
                  </a:cubicBezTo>
                  <a:cubicBezTo>
                    <a:pt x="396" y="92"/>
                    <a:pt x="976" y="1"/>
                    <a:pt x="1463" y="475"/>
                  </a:cubicBezTo>
                  <a:cubicBezTo>
                    <a:pt x="2214" y="1213"/>
                    <a:pt x="2333" y="2148"/>
                    <a:pt x="2373" y="29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0"/>
            <p:cNvSpPr/>
            <p:nvPr/>
          </p:nvSpPr>
          <p:spPr>
            <a:xfrm>
              <a:off x="1565200" y="5317325"/>
              <a:ext cx="77800" cy="92625"/>
            </a:xfrm>
            <a:custGeom>
              <a:avLst/>
              <a:gdLst/>
              <a:ahLst/>
              <a:cxnLst/>
              <a:rect l="l" t="t" r="r" b="b"/>
              <a:pathLst>
                <a:path w="3112" h="3705" extrusionOk="0">
                  <a:moveTo>
                    <a:pt x="1661" y="14"/>
                  </a:moveTo>
                  <a:cubicBezTo>
                    <a:pt x="2531" y="0"/>
                    <a:pt x="3111" y="673"/>
                    <a:pt x="2966" y="1437"/>
                  </a:cubicBezTo>
                  <a:cubicBezTo>
                    <a:pt x="2795" y="2281"/>
                    <a:pt x="2320" y="2966"/>
                    <a:pt x="1569" y="3414"/>
                  </a:cubicBezTo>
                  <a:cubicBezTo>
                    <a:pt x="1213" y="3625"/>
                    <a:pt x="844" y="3704"/>
                    <a:pt x="462" y="3479"/>
                  </a:cubicBezTo>
                  <a:cubicBezTo>
                    <a:pt x="66" y="3242"/>
                    <a:pt x="1" y="2873"/>
                    <a:pt x="27" y="2465"/>
                  </a:cubicBezTo>
                  <a:cubicBezTo>
                    <a:pt x="66" y="1793"/>
                    <a:pt x="277" y="1186"/>
                    <a:pt x="672" y="659"/>
                  </a:cubicBezTo>
                  <a:cubicBezTo>
                    <a:pt x="950" y="290"/>
                    <a:pt x="1319" y="53"/>
                    <a:pt x="1661"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0"/>
            <p:cNvSpPr/>
            <p:nvPr/>
          </p:nvSpPr>
          <p:spPr>
            <a:xfrm>
              <a:off x="1813300" y="5206300"/>
              <a:ext cx="53400" cy="104800"/>
            </a:xfrm>
            <a:custGeom>
              <a:avLst/>
              <a:gdLst/>
              <a:ahLst/>
              <a:cxnLst/>
              <a:rect l="l" t="t" r="r" b="b"/>
              <a:pathLst>
                <a:path w="2136" h="4192" extrusionOk="0">
                  <a:moveTo>
                    <a:pt x="0" y="2452"/>
                  </a:moveTo>
                  <a:cubicBezTo>
                    <a:pt x="40" y="2016"/>
                    <a:pt x="79" y="1635"/>
                    <a:pt x="119" y="1239"/>
                  </a:cubicBezTo>
                  <a:cubicBezTo>
                    <a:pt x="132" y="1120"/>
                    <a:pt x="132" y="988"/>
                    <a:pt x="185" y="856"/>
                  </a:cubicBezTo>
                  <a:cubicBezTo>
                    <a:pt x="330" y="408"/>
                    <a:pt x="910" y="0"/>
                    <a:pt x="1305" y="53"/>
                  </a:cubicBezTo>
                  <a:cubicBezTo>
                    <a:pt x="1687" y="106"/>
                    <a:pt x="1964" y="461"/>
                    <a:pt x="2030" y="1028"/>
                  </a:cubicBezTo>
                  <a:cubicBezTo>
                    <a:pt x="2135" y="1898"/>
                    <a:pt x="1964" y="2742"/>
                    <a:pt x="1608" y="3532"/>
                  </a:cubicBezTo>
                  <a:cubicBezTo>
                    <a:pt x="1411" y="3980"/>
                    <a:pt x="1068" y="4191"/>
                    <a:pt x="712" y="4112"/>
                  </a:cubicBezTo>
                  <a:cubicBezTo>
                    <a:pt x="290" y="4033"/>
                    <a:pt x="106" y="3730"/>
                    <a:pt x="53" y="3334"/>
                  </a:cubicBezTo>
                  <a:cubicBezTo>
                    <a:pt x="14" y="3032"/>
                    <a:pt x="14" y="2715"/>
                    <a:pt x="0" y="24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0"/>
            <p:cNvSpPr/>
            <p:nvPr/>
          </p:nvSpPr>
          <p:spPr>
            <a:xfrm>
              <a:off x="1396175" y="5313050"/>
              <a:ext cx="94925" cy="73475"/>
            </a:xfrm>
            <a:custGeom>
              <a:avLst/>
              <a:gdLst/>
              <a:ahLst/>
              <a:cxnLst/>
              <a:rect l="l" t="t" r="r" b="b"/>
              <a:pathLst>
                <a:path w="3797" h="2939" extrusionOk="0">
                  <a:moveTo>
                    <a:pt x="1069" y="2926"/>
                  </a:moveTo>
                  <a:cubicBezTo>
                    <a:pt x="422" y="2939"/>
                    <a:pt x="1" y="2438"/>
                    <a:pt x="132" y="1845"/>
                  </a:cubicBezTo>
                  <a:cubicBezTo>
                    <a:pt x="251" y="1305"/>
                    <a:pt x="594" y="949"/>
                    <a:pt x="1108" y="844"/>
                  </a:cubicBezTo>
                  <a:cubicBezTo>
                    <a:pt x="1464" y="777"/>
                    <a:pt x="1728" y="619"/>
                    <a:pt x="2004" y="422"/>
                  </a:cubicBezTo>
                  <a:cubicBezTo>
                    <a:pt x="2636" y="0"/>
                    <a:pt x="3163" y="0"/>
                    <a:pt x="3480" y="396"/>
                  </a:cubicBezTo>
                  <a:cubicBezTo>
                    <a:pt x="3796" y="804"/>
                    <a:pt x="3691" y="1318"/>
                    <a:pt x="3137" y="1832"/>
                  </a:cubicBezTo>
                  <a:cubicBezTo>
                    <a:pt x="2531" y="2385"/>
                    <a:pt x="1833" y="2781"/>
                    <a:pt x="1069" y="2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0"/>
            <p:cNvSpPr/>
            <p:nvPr/>
          </p:nvSpPr>
          <p:spPr>
            <a:xfrm>
              <a:off x="1945750" y="5262300"/>
              <a:ext cx="51425" cy="98525"/>
            </a:xfrm>
            <a:custGeom>
              <a:avLst/>
              <a:gdLst/>
              <a:ahLst/>
              <a:cxnLst/>
              <a:rect l="l" t="t" r="r" b="b"/>
              <a:pathLst>
                <a:path w="2057" h="3941" extrusionOk="0">
                  <a:moveTo>
                    <a:pt x="40" y="2280"/>
                  </a:moveTo>
                  <a:cubicBezTo>
                    <a:pt x="0" y="1779"/>
                    <a:pt x="67" y="1292"/>
                    <a:pt x="198" y="818"/>
                  </a:cubicBezTo>
                  <a:cubicBezTo>
                    <a:pt x="356" y="303"/>
                    <a:pt x="725" y="1"/>
                    <a:pt x="1147" y="27"/>
                  </a:cubicBezTo>
                  <a:cubicBezTo>
                    <a:pt x="1569" y="54"/>
                    <a:pt x="1872" y="370"/>
                    <a:pt x="1951" y="923"/>
                  </a:cubicBezTo>
                  <a:cubicBezTo>
                    <a:pt x="2056" y="1688"/>
                    <a:pt x="1964" y="2438"/>
                    <a:pt x="1713" y="3150"/>
                  </a:cubicBezTo>
                  <a:cubicBezTo>
                    <a:pt x="1543" y="3665"/>
                    <a:pt x="1121" y="3941"/>
                    <a:pt x="725" y="3875"/>
                  </a:cubicBezTo>
                  <a:cubicBezTo>
                    <a:pt x="277" y="3809"/>
                    <a:pt x="0" y="3427"/>
                    <a:pt x="14" y="2834"/>
                  </a:cubicBezTo>
                  <a:cubicBezTo>
                    <a:pt x="14" y="2649"/>
                    <a:pt x="26" y="2465"/>
                    <a:pt x="40" y="2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0"/>
            <p:cNvSpPr/>
            <p:nvPr/>
          </p:nvSpPr>
          <p:spPr>
            <a:xfrm>
              <a:off x="1479200" y="5173350"/>
              <a:ext cx="54050" cy="92925"/>
            </a:xfrm>
            <a:custGeom>
              <a:avLst/>
              <a:gdLst/>
              <a:ahLst/>
              <a:cxnLst/>
              <a:rect l="l" t="t" r="r" b="b"/>
              <a:pathLst>
                <a:path w="2162" h="3717" extrusionOk="0">
                  <a:moveTo>
                    <a:pt x="2162" y="2333"/>
                  </a:moveTo>
                  <a:cubicBezTo>
                    <a:pt x="2136" y="2504"/>
                    <a:pt x="2136" y="2675"/>
                    <a:pt x="2097" y="2860"/>
                  </a:cubicBezTo>
                  <a:cubicBezTo>
                    <a:pt x="2004" y="3322"/>
                    <a:pt x="1740" y="3624"/>
                    <a:pt x="1371" y="3664"/>
                  </a:cubicBezTo>
                  <a:cubicBezTo>
                    <a:pt x="1016" y="3717"/>
                    <a:pt x="686" y="3492"/>
                    <a:pt x="475" y="3044"/>
                  </a:cubicBezTo>
                  <a:cubicBezTo>
                    <a:pt x="199" y="2425"/>
                    <a:pt x="146" y="1753"/>
                    <a:pt x="53" y="1094"/>
                  </a:cubicBezTo>
                  <a:cubicBezTo>
                    <a:pt x="1" y="646"/>
                    <a:pt x="331" y="224"/>
                    <a:pt x="686" y="132"/>
                  </a:cubicBezTo>
                  <a:cubicBezTo>
                    <a:pt x="1121" y="0"/>
                    <a:pt x="1503" y="185"/>
                    <a:pt x="1780" y="672"/>
                  </a:cubicBezTo>
                  <a:cubicBezTo>
                    <a:pt x="2057" y="1187"/>
                    <a:pt x="2109" y="1753"/>
                    <a:pt x="2162" y="23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8" name="Google Shape;6728;p40">
            <a:hlinkClick r:id="rId5"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17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26"/>
        <p:cNvGrpSpPr/>
        <p:nvPr/>
      </p:nvGrpSpPr>
      <p:grpSpPr>
        <a:xfrm>
          <a:off x="0" y="0"/>
          <a:ext cx="0" cy="0"/>
          <a:chOff x="0" y="0"/>
          <a:chExt cx="0" cy="0"/>
        </a:xfrm>
      </p:grpSpPr>
      <p:sp>
        <p:nvSpPr>
          <p:cNvPr id="6627" name="Google Shape;6627;p40"/>
          <p:cNvSpPr/>
          <p:nvPr/>
        </p:nvSpPr>
        <p:spPr>
          <a:xfrm>
            <a:off x="1512575" y="15141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algn="l"/>
            <a:r>
              <a:rPr lang="en-US" dirty="0">
                <a:solidFill>
                  <a:srgbClr val="231F20"/>
                </a:solidFill>
                <a:latin typeface="Proxima Nova" panose="02000506030000020004" pitchFamily="2" charset="0"/>
              </a:rPr>
              <a:t>2</a:t>
            </a:r>
            <a:r>
              <a:rPr lang="en-US" b="1" i="0" u="none" strike="noStrike" dirty="0">
                <a:solidFill>
                  <a:srgbClr val="231F20"/>
                </a:solidFill>
                <a:effectLst/>
                <a:latin typeface="Proxima Nova" panose="02000506030000020004" pitchFamily="2" charset="0"/>
              </a:rPr>
              <a:t>- BURNS </a:t>
            </a:r>
            <a:endParaRPr dirty="0"/>
          </a:p>
        </p:txBody>
      </p:sp>
      <p:sp>
        <p:nvSpPr>
          <p:cNvPr id="6651" name="Google Shape;6651;p40"/>
          <p:cNvSpPr txBox="1"/>
          <p:nvPr/>
        </p:nvSpPr>
        <p:spPr>
          <a:xfrm>
            <a:off x="3637044" y="1514118"/>
            <a:ext cx="4944248" cy="2952097"/>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algn="l"/>
            <a:r>
              <a:rPr lang="en-US" sz="1800" b="0" i="0" u="none" strike="noStrike" dirty="0">
                <a:solidFill>
                  <a:srgbClr val="231F20"/>
                </a:solidFill>
                <a:effectLst/>
                <a:latin typeface="Proxima Nova" panose="02000506030000020004" pitchFamily="2" charset="0"/>
              </a:rPr>
              <a:t>A </a:t>
            </a:r>
            <a:r>
              <a:rPr lang="en-US" sz="1800" b="0" i="0" u="none" strike="noStrike" dirty="0">
                <a:solidFill>
                  <a:srgbClr val="02838D"/>
                </a:solidFill>
                <a:effectLst/>
                <a:latin typeface="Proxima Nova" panose="02000506030000020004" pitchFamily="2" charset="0"/>
                <a:hlinkClick r:id="rId3"/>
              </a:rPr>
              <a:t>retrospective reviewTrusted Source</a:t>
            </a:r>
            <a:r>
              <a:rPr lang="en-US" sz="1800" b="0" i="0" u="none" strike="noStrike" dirty="0">
                <a:solidFill>
                  <a:srgbClr val="231F20"/>
                </a:solidFill>
                <a:effectLst/>
                <a:latin typeface="Proxima Nova" panose="02000506030000020004" pitchFamily="2" charset="0"/>
              </a:rPr>
              <a:t> looked at the effectiveness of VAC for children with burn wounds or soft-tissue trauma.</a:t>
            </a:r>
          </a:p>
          <a:p>
            <a:pPr algn="l"/>
            <a:endParaRPr lang="en-US" sz="1800" b="0" i="0" u="none" strike="noStrike" dirty="0">
              <a:solidFill>
                <a:srgbClr val="231F20"/>
              </a:solidFill>
              <a:effectLst/>
              <a:latin typeface="Proxima Nova" panose="02000506030000020004" pitchFamily="2" charset="0"/>
            </a:endParaRPr>
          </a:p>
          <a:p>
            <a:pPr algn="l"/>
            <a:r>
              <a:rPr lang="en-US" sz="1800" b="0" i="0" u="none" strike="noStrike" dirty="0">
                <a:solidFill>
                  <a:srgbClr val="231F20"/>
                </a:solidFill>
                <a:effectLst/>
                <a:latin typeface="Proxima Nova" panose="02000506030000020004" pitchFamily="2" charset="0"/>
              </a:rPr>
              <a:t>The researchers found a link between </a:t>
            </a:r>
            <a:r>
              <a:rPr lang="en-US" sz="1800" b="0" i="0" u="none" strike="noStrike" dirty="0">
                <a:solidFill>
                  <a:srgbClr val="B1A2D4"/>
                </a:solidFill>
                <a:effectLst/>
                <a:latin typeface="Proxima Nova" panose="02000506030000020004" pitchFamily="2" charset="0"/>
              </a:rPr>
              <a:t>third-degree burn</a:t>
            </a:r>
            <a:r>
              <a:rPr lang="en-US" sz="1800" b="0" i="0" u="none" strike="noStrike" dirty="0">
                <a:solidFill>
                  <a:srgbClr val="231F20"/>
                </a:solidFill>
                <a:effectLst/>
                <a:latin typeface="Proxima Nova" panose="02000506030000020004" pitchFamily="2" charset="0"/>
              </a:rPr>
              <a:t> </a:t>
            </a:r>
            <a:r>
              <a:rPr lang="en-US" sz="1800" b="0" i="0" u="none" strike="noStrike" dirty="0">
                <a:solidFill>
                  <a:srgbClr val="B1A2D4"/>
                </a:solidFill>
                <a:effectLst/>
                <a:latin typeface="Proxima Nova" panose="02000506030000020004" pitchFamily="2" charset="0"/>
              </a:rPr>
              <a:t>wound size</a:t>
            </a:r>
            <a:r>
              <a:rPr lang="en-US" sz="1800" b="0" i="0" u="none" strike="noStrike" dirty="0">
                <a:solidFill>
                  <a:srgbClr val="231F20"/>
                </a:solidFill>
                <a:effectLst/>
                <a:latin typeface="Proxima Nova" panose="02000506030000020004" pitchFamily="2" charset="0"/>
              </a:rPr>
              <a:t> and </a:t>
            </a:r>
            <a:r>
              <a:rPr lang="en-US" sz="1800" b="0" i="0" u="none" strike="noStrike" dirty="0">
                <a:solidFill>
                  <a:srgbClr val="B1A2D4"/>
                </a:solidFill>
                <a:effectLst/>
                <a:latin typeface="Proxima Nova" panose="02000506030000020004" pitchFamily="2" charset="0"/>
              </a:rPr>
              <a:t>the number of VACs received</a:t>
            </a:r>
            <a:r>
              <a:rPr lang="en-US" sz="1800" b="0" i="0" u="none" strike="noStrike" dirty="0">
                <a:solidFill>
                  <a:srgbClr val="231F20"/>
                </a:solidFill>
                <a:effectLst/>
                <a:latin typeface="Proxima Nova" panose="02000506030000020004" pitchFamily="2" charset="0"/>
              </a:rPr>
              <a:t>. They concluded VAC could be a safe and effective option that doesn’t cause excessive discomfort in children.</a:t>
            </a:r>
          </a:p>
        </p:txBody>
      </p:sp>
      <p:sp>
        <p:nvSpPr>
          <p:cNvPr id="6655" name="Google Shape;6655;p40">
            <a:hlinkClick r:id="rId4" action="ppaction://hlinksldjump"/>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7" name="Google Shape;6657;p40"/>
          <p:cNvGrpSpPr/>
          <p:nvPr/>
        </p:nvGrpSpPr>
        <p:grpSpPr>
          <a:xfrm>
            <a:off x="879293" y="2764223"/>
            <a:ext cx="1022728" cy="124757"/>
            <a:chOff x="1122396" y="4223204"/>
            <a:chExt cx="1950282" cy="237904"/>
          </a:xfrm>
        </p:grpSpPr>
        <p:sp>
          <p:nvSpPr>
            <p:cNvPr id="6658" name="Google Shape;6658;p40"/>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0"/>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0"/>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0"/>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0"/>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0"/>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0"/>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40"/>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0"/>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0"/>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0" name="Google Shape;6690;p40"/>
          <p:cNvGrpSpPr/>
          <p:nvPr/>
        </p:nvGrpSpPr>
        <p:grpSpPr>
          <a:xfrm>
            <a:off x="4515377" y="129261"/>
            <a:ext cx="660529" cy="164373"/>
            <a:chOff x="1663975" y="5122263"/>
            <a:chExt cx="503375" cy="125275"/>
          </a:xfrm>
        </p:grpSpPr>
        <p:sp>
          <p:nvSpPr>
            <p:cNvPr id="6691" name="Google Shape;6691;p4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9" name="Google Shape;6709;p40"/>
          <p:cNvGrpSpPr/>
          <p:nvPr/>
        </p:nvGrpSpPr>
        <p:grpSpPr>
          <a:xfrm>
            <a:off x="1806102" y="1527093"/>
            <a:ext cx="882499" cy="1299492"/>
            <a:chOff x="1142475" y="3993175"/>
            <a:chExt cx="1008225" cy="1484625"/>
          </a:xfrm>
        </p:grpSpPr>
        <p:sp>
          <p:nvSpPr>
            <p:cNvPr id="6710" name="Google Shape;6710;p40"/>
            <p:cNvSpPr/>
            <p:nvPr/>
          </p:nvSpPr>
          <p:spPr>
            <a:xfrm>
              <a:off x="1142475" y="3993175"/>
              <a:ext cx="1008225" cy="1484625"/>
            </a:xfrm>
            <a:custGeom>
              <a:avLst/>
              <a:gdLst/>
              <a:ahLst/>
              <a:cxnLst/>
              <a:rect l="l" t="t" r="r" b="b"/>
              <a:pathLst>
                <a:path w="40329" h="59385" extrusionOk="0">
                  <a:moveTo>
                    <a:pt x="34412" y="13838"/>
                  </a:moveTo>
                  <a:cubicBezTo>
                    <a:pt x="35281" y="16184"/>
                    <a:pt x="35914" y="18569"/>
                    <a:pt x="36230" y="21034"/>
                  </a:cubicBezTo>
                  <a:cubicBezTo>
                    <a:pt x="36283" y="21403"/>
                    <a:pt x="36375" y="21705"/>
                    <a:pt x="36665" y="21995"/>
                  </a:cubicBezTo>
                  <a:cubicBezTo>
                    <a:pt x="37443" y="22733"/>
                    <a:pt x="37587" y="23735"/>
                    <a:pt x="37534" y="24750"/>
                  </a:cubicBezTo>
                  <a:cubicBezTo>
                    <a:pt x="37455" y="25949"/>
                    <a:pt x="37271" y="27149"/>
                    <a:pt x="36362" y="28058"/>
                  </a:cubicBezTo>
                  <a:cubicBezTo>
                    <a:pt x="36178" y="28242"/>
                    <a:pt x="36243" y="28453"/>
                    <a:pt x="36243" y="28651"/>
                  </a:cubicBezTo>
                  <a:cubicBezTo>
                    <a:pt x="36269" y="29797"/>
                    <a:pt x="36322" y="30945"/>
                    <a:pt x="36336" y="32091"/>
                  </a:cubicBezTo>
                  <a:cubicBezTo>
                    <a:pt x="36348" y="32908"/>
                    <a:pt x="36269" y="33712"/>
                    <a:pt x="36085" y="34503"/>
                  </a:cubicBezTo>
                  <a:cubicBezTo>
                    <a:pt x="36019" y="34753"/>
                    <a:pt x="35940" y="35016"/>
                    <a:pt x="35821" y="35241"/>
                  </a:cubicBezTo>
                  <a:cubicBezTo>
                    <a:pt x="35360" y="36044"/>
                    <a:pt x="34372" y="36084"/>
                    <a:pt x="33818" y="35346"/>
                  </a:cubicBezTo>
                  <a:cubicBezTo>
                    <a:pt x="33753" y="35241"/>
                    <a:pt x="33686" y="35122"/>
                    <a:pt x="33594" y="34951"/>
                  </a:cubicBezTo>
                  <a:cubicBezTo>
                    <a:pt x="33185" y="35438"/>
                    <a:pt x="33041" y="36032"/>
                    <a:pt x="32685" y="36506"/>
                  </a:cubicBezTo>
                  <a:cubicBezTo>
                    <a:pt x="32329" y="36981"/>
                    <a:pt x="31960" y="37455"/>
                    <a:pt x="31565" y="37968"/>
                  </a:cubicBezTo>
                  <a:cubicBezTo>
                    <a:pt x="31868" y="38232"/>
                    <a:pt x="32157" y="38469"/>
                    <a:pt x="32421" y="38747"/>
                  </a:cubicBezTo>
                  <a:cubicBezTo>
                    <a:pt x="33779" y="40064"/>
                    <a:pt x="34912" y="41540"/>
                    <a:pt x="35848" y="43201"/>
                  </a:cubicBezTo>
                  <a:cubicBezTo>
                    <a:pt x="37113" y="45468"/>
                    <a:pt x="38141" y="47826"/>
                    <a:pt x="39051" y="50251"/>
                  </a:cubicBezTo>
                  <a:cubicBezTo>
                    <a:pt x="39736" y="52096"/>
                    <a:pt x="40012" y="54034"/>
                    <a:pt x="40223" y="55985"/>
                  </a:cubicBezTo>
                  <a:cubicBezTo>
                    <a:pt x="40328" y="56881"/>
                    <a:pt x="39933" y="57342"/>
                    <a:pt x="39063" y="57684"/>
                  </a:cubicBezTo>
                  <a:cubicBezTo>
                    <a:pt x="37970" y="58106"/>
                    <a:pt x="36810" y="58093"/>
                    <a:pt x="35689" y="58304"/>
                  </a:cubicBezTo>
                  <a:cubicBezTo>
                    <a:pt x="34451" y="58541"/>
                    <a:pt x="33173" y="58370"/>
                    <a:pt x="31934" y="58594"/>
                  </a:cubicBezTo>
                  <a:cubicBezTo>
                    <a:pt x="30010" y="58963"/>
                    <a:pt x="28033" y="58870"/>
                    <a:pt x="26082" y="58949"/>
                  </a:cubicBezTo>
                  <a:cubicBezTo>
                    <a:pt x="22669" y="59095"/>
                    <a:pt x="19242" y="59266"/>
                    <a:pt x="15829" y="59332"/>
                  </a:cubicBezTo>
                  <a:cubicBezTo>
                    <a:pt x="12772" y="59385"/>
                    <a:pt x="9714" y="59318"/>
                    <a:pt x="6669" y="59279"/>
                  </a:cubicBezTo>
                  <a:cubicBezTo>
                    <a:pt x="5471" y="59253"/>
                    <a:pt x="4271" y="59134"/>
                    <a:pt x="3072" y="59055"/>
                  </a:cubicBezTo>
                  <a:cubicBezTo>
                    <a:pt x="2598" y="59016"/>
                    <a:pt x="2136" y="58963"/>
                    <a:pt x="1701" y="58726"/>
                  </a:cubicBezTo>
                  <a:cubicBezTo>
                    <a:pt x="1371" y="58554"/>
                    <a:pt x="1081" y="58304"/>
                    <a:pt x="1121" y="57882"/>
                  </a:cubicBezTo>
                  <a:cubicBezTo>
                    <a:pt x="1213" y="56828"/>
                    <a:pt x="950" y="55774"/>
                    <a:pt x="1253" y="54720"/>
                  </a:cubicBezTo>
                  <a:cubicBezTo>
                    <a:pt x="1529" y="53692"/>
                    <a:pt x="1780" y="52650"/>
                    <a:pt x="2123" y="51636"/>
                  </a:cubicBezTo>
                  <a:cubicBezTo>
                    <a:pt x="2979" y="49012"/>
                    <a:pt x="4086" y="46522"/>
                    <a:pt x="5576" y="44189"/>
                  </a:cubicBezTo>
                  <a:cubicBezTo>
                    <a:pt x="6379" y="42937"/>
                    <a:pt x="7105" y="41646"/>
                    <a:pt x="8054" y="40393"/>
                  </a:cubicBezTo>
                  <a:cubicBezTo>
                    <a:pt x="7144" y="39511"/>
                    <a:pt x="6235" y="38627"/>
                    <a:pt x="5655" y="37455"/>
                  </a:cubicBezTo>
                  <a:cubicBezTo>
                    <a:pt x="5114" y="36334"/>
                    <a:pt x="4640" y="35188"/>
                    <a:pt x="4165" y="34002"/>
                  </a:cubicBezTo>
                  <a:cubicBezTo>
                    <a:pt x="4007" y="34266"/>
                    <a:pt x="4033" y="34542"/>
                    <a:pt x="3968" y="34793"/>
                  </a:cubicBezTo>
                  <a:cubicBezTo>
                    <a:pt x="3863" y="35174"/>
                    <a:pt x="3705" y="35531"/>
                    <a:pt x="3427" y="35807"/>
                  </a:cubicBezTo>
                  <a:cubicBezTo>
                    <a:pt x="2795" y="36427"/>
                    <a:pt x="2030" y="36243"/>
                    <a:pt x="1780" y="35412"/>
                  </a:cubicBezTo>
                  <a:cubicBezTo>
                    <a:pt x="1675" y="35043"/>
                    <a:pt x="1609" y="34647"/>
                    <a:pt x="1609" y="34252"/>
                  </a:cubicBezTo>
                  <a:cubicBezTo>
                    <a:pt x="1582" y="32565"/>
                    <a:pt x="1503" y="30865"/>
                    <a:pt x="1688" y="29165"/>
                  </a:cubicBezTo>
                  <a:cubicBezTo>
                    <a:pt x="1728" y="28889"/>
                    <a:pt x="1661" y="28664"/>
                    <a:pt x="1517" y="28441"/>
                  </a:cubicBezTo>
                  <a:cubicBezTo>
                    <a:pt x="1201" y="27979"/>
                    <a:pt x="1055" y="27452"/>
                    <a:pt x="963" y="26898"/>
                  </a:cubicBezTo>
                  <a:cubicBezTo>
                    <a:pt x="396" y="23524"/>
                    <a:pt x="712" y="20256"/>
                    <a:pt x="2255" y="17146"/>
                  </a:cubicBezTo>
                  <a:cubicBezTo>
                    <a:pt x="2914" y="15801"/>
                    <a:pt x="3599" y="14483"/>
                    <a:pt x="4443" y="13258"/>
                  </a:cubicBezTo>
                  <a:cubicBezTo>
                    <a:pt x="4508" y="13153"/>
                    <a:pt x="4601" y="13047"/>
                    <a:pt x="4561" y="12889"/>
                  </a:cubicBezTo>
                  <a:cubicBezTo>
                    <a:pt x="4495" y="12876"/>
                    <a:pt x="4429" y="12823"/>
                    <a:pt x="4350" y="12823"/>
                  </a:cubicBezTo>
                  <a:cubicBezTo>
                    <a:pt x="2294" y="12876"/>
                    <a:pt x="515" y="10702"/>
                    <a:pt x="238" y="8751"/>
                  </a:cubicBezTo>
                  <a:cubicBezTo>
                    <a:pt x="1" y="6985"/>
                    <a:pt x="225" y="5311"/>
                    <a:pt x="1134" y="3756"/>
                  </a:cubicBezTo>
                  <a:cubicBezTo>
                    <a:pt x="2703" y="1067"/>
                    <a:pt x="6722" y="0"/>
                    <a:pt x="9358" y="2820"/>
                  </a:cubicBezTo>
                  <a:cubicBezTo>
                    <a:pt x="10465" y="4007"/>
                    <a:pt x="11124" y="5390"/>
                    <a:pt x="11269" y="6959"/>
                  </a:cubicBezTo>
                  <a:cubicBezTo>
                    <a:pt x="11361" y="7077"/>
                    <a:pt x="11454" y="7050"/>
                    <a:pt x="11507" y="7011"/>
                  </a:cubicBezTo>
                  <a:cubicBezTo>
                    <a:pt x="12983" y="6036"/>
                    <a:pt x="14669" y="5509"/>
                    <a:pt x="16316" y="4942"/>
                  </a:cubicBezTo>
                  <a:cubicBezTo>
                    <a:pt x="17845" y="4428"/>
                    <a:pt x="19453" y="4270"/>
                    <a:pt x="21101" y="4296"/>
                  </a:cubicBezTo>
                  <a:cubicBezTo>
                    <a:pt x="23183" y="4323"/>
                    <a:pt x="25094" y="4982"/>
                    <a:pt x="26991" y="5720"/>
                  </a:cubicBezTo>
                  <a:cubicBezTo>
                    <a:pt x="27901" y="6075"/>
                    <a:pt x="28639" y="6708"/>
                    <a:pt x="29509" y="7235"/>
                  </a:cubicBezTo>
                  <a:cubicBezTo>
                    <a:pt x="29706" y="7038"/>
                    <a:pt x="29694" y="6760"/>
                    <a:pt x="29773" y="6537"/>
                  </a:cubicBezTo>
                  <a:cubicBezTo>
                    <a:pt x="30537" y="4256"/>
                    <a:pt x="32157" y="2991"/>
                    <a:pt x="34477" y="2557"/>
                  </a:cubicBezTo>
                  <a:cubicBezTo>
                    <a:pt x="35083" y="2451"/>
                    <a:pt x="35677" y="2531"/>
                    <a:pt x="36257" y="2741"/>
                  </a:cubicBezTo>
                  <a:cubicBezTo>
                    <a:pt x="38629" y="3597"/>
                    <a:pt x="40249" y="6247"/>
                    <a:pt x="39841" y="8725"/>
                  </a:cubicBezTo>
                  <a:cubicBezTo>
                    <a:pt x="39590" y="10227"/>
                    <a:pt x="38761" y="11426"/>
                    <a:pt x="37561" y="12348"/>
                  </a:cubicBezTo>
                  <a:cubicBezTo>
                    <a:pt x="36796" y="12955"/>
                    <a:pt x="35914" y="13350"/>
                    <a:pt x="34978" y="13614"/>
                  </a:cubicBezTo>
                  <a:cubicBezTo>
                    <a:pt x="34781" y="13680"/>
                    <a:pt x="34570" y="13706"/>
                    <a:pt x="34412" y="13838"/>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0"/>
            <p:cNvSpPr/>
            <p:nvPr/>
          </p:nvSpPr>
          <p:spPr>
            <a:xfrm>
              <a:off x="1192550" y="4277825"/>
              <a:ext cx="863600" cy="798350"/>
            </a:xfrm>
            <a:custGeom>
              <a:avLst/>
              <a:gdLst/>
              <a:ahLst/>
              <a:cxnLst/>
              <a:rect l="l" t="t" r="r" b="b"/>
              <a:pathLst>
                <a:path w="34544" h="31934" extrusionOk="0">
                  <a:moveTo>
                    <a:pt x="18043" y="1"/>
                  </a:moveTo>
                  <a:cubicBezTo>
                    <a:pt x="19388" y="2544"/>
                    <a:pt x="21391" y="4257"/>
                    <a:pt x="23934" y="5352"/>
                  </a:cubicBezTo>
                  <a:cubicBezTo>
                    <a:pt x="24079" y="5404"/>
                    <a:pt x="24224" y="5483"/>
                    <a:pt x="24369" y="5536"/>
                  </a:cubicBezTo>
                  <a:cubicBezTo>
                    <a:pt x="27334" y="6511"/>
                    <a:pt x="29469" y="8409"/>
                    <a:pt x="30853" y="11189"/>
                  </a:cubicBezTo>
                  <a:cubicBezTo>
                    <a:pt x="31182" y="11862"/>
                    <a:pt x="31644" y="12481"/>
                    <a:pt x="32263" y="12955"/>
                  </a:cubicBezTo>
                  <a:cubicBezTo>
                    <a:pt x="32632" y="12600"/>
                    <a:pt x="32804" y="12126"/>
                    <a:pt x="33094" y="11730"/>
                  </a:cubicBezTo>
                  <a:cubicBezTo>
                    <a:pt x="33528" y="11150"/>
                    <a:pt x="33885" y="11203"/>
                    <a:pt x="34148" y="11875"/>
                  </a:cubicBezTo>
                  <a:cubicBezTo>
                    <a:pt x="34544" y="12876"/>
                    <a:pt x="34359" y="13865"/>
                    <a:pt x="34043" y="14853"/>
                  </a:cubicBezTo>
                  <a:cubicBezTo>
                    <a:pt x="33911" y="14827"/>
                    <a:pt x="33897" y="14709"/>
                    <a:pt x="33818" y="14642"/>
                  </a:cubicBezTo>
                  <a:cubicBezTo>
                    <a:pt x="33568" y="14431"/>
                    <a:pt x="33370" y="14484"/>
                    <a:pt x="33317" y="14774"/>
                  </a:cubicBezTo>
                  <a:cubicBezTo>
                    <a:pt x="33278" y="15078"/>
                    <a:pt x="33291" y="15394"/>
                    <a:pt x="33265" y="15763"/>
                  </a:cubicBezTo>
                  <a:cubicBezTo>
                    <a:pt x="32988" y="15749"/>
                    <a:pt x="32711" y="15737"/>
                    <a:pt x="32421" y="15723"/>
                  </a:cubicBezTo>
                  <a:cubicBezTo>
                    <a:pt x="32052" y="18701"/>
                    <a:pt x="31407" y="21574"/>
                    <a:pt x="29746" y="24066"/>
                  </a:cubicBezTo>
                  <a:cubicBezTo>
                    <a:pt x="27123" y="27979"/>
                    <a:pt x="23697" y="30852"/>
                    <a:pt x="18887" y="31590"/>
                  </a:cubicBezTo>
                  <a:cubicBezTo>
                    <a:pt x="16699" y="31933"/>
                    <a:pt x="14512" y="31631"/>
                    <a:pt x="12377" y="31037"/>
                  </a:cubicBezTo>
                  <a:cubicBezTo>
                    <a:pt x="9780" y="30299"/>
                    <a:pt x="7645" y="28889"/>
                    <a:pt x="5840" y="26925"/>
                  </a:cubicBezTo>
                  <a:cubicBezTo>
                    <a:pt x="5431" y="26477"/>
                    <a:pt x="5102" y="26003"/>
                    <a:pt x="4877" y="25423"/>
                  </a:cubicBezTo>
                  <a:cubicBezTo>
                    <a:pt x="4350" y="24145"/>
                    <a:pt x="3744" y="22906"/>
                    <a:pt x="3190" y="21641"/>
                  </a:cubicBezTo>
                  <a:cubicBezTo>
                    <a:pt x="2571" y="20244"/>
                    <a:pt x="2202" y="18780"/>
                    <a:pt x="1965" y="17278"/>
                  </a:cubicBezTo>
                  <a:cubicBezTo>
                    <a:pt x="1820" y="16343"/>
                    <a:pt x="1767" y="16276"/>
                    <a:pt x="858" y="16369"/>
                  </a:cubicBezTo>
                  <a:cubicBezTo>
                    <a:pt x="726" y="16118"/>
                    <a:pt x="805" y="15855"/>
                    <a:pt x="739" y="15605"/>
                  </a:cubicBezTo>
                  <a:cubicBezTo>
                    <a:pt x="713" y="15447"/>
                    <a:pt x="674" y="15248"/>
                    <a:pt x="475" y="15289"/>
                  </a:cubicBezTo>
                  <a:cubicBezTo>
                    <a:pt x="120" y="15368"/>
                    <a:pt x="94" y="15157"/>
                    <a:pt x="67" y="14906"/>
                  </a:cubicBezTo>
                  <a:cubicBezTo>
                    <a:pt x="1" y="14247"/>
                    <a:pt x="94" y="13667"/>
                    <a:pt x="713" y="13259"/>
                  </a:cubicBezTo>
                  <a:cubicBezTo>
                    <a:pt x="911" y="13127"/>
                    <a:pt x="1108" y="13048"/>
                    <a:pt x="1359" y="13061"/>
                  </a:cubicBezTo>
                  <a:cubicBezTo>
                    <a:pt x="2835" y="13180"/>
                    <a:pt x="4218" y="12744"/>
                    <a:pt x="5483" y="12073"/>
                  </a:cubicBezTo>
                  <a:cubicBezTo>
                    <a:pt x="8133" y="10676"/>
                    <a:pt x="10479" y="8936"/>
                    <a:pt x="12178" y="6418"/>
                  </a:cubicBezTo>
                  <a:cubicBezTo>
                    <a:pt x="12574" y="5826"/>
                    <a:pt x="13022" y="5285"/>
                    <a:pt x="13404" y="4705"/>
                  </a:cubicBezTo>
                  <a:cubicBezTo>
                    <a:pt x="14643" y="2847"/>
                    <a:pt x="16251" y="1371"/>
                    <a:pt x="18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0"/>
            <p:cNvSpPr/>
            <p:nvPr/>
          </p:nvSpPr>
          <p:spPr>
            <a:xfrm>
              <a:off x="1197525" y="4963800"/>
              <a:ext cx="915625" cy="479075"/>
            </a:xfrm>
            <a:custGeom>
              <a:avLst/>
              <a:gdLst/>
              <a:ahLst/>
              <a:cxnLst/>
              <a:rect l="l" t="t" r="r" b="b"/>
              <a:pathLst>
                <a:path w="36625" h="19163" extrusionOk="0">
                  <a:moveTo>
                    <a:pt x="19017" y="9950"/>
                  </a:moveTo>
                  <a:cubicBezTo>
                    <a:pt x="19307" y="10359"/>
                    <a:pt x="19610" y="10715"/>
                    <a:pt x="20018" y="10952"/>
                  </a:cubicBezTo>
                  <a:cubicBezTo>
                    <a:pt x="20876" y="11453"/>
                    <a:pt x="21614" y="11071"/>
                    <a:pt x="21653" y="10082"/>
                  </a:cubicBezTo>
                  <a:cubicBezTo>
                    <a:pt x="21679" y="9279"/>
                    <a:pt x="21482" y="8514"/>
                    <a:pt x="20981" y="7882"/>
                  </a:cubicBezTo>
                  <a:cubicBezTo>
                    <a:pt x="20757" y="7592"/>
                    <a:pt x="20797" y="7407"/>
                    <a:pt x="20941" y="7130"/>
                  </a:cubicBezTo>
                  <a:cubicBezTo>
                    <a:pt x="21231" y="6564"/>
                    <a:pt x="21389" y="5958"/>
                    <a:pt x="21521" y="5351"/>
                  </a:cubicBezTo>
                  <a:cubicBezTo>
                    <a:pt x="21600" y="4982"/>
                    <a:pt x="21745" y="4758"/>
                    <a:pt x="22127" y="4640"/>
                  </a:cubicBezTo>
                  <a:cubicBezTo>
                    <a:pt x="22879" y="4415"/>
                    <a:pt x="23524" y="3967"/>
                    <a:pt x="24236" y="3638"/>
                  </a:cubicBezTo>
                  <a:cubicBezTo>
                    <a:pt x="24381" y="3875"/>
                    <a:pt x="24236" y="4060"/>
                    <a:pt x="24223" y="4257"/>
                  </a:cubicBezTo>
                  <a:cubicBezTo>
                    <a:pt x="24197" y="4494"/>
                    <a:pt x="24157" y="4731"/>
                    <a:pt x="24170" y="4956"/>
                  </a:cubicBezTo>
                  <a:cubicBezTo>
                    <a:pt x="24209" y="5509"/>
                    <a:pt x="24539" y="5905"/>
                    <a:pt x="24974" y="5984"/>
                  </a:cubicBezTo>
                  <a:cubicBezTo>
                    <a:pt x="25396" y="6063"/>
                    <a:pt x="25805" y="5852"/>
                    <a:pt x="26054" y="5378"/>
                  </a:cubicBezTo>
                  <a:cubicBezTo>
                    <a:pt x="26490" y="4508"/>
                    <a:pt x="26608" y="3572"/>
                    <a:pt x="26529" y="2636"/>
                  </a:cubicBezTo>
                  <a:cubicBezTo>
                    <a:pt x="26490" y="2162"/>
                    <a:pt x="26634" y="1925"/>
                    <a:pt x="26951" y="1647"/>
                  </a:cubicBezTo>
                  <a:cubicBezTo>
                    <a:pt x="27544" y="1134"/>
                    <a:pt x="28084" y="580"/>
                    <a:pt x="28704" y="1"/>
                  </a:cubicBezTo>
                  <a:cubicBezTo>
                    <a:pt x="29639" y="1041"/>
                    <a:pt x="30523" y="2096"/>
                    <a:pt x="31326" y="3216"/>
                  </a:cubicBezTo>
                  <a:cubicBezTo>
                    <a:pt x="31458" y="3413"/>
                    <a:pt x="31366" y="3545"/>
                    <a:pt x="31247" y="3703"/>
                  </a:cubicBezTo>
                  <a:cubicBezTo>
                    <a:pt x="30865" y="4244"/>
                    <a:pt x="30628" y="4850"/>
                    <a:pt x="30523" y="5496"/>
                  </a:cubicBezTo>
                  <a:cubicBezTo>
                    <a:pt x="30444" y="6089"/>
                    <a:pt x="30602" y="6445"/>
                    <a:pt x="30997" y="6629"/>
                  </a:cubicBezTo>
                  <a:cubicBezTo>
                    <a:pt x="31379" y="6814"/>
                    <a:pt x="31774" y="6669"/>
                    <a:pt x="32170" y="6260"/>
                  </a:cubicBezTo>
                  <a:cubicBezTo>
                    <a:pt x="32341" y="6076"/>
                    <a:pt x="32394" y="5786"/>
                    <a:pt x="32684" y="5680"/>
                  </a:cubicBezTo>
                  <a:cubicBezTo>
                    <a:pt x="33923" y="7683"/>
                    <a:pt x="34661" y="9911"/>
                    <a:pt x="35557" y="12125"/>
                  </a:cubicBezTo>
                  <a:cubicBezTo>
                    <a:pt x="35109" y="12138"/>
                    <a:pt x="34647" y="12085"/>
                    <a:pt x="34489" y="12586"/>
                  </a:cubicBezTo>
                  <a:cubicBezTo>
                    <a:pt x="34305" y="13153"/>
                    <a:pt x="34568" y="13614"/>
                    <a:pt x="34911" y="14009"/>
                  </a:cubicBezTo>
                  <a:cubicBezTo>
                    <a:pt x="35227" y="14378"/>
                    <a:pt x="35596" y="14339"/>
                    <a:pt x="36018" y="14023"/>
                  </a:cubicBezTo>
                  <a:cubicBezTo>
                    <a:pt x="36269" y="15051"/>
                    <a:pt x="36480" y="16026"/>
                    <a:pt x="36585" y="17028"/>
                  </a:cubicBezTo>
                  <a:cubicBezTo>
                    <a:pt x="36624" y="17331"/>
                    <a:pt x="36492" y="17462"/>
                    <a:pt x="36229" y="17541"/>
                  </a:cubicBezTo>
                  <a:cubicBezTo>
                    <a:pt x="35912" y="17634"/>
                    <a:pt x="35596" y="17752"/>
                    <a:pt x="35253" y="17792"/>
                  </a:cubicBezTo>
                  <a:cubicBezTo>
                    <a:pt x="33698" y="17950"/>
                    <a:pt x="32157" y="18240"/>
                    <a:pt x="30575" y="18214"/>
                  </a:cubicBezTo>
                  <a:cubicBezTo>
                    <a:pt x="30272" y="18200"/>
                    <a:pt x="29955" y="18253"/>
                    <a:pt x="29639" y="18319"/>
                  </a:cubicBezTo>
                  <a:cubicBezTo>
                    <a:pt x="27715" y="18675"/>
                    <a:pt x="25738" y="18543"/>
                    <a:pt x="23788" y="18688"/>
                  </a:cubicBezTo>
                  <a:cubicBezTo>
                    <a:pt x="23538" y="18701"/>
                    <a:pt x="23419" y="18609"/>
                    <a:pt x="23406" y="18346"/>
                  </a:cubicBezTo>
                  <a:cubicBezTo>
                    <a:pt x="23353" y="17713"/>
                    <a:pt x="23116" y="17120"/>
                    <a:pt x="22786" y="16580"/>
                  </a:cubicBezTo>
                  <a:cubicBezTo>
                    <a:pt x="22575" y="16223"/>
                    <a:pt x="22285" y="15960"/>
                    <a:pt x="21837" y="16053"/>
                  </a:cubicBezTo>
                  <a:cubicBezTo>
                    <a:pt x="21376" y="16158"/>
                    <a:pt x="21257" y="16527"/>
                    <a:pt x="21205" y="16935"/>
                  </a:cubicBezTo>
                  <a:cubicBezTo>
                    <a:pt x="21166" y="17278"/>
                    <a:pt x="21178" y="17620"/>
                    <a:pt x="21245" y="17950"/>
                  </a:cubicBezTo>
                  <a:cubicBezTo>
                    <a:pt x="21297" y="18200"/>
                    <a:pt x="21376" y="18451"/>
                    <a:pt x="21350" y="18675"/>
                  </a:cubicBezTo>
                  <a:cubicBezTo>
                    <a:pt x="21205" y="18794"/>
                    <a:pt x="21073" y="18780"/>
                    <a:pt x="20941" y="18780"/>
                  </a:cubicBezTo>
                  <a:cubicBezTo>
                    <a:pt x="18411" y="18886"/>
                    <a:pt x="15880" y="19057"/>
                    <a:pt x="13350" y="19070"/>
                  </a:cubicBezTo>
                  <a:cubicBezTo>
                    <a:pt x="10899" y="19070"/>
                    <a:pt x="8447" y="19163"/>
                    <a:pt x="5996" y="19044"/>
                  </a:cubicBezTo>
                  <a:cubicBezTo>
                    <a:pt x="5627" y="19031"/>
                    <a:pt x="5509" y="18912"/>
                    <a:pt x="5430" y="18583"/>
                  </a:cubicBezTo>
                  <a:cubicBezTo>
                    <a:pt x="5311" y="18069"/>
                    <a:pt x="5100" y="17581"/>
                    <a:pt x="4836" y="17133"/>
                  </a:cubicBezTo>
                  <a:cubicBezTo>
                    <a:pt x="4705" y="16909"/>
                    <a:pt x="4546" y="16698"/>
                    <a:pt x="4376" y="16513"/>
                  </a:cubicBezTo>
                  <a:cubicBezTo>
                    <a:pt x="4112" y="16264"/>
                    <a:pt x="3808" y="16132"/>
                    <a:pt x="3439" y="16290"/>
                  </a:cubicBezTo>
                  <a:cubicBezTo>
                    <a:pt x="3084" y="16434"/>
                    <a:pt x="2926" y="16724"/>
                    <a:pt x="2926" y="17093"/>
                  </a:cubicBezTo>
                  <a:cubicBezTo>
                    <a:pt x="2939" y="17450"/>
                    <a:pt x="3005" y="17819"/>
                    <a:pt x="3070" y="18174"/>
                  </a:cubicBezTo>
                  <a:cubicBezTo>
                    <a:pt x="3097" y="18372"/>
                    <a:pt x="3163" y="18583"/>
                    <a:pt x="3228" y="18847"/>
                  </a:cubicBezTo>
                  <a:cubicBezTo>
                    <a:pt x="2253" y="18926"/>
                    <a:pt x="1304" y="18873"/>
                    <a:pt x="355" y="18780"/>
                  </a:cubicBezTo>
                  <a:cubicBezTo>
                    <a:pt x="118" y="18754"/>
                    <a:pt x="0" y="18583"/>
                    <a:pt x="26" y="18332"/>
                  </a:cubicBezTo>
                  <a:cubicBezTo>
                    <a:pt x="39" y="18042"/>
                    <a:pt x="13" y="17752"/>
                    <a:pt x="79" y="17476"/>
                  </a:cubicBezTo>
                  <a:cubicBezTo>
                    <a:pt x="514" y="15684"/>
                    <a:pt x="988" y="13891"/>
                    <a:pt x="1621" y="12152"/>
                  </a:cubicBezTo>
                  <a:cubicBezTo>
                    <a:pt x="1634" y="12073"/>
                    <a:pt x="1687" y="12020"/>
                    <a:pt x="1766" y="11888"/>
                  </a:cubicBezTo>
                  <a:cubicBezTo>
                    <a:pt x="1951" y="12099"/>
                    <a:pt x="2095" y="12296"/>
                    <a:pt x="2253" y="12481"/>
                  </a:cubicBezTo>
                  <a:cubicBezTo>
                    <a:pt x="2583" y="12890"/>
                    <a:pt x="2952" y="13259"/>
                    <a:pt x="3427" y="13496"/>
                  </a:cubicBezTo>
                  <a:cubicBezTo>
                    <a:pt x="4046" y="13839"/>
                    <a:pt x="4586" y="13482"/>
                    <a:pt x="4560" y="12771"/>
                  </a:cubicBezTo>
                  <a:cubicBezTo>
                    <a:pt x="4560" y="12639"/>
                    <a:pt x="4546" y="12507"/>
                    <a:pt x="4507" y="12389"/>
                  </a:cubicBezTo>
                  <a:cubicBezTo>
                    <a:pt x="4204" y="11347"/>
                    <a:pt x="3861" y="10333"/>
                    <a:pt x="3031" y="9581"/>
                  </a:cubicBezTo>
                  <a:cubicBezTo>
                    <a:pt x="2794" y="9370"/>
                    <a:pt x="2794" y="9173"/>
                    <a:pt x="2926" y="8896"/>
                  </a:cubicBezTo>
                  <a:cubicBezTo>
                    <a:pt x="3427" y="7868"/>
                    <a:pt x="4007" y="6880"/>
                    <a:pt x="4573" y="5878"/>
                  </a:cubicBezTo>
                  <a:cubicBezTo>
                    <a:pt x="5258" y="4705"/>
                    <a:pt x="5931" y="3533"/>
                    <a:pt x="6642" y="2320"/>
                  </a:cubicBezTo>
                  <a:cubicBezTo>
                    <a:pt x="7222" y="2715"/>
                    <a:pt x="7736" y="3071"/>
                    <a:pt x="8329" y="3480"/>
                  </a:cubicBezTo>
                  <a:cubicBezTo>
                    <a:pt x="8039" y="3796"/>
                    <a:pt x="7709" y="4060"/>
                    <a:pt x="7486" y="4402"/>
                  </a:cubicBezTo>
                  <a:cubicBezTo>
                    <a:pt x="7249" y="4745"/>
                    <a:pt x="7117" y="5100"/>
                    <a:pt x="7367" y="5483"/>
                  </a:cubicBezTo>
                  <a:cubicBezTo>
                    <a:pt x="7630" y="5891"/>
                    <a:pt x="8039" y="5958"/>
                    <a:pt x="8474" y="5865"/>
                  </a:cubicBezTo>
                  <a:cubicBezTo>
                    <a:pt x="9173" y="5707"/>
                    <a:pt x="9686" y="5246"/>
                    <a:pt x="10108" y="4705"/>
                  </a:cubicBezTo>
                  <a:cubicBezTo>
                    <a:pt x="10319" y="4429"/>
                    <a:pt x="10464" y="4429"/>
                    <a:pt x="10740" y="4534"/>
                  </a:cubicBezTo>
                  <a:cubicBezTo>
                    <a:pt x="11334" y="4758"/>
                    <a:pt x="12058" y="4784"/>
                    <a:pt x="12480" y="5167"/>
                  </a:cubicBezTo>
                  <a:cubicBezTo>
                    <a:pt x="12875" y="5536"/>
                    <a:pt x="12968" y="6234"/>
                    <a:pt x="13192" y="6787"/>
                  </a:cubicBezTo>
                  <a:cubicBezTo>
                    <a:pt x="13824" y="8342"/>
                    <a:pt x="14589" y="9818"/>
                    <a:pt x="15472" y="11242"/>
                  </a:cubicBezTo>
                  <a:cubicBezTo>
                    <a:pt x="15933" y="11994"/>
                    <a:pt x="16434" y="12085"/>
                    <a:pt x="17145" y="11532"/>
                  </a:cubicBezTo>
                  <a:cubicBezTo>
                    <a:pt x="17778" y="11031"/>
                    <a:pt x="18384" y="10491"/>
                    <a:pt x="19017" y="99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0"/>
            <p:cNvSpPr/>
            <p:nvPr/>
          </p:nvSpPr>
          <p:spPr>
            <a:xfrm>
              <a:off x="1546100" y="5095900"/>
              <a:ext cx="154225" cy="126225"/>
            </a:xfrm>
            <a:custGeom>
              <a:avLst/>
              <a:gdLst/>
              <a:ahLst/>
              <a:cxnLst/>
              <a:rect l="l" t="t" r="r" b="b"/>
              <a:pathLst>
                <a:path w="6169" h="5049" extrusionOk="0">
                  <a:moveTo>
                    <a:pt x="2505" y="5049"/>
                  </a:moveTo>
                  <a:cubicBezTo>
                    <a:pt x="1529" y="3467"/>
                    <a:pt x="686" y="1899"/>
                    <a:pt x="1" y="159"/>
                  </a:cubicBezTo>
                  <a:cubicBezTo>
                    <a:pt x="2095" y="305"/>
                    <a:pt x="4151" y="542"/>
                    <a:pt x="6168" y="1"/>
                  </a:cubicBezTo>
                  <a:cubicBezTo>
                    <a:pt x="6142" y="1385"/>
                    <a:pt x="4587" y="3520"/>
                    <a:pt x="2505" y="50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0"/>
            <p:cNvSpPr/>
            <p:nvPr/>
          </p:nvSpPr>
          <p:spPr>
            <a:xfrm>
              <a:off x="1208375" y="4721625"/>
              <a:ext cx="32000" cy="131825"/>
            </a:xfrm>
            <a:custGeom>
              <a:avLst/>
              <a:gdLst/>
              <a:ahLst/>
              <a:cxnLst/>
              <a:rect l="l" t="t" r="r" b="b"/>
              <a:pathLst>
                <a:path w="1280" h="5273" extrusionOk="0">
                  <a:moveTo>
                    <a:pt x="343" y="5272"/>
                  </a:moveTo>
                  <a:cubicBezTo>
                    <a:pt x="159" y="3480"/>
                    <a:pt x="1" y="1754"/>
                    <a:pt x="93" y="67"/>
                  </a:cubicBezTo>
                  <a:cubicBezTo>
                    <a:pt x="238" y="0"/>
                    <a:pt x="290" y="14"/>
                    <a:pt x="290" y="80"/>
                  </a:cubicBezTo>
                  <a:cubicBezTo>
                    <a:pt x="357" y="1108"/>
                    <a:pt x="659" y="2083"/>
                    <a:pt x="1042" y="3019"/>
                  </a:cubicBezTo>
                  <a:cubicBezTo>
                    <a:pt x="1279" y="3625"/>
                    <a:pt x="1253" y="4112"/>
                    <a:pt x="844" y="4600"/>
                  </a:cubicBezTo>
                  <a:cubicBezTo>
                    <a:pt x="659" y="4811"/>
                    <a:pt x="515" y="5049"/>
                    <a:pt x="343" y="52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0"/>
            <p:cNvSpPr/>
            <p:nvPr/>
          </p:nvSpPr>
          <p:spPr>
            <a:xfrm>
              <a:off x="1993850" y="4752275"/>
              <a:ext cx="30675" cy="103150"/>
            </a:xfrm>
            <a:custGeom>
              <a:avLst/>
              <a:gdLst/>
              <a:ahLst/>
              <a:cxnLst/>
              <a:rect l="l" t="t" r="r" b="b"/>
              <a:pathLst>
                <a:path w="1227" h="4126" extrusionOk="0">
                  <a:moveTo>
                    <a:pt x="989" y="1"/>
                  </a:moveTo>
                  <a:cubicBezTo>
                    <a:pt x="1226" y="1516"/>
                    <a:pt x="1081" y="3124"/>
                    <a:pt x="699" y="4125"/>
                  </a:cubicBezTo>
                  <a:cubicBezTo>
                    <a:pt x="251" y="3677"/>
                    <a:pt x="0" y="3255"/>
                    <a:pt x="330" y="2623"/>
                  </a:cubicBezTo>
                  <a:cubicBezTo>
                    <a:pt x="527" y="2201"/>
                    <a:pt x="606" y="1727"/>
                    <a:pt x="712" y="1278"/>
                  </a:cubicBezTo>
                  <a:cubicBezTo>
                    <a:pt x="817" y="857"/>
                    <a:pt x="896" y="422"/>
                    <a:pt x="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0"/>
            <p:cNvSpPr/>
            <p:nvPr/>
          </p:nvSpPr>
          <p:spPr>
            <a:xfrm>
              <a:off x="1503925" y="4838925"/>
              <a:ext cx="225700" cy="60325"/>
            </a:xfrm>
            <a:custGeom>
              <a:avLst/>
              <a:gdLst/>
              <a:ahLst/>
              <a:cxnLst/>
              <a:rect l="l" t="t" r="r" b="b"/>
              <a:pathLst>
                <a:path w="9028" h="2413" extrusionOk="0">
                  <a:moveTo>
                    <a:pt x="4323" y="2399"/>
                  </a:moveTo>
                  <a:cubicBezTo>
                    <a:pt x="3387" y="2399"/>
                    <a:pt x="2452" y="2360"/>
                    <a:pt x="1542" y="2070"/>
                  </a:cubicBezTo>
                  <a:cubicBezTo>
                    <a:pt x="1173" y="1951"/>
                    <a:pt x="818" y="1793"/>
                    <a:pt x="475" y="1608"/>
                  </a:cubicBezTo>
                  <a:cubicBezTo>
                    <a:pt x="238" y="1476"/>
                    <a:pt x="1" y="1318"/>
                    <a:pt x="106" y="1002"/>
                  </a:cubicBezTo>
                  <a:cubicBezTo>
                    <a:pt x="211" y="699"/>
                    <a:pt x="501" y="699"/>
                    <a:pt x="765" y="699"/>
                  </a:cubicBezTo>
                  <a:cubicBezTo>
                    <a:pt x="883" y="686"/>
                    <a:pt x="1015" y="726"/>
                    <a:pt x="1147" y="752"/>
                  </a:cubicBezTo>
                  <a:cubicBezTo>
                    <a:pt x="2254" y="989"/>
                    <a:pt x="3361" y="1002"/>
                    <a:pt x="4494" y="1016"/>
                  </a:cubicBezTo>
                  <a:cubicBezTo>
                    <a:pt x="5496" y="1028"/>
                    <a:pt x="6458" y="844"/>
                    <a:pt x="7341" y="357"/>
                  </a:cubicBezTo>
                  <a:cubicBezTo>
                    <a:pt x="7683" y="172"/>
                    <a:pt x="8052" y="0"/>
                    <a:pt x="8462" y="67"/>
                  </a:cubicBezTo>
                  <a:cubicBezTo>
                    <a:pt x="8910" y="146"/>
                    <a:pt x="9028" y="383"/>
                    <a:pt x="8831" y="791"/>
                  </a:cubicBezTo>
                  <a:cubicBezTo>
                    <a:pt x="8685" y="1055"/>
                    <a:pt x="8488" y="1253"/>
                    <a:pt x="8251" y="1411"/>
                  </a:cubicBezTo>
                  <a:cubicBezTo>
                    <a:pt x="7434" y="1977"/>
                    <a:pt x="6564" y="2346"/>
                    <a:pt x="5575" y="2399"/>
                  </a:cubicBezTo>
                  <a:cubicBezTo>
                    <a:pt x="5153" y="2413"/>
                    <a:pt x="4731" y="2399"/>
                    <a:pt x="4323" y="23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0"/>
            <p:cNvSpPr/>
            <p:nvPr/>
          </p:nvSpPr>
          <p:spPr>
            <a:xfrm>
              <a:off x="1722050" y="4611575"/>
              <a:ext cx="177600" cy="47475"/>
            </a:xfrm>
            <a:custGeom>
              <a:avLst/>
              <a:gdLst/>
              <a:ahLst/>
              <a:cxnLst/>
              <a:rect l="l" t="t" r="r" b="b"/>
              <a:pathLst>
                <a:path w="7104" h="1899" extrusionOk="0">
                  <a:moveTo>
                    <a:pt x="2886" y="1"/>
                  </a:moveTo>
                  <a:cubicBezTo>
                    <a:pt x="3966" y="159"/>
                    <a:pt x="5232" y="331"/>
                    <a:pt x="6484" y="528"/>
                  </a:cubicBezTo>
                  <a:cubicBezTo>
                    <a:pt x="6880" y="594"/>
                    <a:pt x="7103" y="923"/>
                    <a:pt x="7077" y="1239"/>
                  </a:cubicBezTo>
                  <a:cubicBezTo>
                    <a:pt x="7050" y="1570"/>
                    <a:pt x="6787" y="1833"/>
                    <a:pt x="6391" y="1872"/>
                  </a:cubicBezTo>
                  <a:cubicBezTo>
                    <a:pt x="6142" y="1898"/>
                    <a:pt x="5878" y="1872"/>
                    <a:pt x="5627" y="1846"/>
                  </a:cubicBezTo>
                  <a:cubicBezTo>
                    <a:pt x="4283" y="1649"/>
                    <a:pt x="2965" y="1332"/>
                    <a:pt x="1608" y="1424"/>
                  </a:cubicBezTo>
                  <a:cubicBezTo>
                    <a:pt x="1213" y="1438"/>
                    <a:pt x="830" y="1371"/>
                    <a:pt x="448" y="1292"/>
                  </a:cubicBezTo>
                  <a:cubicBezTo>
                    <a:pt x="224" y="1239"/>
                    <a:pt x="65" y="1121"/>
                    <a:pt x="26" y="884"/>
                  </a:cubicBezTo>
                  <a:cubicBezTo>
                    <a:pt x="0" y="647"/>
                    <a:pt x="132" y="462"/>
                    <a:pt x="329" y="370"/>
                  </a:cubicBezTo>
                  <a:cubicBezTo>
                    <a:pt x="514" y="291"/>
                    <a:pt x="712" y="212"/>
                    <a:pt x="923" y="199"/>
                  </a:cubicBezTo>
                  <a:cubicBezTo>
                    <a:pt x="1515" y="120"/>
                    <a:pt x="2109" y="80"/>
                    <a:pt x="2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0"/>
            <p:cNvSpPr/>
            <p:nvPr/>
          </p:nvSpPr>
          <p:spPr>
            <a:xfrm>
              <a:off x="1374125" y="4631700"/>
              <a:ext cx="166075" cy="51725"/>
            </a:xfrm>
            <a:custGeom>
              <a:avLst/>
              <a:gdLst/>
              <a:ahLst/>
              <a:cxnLst/>
              <a:rect l="l" t="t" r="r" b="b"/>
              <a:pathLst>
                <a:path w="6643" h="2069" extrusionOk="0">
                  <a:moveTo>
                    <a:pt x="2016" y="0"/>
                  </a:moveTo>
                  <a:cubicBezTo>
                    <a:pt x="3242" y="264"/>
                    <a:pt x="4573" y="65"/>
                    <a:pt x="5811" y="554"/>
                  </a:cubicBezTo>
                  <a:cubicBezTo>
                    <a:pt x="5957" y="606"/>
                    <a:pt x="6128" y="619"/>
                    <a:pt x="6260" y="698"/>
                  </a:cubicBezTo>
                  <a:cubicBezTo>
                    <a:pt x="6510" y="830"/>
                    <a:pt x="6642" y="1041"/>
                    <a:pt x="6629" y="1331"/>
                  </a:cubicBezTo>
                  <a:cubicBezTo>
                    <a:pt x="6602" y="1621"/>
                    <a:pt x="6444" y="1792"/>
                    <a:pt x="6180" y="1911"/>
                  </a:cubicBezTo>
                  <a:cubicBezTo>
                    <a:pt x="5838" y="2069"/>
                    <a:pt x="5509" y="1977"/>
                    <a:pt x="5193" y="1884"/>
                  </a:cubicBezTo>
                  <a:cubicBezTo>
                    <a:pt x="3927" y="1515"/>
                    <a:pt x="2622" y="1542"/>
                    <a:pt x="1344" y="1410"/>
                  </a:cubicBezTo>
                  <a:cubicBezTo>
                    <a:pt x="1107" y="1383"/>
                    <a:pt x="870" y="1397"/>
                    <a:pt x="645" y="1344"/>
                  </a:cubicBezTo>
                  <a:cubicBezTo>
                    <a:pt x="343" y="1292"/>
                    <a:pt x="13" y="1213"/>
                    <a:pt x="0" y="791"/>
                  </a:cubicBezTo>
                  <a:cubicBezTo>
                    <a:pt x="0" y="461"/>
                    <a:pt x="237" y="211"/>
                    <a:pt x="645" y="145"/>
                  </a:cubicBezTo>
                  <a:cubicBezTo>
                    <a:pt x="1093" y="92"/>
                    <a:pt x="1529" y="53"/>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0"/>
            <p:cNvSpPr/>
            <p:nvPr/>
          </p:nvSpPr>
          <p:spPr>
            <a:xfrm>
              <a:off x="1583975" y="4688675"/>
              <a:ext cx="68550" cy="107775"/>
            </a:xfrm>
            <a:custGeom>
              <a:avLst/>
              <a:gdLst/>
              <a:ahLst/>
              <a:cxnLst/>
              <a:rect l="l" t="t" r="r" b="b"/>
              <a:pathLst>
                <a:path w="2742" h="4311" extrusionOk="0">
                  <a:moveTo>
                    <a:pt x="1464" y="4297"/>
                  </a:moveTo>
                  <a:cubicBezTo>
                    <a:pt x="1398" y="4297"/>
                    <a:pt x="1160" y="4284"/>
                    <a:pt x="937" y="4232"/>
                  </a:cubicBezTo>
                  <a:cubicBezTo>
                    <a:pt x="225" y="4033"/>
                    <a:pt x="1" y="3691"/>
                    <a:pt x="106" y="2966"/>
                  </a:cubicBezTo>
                  <a:cubicBezTo>
                    <a:pt x="225" y="2083"/>
                    <a:pt x="501" y="1239"/>
                    <a:pt x="791" y="410"/>
                  </a:cubicBezTo>
                  <a:cubicBezTo>
                    <a:pt x="858" y="211"/>
                    <a:pt x="937" y="1"/>
                    <a:pt x="1200" y="14"/>
                  </a:cubicBezTo>
                  <a:cubicBezTo>
                    <a:pt x="1490" y="27"/>
                    <a:pt x="1569" y="278"/>
                    <a:pt x="1596" y="501"/>
                  </a:cubicBezTo>
                  <a:cubicBezTo>
                    <a:pt x="1635" y="765"/>
                    <a:pt x="1622" y="1029"/>
                    <a:pt x="1596" y="1279"/>
                  </a:cubicBezTo>
                  <a:cubicBezTo>
                    <a:pt x="1556" y="1569"/>
                    <a:pt x="1490" y="1846"/>
                    <a:pt x="1450" y="2136"/>
                  </a:cubicBezTo>
                  <a:cubicBezTo>
                    <a:pt x="1345" y="2821"/>
                    <a:pt x="1359" y="2821"/>
                    <a:pt x="1991" y="2993"/>
                  </a:cubicBezTo>
                  <a:cubicBezTo>
                    <a:pt x="2505" y="3137"/>
                    <a:pt x="2742" y="3348"/>
                    <a:pt x="2729" y="3678"/>
                  </a:cubicBezTo>
                  <a:cubicBezTo>
                    <a:pt x="2715" y="4021"/>
                    <a:pt x="2399" y="4258"/>
                    <a:pt x="1872" y="4297"/>
                  </a:cubicBezTo>
                  <a:cubicBezTo>
                    <a:pt x="1793" y="4311"/>
                    <a:pt x="1714" y="4297"/>
                    <a:pt x="1464" y="42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0"/>
            <p:cNvSpPr/>
            <p:nvPr/>
          </p:nvSpPr>
          <p:spPr>
            <a:xfrm>
              <a:off x="1786925" y="4775000"/>
              <a:ext cx="68900" cy="69550"/>
            </a:xfrm>
            <a:custGeom>
              <a:avLst/>
              <a:gdLst/>
              <a:ahLst/>
              <a:cxnLst/>
              <a:rect l="l" t="t" r="r" b="b"/>
              <a:pathLst>
                <a:path w="2756" h="2782" extrusionOk="0">
                  <a:moveTo>
                    <a:pt x="1319" y="2768"/>
                  </a:moveTo>
                  <a:cubicBezTo>
                    <a:pt x="581" y="2755"/>
                    <a:pt x="1" y="2135"/>
                    <a:pt x="15" y="1385"/>
                  </a:cubicBezTo>
                  <a:cubicBezTo>
                    <a:pt x="27" y="607"/>
                    <a:pt x="660" y="0"/>
                    <a:pt x="1438" y="27"/>
                  </a:cubicBezTo>
                  <a:cubicBezTo>
                    <a:pt x="2215" y="53"/>
                    <a:pt x="2756" y="620"/>
                    <a:pt x="2729" y="1397"/>
                  </a:cubicBezTo>
                  <a:cubicBezTo>
                    <a:pt x="2703" y="2188"/>
                    <a:pt x="2097" y="2782"/>
                    <a:pt x="1319" y="27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0"/>
            <p:cNvSpPr/>
            <p:nvPr/>
          </p:nvSpPr>
          <p:spPr>
            <a:xfrm>
              <a:off x="1369500" y="4762825"/>
              <a:ext cx="69525" cy="64600"/>
            </a:xfrm>
            <a:custGeom>
              <a:avLst/>
              <a:gdLst/>
              <a:ahLst/>
              <a:cxnLst/>
              <a:rect l="l" t="t" r="r" b="b"/>
              <a:pathLst>
                <a:path w="2781" h="2584" extrusionOk="0">
                  <a:moveTo>
                    <a:pt x="1516" y="13"/>
                  </a:moveTo>
                  <a:cubicBezTo>
                    <a:pt x="2254" y="0"/>
                    <a:pt x="2728" y="408"/>
                    <a:pt x="2754" y="1107"/>
                  </a:cubicBezTo>
                  <a:cubicBezTo>
                    <a:pt x="2781" y="1858"/>
                    <a:pt x="2043" y="2583"/>
                    <a:pt x="1252" y="2570"/>
                  </a:cubicBezTo>
                  <a:cubicBezTo>
                    <a:pt x="580" y="2570"/>
                    <a:pt x="1" y="2083"/>
                    <a:pt x="1" y="1542"/>
                  </a:cubicBezTo>
                  <a:cubicBezTo>
                    <a:pt x="1" y="659"/>
                    <a:pt x="633" y="27"/>
                    <a:pt x="1516"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0"/>
            <p:cNvSpPr/>
            <p:nvPr/>
          </p:nvSpPr>
          <p:spPr>
            <a:xfrm>
              <a:off x="1365550" y="5168075"/>
              <a:ext cx="59325" cy="123575"/>
            </a:xfrm>
            <a:custGeom>
              <a:avLst/>
              <a:gdLst/>
              <a:ahLst/>
              <a:cxnLst/>
              <a:rect l="l" t="t" r="r" b="b"/>
              <a:pathLst>
                <a:path w="2373" h="4943" extrusionOk="0">
                  <a:moveTo>
                    <a:pt x="2373" y="2965"/>
                  </a:moveTo>
                  <a:cubicBezTo>
                    <a:pt x="2373" y="3519"/>
                    <a:pt x="2320" y="3914"/>
                    <a:pt x="2188" y="4283"/>
                  </a:cubicBezTo>
                  <a:cubicBezTo>
                    <a:pt x="2069" y="4613"/>
                    <a:pt x="1845" y="4863"/>
                    <a:pt x="1450" y="4903"/>
                  </a:cubicBezTo>
                  <a:cubicBezTo>
                    <a:pt x="1041" y="4942"/>
                    <a:pt x="738" y="4745"/>
                    <a:pt x="567" y="4389"/>
                  </a:cubicBezTo>
                  <a:cubicBezTo>
                    <a:pt x="461" y="4165"/>
                    <a:pt x="382" y="3902"/>
                    <a:pt x="343" y="3651"/>
                  </a:cubicBezTo>
                  <a:cubicBezTo>
                    <a:pt x="198" y="2939"/>
                    <a:pt x="0" y="2227"/>
                    <a:pt x="53" y="1503"/>
                  </a:cubicBezTo>
                  <a:cubicBezTo>
                    <a:pt x="66" y="1239"/>
                    <a:pt x="106" y="976"/>
                    <a:pt x="185" y="725"/>
                  </a:cubicBezTo>
                  <a:cubicBezTo>
                    <a:pt x="396" y="92"/>
                    <a:pt x="976" y="1"/>
                    <a:pt x="1463" y="475"/>
                  </a:cubicBezTo>
                  <a:cubicBezTo>
                    <a:pt x="2214" y="1213"/>
                    <a:pt x="2333" y="2148"/>
                    <a:pt x="2373" y="29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0"/>
            <p:cNvSpPr/>
            <p:nvPr/>
          </p:nvSpPr>
          <p:spPr>
            <a:xfrm>
              <a:off x="1565200" y="5317325"/>
              <a:ext cx="77800" cy="92625"/>
            </a:xfrm>
            <a:custGeom>
              <a:avLst/>
              <a:gdLst/>
              <a:ahLst/>
              <a:cxnLst/>
              <a:rect l="l" t="t" r="r" b="b"/>
              <a:pathLst>
                <a:path w="3112" h="3705" extrusionOk="0">
                  <a:moveTo>
                    <a:pt x="1661" y="14"/>
                  </a:moveTo>
                  <a:cubicBezTo>
                    <a:pt x="2531" y="0"/>
                    <a:pt x="3111" y="673"/>
                    <a:pt x="2966" y="1437"/>
                  </a:cubicBezTo>
                  <a:cubicBezTo>
                    <a:pt x="2795" y="2281"/>
                    <a:pt x="2320" y="2966"/>
                    <a:pt x="1569" y="3414"/>
                  </a:cubicBezTo>
                  <a:cubicBezTo>
                    <a:pt x="1213" y="3625"/>
                    <a:pt x="844" y="3704"/>
                    <a:pt x="462" y="3479"/>
                  </a:cubicBezTo>
                  <a:cubicBezTo>
                    <a:pt x="66" y="3242"/>
                    <a:pt x="1" y="2873"/>
                    <a:pt x="27" y="2465"/>
                  </a:cubicBezTo>
                  <a:cubicBezTo>
                    <a:pt x="66" y="1793"/>
                    <a:pt x="277" y="1186"/>
                    <a:pt x="672" y="659"/>
                  </a:cubicBezTo>
                  <a:cubicBezTo>
                    <a:pt x="950" y="290"/>
                    <a:pt x="1319" y="53"/>
                    <a:pt x="1661"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0"/>
            <p:cNvSpPr/>
            <p:nvPr/>
          </p:nvSpPr>
          <p:spPr>
            <a:xfrm>
              <a:off x="1813300" y="5206300"/>
              <a:ext cx="53400" cy="104800"/>
            </a:xfrm>
            <a:custGeom>
              <a:avLst/>
              <a:gdLst/>
              <a:ahLst/>
              <a:cxnLst/>
              <a:rect l="l" t="t" r="r" b="b"/>
              <a:pathLst>
                <a:path w="2136" h="4192" extrusionOk="0">
                  <a:moveTo>
                    <a:pt x="0" y="2452"/>
                  </a:moveTo>
                  <a:cubicBezTo>
                    <a:pt x="40" y="2016"/>
                    <a:pt x="79" y="1635"/>
                    <a:pt x="119" y="1239"/>
                  </a:cubicBezTo>
                  <a:cubicBezTo>
                    <a:pt x="132" y="1120"/>
                    <a:pt x="132" y="988"/>
                    <a:pt x="185" y="856"/>
                  </a:cubicBezTo>
                  <a:cubicBezTo>
                    <a:pt x="330" y="408"/>
                    <a:pt x="910" y="0"/>
                    <a:pt x="1305" y="53"/>
                  </a:cubicBezTo>
                  <a:cubicBezTo>
                    <a:pt x="1687" y="106"/>
                    <a:pt x="1964" y="461"/>
                    <a:pt x="2030" y="1028"/>
                  </a:cubicBezTo>
                  <a:cubicBezTo>
                    <a:pt x="2135" y="1898"/>
                    <a:pt x="1964" y="2742"/>
                    <a:pt x="1608" y="3532"/>
                  </a:cubicBezTo>
                  <a:cubicBezTo>
                    <a:pt x="1411" y="3980"/>
                    <a:pt x="1068" y="4191"/>
                    <a:pt x="712" y="4112"/>
                  </a:cubicBezTo>
                  <a:cubicBezTo>
                    <a:pt x="290" y="4033"/>
                    <a:pt x="106" y="3730"/>
                    <a:pt x="53" y="3334"/>
                  </a:cubicBezTo>
                  <a:cubicBezTo>
                    <a:pt x="14" y="3032"/>
                    <a:pt x="14" y="2715"/>
                    <a:pt x="0" y="24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0"/>
            <p:cNvSpPr/>
            <p:nvPr/>
          </p:nvSpPr>
          <p:spPr>
            <a:xfrm>
              <a:off x="1396175" y="5313050"/>
              <a:ext cx="94925" cy="73475"/>
            </a:xfrm>
            <a:custGeom>
              <a:avLst/>
              <a:gdLst/>
              <a:ahLst/>
              <a:cxnLst/>
              <a:rect l="l" t="t" r="r" b="b"/>
              <a:pathLst>
                <a:path w="3797" h="2939" extrusionOk="0">
                  <a:moveTo>
                    <a:pt x="1069" y="2926"/>
                  </a:moveTo>
                  <a:cubicBezTo>
                    <a:pt x="422" y="2939"/>
                    <a:pt x="1" y="2438"/>
                    <a:pt x="132" y="1845"/>
                  </a:cubicBezTo>
                  <a:cubicBezTo>
                    <a:pt x="251" y="1305"/>
                    <a:pt x="594" y="949"/>
                    <a:pt x="1108" y="844"/>
                  </a:cubicBezTo>
                  <a:cubicBezTo>
                    <a:pt x="1464" y="777"/>
                    <a:pt x="1728" y="619"/>
                    <a:pt x="2004" y="422"/>
                  </a:cubicBezTo>
                  <a:cubicBezTo>
                    <a:pt x="2636" y="0"/>
                    <a:pt x="3163" y="0"/>
                    <a:pt x="3480" y="396"/>
                  </a:cubicBezTo>
                  <a:cubicBezTo>
                    <a:pt x="3796" y="804"/>
                    <a:pt x="3691" y="1318"/>
                    <a:pt x="3137" y="1832"/>
                  </a:cubicBezTo>
                  <a:cubicBezTo>
                    <a:pt x="2531" y="2385"/>
                    <a:pt x="1833" y="2781"/>
                    <a:pt x="1069" y="2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0"/>
            <p:cNvSpPr/>
            <p:nvPr/>
          </p:nvSpPr>
          <p:spPr>
            <a:xfrm>
              <a:off x="1945750" y="5262300"/>
              <a:ext cx="51425" cy="98525"/>
            </a:xfrm>
            <a:custGeom>
              <a:avLst/>
              <a:gdLst/>
              <a:ahLst/>
              <a:cxnLst/>
              <a:rect l="l" t="t" r="r" b="b"/>
              <a:pathLst>
                <a:path w="2057" h="3941" extrusionOk="0">
                  <a:moveTo>
                    <a:pt x="40" y="2280"/>
                  </a:moveTo>
                  <a:cubicBezTo>
                    <a:pt x="0" y="1779"/>
                    <a:pt x="67" y="1292"/>
                    <a:pt x="198" y="818"/>
                  </a:cubicBezTo>
                  <a:cubicBezTo>
                    <a:pt x="356" y="303"/>
                    <a:pt x="725" y="1"/>
                    <a:pt x="1147" y="27"/>
                  </a:cubicBezTo>
                  <a:cubicBezTo>
                    <a:pt x="1569" y="54"/>
                    <a:pt x="1872" y="370"/>
                    <a:pt x="1951" y="923"/>
                  </a:cubicBezTo>
                  <a:cubicBezTo>
                    <a:pt x="2056" y="1688"/>
                    <a:pt x="1964" y="2438"/>
                    <a:pt x="1713" y="3150"/>
                  </a:cubicBezTo>
                  <a:cubicBezTo>
                    <a:pt x="1543" y="3665"/>
                    <a:pt x="1121" y="3941"/>
                    <a:pt x="725" y="3875"/>
                  </a:cubicBezTo>
                  <a:cubicBezTo>
                    <a:pt x="277" y="3809"/>
                    <a:pt x="0" y="3427"/>
                    <a:pt x="14" y="2834"/>
                  </a:cubicBezTo>
                  <a:cubicBezTo>
                    <a:pt x="14" y="2649"/>
                    <a:pt x="26" y="2465"/>
                    <a:pt x="40" y="2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0"/>
            <p:cNvSpPr/>
            <p:nvPr/>
          </p:nvSpPr>
          <p:spPr>
            <a:xfrm>
              <a:off x="1479200" y="5173350"/>
              <a:ext cx="54050" cy="92925"/>
            </a:xfrm>
            <a:custGeom>
              <a:avLst/>
              <a:gdLst/>
              <a:ahLst/>
              <a:cxnLst/>
              <a:rect l="l" t="t" r="r" b="b"/>
              <a:pathLst>
                <a:path w="2162" h="3717" extrusionOk="0">
                  <a:moveTo>
                    <a:pt x="2162" y="2333"/>
                  </a:moveTo>
                  <a:cubicBezTo>
                    <a:pt x="2136" y="2504"/>
                    <a:pt x="2136" y="2675"/>
                    <a:pt x="2097" y="2860"/>
                  </a:cubicBezTo>
                  <a:cubicBezTo>
                    <a:pt x="2004" y="3322"/>
                    <a:pt x="1740" y="3624"/>
                    <a:pt x="1371" y="3664"/>
                  </a:cubicBezTo>
                  <a:cubicBezTo>
                    <a:pt x="1016" y="3717"/>
                    <a:pt x="686" y="3492"/>
                    <a:pt x="475" y="3044"/>
                  </a:cubicBezTo>
                  <a:cubicBezTo>
                    <a:pt x="199" y="2425"/>
                    <a:pt x="146" y="1753"/>
                    <a:pt x="53" y="1094"/>
                  </a:cubicBezTo>
                  <a:cubicBezTo>
                    <a:pt x="1" y="646"/>
                    <a:pt x="331" y="224"/>
                    <a:pt x="686" y="132"/>
                  </a:cubicBezTo>
                  <a:cubicBezTo>
                    <a:pt x="1121" y="0"/>
                    <a:pt x="1503" y="185"/>
                    <a:pt x="1780" y="672"/>
                  </a:cubicBezTo>
                  <a:cubicBezTo>
                    <a:pt x="2057" y="1187"/>
                    <a:pt x="2109" y="1753"/>
                    <a:pt x="2162" y="23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8" name="Google Shape;6728;p40">
            <a:hlinkClick r:id="rId5"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733;p41">
            <a:extLst>
              <a:ext uri="{FF2B5EF4-FFF2-40B4-BE49-F238E27FC236}">
                <a16:creationId xmlns:a16="http://schemas.microsoft.com/office/drawing/2014/main" id="{26258DD1-0248-9B59-7C1D-37A68BD8193E}"/>
              </a:ext>
            </a:extLst>
          </p:cNvPr>
          <p:cNvSpPr/>
          <p:nvPr/>
        </p:nvSpPr>
        <p:spPr>
          <a:xfrm>
            <a:off x="1512575" y="3100219"/>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6785;p41">
            <a:extLst>
              <a:ext uri="{FF2B5EF4-FFF2-40B4-BE49-F238E27FC236}">
                <a16:creationId xmlns:a16="http://schemas.microsoft.com/office/drawing/2014/main" id="{C2F5DF84-BC31-0436-35AB-42A3B368F285}"/>
              </a:ext>
            </a:extLst>
          </p:cNvPr>
          <p:cNvGrpSpPr/>
          <p:nvPr/>
        </p:nvGrpSpPr>
        <p:grpSpPr>
          <a:xfrm>
            <a:off x="879293" y="4350324"/>
            <a:ext cx="1022728" cy="124757"/>
            <a:chOff x="1122396" y="4223204"/>
            <a:chExt cx="1950282" cy="237904"/>
          </a:xfrm>
        </p:grpSpPr>
        <p:sp>
          <p:nvSpPr>
            <p:cNvPr id="4" name="Google Shape;6786;p41">
              <a:extLst>
                <a:ext uri="{FF2B5EF4-FFF2-40B4-BE49-F238E27FC236}">
                  <a16:creationId xmlns:a16="http://schemas.microsoft.com/office/drawing/2014/main" id="{814A339F-7C0C-59E4-9B9A-F02FC07279E2}"/>
                </a:ext>
              </a:extLst>
            </p:cNvPr>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787;p41">
              <a:extLst>
                <a:ext uri="{FF2B5EF4-FFF2-40B4-BE49-F238E27FC236}">
                  <a16:creationId xmlns:a16="http://schemas.microsoft.com/office/drawing/2014/main" id="{E2168AC1-B716-19B3-E4AE-EF60B7F0FE1F}"/>
                </a:ext>
              </a:extLst>
            </p:cNvPr>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788;p41">
              <a:extLst>
                <a:ext uri="{FF2B5EF4-FFF2-40B4-BE49-F238E27FC236}">
                  <a16:creationId xmlns:a16="http://schemas.microsoft.com/office/drawing/2014/main" id="{173DAC8F-7669-71B4-74ED-E28086A11EAF}"/>
                </a:ext>
              </a:extLst>
            </p:cNvPr>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789;p41">
              <a:extLst>
                <a:ext uri="{FF2B5EF4-FFF2-40B4-BE49-F238E27FC236}">
                  <a16:creationId xmlns:a16="http://schemas.microsoft.com/office/drawing/2014/main" id="{261B9E1F-4100-63FA-F020-382A7017D923}"/>
                </a:ext>
              </a:extLst>
            </p:cNvPr>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90;p41">
              <a:extLst>
                <a:ext uri="{FF2B5EF4-FFF2-40B4-BE49-F238E27FC236}">
                  <a16:creationId xmlns:a16="http://schemas.microsoft.com/office/drawing/2014/main" id="{46974CC6-A5FC-CE33-29BA-F7FFB19FDBD7}"/>
                </a:ext>
              </a:extLst>
            </p:cNvPr>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91;p41">
              <a:extLst>
                <a:ext uri="{FF2B5EF4-FFF2-40B4-BE49-F238E27FC236}">
                  <a16:creationId xmlns:a16="http://schemas.microsoft.com/office/drawing/2014/main" id="{1365A01F-13D7-58C0-8E7B-1DB973B9B81F}"/>
                </a:ext>
              </a:extLst>
            </p:cNvPr>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92;p41">
              <a:extLst>
                <a:ext uri="{FF2B5EF4-FFF2-40B4-BE49-F238E27FC236}">
                  <a16:creationId xmlns:a16="http://schemas.microsoft.com/office/drawing/2014/main" id="{834846F5-70A2-5779-332C-99940751B000}"/>
                </a:ext>
              </a:extLst>
            </p:cNvPr>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93;p41">
              <a:extLst>
                <a:ext uri="{FF2B5EF4-FFF2-40B4-BE49-F238E27FC236}">
                  <a16:creationId xmlns:a16="http://schemas.microsoft.com/office/drawing/2014/main" id="{D763711E-75D1-B725-E7D1-CA06AB723F81}"/>
                </a:ext>
              </a:extLst>
            </p:cNvPr>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94;p41">
              <a:extLst>
                <a:ext uri="{FF2B5EF4-FFF2-40B4-BE49-F238E27FC236}">
                  <a16:creationId xmlns:a16="http://schemas.microsoft.com/office/drawing/2014/main" id="{E5A218D6-1BF5-BAAF-DC82-D7BB38731ADF}"/>
                </a:ext>
              </a:extLst>
            </p:cNvPr>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95;p41">
              <a:extLst>
                <a:ext uri="{FF2B5EF4-FFF2-40B4-BE49-F238E27FC236}">
                  <a16:creationId xmlns:a16="http://schemas.microsoft.com/office/drawing/2014/main" id="{3A656533-F267-3EFA-5E1E-E9074935FBDB}"/>
                </a:ext>
              </a:extLst>
            </p:cNvPr>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815;p41">
            <a:extLst>
              <a:ext uri="{FF2B5EF4-FFF2-40B4-BE49-F238E27FC236}">
                <a16:creationId xmlns:a16="http://schemas.microsoft.com/office/drawing/2014/main" id="{41BAEC15-F0D8-408A-114C-8DBAB863B84F}"/>
              </a:ext>
            </a:extLst>
          </p:cNvPr>
          <p:cNvGrpSpPr/>
          <p:nvPr/>
        </p:nvGrpSpPr>
        <p:grpSpPr>
          <a:xfrm>
            <a:off x="1806099" y="3118118"/>
            <a:ext cx="882493" cy="1289633"/>
            <a:chOff x="2740024" y="1516055"/>
            <a:chExt cx="882493" cy="1289633"/>
          </a:xfrm>
        </p:grpSpPr>
        <p:sp>
          <p:nvSpPr>
            <p:cNvPr id="15" name="Google Shape;6816;p41">
              <a:extLst>
                <a:ext uri="{FF2B5EF4-FFF2-40B4-BE49-F238E27FC236}">
                  <a16:creationId xmlns:a16="http://schemas.microsoft.com/office/drawing/2014/main" id="{BA6E3D38-CC19-5377-5DF6-28755715F0A3}"/>
                </a:ext>
              </a:extLst>
            </p:cNvPr>
            <p:cNvSpPr/>
            <p:nvPr/>
          </p:nvSpPr>
          <p:spPr>
            <a:xfrm>
              <a:off x="2740024" y="1516055"/>
              <a:ext cx="882493" cy="1289633"/>
            </a:xfrm>
            <a:custGeom>
              <a:avLst/>
              <a:gdLst/>
              <a:ahLst/>
              <a:cxnLst/>
              <a:rect l="l" t="t" r="r" b="b"/>
              <a:pathLst>
                <a:path w="40223" h="58780" extrusionOk="0">
                  <a:moveTo>
                    <a:pt x="6629" y="9173"/>
                  </a:moveTo>
                  <a:cubicBezTo>
                    <a:pt x="6247" y="8751"/>
                    <a:pt x="5904" y="8382"/>
                    <a:pt x="5601" y="8013"/>
                  </a:cubicBezTo>
                  <a:cubicBezTo>
                    <a:pt x="5390" y="7764"/>
                    <a:pt x="5232" y="7486"/>
                    <a:pt x="5390" y="7144"/>
                  </a:cubicBezTo>
                  <a:cubicBezTo>
                    <a:pt x="5548" y="6815"/>
                    <a:pt x="5852" y="6762"/>
                    <a:pt x="6181" y="6762"/>
                  </a:cubicBezTo>
                  <a:lnTo>
                    <a:pt x="8210" y="6762"/>
                  </a:lnTo>
                  <a:cubicBezTo>
                    <a:pt x="8118" y="6235"/>
                    <a:pt x="8078" y="5694"/>
                    <a:pt x="8092" y="5167"/>
                  </a:cubicBezTo>
                  <a:cubicBezTo>
                    <a:pt x="8105" y="4337"/>
                    <a:pt x="8368" y="4112"/>
                    <a:pt x="9226" y="4244"/>
                  </a:cubicBezTo>
                  <a:cubicBezTo>
                    <a:pt x="9818" y="4323"/>
                    <a:pt x="10359" y="4613"/>
                    <a:pt x="10925" y="4798"/>
                  </a:cubicBezTo>
                  <a:cubicBezTo>
                    <a:pt x="11387" y="4930"/>
                    <a:pt x="11716" y="4930"/>
                    <a:pt x="12125" y="4574"/>
                  </a:cubicBezTo>
                  <a:cubicBezTo>
                    <a:pt x="13469" y="3401"/>
                    <a:pt x="15130" y="2953"/>
                    <a:pt x="16856" y="2715"/>
                  </a:cubicBezTo>
                  <a:cubicBezTo>
                    <a:pt x="19452" y="2360"/>
                    <a:pt x="22048" y="2215"/>
                    <a:pt x="24671" y="2228"/>
                  </a:cubicBezTo>
                  <a:cubicBezTo>
                    <a:pt x="26253" y="2228"/>
                    <a:pt x="27741" y="1714"/>
                    <a:pt x="29112" y="884"/>
                  </a:cubicBezTo>
                  <a:cubicBezTo>
                    <a:pt x="29495" y="660"/>
                    <a:pt x="29864" y="422"/>
                    <a:pt x="30245" y="185"/>
                  </a:cubicBezTo>
                  <a:cubicBezTo>
                    <a:pt x="30483" y="41"/>
                    <a:pt x="30720" y="1"/>
                    <a:pt x="30971" y="159"/>
                  </a:cubicBezTo>
                  <a:cubicBezTo>
                    <a:pt x="31247" y="343"/>
                    <a:pt x="31326" y="607"/>
                    <a:pt x="31273" y="910"/>
                  </a:cubicBezTo>
                  <a:lnTo>
                    <a:pt x="30760" y="3283"/>
                  </a:lnTo>
                  <a:cubicBezTo>
                    <a:pt x="30734" y="3388"/>
                    <a:pt x="30720" y="3480"/>
                    <a:pt x="30694" y="3625"/>
                  </a:cubicBezTo>
                  <a:cubicBezTo>
                    <a:pt x="31616" y="3573"/>
                    <a:pt x="32473" y="3388"/>
                    <a:pt x="33317" y="3098"/>
                  </a:cubicBezTo>
                  <a:cubicBezTo>
                    <a:pt x="33830" y="2914"/>
                    <a:pt x="34357" y="2742"/>
                    <a:pt x="34858" y="2557"/>
                  </a:cubicBezTo>
                  <a:cubicBezTo>
                    <a:pt x="35794" y="2202"/>
                    <a:pt x="36216" y="2715"/>
                    <a:pt x="35992" y="3612"/>
                  </a:cubicBezTo>
                  <a:cubicBezTo>
                    <a:pt x="35702" y="4798"/>
                    <a:pt x="35452" y="6010"/>
                    <a:pt x="34990" y="7144"/>
                  </a:cubicBezTo>
                  <a:cubicBezTo>
                    <a:pt x="34951" y="7236"/>
                    <a:pt x="34925" y="7342"/>
                    <a:pt x="34885" y="7486"/>
                  </a:cubicBezTo>
                  <a:cubicBezTo>
                    <a:pt x="35425" y="7474"/>
                    <a:pt x="35873" y="7263"/>
                    <a:pt x="36322" y="7117"/>
                  </a:cubicBezTo>
                  <a:cubicBezTo>
                    <a:pt x="36993" y="6894"/>
                    <a:pt x="37652" y="6643"/>
                    <a:pt x="38337" y="6458"/>
                  </a:cubicBezTo>
                  <a:cubicBezTo>
                    <a:pt x="39063" y="6261"/>
                    <a:pt x="39524" y="6669"/>
                    <a:pt x="39286" y="7381"/>
                  </a:cubicBezTo>
                  <a:cubicBezTo>
                    <a:pt x="38627" y="9410"/>
                    <a:pt x="38140" y="11519"/>
                    <a:pt x="36650" y="13180"/>
                  </a:cubicBezTo>
                  <a:cubicBezTo>
                    <a:pt x="36440" y="13404"/>
                    <a:pt x="36295" y="13641"/>
                    <a:pt x="36348" y="14010"/>
                  </a:cubicBezTo>
                  <a:cubicBezTo>
                    <a:pt x="36598" y="15525"/>
                    <a:pt x="36914" y="17042"/>
                    <a:pt x="36782" y="18623"/>
                  </a:cubicBezTo>
                  <a:cubicBezTo>
                    <a:pt x="37019" y="18583"/>
                    <a:pt x="37191" y="18557"/>
                    <a:pt x="37362" y="18530"/>
                  </a:cubicBezTo>
                  <a:cubicBezTo>
                    <a:pt x="37968" y="18451"/>
                    <a:pt x="38457" y="18702"/>
                    <a:pt x="38733" y="19229"/>
                  </a:cubicBezTo>
                  <a:cubicBezTo>
                    <a:pt x="39339" y="20454"/>
                    <a:pt x="39682" y="21733"/>
                    <a:pt x="39326" y="23090"/>
                  </a:cubicBezTo>
                  <a:cubicBezTo>
                    <a:pt x="38996" y="24369"/>
                    <a:pt x="37916" y="25213"/>
                    <a:pt x="36559" y="25292"/>
                  </a:cubicBezTo>
                  <a:cubicBezTo>
                    <a:pt x="36492" y="26069"/>
                    <a:pt x="36322" y="26859"/>
                    <a:pt x="36216" y="27650"/>
                  </a:cubicBezTo>
                  <a:cubicBezTo>
                    <a:pt x="35833" y="30286"/>
                    <a:pt x="34647" y="32540"/>
                    <a:pt x="33027" y="34609"/>
                  </a:cubicBezTo>
                  <a:cubicBezTo>
                    <a:pt x="32802" y="34899"/>
                    <a:pt x="32579" y="35189"/>
                    <a:pt x="32328" y="35452"/>
                  </a:cubicBezTo>
                  <a:cubicBezTo>
                    <a:pt x="32078" y="35703"/>
                    <a:pt x="32143" y="35861"/>
                    <a:pt x="32368" y="36098"/>
                  </a:cubicBezTo>
                  <a:cubicBezTo>
                    <a:pt x="33923" y="37798"/>
                    <a:pt x="35280" y="39643"/>
                    <a:pt x="36466" y="41607"/>
                  </a:cubicBezTo>
                  <a:cubicBezTo>
                    <a:pt x="37086" y="42648"/>
                    <a:pt x="37587" y="43742"/>
                    <a:pt x="38008" y="44862"/>
                  </a:cubicBezTo>
                  <a:cubicBezTo>
                    <a:pt x="38799" y="46932"/>
                    <a:pt x="39550" y="49014"/>
                    <a:pt x="40012" y="51188"/>
                  </a:cubicBezTo>
                  <a:cubicBezTo>
                    <a:pt x="40209" y="52151"/>
                    <a:pt x="40223" y="53112"/>
                    <a:pt x="40143" y="54075"/>
                  </a:cubicBezTo>
                  <a:cubicBezTo>
                    <a:pt x="40103" y="54667"/>
                    <a:pt x="39827" y="55036"/>
                    <a:pt x="39260" y="55221"/>
                  </a:cubicBezTo>
                  <a:cubicBezTo>
                    <a:pt x="35254" y="56605"/>
                    <a:pt x="31234" y="57818"/>
                    <a:pt x="26964" y="58094"/>
                  </a:cubicBezTo>
                  <a:cubicBezTo>
                    <a:pt x="24223" y="58278"/>
                    <a:pt x="21495" y="58542"/>
                    <a:pt x="18753" y="58647"/>
                  </a:cubicBezTo>
                  <a:cubicBezTo>
                    <a:pt x="15367" y="58779"/>
                    <a:pt x="11979" y="58647"/>
                    <a:pt x="8593" y="58331"/>
                  </a:cubicBezTo>
                  <a:cubicBezTo>
                    <a:pt x="6128" y="58108"/>
                    <a:pt x="3769" y="57475"/>
                    <a:pt x="1371" y="57039"/>
                  </a:cubicBezTo>
                  <a:cubicBezTo>
                    <a:pt x="501" y="56881"/>
                    <a:pt x="250" y="56512"/>
                    <a:pt x="343" y="55590"/>
                  </a:cubicBezTo>
                  <a:cubicBezTo>
                    <a:pt x="540" y="53692"/>
                    <a:pt x="988" y="51834"/>
                    <a:pt x="1476" y="49989"/>
                  </a:cubicBezTo>
                  <a:cubicBezTo>
                    <a:pt x="2332" y="46733"/>
                    <a:pt x="3664" y="43690"/>
                    <a:pt x="5588" y="40922"/>
                  </a:cubicBezTo>
                  <a:cubicBezTo>
                    <a:pt x="6142" y="40131"/>
                    <a:pt x="6576" y="39261"/>
                    <a:pt x="7064" y="38431"/>
                  </a:cubicBezTo>
                  <a:cubicBezTo>
                    <a:pt x="7222" y="38181"/>
                    <a:pt x="7209" y="38035"/>
                    <a:pt x="7011" y="37824"/>
                  </a:cubicBezTo>
                  <a:cubicBezTo>
                    <a:pt x="6695" y="37522"/>
                    <a:pt x="6392" y="37179"/>
                    <a:pt x="6115" y="36849"/>
                  </a:cubicBezTo>
                  <a:cubicBezTo>
                    <a:pt x="4441" y="34846"/>
                    <a:pt x="3334" y="32567"/>
                    <a:pt x="2701" y="30049"/>
                  </a:cubicBezTo>
                  <a:cubicBezTo>
                    <a:pt x="2332" y="28520"/>
                    <a:pt x="1898" y="27018"/>
                    <a:pt x="1884" y="25436"/>
                  </a:cubicBezTo>
                  <a:cubicBezTo>
                    <a:pt x="1872" y="25146"/>
                    <a:pt x="1793" y="25041"/>
                    <a:pt x="1489" y="25002"/>
                  </a:cubicBezTo>
                  <a:cubicBezTo>
                    <a:pt x="698" y="24870"/>
                    <a:pt x="237" y="24329"/>
                    <a:pt x="145" y="23565"/>
                  </a:cubicBezTo>
                  <a:cubicBezTo>
                    <a:pt x="0" y="22510"/>
                    <a:pt x="158" y="21482"/>
                    <a:pt x="580" y="20507"/>
                  </a:cubicBezTo>
                  <a:cubicBezTo>
                    <a:pt x="659" y="20336"/>
                    <a:pt x="738" y="20152"/>
                    <a:pt x="870" y="20046"/>
                  </a:cubicBezTo>
                  <a:cubicBezTo>
                    <a:pt x="1424" y="19651"/>
                    <a:pt x="1463" y="19084"/>
                    <a:pt x="1503" y="18465"/>
                  </a:cubicBezTo>
                  <a:cubicBezTo>
                    <a:pt x="1687" y="15578"/>
                    <a:pt x="3110" y="13220"/>
                    <a:pt x="4903" y="11058"/>
                  </a:cubicBezTo>
                  <a:cubicBezTo>
                    <a:pt x="5430" y="10412"/>
                    <a:pt x="6023" y="9832"/>
                    <a:pt x="6629" y="9173"/>
                  </a:cubicBezTo>
                  <a:close/>
                </a:path>
              </a:pathLst>
            </a:custGeom>
            <a:solidFill>
              <a:schemeClr val="dk1"/>
            </a:solidFill>
            <a:ln>
              <a:noFill/>
            </a:ln>
            <a:effectLst>
              <a:outerShdw dist="47625"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17;p41">
              <a:extLst>
                <a:ext uri="{FF2B5EF4-FFF2-40B4-BE49-F238E27FC236}">
                  <a16:creationId xmlns:a16="http://schemas.microsoft.com/office/drawing/2014/main" id="{E520C411-01CB-5101-2F1A-790A711FE17D}"/>
                </a:ext>
              </a:extLst>
            </p:cNvPr>
            <p:cNvSpPr/>
            <p:nvPr/>
          </p:nvSpPr>
          <p:spPr>
            <a:xfrm>
              <a:off x="2768063" y="1847724"/>
              <a:ext cx="813667" cy="569913"/>
            </a:xfrm>
            <a:custGeom>
              <a:avLst/>
              <a:gdLst/>
              <a:ahLst/>
              <a:cxnLst/>
              <a:rect l="l" t="t" r="r" b="b"/>
              <a:pathLst>
                <a:path w="37086" h="25976" extrusionOk="0">
                  <a:moveTo>
                    <a:pt x="8633" y="0"/>
                  </a:moveTo>
                  <a:cubicBezTo>
                    <a:pt x="9345" y="449"/>
                    <a:pt x="9924" y="1028"/>
                    <a:pt x="10557" y="1516"/>
                  </a:cubicBezTo>
                  <a:cubicBezTo>
                    <a:pt x="11914" y="2543"/>
                    <a:pt x="13469" y="3018"/>
                    <a:pt x="15117" y="3255"/>
                  </a:cubicBezTo>
                  <a:cubicBezTo>
                    <a:pt x="15578" y="3322"/>
                    <a:pt x="16039" y="3387"/>
                    <a:pt x="16514" y="3401"/>
                  </a:cubicBezTo>
                  <a:cubicBezTo>
                    <a:pt x="17384" y="3413"/>
                    <a:pt x="17686" y="3005"/>
                    <a:pt x="17502" y="2148"/>
                  </a:cubicBezTo>
                  <a:cubicBezTo>
                    <a:pt x="17449" y="1872"/>
                    <a:pt x="17305" y="1608"/>
                    <a:pt x="17370" y="1305"/>
                  </a:cubicBezTo>
                  <a:cubicBezTo>
                    <a:pt x="17581" y="1199"/>
                    <a:pt x="17700" y="1384"/>
                    <a:pt x="17844" y="1463"/>
                  </a:cubicBezTo>
                  <a:cubicBezTo>
                    <a:pt x="20125" y="2663"/>
                    <a:pt x="22523" y="3492"/>
                    <a:pt x="25107" y="3756"/>
                  </a:cubicBezTo>
                  <a:cubicBezTo>
                    <a:pt x="25831" y="3835"/>
                    <a:pt x="26556" y="3914"/>
                    <a:pt x="27281" y="3954"/>
                  </a:cubicBezTo>
                  <a:cubicBezTo>
                    <a:pt x="27795" y="3981"/>
                    <a:pt x="28349" y="4007"/>
                    <a:pt x="28744" y="3559"/>
                  </a:cubicBezTo>
                  <a:cubicBezTo>
                    <a:pt x="28941" y="3348"/>
                    <a:pt x="29060" y="3532"/>
                    <a:pt x="29192" y="3624"/>
                  </a:cubicBezTo>
                  <a:cubicBezTo>
                    <a:pt x="29811" y="4072"/>
                    <a:pt x="30405" y="4534"/>
                    <a:pt x="31023" y="4982"/>
                  </a:cubicBezTo>
                  <a:cubicBezTo>
                    <a:pt x="31696" y="5483"/>
                    <a:pt x="32447" y="5852"/>
                    <a:pt x="33225" y="6142"/>
                  </a:cubicBezTo>
                  <a:cubicBezTo>
                    <a:pt x="33923" y="6392"/>
                    <a:pt x="34134" y="6339"/>
                    <a:pt x="34555" y="5747"/>
                  </a:cubicBezTo>
                  <a:cubicBezTo>
                    <a:pt x="34806" y="5404"/>
                    <a:pt x="35096" y="5100"/>
                    <a:pt x="35413" y="4850"/>
                  </a:cubicBezTo>
                  <a:cubicBezTo>
                    <a:pt x="36019" y="4376"/>
                    <a:pt x="36400" y="4508"/>
                    <a:pt x="36611" y="5232"/>
                  </a:cubicBezTo>
                  <a:cubicBezTo>
                    <a:pt x="36690" y="5469"/>
                    <a:pt x="36757" y="5733"/>
                    <a:pt x="36796" y="5984"/>
                  </a:cubicBezTo>
                  <a:cubicBezTo>
                    <a:pt x="37086" y="7592"/>
                    <a:pt x="36690" y="8421"/>
                    <a:pt x="35267" y="9238"/>
                  </a:cubicBezTo>
                  <a:cubicBezTo>
                    <a:pt x="35162" y="9305"/>
                    <a:pt x="35056" y="9358"/>
                    <a:pt x="34912" y="9370"/>
                  </a:cubicBezTo>
                  <a:cubicBezTo>
                    <a:pt x="34186" y="9449"/>
                    <a:pt x="34068" y="9528"/>
                    <a:pt x="34016" y="10240"/>
                  </a:cubicBezTo>
                  <a:cubicBezTo>
                    <a:pt x="33963" y="11044"/>
                    <a:pt x="33778" y="11835"/>
                    <a:pt x="33633" y="12626"/>
                  </a:cubicBezTo>
                  <a:cubicBezTo>
                    <a:pt x="33422" y="13772"/>
                    <a:pt x="33093" y="14866"/>
                    <a:pt x="32526" y="15881"/>
                  </a:cubicBezTo>
                  <a:cubicBezTo>
                    <a:pt x="31155" y="18332"/>
                    <a:pt x="29403" y="20493"/>
                    <a:pt x="27254" y="22326"/>
                  </a:cubicBezTo>
                  <a:cubicBezTo>
                    <a:pt x="26556" y="22918"/>
                    <a:pt x="25752" y="23366"/>
                    <a:pt x="24908" y="23723"/>
                  </a:cubicBezTo>
                  <a:cubicBezTo>
                    <a:pt x="23578" y="24263"/>
                    <a:pt x="22299" y="24909"/>
                    <a:pt x="20902" y="25278"/>
                  </a:cubicBezTo>
                  <a:cubicBezTo>
                    <a:pt x="18609" y="25884"/>
                    <a:pt x="16277" y="25976"/>
                    <a:pt x="13984" y="25633"/>
                  </a:cubicBezTo>
                  <a:cubicBezTo>
                    <a:pt x="11466" y="25264"/>
                    <a:pt x="9146" y="24329"/>
                    <a:pt x="7222" y="22470"/>
                  </a:cubicBezTo>
                  <a:cubicBezTo>
                    <a:pt x="4955" y="20282"/>
                    <a:pt x="3414" y="17726"/>
                    <a:pt x="2610" y="14708"/>
                  </a:cubicBezTo>
                  <a:cubicBezTo>
                    <a:pt x="2228" y="13324"/>
                    <a:pt x="1740" y="11967"/>
                    <a:pt x="1622" y="10517"/>
                  </a:cubicBezTo>
                  <a:cubicBezTo>
                    <a:pt x="1569" y="9806"/>
                    <a:pt x="1133" y="9331"/>
                    <a:pt x="620" y="8936"/>
                  </a:cubicBezTo>
                  <a:cubicBezTo>
                    <a:pt x="146" y="8567"/>
                    <a:pt x="0" y="8131"/>
                    <a:pt x="40" y="7578"/>
                  </a:cubicBezTo>
                  <a:cubicBezTo>
                    <a:pt x="79" y="7103"/>
                    <a:pt x="106" y="6643"/>
                    <a:pt x="251" y="6181"/>
                  </a:cubicBezTo>
                  <a:cubicBezTo>
                    <a:pt x="369" y="5812"/>
                    <a:pt x="488" y="5364"/>
                    <a:pt x="936" y="5325"/>
                  </a:cubicBezTo>
                  <a:cubicBezTo>
                    <a:pt x="1384" y="5285"/>
                    <a:pt x="1555" y="5720"/>
                    <a:pt x="1687" y="6089"/>
                  </a:cubicBezTo>
                  <a:cubicBezTo>
                    <a:pt x="1964" y="6801"/>
                    <a:pt x="2161" y="7539"/>
                    <a:pt x="2293" y="8277"/>
                  </a:cubicBezTo>
                  <a:cubicBezTo>
                    <a:pt x="2399" y="8843"/>
                    <a:pt x="2530" y="9410"/>
                    <a:pt x="2768" y="9924"/>
                  </a:cubicBezTo>
                  <a:cubicBezTo>
                    <a:pt x="3031" y="10517"/>
                    <a:pt x="3519" y="10583"/>
                    <a:pt x="3901" y="10056"/>
                  </a:cubicBezTo>
                  <a:cubicBezTo>
                    <a:pt x="4059" y="9858"/>
                    <a:pt x="4178" y="9607"/>
                    <a:pt x="4284" y="9384"/>
                  </a:cubicBezTo>
                  <a:cubicBezTo>
                    <a:pt x="4811" y="8277"/>
                    <a:pt x="5324" y="7156"/>
                    <a:pt x="5852" y="6049"/>
                  </a:cubicBezTo>
                  <a:cubicBezTo>
                    <a:pt x="6036" y="5680"/>
                    <a:pt x="6221" y="5298"/>
                    <a:pt x="6458" y="4956"/>
                  </a:cubicBezTo>
                  <a:cubicBezTo>
                    <a:pt x="7420" y="3571"/>
                    <a:pt x="8118" y="2069"/>
                    <a:pt x="8435" y="396"/>
                  </a:cubicBezTo>
                  <a:cubicBezTo>
                    <a:pt x="8461" y="264"/>
                    <a:pt x="8475" y="132"/>
                    <a:pt x="8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18;p41">
              <a:extLst>
                <a:ext uri="{FF2B5EF4-FFF2-40B4-BE49-F238E27FC236}">
                  <a16:creationId xmlns:a16="http://schemas.microsoft.com/office/drawing/2014/main" id="{F9156776-CA04-5AC9-1F32-A7252C373E77}"/>
                </a:ext>
              </a:extLst>
            </p:cNvPr>
            <p:cNvSpPr/>
            <p:nvPr/>
          </p:nvSpPr>
          <p:spPr>
            <a:xfrm>
              <a:off x="2775304" y="2322795"/>
              <a:ext cx="822926" cy="454860"/>
            </a:xfrm>
            <a:custGeom>
              <a:avLst/>
              <a:gdLst/>
              <a:ahLst/>
              <a:cxnLst/>
              <a:rect l="l" t="t" r="r" b="b"/>
              <a:pathLst>
                <a:path w="37508" h="20732" extrusionOk="0">
                  <a:moveTo>
                    <a:pt x="8421" y="20322"/>
                  </a:moveTo>
                  <a:cubicBezTo>
                    <a:pt x="7328" y="20217"/>
                    <a:pt x="6286" y="20125"/>
                    <a:pt x="5245" y="20046"/>
                  </a:cubicBezTo>
                  <a:cubicBezTo>
                    <a:pt x="5034" y="20020"/>
                    <a:pt x="4955" y="19914"/>
                    <a:pt x="4889" y="19716"/>
                  </a:cubicBezTo>
                  <a:cubicBezTo>
                    <a:pt x="4757" y="19255"/>
                    <a:pt x="4481" y="18872"/>
                    <a:pt x="4151" y="18530"/>
                  </a:cubicBezTo>
                  <a:cubicBezTo>
                    <a:pt x="3822" y="18187"/>
                    <a:pt x="3427" y="17976"/>
                    <a:pt x="2952" y="18175"/>
                  </a:cubicBezTo>
                  <a:cubicBezTo>
                    <a:pt x="2504" y="18372"/>
                    <a:pt x="2438" y="18781"/>
                    <a:pt x="2530" y="19242"/>
                  </a:cubicBezTo>
                  <a:cubicBezTo>
                    <a:pt x="2543" y="19282"/>
                    <a:pt x="2504" y="19321"/>
                    <a:pt x="2478" y="19413"/>
                  </a:cubicBezTo>
                  <a:cubicBezTo>
                    <a:pt x="1752" y="19373"/>
                    <a:pt x="1054" y="19123"/>
                    <a:pt x="355" y="18992"/>
                  </a:cubicBezTo>
                  <a:cubicBezTo>
                    <a:pt x="0" y="18925"/>
                    <a:pt x="65" y="18649"/>
                    <a:pt x="106" y="18438"/>
                  </a:cubicBezTo>
                  <a:cubicBezTo>
                    <a:pt x="276" y="17516"/>
                    <a:pt x="434" y="16579"/>
                    <a:pt x="633" y="15671"/>
                  </a:cubicBezTo>
                  <a:cubicBezTo>
                    <a:pt x="817" y="14813"/>
                    <a:pt x="1041" y="13957"/>
                    <a:pt x="1252" y="13087"/>
                  </a:cubicBezTo>
                  <a:cubicBezTo>
                    <a:pt x="1568" y="13179"/>
                    <a:pt x="1634" y="13430"/>
                    <a:pt x="1779" y="13601"/>
                  </a:cubicBezTo>
                  <a:cubicBezTo>
                    <a:pt x="2148" y="14036"/>
                    <a:pt x="2530" y="14471"/>
                    <a:pt x="3058" y="14748"/>
                  </a:cubicBezTo>
                  <a:cubicBezTo>
                    <a:pt x="3927" y="15209"/>
                    <a:pt x="4704" y="14708"/>
                    <a:pt x="4665" y="13720"/>
                  </a:cubicBezTo>
                  <a:cubicBezTo>
                    <a:pt x="4652" y="13416"/>
                    <a:pt x="4573" y="13140"/>
                    <a:pt x="4441" y="12889"/>
                  </a:cubicBezTo>
                  <a:cubicBezTo>
                    <a:pt x="3927" y="11967"/>
                    <a:pt x="3334" y="11111"/>
                    <a:pt x="2359" y="10610"/>
                  </a:cubicBezTo>
                  <a:cubicBezTo>
                    <a:pt x="2148" y="10504"/>
                    <a:pt x="2109" y="10412"/>
                    <a:pt x="2200" y="10201"/>
                  </a:cubicBezTo>
                  <a:cubicBezTo>
                    <a:pt x="2979" y="8435"/>
                    <a:pt x="3637" y="6616"/>
                    <a:pt x="4850" y="4982"/>
                  </a:cubicBezTo>
                  <a:cubicBezTo>
                    <a:pt x="5061" y="5298"/>
                    <a:pt x="5179" y="5641"/>
                    <a:pt x="5416" y="5878"/>
                  </a:cubicBezTo>
                  <a:cubicBezTo>
                    <a:pt x="5759" y="6194"/>
                    <a:pt x="6101" y="6472"/>
                    <a:pt x="6602" y="6287"/>
                  </a:cubicBezTo>
                  <a:cubicBezTo>
                    <a:pt x="7011" y="6129"/>
                    <a:pt x="7275" y="5681"/>
                    <a:pt x="7235" y="5127"/>
                  </a:cubicBezTo>
                  <a:cubicBezTo>
                    <a:pt x="7169" y="4231"/>
                    <a:pt x="6721" y="3558"/>
                    <a:pt x="5878" y="3150"/>
                  </a:cubicBezTo>
                  <a:cubicBezTo>
                    <a:pt x="6036" y="2808"/>
                    <a:pt x="6180" y="2478"/>
                    <a:pt x="6379" y="2070"/>
                  </a:cubicBezTo>
                  <a:cubicBezTo>
                    <a:pt x="7340" y="3019"/>
                    <a:pt x="8474" y="3585"/>
                    <a:pt x="9594" y="4165"/>
                  </a:cubicBezTo>
                  <a:cubicBezTo>
                    <a:pt x="9832" y="4284"/>
                    <a:pt x="9779" y="4428"/>
                    <a:pt x="9765" y="4613"/>
                  </a:cubicBezTo>
                  <a:cubicBezTo>
                    <a:pt x="9712" y="5509"/>
                    <a:pt x="10187" y="6142"/>
                    <a:pt x="10872" y="6642"/>
                  </a:cubicBezTo>
                  <a:cubicBezTo>
                    <a:pt x="11202" y="6893"/>
                    <a:pt x="11584" y="6999"/>
                    <a:pt x="11967" y="6748"/>
                  </a:cubicBezTo>
                  <a:cubicBezTo>
                    <a:pt x="12348" y="6484"/>
                    <a:pt x="12348" y="6103"/>
                    <a:pt x="12309" y="5693"/>
                  </a:cubicBezTo>
                  <a:cubicBezTo>
                    <a:pt x="12283" y="5483"/>
                    <a:pt x="12111" y="5324"/>
                    <a:pt x="12151" y="5101"/>
                  </a:cubicBezTo>
                  <a:cubicBezTo>
                    <a:pt x="12559" y="5206"/>
                    <a:pt x="12559" y="5206"/>
                    <a:pt x="12626" y="5575"/>
                  </a:cubicBezTo>
                  <a:cubicBezTo>
                    <a:pt x="12823" y="6695"/>
                    <a:pt x="13232" y="7710"/>
                    <a:pt x="13917" y="8633"/>
                  </a:cubicBezTo>
                  <a:cubicBezTo>
                    <a:pt x="14945" y="10030"/>
                    <a:pt x="16381" y="10583"/>
                    <a:pt x="18029" y="10754"/>
                  </a:cubicBezTo>
                  <a:cubicBezTo>
                    <a:pt x="19439" y="10900"/>
                    <a:pt x="20876" y="10478"/>
                    <a:pt x="22575" y="9384"/>
                  </a:cubicBezTo>
                  <a:cubicBezTo>
                    <a:pt x="22865" y="9911"/>
                    <a:pt x="23155" y="10438"/>
                    <a:pt x="23564" y="10886"/>
                  </a:cubicBezTo>
                  <a:cubicBezTo>
                    <a:pt x="24091" y="11466"/>
                    <a:pt x="24631" y="11624"/>
                    <a:pt x="25067" y="11360"/>
                  </a:cubicBezTo>
                  <a:cubicBezTo>
                    <a:pt x="25475" y="11097"/>
                    <a:pt x="25646" y="10452"/>
                    <a:pt x="25422" y="9793"/>
                  </a:cubicBezTo>
                  <a:cubicBezTo>
                    <a:pt x="25172" y="9002"/>
                    <a:pt x="24724" y="8329"/>
                    <a:pt x="24039" y="7842"/>
                  </a:cubicBezTo>
                  <a:cubicBezTo>
                    <a:pt x="23828" y="7697"/>
                    <a:pt x="23788" y="7579"/>
                    <a:pt x="23893" y="7341"/>
                  </a:cubicBezTo>
                  <a:cubicBezTo>
                    <a:pt x="24341" y="6221"/>
                    <a:pt x="24631" y="5061"/>
                    <a:pt x="24631" y="3848"/>
                  </a:cubicBezTo>
                  <a:cubicBezTo>
                    <a:pt x="24631" y="3611"/>
                    <a:pt x="24698" y="3467"/>
                    <a:pt x="24935" y="3361"/>
                  </a:cubicBezTo>
                  <a:cubicBezTo>
                    <a:pt x="26727" y="2623"/>
                    <a:pt x="28242" y="1503"/>
                    <a:pt x="29613" y="0"/>
                  </a:cubicBezTo>
                  <a:cubicBezTo>
                    <a:pt x="30364" y="896"/>
                    <a:pt x="31142" y="1713"/>
                    <a:pt x="31748" y="2689"/>
                  </a:cubicBezTo>
                  <a:cubicBezTo>
                    <a:pt x="30825" y="3150"/>
                    <a:pt x="30681" y="3546"/>
                    <a:pt x="31062" y="4495"/>
                  </a:cubicBezTo>
                  <a:cubicBezTo>
                    <a:pt x="31273" y="5008"/>
                    <a:pt x="31537" y="5496"/>
                    <a:pt x="31893" y="5904"/>
                  </a:cubicBezTo>
                  <a:cubicBezTo>
                    <a:pt x="32565" y="6695"/>
                    <a:pt x="33106" y="6709"/>
                    <a:pt x="33883" y="5971"/>
                  </a:cubicBezTo>
                  <a:cubicBezTo>
                    <a:pt x="34489" y="6893"/>
                    <a:pt x="34872" y="7934"/>
                    <a:pt x="35253" y="8949"/>
                  </a:cubicBezTo>
                  <a:cubicBezTo>
                    <a:pt x="35926" y="10754"/>
                    <a:pt x="36598" y="12560"/>
                    <a:pt x="37019" y="14458"/>
                  </a:cubicBezTo>
                  <a:cubicBezTo>
                    <a:pt x="37072" y="14682"/>
                    <a:pt x="37125" y="14906"/>
                    <a:pt x="37165" y="15143"/>
                  </a:cubicBezTo>
                  <a:cubicBezTo>
                    <a:pt x="37507" y="17147"/>
                    <a:pt x="37428" y="17265"/>
                    <a:pt x="35438" y="17765"/>
                  </a:cubicBezTo>
                  <a:cubicBezTo>
                    <a:pt x="35253" y="17489"/>
                    <a:pt x="35095" y="17199"/>
                    <a:pt x="34884" y="16922"/>
                  </a:cubicBezTo>
                  <a:cubicBezTo>
                    <a:pt x="34726" y="16698"/>
                    <a:pt x="34529" y="16488"/>
                    <a:pt x="34318" y="16289"/>
                  </a:cubicBezTo>
                  <a:cubicBezTo>
                    <a:pt x="33804" y="15841"/>
                    <a:pt x="33277" y="15750"/>
                    <a:pt x="32895" y="16026"/>
                  </a:cubicBezTo>
                  <a:cubicBezTo>
                    <a:pt x="32552" y="16303"/>
                    <a:pt x="32499" y="16751"/>
                    <a:pt x="32763" y="17396"/>
                  </a:cubicBezTo>
                  <a:cubicBezTo>
                    <a:pt x="32907" y="17726"/>
                    <a:pt x="33092" y="18055"/>
                    <a:pt x="33264" y="18398"/>
                  </a:cubicBezTo>
                  <a:cubicBezTo>
                    <a:pt x="33211" y="18596"/>
                    <a:pt x="33000" y="18570"/>
                    <a:pt x="32842" y="18635"/>
                  </a:cubicBezTo>
                  <a:cubicBezTo>
                    <a:pt x="31023" y="19255"/>
                    <a:pt x="29152" y="19584"/>
                    <a:pt x="27267" y="19809"/>
                  </a:cubicBezTo>
                  <a:cubicBezTo>
                    <a:pt x="25158" y="20046"/>
                    <a:pt x="23050" y="20178"/>
                    <a:pt x="20941" y="20349"/>
                  </a:cubicBezTo>
                  <a:cubicBezTo>
                    <a:pt x="20744" y="20362"/>
                    <a:pt x="20533" y="20349"/>
                    <a:pt x="20322" y="20349"/>
                  </a:cubicBezTo>
                  <a:cubicBezTo>
                    <a:pt x="20480" y="19334"/>
                    <a:pt x="20124" y="18635"/>
                    <a:pt x="19228" y="18148"/>
                  </a:cubicBezTo>
                  <a:cubicBezTo>
                    <a:pt x="18846" y="17950"/>
                    <a:pt x="18437" y="17858"/>
                    <a:pt x="18055" y="18134"/>
                  </a:cubicBezTo>
                  <a:cubicBezTo>
                    <a:pt x="17660" y="18424"/>
                    <a:pt x="17593" y="18820"/>
                    <a:pt x="17673" y="19255"/>
                  </a:cubicBezTo>
                  <a:cubicBezTo>
                    <a:pt x="17752" y="19663"/>
                    <a:pt x="17936" y="20046"/>
                    <a:pt x="18108" y="20468"/>
                  </a:cubicBezTo>
                  <a:cubicBezTo>
                    <a:pt x="16513" y="20731"/>
                    <a:pt x="14958" y="20626"/>
                    <a:pt x="13390" y="20599"/>
                  </a:cubicBezTo>
                  <a:cubicBezTo>
                    <a:pt x="12823" y="20599"/>
                    <a:pt x="12243" y="20547"/>
                    <a:pt x="11677" y="20547"/>
                  </a:cubicBezTo>
                  <a:cubicBezTo>
                    <a:pt x="11360" y="20547"/>
                    <a:pt x="11229" y="20468"/>
                    <a:pt x="11162" y="20125"/>
                  </a:cubicBezTo>
                  <a:cubicBezTo>
                    <a:pt x="11018" y="19387"/>
                    <a:pt x="10701" y="18688"/>
                    <a:pt x="10240" y="18069"/>
                  </a:cubicBezTo>
                  <a:cubicBezTo>
                    <a:pt x="9726" y="17370"/>
                    <a:pt x="9067" y="17133"/>
                    <a:pt x="8500" y="17410"/>
                  </a:cubicBezTo>
                  <a:cubicBezTo>
                    <a:pt x="7934" y="17700"/>
                    <a:pt x="7723" y="18385"/>
                    <a:pt x="7987" y="19202"/>
                  </a:cubicBezTo>
                  <a:cubicBezTo>
                    <a:pt x="8092" y="19558"/>
                    <a:pt x="8250" y="19888"/>
                    <a:pt x="8421" y="20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19;p41">
              <a:extLst>
                <a:ext uri="{FF2B5EF4-FFF2-40B4-BE49-F238E27FC236}">
                  <a16:creationId xmlns:a16="http://schemas.microsoft.com/office/drawing/2014/main" id="{D64DDEEC-3D31-8ACD-F352-7E46AC657813}"/>
                </a:ext>
              </a:extLst>
            </p:cNvPr>
            <p:cNvSpPr/>
            <p:nvPr/>
          </p:nvSpPr>
          <p:spPr>
            <a:xfrm>
              <a:off x="3076586" y="2412728"/>
              <a:ext cx="215429" cy="124049"/>
            </a:xfrm>
            <a:custGeom>
              <a:avLst/>
              <a:gdLst/>
              <a:ahLst/>
              <a:cxnLst/>
              <a:rect l="l" t="t" r="r" b="b"/>
              <a:pathLst>
                <a:path w="9819" h="5654" extrusionOk="0">
                  <a:moveTo>
                    <a:pt x="1" y="1278"/>
                  </a:moveTo>
                  <a:cubicBezTo>
                    <a:pt x="3295" y="1476"/>
                    <a:pt x="6485" y="1357"/>
                    <a:pt x="9516" y="0"/>
                  </a:cubicBezTo>
                  <a:cubicBezTo>
                    <a:pt x="9818" y="2438"/>
                    <a:pt x="7973" y="4929"/>
                    <a:pt x="5601" y="5272"/>
                  </a:cubicBezTo>
                  <a:cubicBezTo>
                    <a:pt x="2821" y="5654"/>
                    <a:pt x="672" y="4244"/>
                    <a:pt x="1" y="12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20;p41">
              <a:extLst>
                <a:ext uri="{FF2B5EF4-FFF2-40B4-BE49-F238E27FC236}">
                  <a16:creationId xmlns:a16="http://schemas.microsoft.com/office/drawing/2014/main" id="{941A7653-F5C9-72B7-C19A-9012B51197D5}"/>
                </a:ext>
              </a:extLst>
            </p:cNvPr>
            <p:cNvSpPr/>
            <p:nvPr/>
          </p:nvSpPr>
          <p:spPr>
            <a:xfrm>
              <a:off x="3069916" y="2221015"/>
              <a:ext cx="205051" cy="101209"/>
            </a:xfrm>
            <a:custGeom>
              <a:avLst/>
              <a:gdLst/>
              <a:ahLst/>
              <a:cxnLst/>
              <a:rect l="l" t="t" r="r" b="b"/>
              <a:pathLst>
                <a:path w="9346" h="4613" extrusionOk="0">
                  <a:moveTo>
                    <a:pt x="3573" y="251"/>
                  </a:moveTo>
                  <a:cubicBezTo>
                    <a:pt x="5023" y="488"/>
                    <a:pt x="6432" y="0"/>
                    <a:pt x="7869" y="93"/>
                  </a:cubicBezTo>
                  <a:cubicBezTo>
                    <a:pt x="8159" y="106"/>
                    <a:pt x="8449" y="93"/>
                    <a:pt x="8725" y="185"/>
                  </a:cubicBezTo>
                  <a:cubicBezTo>
                    <a:pt x="9200" y="330"/>
                    <a:pt x="9345" y="633"/>
                    <a:pt x="9147" y="1068"/>
                  </a:cubicBezTo>
                  <a:cubicBezTo>
                    <a:pt x="7685" y="4337"/>
                    <a:pt x="4376" y="4613"/>
                    <a:pt x="2044" y="3493"/>
                  </a:cubicBezTo>
                  <a:cubicBezTo>
                    <a:pt x="1398" y="3189"/>
                    <a:pt x="858" y="2768"/>
                    <a:pt x="396" y="2202"/>
                  </a:cubicBezTo>
                  <a:cubicBezTo>
                    <a:pt x="1" y="1713"/>
                    <a:pt x="120" y="1174"/>
                    <a:pt x="54" y="659"/>
                  </a:cubicBezTo>
                  <a:cubicBezTo>
                    <a:pt x="15" y="436"/>
                    <a:pt x="291" y="409"/>
                    <a:pt x="463" y="395"/>
                  </a:cubicBezTo>
                  <a:cubicBezTo>
                    <a:pt x="1055" y="343"/>
                    <a:pt x="1649" y="290"/>
                    <a:pt x="2255" y="264"/>
                  </a:cubicBezTo>
                  <a:cubicBezTo>
                    <a:pt x="2689" y="237"/>
                    <a:pt x="3138" y="251"/>
                    <a:pt x="3573"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821;p41">
              <a:extLst>
                <a:ext uri="{FF2B5EF4-FFF2-40B4-BE49-F238E27FC236}">
                  <a16:creationId xmlns:a16="http://schemas.microsoft.com/office/drawing/2014/main" id="{B14FB414-CCF4-8A2D-5151-9D22B095B619}"/>
                </a:ext>
              </a:extLst>
            </p:cNvPr>
            <p:cNvSpPr/>
            <p:nvPr/>
          </p:nvSpPr>
          <p:spPr>
            <a:xfrm>
              <a:off x="2918419" y="2178780"/>
              <a:ext cx="83284" cy="86487"/>
            </a:xfrm>
            <a:custGeom>
              <a:avLst/>
              <a:gdLst/>
              <a:ahLst/>
              <a:cxnLst/>
              <a:rect l="l" t="t" r="r" b="b"/>
              <a:pathLst>
                <a:path w="3796" h="3942" extrusionOk="0">
                  <a:moveTo>
                    <a:pt x="3796" y="1793"/>
                  </a:moveTo>
                  <a:cubicBezTo>
                    <a:pt x="3796" y="2584"/>
                    <a:pt x="3282" y="3427"/>
                    <a:pt x="2610" y="3678"/>
                  </a:cubicBezTo>
                  <a:cubicBezTo>
                    <a:pt x="1885" y="3942"/>
                    <a:pt x="1279" y="3717"/>
                    <a:pt x="752" y="3190"/>
                  </a:cubicBezTo>
                  <a:cubicBezTo>
                    <a:pt x="172" y="2610"/>
                    <a:pt x="0" y="1754"/>
                    <a:pt x="316" y="1029"/>
                  </a:cubicBezTo>
                  <a:cubicBezTo>
                    <a:pt x="357" y="911"/>
                    <a:pt x="422" y="805"/>
                    <a:pt x="501" y="700"/>
                  </a:cubicBezTo>
                  <a:cubicBezTo>
                    <a:pt x="923" y="159"/>
                    <a:pt x="1845" y="1"/>
                    <a:pt x="2755" y="291"/>
                  </a:cubicBezTo>
                  <a:cubicBezTo>
                    <a:pt x="3374" y="502"/>
                    <a:pt x="3783" y="1108"/>
                    <a:pt x="3796" y="17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822;p41">
              <a:extLst>
                <a:ext uri="{FF2B5EF4-FFF2-40B4-BE49-F238E27FC236}">
                  <a16:creationId xmlns:a16="http://schemas.microsoft.com/office/drawing/2014/main" id="{D22267C4-8AF7-0845-97B1-A46112637154}"/>
                </a:ext>
              </a:extLst>
            </p:cNvPr>
            <p:cNvSpPr/>
            <p:nvPr/>
          </p:nvSpPr>
          <p:spPr>
            <a:xfrm>
              <a:off x="3338267" y="2171276"/>
              <a:ext cx="77799" cy="78392"/>
            </a:xfrm>
            <a:custGeom>
              <a:avLst/>
              <a:gdLst/>
              <a:ahLst/>
              <a:cxnLst/>
              <a:rect l="l" t="t" r="r" b="b"/>
              <a:pathLst>
                <a:path w="3546" h="3573" extrusionOk="0">
                  <a:moveTo>
                    <a:pt x="3506" y="1766"/>
                  </a:moveTo>
                  <a:cubicBezTo>
                    <a:pt x="3453" y="2755"/>
                    <a:pt x="2689" y="3572"/>
                    <a:pt x="1859" y="3520"/>
                  </a:cubicBezTo>
                  <a:cubicBezTo>
                    <a:pt x="923" y="3467"/>
                    <a:pt x="0" y="2610"/>
                    <a:pt x="26" y="1806"/>
                  </a:cubicBezTo>
                  <a:cubicBezTo>
                    <a:pt x="66" y="738"/>
                    <a:pt x="1002" y="0"/>
                    <a:pt x="2228" y="79"/>
                  </a:cubicBezTo>
                  <a:cubicBezTo>
                    <a:pt x="2978" y="132"/>
                    <a:pt x="3546" y="884"/>
                    <a:pt x="3506" y="1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823;p41">
              <a:extLst>
                <a:ext uri="{FF2B5EF4-FFF2-40B4-BE49-F238E27FC236}">
                  <a16:creationId xmlns:a16="http://schemas.microsoft.com/office/drawing/2014/main" id="{02E16B89-FC54-106E-3DD0-14FBD93A77AD}"/>
                </a:ext>
              </a:extLst>
            </p:cNvPr>
            <p:cNvSpPr/>
            <p:nvPr/>
          </p:nvSpPr>
          <p:spPr>
            <a:xfrm>
              <a:off x="3263385" y="2029587"/>
              <a:ext cx="152110" cy="61037"/>
            </a:xfrm>
            <a:custGeom>
              <a:avLst/>
              <a:gdLst/>
              <a:ahLst/>
              <a:cxnLst/>
              <a:rect l="l" t="t" r="r" b="b"/>
              <a:pathLst>
                <a:path w="6933" h="2782" extrusionOk="0">
                  <a:moveTo>
                    <a:pt x="2253" y="1292"/>
                  </a:moveTo>
                  <a:cubicBezTo>
                    <a:pt x="2543" y="1318"/>
                    <a:pt x="2821" y="1332"/>
                    <a:pt x="3110" y="1359"/>
                  </a:cubicBezTo>
                  <a:cubicBezTo>
                    <a:pt x="4007" y="1411"/>
                    <a:pt x="4810" y="1187"/>
                    <a:pt x="5443" y="501"/>
                  </a:cubicBezTo>
                  <a:cubicBezTo>
                    <a:pt x="5574" y="370"/>
                    <a:pt x="5720" y="264"/>
                    <a:pt x="5878" y="172"/>
                  </a:cubicBezTo>
                  <a:cubicBezTo>
                    <a:pt x="6154" y="14"/>
                    <a:pt x="6432" y="1"/>
                    <a:pt x="6669" y="238"/>
                  </a:cubicBezTo>
                  <a:cubicBezTo>
                    <a:pt x="6932" y="501"/>
                    <a:pt x="6919" y="818"/>
                    <a:pt x="6695" y="1081"/>
                  </a:cubicBezTo>
                  <a:cubicBezTo>
                    <a:pt x="6089" y="1859"/>
                    <a:pt x="5325" y="2478"/>
                    <a:pt x="4336" y="2624"/>
                  </a:cubicBezTo>
                  <a:cubicBezTo>
                    <a:pt x="3242" y="2782"/>
                    <a:pt x="2148" y="2689"/>
                    <a:pt x="1067" y="2413"/>
                  </a:cubicBezTo>
                  <a:cubicBezTo>
                    <a:pt x="923" y="2373"/>
                    <a:pt x="765" y="2320"/>
                    <a:pt x="633" y="2241"/>
                  </a:cubicBezTo>
                  <a:cubicBezTo>
                    <a:pt x="369" y="2097"/>
                    <a:pt x="0" y="1991"/>
                    <a:pt x="79" y="1582"/>
                  </a:cubicBezTo>
                  <a:cubicBezTo>
                    <a:pt x="171" y="1187"/>
                    <a:pt x="540" y="1213"/>
                    <a:pt x="844" y="1213"/>
                  </a:cubicBezTo>
                  <a:cubicBezTo>
                    <a:pt x="1318" y="1227"/>
                    <a:pt x="1779" y="1266"/>
                    <a:pt x="2253" y="12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24;p41">
              <a:extLst>
                <a:ext uri="{FF2B5EF4-FFF2-40B4-BE49-F238E27FC236}">
                  <a16:creationId xmlns:a16="http://schemas.microsoft.com/office/drawing/2014/main" id="{652F47E3-5531-9BDE-4217-19E33EB1BE36}"/>
                </a:ext>
              </a:extLst>
            </p:cNvPr>
            <p:cNvSpPr/>
            <p:nvPr/>
          </p:nvSpPr>
          <p:spPr>
            <a:xfrm>
              <a:off x="3145413" y="2033053"/>
              <a:ext cx="65930" cy="133922"/>
            </a:xfrm>
            <a:custGeom>
              <a:avLst/>
              <a:gdLst/>
              <a:ahLst/>
              <a:cxnLst/>
              <a:rect l="l" t="t" r="r" b="b"/>
              <a:pathLst>
                <a:path w="3005" h="6104" extrusionOk="0">
                  <a:moveTo>
                    <a:pt x="2926" y="4469"/>
                  </a:moveTo>
                  <a:cubicBezTo>
                    <a:pt x="3005" y="5471"/>
                    <a:pt x="2768" y="5787"/>
                    <a:pt x="1793" y="5958"/>
                  </a:cubicBezTo>
                  <a:cubicBezTo>
                    <a:pt x="1397" y="6010"/>
                    <a:pt x="1014" y="6103"/>
                    <a:pt x="619" y="6024"/>
                  </a:cubicBezTo>
                  <a:cubicBezTo>
                    <a:pt x="316" y="5958"/>
                    <a:pt x="53" y="5852"/>
                    <a:pt x="27" y="5497"/>
                  </a:cubicBezTo>
                  <a:cubicBezTo>
                    <a:pt x="0" y="5154"/>
                    <a:pt x="250" y="5009"/>
                    <a:pt x="540" y="4903"/>
                  </a:cubicBezTo>
                  <a:cubicBezTo>
                    <a:pt x="633" y="4877"/>
                    <a:pt x="751" y="4864"/>
                    <a:pt x="844" y="4851"/>
                  </a:cubicBezTo>
                  <a:cubicBezTo>
                    <a:pt x="1793" y="4719"/>
                    <a:pt x="1805" y="4719"/>
                    <a:pt x="1740" y="3731"/>
                  </a:cubicBezTo>
                  <a:cubicBezTo>
                    <a:pt x="1700" y="3019"/>
                    <a:pt x="1647" y="2320"/>
                    <a:pt x="1608" y="1622"/>
                  </a:cubicBezTo>
                  <a:cubicBezTo>
                    <a:pt x="1582" y="1201"/>
                    <a:pt x="1568" y="791"/>
                    <a:pt x="1687" y="370"/>
                  </a:cubicBezTo>
                  <a:cubicBezTo>
                    <a:pt x="1740" y="199"/>
                    <a:pt x="1805" y="14"/>
                    <a:pt x="2030" y="14"/>
                  </a:cubicBezTo>
                  <a:cubicBezTo>
                    <a:pt x="2253" y="1"/>
                    <a:pt x="2320" y="185"/>
                    <a:pt x="2372" y="370"/>
                  </a:cubicBezTo>
                  <a:cubicBezTo>
                    <a:pt x="2425" y="542"/>
                    <a:pt x="2478" y="726"/>
                    <a:pt x="2504" y="897"/>
                  </a:cubicBezTo>
                  <a:cubicBezTo>
                    <a:pt x="2728" y="2083"/>
                    <a:pt x="2859" y="3269"/>
                    <a:pt x="2926" y="44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825;p41">
              <a:extLst>
                <a:ext uri="{FF2B5EF4-FFF2-40B4-BE49-F238E27FC236}">
                  <a16:creationId xmlns:a16="http://schemas.microsoft.com/office/drawing/2014/main" id="{3F94F07E-1644-511F-DF2C-1E0C93DDD25F}"/>
                </a:ext>
              </a:extLst>
            </p:cNvPr>
            <p:cNvSpPr/>
            <p:nvPr/>
          </p:nvSpPr>
          <p:spPr>
            <a:xfrm>
              <a:off x="2965547" y="2058504"/>
              <a:ext cx="140262" cy="45701"/>
            </a:xfrm>
            <a:custGeom>
              <a:avLst/>
              <a:gdLst/>
              <a:ahLst/>
              <a:cxnLst/>
              <a:rect l="l" t="t" r="r" b="b"/>
              <a:pathLst>
                <a:path w="6393" h="2083" extrusionOk="0">
                  <a:moveTo>
                    <a:pt x="2781" y="2044"/>
                  </a:moveTo>
                  <a:cubicBezTo>
                    <a:pt x="2307" y="2004"/>
                    <a:pt x="1463" y="1872"/>
                    <a:pt x="713" y="1385"/>
                  </a:cubicBezTo>
                  <a:cubicBezTo>
                    <a:pt x="502" y="1239"/>
                    <a:pt x="291" y="1095"/>
                    <a:pt x="159" y="844"/>
                  </a:cubicBezTo>
                  <a:cubicBezTo>
                    <a:pt x="80" y="686"/>
                    <a:pt x="1" y="515"/>
                    <a:pt x="145" y="343"/>
                  </a:cubicBezTo>
                  <a:cubicBezTo>
                    <a:pt x="291" y="172"/>
                    <a:pt x="475" y="211"/>
                    <a:pt x="646" y="290"/>
                  </a:cubicBezTo>
                  <a:cubicBezTo>
                    <a:pt x="1068" y="489"/>
                    <a:pt x="1503" y="647"/>
                    <a:pt x="1964" y="738"/>
                  </a:cubicBezTo>
                  <a:cubicBezTo>
                    <a:pt x="2887" y="937"/>
                    <a:pt x="3770" y="884"/>
                    <a:pt x="4626" y="449"/>
                  </a:cubicBezTo>
                  <a:cubicBezTo>
                    <a:pt x="4851" y="330"/>
                    <a:pt x="5101" y="238"/>
                    <a:pt x="5338" y="146"/>
                  </a:cubicBezTo>
                  <a:cubicBezTo>
                    <a:pt x="5773" y="0"/>
                    <a:pt x="6076" y="80"/>
                    <a:pt x="6234" y="369"/>
                  </a:cubicBezTo>
                  <a:cubicBezTo>
                    <a:pt x="6392" y="659"/>
                    <a:pt x="6287" y="1016"/>
                    <a:pt x="5891" y="1213"/>
                  </a:cubicBezTo>
                  <a:cubicBezTo>
                    <a:pt x="5035" y="1648"/>
                    <a:pt x="4178" y="2083"/>
                    <a:pt x="2781" y="20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26;p41">
              <a:extLst>
                <a:ext uri="{FF2B5EF4-FFF2-40B4-BE49-F238E27FC236}">
                  <a16:creationId xmlns:a16="http://schemas.microsoft.com/office/drawing/2014/main" id="{CFA315CD-FAC4-AEA7-D754-E6C58E58925D}"/>
                </a:ext>
              </a:extLst>
            </p:cNvPr>
            <p:cNvSpPr/>
            <p:nvPr/>
          </p:nvSpPr>
          <p:spPr>
            <a:xfrm>
              <a:off x="3540665" y="1987089"/>
              <a:ext cx="21128" cy="43090"/>
            </a:xfrm>
            <a:custGeom>
              <a:avLst/>
              <a:gdLst/>
              <a:ahLst/>
              <a:cxnLst/>
              <a:rect l="l" t="t" r="r" b="b"/>
              <a:pathLst>
                <a:path w="963" h="1964" extrusionOk="0">
                  <a:moveTo>
                    <a:pt x="14" y="910"/>
                  </a:moveTo>
                  <a:cubicBezTo>
                    <a:pt x="27" y="804"/>
                    <a:pt x="53" y="607"/>
                    <a:pt x="93" y="396"/>
                  </a:cubicBezTo>
                  <a:cubicBezTo>
                    <a:pt x="146" y="185"/>
                    <a:pt x="238" y="1"/>
                    <a:pt x="515" y="27"/>
                  </a:cubicBezTo>
                  <a:cubicBezTo>
                    <a:pt x="738" y="53"/>
                    <a:pt x="897" y="212"/>
                    <a:pt x="923" y="435"/>
                  </a:cubicBezTo>
                  <a:cubicBezTo>
                    <a:pt x="949" y="818"/>
                    <a:pt x="963" y="1213"/>
                    <a:pt x="844" y="1595"/>
                  </a:cubicBezTo>
                  <a:cubicBezTo>
                    <a:pt x="778" y="1819"/>
                    <a:pt x="620" y="1964"/>
                    <a:pt x="383" y="1911"/>
                  </a:cubicBezTo>
                  <a:cubicBezTo>
                    <a:pt x="158" y="1872"/>
                    <a:pt x="27" y="1714"/>
                    <a:pt x="14" y="1477"/>
                  </a:cubicBezTo>
                  <a:cubicBezTo>
                    <a:pt x="0" y="1331"/>
                    <a:pt x="14" y="1173"/>
                    <a:pt x="14" y="91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827;p41">
              <a:extLst>
                <a:ext uri="{FF2B5EF4-FFF2-40B4-BE49-F238E27FC236}">
                  <a16:creationId xmlns:a16="http://schemas.microsoft.com/office/drawing/2014/main" id="{C9AA5D8D-6F1E-1143-3E61-A6235D5F4D90}"/>
                </a:ext>
              </a:extLst>
            </p:cNvPr>
            <p:cNvSpPr/>
            <p:nvPr/>
          </p:nvSpPr>
          <p:spPr>
            <a:xfrm>
              <a:off x="2787129" y="1997510"/>
              <a:ext cx="15073" cy="26306"/>
            </a:xfrm>
            <a:custGeom>
              <a:avLst/>
              <a:gdLst/>
              <a:ahLst/>
              <a:cxnLst/>
              <a:rect l="l" t="t" r="r" b="b"/>
              <a:pathLst>
                <a:path w="687" h="1199" extrusionOk="0">
                  <a:moveTo>
                    <a:pt x="27" y="435"/>
                  </a:moveTo>
                  <a:cubicBezTo>
                    <a:pt x="54" y="264"/>
                    <a:pt x="1" y="106"/>
                    <a:pt x="146" y="53"/>
                  </a:cubicBezTo>
                  <a:cubicBezTo>
                    <a:pt x="317" y="0"/>
                    <a:pt x="384" y="145"/>
                    <a:pt x="423" y="264"/>
                  </a:cubicBezTo>
                  <a:cubicBezTo>
                    <a:pt x="515" y="475"/>
                    <a:pt x="594" y="686"/>
                    <a:pt x="647" y="909"/>
                  </a:cubicBezTo>
                  <a:cubicBezTo>
                    <a:pt x="686" y="1055"/>
                    <a:pt x="581" y="1160"/>
                    <a:pt x="436" y="1186"/>
                  </a:cubicBezTo>
                  <a:cubicBezTo>
                    <a:pt x="331" y="1199"/>
                    <a:pt x="225" y="1146"/>
                    <a:pt x="185" y="1055"/>
                  </a:cubicBezTo>
                  <a:cubicBezTo>
                    <a:pt x="106" y="844"/>
                    <a:pt x="67" y="606"/>
                    <a:pt x="27" y="435"/>
                  </a:cubicBezTo>
                  <a:close/>
                </a:path>
              </a:pathLst>
            </a:custGeom>
            <a:solidFill>
              <a:srgbClr val="1F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828;p41">
              <a:extLst>
                <a:ext uri="{FF2B5EF4-FFF2-40B4-BE49-F238E27FC236}">
                  <a16:creationId xmlns:a16="http://schemas.microsoft.com/office/drawing/2014/main" id="{B240FF66-162C-6FCF-A48F-60DE85CD6BAF}"/>
                </a:ext>
              </a:extLst>
            </p:cNvPr>
            <p:cNvSpPr/>
            <p:nvPr/>
          </p:nvSpPr>
          <p:spPr>
            <a:xfrm>
              <a:off x="2910609" y="2498010"/>
              <a:ext cx="80103" cy="102679"/>
            </a:xfrm>
            <a:custGeom>
              <a:avLst/>
              <a:gdLst/>
              <a:ahLst/>
              <a:cxnLst/>
              <a:rect l="l" t="t" r="r" b="b"/>
              <a:pathLst>
                <a:path w="3651" h="4680" extrusionOk="0">
                  <a:moveTo>
                    <a:pt x="3638" y="3216"/>
                  </a:moveTo>
                  <a:cubicBezTo>
                    <a:pt x="3651" y="3743"/>
                    <a:pt x="3533" y="4205"/>
                    <a:pt x="3058" y="4442"/>
                  </a:cubicBezTo>
                  <a:cubicBezTo>
                    <a:pt x="2584" y="4680"/>
                    <a:pt x="2136" y="4508"/>
                    <a:pt x="1753" y="4192"/>
                  </a:cubicBezTo>
                  <a:cubicBezTo>
                    <a:pt x="936" y="3506"/>
                    <a:pt x="383" y="2636"/>
                    <a:pt x="66" y="1608"/>
                  </a:cubicBezTo>
                  <a:cubicBezTo>
                    <a:pt x="13" y="1450"/>
                    <a:pt x="1" y="1253"/>
                    <a:pt x="13" y="1069"/>
                  </a:cubicBezTo>
                  <a:cubicBezTo>
                    <a:pt x="54" y="370"/>
                    <a:pt x="567" y="1"/>
                    <a:pt x="1252" y="159"/>
                  </a:cubicBezTo>
                  <a:cubicBezTo>
                    <a:pt x="2623" y="475"/>
                    <a:pt x="3651" y="1793"/>
                    <a:pt x="3638" y="32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29;p41">
              <a:extLst>
                <a:ext uri="{FF2B5EF4-FFF2-40B4-BE49-F238E27FC236}">
                  <a16:creationId xmlns:a16="http://schemas.microsoft.com/office/drawing/2014/main" id="{86AFA58D-920B-B4AA-6169-8F07ACC84281}"/>
                </a:ext>
              </a:extLst>
            </p:cNvPr>
            <p:cNvSpPr/>
            <p:nvPr/>
          </p:nvSpPr>
          <p:spPr>
            <a:xfrm>
              <a:off x="3055765" y="2585924"/>
              <a:ext cx="73170" cy="101802"/>
            </a:xfrm>
            <a:custGeom>
              <a:avLst/>
              <a:gdLst/>
              <a:ahLst/>
              <a:cxnLst/>
              <a:rect l="l" t="t" r="r" b="b"/>
              <a:pathLst>
                <a:path w="3335" h="4640" extrusionOk="0">
                  <a:moveTo>
                    <a:pt x="3322" y="3321"/>
                  </a:moveTo>
                  <a:cubicBezTo>
                    <a:pt x="3322" y="3783"/>
                    <a:pt x="3216" y="4205"/>
                    <a:pt x="2742" y="4416"/>
                  </a:cubicBezTo>
                  <a:cubicBezTo>
                    <a:pt x="2280" y="4639"/>
                    <a:pt x="1872" y="4455"/>
                    <a:pt x="1529" y="4138"/>
                  </a:cubicBezTo>
                  <a:cubicBezTo>
                    <a:pt x="778" y="3453"/>
                    <a:pt x="277" y="2623"/>
                    <a:pt x="92" y="1608"/>
                  </a:cubicBezTo>
                  <a:cubicBezTo>
                    <a:pt x="1" y="1094"/>
                    <a:pt x="92" y="606"/>
                    <a:pt x="567" y="304"/>
                  </a:cubicBezTo>
                  <a:cubicBezTo>
                    <a:pt x="1055" y="0"/>
                    <a:pt x="1516" y="158"/>
                    <a:pt x="1951" y="462"/>
                  </a:cubicBezTo>
                  <a:cubicBezTo>
                    <a:pt x="2716" y="1002"/>
                    <a:pt x="3334" y="2267"/>
                    <a:pt x="3322" y="33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30;p41">
              <a:extLst>
                <a:ext uri="{FF2B5EF4-FFF2-40B4-BE49-F238E27FC236}">
                  <a16:creationId xmlns:a16="http://schemas.microsoft.com/office/drawing/2014/main" id="{AABB66A3-0C3B-ACE4-0B41-87087763D1E8}"/>
                </a:ext>
              </a:extLst>
            </p:cNvPr>
            <p:cNvSpPr/>
            <p:nvPr/>
          </p:nvSpPr>
          <p:spPr>
            <a:xfrm>
              <a:off x="3360229" y="2411565"/>
              <a:ext cx="66522" cy="87036"/>
            </a:xfrm>
            <a:custGeom>
              <a:avLst/>
              <a:gdLst/>
              <a:ahLst/>
              <a:cxnLst/>
              <a:rect l="l" t="t" r="r" b="b"/>
              <a:pathLst>
                <a:path w="3032" h="3967" extrusionOk="0">
                  <a:moveTo>
                    <a:pt x="3019" y="2742"/>
                  </a:moveTo>
                  <a:cubicBezTo>
                    <a:pt x="2979" y="3124"/>
                    <a:pt x="2887" y="3519"/>
                    <a:pt x="2452" y="3743"/>
                  </a:cubicBezTo>
                  <a:cubicBezTo>
                    <a:pt x="2018" y="3967"/>
                    <a:pt x="1635" y="3796"/>
                    <a:pt x="1306" y="3533"/>
                  </a:cubicBezTo>
                  <a:cubicBezTo>
                    <a:pt x="554" y="2965"/>
                    <a:pt x="252" y="2109"/>
                    <a:pt x="120" y="1239"/>
                  </a:cubicBezTo>
                  <a:cubicBezTo>
                    <a:pt x="1" y="475"/>
                    <a:pt x="752" y="1"/>
                    <a:pt x="1477" y="317"/>
                  </a:cubicBezTo>
                  <a:cubicBezTo>
                    <a:pt x="2294" y="660"/>
                    <a:pt x="3032" y="1806"/>
                    <a:pt x="3019" y="27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31;p41">
              <a:extLst>
                <a:ext uri="{FF2B5EF4-FFF2-40B4-BE49-F238E27FC236}">
                  <a16:creationId xmlns:a16="http://schemas.microsoft.com/office/drawing/2014/main" id="{C2A1FA7C-2FDC-AEA7-9FDA-CD7837CA67F1}"/>
                </a:ext>
              </a:extLst>
            </p:cNvPr>
            <p:cNvSpPr/>
            <p:nvPr/>
          </p:nvSpPr>
          <p:spPr>
            <a:xfrm>
              <a:off x="3207854" y="2602116"/>
              <a:ext cx="67970" cy="84754"/>
            </a:xfrm>
            <a:custGeom>
              <a:avLst/>
              <a:gdLst/>
              <a:ahLst/>
              <a:cxnLst/>
              <a:rect l="l" t="t" r="r" b="b"/>
              <a:pathLst>
                <a:path w="3098" h="3863" extrusionOk="0">
                  <a:moveTo>
                    <a:pt x="3085" y="2412"/>
                  </a:moveTo>
                  <a:cubicBezTo>
                    <a:pt x="3097" y="3361"/>
                    <a:pt x="2307" y="3862"/>
                    <a:pt x="1503" y="3400"/>
                  </a:cubicBezTo>
                  <a:cubicBezTo>
                    <a:pt x="672" y="2926"/>
                    <a:pt x="224" y="2175"/>
                    <a:pt x="106" y="1253"/>
                  </a:cubicBezTo>
                  <a:cubicBezTo>
                    <a:pt x="1" y="409"/>
                    <a:pt x="581" y="0"/>
                    <a:pt x="1398" y="290"/>
                  </a:cubicBezTo>
                  <a:cubicBezTo>
                    <a:pt x="2399" y="659"/>
                    <a:pt x="3071" y="1490"/>
                    <a:pt x="3085" y="24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832;p41">
              <a:extLst>
                <a:ext uri="{FF2B5EF4-FFF2-40B4-BE49-F238E27FC236}">
                  <a16:creationId xmlns:a16="http://schemas.microsoft.com/office/drawing/2014/main" id="{A3EBAC4E-BA49-789A-A52A-BB33210AF1A5}"/>
                </a:ext>
              </a:extLst>
            </p:cNvPr>
            <p:cNvSpPr/>
            <p:nvPr/>
          </p:nvSpPr>
          <p:spPr>
            <a:xfrm>
              <a:off x="3451324" y="2537063"/>
              <a:ext cx="69989" cy="77207"/>
            </a:xfrm>
            <a:custGeom>
              <a:avLst/>
              <a:gdLst/>
              <a:ahLst/>
              <a:cxnLst/>
              <a:rect l="l" t="t" r="r" b="b"/>
              <a:pathLst>
                <a:path w="3190" h="3519" extrusionOk="0">
                  <a:moveTo>
                    <a:pt x="897" y="13"/>
                  </a:moveTo>
                  <a:cubicBezTo>
                    <a:pt x="1964" y="13"/>
                    <a:pt x="3190" y="1555"/>
                    <a:pt x="2979" y="2610"/>
                  </a:cubicBezTo>
                  <a:cubicBezTo>
                    <a:pt x="2860" y="3202"/>
                    <a:pt x="2280" y="3519"/>
                    <a:pt x="1740" y="3242"/>
                  </a:cubicBezTo>
                  <a:cubicBezTo>
                    <a:pt x="844" y="2768"/>
                    <a:pt x="264" y="2016"/>
                    <a:pt x="92" y="1015"/>
                  </a:cubicBezTo>
                  <a:cubicBezTo>
                    <a:pt x="1" y="408"/>
                    <a:pt x="370" y="0"/>
                    <a:pt x="897"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833;p41">
              <a:extLst>
                <a:ext uri="{FF2B5EF4-FFF2-40B4-BE49-F238E27FC236}">
                  <a16:creationId xmlns:a16="http://schemas.microsoft.com/office/drawing/2014/main" id="{20837D8A-1E00-8922-FA05-F21C2D96D309}"/>
                </a:ext>
              </a:extLst>
            </p:cNvPr>
            <p:cNvSpPr/>
            <p:nvPr/>
          </p:nvSpPr>
          <p:spPr>
            <a:xfrm>
              <a:off x="3352703" y="2637966"/>
              <a:ext cx="61915" cy="76922"/>
            </a:xfrm>
            <a:custGeom>
              <a:avLst/>
              <a:gdLst/>
              <a:ahLst/>
              <a:cxnLst/>
              <a:rect l="l" t="t" r="r" b="b"/>
              <a:pathLst>
                <a:path w="2822" h="3506" extrusionOk="0">
                  <a:moveTo>
                    <a:pt x="2795" y="2214"/>
                  </a:moveTo>
                  <a:cubicBezTo>
                    <a:pt x="2821" y="2755"/>
                    <a:pt x="2716" y="3084"/>
                    <a:pt x="2361" y="3295"/>
                  </a:cubicBezTo>
                  <a:cubicBezTo>
                    <a:pt x="1992" y="3506"/>
                    <a:pt x="1649" y="3388"/>
                    <a:pt x="1345" y="3163"/>
                  </a:cubicBezTo>
                  <a:cubicBezTo>
                    <a:pt x="739" y="2715"/>
                    <a:pt x="331" y="2109"/>
                    <a:pt x="120" y="1397"/>
                  </a:cubicBezTo>
                  <a:cubicBezTo>
                    <a:pt x="1" y="976"/>
                    <a:pt x="27" y="554"/>
                    <a:pt x="436" y="278"/>
                  </a:cubicBezTo>
                  <a:cubicBezTo>
                    <a:pt x="832" y="0"/>
                    <a:pt x="1227" y="119"/>
                    <a:pt x="1596" y="369"/>
                  </a:cubicBezTo>
                  <a:cubicBezTo>
                    <a:pt x="2268" y="870"/>
                    <a:pt x="2730" y="1503"/>
                    <a:pt x="2795" y="22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74164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26"/>
        <p:cNvGrpSpPr/>
        <p:nvPr/>
      </p:nvGrpSpPr>
      <p:grpSpPr>
        <a:xfrm>
          <a:off x="0" y="0"/>
          <a:ext cx="0" cy="0"/>
          <a:chOff x="0" y="0"/>
          <a:chExt cx="0" cy="0"/>
        </a:xfrm>
      </p:grpSpPr>
      <p:sp>
        <p:nvSpPr>
          <p:cNvPr id="6627" name="Google Shape;6627;p40"/>
          <p:cNvSpPr/>
          <p:nvPr/>
        </p:nvSpPr>
        <p:spPr>
          <a:xfrm>
            <a:off x="1512575" y="15141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algn="l"/>
            <a:r>
              <a:rPr lang="en-US" b="1" i="0" u="none" strike="noStrike" dirty="0">
                <a:solidFill>
                  <a:srgbClr val="231F20"/>
                </a:solidFill>
                <a:effectLst/>
                <a:latin typeface="Proxima Nova" panose="02000506030000020004" pitchFamily="2" charset="0"/>
              </a:rPr>
              <a:t>3- Traumatic and surgical wounds</a:t>
            </a:r>
          </a:p>
        </p:txBody>
      </p:sp>
      <p:sp>
        <p:nvSpPr>
          <p:cNvPr id="6651" name="Google Shape;6651;p40"/>
          <p:cNvSpPr txBox="1"/>
          <p:nvPr/>
        </p:nvSpPr>
        <p:spPr>
          <a:xfrm>
            <a:off x="3637044" y="1514118"/>
            <a:ext cx="4944248" cy="2952097"/>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algn="l"/>
            <a:r>
              <a:rPr lang="en-US" sz="1800" b="0" i="0" u="none" strike="noStrike" dirty="0">
                <a:solidFill>
                  <a:srgbClr val="231F20"/>
                </a:solidFill>
                <a:effectLst/>
                <a:latin typeface="Proxima Nova" panose="02000506030000020004" pitchFamily="2" charset="0"/>
              </a:rPr>
              <a:t>VAC might be useful in the healing of traumatic injuries and postoperative wounds.</a:t>
            </a:r>
          </a:p>
          <a:p>
            <a:pPr algn="l"/>
            <a:endParaRPr lang="en-US" sz="1800" b="0" i="0" u="none" strike="noStrike" dirty="0">
              <a:solidFill>
                <a:srgbClr val="231F20"/>
              </a:solidFill>
              <a:effectLst/>
              <a:latin typeface="Proxima Nova" panose="02000506030000020004" pitchFamily="2" charset="0"/>
            </a:endParaRPr>
          </a:p>
          <a:p>
            <a:pPr algn="l"/>
            <a:r>
              <a:rPr lang="en-US" sz="1800" b="0" i="0" u="none" strike="noStrike" dirty="0">
                <a:solidFill>
                  <a:srgbClr val="231F20"/>
                </a:solidFill>
                <a:effectLst/>
                <a:latin typeface="Proxima Nova" panose="02000506030000020004" pitchFamily="2" charset="0"/>
              </a:rPr>
              <a:t>One </a:t>
            </a:r>
            <a:r>
              <a:rPr lang="en-US" sz="1800" b="0" i="0" u="none" strike="noStrike" dirty="0">
                <a:solidFill>
                  <a:srgbClr val="02838D"/>
                </a:solidFill>
                <a:effectLst/>
                <a:latin typeface="Proxima Nova" panose="02000506030000020004" pitchFamily="2" charset="0"/>
                <a:hlinkClick r:id="rId3"/>
              </a:rPr>
              <a:t>review</a:t>
            </a:r>
            <a:r>
              <a:rPr lang="en-US" sz="1800" b="0" i="0" u="none" strike="noStrike" dirty="0">
                <a:solidFill>
                  <a:srgbClr val="231F20"/>
                </a:solidFill>
                <a:effectLst/>
                <a:latin typeface="Proxima Nova" panose="02000506030000020004" pitchFamily="2" charset="0"/>
              </a:rPr>
              <a:t> concluded that VAC has the potential to reduce infections after surgery. It also found that VAC may be more cost effective than traditional treatment options when hospital costs are taken into account.</a:t>
            </a:r>
          </a:p>
        </p:txBody>
      </p:sp>
      <p:sp>
        <p:nvSpPr>
          <p:cNvPr id="6655" name="Google Shape;6655;p40">
            <a:hlinkClick r:id="rId4" action="ppaction://hlinksldjump"/>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7" name="Google Shape;6657;p40"/>
          <p:cNvGrpSpPr/>
          <p:nvPr/>
        </p:nvGrpSpPr>
        <p:grpSpPr>
          <a:xfrm>
            <a:off x="879293" y="2764223"/>
            <a:ext cx="1022728" cy="124757"/>
            <a:chOff x="1122396" y="4223204"/>
            <a:chExt cx="1950282" cy="237904"/>
          </a:xfrm>
        </p:grpSpPr>
        <p:sp>
          <p:nvSpPr>
            <p:cNvPr id="6658" name="Google Shape;6658;p40"/>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0"/>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0"/>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0"/>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0"/>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0"/>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0"/>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40"/>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0"/>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0"/>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0" name="Google Shape;6690;p40"/>
          <p:cNvGrpSpPr/>
          <p:nvPr/>
        </p:nvGrpSpPr>
        <p:grpSpPr>
          <a:xfrm>
            <a:off x="4515377" y="129261"/>
            <a:ext cx="660529" cy="164373"/>
            <a:chOff x="1663975" y="5122263"/>
            <a:chExt cx="503375" cy="125275"/>
          </a:xfrm>
        </p:grpSpPr>
        <p:sp>
          <p:nvSpPr>
            <p:cNvPr id="6691" name="Google Shape;6691;p4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9" name="Google Shape;6709;p40"/>
          <p:cNvGrpSpPr/>
          <p:nvPr/>
        </p:nvGrpSpPr>
        <p:grpSpPr>
          <a:xfrm>
            <a:off x="1806102" y="1527093"/>
            <a:ext cx="882499" cy="1299492"/>
            <a:chOff x="1142475" y="3993175"/>
            <a:chExt cx="1008225" cy="1484625"/>
          </a:xfrm>
        </p:grpSpPr>
        <p:sp>
          <p:nvSpPr>
            <p:cNvPr id="6710" name="Google Shape;6710;p40"/>
            <p:cNvSpPr/>
            <p:nvPr/>
          </p:nvSpPr>
          <p:spPr>
            <a:xfrm>
              <a:off x="1142475" y="3993175"/>
              <a:ext cx="1008225" cy="1484625"/>
            </a:xfrm>
            <a:custGeom>
              <a:avLst/>
              <a:gdLst/>
              <a:ahLst/>
              <a:cxnLst/>
              <a:rect l="l" t="t" r="r" b="b"/>
              <a:pathLst>
                <a:path w="40329" h="59385" extrusionOk="0">
                  <a:moveTo>
                    <a:pt x="34412" y="13838"/>
                  </a:moveTo>
                  <a:cubicBezTo>
                    <a:pt x="35281" y="16184"/>
                    <a:pt x="35914" y="18569"/>
                    <a:pt x="36230" y="21034"/>
                  </a:cubicBezTo>
                  <a:cubicBezTo>
                    <a:pt x="36283" y="21403"/>
                    <a:pt x="36375" y="21705"/>
                    <a:pt x="36665" y="21995"/>
                  </a:cubicBezTo>
                  <a:cubicBezTo>
                    <a:pt x="37443" y="22733"/>
                    <a:pt x="37587" y="23735"/>
                    <a:pt x="37534" y="24750"/>
                  </a:cubicBezTo>
                  <a:cubicBezTo>
                    <a:pt x="37455" y="25949"/>
                    <a:pt x="37271" y="27149"/>
                    <a:pt x="36362" y="28058"/>
                  </a:cubicBezTo>
                  <a:cubicBezTo>
                    <a:pt x="36178" y="28242"/>
                    <a:pt x="36243" y="28453"/>
                    <a:pt x="36243" y="28651"/>
                  </a:cubicBezTo>
                  <a:cubicBezTo>
                    <a:pt x="36269" y="29797"/>
                    <a:pt x="36322" y="30945"/>
                    <a:pt x="36336" y="32091"/>
                  </a:cubicBezTo>
                  <a:cubicBezTo>
                    <a:pt x="36348" y="32908"/>
                    <a:pt x="36269" y="33712"/>
                    <a:pt x="36085" y="34503"/>
                  </a:cubicBezTo>
                  <a:cubicBezTo>
                    <a:pt x="36019" y="34753"/>
                    <a:pt x="35940" y="35016"/>
                    <a:pt x="35821" y="35241"/>
                  </a:cubicBezTo>
                  <a:cubicBezTo>
                    <a:pt x="35360" y="36044"/>
                    <a:pt x="34372" y="36084"/>
                    <a:pt x="33818" y="35346"/>
                  </a:cubicBezTo>
                  <a:cubicBezTo>
                    <a:pt x="33753" y="35241"/>
                    <a:pt x="33686" y="35122"/>
                    <a:pt x="33594" y="34951"/>
                  </a:cubicBezTo>
                  <a:cubicBezTo>
                    <a:pt x="33185" y="35438"/>
                    <a:pt x="33041" y="36032"/>
                    <a:pt x="32685" y="36506"/>
                  </a:cubicBezTo>
                  <a:cubicBezTo>
                    <a:pt x="32329" y="36981"/>
                    <a:pt x="31960" y="37455"/>
                    <a:pt x="31565" y="37968"/>
                  </a:cubicBezTo>
                  <a:cubicBezTo>
                    <a:pt x="31868" y="38232"/>
                    <a:pt x="32157" y="38469"/>
                    <a:pt x="32421" y="38747"/>
                  </a:cubicBezTo>
                  <a:cubicBezTo>
                    <a:pt x="33779" y="40064"/>
                    <a:pt x="34912" y="41540"/>
                    <a:pt x="35848" y="43201"/>
                  </a:cubicBezTo>
                  <a:cubicBezTo>
                    <a:pt x="37113" y="45468"/>
                    <a:pt x="38141" y="47826"/>
                    <a:pt x="39051" y="50251"/>
                  </a:cubicBezTo>
                  <a:cubicBezTo>
                    <a:pt x="39736" y="52096"/>
                    <a:pt x="40012" y="54034"/>
                    <a:pt x="40223" y="55985"/>
                  </a:cubicBezTo>
                  <a:cubicBezTo>
                    <a:pt x="40328" y="56881"/>
                    <a:pt x="39933" y="57342"/>
                    <a:pt x="39063" y="57684"/>
                  </a:cubicBezTo>
                  <a:cubicBezTo>
                    <a:pt x="37970" y="58106"/>
                    <a:pt x="36810" y="58093"/>
                    <a:pt x="35689" y="58304"/>
                  </a:cubicBezTo>
                  <a:cubicBezTo>
                    <a:pt x="34451" y="58541"/>
                    <a:pt x="33173" y="58370"/>
                    <a:pt x="31934" y="58594"/>
                  </a:cubicBezTo>
                  <a:cubicBezTo>
                    <a:pt x="30010" y="58963"/>
                    <a:pt x="28033" y="58870"/>
                    <a:pt x="26082" y="58949"/>
                  </a:cubicBezTo>
                  <a:cubicBezTo>
                    <a:pt x="22669" y="59095"/>
                    <a:pt x="19242" y="59266"/>
                    <a:pt x="15829" y="59332"/>
                  </a:cubicBezTo>
                  <a:cubicBezTo>
                    <a:pt x="12772" y="59385"/>
                    <a:pt x="9714" y="59318"/>
                    <a:pt x="6669" y="59279"/>
                  </a:cubicBezTo>
                  <a:cubicBezTo>
                    <a:pt x="5471" y="59253"/>
                    <a:pt x="4271" y="59134"/>
                    <a:pt x="3072" y="59055"/>
                  </a:cubicBezTo>
                  <a:cubicBezTo>
                    <a:pt x="2598" y="59016"/>
                    <a:pt x="2136" y="58963"/>
                    <a:pt x="1701" y="58726"/>
                  </a:cubicBezTo>
                  <a:cubicBezTo>
                    <a:pt x="1371" y="58554"/>
                    <a:pt x="1081" y="58304"/>
                    <a:pt x="1121" y="57882"/>
                  </a:cubicBezTo>
                  <a:cubicBezTo>
                    <a:pt x="1213" y="56828"/>
                    <a:pt x="950" y="55774"/>
                    <a:pt x="1253" y="54720"/>
                  </a:cubicBezTo>
                  <a:cubicBezTo>
                    <a:pt x="1529" y="53692"/>
                    <a:pt x="1780" y="52650"/>
                    <a:pt x="2123" y="51636"/>
                  </a:cubicBezTo>
                  <a:cubicBezTo>
                    <a:pt x="2979" y="49012"/>
                    <a:pt x="4086" y="46522"/>
                    <a:pt x="5576" y="44189"/>
                  </a:cubicBezTo>
                  <a:cubicBezTo>
                    <a:pt x="6379" y="42937"/>
                    <a:pt x="7105" y="41646"/>
                    <a:pt x="8054" y="40393"/>
                  </a:cubicBezTo>
                  <a:cubicBezTo>
                    <a:pt x="7144" y="39511"/>
                    <a:pt x="6235" y="38627"/>
                    <a:pt x="5655" y="37455"/>
                  </a:cubicBezTo>
                  <a:cubicBezTo>
                    <a:pt x="5114" y="36334"/>
                    <a:pt x="4640" y="35188"/>
                    <a:pt x="4165" y="34002"/>
                  </a:cubicBezTo>
                  <a:cubicBezTo>
                    <a:pt x="4007" y="34266"/>
                    <a:pt x="4033" y="34542"/>
                    <a:pt x="3968" y="34793"/>
                  </a:cubicBezTo>
                  <a:cubicBezTo>
                    <a:pt x="3863" y="35174"/>
                    <a:pt x="3705" y="35531"/>
                    <a:pt x="3427" y="35807"/>
                  </a:cubicBezTo>
                  <a:cubicBezTo>
                    <a:pt x="2795" y="36427"/>
                    <a:pt x="2030" y="36243"/>
                    <a:pt x="1780" y="35412"/>
                  </a:cubicBezTo>
                  <a:cubicBezTo>
                    <a:pt x="1675" y="35043"/>
                    <a:pt x="1609" y="34647"/>
                    <a:pt x="1609" y="34252"/>
                  </a:cubicBezTo>
                  <a:cubicBezTo>
                    <a:pt x="1582" y="32565"/>
                    <a:pt x="1503" y="30865"/>
                    <a:pt x="1688" y="29165"/>
                  </a:cubicBezTo>
                  <a:cubicBezTo>
                    <a:pt x="1728" y="28889"/>
                    <a:pt x="1661" y="28664"/>
                    <a:pt x="1517" y="28441"/>
                  </a:cubicBezTo>
                  <a:cubicBezTo>
                    <a:pt x="1201" y="27979"/>
                    <a:pt x="1055" y="27452"/>
                    <a:pt x="963" y="26898"/>
                  </a:cubicBezTo>
                  <a:cubicBezTo>
                    <a:pt x="396" y="23524"/>
                    <a:pt x="712" y="20256"/>
                    <a:pt x="2255" y="17146"/>
                  </a:cubicBezTo>
                  <a:cubicBezTo>
                    <a:pt x="2914" y="15801"/>
                    <a:pt x="3599" y="14483"/>
                    <a:pt x="4443" y="13258"/>
                  </a:cubicBezTo>
                  <a:cubicBezTo>
                    <a:pt x="4508" y="13153"/>
                    <a:pt x="4601" y="13047"/>
                    <a:pt x="4561" y="12889"/>
                  </a:cubicBezTo>
                  <a:cubicBezTo>
                    <a:pt x="4495" y="12876"/>
                    <a:pt x="4429" y="12823"/>
                    <a:pt x="4350" y="12823"/>
                  </a:cubicBezTo>
                  <a:cubicBezTo>
                    <a:pt x="2294" y="12876"/>
                    <a:pt x="515" y="10702"/>
                    <a:pt x="238" y="8751"/>
                  </a:cubicBezTo>
                  <a:cubicBezTo>
                    <a:pt x="1" y="6985"/>
                    <a:pt x="225" y="5311"/>
                    <a:pt x="1134" y="3756"/>
                  </a:cubicBezTo>
                  <a:cubicBezTo>
                    <a:pt x="2703" y="1067"/>
                    <a:pt x="6722" y="0"/>
                    <a:pt x="9358" y="2820"/>
                  </a:cubicBezTo>
                  <a:cubicBezTo>
                    <a:pt x="10465" y="4007"/>
                    <a:pt x="11124" y="5390"/>
                    <a:pt x="11269" y="6959"/>
                  </a:cubicBezTo>
                  <a:cubicBezTo>
                    <a:pt x="11361" y="7077"/>
                    <a:pt x="11454" y="7050"/>
                    <a:pt x="11507" y="7011"/>
                  </a:cubicBezTo>
                  <a:cubicBezTo>
                    <a:pt x="12983" y="6036"/>
                    <a:pt x="14669" y="5509"/>
                    <a:pt x="16316" y="4942"/>
                  </a:cubicBezTo>
                  <a:cubicBezTo>
                    <a:pt x="17845" y="4428"/>
                    <a:pt x="19453" y="4270"/>
                    <a:pt x="21101" y="4296"/>
                  </a:cubicBezTo>
                  <a:cubicBezTo>
                    <a:pt x="23183" y="4323"/>
                    <a:pt x="25094" y="4982"/>
                    <a:pt x="26991" y="5720"/>
                  </a:cubicBezTo>
                  <a:cubicBezTo>
                    <a:pt x="27901" y="6075"/>
                    <a:pt x="28639" y="6708"/>
                    <a:pt x="29509" y="7235"/>
                  </a:cubicBezTo>
                  <a:cubicBezTo>
                    <a:pt x="29706" y="7038"/>
                    <a:pt x="29694" y="6760"/>
                    <a:pt x="29773" y="6537"/>
                  </a:cubicBezTo>
                  <a:cubicBezTo>
                    <a:pt x="30537" y="4256"/>
                    <a:pt x="32157" y="2991"/>
                    <a:pt x="34477" y="2557"/>
                  </a:cubicBezTo>
                  <a:cubicBezTo>
                    <a:pt x="35083" y="2451"/>
                    <a:pt x="35677" y="2531"/>
                    <a:pt x="36257" y="2741"/>
                  </a:cubicBezTo>
                  <a:cubicBezTo>
                    <a:pt x="38629" y="3597"/>
                    <a:pt x="40249" y="6247"/>
                    <a:pt x="39841" y="8725"/>
                  </a:cubicBezTo>
                  <a:cubicBezTo>
                    <a:pt x="39590" y="10227"/>
                    <a:pt x="38761" y="11426"/>
                    <a:pt x="37561" y="12348"/>
                  </a:cubicBezTo>
                  <a:cubicBezTo>
                    <a:pt x="36796" y="12955"/>
                    <a:pt x="35914" y="13350"/>
                    <a:pt x="34978" y="13614"/>
                  </a:cubicBezTo>
                  <a:cubicBezTo>
                    <a:pt x="34781" y="13680"/>
                    <a:pt x="34570" y="13706"/>
                    <a:pt x="34412" y="13838"/>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0"/>
            <p:cNvSpPr/>
            <p:nvPr/>
          </p:nvSpPr>
          <p:spPr>
            <a:xfrm>
              <a:off x="1192550" y="4277825"/>
              <a:ext cx="863600" cy="798350"/>
            </a:xfrm>
            <a:custGeom>
              <a:avLst/>
              <a:gdLst/>
              <a:ahLst/>
              <a:cxnLst/>
              <a:rect l="l" t="t" r="r" b="b"/>
              <a:pathLst>
                <a:path w="34544" h="31934" extrusionOk="0">
                  <a:moveTo>
                    <a:pt x="18043" y="1"/>
                  </a:moveTo>
                  <a:cubicBezTo>
                    <a:pt x="19388" y="2544"/>
                    <a:pt x="21391" y="4257"/>
                    <a:pt x="23934" y="5352"/>
                  </a:cubicBezTo>
                  <a:cubicBezTo>
                    <a:pt x="24079" y="5404"/>
                    <a:pt x="24224" y="5483"/>
                    <a:pt x="24369" y="5536"/>
                  </a:cubicBezTo>
                  <a:cubicBezTo>
                    <a:pt x="27334" y="6511"/>
                    <a:pt x="29469" y="8409"/>
                    <a:pt x="30853" y="11189"/>
                  </a:cubicBezTo>
                  <a:cubicBezTo>
                    <a:pt x="31182" y="11862"/>
                    <a:pt x="31644" y="12481"/>
                    <a:pt x="32263" y="12955"/>
                  </a:cubicBezTo>
                  <a:cubicBezTo>
                    <a:pt x="32632" y="12600"/>
                    <a:pt x="32804" y="12126"/>
                    <a:pt x="33094" y="11730"/>
                  </a:cubicBezTo>
                  <a:cubicBezTo>
                    <a:pt x="33528" y="11150"/>
                    <a:pt x="33885" y="11203"/>
                    <a:pt x="34148" y="11875"/>
                  </a:cubicBezTo>
                  <a:cubicBezTo>
                    <a:pt x="34544" y="12876"/>
                    <a:pt x="34359" y="13865"/>
                    <a:pt x="34043" y="14853"/>
                  </a:cubicBezTo>
                  <a:cubicBezTo>
                    <a:pt x="33911" y="14827"/>
                    <a:pt x="33897" y="14709"/>
                    <a:pt x="33818" y="14642"/>
                  </a:cubicBezTo>
                  <a:cubicBezTo>
                    <a:pt x="33568" y="14431"/>
                    <a:pt x="33370" y="14484"/>
                    <a:pt x="33317" y="14774"/>
                  </a:cubicBezTo>
                  <a:cubicBezTo>
                    <a:pt x="33278" y="15078"/>
                    <a:pt x="33291" y="15394"/>
                    <a:pt x="33265" y="15763"/>
                  </a:cubicBezTo>
                  <a:cubicBezTo>
                    <a:pt x="32988" y="15749"/>
                    <a:pt x="32711" y="15737"/>
                    <a:pt x="32421" y="15723"/>
                  </a:cubicBezTo>
                  <a:cubicBezTo>
                    <a:pt x="32052" y="18701"/>
                    <a:pt x="31407" y="21574"/>
                    <a:pt x="29746" y="24066"/>
                  </a:cubicBezTo>
                  <a:cubicBezTo>
                    <a:pt x="27123" y="27979"/>
                    <a:pt x="23697" y="30852"/>
                    <a:pt x="18887" y="31590"/>
                  </a:cubicBezTo>
                  <a:cubicBezTo>
                    <a:pt x="16699" y="31933"/>
                    <a:pt x="14512" y="31631"/>
                    <a:pt x="12377" y="31037"/>
                  </a:cubicBezTo>
                  <a:cubicBezTo>
                    <a:pt x="9780" y="30299"/>
                    <a:pt x="7645" y="28889"/>
                    <a:pt x="5840" y="26925"/>
                  </a:cubicBezTo>
                  <a:cubicBezTo>
                    <a:pt x="5431" y="26477"/>
                    <a:pt x="5102" y="26003"/>
                    <a:pt x="4877" y="25423"/>
                  </a:cubicBezTo>
                  <a:cubicBezTo>
                    <a:pt x="4350" y="24145"/>
                    <a:pt x="3744" y="22906"/>
                    <a:pt x="3190" y="21641"/>
                  </a:cubicBezTo>
                  <a:cubicBezTo>
                    <a:pt x="2571" y="20244"/>
                    <a:pt x="2202" y="18780"/>
                    <a:pt x="1965" y="17278"/>
                  </a:cubicBezTo>
                  <a:cubicBezTo>
                    <a:pt x="1820" y="16343"/>
                    <a:pt x="1767" y="16276"/>
                    <a:pt x="858" y="16369"/>
                  </a:cubicBezTo>
                  <a:cubicBezTo>
                    <a:pt x="726" y="16118"/>
                    <a:pt x="805" y="15855"/>
                    <a:pt x="739" y="15605"/>
                  </a:cubicBezTo>
                  <a:cubicBezTo>
                    <a:pt x="713" y="15447"/>
                    <a:pt x="674" y="15248"/>
                    <a:pt x="475" y="15289"/>
                  </a:cubicBezTo>
                  <a:cubicBezTo>
                    <a:pt x="120" y="15368"/>
                    <a:pt x="94" y="15157"/>
                    <a:pt x="67" y="14906"/>
                  </a:cubicBezTo>
                  <a:cubicBezTo>
                    <a:pt x="1" y="14247"/>
                    <a:pt x="94" y="13667"/>
                    <a:pt x="713" y="13259"/>
                  </a:cubicBezTo>
                  <a:cubicBezTo>
                    <a:pt x="911" y="13127"/>
                    <a:pt x="1108" y="13048"/>
                    <a:pt x="1359" y="13061"/>
                  </a:cubicBezTo>
                  <a:cubicBezTo>
                    <a:pt x="2835" y="13180"/>
                    <a:pt x="4218" y="12744"/>
                    <a:pt x="5483" y="12073"/>
                  </a:cubicBezTo>
                  <a:cubicBezTo>
                    <a:pt x="8133" y="10676"/>
                    <a:pt x="10479" y="8936"/>
                    <a:pt x="12178" y="6418"/>
                  </a:cubicBezTo>
                  <a:cubicBezTo>
                    <a:pt x="12574" y="5826"/>
                    <a:pt x="13022" y="5285"/>
                    <a:pt x="13404" y="4705"/>
                  </a:cubicBezTo>
                  <a:cubicBezTo>
                    <a:pt x="14643" y="2847"/>
                    <a:pt x="16251" y="1371"/>
                    <a:pt x="18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0"/>
            <p:cNvSpPr/>
            <p:nvPr/>
          </p:nvSpPr>
          <p:spPr>
            <a:xfrm>
              <a:off x="1197525" y="4963800"/>
              <a:ext cx="915625" cy="479075"/>
            </a:xfrm>
            <a:custGeom>
              <a:avLst/>
              <a:gdLst/>
              <a:ahLst/>
              <a:cxnLst/>
              <a:rect l="l" t="t" r="r" b="b"/>
              <a:pathLst>
                <a:path w="36625" h="19163" extrusionOk="0">
                  <a:moveTo>
                    <a:pt x="19017" y="9950"/>
                  </a:moveTo>
                  <a:cubicBezTo>
                    <a:pt x="19307" y="10359"/>
                    <a:pt x="19610" y="10715"/>
                    <a:pt x="20018" y="10952"/>
                  </a:cubicBezTo>
                  <a:cubicBezTo>
                    <a:pt x="20876" y="11453"/>
                    <a:pt x="21614" y="11071"/>
                    <a:pt x="21653" y="10082"/>
                  </a:cubicBezTo>
                  <a:cubicBezTo>
                    <a:pt x="21679" y="9279"/>
                    <a:pt x="21482" y="8514"/>
                    <a:pt x="20981" y="7882"/>
                  </a:cubicBezTo>
                  <a:cubicBezTo>
                    <a:pt x="20757" y="7592"/>
                    <a:pt x="20797" y="7407"/>
                    <a:pt x="20941" y="7130"/>
                  </a:cubicBezTo>
                  <a:cubicBezTo>
                    <a:pt x="21231" y="6564"/>
                    <a:pt x="21389" y="5958"/>
                    <a:pt x="21521" y="5351"/>
                  </a:cubicBezTo>
                  <a:cubicBezTo>
                    <a:pt x="21600" y="4982"/>
                    <a:pt x="21745" y="4758"/>
                    <a:pt x="22127" y="4640"/>
                  </a:cubicBezTo>
                  <a:cubicBezTo>
                    <a:pt x="22879" y="4415"/>
                    <a:pt x="23524" y="3967"/>
                    <a:pt x="24236" y="3638"/>
                  </a:cubicBezTo>
                  <a:cubicBezTo>
                    <a:pt x="24381" y="3875"/>
                    <a:pt x="24236" y="4060"/>
                    <a:pt x="24223" y="4257"/>
                  </a:cubicBezTo>
                  <a:cubicBezTo>
                    <a:pt x="24197" y="4494"/>
                    <a:pt x="24157" y="4731"/>
                    <a:pt x="24170" y="4956"/>
                  </a:cubicBezTo>
                  <a:cubicBezTo>
                    <a:pt x="24209" y="5509"/>
                    <a:pt x="24539" y="5905"/>
                    <a:pt x="24974" y="5984"/>
                  </a:cubicBezTo>
                  <a:cubicBezTo>
                    <a:pt x="25396" y="6063"/>
                    <a:pt x="25805" y="5852"/>
                    <a:pt x="26054" y="5378"/>
                  </a:cubicBezTo>
                  <a:cubicBezTo>
                    <a:pt x="26490" y="4508"/>
                    <a:pt x="26608" y="3572"/>
                    <a:pt x="26529" y="2636"/>
                  </a:cubicBezTo>
                  <a:cubicBezTo>
                    <a:pt x="26490" y="2162"/>
                    <a:pt x="26634" y="1925"/>
                    <a:pt x="26951" y="1647"/>
                  </a:cubicBezTo>
                  <a:cubicBezTo>
                    <a:pt x="27544" y="1134"/>
                    <a:pt x="28084" y="580"/>
                    <a:pt x="28704" y="1"/>
                  </a:cubicBezTo>
                  <a:cubicBezTo>
                    <a:pt x="29639" y="1041"/>
                    <a:pt x="30523" y="2096"/>
                    <a:pt x="31326" y="3216"/>
                  </a:cubicBezTo>
                  <a:cubicBezTo>
                    <a:pt x="31458" y="3413"/>
                    <a:pt x="31366" y="3545"/>
                    <a:pt x="31247" y="3703"/>
                  </a:cubicBezTo>
                  <a:cubicBezTo>
                    <a:pt x="30865" y="4244"/>
                    <a:pt x="30628" y="4850"/>
                    <a:pt x="30523" y="5496"/>
                  </a:cubicBezTo>
                  <a:cubicBezTo>
                    <a:pt x="30444" y="6089"/>
                    <a:pt x="30602" y="6445"/>
                    <a:pt x="30997" y="6629"/>
                  </a:cubicBezTo>
                  <a:cubicBezTo>
                    <a:pt x="31379" y="6814"/>
                    <a:pt x="31774" y="6669"/>
                    <a:pt x="32170" y="6260"/>
                  </a:cubicBezTo>
                  <a:cubicBezTo>
                    <a:pt x="32341" y="6076"/>
                    <a:pt x="32394" y="5786"/>
                    <a:pt x="32684" y="5680"/>
                  </a:cubicBezTo>
                  <a:cubicBezTo>
                    <a:pt x="33923" y="7683"/>
                    <a:pt x="34661" y="9911"/>
                    <a:pt x="35557" y="12125"/>
                  </a:cubicBezTo>
                  <a:cubicBezTo>
                    <a:pt x="35109" y="12138"/>
                    <a:pt x="34647" y="12085"/>
                    <a:pt x="34489" y="12586"/>
                  </a:cubicBezTo>
                  <a:cubicBezTo>
                    <a:pt x="34305" y="13153"/>
                    <a:pt x="34568" y="13614"/>
                    <a:pt x="34911" y="14009"/>
                  </a:cubicBezTo>
                  <a:cubicBezTo>
                    <a:pt x="35227" y="14378"/>
                    <a:pt x="35596" y="14339"/>
                    <a:pt x="36018" y="14023"/>
                  </a:cubicBezTo>
                  <a:cubicBezTo>
                    <a:pt x="36269" y="15051"/>
                    <a:pt x="36480" y="16026"/>
                    <a:pt x="36585" y="17028"/>
                  </a:cubicBezTo>
                  <a:cubicBezTo>
                    <a:pt x="36624" y="17331"/>
                    <a:pt x="36492" y="17462"/>
                    <a:pt x="36229" y="17541"/>
                  </a:cubicBezTo>
                  <a:cubicBezTo>
                    <a:pt x="35912" y="17634"/>
                    <a:pt x="35596" y="17752"/>
                    <a:pt x="35253" y="17792"/>
                  </a:cubicBezTo>
                  <a:cubicBezTo>
                    <a:pt x="33698" y="17950"/>
                    <a:pt x="32157" y="18240"/>
                    <a:pt x="30575" y="18214"/>
                  </a:cubicBezTo>
                  <a:cubicBezTo>
                    <a:pt x="30272" y="18200"/>
                    <a:pt x="29955" y="18253"/>
                    <a:pt x="29639" y="18319"/>
                  </a:cubicBezTo>
                  <a:cubicBezTo>
                    <a:pt x="27715" y="18675"/>
                    <a:pt x="25738" y="18543"/>
                    <a:pt x="23788" y="18688"/>
                  </a:cubicBezTo>
                  <a:cubicBezTo>
                    <a:pt x="23538" y="18701"/>
                    <a:pt x="23419" y="18609"/>
                    <a:pt x="23406" y="18346"/>
                  </a:cubicBezTo>
                  <a:cubicBezTo>
                    <a:pt x="23353" y="17713"/>
                    <a:pt x="23116" y="17120"/>
                    <a:pt x="22786" y="16580"/>
                  </a:cubicBezTo>
                  <a:cubicBezTo>
                    <a:pt x="22575" y="16223"/>
                    <a:pt x="22285" y="15960"/>
                    <a:pt x="21837" y="16053"/>
                  </a:cubicBezTo>
                  <a:cubicBezTo>
                    <a:pt x="21376" y="16158"/>
                    <a:pt x="21257" y="16527"/>
                    <a:pt x="21205" y="16935"/>
                  </a:cubicBezTo>
                  <a:cubicBezTo>
                    <a:pt x="21166" y="17278"/>
                    <a:pt x="21178" y="17620"/>
                    <a:pt x="21245" y="17950"/>
                  </a:cubicBezTo>
                  <a:cubicBezTo>
                    <a:pt x="21297" y="18200"/>
                    <a:pt x="21376" y="18451"/>
                    <a:pt x="21350" y="18675"/>
                  </a:cubicBezTo>
                  <a:cubicBezTo>
                    <a:pt x="21205" y="18794"/>
                    <a:pt x="21073" y="18780"/>
                    <a:pt x="20941" y="18780"/>
                  </a:cubicBezTo>
                  <a:cubicBezTo>
                    <a:pt x="18411" y="18886"/>
                    <a:pt x="15880" y="19057"/>
                    <a:pt x="13350" y="19070"/>
                  </a:cubicBezTo>
                  <a:cubicBezTo>
                    <a:pt x="10899" y="19070"/>
                    <a:pt x="8447" y="19163"/>
                    <a:pt x="5996" y="19044"/>
                  </a:cubicBezTo>
                  <a:cubicBezTo>
                    <a:pt x="5627" y="19031"/>
                    <a:pt x="5509" y="18912"/>
                    <a:pt x="5430" y="18583"/>
                  </a:cubicBezTo>
                  <a:cubicBezTo>
                    <a:pt x="5311" y="18069"/>
                    <a:pt x="5100" y="17581"/>
                    <a:pt x="4836" y="17133"/>
                  </a:cubicBezTo>
                  <a:cubicBezTo>
                    <a:pt x="4705" y="16909"/>
                    <a:pt x="4546" y="16698"/>
                    <a:pt x="4376" y="16513"/>
                  </a:cubicBezTo>
                  <a:cubicBezTo>
                    <a:pt x="4112" y="16264"/>
                    <a:pt x="3808" y="16132"/>
                    <a:pt x="3439" y="16290"/>
                  </a:cubicBezTo>
                  <a:cubicBezTo>
                    <a:pt x="3084" y="16434"/>
                    <a:pt x="2926" y="16724"/>
                    <a:pt x="2926" y="17093"/>
                  </a:cubicBezTo>
                  <a:cubicBezTo>
                    <a:pt x="2939" y="17450"/>
                    <a:pt x="3005" y="17819"/>
                    <a:pt x="3070" y="18174"/>
                  </a:cubicBezTo>
                  <a:cubicBezTo>
                    <a:pt x="3097" y="18372"/>
                    <a:pt x="3163" y="18583"/>
                    <a:pt x="3228" y="18847"/>
                  </a:cubicBezTo>
                  <a:cubicBezTo>
                    <a:pt x="2253" y="18926"/>
                    <a:pt x="1304" y="18873"/>
                    <a:pt x="355" y="18780"/>
                  </a:cubicBezTo>
                  <a:cubicBezTo>
                    <a:pt x="118" y="18754"/>
                    <a:pt x="0" y="18583"/>
                    <a:pt x="26" y="18332"/>
                  </a:cubicBezTo>
                  <a:cubicBezTo>
                    <a:pt x="39" y="18042"/>
                    <a:pt x="13" y="17752"/>
                    <a:pt x="79" y="17476"/>
                  </a:cubicBezTo>
                  <a:cubicBezTo>
                    <a:pt x="514" y="15684"/>
                    <a:pt x="988" y="13891"/>
                    <a:pt x="1621" y="12152"/>
                  </a:cubicBezTo>
                  <a:cubicBezTo>
                    <a:pt x="1634" y="12073"/>
                    <a:pt x="1687" y="12020"/>
                    <a:pt x="1766" y="11888"/>
                  </a:cubicBezTo>
                  <a:cubicBezTo>
                    <a:pt x="1951" y="12099"/>
                    <a:pt x="2095" y="12296"/>
                    <a:pt x="2253" y="12481"/>
                  </a:cubicBezTo>
                  <a:cubicBezTo>
                    <a:pt x="2583" y="12890"/>
                    <a:pt x="2952" y="13259"/>
                    <a:pt x="3427" y="13496"/>
                  </a:cubicBezTo>
                  <a:cubicBezTo>
                    <a:pt x="4046" y="13839"/>
                    <a:pt x="4586" y="13482"/>
                    <a:pt x="4560" y="12771"/>
                  </a:cubicBezTo>
                  <a:cubicBezTo>
                    <a:pt x="4560" y="12639"/>
                    <a:pt x="4546" y="12507"/>
                    <a:pt x="4507" y="12389"/>
                  </a:cubicBezTo>
                  <a:cubicBezTo>
                    <a:pt x="4204" y="11347"/>
                    <a:pt x="3861" y="10333"/>
                    <a:pt x="3031" y="9581"/>
                  </a:cubicBezTo>
                  <a:cubicBezTo>
                    <a:pt x="2794" y="9370"/>
                    <a:pt x="2794" y="9173"/>
                    <a:pt x="2926" y="8896"/>
                  </a:cubicBezTo>
                  <a:cubicBezTo>
                    <a:pt x="3427" y="7868"/>
                    <a:pt x="4007" y="6880"/>
                    <a:pt x="4573" y="5878"/>
                  </a:cubicBezTo>
                  <a:cubicBezTo>
                    <a:pt x="5258" y="4705"/>
                    <a:pt x="5931" y="3533"/>
                    <a:pt x="6642" y="2320"/>
                  </a:cubicBezTo>
                  <a:cubicBezTo>
                    <a:pt x="7222" y="2715"/>
                    <a:pt x="7736" y="3071"/>
                    <a:pt x="8329" y="3480"/>
                  </a:cubicBezTo>
                  <a:cubicBezTo>
                    <a:pt x="8039" y="3796"/>
                    <a:pt x="7709" y="4060"/>
                    <a:pt x="7486" y="4402"/>
                  </a:cubicBezTo>
                  <a:cubicBezTo>
                    <a:pt x="7249" y="4745"/>
                    <a:pt x="7117" y="5100"/>
                    <a:pt x="7367" y="5483"/>
                  </a:cubicBezTo>
                  <a:cubicBezTo>
                    <a:pt x="7630" y="5891"/>
                    <a:pt x="8039" y="5958"/>
                    <a:pt x="8474" y="5865"/>
                  </a:cubicBezTo>
                  <a:cubicBezTo>
                    <a:pt x="9173" y="5707"/>
                    <a:pt x="9686" y="5246"/>
                    <a:pt x="10108" y="4705"/>
                  </a:cubicBezTo>
                  <a:cubicBezTo>
                    <a:pt x="10319" y="4429"/>
                    <a:pt x="10464" y="4429"/>
                    <a:pt x="10740" y="4534"/>
                  </a:cubicBezTo>
                  <a:cubicBezTo>
                    <a:pt x="11334" y="4758"/>
                    <a:pt x="12058" y="4784"/>
                    <a:pt x="12480" y="5167"/>
                  </a:cubicBezTo>
                  <a:cubicBezTo>
                    <a:pt x="12875" y="5536"/>
                    <a:pt x="12968" y="6234"/>
                    <a:pt x="13192" y="6787"/>
                  </a:cubicBezTo>
                  <a:cubicBezTo>
                    <a:pt x="13824" y="8342"/>
                    <a:pt x="14589" y="9818"/>
                    <a:pt x="15472" y="11242"/>
                  </a:cubicBezTo>
                  <a:cubicBezTo>
                    <a:pt x="15933" y="11994"/>
                    <a:pt x="16434" y="12085"/>
                    <a:pt x="17145" y="11532"/>
                  </a:cubicBezTo>
                  <a:cubicBezTo>
                    <a:pt x="17778" y="11031"/>
                    <a:pt x="18384" y="10491"/>
                    <a:pt x="19017" y="99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0"/>
            <p:cNvSpPr/>
            <p:nvPr/>
          </p:nvSpPr>
          <p:spPr>
            <a:xfrm>
              <a:off x="1546100" y="5095900"/>
              <a:ext cx="154225" cy="126225"/>
            </a:xfrm>
            <a:custGeom>
              <a:avLst/>
              <a:gdLst/>
              <a:ahLst/>
              <a:cxnLst/>
              <a:rect l="l" t="t" r="r" b="b"/>
              <a:pathLst>
                <a:path w="6169" h="5049" extrusionOk="0">
                  <a:moveTo>
                    <a:pt x="2505" y="5049"/>
                  </a:moveTo>
                  <a:cubicBezTo>
                    <a:pt x="1529" y="3467"/>
                    <a:pt x="686" y="1899"/>
                    <a:pt x="1" y="159"/>
                  </a:cubicBezTo>
                  <a:cubicBezTo>
                    <a:pt x="2095" y="305"/>
                    <a:pt x="4151" y="542"/>
                    <a:pt x="6168" y="1"/>
                  </a:cubicBezTo>
                  <a:cubicBezTo>
                    <a:pt x="6142" y="1385"/>
                    <a:pt x="4587" y="3520"/>
                    <a:pt x="2505" y="50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0"/>
            <p:cNvSpPr/>
            <p:nvPr/>
          </p:nvSpPr>
          <p:spPr>
            <a:xfrm>
              <a:off x="1208375" y="4721625"/>
              <a:ext cx="32000" cy="131825"/>
            </a:xfrm>
            <a:custGeom>
              <a:avLst/>
              <a:gdLst/>
              <a:ahLst/>
              <a:cxnLst/>
              <a:rect l="l" t="t" r="r" b="b"/>
              <a:pathLst>
                <a:path w="1280" h="5273" extrusionOk="0">
                  <a:moveTo>
                    <a:pt x="343" y="5272"/>
                  </a:moveTo>
                  <a:cubicBezTo>
                    <a:pt x="159" y="3480"/>
                    <a:pt x="1" y="1754"/>
                    <a:pt x="93" y="67"/>
                  </a:cubicBezTo>
                  <a:cubicBezTo>
                    <a:pt x="238" y="0"/>
                    <a:pt x="290" y="14"/>
                    <a:pt x="290" y="80"/>
                  </a:cubicBezTo>
                  <a:cubicBezTo>
                    <a:pt x="357" y="1108"/>
                    <a:pt x="659" y="2083"/>
                    <a:pt x="1042" y="3019"/>
                  </a:cubicBezTo>
                  <a:cubicBezTo>
                    <a:pt x="1279" y="3625"/>
                    <a:pt x="1253" y="4112"/>
                    <a:pt x="844" y="4600"/>
                  </a:cubicBezTo>
                  <a:cubicBezTo>
                    <a:pt x="659" y="4811"/>
                    <a:pt x="515" y="5049"/>
                    <a:pt x="343" y="52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0"/>
            <p:cNvSpPr/>
            <p:nvPr/>
          </p:nvSpPr>
          <p:spPr>
            <a:xfrm>
              <a:off x="1993850" y="4752275"/>
              <a:ext cx="30675" cy="103150"/>
            </a:xfrm>
            <a:custGeom>
              <a:avLst/>
              <a:gdLst/>
              <a:ahLst/>
              <a:cxnLst/>
              <a:rect l="l" t="t" r="r" b="b"/>
              <a:pathLst>
                <a:path w="1227" h="4126" extrusionOk="0">
                  <a:moveTo>
                    <a:pt x="989" y="1"/>
                  </a:moveTo>
                  <a:cubicBezTo>
                    <a:pt x="1226" y="1516"/>
                    <a:pt x="1081" y="3124"/>
                    <a:pt x="699" y="4125"/>
                  </a:cubicBezTo>
                  <a:cubicBezTo>
                    <a:pt x="251" y="3677"/>
                    <a:pt x="0" y="3255"/>
                    <a:pt x="330" y="2623"/>
                  </a:cubicBezTo>
                  <a:cubicBezTo>
                    <a:pt x="527" y="2201"/>
                    <a:pt x="606" y="1727"/>
                    <a:pt x="712" y="1278"/>
                  </a:cubicBezTo>
                  <a:cubicBezTo>
                    <a:pt x="817" y="857"/>
                    <a:pt x="896" y="422"/>
                    <a:pt x="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0"/>
            <p:cNvSpPr/>
            <p:nvPr/>
          </p:nvSpPr>
          <p:spPr>
            <a:xfrm>
              <a:off x="1503925" y="4838925"/>
              <a:ext cx="225700" cy="60325"/>
            </a:xfrm>
            <a:custGeom>
              <a:avLst/>
              <a:gdLst/>
              <a:ahLst/>
              <a:cxnLst/>
              <a:rect l="l" t="t" r="r" b="b"/>
              <a:pathLst>
                <a:path w="9028" h="2413" extrusionOk="0">
                  <a:moveTo>
                    <a:pt x="4323" y="2399"/>
                  </a:moveTo>
                  <a:cubicBezTo>
                    <a:pt x="3387" y="2399"/>
                    <a:pt x="2452" y="2360"/>
                    <a:pt x="1542" y="2070"/>
                  </a:cubicBezTo>
                  <a:cubicBezTo>
                    <a:pt x="1173" y="1951"/>
                    <a:pt x="818" y="1793"/>
                    <a:pt x="475" y="1608"/>
                  </a:cubicBezTo>
                  <a:cubicBezTo>
                    <a:pt x="238" y="1476"/>
                    <a:pt x="1" y="1318"/>
                    <a:pt x="106" y="1002"/>
                  </a:cubicBezTo>
                  <a:cubicBezTo>
                    <a:pt x="211" y="699"/>
                    <a:pt x="501" y="699"/>
                    <a:pt x="765" y="699"/>
                  </a:cubicBezTo>
                  <a:cubicBezTo>
                    <a:pt x="883" y="686"/>
                    <a:pt x="1015" y="726"/>
                    <a:pt x="1147" y="752"/>
                  </a:cubicBezTo>
                  <a:cubicBezTo>
                    <a:pt x="2254" y="989"/>
                    <a:pt x="3361" y="1002"/>
                    <a:pt x="4494" y="1016"/>
                  </a:cubicBezTo>
                  <a:cubicBezTo>
                    <a:pt x="5496" y="1028"/>
                    <a:pt x="6458" y="844"/>
                    <a:pt x="7341" y="357"/>
                  </a:cubicBezTo>
                  <a:cubicBezTo>
                    <a:pt x="7683" y="172"/>
                    <a:pt x="8052" y="0"/>
                    <a:pt x="8462" y="67"/>
                  </a:cubicBezTo>
                  <a:cubicBezTo>
                    <a:pt x="8910" y="146"/>
                    <a:pt x="9028" y="383"/>
                    <a:pt x="8831" y="791"/>
                  </a:cubicBezTo>
                  <a:cubicBezTo>
                    <a:pt x="8685" y="1055"/>
                    <a:pt x="8488" y="1253"/>
                    <a:pt x="8251" y="1411"/>
                  </a:cubicBezTo>
                  <a:cubicBezTo>
                    <a:pt x="7434" y="1977"/>
                    <a:pt x="6564" y="2346"/>
                    <a:pt x="5575" y="2399"/>
                  </a:cubicBezTo>
                  <a:cubicBezTo>
                    <a:pt x="5153" y="2413"/>
                    <a:pt x="4731" y="2399"/>
                    <a:pt x="4323" y="23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0"/>
            <p:cNvSpPr/>
            <p:nvPr/>
          </p:nvSpPr>
          <p:spPr>
            <a:xfrm>
              <a:off x="1722050" y="4611575"/>
              <a:ext cx="177600" cy="47475"/>
            </a:xfrm>
            <a:custGeom>
              <a:avLst/>
              <a:gdLst/>
              <a:ahLst/>
              <a:cxnLst/>
              <a:rect l="l" t="t" r="r" b="b"/>
              <a:pathLst>
                <a:path w="7104" h="1899" extrusionOk="0">
                  <a:moveTo>
                    <a:pt x="2886" y="1"/>
                  </a:moveTo>
                  <a:cubicBezTo>
                    <a:pt x="3966" y="159"/>
                    <a:pt x="5232" y="331"/>
                    <a:pt x="6484" y="528"/>
                  </a:cubicBezTo>
                  <a:cubicBezTo>
                    <a:pt x="6880" y="594"/>
                    <a:pt x="7103" y="923"/>
                    <a:pt x="7077" y="1239"/>
                  </a:cubicBezTo>
                  <a:cubicBezTo>
                    <a:pt x="7050" y="1570"/>
                    <a:pt x="6787" y="1833"/>
                    <a:pt x="6391" y="1872"/>
                  </a:cubicBezTo>
                  <a:cubicBezTo>
                    <a:pt x="6142" y="1898"/>
                    <a:pt x="5878" y="1872"/>
                    <a:pt x="5627" y="1846"/>
                  </a:cubicBezTo>
                  <a:cubicBezTo>
                    <a:pt x="4283" y="1649"/>
                    <a:pt x="2965" y="1332"/>
                    <a:pt x="1608" y="1424"/>
                  </a:cubicBezTo>
                  <a:cubicBezTo>
                    <a:pt x="1213" y="1438"/>
                    <a:pt x="830" y="1371"/>
                    <a:pt x="448" y="1292"/>
                  </a:cubicBezTo>
                  <a:cubicBezTo>
                    <a:pt x="224" y="1239"/>
                    <a:pt x="65" y="1121"/>
                    <a:pt x="26" y="884"/>
                  </a:cubicBezTo>
                  <a:cubicBezTo>
                    <a:pt x="0" y="647"/>
                    <a:pt x="132" y="462"/>
                    <a:pt x="329" y="370"/>
                  </a:cubicBezTo>
                  <a:cubicBezTo>
                    <a:pt x="514" y="291"/>
                    <a:pt x="712" y="212"/>
                    <a:pt x="923" y="199"/>
                  </a:cubicBezTo>
                  <a:cubicBezTo>
                    <a:pt x="1515" y="120"/>
                    <a:pt x="2109" y="80"/>
                    <a:pt x="2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0"/>
            <p:cNvSpPr/>
            <p:nvPr/>
          </p:nvSpPr>
          <p:spPr>
            <a:xfrm>
              <a:off x="1374125" y="4631700"/>
              <a:ext cx="166075" cy="51725"/>
            </a:xfrm>
            <a:custGeom>
              <a:avLst/>
              <a:gdLst/>
              <a:ahLst/>
              <a:cxnLst/>
              <a:rect l="l" t="t" r="r" b="b"/>
              <a:pathLst>
                <a:path w="6643" h="2069" extrusionOk="0">
                  <a:moveTo>
                    <a:pt x="2016" y="0"/>
                  </a:moveTo>
                  <a:cubicBezTo>
                    <a:pt x="3242" y="264"/>
                    <a:pt x="4573" y="65"/>
                    <a:pt x="5811" y="554"/>
                  </a:cubicBezTo>
                  <a:cubicBezTo>
                    <a:pt x="5957" y="606"/>
                    <a:pt x="6128" y="619"/>
                    <a:pt x="6260" y="698"/>
                  </a:cubicBezTo>
                  <a:cubicBezTo>
                    <a:pt x="6510" y="830"/>
                    <a:pt x="6642" y="1041"/>
                    <a:pt x="6629" y="1331"/>
                  </a:cubicBezTo>
                  <a:cubicBezTo>
                    <a:pt x="6602" y="1621"/>
                    <a:pt x="6444" y="1792"/>
                    <a:pt x="6180" y="1911"/>
                  </a:cubicBezTo>
                  <a:cubicBezTo>
                    <a:pt x="5838" y="2069"/>
                    <a:pt x="5509" y="1977"/>
                    <a:pt x="5193" y="1884"/>
                  </a:cubicBezTo>
                  <a:cubicBezTo>
                    <a:pt x="3927" y="1515"/>
                    <a:pt x="2622" y="1542"/>
                    <a:pt x="1344" y="1410"/>
                  </a:cubicBezTo>
                  <a:cubicBezTo>
                    <a:pt x="1107" y="1383"/>
                    <a:pt x="870" y="1397"/>
                    <a:pt x="645" y="1344"/>
                  </a:cubicBezTo>
                  <a:cubicBezTo>
                    <a:pt x="343" y="1292"/>
                    <a:pt x="13" y="1213"/>
                    <a:pt x="0" y="791"/>
                  </a:cubicBezTo>
                  <a:cubicBezTo>
                    <a:pt x="0" y="461"/>
                    <a:pt x="237" y="211"/>
                    <a:pt x="645" y="145"/>
                  </a:cubicBezTo>
                  <a:cubicBezTo>
                    <a:pt x="1093" y="92"/>
                    <a:pt x="1529" y="53"/>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0"/>
            <p:cNvSpPr/>
            <p:nvPr/>
          </p:nvSpPr>
          <p:spPr>
            <a:xfrm>
              <a:off x="1583975" y="4688675"/>
              <a:ext cx="68550" cy="107775"/>
            </a:xfrm>
            <a:custGeom>
              <a:avLst/>
              <a:gdLst/>
              <a:ahLst/>
              <a:cxnLst/>
              <a:rect l="l" t="t" r="r" b="b"/>
              <a:pathLst>
                <a:path w="2742" h="4311" extrusionOk="0">
                  <a:moveTo>
                    <a:pt x="1464" y="4297"/>
                  </a:moveTo>
                  <a:cubicBezTo>
                    <a:pt x="1398" y="4297"/>
                    <a:pt x="1160" y="4284"/>
                    <a:pt x="937" y="4232"/>
                  </a:cubicBezTo>
                  <a:cubicBezTo>
                    <a:pt x="225" y="4033"/>
                    <a:pt x="1" y="3691"/>
                    <a:pt x="106" y="2966"/>
                  </a:cubicBezTo>
                  <a:cubicBezTo>
                    <a:pt x="225" y="2083"/>
                    <a:pt x="501" y="1239"/>
                    <a:pt x="791" y="410"/>
                  </a:cubicBezTo>
                  <a:cubicBezTo>
                    <a:pt x="858" y="211"/>
                    <a:pt x="937" y="1"/>
                    <a:pt x="1200" y="14"/>
                  </a:cubicBezTo>
                  <a:cubicBezTo>
                    <a:pt x="1490" y="27"/>
                    <a:pt x="1569" y="278"/>
                    <a:pt x="1596" y="501"/>
                  </a:cubicBezTo>
                  <a:cubicBezTo>
                    <a:pt x="1635" y="765"/>
                    <a:pt x="1622" y="1029"/>
                    <a:pt x="1596" y="1279"/>
                  </a:cubicBezTo>
                  <a:cubicBezTo>
                    <a:pt x="1556" y="1569"/>
                    <a:pt x="1490" y="1846"/>
                    <a:pt x="1450" y="2136"/>
                  </a:cubicBezTo>
                  <a:cubicBezTo>
                    <a:pt x="1345" y="2821"/>
                    <a:pt x="1359" y="2821"/>
                    <a:pt x="1991" y="2993"/>
                  </a:cubicBezTo>
                  <a:cubicBezTo>
                    <a:pt x="2505" y="3137"/>
                    <a:pt x="2742" y="3348"/>
                    <a:pt x="2729" y="3678"/>
                  </a:cubicBezTo>
                  <a:cubicBezTo>
                    <a:pt x="2715" y="4021"/>
                    <a:pt x="2399" y="4258"/>
                    <a:pt x="1872" y="4297"/>
                  </a:cubicBezTo>
                  <a:cubicBezTo>
                    <a:pt x="1793" y="4311"/>
                    <a:pt x="1714" y="4297"/>
                    <a:pt x="1464" y="42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0"/>
            <p:cNvSpPr/>
            <p:nvPr/>
          </p:nvSpPr>
          <p:spPr>
            <a:xfrm>
              <a:off x="1786925" y="4775000"/>
              <a:ext cx="68900" cy="69550"/>
            </a:xfrm>
            <a:custGeom>
              <a:avLst/>
              <a:gdLst/>
              <a:ahLst/>
              <a:cxnLst/>
              <a:rect l="l" t="t" r="r" b="b"/>
              <a:pathLst>
                <a:path w="2756" h="2782" extrusionOk="0">
                  <a:moveTo>
                    <a:pt x="1319" y="2768"/>
                  </a:moveTo>
                  <a:cubicBezTo>
                    <a:pt x="581" y="2755"/>
                    <a:pt x="1" y="2135"/>
                    <a:pt x="15" y="1385"/>
                  </a:cubicBezTo>
                  <a:cubicBezTo>
                    <a:pt x="27" y="607"/>
                    <a:pt x="660" y="0"/>
                    <a:pt x="1438" y="27"/>
                  </a:cubicBezTo>
                  <a:cubicBezTo>
                    <a:pt x="2215" y="53"/>
                    <a:pt x="2756" y="620"/>
                    <a:pt x="2729" y="1397"/>
                  </a:cubicBezTo>
                  <a:cubicBezTo>
                    <a:pt x="2703" y="2188"/>
                    <a:pt x="2097" y="2782"/>
                    <a:pt x="1319" y="27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0"/>
            <p:cNvSpPr/>
            <p:nvPr/>
          </p:nvSpPr>
          <p:spPr>
            <a:xfrm>
              <a:off x="1369500" y="4762825"/>
              <a:ext cx="69525" cy="64600"/>
            </a:xfrm>
            <a:custGeom>
              <a:avLst/>
              <a:gdLst/>
              <a:ahLst/>
              <a:cxnLst/>
              <a:rect l="l" t="t" r="r" b="b"/>
              <a:pathLst>
                <a:path w="2781" h="2584" extrusionOk="0">
                  <a:moveTo>
                    <a:pt x="1516" y="13"/>
                  </a:moveTo>
                  <a:cubicBezTo>
                    <a:pt x="2254" y="0"/>
                    <a:pt x="2728" y="408"/>
                    <a:pt x="2754" y="1107"/>
                  </a:cubicBezTo>
                  <a:cubicBezTo>
                    <a:pt x="2781" y="1858"/>
                    <a:pt x="2043" y="2583"/>
                    <a:pt x="1252" y="2570"/>
                  </a:cubicBezTo>
                  <a:cubicBezTo>
                    <a:pt x="580" y="2570"/>
                    <a:pt x="1" y="2083"/>
                    <a:pt x="1" y="1542"/>
                  </a:cubicBezTo>
                  <a:cubicBezTo>
                    <a:pt x="1" y="659"/>
                    <a:pt x="633" y="27"/>
                    <a:pt x="1516"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0"/>
            <p:cNvSpPr/>
            <p:nvPr/>
          </p:nvSpPr>
          <p:spPr>
            <a:xfrm>
              <a:off x="1365550" y="5168075"/>
              <a:ext cx="59325" cy="123575"/>
            </a:xfrm>
            <a:custGeom>
              <a:avLst/>
              <a:gdLst/>
              <a:ahLst/>
              <a:cxnLst/>
              <a:rect l="l" t="t" r="r" b="b"/>
              <a:pathLst>
                <a:path w="2373" h="4943" extrusionOk="0">
                  <a:moveTo>
                    <a:pt x="2373" y="2965"/>
                  </a:moveTo>
                  <a:cubicBezTo>
                    <a:pt x="2373" y="3519"/>
                    <a:pt x="2320" y="3914"/>
                    <a:pt x="2188" y="4283"/>
                  </a:cubicBezTo>
                  <a:cubicBezTo>
                    <a:pt x="2069" y="4613"/>
                    <a:pt x="1845" y="4863"/>
                    <a:pt x="1450" y="4903"/>
                  </a:cubicBezTo>
                  <a:cubicBezTo>
                    <a:pt x="1041" y="4942"/>
                    <a:pt x="738" y="4745"/>
                    <a:pt x="567" y="4389"/>
                  </a:cubicBezTo>
                  <a:cubicBezTo>
                    <a:pt x="461" y="4165"/>
                    <a:pt x="382" y="3902"/>
                    <a:pt x="343" y="3651"/>
                  </a:cubicBezTo>
                  <a:cubicBezTo>
                    <a:pt x="198" y="2939"/>
                    <a:pt x="0" y="2227"/>
                    <a:pt x="53" y="1503"/>
                  </a:cubicBezTo>
                  <a:cubicBezTo>
                    <a:pt x="66" y="1239"/>
                    <a:pt x="106" y="976"/>
                    <a:pt x="185" y="725"/>
                  </a:cubicBezTo>
                  <a:cubicBezTo>
                    <a:pt x="396" y="92"/>
                    <a:pt x="976" y="1"/>
                    <a:pt x="1463" y="475"/>
                  </a:cubicBezTo>
                  <a:cubicBezTo>
                    <a:pt x="2214" y="1213"/>
                    <a:pt x="2333" y="2148"/>
                    <a:pt x="2373" y="29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0"/>
            <p:cNvSpPr/>
            <p:nvPr/>
          </p:nvSpPr>
          <p:spPr>
            <a:xfrm>
              <a:off x="1565200" y="5317325"/>
              <a:ext cx="77800" cy="92625"/>
            </a:xfrm>
            <a:custGeom>
              <a:avLst/>
              <a:gdLst/>
              <a:ahLst/>
              <a:cxnLst/>
              <a:rect l="l" t="t" r="r" b="b"/>
              <a:pathLst>
                <a:path w="3112" h="3705" extrusionOk="0">
                  <a:moveTo>
                    <a:pt x="1661" y="14"/>
                  </a:moveTo>
                  <a:cubicBezTo>
                    <a:pt x="2531" y="0"/>
                    <a:pt x="3111" y="673"/>
                    <a:pt x="2966" y="1437"/>
                  </a:cubicBezTo>
                  <a:cubicBezTo>
                    <a:pt x="2795" y="2281"/>
                    <a:pt x="2320" y="2966"/>
                    <a:pt x="1569" y="3414"/>
                  </a:cubicBezTo>
                  <a:cubicBezTo>
                    <a:pt x="1213" y="3625"/>
                    <a:pt x="844" y="3704"/>
                    <a:pt x="462" y="3479"/>
                  </a:cubicBezTo>
                  <a:cubicBezTo>
                    <a:pt x="66" y="3242"/>
                    <a:pt x="1" y="2873"/>
                    <a:pt x="27" y="2465"/>
                  </a:cubicBezTo>
                  <a:cubicBezTo>
                    <a:pt x="66" y="1793"/>
                    <a:pt x="277" y="1186"/>
                    <a:pt x="672" y="659"/>
                  </a:cubicBezTo>
                  <a:cubicBezTo>
                    <a:pt x="950" y="290"/>
                    <a:pt x="1319" y="53"/>
                    <a:pt x="1661"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0"/>
            <p:cNvSpPr/>
            <p:nvPr/>
          </p:nvSpPr>
          <p:spPr>
            <a:xfrm>
              <a:off x="1813300" y="5206300"/>
              <a:ext cx="53400" cy="104800"/>
            </a:xfrm>
            <a:custGeom>
              <a:avLst/>
              <a:gdLst/>
              <a:ahLst/>
              <a:cxnLst/>
              <a:rect l="l" t="t" r="r" b="b"/>
              <a:pathLst>
                <a:path w="2136" h="4192" extrusionOk="0">
                  <a:moveTo>
                    <a:pt x="0" y="2452"/>
                  </a:moveTo>
                  <a:cubicBezTo>
                    <a:pt x="40" y="2016"/>
                    <a:pt x="79" y="1635"/>
                    <a:pt x="119" y="1239"/>
                  </a:cubicBezTo>
                  <a:cubicBezTo>
                    <a:pt x="132" y="1120"/>
                    <a:pt x="132" y="988"/>
                    <a:pt x="185" y="856"/>
                  </a:cubicBezTo>
                  <a:cubicBezTo>
                    <a:pt x="330" y="408"/>
                    <a:pt x="910" y="0"/>
                    <a:pt x="1305" y="53"/>
                  </a:cubicBezTo>
                  <a:cubicBezTo>
                    <a:pt x="1687" y="106"/>
                    <a:pt x="1964" y="461"/>
                    <a:pt x="2030" y="1028"/>
                  </a:cubicBezTo>
                  <a:cubicBezTo>
                    <a:pt x="2135" y="1898"/>
                    <a:pt x="1964" y="2742"/>
                    <a:pt x="1608" y="3532"/>
                  </a:cubicBezTo>
                  <a:cubicBezTo>
                    <a:pt x="1411" y="3980"/>
                    <a:pt x="1068" y="4191"/>
                    <a:pt x="712" y="4112"/>
                  </a:cubicBezTo>
                  <a:cubicBezTo>
                    <a:pt x="290" y="4033"/>
                    <a:pt x="106" y="3730"/>
                    <a:pt x="53" y="3334"/>
                  </a:cubicBezTo>
                  <a:cubicBezTo>
                    <a:pt x="14" y="3032"/>
                    <a:pt x="14" y="2715"/>
                    <a:pt x="0" y="24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0"/>
            <p:cNvSpPr/>
            <p:nvPr/>
          </p:nvSpPr>
          <p:spPr>
            <a:xfrm>
              <a:off x="1396175" y="5313050"/>
              <a:ext cx="94925" cy="73475"/>
            </a:xfrm>
            <a:custGeom>
              <a:avLst/>
              <a:gdLst/>
              <a:ahLst/>
              <a:cxnLst/>
              <a:rect l="l" t="t" r="r" b="b"/>
              <a:pathLst>
                <a:path w="3797" h="2939" extrusionOk="0">
                  <a:moveTo>
                    <a:pt x="1069" y="2926"/>
                  </a:moveTo>
                  <a:cubicBezTo>
                    <a:pt x="422" y="2939"/>
                    <a:pt x="1" y="2438"/>
                    <a:pt x="132" y="1845"/>
                  </a:cubicBezTo>
                  <a:cubicBezTo>
                    <a:pt x="251" y="1305"/>
                    <a:pt x="594" y="949"/>
                    <a:pt x="1108" y="844"/>
                  </a:cubicBezTo>
                  <a:cubicBezTo>
                    <a:pt x="1464" y="777"/>
                    <a:pt x="1728" y="619"/>
                    <a:pt x="2004" y="422"/>
                  </a:cubicBezTo>
                  <a:cubicBezTo>
                    <a:pt x="2636" y="0"/>
                    <a:pt x="3163" y="0"/>
                    <a:pt x="3480" y="396"/>
                  </a:cubicBezTo>
                  <a:cubicBezTo>
                    <a:pt x="3796" y="804"/>
                    <a:pt x="3691" y="1318"/>
                    <a:pt x="3137" y="1832"/>
                  </a:cubicBezTo>
                  <a:cubicBezTo>
                    <a:pt x="2531" y="2385"/>
                    <a:pt x="1833" y="2781"/>
                    <a:pt x="1069" y="2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0"/>
            <p:cNvSpPr/>
            <p:nvPr/>
          </p:nvSpPr>
          <p:spPr>
            <a:xfrm>
              <a:off x="1945750" y="5262300"/>
              <a:ext cx="51425" cy="98525"/>
            </a:xfrm>
            <a:custGeom>
              <a:avLst/>
              <a:gdLst/>
              <a:ahLst/>
              <a:cxnLst/>
              <a:rect l="l" t="t" r="r" b="b"/>
              <a:pathLst>
                <a:path w="2057" h="3941" extrusionOk="0">
                  <a:moveTo>
                    <a:pt x="40" y="2280"/>
                  </a:moveTo>
                  <a:cubicBezTo>
                    <a:pt x="0" y="1779"/>
                    <a:pt x="67" y="1292"/>
                    <a:pt x="198" y="818"/>
                  </a:cubicBezTo>
                  <a:cubicBezTo>
                    <a:pt x="356" y="303"/>
                    <a:pt x="725" y="1"/>
                    <a:pt x="1147" y="27"/>
                  </a:cubicBezTo>
                  <a:cubicBezTo>
                    <a:pt x="1569" y="54"/>
                    <a:pt x="1872" y="370"/>
                    <a:pt x="1951" y="923"/>
                  </a:cubicBezTo>
                  <a:cubicBezTo>
                    <a:pt x="2056" y="1688"/>
                    <a:pt x="1964" y="2438"/>
                    <a:pt x="1713" y="3150"/>
                  </a:cubicBezTo>
                  <a:cubicBezTo>
                    <a:pt x="1543" y="3665"/>
                    <a:pt x="1121" y="3941"/>
                    <a:pt x="725" y="3875"/>
                  </a:cubicBezTo>
                  <a:cubicBezTo>
                    <a:pt x="277" y="3809"/>
                    <a:pt x="0" y="3427"/>
                    <a:pt x="14" y="2834"/>
                  </a:cubicBezTo>
                  <a:cubicBezTo>
                    <a:pt x="14" y="2649"/>
                    <a:pt x="26" y="2465"/>
                    <a:pt x="40" y="2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0"/>
            <p:cNvSpPr/>
            <p:nvPr/>
          </p:nvSpPr>
          <p:spPr>
            <a:xfrm>
              <a:off x="1479200" y="5173350"/>
              <a:ext cx="54050" cy="92925"/>
            </a:xfrm>
            <a:custGeom>
              <a:avLst/>
              <a:gdLst/>
              <a:ahLst/>
              <a:cxnLst/>
              <a:rect l="l" t="t" r="r" b="b"/>
              <a:pathLst>
                <a:path w="2162" h="3717" extrusionOk="0">
                  <a:moveTo>
                    <a:pt x="2162" y="2333"/>
                  </a:moveTo>
                  <a:cubicBezTo>
                    <a:pt x="2136" y="2504"/>
                    <a:pt x="2136" y="2675"/>
                    <a:pt x="2097" y="2860"/>
                  </a:cubicBezTo>
                  <a:cubicBezTo>
                    <a:pt x="2004" y="3322"/>
                    <a:pt x="1740" y="3624"/>
                    <a:pt x="1371" y="3664"/>
                  </a:cubicBezTo>
                  <a:cubicBezTo>
                    <a:pt x="1016" y="3717"/>
                    <a:pt x="686" y="3492"/>
                    <a:pt x="475" y="3044"/>
                  </a:cubicBezTo>
                  <a:cubicBezTo>
                    <a:pt x="199" y="2425"/>
                    <a:pt x="146" y="1753"/>
                    <a:pt x="53" y="1094"/>
                  </a:cubicBezTo>
                  <a:cubicBezTo>
                    <a:pt x="1" y="646"/>
                    <a:pt x="331" y="224"/>
                    <a:pt x="686" y="132"/>
                  </a:cubicBezTo>
                  <a:cubicBezTo>
                    <a:pt x="1121" y="0"/>
                    <a:pt x="1503" y="185"/>
                    <a:pt x="1780" y="672"/>
                  </a:cubicBezTo>
                  <a:cubicBezTo>
                    <a:pt x="2057" y="1187"/>
                    <a:pt x="2109" y="1753"/>
                    <a:pt x="2162" y="23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8" name="Google Shape;6728;p40">
            <a:hlinkClick r:id="rId5"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733;p41">
            <a:extLst>
              <a:ext uri="{FF2B5EF4-FFF2-40B4-BE49-F238E27FC236}">
                <a16:creationId xmlns:a16="http://schemas.microsoft.com/office/drawing/2014/main" id="{26258DD1-0248-9B59-7C1D-37A68BD8193E}"/>
              </a:ext>
            </a:extLst>
          </p:cNvPr>
          <p:cNvSpPr/>
          <p:nvPr/>
        </p:nvSpPr>
        <p:spPr>
          <a:xfrm>
            <a:off x="1512575" y="3100219"/>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6785;p41">
            <a:extLst>
              <a:ext uri="{FF2B5EF4-FFF2-40B4-BE49-F238E27FC236}">
                <a16:creationId xmlns:a16="http://schemas.microsoft.com/office/drawing/2014/main" id="{C2F5DF84-BC31-0436-35AB-42A3B368F285}"/>
              </a:ext>
            </a:extLst>
          </p:cNvPr>
          <p:cNvGrpSpPr/>
          <p:nvPr/>
        </p:nvGrpSpPr>
        <p:grpSpPr>
          <a:xfrm>
            <a:off x="879293" y="4350324"/>
            <a:ext cx="1022728" cy="124757"/>
            <a:chOff x="1122396" y="4223204"/>
            <a:chExt cx="1950282" cy="237904"/>
          </a:xfrm>
        </p:grpSpPr>
        <p:sp>
          <p:nvSpPr>
            <p:cNvPr id="4" name="Google Shape;6786;p41">
              <a:extLst>
                <a:ext uri="{FF2B5EF4-FFF2-40B4-BE49-F238E27FC236}">
                  <a16:creationId xmlns:a16="http://schemas.microsoft.com/office/drawing/2014/main" id="{814A339F-7C0C-59E4-9B9A-F02FC07279E2}"/>
                </a:ext>
              </a:extLst>
            </p:cNvPr>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787;p41">
              <a:extLst>
                <a:ext uri="{FF2B5EF4-FFF2-40B4-BE49-F238E27FC236}">
                  <a16:creationId xmlns:a16="http://schemas.microsoft.com/office/drawing/2014/main" id="{E2168AC1-B716-19B3-E4AE-EF60B7F0FE1F}"/>
                </a:ext>
              </a:extLst>
            </p:cNvPr>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788;p41">
              <a:extLst>
                <a:ext uri="{FF2B5EF4-FFF2-40B4-BE49-F238E27FC236}">
                  <a16:creationId xmlns:a16="http://schemas.microsoft.com/office/drawing/2014/main" id="{173DAC8F-7669-71B4-74ED-E28086A11EAF}"/>
                </a:ext>
              </a:extLst>
            </p:cNvPr>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789;p41">
              <a:extLst>
                <a:ext uri="{FF2B5EF4-FFF2-40B4-BE49-F238E27FC236}">
                  <a16:creationId xmlns:a16="http://schemas.microsoft.com/office/drawing/2014/main" id="{261B9E1F-4100-63FA-F020-382A7017D923}"/>
                </a:ext>
              </a:extLst>
            </p:cNvPr>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90;p41">
              <a:extLst>
                <a:ext uri="{FF2B5EF4-FFF2-40B4-BE49-F238E27FC236}">
                  <a16:creationId xmlns:a16="http://schemas.microsoft.com/office/drawing/2014/main" id="{46974CC6-A5FC-CE33-29BA-F7FFB19FDBD7}"/>
                </a:ext>
              </a:extLst>
            </p:cNvPr>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91;p41">
              <a:extLst>
                <a:ext uri="{FF2B5EF4-FFF2-40B4-BE49-F238E27FC236}">
                  <a16:creationId xmlns:a16="http://schemas.microsoft.com/office/drawing/2014/main" id="{1365A01F-13D7-58C0-8E7B-1DB973B9B81F}"/>
                </a:ext>
              </a:extLst>
            </p:cNvPr>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92;p41">
              <a:extLst>
                <a:ext uri="{FF2B5EF4-FFF2-40B4-BE49-F238E27FC236}">
                  <a16:creationId xmlns:a16="http://schemas.microsoft.com/office/drawing/2014/main" id="{834846F5-70A2-5779-332C-99940751B000}"/>
                </a:ext>
              </a:extLst>
            </p:cNvPr>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93;p41">
              <a:extLst>
                <a:ext uri="{FF2B5EF4-FFF2-40B4-BE49-F238E27FC236}">
                  <a16:creationId xmlns:a16="http://schemas.microsoft.com/office/drawing/2014/main" id="{D763711E-75D1-B725-E7D1-CA06AB723F81}"/>
                </a:ext>
              </a:extLst>
            </p:cNvPr>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94;p41">
              <a:extLst>
                <a:ext uri="{FF2B5EF4-FFF2-40B4-BE49-F238E27FC236}">
                  <a16:creationId xmlns:a16="http://schemas.microsoft.com/office/drawing/2014/main" id="{E5A218D6-1BF5-BAAF-DC82-D7BB38731ADF}"/>
                </a:ext>
              </a:extLst>
            </p:cNvPr>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95;p41">
              <a:extLst>
                <a:ext uri="{FF2B5EF4-FFF2-40B4-BE49-F238E27FC236}">
                  <a16:creationId xmlns:a16="http://schemas.microsoft.com/office/drawing/2014/main" id="{3A656533-F267-3EFA-5E1E-E9074935FBDB}"/>
                </a:ext>
              </a:extLst>
            </p:cNvPr>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815;p41">
            <a:extLst>
              <a:ext uri="{FF2B5EF4-FFF2-40B4-BE49-F238E27FC236}">
                <a16:creationId xmlns:a16="http://schemas.microsoft.com/office/drawing/2014/main" id="{41BAEC15-F0D8-408A-114C-8DBAB863B84F}"/>
              </a:ext>
            </a:extLst>
          </p:cNvPr>
          <p:cNvGrpSpPr/>
          <p:nvPr/>
        </p:nvGrpSpPr>
        <p:grpSpPr>
          <a:xfrm>
            <a:off x="1806099" y="3118118"/>
            <a:ext cx="882493" cy="1289633"/>
            <a:chOff x="2740024" y="1516055"/>
            <a:chExt cx="882493" cy="1289633"/>
          </a:xfrm>
        </p:grpSpPr>
        <p:sp>
          <p:nvSpPr>
            <p:cNvPr id="15" name="Google Shape;6816;p41">
              <a:extLst>
                <a:ext uri="{FF2B5EF4-FFF2-40B4-BE49-F238E27FC236}">
                  <a16:creationId xmlns:a16="http://schemas.microsoft.com/office/drawing/2014/main" id="{BA6E3D38-CC19-5377-5DF6-28755715F0A3}"/>
                </a:ext>
              </a:extLst>
            </p:cNvPr>
            <p:cNvSpPr/>
            <p:nvPr/>
          </p:nvSpPr>
          <p:spPr>
            <a:xfrm>
              <a:off x="2740024" y="1516055"/>
              <a:ext cx="882493" cy="1289633"/>
            </a:xfrm>
            <a:custGeom>
              <a:avLst/>
              <a:gdLst/>
              <a:ahLst/>
              <a:cxnLst/>
              <a:rect l="l" t="t" r="r" b="b"/>
              <a:pathLst>
                <a:path w="40223" h="58780" extrusionOk="0">
                  <a:moveTo>
                    <a:pt x="6629" y="9173"/>
                  </a:moveTo>
                  <a:cubicBezTo>
                    <a:pt x="6247" y="8751"/>
                    <a:pt x="5904" y="8382"/>
                    <a:pt x="5601" y="8013"/>
                  </a:cubicBezTo>
                  <a:cubicBezTo>
                    <a:pt x="5390" y="7764"/>
                    <a:pt x="5232" y="7486"/>
                    <a:pt x="5390" y="7144"/>
                  </a:cubicBezTo>
                  <a:cubicBezTo>
                    <a:pt x="5548" y="6815"/>
                    <a:pt x="5852" y="6762"/>
                    <a:pt x="6181" y="6762"/>
                  </a:cubicBezTo>
                  <a:lnTo>
                    <a:pt x="8210" y="6762"/>
                  </a:lnTo>
                  <a:cubicBezTo>
                    <a:pt x="8118" y="6235"/>
                    <a:pt x="8078" y="5694"/>
                    <a:pt x="8092" y="5167"/>
                  </a:cubicBezTo>
                  <a:cubicBezTo>
                    <a:pt x="8105" y="4337"/>
                    <a:pt x="8368" y="4112"/>
                    <a:pt x="9226" y="4244"/>
                  </a:cubicBezTo>
                  <a:cubicBezTo>
                    <a:pt x="9818" y="4323"/>
                    <a:pt x="10359" y="4613"/>
                    <a:pt x="10925" y="4798"/>
                  </a:cubicBezTo>
                  <a:cubicBezTo>
                    <a:pt x="11387" y="4930"/>
                    <a:pt x="11716" y="4930"/>
                    <a:pt x="12125" y="4574"/>
                  </a:cubicBezTo>
                  <a:cubicBezTo>
                    <a:pt x="13469" y="3401"/>
                    <a:pt x="15130" y="2953"/>
                    <a:pt x="16856" y="2715"/>
                  </a:cubicBezTo>
                  <a:cubicBezTo>
                    <a:pt x="19452" y="2360"/>
                    <a:pt x="22048" y="2215"/>
                    <a:pt x="24671" y="2228"/>
                  </a:cubicBezTo>
                  <a:cubicBezTo>
                    <a:pt x="26253" y="2228"/>
                    <a:pt x="27741" y="1714"/>
                    <a:pt x="29112" y="884"/>
                  </a:cubicBezTo>
                  <a:cubicBezTo>
                    <a:pt x="29495" y="660"/>
                    <a:pt x="29864" y="422"/>
                    <a:pt x="30245" y="185"/>
                  </a:cubicBezTo>
                  <a:cubicBezTo>
                    <a:pt x="30483" y="41"/>
                    <a:pt x="30720" y="1"/>
                    <a:pt x="30971" y="159"/>
                  </a:cubicBezTo>
                  <a:cubicBezTo>
                    <a:pt x="31247" y="343"/>
                    <a:pt x="31326" y="607"/>
                    <a:pt x="31273" y="910"/>
                  </a:cubicBezTo>
                  <a:lnTo>
                    <a:pt x="30760" y="3283"/>
                  </a:lnTo>
                  <a:cubicBezTo>
                    <a:pt x="30734" y="3388"/>
                    <a:pt x="30720" y="3480"/>
                    <a:pt x="30694" y="3625"/>
                  </a:cubicBezTo>
                  <a:cubicBezTo>
                    <a:pt x="31616" y="3573"/>
                    <a:pt x="32473" y="3388"/>
                    <a:pt x="33317" y="3098"/>
                  </a:cubicBezTo>
                  <a:cubicBezTo>
                    <a:pt x="33830" y="2914"/>
                    <a:pt x="34357" y="2742"/>
                    <a:pt x="34858" y="2557"/>
                  </a:cubicBezTo>
                  <a:cubicBezTo>
                    <a:pt x="35794" y="2202"/>
                    <a:pt x="36216" y="2715"/>
                    <a:pt x="35992" y="3612"/>
                  </a:cubicBezTo>
                  <a:cubicBezTo>
                    <a:pt x="35702" y="4798"/>
                    <a:pt x="35452" y="6010"/>
                    <a:pt x="34990" y="7144"/>
                  </a:cubicBezTo>
                  <a:cubicBezTo>
                    <a:pt x="34951" y="7236"/>
                    <a:pt x="34925" y="7342"/>
                    <a:pt x="34885" y="7486"/>
                  </a:cubicBezTo>
                  <a:cubicBezTo>
                    <a:pt x="35425" y="7474"/>
                    <a:pt x="35873" y="7263"/>
                    <a:pt x="36322" y="7117"/>
                  </a:cubicBezTo>
                  <a:cubicBezTo>
                    <a:pt x="36993" y="6894"/>
                    <a:pt x="37652" y="6643"/>
                    <a:pt x="38337" y="6458"/>
                  </a:cubicBezTo>
                  <a:cubicBezTo>
                    <a:pt x="39063" y="6261"/>
                    <a:pt x="39524" y="6669"/>
                    <a:pt x="39286" y="7381"/>
                  </a:cubicBezTo>
                  <a:cubicBezTo>
                    <a:pt x="38627" y="9410"/>
                    <a:pt x="38140" y="11519"/>
                    <a:pt x="36650" y="13180"/>
                  </a:cubicBezTo>
                  <a:cubicBezTo>
                    <a:pt x="36440" y="13404"/>
                    <a:pt x="36295" y="13641"/>
                    <a:pt x="36348" y="14010"/>
                  </a:cubicBezTo>
                  <a:cubicBezTo>
                    <a:pt x="36598" y="15525"/>
                    <a:pt x="36914" y="17042"/>
                    <a:pt x="36782" y="18623"/>
                  </a:cubicBezTo>
                  <a:cubicBezTo>
                    <a:pt x="37019" y="18583"/>
                    <a:pt x="37191" y="18557"/>
                    <a:pt x="37362" y="18530"/>
                  </a:cubicBezTo>
                  <a:cubicBezTo>
                    <a:pt x="37968" y="18451"/>
                    <a:pt x="38457" y="18702"/>
                    <a:pt x="38733" y="19229"/>
                  </a:cubicBezTo>
                  <a:cubicBezTo>
                    <a:pt x="39339" y="20454"/>
                    <a:pt x="39682" y="21733"/>
                    <a:pt x="39326" y="23090"/>
                  </a:cubicBezTo>
                  <a:cubicBezTo>
                    <a:pt x="38996" y="24369"/>
                    <a:pt x="37916" y="25213"/>
                    <a:pt x="36559" y="25292"/>
                  </a:cubicBezTo>
                  <a:cubicBezTo>
                    <a:pt x="36492" y="26069"/>
                    <a:pt x="36322" y="26859"/>
                    <a:pt x="36216" y="27650"/>
                  </a:cubicBezTo>
                  <a:cubicBezTo>
                    <a:pt x="35833" y="30286"/>
                    <a:pt x="34647" y="32540"/>
                    <a:pt x="33027" y="34609"/>
                  </a:cubicBezTo>
                  <a:cubicBezTo>
                    <a:pt x="32802" y="34899"/>
                    <a:pt x="32579" y="35189"/>
                    <a:pt x="32328" y="35452"/>
                  </a:cubicBezTo>
                  <a:cubicBezTo>
                    <a:pt x="32078" y="35703"/>
                    <a:pt x="32143" y="35861"/>
                    <a:pt x="32368" y="36098"/>
                  </a:cubicBezTo>
                  <a:cubicBezTo>
                    <a:pt x="33923" y="37798"/>
                    <a:pt x="35280" y="39643"/>
                    <a:pt x="36466" y="41607"/>
                  </a:cubicBezTo>
                  <a:cubicBezTo>
                    <a:pt x="37086" y="42648"/>
                    <a:pt x="37587" y="43742"/>
                    <a:pt x="38008" y="44862"/>
                  </a:cubicBezTo>
                  <a:cubicBezTo>
                    <a:pt x="38799" y="46932"/>
                    <a:pt x="39550" y="49014"/>
                    <a:pt x="40012" y="51188"/>
                  </a:cubicBezTo>
                  <a:cubicBezTo>
                    <a:pt x="40209" y="52151"/>
                    <a:pt x="40223" y="53112"/>
                    <a:pt x="40143" y="54075"/>
                  </a:cubicBezTo>
                  <a:cubicBezTo>
                    <a:pt x="40103" y="54667"/>
                    <a:pt x="39827" y="55036"/>
                    <a:pt x="39260" y="55221"/>
                  </a:cubicBezTo>
                  <a:cubicBezTo>
                    <a:pt x="35254" y="56605"/>
                    <a:pt x="31234" y="57818"/>
                    <a:pt x="26964" y="58094"/>
                  </a:cubicBezTo>
                  <a:cubicBezTo>
                    <a:pt x="24223" y="58278"/>
                    <a:pt x="21495" y="58542"/>
                    <a:pt x="18753" y="58647"/>
                  </a:cubicBezTo>
                  <a:cubicBezTo>
                    <a:pt x="15367" y="58779"/>
                    <a:pt x="11979" y="58647"/>
                    <a:pt x="8593" y="58331"/>
                  </a:cubicBezTo>
                  <a:cubicBezTo>
                    <a:pt x="6128" y="58108"/>
                    <a:pt x="3769" y="57475"/>
                    <a:pt x="1371" y="57039"/>
                  </a:cubicBezTo>
                  <a:cubicBezTo>
                    <a:pt x="501" y="56881"/>
                    <a:pt x="250" y="56512"/>
                    <a:pt x="343" y="55590"/>
                  </a:cubicBezTo>
                  <a:cubicBezTo>
                    <a:pt x="540" y="53692"/>
                    <a:pt x="988" y="51834"/>
                    <a:pt x="1476" y="49989"/>
                  </a:cubicBezTo>
                  <a:cubicBezTo>
                    <a:pt x="2332" y="46733"/>
                    <a:pt x="3664" y="43690"/>
                    <a:pt x="5588" y="40922"/>
                  </a:cubicBezTo>
                  <a:cubicBezTo>
                    <a:pt x="6142" y="40131"/>
                    <a:pt x="6576" y="39261"/>
                    <a:pt x="7064" y="38431"/>
                  </a:cubicBezTo>
                  <a:cubicBezTo>
                    <a:pt x="7222" y="38181"/>
                    <a:pt x="7209" y="38035"/>
                    <a:pt x="7011" y="37824"/>
                  </a:cubicBezTo>
                  <a:cubicBezTo>
                    <a:pt x="6695" y="37522"/>
                    <a:pt x="6392" y="37179"/>
                    <a:pt x="6115" y="36849"/>
                  </a:cubicBezTo>
                  <a:cubicBezTo>
                    <a:pt x="4441" y="34846"/>
                    <a:pt x="3334" y="32567"/>
                    <a:pt x="2701" y="30049"/>
                  </a:cubicBezTo>
                  <a:cubicBezTo>
                    <a:pt x="2332" y="28520"/>
                    <a:pt x="1898" y="27018"/>
                    <a:pt x="1884" y="25436"/>
                  </a:cubicBezTo>
                  <a:cubicBezTo>
                    <a:pt x="1872" y="25146"/>
                    <a:pt x="1793" y="25041"/>
                    <a:pt x="1489" y="25002"/>
                  </a:cubicBezTo>
                  <a:cubicBezTo>
                    <a:pt x="698" y="24870"/>
                    <a:pt x="237" y="24329"/>
                    <a:pt x="145" y="23565"/>
                  </a:cubicBezTo>
                  <a:cubicBezTo>
                    <a:pt x="0" y="22510"/>
                    <a:pt x="158" y="21482"/>
                    <a:pt x="580" y="20507"/>
                  </a:cubicBezTo>
                  <a:cubicBezTo>
                    <a:pt x="659" y="20336"/>
                    <a:pt x="738" y="20152"/>
                    <a:pt x="870" y="20046"/>
                  </a:cubicBezTo>
                  <a:cubicBezTo>
                    <a:pt x="1424" y="19651"/>
                    <a:pt x="1463" y="19084"/>
                    <a:pt x="1503" y="18465"/>
                  </a:cubicBezTo>
                  <a:cubicBezTo>
                    <a:pt x="1687" y="15578"/>
                    <a:pt x="3110" y="13220"/>
                    <a:pt x="4903" y="11058"/>
                  </a:cubicBezTo>
                  <a:cubicBezTo>
                    <a:pt x="5430" y="10412"/>
                    <a:pt x="6023" y="9832"/>
                    <a:pt x="6629" y="9173"/>
                  </a:cubicBezTo>
                  <a:close/>
                </a:path>
              </a:pathLst>
            </a:custGeom>
            <a:solidFill>
              <a:schemeClr val="dk1"/>
            </a:solidFill>
            <a:ln>
              <a:noFill/>
            </a:ln>
            <a:effectLst>
              <a:outerShdw dist="47625"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17;p41">
              <a:extLst>
                <a:ext uri="{FF2B5EF4-FFF2-40B4-BE49-F238E27FC236}">
                  <a16:creationId xmlns:a16="http://schemas.microsoft.com/office/drawing/2014/main" id="{E520C411-01CB-5101-2F1A-790A711FE17D}"/>
                </a:ext>
              </a:extLst>
            </p:cNvPr>
            <p:cNvSpPr/>
            <p:nvPr/>
          </p:nvSpPr>
          <p:spPr>
            <a:xfrm>
              <a:off x="2768063" y="1847724"/>
              <a:ext cx="813667" cy="569913"/>
            </a:xfrm>
            <a:custGeom>
              <a:avLst/>
              <a:gdLst/>
              <a:ahLst/>
              <a:cxnLst/>
              <a:rect l="l" t="t" r="r" b="b"/>
              <a:pathLst>
                <a:path w="37086" h="25976" extrusionOk="0">
                  <a:moveTo>
                    <a:pt x="8633" y="0"/>
                  </a:moveTo>
                  <a:cubicBezTo>
                    <a:pt x="9345" y="449"/>
                    <a:pt x="9924" y="1028"/>
                    <a:pt x="10557" y="1516"/>
                  </a:cubicBezTo>
                  <a:cubicBezTo>
                    <a:pt x="11914" y="2543"/>
                    <a:pt x="13469" y="3018"/>
                    <a:pt x="15117" y="3255"/>
                  </a:cubicBezTo>
                  <a:cubicBezTo>
                    <a:pt x="15578" y="3322"/>
                    <a:pt x="16039" y="3387"/>
                    <a:pt x="16514" y="3401"/>
                  </a:cubicBezTo>
                  <a:cubicBezTo>
                    <a:pt x="17384" y="3413"/>
                    <a:pt x="17686" y="3005"/>
                    <a:pt x="17502" y="2148"/>
                  </a:cubicBezTo>
                  <a:cubicBezTo>
                    <a:pt x="17449" y="1872"/>
                    <a:pt x="17305" y="1608"/>
                    <a:pt x="17370" y="1305"/>
                  </a:cubicBezTo>
                  <a:cubicBezTo>
                    <a:pt x="17581" y="1199"/>
                    <a:pt x="17700" y="1384"/>
                    <a:pt x="17844" y="1463"/>
                  </a:cubicBezTo>
                  <a:cubicBezTo>
                    <a:pt x="20125" y="2663"/>
                    <a:pt x="22523" y="3492"/>
                    <a:pt x="25107" y="3756"/>
                  </a:cubicBezTo>
                  <a:cubicBezTo>
                    <a:pt x="25831" y="3835"/>
                    <a:pt x="26556" y="3914"/>
                    <a:pt x="27281" y="3954"/>
                  </a:cubicBezTo>
                  <a:cubicBezTo>
                    <a:pt x="27795" y="3981"/>
                    <a:pt x="28349" y="4007"/>
                    <a:pt x="28744" y="3559"/>
                  </a:cubicBezTo>
                  <a:cubicBezTo>
                    <a:pt x="28941" y="3348"/>
                    <a:pt x="29060" y="3532"/>
                    <a:pt x="29192" y="3624"/>
                  </a:cubicBezTo>
                  <a:cubicBezTo>
                    <a:pt x="29811" y="4072"/>
                    <a:pt x="30405" y="4534"/>
                    <a:pt x="31023" y="4982"/>
                  </a:cubicBezTo>
                  <a:cubicBezTo>
                    <a:pt x="31696" y="5483"/>
                    <a:pt x="32447" y="5852"/>
                    <a:pt x="33225" y="6142"/>
                  </a:cubicBezTo>
                  <a:cubicBezTo>
                    <a:pt x="33923" y="6392"/>
                    <a:pt x="34134" y="6339"/>
                    <a:pt x="34555" y="5747"/>
                  </a:cubicBezTo>
                  <a:cubicBezTo>
                    <a:pt x="34806" y="5404"/>
                    <a:pt x="35096" y="5100"/>
                    <a:pt x="35413" y="4850"/>
                  </a:cubicBezTo>
                  <a:cubicBezTo>
                    <a:pt x="36019" y="4376"/>
                    <a:pt x="36400" y="4508"/>
                    <a:pt x="36611" y="5232"/>
                  </a:cubicBezTo>
                  <a:cubicBezTo>
                    <a:pt x="36690" y="5469"/>
                    <a:pt x="36757" y="5733"/>
                    <a:pt x="36796" y="5984"/>
                  </a:cubicBezTo>
                  <a:cubicBezTo>
                    <a:pt x="37086" y="7592"/>
                    <a:pt x="36690" y="8421"/>
                    <a:pt x="35267" y="9238"/>
                  </a:cubicBezTo>
                  <a:cubicBezTo>
                    <a:pt x="35162" y="9305"/>
                    <a:pt x="35056" y="9358"/>
                    <a:pt x="34912" y="9370"/>
                  </a:cubicBezTo>
                  <a:cubicBezTo>
                    <a:pt x="34186" y="9449"/>
                    <a:pt x="34068" y="9528"/>
                    <a:pt x="34016" y="10240"/>
                  </a:cubicBezTo>
                  <a:cubicBezTo>
                    <a:pt x="33963" y="11044"/>
                    <a:pt x="33778" y="11835"/>
                    <a:pt x="33633" y="12626"/>
                  </a:cubicBezTo>
                  <a:cubicBezTo>
                    <a:pt x="33422" y="13772"/>
                    <a:pt x="33093" y="14866"/>
                    <a:pt x="32526" y="15881"/>
                  </a:cubicBezTo>
                  <a:cubicBezTo>
                    <a:pt x="31155" y="18332"/>
                    <a:pt x="29403" y="20493"/>
                    <a:pt x="27254" y="22326"/>
                  </a:cubicBezTo>
                  <a:cubicBezTo>
                    <a:pt x="26556" y="22918"/>
                    <a:pt x="25752" y="23366"/>
                    <a:pt x="24908" y="23723"/>
                  </a:cubicBezTo>
                  <a:cubicBezTo>
                    <a:pt x="23578" y="24263"/>
                    <a:pt x="22299" y="24909"/>
                    <a:pt x="20902" y="25278"/>
                  </a:cubicBezTo>
                  <a:cubicBezTo>
                    <a:pt x="18609" y="25884"/>
                    <a:pt x="16277" y="25976"/>
                    <a:pt x="13984" y="25633"/>
                  </a:cubicBezTo>
                  <a:cubicBezTo>
                    <a:pt x="11466" y="25264"/>
                    <a:pt x="9146" y="24329"/>
                    <a:pt x="7222" y="22470"/>
                  </a:cubicBezTo>
                  <a:cubicBezTo>
                    <a:pt x="4955" y="20282"/>
                    <a:pt x="3414" y="17726"/>
                    <a:pt x="2610" y="14708"/>
                  </a:cubicBezTo>
                  <a:cubicBezTo>
                    <a:pt x="2228" y="13324"/>
                    <a:pt x="1740" y="11967"/>
                    <a:pt x="1622" y="10517"/>
                  </a:cubicBezTo>
                  <a:cubicBezTo>
                    <a:pt x="1569" y="9806"/>
                    <a:pt x="1133" y="9331"/>
                    <a:pt x="620" y="8936"/>
                  </a:cubicBezTo>
                  <a:cubicBezTo>
                    <a:pt x="146" y="8567"/>
                    <a:pt x="0" y="8131"/>
                    <a:pt x="40" y="7578"/>
                  </a:cubicBezTo>
                  <a:cubicBezTo>
                    <a:pt x="79" y="7103"/>
                    <a:pt x="106" y="6643"/>
                    <a:pt x="251" y="6181"/>
                  </a:cubicBezTo>
                  <a:cubicBezTo>
                    <a:pt x="369" y="5812"/>
                    <a:pt x="488" y="5364"/>
                    <a:pt x="936" y="5325"/>
                  </a:cubicBezTo>
                  <a:cubicBezTo>
                    <a:pt x="1384" y="5285"/>
                    <a:pt x="1555" y="5720"/>
                    <a:pt x="1687" y="6089"/>
                  </a:cubicBezTo>
                  <a:cubicBezTo>
                    <a:pt x="1964" y="6801"/>
                    <a:pt x="2161" y="7539"/>
                    <a:pt x="2293" y="8277"/>
                  </a:cubicBezTo>
                  <a:cubicBezTo>
                    <a:pt x="2399" y="8843"/>
                    <a:pt x="2530" y="9410"/>
                    <a:pt x="2768" y="9924"/>
                  </a:cubicBezTo>
                  <a:cubicBezTo>
                    <a:pt x="3031" y="10517"/>
                    <a:pt x="3519" y="10583"/>
                    <a:pt x="3901" y="10056"/>
                  </a:cubicBezTo>
                  <a:cubicBezTo>
                    <a:pt x="4059" y="9858"/>
                    <a:pt x="4178" y="9607"/>
                    <a:pt x="4284" y="9384"/>
                  </a:cubicBezTo>
                  <a:cubicBezTo>
                    <a:pt x="4811" y="8277"/>
                    <a:pt x="5324" y="7156"/>
                    <a:pt x="5852" y="6049"/>
                  </a:cubicBezTo>
                  <a:cubicBezTo>
                    <a:pt x="6036" y="5680"/>
                    <a:pt x="6221" y="5298"/>
                    <a:pt x="6458" y="4956"/>
                  </a:cubicBezTo>
                  <a:cubicBezTo>
                    <a:pt x="7420" y="3571"/>
                    <a:pt x="8118" y="2069"/>
                    <a:pt x="8435" y="396"/>
                  </a:cubicBezTo>
                  <a:cubicBezTo>
                    <a:pt x="8461" y="264"/>
                    <a:pt x="8475" y="132"/>
                    <a:pt x="8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18;p41">
              <a:extLst>
                <a:ext uri="{FF2B5EF4-FFF2-40B4-BE49-F238E27FC236}">
                  <a16:creationId xmlns:a16="http://schemas.microsoft.com/office/drawing/2014/main" id="{F9156776-CA04-5AC9-1F32-A7252C373E77}"/>
                </a:ext>
              </a:extLst>
            </p:cNvPr>
            <p:cNvSpPr/>
            <p:nvPr/>
          </p:nvSpPr>
          <p:spPr>
            <a:xfrm>
              <a:off x="2775304" y="2322795"/>
              <a:ext cx="822926" cy="454860"/>
            </a:xfrm>
            <a:custGeom>
              <a:avLst/>
              <a:gdLst/>
              <a:ahLst/>
              <a:cxnLst/>
              <a:rect l="l" t="t" r="r" b="b"/>
              <a:pathLst>
                <a:path w="37508" h="20732" extrusionOk="0">
                  <a:moveTo>
                    <a:pt x="8421" y="20322"/>
                  </a:moveTo>
                  <a:cubicBezTo>
                    <a:pt x="7328" y="20217"/>
                    <a:pt x="6286" y="20125"/>
                    <a:pt x="5245" y="20046"/>
                  </a:cubicBezTo>
                  <a:cubicBezTo>
                    <a:pt x="5034" y="20020"/>
                    <a:pt x="4955" y="19914"/>
                    <a:pt x="4889" y="19716"/>
                  </a:cubicBezTo>
                  <a:cubicBezTo>
                    <a:pt x="4757" y="19255"/>
                    <a:pt x="4481" y="18872"/>
                    <a:pt x="4151" y="18530"/>
                  </a:cubicBezTo>
                  <a:cubicBezTo>
                    <a:pt x="3822" y="18187"/>
                    <a:pt x="3427" y="17976"/>
                    <a:pt x="2952" y="18175"/>
                  </a:cubicBezTo>
                  <a:cubicBezTo>
                    <a:pt x="2504" y="18372"/>
                    <a:pt x="2438" y="18781"/>
                    <a:pt x="2530" y="19242"/>
                  </a:cubicBezTo>
                  <a:cubicBezTo>
                    <a:pt x="2543" y="19282"/>
                    <a:pt x="2504" y="19321"/>
                    <a:pt x="2478" y="19413"/>
                  </a:cubicBezTo>
                  <a:cubicBezTo>
                    <a:pt x="1752" y="19373"/>
                    <a:pt x="1054" y="19123"/>
                    <a:pt x="355" y="18992"/>
                  </a:cubicBezTo>
                  <a:cubicBezTo>
                    <a:pt x="0" y="18925"/>
                    <a:pt x="65" y="18649"/>
                    <a:pt x="106" y="18438"/>
                  </a:cubicBezTo>
                  <a:cubicBezTo>
                    <a:pt x="276" y="17516"/>
                    <a:pt x="434" y="16579"/>
                    <a:pt x="633" y="15671"/>
                  </a:cubicBezTo>
                  <a:cubicBezTo>
                    <a:pt x="817" y="14813"/>
                    <a:pt x="1041" y="13957"/>
                    <a:pt x="1252" y="13087"/>
                  </a:cubicBezTo>
                  <a:cubicBezTo>
                    <a:pt x="1568" y="13179"/>
                    <a:pt x="1634" y="13430"/>
                    <a:pt x="1779" y="13601"/>
                  </a:cubicBezTo>
                  <a:cubicBezTo>
                    <a:pt x="2148" y="14036"/>
                    <a:pt x="2530" y="14471"/>
                    <a:pt x="3058" y="14748"/>
                  </a:cubicBezTo>
                  <a:cubicBezTo>
                    <a:pt x="3927" y="15209"/>
                    <a:pt x="4704" y="14708"/>
                    <a:pt x="4665" y="13720"/>
                  </a:cubicBezTo>
                  <a:cubicBezTo>
                    <a:pt x="4652" y="13416"/>
                    <a:pt x="4573" y="13140"/>
                    <a:pt x="4441" y="12889"/>
                  </a:cubicBezTo>
                  <a:cubicBezTo>
                    <a:pt x="3927" y="11967"/>
                    <a:pt x="3334" y="11111"/>
                    <a:pt x="2359" y="10610"/>
                  </a:cubicBezTo>
                  <a:cubicBezTo>
                    <a:pt x="2148" y="10504"/>
                    <a:pt x="2109" y="10412"/>
                    <a:pt x="2200" y="10201"/>
                  </a:cubicBezTo>
                  <a:cubicBezTo>
                    <a:pt x="2979" y="8435"/>
                    <a:pt x="3637" y="6616"/>
                    <a:pt x="4850" y="4982"/>
                  </a:cubicBezTo>
                  <a:cubicBezTo>
                    <a:pt x="5061" y="5298"/>
                    <a:pt x="5179" y="5641"/>
                    <a:pt x="5416" y="5878"/>
                  </a:cubicBezTo>
                  <a:cubicBezTo>
                    <a:pt x="5759" y="6194"/>
                    <a:pt x="6101" y="6472"/>
                    <a:pt x="6602" y="6287"/>
                  </a:cubicBezTo>
                  <a:cubicBezTo>
                    <a:pt x="7011" y="6129"/>
                    <a:pt x="7275" y="5681"/>
                    <a:pt x="7235" y="5127"/>
                  </a:cubicBezTo>
                  <a:cubicBezTo>
                    <a:pt x="7169" y="4231"/>
                    <a:pt x="6721" y="3558"/>
                    <a:pt x="5878" y="3150"/>
                  </a:cubicBezTo>
                  <a:cubicBezTo>
                    <a:pt x="6036" y="2808"/>
                    <a:pt x="6180" y="2478"/>
                    <a:pt x="6379" y="2070"/>
                  </a:cubicBezTo>
                  <a:cubicBezTo>
                    <a:pt x="7340" y="3019"/>
                    <a:pt x="8474" y="3585"/>
                    <a:pt x="9594" y="4165"/>
                  </a:cubicBezTo>
                  <a:cubicBezTo>
                    <a:pt x="9832" y="4284"/>
                    <a:pt x="9779" y="4428"/>
                    <a:pt x="9765" y="4613"/>
                  </a:cubicBezTo>
                  <a:cubicBezTo>
                    <a:pt x="9712" y="5509"/>
                    <a:pt x="10187" y="6142"/>
                    <a:pt x="10872" y="6642"/>
                  </a:cubicBezTo>
                  <a:cubicBezTo>
                    <a:pt x="11202" y="6893"/>
                    <a:pt x="11584" y="6999"/>
                    <a:pt x="11967" y="6748"/>
                  </a:cubicBezTo>
                  <a:cubicBezTo>
                    <a:pt x="12348" y="6484"/>
                    <a:pt x="12348" y="6103"/>
                    <a:pt x="12309" y="5693"/>
                  </a:cubicBezTo>
                  <a:cubicBezTo>
                    <a:pt x="12283" y="5483"/>
                    <a:pt x="12111" y="5324"/>
                    <a:pt x="12151" y="5101"/>
                  </a:cubicBezTo>
                  <a:cubicBezTo>
                    <a:pt x="12559" y="5206"/>
                    <a:pt x="12559" y="5206"/>
                    <a:pt x="12626" y="5575"/>
                  </a:cubicBezTo>
                  <a:cubicBezTo>
                    <a:pt x="12823" y="6695"/>
                    <a:pt x="13232" y="7710"/>
                    <a:pt x="13917" y="8633"/>
                  </a:cubicBezTo>
                  <a:cubicBezTo>
                    <a:pt x="14945" y="10030"/>
                    <a:pt x="16381" y="10583"/>
                    <a:pt x="18029" y="10754"/>
                  </a:cubicBezTo>
                  <a:cubicBezTo>
                    <a:pt x="19439" y="10900"/>
                    <a:pt x="20876" y="10478"/>
                    <a:pt x="22575" y="9384"/>
                  </a:cubicBezTo>
                  <a:cubicBezTo>
                    <a:pt x="22865" y="9911"/>
                    <a:pt x="23155" y="10438"/>
                    <a:pt x="23564" y="10886"/>
                  </a:cubicBezTo>
                  <a:cubicBezTo>
                    <a:pt x="24091" y="11466"/>
                    <a:pt x="24631" y="11624"/>
                    <a:pt x="25067" y="11360"/>
                  </a:cubicBezTo>
                  <a:cubicBezTo>
                    <a:pt x="25475" y="11097"/>
                    <a:pt x="25646" y="10452"/>
                    <a:pt x="25422" y="9793"/>
                  </a:cubicBezTo>
                  <a:cubicBezTo>
                    <a:pt x="25172" y="9002"/>
                    <a:pt x="24724" y="8329"/>
                    <a:pt x="24039" y="7842"/>
                  </a:cubicBezTo>
                  <a:cubicBezTo>
                    <a:pt x="23828" y="7697"/>
                    <a:pt x="23788" y="7579"/>
                    <a:pt x="23893" y="7341"/>
                  </a:cubicBezTo>
                  <a:cubicBezTo>
                    <a:pt x="24341" y="6221"/>
                    <a:pt x="24631" y="5061"/>
                    <a:pt x="24631" y="3848"/>
                  </a:cubicBezTo>
                  <a:cubicBezTo>
                    <a:pt x="24631" y="3611"/>
                    <a:pt x="24698" y="3467"/>
                    <a:pt x="24935" y="3361"/>
                  </a:cubicBezTo>
                  <a:cubicBezTo>
                    <a:pt x="26727" y="2623"/>
                    <a:pt x="28242" y="1503"/>
                    <a:pt x="29613" y="0"/>
                  </a:cubicBezTo>
                  <a:cubicBezTo>
                    <a:pt x="30364" y="896"/>
                    <a:pt x="31142" y="1713"/>
                    <a:pt x="31748" y="2689"/>
                  </a:cubicBezTo>
                  <a:cubicBezTo>
                    <a:pt x="30825" y="3150"/>
                    <a:pt x="30681" y="3546"/>
                    <a:pt x="31062" y="4495"/>
                  </a:cubicBezTo>
                  <a:cubicBezTo>
                    <a:pt x="31273" y="5008"/>
                    <a:pt x="31537" y="5496"/>
                    <a:pt x="31893" y="5904"/>
                  </a:cubicBezTo>
                  <a:cubicBezTo>
                    <a:pt x="32565" y="6695"/>
                    <a:pt x="33106" y="6709"/>
                    <a:pt x="33883" y="5971"/>
                  </a:cubicBezTo>
                  <a:cubicBezTo>
                    <a:pt x="34489" y="6893"/>
                    <a:pt x="34872" y="7934"/>
                    <a:pt x="35253" y="8949"/>
                  </a:cubicBezTo>
                  <a:cubicBezTo>
                    <a:pt x="35926" y="10754"/>
                    <a:pt x="36598" y="12560"/>
                    <a:pt x="37019" y="14458"/>
                  </a:cubicBezTo>
                  <a:cubicBezTo>
                    <a:pt x="37072" y="14682"/>
                    <a:pt x="37125" y="14906"/>
                    <a:pt x="37165" y="15143"/>
                  </a:cubicBezTo>
                  <a:cubicBezTo>
                    <a:pt x="37507" y="17147"/>
                    <a:pt x="37428" y="17265"/>
                    <a:pt x="35438" y="17765"/>
                  </a:cubicBezTo>
                  <a:cubicBezTo>
                    <a:pt x="35253" y="17489"/>
                    <a:pt x="35095" y="17199"/>
                    <a:pt x="34884" y="16922"/>
                  </a:cubicBezTo>
                  <a:cubicBezTo>
                    <a:pt x="34726" y="16698"/>
                    <a:pt x="34529" y="16488"/>
                    <a:pt x="34318" y="16289"/>
                  </a:cubicBezTo>
                  <a:cubicBezTo>
                    <a:pt x="33804" y="15841"/>
                    <a:pt x="33277" y="15750"/>
                    <a:pt x="32895" y="16026"/>
                  </a:cubicBezTo>
                  <a:cubicBezTo>
                    <a:pt x="32552" y="16303"/>
                    <a:pt x="32499" y="16751"/>
                    <a:pt x="32763" y="17396"/>
                  </a:cubicBezTo>
                  <a:cubicBezTo>
                    <a:pt x="32907" y="17726"/>
                    <a:pt x="33092" y="18055"/>
                    <a:pt x="33264" y="18398"/>
                  </a:cubicBezTo>
                  <a:cubicBezTo>
                    <a:pt x="33211" y="18596"/>
                    <a:pt x="33000" y="18570"/>
                    <a:pt x="32842" y="18635"/>
                  </a:cubicBezTo>
                  <a:cubicBezTo>
                    <a:pt x="31023" y="19255"/>
                    <a:pt x="29152" y="19584"/>
                    <a:pt x="27267" y="19809"/>
                  </a:cubicBezTo>
                  <a:cubicBezTo>
                    <a:pt x="25158" y="20046"/>
                    <a:pt x="23050" y="20178"/>
                    <a:pt x="20941" y="20349"/>
                  </a:cubicBezTo>
                  <a:cubicBezTo>
                    <a:pt x="20744" y="20362"/>
                    <a:pt x="20533" y="20349"/>
                    <a:pt x="20322" y="20349"/>
                  </a:cubicBezTo>
                  <a:cubicBezTo>
                    <a:pt x="20480" y="19334"/>
                    <a:pt x="20124" y="18635"/>
                    <a:pt x="19228" y="18148"/>
                  </a:cubicBezTo>
                  <a:cubicBezTo>
                    <a:pt x="18846" y="17950"/>
                    <a:pt x="18437" y="17858"/>
                    <a:pt x="18055" y="18134"/>
                  </a:cubicBezTo>
                  <a:cubicBezTo>
                    <a:pt x="17660" y="18424"/>
                    <a:pt x="17593" y="18820"/>
                    <a:pt x="17673" y="19255"/>
                  </a:cubicBezTo>
                  <a:cubicBezTo>
                    <a:pt x="17752" y="19663"/>
                    <a:pt x="17936" y="20046"/>
                    <a:pt x="18108" y="20468"/>
                  </a:cubicBezTo>
                  <a:cubicBezTo>
                    <a:pt x="16513" y="20731"/>
                    <a:pt x="14958" y="20626"/>
                    <a:pt x="13390" y="20599"/>
                  </a:cubicBezTo>
                  <a:cubicBezTo>
                    <a:pt x="12823" y="20599"/>
                    <a:pt x="12243" y="20547"/>
                    <a:pt x="11677" y="20547"/>
                  </a:cubicBezTo>
                  <a:cubicBezTo>
                    <a:pt x="11360" y="20547"/>
                    <a:pt x="11229" y="20468"/>
                    <a:pt x="11162" y="20125"/>
                  </a:cubicBezTo>
                  <a:cubicBezTo>
                    <a:pt x="11018" y="19387"/>
                    <a:pt x="10701" y="18688"/>
                    <a:pt x="10240" y="18069"/>
                  </a:cubicBezTo>
                  <a:cubicBezTo>
                    <a:pt x="9726" y="17370"/>
                    <a:pt x="9067" y="17133"/>
                    <a:pt x="8500" y="17410"/>
                  </a:cubicBezTo>
                  <a:cubicBezTo>
                    <a:pt x="7934" y="17700"/>
                    <a:pt x="7723" y="18385"/>
                    <a:pt x="7987" y="19202"/>
                  </a:cubicBezTo>
                  <a:cubicBezTo>
                    <a:pt x="8092" y="19558"/>
                    <a:pt x="8250" y="19888"/>
                    <a:pt x="8421" y="20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19;p41">
              <a:extLst>
                <a:ext uri="{FF2B5EF4-FFF2-40B4-BE49-F238E27FC236}">
                  <a16:creationId xmlns:a16="http://schemas.microsoft.com/office/drawing/2014/main" id="{D64DDEEC-3D31-8ACD-F352-7E46AC657813}"/>
                </a:ext>
              </a:extLst>
            </p:cNvPr>
            <p:cNvSpPr/>
            <p:nvPr/>
          </p:nvSpPr>
          <p:spPr>
            <a:xfrm>
              <a:off x="3076586" y="2412728"/>
              <a:ext cx="215429" cy="124049"/>
            </a:xfrm>
            <a:custGeom>
              <a:avLst/>
              <a:gdLst/>
              <a:ahLst/>
              <a:cxnLst/>
              <a:rect l="l" t="t" r="r" b="b"/>
              <a:pathLst>
                <a:path w="9819" h="5654" extrusionOk="0">
                  <a:moveTo>
                    <a:pt x="1" y="1278"/>
                  </a:moveTo>
                  <a:cubicBezTo>
                    <a:pt x="3295" y="1476"/>
                    <a:pt x="6485" y="1357"/>
                    <a:pt x="9516" y="0"/>
                  </a:cubicBezTo>
                  <a:cubicBezTo>
                    <a:pt x="9818" y="2438"/>
                    <a:pt x="7973" y="4929"/>
                    <a:pt x="5601" y="5272"/>
                  </a:cubicBezTo>
                  <a:cubicBezTo>
                    <a:pt x="2821" y="5654"/>
                    <a:pt x="672" y="4244"/>
                    <a:pt x="1" y="12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20;p41">
              <a:extLst>
                <a:ext uri="{FF2B5EF4-FFF2-40B4-BE49-F238E27FC236}">
                  <a16:creationId xmlns:a16="http://schemas.microsoft.com/office/drawing/2014/main" id="{941A7653-F5C9-72B7-C19A-9012B51197D5}"/>
                </a:ext>
              </a:extLst>
            </p:cNvPr>
            <p:cNvSpPr/>
            <p:nvPr/>
          </p:nvSpPr>
          <p:spPr>
            <a:xfrm>
              <a:off x="3069916" y="2221015"/>
              <a:ext cx="205051" cy="101209"/>
            </a:xfrm>
            <a:custGeom>
              <a:avLst/>
              <a:gdLst/>
              <a:ahLst/>
              <a:cxnLst/>
              <a:rect l="l" t="t" r="r" b="b"/>
              <a:pathLst>
                <a:path w="9346" h="4613" extrusionOk="0">
                  <a:moveTo>
                    <a:pt x="3573" y="251"/>
                  </a:moveTo>
                  <a:cubicBezTo>
                    <a:pt x="5023" y="488"/>
                    <a:pt x="6432" y="0"/>
                    <a:pt x="7869" y="93"/>
                  </a:cubicBezTo>
                  <a:cubicBezTo>
                    <a:pt x="8159" y="106"/>
                    <a:pt x="8449" y="93"/>
                    <a:pt x="8725" y="185"/>
                  </a:cubicBezTo>
                  <a:cubicBezTo>
                    <a:pt x="9200" y="330"/>
                    <a:pt x="9345" y="633"/>
                    <a:pt x="9147" y="1068"/>
                  </a:cubicBezTo>
                  <a:cubicBezTo>
                    <a:pt x="7685" y="4337"/>
                    <a:pt x="4376" y="4613"/>
                    <a:pt x="2044" y="3493"/>
                  </a:cubicBezTo>
                  <a:cubicBezTo>
                    <a:pt x="1398" y="3189"/>
                    <a:pt x="858" y="2768"/>
                    <a:pt x="396" y="2202"/>
                  </a:cubicBezTo>
                  <a:cubicBezTo>
                    <a:pt x="1" y="1713"/>
                    <a:pt x="120" y="1174"/>
                    <a:pt x="54" y="659"/>
                  </a:cubicBezTo>
                  <a:cubicBezTo>
                    <a:pt x="15" y="436"/>
                    <a:pt x="291" y="409"/>
                    <a:pt x="463" y="395"/>
                  </a:cubicBezTo>
                  <a:cubicBezTo>
                    <a:pt x="1055" y="343"/>
                    <a:pt x="1649" y="290"/>
                    <a:pt x="2255" y="264"/>
                  </a:cubicBezTo>
                  <a:cubicBezTo>
                    <a:pt x="2689" y="237"/>
                    <a:pt x="3138" y="251"/>
                    <a:pt x="3573"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821;p41">
              <a:extLst>
                <a:ext uri="{FF2B5EF4-FFF2-40B4-BE49-F238E27FC236}">
                  <a16:creationId xmlns:a16="http://schemas.microsoft.com/office/drawing/2014/main" id="{B14FB414-CCF4-8A2D-5151-9D22B095B619}"/>
                </a:ext>
              </a:extLst>
            </p:cNvPr>
            <p:cNvSpPr/>
            <p:nvPr/>
          </p:nvSpPr>
          <p:spPr>
            <a:xfrm>
              <a:off x="2918419" y="2178780"/>
              <a:ext cx="83284" cy="86487"/>
            </a:xfrm>
            <a:custGeom>
              <a:avLst/>
              <a:gdLst/>
              <a:ahLst/>
              <a:cxnLst/>
              <a:rect l="l" t="t" r="r" b="b"/>
              <a:pathLst>
                <a:path w="3796" h="3942" extrusionOk="0">
                  <a:moveTo>
                    <a:pt x="3796" y="1793"/>
                  </a:moveTo>
                  <a:cubicBezTo>
                    <a:pt x="3796" y="2584"/>
                    <a:pt x="3282" y="3427"/>
                    <a:pt x="2610" y="3678"/>
                  </a:cubicBezTo>
                  <a:cubicBezTo>
                    <a:pt x="1885" y="3942"/>
                    <a:pt x="1279" y="3717"/>
                    <a:pt x="752" y="3190"/>
                  </a:cubicBezTo>
                  <a:cubicBezTo>
                    <a:pt x="172" y="2610"/>
                    <a:pt x="0" y="1754"/>
                    <a:pt x="316" y="1029"/>
                  </a:cubicBezTo>
                  <a:cubicBezTo>
                    <a:pt x="357" y="911"/>
                    <a:pt x="422" y="805"/>
                    <a:pt x="501" y="700"/>
                  </a:cubicBezTo>
                  <a:cubicBezTo>
                    <a:pt x="923" y="159"/>
                    <a:pt x="1845" y="1"/>
                    <a:pt x="2755" y="291"/>
                  </a:cubicBezTo>
                  <a:cubicBezTo>
                    <a:pt x="3374" y="502"/>
                    <a:pt x="3783" y="1108"/>
                    <a:pt x="3796" y="17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822;p41">
              <a:extLst>
                <a:ext uri="{FF2B5EF4-FFF2-40B4-BE49-F238E27FC236}">
                  <a16:creationId xmlns:a16="http://schemas.microsoft.com/office/drawing/2014/main" id="{D22267C4-8AF7-0845-97B1-A46112637154}"/>
                </a:ext>
              </a:extLst>
            </p:cNvPr>
            <p:cNvSpPr/>
            <p:nvPr/>
          </p:nvSpPr>
          <p:spPr>
            <a:xfrm>
              <a:off x="3338267" y="2171276"/>
              <a:ext cx="77799" cy="78392"/>
            </a:xfrm>
            <a:custGeom>
              <a:avLst/>
              <a:gdLst/>
              <a:ahLst/>
              <a:cxnLst/>
              <a:rect l="l" t="t" r="r" b="b"/>
              <a:pathLst>
                <a:path w="3546" h="3573" extrusionOk="0">
                  <a:moveTo>
                    <a:pt x="3506" y="1766"/>
                  </a:moveTo>
                  <a:cubicBezTo>
                    <a:pt x="3453" y="2755"/>
                    <a:pt x="2689" y="3572"/>
                    <a:pt x="1859" y="3520"/>
                  </a:cubicBezTo>
                  <a:cubicBezTo>
                    <a:pt x="923" y="3467"/>
                    <a:pt x="0" y="2610"/>
                    <a:pt x="26" y="1806"/>
                  </a:cubicBezTo>
                  <a:cubicBezTo>
                    <a:pt x="66" y="738"/>
                    <a:pt x="1002" y="0"/>
                    <a:pt x="2228" y="79"/>
                  </a:cubicBezTo>
                  <a:cubicBezTo>
                    <a:pt x="2978" y="132"/>
                    <a:pt x="3546" y="884"/>
                    <a:pt x="3506" y="1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823;p41">
              <a:extLst>
                <a:ext uri="{FF2B5EF4-FFF2-40B4-BE49-F238E27FC236}">
                  <a16:creationId xmlns:a16="http://schemas.microsoft.com/office/drawing/2014/main" id="{02E16B89-FC54-106E-3DD0-14FBD93A77AD}"/>
                </a:ext>
              </a:extLst>
            </p:cNvPr>
            <p:cNvSpPr/>
            <p:nvPr/>
          </p:nvSpPr>
          <p:spPr>
            <a:xfrm>
              <a:off x="3263385" y="2029587"/>
              <a:ext cx="152110" cy="61037"/>
            </a:xfrm>
            <a:custGeom>
              <a:avLst/>
              <a:gdLst/>
              <a:ahLst/>
              <a:cxnLst/>
              <a:rect l="l" t="t" r="r" b="b"/>
              <a:pathLst>
                <a:path w="6933" h="2782" extrusionOk="0">
                  <a:moveTo>
                    <a:pt x="2253" y="1292"/>
                  </a:moveTo>
                  <a:cubicBezTo>
                    <a:pt x="2543" y="1318"/>
                    <a:pt x="2821" y="1332"/>
                    <a:pt x="3110" y="1359"/>
                  </a:cubicBezTo>
                  <a:cubicBezTo>
                    <a:pt x="4007" y="1411"/>
                    <a:pt x="4810" y="1187"/>
                    <a:pt x="5443" y="501"/>
                  </a:cubicBezTo>
                  <a:cubicBezTo>
                    <a:pt x="5574" y="370"/>
                    <a:pt x="5720" y="264"/>
                    <a:pt x="5878" y="172"/>
                  </a:cubicBezTo>
                  <a:cubicBezTo>
                    <a:pt x="6154" y="14"/>
                    <a:pt x="6432" y="1"/>
                    <a:pt x="6669" y="238"/>
                  </a:cubicBezTo>
                  <a:cubicBezTo>
                    <a:pt x="6932" y="501"/>
                    <a:pt x="6919" y="818"/>
                    <a:pt x="6695" y="1081"/>
                  </a:cubicBezTo>
                  <a:cubicBezTo>
                    <a:pt x="6089" y="1859"/>
                    <a:pt x="5325" y="2478"/>
                    <a:pt x="4336" y="2624"/>
                  </a:cubicBezTo>
                  <a:cubicBezTo>
                    <a:pt x="3242" y="2782"/>
                    <a:pt x="2148" y="2689"/>
                    <a:pt x="1067" y="2413"/>
                  </a:cubicBezTo>
                  <a:cubicBezTo>
                    <a:pt x="923" y="2373"/>
                    <a:pt x="765" y="2320"/>
                    <a:pt x="633" y="2241"/>
                  </a:cubicBezTo>
                  <a:cubicBezTo>
                    <a:pt x="369" y="2097"/>
                    <a:pt x="0" y="1991"/>
                    <a:pt x="79" y="1582"/>
                  </a:cubicBezTo>
                  <a:cubicBezTo>
                    <a:pt x="171" y="1187"/>
                    <a:pt x="540" y="1213"/>
                    <a:pt x="844" y="1213"/>
                  </a:cubicBezTo>
                  <a:cubicBezTo>
                    <a:pt x="1318" y="1227"/>
                    <a:pt x="1779" y="1266"/>
                    <a:pt x="2253" y="12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24;p41">
              <a:extLst>
                <a:ext uri="{FF2B5EF4-FFF2-40B4-BE49-F238E27FC236}">
                  <a16:creationId xmlns:a16="http://schemas.microsoft.com/office/drawing/2014/main" id="{652F47E3-5531-9BDE-4217-19E33EB1BE36}"/>
                </a:ext>
              </a:extLst>
            </p:cNvPr>
            <p:cNvSpPr/>
            <p:nvPr/>
          </p:nvSpPr>
          <p:spPr>
            <a:xfrm>
              <a:off x="3145413" y="2033053"/>
              <a:ext cx="65930" cy="133922"/>
            </a:xfrm>
            <a:custGeom>
              <a:avLst/>
              <a:gdLst/>
              <a:ahLst/>
              <a:cxnLst/>
              <a:rect l="l" t="t" r="r" b="b"/>
              <a:pathLst>
                <a:path w="3005" h="6104" extrusionOk="0">
                  <a:moveTo>
                    <a:pt x="2926" y="4469"/>
                  </a:moveTo>
                  <a:cubicBezTo>
                    <a:pt x="3005" y="5471"/>
                    <a:pt x="2768" y="5787"/>
                    <a:pt x="1793" y="5958"/>
                  </a:cubicBezTo>
                  <a:cubicBezTo>
                    <a:pt x="1397" y="6010"/>
                    <a:pt x="1014" y="6103"/>
                    <a:pt x="619" y="6024"/>
                  </a:cubicBezTo>
                  <a:cubicBezTo>
                    <a:pt x="316" y="5958"/>
                    <a:pt x="53" y="5852"/>
                    <a:pt x="27" y="5497"/>
                  </a:cubicBezTo>
                  <a:cubicBezTo>
                    <a:pt x="0" y="5154"/>
                    <a:pt x="250" y="5009"/>
                    <a:pt x="540" y="4903"/>
                  </a:cubicBezTo>
                  <a:cubicBezTo>
                    <a:pt x="633" y="4877"/>
                    <a:pt x="751" y="4864"/>
                    <a:pt x="844" y="4851"/>
                  </a:cubicBezTo>
                  <a:cubicBezTo>
                    <a:pt x="1793" y="4719"/>
                    <a:pt x="1805" y="4719"/>
                    <a:pt x="1740" y="3731"/>
                  </a:cubicBezTo>
                  <a:cubicBezTo>
                    <a:pt x="1700" y="3019"/>
                    <a:pt x="1647" y="2320"/>
                    <a:pt x="1608" y="1622"/>
                  </a:cubicBezTo>
                  <a:cubicBezTo>
                    <a:pt x="1582" y="1201"/>
                    <a:pt x="1568" y="791"/>
                    <a:pt x="1687" y="370"/>
                  </a:cubicBezTo>
                  <a:cubicBezTo>
                    <a:pt x="1740" y="199"/>
                    <a:pt x="1805" y="14"/>
                    <a:pt x="2030" y="14"/>
                  </a:cubicBezTo>
                  <a:cubicBezTo>
                    <a:pt x="2253" y="1"/>
                    <a:pt x="2320" y="185"/>
                    <a:pt x="2372" y="370"/>
                  </a:cubicBezTo>
                  <a:cubicBezTo>
                    <a:pt x="2425" y="542"/>
                    <a:pt x="2478" y="726"/>
                    <a:pt x="2504" y="897"/>
                  </a:cubicBezTo>
                  <a:cubicBezTo>
                    <a:pt x="2728" y="2083"/>
                    <a:pt x="2859" y="3269"/>
                    <a:pt x="2926" y="44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825;p41">
              <a:extLst>
                <a:ext uri="{FF2B5EF4-FFF2-40B4-BE49-F238E27FC236}">
                  <a16:creationId xmlns:a16="http://schemas.microsoft.com/office/drawing/2014/main" id="{3F94F07E-1644-511F-DF2C-1E0C93DDD25F}"/>
                </a:ext>
              </a:extLst>
            </p:cNvPr>
            <p:cNvSpPr/>
            <p:nvPr/>
          </p:nvSpPr>
          <p:spPr>
            <a:xfrm>
              <a:off x="2965547" y="2058504"/>
              <a:ext cx="140262" cy="45701"/>
            </a:xfrm>
            <a:custGeom>
              <a:avLst/>
              <a:gdLst/>
              <a:ahLst/>
              <a:cxnLst/>
              <a:rect l="l" t="t" r="r" b="b"/>
              <a:pathLst>
                <a:path w="6393" h="2083" extrusionOk="0">
                  <a:moveTo>
                    <a:pt x="2781" y="2044"/>
                  </a:moveTo>
                  <a:cubicBezTo>
                    <a:pt x="2307" y="2004"/>
                    <a:pt x="1463" y="1872"/>
                    <a:pt x="713" y="1385"/>
                  </a:cubicBezTo>
                  <a:cubicBezTo>
                    <a:pt x="502" y="1239"/>
                    <a:pt x="291" y="1095"/>
                    <a:pt x="159" y="844"/>
                  </a:cubicBezTo>
                  <a:cubicBezTo>
                    <a:pt x="80" y="686"/>
                    <a:pt x="1" y="515"/>
                    <a:pt x="145" y="343"/>
                  </a:cubicBezTo>
                  <a:cubicBezTo>
                    <a:pt x="291" y="172"/>
                    <a:pt x="475" y="211"/>
                    <a:pt x="646" y="290"/>
                  </a:cubicBezTo>
                  <a:cubicBezTo>
                    <a:pt x="1068" y="489"/>
                    <a:pt x="1503" y="647"/>
                    <a:pt x="1964" y="738"/>
                  </a:cubicBezTo>
                  <a:cubicBezTo>
                    <a:pt x="2887" y="937"/>
                    <a:pt x="3770" y="884"/>
                    <a:pt x="4626" y="449"/>
                  </a:cubicBezTo>
                  <a:cubicBezTo>
                    <a:pt x="4851" y="330"/>
                    <a:pt x="5101" y="238"/>
                    <a:pt x="5338" y="146"/>
                  </a:cubicBezTo>
                  <a:cubicBezTo>
                    <a:pt x="5773" y="0"/>
                    <a:pt x="6076" y="80"/>
                    <a:pt x="6234" y="369"/>
                  </a:cubicBezTo>
                  <a:cubicBezTo>
                    <a:pt x="6392" y="659"/>
                    <a:pt x="6287" y="1016"/>
                    <a:pt x="5891" y="1213"/>
                  </a:cubicBezTo>
                  <a:cubicBezTo>
                    <a:pt x="5035" y="1648"/>
                    <a:pt x="4178" y="2083"/>
                    <a:pt x="2781" y="20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26;p41">
              <a:extLst>
                <a:ext uri="{FF2B5EF4-FFF2-40B4-BE49-F238E27FC236}">
                  <a16:creationId xmlns:a16="http://schemas.microsoft.com/office/drawing/2014/main" id="{CFA315CD-FAC4-AEA7-D754-E6C58E58925D}"/>
                </a:ext>
              </a:extLst>
            </p:cNvPr>
            <p:cNvSpPr/>
            <p:nvPr/>
          </p:nvSpPr>
          <p:spPr>
            <a:xfrm>
              <a:off x="3540665" y="1987089"/>
              <a:ext cx="21128" cy="43090"/>
            </a:xfrm>
            <a:custGeom>
              <a:avLst/>
              <a:gdLst/>
              <a:ahLst/>
              <a:cxnLst/>
              <a:rect l="l" t="t" r="r" b="b"/>
              <a:pathLst>
                <a:path w="963" h="1964" extrusionOk="0">
                  <a:moveTo>
                    <a:pt x="14" y="910"/>
                  </a:moveTo>
                  <a:cubicBezTo>
                    <a:pt x="27" y="804"/>
                    <a:pt x="53" y="607"/>
                    <a:pt x="93" y="396"/>
                  </a:cubicBezTo>
                  <a:cubicBezTo>
                    <a:pt x="146" y="185"/>
                    <a:pt x="238" y="1"/>
                    <a:pt x="515" y="27"/>
                  </a:cubicBezTo>
                  <a:cubicBezTo>
                    <a:pt x="738" y="53"/>
                    <a:pt x="897" y="212"/>
                    <a:pt x="923" y="435"/>
                  </a:cubicBezTo>
                  <a:cubicBezTo>
                    <a:pt x="949" y="818"/>
                    <a:pt x="963" y="1213"/>
                    <a:pt x="844" y="1595"/>
                  </a:cubicBezTo>
                  <a:cubicBezTo>
                    <a:pt x="778" y="1819"/>
                    <a:pt x="620" y="1964"/>
                    <a:pt x="383" y="1911"/>
                  </a:cubicBezTo>
                  <a:cubicBezTo>
                    <a:pt x="158" y="1872"/>
                    <a:pt x="27" y="1714"/>
                    <a:pt x="14" y="1477"/>
                  </a:cubicBezTo>
                  <a:cubicBezTo>
                    <a:pt x="0" y="1331"/>
                    <a:pt x="14" y="1173"/>
                    <a:pt x="14" y="91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827;p41">
              <a:extLst>
                <a:ext uri="{FF2B5EF4-FFF2-40B4-BE49-F238E27FC236}">
                  <a16:creationId xmlns:a16="http://schemas.microsoft.com/office/drawing/2014/main" id="{C9AA5D8D-6F1E-1143-3E61-A6235D5F4D90}"/>
                </a:ext>
              </a:extLst>
            </p:cNvPr>
            <p:cNvSpPr/>
            <p:nvPr/>
          </p:nvSpPr>
          <p:spPr>
            <a:xfrm>
              <a:off x="2787129" y="1997510"/>
              <a:ext cx="15073" cy="26306"/>
            </a:xfrm>
            <a:custGeom>
              <a:avLst/>
              <a:gdLst/>
              <a:ahLst/>
              <a:cxnLst/>
              <a:rect l="l" t="t" r="r" b="b"/>
              <a:pathLst>
                <a:path w="687" h="1199" extrusionOk="0">
                  <a:moveTo>
                    <a:pt x="27" y="435"/>
                  </a:moveTo>
                  <a:cubicBezTo>
                    <a:pt x="54" y="264"/>
                    <a:pt x="1" y="106"/>
                    <a:pt x="146" y="53"/>
                  </a:cubicBezTo>
                  <a:cubicBezTo>
                    <a:pt x="317" y="0"/>
                    <a:pt x="384" y="145"/>
                    <a:pt x="423" y="264"/>
                  </a:cubicBezTo>
                  <a:cubicBezTo>
                    <a:pt x="515" y="475"/>
                    <a:pt x="594" y="686"/>
                    <a:pt x="647" y="909"/>
                  </a:cubicBezTo>
                  <a:cubicBezTo>
                    <a:pt x="686" y="1055"/>
                    <a:pt x="581" y="1160"/>
                    <a:pt x="436" y="1186"/>
                  </a:cubicBezTo>
                  <a:cubicBezTo>
                    <a:pt x="331" y="1199"/>
                    <a:pt x="225" y="1146"/>
                    <a:pt x="185" y="1055"/>
                  </a:cubicBezTo>
                  <a:cubicBezTo>
                    <a:pt x="106" y="844"/>
                    <a:pt x="67" y="606"/>
                    <a:pt x="27" y="435"/>
                  </a:cubicBezTo>
                  <a:close/>
                </a:path>
              </a:pathLst>
            </a:custGeom>
            <a:solidFill>
              <a:srgbClr val="1F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828;p41">
              <a:extLst>
                <a:ext uri="{FF2B5EF4-FFF2-40B4-BE49-F238E27FC236}">
                  <a16:creationId xmlns:a16="http://schemas.microsoft.com/office/drawing/2014/main" id="{B240FF66-162C-6FCF-A48F-60DE85CD6BAF}"/>
                </a:ext>
              </a:extLst>
            </p:cNvPr>
            <p:cNvSpPr/>
            <p:nvPr/>
          </p:nvSpPr>
          <p:spPr>
            <a:xfrm>
              <a:off x="2910609" y="2498010"/>
              <a:ext cx="80103" cy="102679"/>
            </a:xfrm>
            <a:custGeom>
              <a:avLst/>
              <a:gdLst/>
              <a:ahLst/>
              <a:cxnLst/>
              <a:rect l="l" t="t" r="r" b="b"/>
              <a:pathLst>
                <a:path w="3651" h="4680" extrusionOk="0">
                  <a:moveTo>
                    <a:pt x="3638" y="3216"/>
                  </a:moveTo>
                  <a:cubicBezTo>
                    <a:pt x="3651" y="3743"/>
                    <a:pt x="3533" y="4205"/>
                    <a:pt x="3058" y="4442"/>
                  </a:cubicBezTo>
                  <a:cubicBezTo>
                    <a:pt x="2584" y="4680"/>
                    <a:pt x="2136" y="4508"/>
                    <a:pt x="1753" y="4192"/>
                  </a:cubicBezTo>
                  <a:cubicBezTo>
                    <a:pt x="936" y="3506"/>
                    <a:pt x="383" y="2636"/>
                    <a:pt x="66" y="1608"/>
                  </a:cubicBezTo>
                  <a:cubicBezTo>
                    <a:pt x="13" y="1450"/>
                    <a:pt x="1" y="1253"/>
                    <a:pt x="13" y="1069"/>
                  </a:cubicBezTo>
                  <a:cubicBezTo>
                    <a:pt x="54" y="370"/>
                    <a:pt x="567" y="1"/>
                    <a:pt x="1252" y="159"/>
                  </a:cubicBezTo>
                  <a:cubicBezTo>
                    <a:pt x="2623" y="475"/>
                    <a:pt x="3651" y="1793"/>
                    <a:pt x="3638" y="32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29;p41">
              <a:extLst>
                <a:ext uri="{FF2B5EF4-FFF2-40B4-BE49-F238E27FC236}">
                  <a16:creationId xmlns:a16="http://schemas.microsoft.com/office/drawing/2014/main" id="{86AFA58D-920B-B4AA-6169-8F07ACC84281}"/>
                </a:ext>
              </a:extLst>
            </p:cNvPr>
            <p:cNvSpPr/>
            <p:nvPr/>
          </p:nvSpPr>
          <p:spPr>
            <a:xfrm>
              <a:off x="3055765" y="2585924"/>
              <a:ext cx="73170" cy="101802"/>
            </a:xfrm>
            <a:custGeom>
              <a:avLst/>
              <a:gdLst/>
              <a:ahLst/>
              <a:cxnLst/>
              <a:rect l="l" t="t" r="r" b="b"/>
              <a:pathLst>
                <a:path w="3335" h="4640" extrusionOk="0">
                  <a:moveTo>
                    <a:pt x="3322" y="3321"/>
                  </a:moveTo>
                  <a:cubicBezTo>
                    <a:pt x="3322" y="3783"/>
                    <a:pt x="3216" y="4205"/>
                    <a:pt x="2742" y="4416"/>
                  </a:cubicBezTo>
                  <a:cubicBezTo>
                    <a:pt x="2280" y="4639"/>
                    <a:pt x="1872" y="4455"/>
                    <a:pt x="1529" y="4138"/>
                  </a:cubicBezTo>
                  <a:cubicBezTo>
                    <a:pt x="778" y="3453"/>
                    <a:pt x="277" y="2623"/>
                    <a:pt x="92" y="1608"/>
                  </a:cubicBezTo>
                  <a:cubicBezTo>
                    <a:pt x="1" y="1094"/>
                    <a:pt x="92" y="606"/>
                    <a:pt x="567" y="304"/>
                  </a:cubicBezTo>
                  <a:cubicBezTo>
                    <a:pt x="1055" y="0"/>
                    <a:pt x="1516" y="158"/>
                    <a:pt x="1951" y="462"/>
                  </a:cubicBezTo>
                  <a:cubicBezTo>
                    <a:pt x="2716" y="1002"/>
                    <a:pt x="3334" y="2267"/>
                    <a:pt x="3322" y="33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30;p41">
              <a:extLst>
                <a:ext uri="{FF2B5EF4-FFF2-40B4-BE49-F238E27FC236}">
                  <a16:creationId xmlns:a16="http://schemas.microsoft.com/office/drawing/2014/main" id="{AABB66A3-0C3B-ACE4-0B41-87087763D1E8}"/>
                </a:ext>
              </a:extLst>
            </p:cNvPr>
            <p:cNvSpPr/>
            <p:nvPr/>
          </p:nvSpPr>
          <p:spPr>
            <a:xfrm>
              <a:off x="3360229" y="2411565"/>
              <a:ext cx="66522" cy="87036"/>
            </a:xfrm>
            <a:custGeom>
              <a:avLst/>
              <a:gdLst/>
              <a:ahLst/>
              <a:cxnLst/>
              <a:rect l="l" t="t" r="r" b="b"/>
              <a:pathLst>
                <a:path w="3032" h="3967" extrusionOk="0">
                  <a:moveTo>
                    <a:pt x="3019" y="2742"/>
                  </a:moveTo>
                  <a:cubicBezTo>
                    <a:pt x="2979" y="3124"/>
                    <a:pt x="2887" y="3519"/>
                    <a:pt x="2452" y="3743"/>
                  </a:cubicBezTo>
                  <a:cubicBezTo>
                    <a:pt x="2018" y="3967"/>
                    <a:pt x="1635" y="3796"/>
                    <a:pt x="1306" y="3533"/>
                  </a:cubicBezTo>
                  <a:cubicBezTo>
                    <a:pt x="554" y="2965"/>
                    <a:pt x="252" y="2109"/>
                    <a:pt x="120" y="1239"/>
                  </a:cubicBezTo>
                  <a:cubicBezTo>
                    <a:pt x="1" y="475"/>
                    <a:pt x="752" y="1"/>
                    <a:pt x="1477" y="317"/>
                  </a:cubicBezTo>
                  <a:cubicBezTo>
                    <a:pt x="2294" y="660"/>
                    <a:pt x="3032" y="1806"/>
                    <a:pt x="3019" y="27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31;p41">
              <a:extLst>
                <a:ext uri="{FF2B5EF4-FFF2-40B4-BE49-F238E27FC236}">
                  <a16:creationId xmlns:a16="http://schemas.microsoft.com/office/drawing/2014/main" id="{C2A1FA7C-2FDC-AEA7-9FDA-CD7837CA67F1}"/>
                </a:ext>
              </a:extLst>
            </p:cNvPr>
            <p:cNvSpPr/>
            <p:nvPr/>
          </p:nvSpPr>
          <p:spPr>
            <a:xfrm>
              <a:off x="3207854" y="2602116"/>
              <a:ext cx="67970" cy="84754"/>
            </a:xfrm>
            <a:custGeom>
              <a:avLst/>
              <a:gdLst/>
              <a:ahLst/>
              <a:cxnLst/>
              <a:rect l="l" t="t" r="r" b="b"/>
              <a:pathLst>
                <a:path w="3098" h="3863" extrusionOk="0">
                  <a:moveTo>
                    <a:pt x="3085" y="2412"/>
                  </a:moveTo>
                  <a:cubicBezTo>
                    <a:pt x="3097" y="3361"/>
                    <a:pt x="2307" y="3862"/>
                    <a:pt x="1503" y="3400"/>
                  </a:cubicBezTo>
                  <a:cubicBezTo>
                    <a:pt x="672" y="2926"/>
                    <a:pt x="224" y="2175"/>
                    <a:pt x="106" y="1253"/>
                  </a:cubicBezTo>
                  <a:cubicBezTo>
                    <a:pt x="1" y="409"/>
                    <a:pt x="581" y="0"/>
                    <a:pt x="1398" y="290"/>
                  </a:cubicBezTo>
                  <a:cubicBezTo>
                    <a:pt x="2399" y="659"/>
                    <a:pt x="3071" y="1490"/>
                    <a:pt x="3085" y="24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832;p41">
              <a:extLst>
                <a:ext uri="{FF2B5EF4-FFF2-40B4-BE49-F238E27FC236}">
                  <a16:creationId xmlns:a16="http://schemas.microsoft.com/office/drawing/2014/main" id="{A3EBAC4E-BA49-789A-A52A-BB33210AF1A5}"/>
                </a:ext>
              </a:extLst>
            </p:cNvPr>
            <p:cNvSpPr/>
            <p:nvPr/>
          </p:nvSpPr>
          <p:spPr>
            <a:xfrm>
              <a:off x="3451324" y="2537063"/>
              <a:ext cx="69989" cy="77207"/>
            </a:xfrm>
            <a:custGeom>
              <a:avLst/>
              <a:gdLst/>
              <a:ahLst/>
              <a:cxnLst/>
              <a:rect l="l" t="t" r="r" b="b"/>
              <a:pathLst>
                <a:path w="3190" h="3519" extrusionOk="0">
                  <a:moveTo>
                    <a:pt x="897" y="13"/>
                  </a:moveTo>
                  <a:cubicBezTo>
                    <a:pt x="1964" y="13"/>
                    <a:pt x="3190" y="1555"/>
                    <a:pt x="2979" y="2610"/>
                  </a:cubicBezTo>
                  <a:cubicBezTo>
                    <a:pt x="2860" y="3202"/>
                    <a:pt x="2280" y="3519"/>
                    <a:pt x="1740" y="3242"/>
                  </a:cubicBezTo>
                  <a:cubicBezTo>
                    <a:pt x="844" y="2768"/>
                    <a:pt x="264" y="2016"/>
                    <a:pt x="92" y="1015"/>
                  </a:cubicBezTo>
                  <a:cubicBezTo>
                    <a:pt x="1" y="408"/>
                    <a:pt x="370" y="0"/>
                    <a:pt x="897"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833;p41">
              <a:extLst>
                <a:ext uri="{FF2B5EF4-FFF2-40B4-BE49-F238E27FC236}">
                  <a16:creationId xmlns:a16="http://schemas.microsoft.com/office/drawing/2014/main" id="{20837D8A-1E00-8922-FA05-F21C2D96D309}"/>
                </a:ext>
              </a:extLst>
            </p:cNvPr>
            <p:cNvSpPr/>
            <p:nvPr/>
          </p:nvSpPr>
          <p:spPr>
            <a:xfrm>
              <a:off x="3352703" y="2637966"/>
              <a:ext cx="61915" cy="76922"/>
            </a:xfrm>
            <a:custGeom>
              <a:avLst/>
              <a:gdLst/>
              <a:ahLst/>
              <a:cxnLst/>
              <a:rect l="l" t="t" r="r" b="b"/>
              <a:pathLst>
                <a:path w="2822" h="3506" extrusionOk="0">
                  <a:moveTo>
                    <a:pt x="2795" y="2214"/>
                  </a:moveTo>
                  <a:cubicBezTo>
                    <a:pt x="2821" y="2755"/>
                    <a:pt x="2716" y="3084"/>
                    <a:pt x="2361" y="3295"/>
                  </a:cubicBezTo>
                  <a:cubicBezTo>
                    <a:pt x="1992" y="3506"/>
                    <a:pt x="1649" y="3388"/>
                    <a:pt x="1345" y="3163"/>
                  </a:cubicBezTo>
                  <a:cubicBezTo>
                    <a:pt x="739" y="2715"/>
                    <a:pt x="331" y="2109"/>
                    <a:pt x="120" y="1397"/>
                  </a:cubicBezTo>
                  <a:cubicBezTo>
                    <a:pt x="1" y="976"/>
                    <a:pt x="27" y="554"/>
                    <a:pt x="436" y="278"/>
                  </a:cubicBezTo>
                  <a:cubicBezTo>
                    <a:pt x="832" y="0"/>
                    <a:pt x="1227" y="119"/>
                    <a:pt x="1596" y="369"/>
                  </a:cubicBezTo>
                  <a:cubicBezTo>
                    <a:pt x="2268" y="870"/>
                    <a:pt x="2730" y="1503"/>
                    <a:pt x="2795" y="22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07261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26"/>
        <p:cNvGrpSpPr/>
        <p:nvPr/>
      </p:nvGrpSpPr>
      <p:grpSpPr>
        <a:xfrm>
          <a:off x="0" y="0"/>
          <a:ext cx="0" cy="0"/>
          <a:chOff x="0" y="0"/>
          <a:chExt cx="0" cy="0"/>
        </a:xfrm>
      </p:grpSpPr>
      <p:sp>
        <p:nvSpPr>
          <p:cNvPr id="6627" name="Google Shape;6627;p40"/>
          <p:cNvSpPr/>
          <p:nvPr/>
        </p:nvSpPr>
        <p:spPr>
          <a:xfrm>
            <a:off x="1512575" y="15141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0"/>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algn="l"/>
            <a:r>
              <a:rPr lang="en-US" dirty="0">
                <a:solidFill>
                  <a:srgbClr val="231F20"/>
                </a:solidFill>
                <a:latin typeface="Proxima Nova" panose="02000506030000020004" pitchFamily="2" charset="0"/>
              </a:rPr>
              <a:t>4- </a:t>
            </a:r>
            <a:r>
              <a:rPr lang="en-US" b="1" i="0" u="none" strike="noStrike" dirty="0">
                <a:solidFill>
                  <a:srgbClr val="231F20"/>
                </a:solidFill>
                <a:effectLst/>
                <a:latin typeface="Proxima Nova" panose="02000506030000020004" pitchFamily="2" charset="0"/>
              </a:rPr>
              <a:t>Pressure ulcers</a:t>
            </a:r>
            <a:endParaRPr dirty="0"/>
          </a:p>
        </p:txBody>
      </p:sp>
      <p:sp>
        <p:nvSpPr>
          <p:cNvPr id="6651" name="Google Shape;6651;p40"/>
          <p:cNvSpPr txBox="1"/>
          <p:nvPr/>
        </p:nvSpPr>
        <p:spPr>
          <a:xfrm>
            <a:off x="3637044" y="1514118"/>
            <a:ext cx="4944248" cy="2952097"/>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algn="l"/>
            <a:r>
              <a:rPr lang="en-US" sz="2000" b="0" i="0" u="none" strike="noStrike" dirty="0">
                <a:solidFill>
                  <a:srgbClr val="02838D"/>
                </a:solidFill>
                <a:effectLst/>
                <a:latin typeface="Proxima Nova" panose="02000506030000020004" pitchFamily="2" charset="0"/>
                <a:hlinkClick r:id="rId3"/>
              </a:rPr>
              <a:t>Pressure ulcers</a:t>
            </a:r>
            <a:r>
              <a:rPr lang="en-US" sz="2000" b="0" i="0" u="none" strike="noStrike" dirty="0">
                <a:solidFill>
                  <a:srgbClr val="231F20"/>
                </a:solidFill>
                <a:effectLst/>
                <a:latin typeface="Proxima Nova" panose="02000506030000020004" pitchFamily="2" charset="0"/>
              </a:rPr>
              <a:t> are sore skin spots caused by continuous pressure. VAC may be a suitable treatment option in some cases.</a:t>
            </a:r>
          </a:p>
          <a:p>
            <a:pPr algn="l"/>
            <a:r>
              <a:rPr lang="en-US" sz="2000" b="0" i="0" u="none" strike="noStrike" dirty="0">
                <a:solidFill>
                  <a:srgbClr val="231F20"/>
                </a:solidFill>
                <a:effectLst/>
                <a:latin typeface="Proxima Nova" panose="02000506030000020004" pitchFamily="2" charset="0"/>
              </a:rPr>
              <a:t>One </a:t>
            </a:r>
            <a:r>
              <a:rPr lang="en-US" sz="2000" b="0" i="0" u="none" strike="noStrike" dirty="0">
                <a:solidFill>
                  <a:srgbClr val="02838D"/>
                </a:solidFill>
                <a:effectLst/>
                <a:latin typeface="Proxima Nova" panose="02000506030000020004" pitchFamily="2" charset="0"/>
                <a:hlinkClick r:id="rId4"/>
              </a:rPr>
              <a:t>studyTrusted Source</a:t>
            </a:r>
            <a:r>
              <a:rPr lang="en-US" sz="2000" b="0" i="0" u="none" strike="noStrike" dirty="0">
                <a:solidFill>
                  <a:srgbClr val="231F20"/>
                </a:solidFill>
                <a:effectLst/>
                <a:latin typeface="Proxima Nova" panose="02000506030000020004" pitchFamily="2" charset="0"/>
              </a:rPr>
              <a:t> looked at the use of VAC to heal a patient’s ulcer. Using VAC healed the ulcer in 6 weeks at half the cost of reconstructive surgery.</a:t>
            </a:r>
          </a:p>
        </p:txBody>
      </p:sp>
      <p:sp>
        <p:nvSpPr>
          <p:cNvPr id="6655" name="Google Shape;6655;p40">
            <a:hlinkClick r:id="rId5" action="ppaction://hlinksldjump"/>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40">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7" name="Google Shape;6657;p40"/>
          <p:cNvGrpSpPr/>
          <p:nvPr/>
        </p:nvGrpSpPr>
        <p:grpSpPr>
          <a:xfrm>
            <a:off x="879293" y="2764223"/>
            <a:ext cx="1022728" cy="124757"/>
            <a:chOff x="1122396" y="4223204"/>
            <a:chExt cx="1950282" cy="237904"/>
          </a:xfrm>
        </p:grpSpPr>
        <p:sp>
          <p:nvSpPr>
            <p:cNvPr id="6658" name="Google Shape;6658;p40"/>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40"/>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40"/>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40"/>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40"/>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40"/>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40"/>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40"/>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40"/>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40"/>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0" name="Google Shape;6690;p40"/>
          <p:cNvGrpSpPr/>
          <p:nvPr/>
        </p:nvGrpSpPr>
        <p:grpSpPr>
          <a:xfrm>
            <a:off x="4515377" y="129261"/>
            <a:ext cx="660529" cy="164373"/>
            <a:chOff x="1663975" y="5122263"/>
            <a:chExt cx="503375" cy="125275"/>
          </a:xfrm>
        </p:grpSpPr>
        <p:sp>
          <p:nvSpPr>
            <p:cNvPr id="6691" name="Google Shape;6691;p40"/>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40"/>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40"/>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40"/>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40"/>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40"/>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40"/>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40"/>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40"/>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40"/>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40"/>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40"/>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40"/>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40"/>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0"/>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40"/>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40"/>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40"/>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9" name="Google Shape;6709;p40"/>
          <p:cNvGrpSpPr/>
          <p:nvPr/>
        </p:nvGrpSpPr>
        <p:grpSpPr>
          <a:xfrm>
            <a:off x="1806102" y="1527093"/>
            <a:ext cx="882499" cy="1299492"/>
            <a:chOff x="1142475" y="3993175"/>
            <a:chExt cx="1008225" cy="1484625"/>
          </a:xfrm>
        </p:grpSpPr>
        <p:sp>
          <p:nvSpPr>
            <p:cNvPr id="6710" name="Google Shape;6710;p40"/>
            <p:cNvSpPr/>
            <p:nvPr/>
          </p:nvSpPr>
          <p:spPr>
            <a:xfrm>
              <a:off x="1142475" y="3993175"/>
              <a:ext cx="1008225" cy="1484625"/>
            </a:xfrm>
            <a:custGeom>
              <a:avLst/>
              <a:gdLst/>
              <a:ahLst/>
              <a:cxnLst/>
              <a:rect l="l" t="t" r="r" b="b"/>
              <a:pathLst>
                <a:path w="40329" h="59385" extrusionOk="0">
                  <a:moveTo>
                    <a:pt x="34412" y="13838"/>
                  </a:moveTo>
                  <a:cubicBezTo>
                    <a:pt x="35281" y="16184"/>
                    <a:pt x="35914" y="18569"/>
                    <a:pt x="36230" y="21034"/>
                  </a:cubicBezTo>
                  <a:cubicBezTo>
                    <a:pt x="36283" y="21403"/>
                    <a:pt x="36375" y="21705"/>
                    <a:pt x="36665" y="21995"/>
                  </a:cubicBezTo>
                  <a:cubicBezTo>
                    <a:pt x="37443" y="22733"/>
                    <a:pt x="37587" y="23735"/>
                    <a:pt x="37534" y="24750"/>
                  </a:cubicBezTo>
                  <a:cubicBezTo>
                    <a:pt x="37455" y="25949"/>
                    <a:pt x="37271" y="27149"/>
                    <a:pt x="36362" y="28058"/>
                  </a:cubicBezTo>
                  <a:cubicBezTo>
                    <a:pt x="36178" y="28242"/>
                    <a:pt x="36243" y="28453"/>
                    <a:pt x="36243" y="28651"/>
                  </a:cubicBezTo>
                  <a:cubicBezTo>
                    <a:pt x="36269" y="29797"/>
                    <a:pt x="36322" y="30945"/>
                    <a:pt x="36336" y="32091"/>
                  </a:cubicBezTo>
                  <a:cubicBezTo>
                    <a:pt x="36348" y="32908"/>
                    <a:pt x="36269" y="33712"/>
                    <a:pt x="36085" y="34503"/>
                  </a:cubicBezTo>
                  <a:cubicBezTo>
                    <a:pt x="36019" y="34753"/>
                    <a:pt x="35940" y="35016"/>
                    <a:pt x="35821" y="35241"/>
                  </a:cubicBezTo>
                  <a:cubicBezTo>
                    <a:pt x="35360" y="36044"/>
                    <a:pt x="34372" y="36084"/>
                    <a:pt x="33818" y="35346"/>
                  </a:cubicBezTo>
                  <a:cubicBezTo>
                    <a:pt x="33753" y="35241"/>
                    <a:pt x="33686" y="35122"/>
                    <a:pt x="33594" y="34951"/>
                  </a:cubicBezTo>
                  <a:cubicBezTo>
                    <a:pt x="33185" y="35438"/>
                    <a:pt x="33041" y="36032"/>
                    <a:pt x="32685" y="36506"/>
                  </a:cubicBezTo>
                  <a:cubicBezTo>
                    <a:pt x="32329" y="36981"/>
                    <a:pt x="31960" y="37455"/>
                    <a:pt x="31565" y="37968"/>
                  </a:cubicBezTo>
                  <a:cubicBezTo>
                    <a:pt x="31868" y="38232"/>
                    <a:pt x="32157" y="38469"/>
                    <a:pt x="32421" y="38747"/>
                  </a:cubicBezTo>
                  <a:cubicBezTo>
                    <a:pt x="33779" y="40064"/>
                    <a:pt x="34912" y="41540"/>
                    <a:pt x="35848" y="43201"/>
                  </a:cubicBezTo>
                  <a:cubicBezTo>
                    <a:pt x="37113" y="45468"/>
                    <a:pt x="38141" y="47826"/>
                    <a:pt x="39051" y="50251"/>
                  </a:cubicBezTo>
                  <a:cubicBezTo>
                    <a:pt x="39736" y="52096"/>
                    <a:pt x="40012" y="54034"/>
                    <a:pt x="40223" y="55985"/>
                  </a:cubicBezTo>
                  <a:cubicBezTo>
                    <a:pt x="40328" y="56881"/>
                    <a:pt x="39933" y="57342"/>
                    <a:pt x="39063" y="57684"/>
                  </a:cubicBezTo>
                  <a:cubicBezTo>
                    <a:pt x="37970" y="58106"/>
                    <a:pt x="36810" y="58093"/>
                    <a:pt x="35689" y="58304"/>
                  </a:cubicBezTo>
                  <a:cubicBezTo>
                    <a:pt x="34451" y="58541"/>
                    <a:pt x="33173" y="58370"/>
                    <a:pt x="31934" y="58594"/>
                  </a:cubicBezTo>
                  <a:cubicBezTo>
                    <a:pt x="30010" y="58963"/>
                    <a:pt x="28033" y="58870"/>
                    <a:pt x="26082" y="58949"/>
                  </a:cubicBezTo>
                  <a:cubicBezTo>
                    <a:pt x="22669" y="59095"/>
                    <a:pt x="19242" y="59266"/>
                    <a:pt x="15829" y="59332"/>
                  </a:cubicBezTo>
                  <a:cubicBezTo>
                    <a:pt x="12772" y="59385"/>
                    <a:pt x="9714" y="59318"/>
                    <a:pt x="6669" y="59279"/>
                  </a:cubicBezTo>
                  <a:cubicBezTo>
                    <a:pt x="5471" y="59253"/>
                    <a:pt x="4271" y="59134"/>
                    <a:pt x="3072" y="59055"/>
                  </a:cubicBezTo>
                  <a:cubicBezTo>
                    <a:pt x="2598" y="59016"/>
                    <a:pt x="2136" y="58963"/>
                    <a:pt x="1701" y="58726"/>
                  </a:cubicBezTo>
                  <a:cubicBezTo>
                    <a:pt x="1371" y="58554"/>
                    <a:pt x="1081" y="58304"/>
                    <a:pt x="1121" y="57882"/>
                  </a:cubicBezTo>
                  <a:cubicBezTo>
                    <a:pt x="1213" y="56828"/>
                    <a:pt x="950" y="55774"/>
                    <a:pt x="1253" y="54720"/>
                  </a:cubicBezTo>
                  <a:cubicBezTo>
                    <a:pt x="1529" y="53692"/>
                    <a:pt x="1780" y="52650"/>
                    <a:pt x="2123" y="51636"/>
                  </a:cubicBezTo>
                  <a:cubicBezTo>
                    <a:pt x="2979" y="49012"/>
                    <a:pt x="4086" y="46522"/>
                    <a:pt x="5576" y="44189"/>
                  </a:cubicBezTo>
                  <a:cubicBezTo>
                    <a:pt x="6379" y="42937"/>
                    <a:pt x="7105" y="41646"/>
                    <a:pt x="8054" y="40393"/>
                  </a:cubicBezTo>
                  <a:cubicBezTo>
                    <a:pt x="7144" y="39511"/>
                    <a:pt x="6235" y="38627"/>
                    <a:pt x="5655" y="37455"/>
                  </a:cubicBezTo>
                  <a:cubicBezTo>
                    <a:pt x="5114" y="36334"/>
                    <a:pt x="4640" y="35188"/>
                    <a:pt x="4165" y="34002"/>
                  </a:cubicBezTo>
                  <a:cubicBezTo>
                    <a:pt x="4007" y="34266"/>
                    <a:pt x="4033" y="34542"/>
                    <a:pt x="3968" y="34793"/>
                  </a:cubicBezTo>
                  <a:cubicBezTo>
                    <a:pt x="3863" y="35174"/>
                    <a:pt x="3705" y="35531"/>
                    <a:pt x="3427" y="35807"/>
                  </a:cubicBezTo>
                  <a:cubicBezTo>
                    <a:pt x="2795" y="36427"/>
                    <a:pt x="2030" y="36243"/>
                    <a:pt x="1780" y="35412"/>
                  </a:cubicBezTo>
                  <a:cubicBezTo>
                    <a:pt x="1675" y="35043"/>
                    <a:pt x="1609" y="34647"/>
                    <a:pt x="1609" y="34252"/>
                  </a:cubicBezTo>
                  <a:cubicBezTo>
                    <a:pt x="1582" y="32565"/>
                    <a:pt x="1503" y="30865"/>
                    <a:pt x="1688" y="29165"/>
                  </a:cubicBezTo>
                  <a:cubicBezTo>
                    <a:pt x="1728" y="28889"/>
                    <a:pt x="1661" y="28664"/>
                    <a:pt x="1517" y="28441"/>
                  </a:cubicBezTo>
                  <a:cubicBezTo>
                    <a:pt x="1201" y="27979"/>
                    <a:pt x="1055" y="27452"/>
                    <a:pt x="963" y="26898"/>
                  </a:cubicBezTo>
                  <a:cubicBezTo>
                    <a:pt x="396" y="23524"/>
                    <a:pt x="712" y="20256"/>
                    <a:pt x="2255" y="17146"/>
                  </a:cubicBezTo>
                  <a:cubicBezTo>
                    <a:pt x="2914" y="15801"/>
                    <a:pt x="3599" y="14483"/>
                    <a:pt x="4443" y="13258"/>
                  </a:cubicBezTo>
                  <a:cubicBezTo>
                    <a:pt x="4508" y="13153"/>
                    <a:pt x="4601" y="13047"/>
                    <a:pt x="4561" y="12889"/>
                  </a:cubicBezTo>
                  <a:cubicBezTo>
                    <a:pt x="4495" y="12876"/>
                    <a:pt x="4429" y="12823"/>
                    <a:pt x="4350" y="12823"/>
                  </a:cubicBezTo>
                  <a:cubicBezTo>
                    <a:pt x="2294" y="12876"/>
                    <a:pt x="515" y="10702"/>
                    <a:pt x="238" y="8751"/>
                  </a:cubicBezTo>
                  <a:cubicBezTo>
                    <a:pt x="1" y="6985"/>
                    <a:pt x="225" y="5311"/>
                    <a:pt x="1134" y="3756"/>
                  </a:cubicBezTo>
                  <a:cubicBezTo>
                    <a:pt x="2703" y="1067"/>
                    <a:pt x="6722" y="0"/>
                    <a:pt x="9358" y="2820"/>
                  </a:cubicBezTo>
                  <a:cubicBezTo>
                    <a:pt x="10465" y="4007"/>
                    <a:pt x="11124" y="5390"/>
                    <a:pt x="11269" y="6959"/>
                  </a:cubicBezTo>
                  <a:cubicBezTo>
                    <a:pt x="11361" y="7077"/>
                    <a:pt x="11454" y="7050"/>
                    <a:pt x="11507" y="7011"/>
                  </a:cubicBezTo>
                  <a:cubicBezTo>
                    <a:pt x="12983" y="6036"/>
                    <a:pt x="14669" y="5509"/>
                    <a:pt x="16316" y="4942"/>
                  </a:cubicBezTo>
                  <a:cubicBezTo>
                    <a:pt x="17845" y="4428"/>
                    <a:pt x="19453" y="4270"/>
                    <a:pt x="21101" y="4296"/>
                  </a:cubicBezTo>
                  <a:cubicBezTo>
                    <a:pt x="23183" y="4323"/>
                    <a:pt x="25094" y="4982"/>
                    <a:pt x="26991" y="5720"/>
                  </a:cubicBezTo>
                  <a:cubicBezTo>
                    <a:pt x="27901" y="6075"/>
                    <a:pt x="28639" y="6708"/>
                    <a:pt x="29509" y="7235"/>
                  </a:cubicBezTo>
                  <a:cubicBezTo>
                    <a:pt x="29706" y="7038"/>
                    <a:pt x="29694" y="6760"/>
                    <a:pt x="29773" y="6537"/>
                  </a:cubicBezTo>
                  <a:cubicBezTo>
                    <a:pt x="30537" y="4256"/>
                    <a:pt x="32157" y="2991"/>
                    <a:pt x="34477" y="2557"/>
                  </a:cubicBezTo>
                  <a:cubicBezTo>
                    <a:pt x="35083" y="2451"/>
                    <a:pt x="35677" y="2531"/>
                    <a:pt x="36257" y="2741"/>
                  </a:cubicBezTo>
                  <a:cubicBezTo>
                    <a:pt x="38629" y="3597"/>
                    <a:pt x="40249" y="6247"/>
                    <a:pt x="39841" y="8725"/>
                  </a:cubicBezTo>
                  <a:cubicBezTo>
                    <a:pt x="39590" y="10227"/>
                    <a:pt x="38761" y="11426"/>
                    <a:pt x="37561" y="12348"/>
                  </a:cubicBezTo>
                  <a:cubicBezTo>
                    <a:pt x="36796" y="12955"/>
                    <a:pt x="35914" y="13350"/>
                    <a:pt x="34978" y="13614"/>
                  </a:cubicBezTo>
                  <a:cubicBezTo>
                    <a:pt x="34781" y="13680"/>
                    <a:pt x="34570" y="13706"/>
                    <a:pt x="34412" y="13838"/>
                  </a:cubicBezTo>
                  <a:close/>
                </a:path>
              </a:pathLst>
            </a:custGeom>
            <a:solidFill>
              <a:schemeClr val="dk1"/>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0"/>
            <p:cNvSpPr/>
            <p:nvPr/>
          </p:nvSpPr>
          <p:spPr>
            <a:xfrm>
              <a:off x="1192550" y="4277825"/>
              <a:ext cx="863600" cy="798350"/>
            </a:xfrm>
            <a:custGeom>
              <a:avLst/>
              <a:gdLst/>
              <a:ahLst/>
              <a:cxnLst/>
              <a:rect l="l" t="t" r="r" b="b"/>
              <a:pathLst>
                <a:path w="34544" h="31934" extrusionOk="0">
                  <a:moveTo>
                    <a:pt x="18043" y="1"/>
                  </a:moveTo>
                  <a:cubicBezTo>
                    <a:pt x="19388" y="2544"/>
                    <a:pt x="21391" y="4257"/>
                    <a:pt x="23934" y="5352"/>
                  </a:cubicBezTo>
                  <a:cubicBezTo>
                    <a:pt x="24079" y="5404"/>
                    <a:pt x="24224" y="5483"/>
                    <a:pt x="24369" y="5536"/>
                  </a:cubicBezTo>
                  <a:cubicBezTo>
                    <a:pt x="27334" y="6511"/>
                    <a:pt x="29469" y="8409"/>
                    <a:pt x="30853" y="11189"/>
                  </a:cubicBezTo>
                  <a:cubicBezTo>
                    <a:pt x="31182" y="11862"/>
                    <a:pt x="31644" y="12481"/>
                    <a:pt x="32263" y="12955"/>
                  </a:cubicBezTo>
                  <a:cubicBezTo>
                    <a:pt x="32632" y="12600"/>
                    <a:pt x="32804" y="12126"/>
                    <a:pt x="33094" y="11730"/>
                  </a:cubicBezTo>
                  <a:cubicBezTo>
                    <a:pt x="33528" y="11150"/>
                    <a:pt x="33885" y="11203"/>
                    <a:pt x="34148" y="11875"/>
                  </a:cubicBezTo>
                  <a:cubicBezTo>
                    <a:pt x="34544" y="12876"/>
                    <a:pt x="34359" y="13865"/>
                    <a:pt x="34043" y="14853"/>
                  </a:cubicBezTo>
                  <a:cubicBezTo>
                    <a:pt x="33911" y="14827"/>
                    <a:pt x="33897" y="14709"/>
                    <a:pt x="33818" y="14642"/>
                  </a:cubicBezTo>
                  <a:cubicBezTo>
                    <a:pt x="33568" y="14431"/>
                    <a:pt x="33370" y="14484"/>
                    <a:pt x="33317" y="14774"/>
                  </a:cubicBezTo>
                  <a:cubicBezTo>
                    <a:pt x="33278" y="15078"/>
                    <a:pt x="33291" y="15394"/>
                    <a:pt x="33265" y="15763"/>
                  </a:cubicBezTo>
                  <a:cubicBezTo>
                    <a:pt x="32988" y="15749"/>
                    <a:pt x="32711" y="15737"/>
                    <a:pt x="32421" y="15723"/>
                  </a:cubicBezTo>
                  <a:cubicBezTo>
                    <a:pt x="32052" y="18701"/>
                    <a:pt x="31407" y="21574"/>
                    <a:pt x="29746" y="24066"/>
                  </a:cubicBezTo>
                  <a:cubicBezTo>
                    <a:pt x="27123" y="27979"/>
                    <a:pt x="23697" y="30852"/>
                    <a:pt x="18887" y="31590"/>
                  </a:cubicBezTo>
                  <a:cubicBezTo>
                    <a:pt x="16699" y="31933"/>
                    <a:pt x="14512" y="31631"/>
                    <a:pt x="12377" y="31037"/>
                  </a:cubicBezTo>
                  <a:cubicBezTo>
                    <a:pt x="9780" y="30299"/>
                    <a:pt x="7645" y="28889"/>
                    <a:pt x="5840" y="26925"/>
                  </a:cubicBezTo>
                  <a:cubicBezTo>
                    <a:pt x="5431" y="26477"/>
                    <a:pt x="5102" y="26003"/>
                    <a:pt x="4877" y="25423"/>
                  </a:cubicBezTo>
                  <a:cubicBezTo>
                    <a:pt x="4350" y="24145"/>
                    <a:pt x="3744" y="22906"/>
                    <a:pt x="3190" y="21641"/>
                  </a:cubicBezTo>
                  <a:cubicBezTo>
                    <a:pt x="2571" y="20244"/>
                    <a:pt x="2202" y="18780"/>
                    <a:pt x="1965" y="17278"/>
                  </a:cubicBezTo>
                  <a:cubicBezTo>
                    <a:pt x="1820" y="16343"/>
                    <a:pt x="1767" y="16276"/>
                    <a:pt x="858" y="16369"/>
                  </a:cubicBezTo>
                  <a:cubicBezTo>
                    <a:pt x="726" y="16118"/>
                    <a:pt x="805" y="15855"/>
                    <a:pt x="739" y="15605"/>
                  </a:cubicBezTo>
                  <a:cubicBezTo>
                    <a:pt x="713" y="15447"/>
                    <a:pt x="674" y="15248"/>
                    <a:pt x="475" y="15289"/>
                  </a:cubicBezTo>
                  <a:cubicBezTo>
                    <a:pt x="120" y="15368"/>
                    <a:pt x="94" y="15157"/>
                    <a:pt x="67" y="14906"/>
                  </a:cubicBezTo>
                  <a:cubicBezTo>
                    <a:pt x="1" y="14247"/>
                    <a:pt x="94" y="13667"/>
                    <a:pt x="713" y="13259"/>
                  </a:cubicBezTo>
                  <a:cubicBezTo>
                    <a:pt x="911" y="13127"/>
                    <a:pt x="1108" y="13048"/>
                    <a:pt x="1359" y="13061"/>
                  </a:cubicBezTo>
                  <a:cubicBezTo>
                    <a:pt x="2835" y="13180"/>
                    <a:pt x="4218" y="12744"/>
                    <a:pt x="5483" y="12073"/>
                  </a:cubicBezTo>
                  <a:cubicBezTo>
                    <a:pt x="8133" y="10676"/>
                    <a:pt x="10479" y="8936"/>
                    <a:pt x="12178" y="6418"/>
                  </a:cubicBezTo>
                  <a:cubicBezTo>
                    <a:pt x="12574" y="5826"/>
                    <a:pt x="13022" y="5285"/>
                    <a:pt x="13404" y="4705"/>
                  </a:cubicBezTo>
                  <a:cubicBezTo>
                    <a:pt x="14643" y="2847"/>
                    <a:pt x="16251" y="1371"/>
                    <a:pt x="180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0"/>
            <p:cNvSpPr/>
            <p:nvPr/>
          </p:nvSpPr>
          <p:spPr>
            <a:xfrm>
              <a:off x="1197525" y="4963800"/>
              <a:ext cx="915625" cy="479075"/>
            </a:xfrm>
            <a:custGeom>
              <a:avLst/>
              <a:gdLst/>
              <a:ahLst/>
              <a:cxnLst/>
              <a:rect l="l" t="t" r="r" b="b"/>
              <a:pathLst>
                <a:path w="36625" h="19163" extrusionOk="0">
                  <a:moveTo>
                    <a:pt x="19017" y="9950"/>
                  </a:moveTo>
                  <a:cubicBezTo>
                    <a:pt x="19307" y="10359"/>
                    <a:pt x="19610" y="10715"/>
                    <a:pt x="20018" y="10952"/>
                  </a:cubicBezTo>
                  <a:cubicBezTo>
                    <a:pt x="20876" y="11453"/>
                    <a:pt x="21614" y="11071"/>
                    <a:pt x="21653" y="10082"/>
                  </a:cubicBezTo>
                  <a:cubicBezTo>
                    <a:pt x="21679" y="9279"/>
                    <a:pt x="21482" y="8514"/>
                    <a:pt x="20981" y="7882"/>
                  </a:cubicBezTo>
                  <a:cubicBezTo>
                    <a:pt x="20757" y="7592"/>
                    <a:pt x="20797" y="7407"/>
                    <a:pt x="20941" y="7130"/>
                  </a:cubicBezTo>
                  <a:cubicBezTo>
                    <a:pt x="21231" y="6564"/>
                    <a:pt x="21389" y="5958"/>
                    <a:pt x="21521" y="5351"/>
                  </a:cubicBezTo>
                  <a:cubicBezTo>
                    <a:pt x="21600" y="4982"/>
                    <a:pt x="21745" y="4758"/>
                    <a:pt x="22127" y="4640"/>
                  </a:cubicBezTo>
                  <a:cubicBezTo>
                    <a:pt x="22879" y="4415"/>
                    <a:pt x="23524" y="3967"/>
                    <a:pt x="24236" y="3638"/>
                  </a:cubicBezTo>
                  <a:cubicBezTo>
                    <a:pt x="24381" y="3875"/>
                    <a:pt x="24236" y="4060"/>
                    <a:pt x="24223" y="4257"/>
                  </a:cubicBezTo>
                  <a:cubicBezTo>
                    <a:pt x="24197" y="4494"/>
                    <a:pt x="24157" y="4731"/>
                    <a:pt x="24170" y="4956"/>
                  </a:cubicBezTo>
                  <a:cubicBezTo>
                    <a:pt x="24209" y="5509"/>
                    <a:pt x="24539" y="5905"/>
                    <a:pt x="24974" y="5984"/>
                  </a:cubicBezTo>
                  <a:cubicBezTo>
                    <a:pt x="25396" y="6063"/>
                    <a:pt x="25805" y="5852"/>
                    <a:pt x="26054" y="5378"/>
                  </a:cubicBezTo>
                  <a:cubicBezTo>
                    <a:pt x="26490" y="4508"/>
                    <a:pt x="26608" y="3572"/>
                    <a:pt x="26529" y="2636"/>
                  </a:cubicBezTo>
                  <a:cubicBezTo>
                    <a:pt x="26490" y="2162"/>
                    <a:pt x="26634" y="1925"/>
                    <a:pt x="26951" y="1647"/>
                  </a:cubicBezTo>
                  <a:cubicBezTo>
                    <a:pt x="27544" y="1134"/>
                    <a:pt x="28084" y="580"/>
                    <a:pt x="28704" y="1"/>
                  </a:cubicBezTo>
                  <a:cubicBezTo>
                    <a:pt x="29639" y="1041"/>
                    <a:pt x="30523" y="2096"/>
                    <a:pt x="31326" y="3216"/>
                  </a:cubicBezTo>
                  <a:cubicBezTo>
                    <a:pt x="31458" y="3413"/>
                    <a:pt x="31366" y="3545"/>
                    <a:pt x="31247" y="3703"/>
                  </a:cubicBezTo>
                  <a:cubicBezTo>
                    <a:pt x="30865" y="4244"/>
                    <a:pt x="30628" y="4850"/>
                    <a:pt x="30523" y="5496"/>
                  </a:cubicBezTo>
                  <a:cubicBezTo>
                    <a:pt x="30444" y="6089"/>
                    <a:pt x="30602" y="6445"/>
                    <a:pt x="30997" y="6629"/>
                  </a:cubicBezTo>
                  <a:cubicBezTo>
                    <a:pt x="31379" y="6814"/>
                    <a:pt x="31774" y="6669"/>
                    <a:pt x="32170" y="6260"/>
                  </a:cubicBezTo>
                  <a:cubicBezTo>
                    <a:pt x="32341" y="6076"/>
                    <a:pt x="32394" y="5786"/>
                    <a:pt x="32684" y="5680"/>
                  </a:cubicBezTo>
                  <a:cubicBezTo>
                    <a:pt x="33923" y="7683"/>
                    <a:pt x="34661" y="9911"/>
                    <a:pt x="35557" y="12125"/>
                  </a:cubicBezTo>
                  <a:cubicBezTo>
                    <a:pt x="35109" y="12138"/>
                    <a:pt x="34647" y="12085"/>
                    <a:pt x="34489" y="12586"/>
                  </a:cubicBezTo>
                  <a:cubicBezTo>
                    <a:pt x="34305" y="13153"/>
                    <a:pt x="34568" y="13614"/>
                    <a:pt x="34911" y="14009"/>
                  </a:cubicBezTo>
                  <a:cubicBezTo>
                    <a:pt x="35227" y="14378"/>
                    <a:pt x="35596" y="14339"/>
                    <a:pt x="36018" y="14023"/>
                  </a:cubicBezTo>
                  <a:cubicBezTo>
                    <a:pt x="36269" y="15051"/>
                    <a:pt x="36480" y="16026"/>
                    <a:pt x="36585" y="17028"/>
                  </a:cubicBezTo>
                  <a:cubicBezTo>
                    <a:pt x="36624" y="17331"/>
                    <a:pt x="36492" y="17462"/>
                    <a:pt x="36229" y="17541"/>
                  </a:cubicBezTo>
                  <a:cubicBezTo>
                    <a:pt x="35912" y="17634"/>
                    <a:pt x="35596" y="17752"/>
                    <a:pt x="35253" y="17792"/>
                  </a:cubicBezTo>
                  <a:cubicBezTo>
                    <a:pt x="33698" y="17950"/>
                    <a:pt x="32157" y="18240"/>
                    <a:pt x="30575" y="18214"/>
                  </a:cubicBezTo>
                  <a:cubicBezTo>
                    <a:pt x="30272" y="18200"/>
                    <a:pt x="29955" y="18253"/>
                    <a:pt x="29639" y="18319"/>
                  </a:cubicBezTo>
                  <a:cubicBezTo>
                    <a:pt x="27715" y="18675"/>
                    <a:pt x="25738" y="18543"/>
                    <a:pt x="23788" y="18688"/>
                  </a:cubicBezTo>
                  <a:cubicBezTo>
                    <a:pt x="23538" y="18701"/>
                    <a:pt x="23419" y="18609"/>
                    <a:pt x="23406" y="18346"/>
                  </a:cubicBezTo>
                  <a:cubicBezTo>
                    <a:pt x="23353" y="17713"/>
                    <a:pt x="23116" y="17120"/>
                    <a:pt x="22786" y="16580"/>
                  </a:cubicBezTo>
                  <a:cubicBezTo>
                    <a:pt x="22575" y="16223"/>
                    <a:pt x="22285" y="15960"/>
                    <a:pt x="21837" y="16053"/>
                  </a:cubicBezTo>
                  <a:cubicBezTo>
                    <a:pt x="21376" y="16158"/>
                    <a:pt x="21257" y="16527"/>
                    <a:pt x="21205" y="16935"/>
                  </a:cubicBezTo>
                  <a:cubicBezTo>
                    <a:pt x="21166" y="17278"/>
                    <a:pt x="21178" y="17620"/>
                    <a:pt x="21245" y="17950"/>
                  </a:cubicBezTo>
                  <a:cubicBezTo>
                    <a:pt x="21297" y="18200"/>
                    <a:pt x="21376" y="18451"/>
                    <a:pt x="21350" y="18675"/>
                  </a:cubicBezTo>
                  <a:cubicBezTo>
                    <a:pt x="21205" y="18794"/>
                    <a:pt x="21073" y="18780"/>
                    <a:pt x="20941" y="18780"/>
                  </a:cubicBezTo>
                  <a:cubicBezTo>
                    <a:pt x="18411" y="18886"/>
                    <a:pt x="15880" y="19057"/>
                    <a:pt x="13350" y="19070"/>
                  </a:cubicBezTo>
                  <a:cubicBezTo>
                    <a:pt x="10899" y="19070"/>
                    <a:pt x="8447" y="19163"/>
                    <a:pt x="5996" y="19044"/>
                  </a:cubicBezTo>
                  <a:cubicBezTo>
                    <a:pt x="5627" y="19031"/>
                    <a:pt x="5509" y="18912"/>
                    <a:pt x="5430" y="18583"/>
                  </a:cubicBezTo>
                  <a:cubicBezTo>
                    <a:pt x="5311" y="18069"/>
                    <a:pt x="5100" y="17581"/>
                    <a:pt x="4836" y="17133"/>
                  </a:cubicBezTo>
                  <a:cubicBezTo>
                    <a:pt x="4705" y="16909"/>
                    <a:pt x="4546" y="16698"/>
                    <a:pt x="4376" y="16513"/>
                  </a:cubicBezTo>
                  <a:cubicBezTo>
                    <a:pt x="4112" y="16264"/>
                    <a:pt x="3808" y="16132"/>
                    <a:pt x="3439" y="16290"/>
                  </a:cubicBezTo>
                  <a:cubicBezTo>
                    <a:pt x="3084" y="16434"/>
                    <a:pt x="2926" y="16724"/>
                    <a:pt x="2926" y="17093"/>
                  </a:cubicBezTo>
                  <a:cubicBezTo>
                    <a:pt x="2939" y="17450"/>
                    <a:pt x="3005" y="17819"/>
                    <a:pt x="3070" y="18174"/>
                  </a:cubicBezTo>
                  <a:cubicBezTo>
                    <a:pt x="3097" y="18372"/>
                    <a:pt x="3163" y="18583"/>
                    <a:pt x="3228" y="18847"/>
                  </a:cubicBezTo>
                  <a:cubicBezTo>
                    <a:pt x="2253" y="18926"/>
                    <a:pt x="1304" y="18873"/>
                    <a:pt x="355" y="18780"/>
                  </a:cubicBezTo>
                  <a:cubicBezTo>
                    <a:pt x="118" y="18754"/>
                    <a:pt x="0" y="18583"/>
                    <a:pt x="26" y="18332"/>
                  </a:cubicBezTo>
                  <a:cubicBezTo>
                    <a:pt x="39" y="18042"/>
                    <a:pt x="13" y="17752"/>
                    <a:pt x="79" y="17476"/>
                  </a:cubicBezTo>
                  <a:cubicBezTo>
                    <a:pt x="514" y="15684"/>
                    <a:pt x="988" y="13891"/>
                    <a:pt x="1621" y="12152"/>
                  </a:cubicBezTo>
                  <a:cubicBezTo>
                    <a:pt x="1634" y="12073"/>
                    <a:pt x="1687" y="12020"/>
                    <a:pt x="1766" y="11888"/>
                  </a:cubicBezTo>
                  <a:cubicBezTo>
                    <a:pt x="1951" y="12099"/>
                    <a:pt x="2095" y="12296"/>
                    <a:pt x="2253" y="12481"/>
                  </a:cubicBezTo>
                  <a:cubicBezTo>
                    <a:pt x="2583" y="12890"/>
                    <a:pt x="2952" y="13259"/>
                    <a:pt x="3427" y="13496"/>
                  </a:cubicBezTo>
                  <a:cubicBezTo>
                    <a:pt x="4046" y="13839"/>
                    <a:pt x="4586" y="13482"/>
                    <a:pt x="4560" y="12771"/>
                  </a:cubicBezTo>
                  <a:cubicBezTo>
                    <a:pt x="4560" y="12639"/>
                    <a:pt x="4546" y="12507"/>
                    <a:pt x="4507" y="12389"/>
                  </a:cubicBezTo>
                  <a:cubicBezTo>
                    <a:pt x="4204" y="11347"/>
                    <a:pt x="3861" y="10333"/>
                    <a:pt x="3031" y="9581"/>
                  </a:cubicBezTo>
                  <a:cubicBezTo>
                    <a:pt x="2794" y="9370"/>
                    <a:pt x="2794" y="9173"/>
                    <a:pt x="2926" y="8896"/>
                  </a:cubicBezTo>
                  <a:cubicBezTo>
                    <a:pt x="3427" y="7868"/>
                    <a:pt x="4007" y="6880"/>
                    <a:pt x="4573" y="5878"/>
                  </a:cubicBezTo>
                  <a:cubicBezTo>
                    <a:pt x="5258" y="4705"/>
                    <a:pt x="5931" y="3533"/>
                    <a:pt x="6642" y="2320"/>
                  </a:cubicBezTo>
                  <a:cubicBezTo>
                    <a:pt x="7222" y="2715"/>
                    <a:pt x="7736" y="3071"/>
                    <a:pt x="8329" y="3480"/>
                  </a:cubicBezTo>
                  <a:cubicBezTo>
                    <a:pt x="8039" y="3796"/>
                    <a:pt x="7709" y="4060"/>
                    <a:pt x="7486" y="4402"/>
                  </a:cubicBezTo>
                  <a:cubicBezTo>
                    <a:pt x="7249" y="4745"/>
                    <a:pt x="7117" y="5100"/>
                    <a:pt x="7367" y="5483"/>
                  </a:cubicBezTo>
                  <a:cubicBezTo>
                    <a:pt x="7630" y="5891"/>
                    <a:pt x="8039" y="5958"/>
                    <a:pt x="8474" y="5865"/>
                  </a:cubicBezTo>
                  <a:cubicBezTo>
                    <a:pt x="9173" y="5707"/>
                    <a:pt x="9686" y="5246"/>
                    <a:pt x="10108" y="4705"/>
                  </a:cubicBezTo>
                  <a:cubicBezTo>
                    <a:pt x="10319" y="4429"/>
                    <a:pt x="10464" y="4429"/>
                    <a:pt x="10740" y="4534"/>
                  </a:cubicBezTo>
                  <a:cubicBezTo>
                    <a:pt x="11334" y="4758"/>
                    <a:pt x="12058" y="4784"/>
                    <a:pt x="12480" y="5167"/>
                  </a:cubicBezTo>
                  <a:cubicBezTo>
                    <a:pt x="12875" y="5536"/>
                    <a:pt x="12968" y="6234"/>
                    <a:pt x="13192" y="6787"/>
                  </a:cubicBezTo>
                  <a:cubicBezTo>
                    <a:pt x="13824" y="8342"/>
                    <a:pt x="14589" y="9818"/>
                    <a:pt x="15472" y="11242"/>
                  </a:cubicBezTo>
                  <a:cubicBezTo>
                    <a:pt x="15933" y="11994"/>
                    <a:pt x="16434" y="12085"/>
                    <a:pt x="17145" y="11532"/>
                  </a:cubicBezTo>
                  <a:cubicBezTo>
                    <a:pt x="17778" y="11031"/>
                    <a:pt x="18384" y="10491"/>
                    <a:pt x="19017" y="99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0"/>
            <p:cNvSpPr/>
            <p:nvPr/>
          </p:nvSpPr>
          <p:spPr>
            <a:xfrm>
              <a:off x="1546100" y="5095900"/>
              <a:ext cx="154225" cy="126225"/>
            </a:xfrm>
            <a:custGeom>
              <a:avLst/>
              <a:gdLst/>
              <a:ahLst/>
              <a:cxnLst/>
              <a:rect l="l" t="t" r="r" b="b"/>
              <a:pathLst>
                <a:path w="6169" h="5049" extrusionOk="0">
                  <a:moveTo>
                    <a:pt x="2505" y="5049"/>
                  </a:moveTo>
                  <a:cubicBezTo>
                    <a:pt x="1529" y="3467"/>
                    <a:pt x="686" y="1899"/>
                    <a:pt x="1" y="159"/>
                  </a:cubicBezTo>
                  <a:cubicBezTo>
                    <a:pt x="2095" y="305"/>
                    <a:pt x="4151" y="542"/>
                    <a:pt x="6168" y="1"/>
                  </a:cubicBezTo>
                  <a:cubicBezTo>
                    <a:pt x="6142" y="1385"/>
                    <a:pt x="4587" y="3520"/>
                    <a:pt x="2505" y="504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0"/>
            <p:cNvSpPr/>
            <p:nvPr/>
          </p:nvSpPr>
          <p:spPr>
            <a:xfrm>
              <a:off x="1208375" y="4721625"/>
              <a:ext cx="32000" cy="131825"/>
            </a:xfrm>
            <a:custGeom>
              <a:avLst/>
              <a:gdLst/>
              <a:ahLst/>
              <a:cxnLst/>
              <a:rect l="l" t="t" r="r" b="b"/>
              <a:pathLst>
                <a:path w="1280" h="5273" extrusionOk="0">
                  <a:moveTo>
                    <a:pt x="343" y="5272"/>
                  </a:moveTo>
                  <a:cubicBezTo>
                    <a:pt x="159" y="3480"/>
                    <a:pt x="1" y="1754"/>
                    <a:pt x="93" y="67"/>
                  </a:cubicBezTo>
                  <a:cubicBezTo>
                    <a:pt x="238" y="0"/>
                    <a:pt x="290" y="14"/>
                    <a:pt x="290" y="80"/>
                  </a:cubicBezTo>
                  <a:cubicBezTo>
                    <a:pt x="357" y="1108"/>
                    <a:pt x="659" y="2083"/>
                    <a:pt x="1042" y="3019"/>
                  </a:cubicBezTo>
                  <a:cubicBezTo>
                    <a:pt x="1279" y="3625"/>
                    <a:pt x="1253" y="4112"/>
                    <a:pt x="844" y="4600"/>
                  </a:cubicBezTo>
                  <a:cubicBezTo>
                    <a:pt x="659" y="4811"/>
                    <a:pt x="515" y="5049"/>
                    <a:pt x="343" y="52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0"/>
            <p:cNvSpPr/>
            <p:nvPr/>
          </p:nvSpPr>
          <p:spPr>
            <a:xfrm>
              <a:off x="1993850" y="4752275"/>
              <a:ext cx="30675" cy="103150"/>
            </a:xfrm>
            <a:custGeom>
              <a:avLst/>
              <a:gdLst/>
              <a:ahLst/>
              <a:cxnLst/>
              <a:rect l="l" t="t" r="r" b="b"/>
              <a:pathLst>
                <a:path w="1227" h="4126" extrusionOk="0">
                  <a:moveTo>
                    <a:pt x="989" y="1"/>
                  </a:moveTo>
                  <a:cubicBezTo>
                    <a:pt x="1226" y="1516"/>
                    <a:pt x="1081" y="3124"/>
                    <a:pt x="699" y="4125"/>
                  </a:cubicBezTo>
                  <a:cubicBezTo>
                    <a:pt x="251" y="3677"/>
                    <a:pt x="0" y="3255"/>
                    <a:pt x="330" y="2623"/>
                  </a:cubicBezTo>
                  <a:cubicBezTo>
                    <a:pt x="527" y="2201"/>
                    <a:pt x="606" y="1727"/>
                    <a:pt x="712" y="1278"/>
                  </a:cubicBezTo>
                  <a:cubicBezTo>
                    <a:pt x="817" y="857"/>
                    <a:pt x="896" y="422"/>
                    <a:pt x="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0"/>
            <p:cNvSpPr/>
            <p:nvPr/>
          </p:nvSpPr>
          <p:spPr>
            <a:xfrm>
              <a:off x="1503925" y="4838925"/>
              <a:ext cx="225700" cy="60325"/>
            </a:xfrm>
            <a:custGeom>
              <a:avLst/>
              <a:gdLst/>
              <a:ahLst/>
              <a:cxnLst/>
              <a:rect l="l" t="t" r="r" b="b"/>
              <a:pathLst>
                <a:path w="9028" h="2413" extrusionOk="0">
                  <a:moveTo>
                    <a:pt x="4323" y="2399"/>
                  </a:moveTo>
                  <a:cubicBezTo>
                    <a:pt x="3387" y="2399"/>
                    <a:pt x="2452" y="2360"/>
                    <a:pt x="1542" y="2070"/>
                  </a:cubicBezTo>
                  <a:cubicBezTo>
                    <a:pt x="1173" y="1951"/>
                    <a:pt x="818" y="1793"/>
                    <a:pt x="475" y="1608"/>
                  </a:cubicBezTo>
                  <a:cubicBezTo>
                    <a:pt x="238" y="1476"/>
                    <a:pt x="1" y="1318"/>
                    <a:pt x="106" y="1002"/>
                  </a:cubicBezTo>
                  <a:cubicBezTo>
                    <a:pt x="211" y="699"/>
                    <a:pt x="501" y="699"/>
                    <a:pt x="765" y="699"/>
                  </a:cubicBezTo>
                  <a:cubicBezTo>
                    <a:pt x="883" y="686"/>
                    <a:pt x="1015" y="726"/>
                    <a:pt x="1147" y="752"/>
                  </a:cubicBezTo>
                  <a:cubicBezTo>
                    <a:pt x="2254" y="989"/>
                    <a:pt x="3361" y="1002"/>
                    <a:pt x="4494" y="1016"/>
                  </a:cubicBezTo>
                  <a:cubicBezTo>
                    <a:pt x="5496" y="1028"/>
                    <a:pt x="6458" y="844"/>
                    <a:pt x="7341" y="357"/>
                  </a:cubicBezTo>
                  <a:cubicBezTo>
                    <a:pt x="7683" y="172"/>
                    <a:pt x="8052" y="0"/>
                    <a:pt x="8462" y="67"/>
                  </a:cubicBezTo>
                  <a:cubicBezTo>
                    <a:pt x="8910" y="146"/>
                    <a:pt x="9028" y="383"/>
                    <a:pt x="8831" y="791"/>
                  </a:cubicBezTo>
                  <a:cubicBezTo>
                    <a:pt x="8685" y="1055"/>
                    <a:pt x="8488" y="1253"/>
                    <a:pt x="8251" y="1411"/>
                  </a:cubicBezTo>
                  <a:cubicBezTo>
                    <a:pt x="7434" y="1977"/>
                    <a:pt x="6564" y="2346"/>
                    <a:pt x="5575" y="2399"/>
                  </a:cubicBezTo>
                  <a:cubicBezTo>
                    <a:pt x="5153" y="2413"/>
                    <a:pt x="4731" y="2399"/>
                    <a:pt x="4323" y="23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0"/>
            <p:cNvSpPr/>
            <p:nvPr/>
          </p:nvSpPr>
          <p:spPr>
            <a:xfrm>
              <a:off x="1722050" y="4611575"/>
              <a:ext cx="177600" cy="47475"/>
            </a:xfrm>
            <a:custGeom>
              <a:avLst/>
              <a:gdLst/>
              <a:ahLst/>
              <a:cxnLst/>
              <a:rect l="l" t="t" r="r" b="b"/>
              <a:pathLst>
                <a:path w="7104" h="1899" extrusionOk="0">
                  <a:moveTo>
                    <a:pt x="2886" y="1"/>
                  </a:moveTo>
                  <a:cubicBezTo>
                    <a:pt x="3966" y="159"/>
                    <a:pt x="5232" y="331"/>
                    <a:pt x="6484" y="528"/>
                  </a:cubicBezTo>
                  <a:cubicBezTo>
                    <a:pt x="6880" y="594"/>
                    <a:pt x="7103" y="923"/>
                    <a:pt x="7077" y="1239"/>
                  </a:cubicBezTo>
                  <a:cubicBezTo>
                    <a:pt x="7050" y="1570"/>
                    <a:pt x="6787" y="1833"/>
                    <a:pt x="6391" y="1872"/>
                  </a:cubicBezTo>
                  <a:cubicBezTo>
                    <a:pt x="6142" y="1898"/>
                    <a:pt x="5878" y="1872"/>
                    <a:pt x="5627" y="1846"/>
                  </a:cubicBezTo>
                  <a:cubicBezTo>
                    <a:pt x="4283" y="1649"/>
                    <a:pt x="2965" y="1332"/>
                    <a:pt x="1608" y="1424"/>
                  </a:cubicBezTo>
                  <a:cubicBezTo>
                    <a:pt x="1213" y="1438"/>
                    <a:pt x="830" y="1371"/>
                    <a:pt x="448" y="1292"/>
                  </a:cubicBezTo>
                  <a:cubicBezTo>
                    <a:pt x="224" y="1239"/>
                    <a:pt x="65" y="1121"/>
                    <a:pt x="26" y="884"/>
                  </a:cubicBezTo>
                  <a:cubicBezTo>
                    <a:pt x="0" y="647"/>
                    <a:pt x="132" y="462"/>
                    <a:pt x="329" y="370"/>
                  </a:cubicBezTo>
                  <a:cubicBezTo>
                    <a:pt x="514" y="291"/>
                    <a:pt x="712" y="212"/>
                    <a:pt x="923" y="199"/>
                  </a:cubicBezTo>
                  <a:cubicBezTo>
                    <a:pt x="1515" y="120"/>
                    <a:pt x="2109" y="80"/>
                    <a:pt x="2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0"/>
            <p:cNvSpPr/>
            <p:nvPr/>
          </p:nvSpPr>
          <p:spPr>
            <a:xfrm>
              <a:off x="1374125" y="4631700"/>
              <a:ext cx="166075" cy="51725"/>
            </a:xfrm>
            <a:custGeom>
              <a:avLst/>
              <a:gdLst/>
              <a:ahLst/>
              <a:cxnLst/>
              <a:rect l="l" t="t" r="r" b="b"/>
              <a:pathLst>
                <a:path w="6643" h="2069" extrusionOk="0">
                  <a:moveTo>
                    <a:pt x="2016" y="0"/>
                  </a:moveTo>
                  <a:cubicBezTo>
                    <a:pt x="3242" y="264"/>
                    <a:pt x="4573" y="65"/>
                    <a:pt x="5811" y="554"/>
                  </a:cubicBezTo>
                  <a:cubicBezTo>
                    <a:pt x="5957" y="606"/>
                    <a:pt x="6128" y="619"/>
                    <a:pt x="6260" y="698"/>
                  </a:cubicBezTo>
                  <a:cubicBezTo>
                    <a:pt x="6510" y="830"/>
                    <a:pt x="6642" y="1041"/>
                    <a:pt x="6629" y="1331"/>
                  </a:cubicBezTo>
                  <a:cubicBezTo>
                    <a:pt x="6602" y="1621"/>
                    <a:pt x="6444" y="1792"/>
                    <a:pt x="6180" y="1911"/>
                  </a:cubicBezTo>
                  <a:cubicBezTo>
                    <a:pt x="5838" y="2069"/>
                    <a:pt x="5509" y="1977"/>
                    <a:pt x="5193" y="1884"/>
                  </a:cubicBezTo>
                  <a:cubicBezTo>
                    <a:pt x="3927" y="1515"/>
                    <a:pt x="2622" y="1542"/>
                    <a:pt x="1344" y="1410"/>
                  </a:cubicBezTo>
                  <a:cubicBezTo>
                    <a:pt x="1107" y="1383"/>
                    <a:pt x="870" y="1397"/>
                    <a:pt x="645" y="1344"/>
                  </a:cubicBezTo>
                  <a:cubicBezTo>
                    <a:pt x="343" y="1292"/>
                    <a:pt x="13" y="1213"/>
                    <a:pt x="0" y="791"/>
                  </a:cubicBezTo>
                  <a:cubicBezTo>
                    <a:pt x="0" y="461"/>
                    <a:pt x="237" y="211"/>
                    <a:pt x="645" y="145"/>
                  </a:cubicBezTo>
                  <a:cubicBezTo>
                    <a:pt x="1093" y="92"/>
                    <a:pt x="1529" y="53"/>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0"/>
            <p:cNvSpPr/>
            <p:nvPr/>
          </p:nvSpPr>
          <p:spPr>
            <a:xfrm>
              <a:off x="1583975" y="4688675"/>
              <a:ext cx="68550" cy="107775"/>
            </a:xfrm>
            <a:custGeom>
              <a:avLst/>
              <a:gdLst/>
              <a:ahLst/>
              <a:cxnLst/>
              <a:rect l="l" t="t" r="r" b="b"/>
              <a:pathLst>
                <a:path w="2742" h="4311" extrusionOk="0">
                  <a:moveTo>
                    <a:pt x="1464" y="4297"/>
                  </a:moveTo>
                  <a:cubicBezTo>
                    <a:pt x="1398" y="4297"/>
                    <a:pt x="1160" y="4284"/>
                    <a:pt x="937" y="4232"/>
                  </a:cubicBezTo>
                  <a:cubicBezTo>
                    <a:pt x="225" y="4033"/>
                    <a:pt x="1" y="3691"/>
                    <a:pt x="106" y="2966"/>
                  </a:cubicBezTo>
                  <a:cubicBezTo>
                    <a:pt x="225" y="2083"/>
                    <a:pt x="501" y="1239"/>
                    <a:pt x="791" y="410"/>
                  </a:cubicBezTo>
                  <a:cubicBezTo>
                    <a:pt x="858" y="211"/>
                    <a:pt x="937" y="1"/>
                    <a:pt x="1200" y="14"/>
                  </a:cubicBezTo>
                  <a:cubicBezTo>
                    <a:pt x="1490" y="27"/>
                    <a:pt x="1569" y="278"/>
                    <a:pt x="1596" y="501"/>
                  </a:cubicBezTo>
                  <a:cubicBezTo>
                    <a:pt x="1635" y="765"/>
                    <a:pt x="1622" y="1029"/>
                    <a:pt x="1596" y="1279"/>
                  </a:cubicBezTo>
                  <a:cubicBezTo>
                    <a:pt x="1556" y="1569"/>
                    <a:pt x="1490" y="1846"/>
                    <a:pt x="1450" y="2136"/>
                  </a:cubicBezTo>
                  <a:cubicBezTo>
                    <a:pt x="1345" y="2821"/>
                    <a:pt x="1359" y="2821"/>
                    <a:pt x="1991" y="2993"/>
                  </a:cubicBezTo>
                  <a:cubicBezTo>
                    <a:pt x="2505" y="3137"/>
                    <a:pt x="2742" y="3348"/>
                    <a:pt x="2729" y="3678"/>
                  </a:cubicBezTo>
                  <a:cubicBezTo>
                    <a:pt x="2715" y="4021"/>
                    <a:pt x="2399" y="4258"/>
                    <a:pt x="1872" y="4297"/>
                  </a:cubicBezTo>
                  <a:cubicBezTo>
                    <a:pt x="1793" y="4311"/>
                    <a:pt x="1714" y="4297"/>
                    <a:pt x="1464" y="42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0"/>
            <p:cNvSpPr/>
            <p:nvPr/>
          </p:nvSpPr>
          <p:spPr>
            <a:xfrm>
              <a:off x="1786925" y="4775000"/>
              <a:ext cx="68900" cy="69550"/>
            </a:xfrm>
            <a:custGeom>
              <a:avLst/>
              <a:gdLst/>
              <a:ahLst/>
              <a:cxnLst/>
              <a:rect l="l" t="t" r="r" b="b"/>
              <a:pathLst>
                <a:path w="2756" h="2782" extrusionOk="0">
                  <a:moveTo>
                    <a:pt x="1319" y="2768"/>
                  </a:moveTo>
                  <a:cubicBezTo>
                    <a:pt x="581" y="2755"/>
                    <a:pt x="1" y="2135"/>
                    <a:pt x="15" y="1385"/>
                  </a:cubicBezTo>
                  <a:cubicBezTo>
                    <a:pt x="27" y="607"/>
                    <a:pt x="660" y="0"/>
                    <a:pt x="1438" y="27"/>
                  </a:cubicBezTo>
                  <a:cubicBezTo>
                    <a:pt x="2215" y="53"/>
                    <a:pt x="2756" y="620"/>
                    <a:pt x="2729" y="1397"/>
                  </a:cubicBezTo>
                  <a:cubicBezTo>
                    <a:pt x="2703" y="2188"/>
                    <a:pt x="2097" y="2782"/>
                    <a:pt x="1319" y="27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0"/>
            <p:cNvSpPr/>
            <p:nvPr/>
          </p:nvSpPr>
          <p:spPr>
            <a:xfrm>
              <a:off x="1369500" y="4762825"/>
              <a:ext cx="69525" cy="64600"/>
            </a:xfrm>
            <a:custGeom>
              <a:avLst/>
              <a:gdLst/>
              <a:ahLst/>
              <a:cxnLst/>
              <a:rect l="l" t="t" r="r" b="b"/>
              <a:pathLst>
                <a:path w="2781" h="2584" extrusionOk="0">
                  <a:moveTo>
                    <a:pt x="1516" y="13"/>
                  </a:moveTo>
                  <a:cubicBezTo>
                    <a:pt x="2254" y="0"/>
                    <a:pt x="2728" y="408"/>
                    <a:pt x="2754" y="1107"/>
                  </a:cubicBezTo>
                  <a:cubicBezTo>
                    <a:pt x="2781" y="1858"/>
                    <a:pt x="2043" y="2583"/>
                    <a:pt x="1252" y="2570"/>
                  </a:cubicBezTo>
                  <a:cubicBezTo>
                    <a:pt x="580" y="2570"/>
                    <a:pt x="1" y="2083"/>
                    <a:pt x="1" y="1542"/>
                  </a:cubicBezTo>
                  <a:cubicBezTo>
                    <a:pt x="1" y="659"/>
                    <a:pt x="633" y="27"/>
                    <a:pt x="1516"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0"/>
            <p:cNvSpPr/>
            <p:nvPr/>
          </p:nvSpPr>
          <p:spPr>
            <a:xfrm>
              <a:off x="1365550" y="5168075"/>
              <a:ext cx="59325" cy="123575"/>
            </a:xfrm>
            <a:custGeom>
              <a:avLst/>
              <a:gdLst/>
              <a:ahLst/>
              <a:cxnLst/>
              <a:rect l="l" t="t" r="r" b="b"/>
              <a:pathLst>
                <a:path w="2373" h="4943" extrusionOk="0">
                  <a:moveTo>
                    <a:pt x="2373" y="2965"/>
                  </a:moveTo>
                  <a:cubicBezTo>
                    <a:pt x="2373" y="3519"/>
                    <a:pt x="2320" y="3914"/>
                    <a:pt x="2188" y="4283"/>
                  </a:cubicBezTo>
                  <a:cubicBezTo>
                    <a:pt x="2069" y="4613"/>
                    <a:pt x="1845" y="4863"/>
                    <a:pt x="1450" y="4903"/>
                  </a:cubicBezTo>
                  <a:cubicBezTo>
                    <a:pt x="1041" y="4942"/>
                    <a:pt x="738" y="4745"/>
                    <a:pt x="567" y="4389"/>
                  </a:cubicBezTo>
                  <a:cubicBezTo>
                    <a:pt x="461" y="4165"/>
                    <a:pt x="382" y="3902"/>
                    <a:pt x="343" y="3651"/>
                  </a:cubicBezTo>
                  <a:cubicBezTo>
                    <a:pt x="198" y="2939"/>
                    <a:pt x="0" y="2227"/>
                    <a:pt x="53" y="1503"/>
                  </a:cubicBezTo>
                  <a:cubicBezTo>
                    <a:pt x="66" y="1239"/>
                    <a:pt x="106" y="976"/>
                    <a:pt x="185" y="725"/>
                  </a:cubicBezTo>
                  <a:cubicBezTo>
                    <a:pt x="396" y="92"/>
                    <a:pt x="976" y="1"/>
                    <a:pt x="1463" y="475"/>
                  </a:cubicBezTo>
                  <a:cubicBezTo>
                    <a:pt x="2214" y="1213"/>
                    <a:pt x="2333" y="2148"/>
                    <a:pt x="2373" y="29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0"/>
            <p:cNvSpPr/>
            <p:nvPr/>
          </p:nvSpPr>
          <p:spPr>
            <a:xfrm>
              <a:off x="1565200" y="5317325"/>
              <a:ext cx="77800" cy="92625"/>
            </a:xfrm>
            <a:custGeom>
              <a:avLst/>
              <a:gdLst/>
              <a:ahLst/>
              <a:cxnLst/>
              <a:rect l="l" t="t" r="r" b="b"/>
              <a:pathLst>
                <a:path w="3112" h="3705" extrusionOk="0">
                  <a:moveTo>
                    <a:pt x="1661" y="14"/>
                  </a:moveTo>
                  <a:cubicBezTo>
                    <a:pt x="2531" y="0"/>
                    <a:pt x="3111" y="673"/>
                    <a:pt x="2966" y="1437"/>
                  </a:cubicBezTo>
                  <a:cubicBezTo>
                    <a:pt x="2795" y="2281"/>
                    <a:pt x="2320" y="2966"/>
                    <a:pt x="1569" y="3414"/>
                  </a:cubicBezTo>
                  <a:cubicBezTo>
                    <a:pt x="1213" y="3625"/>
                    <a:pt x="844" y="3704"/>
                    <a:pt x="462" y="3479"/>
                  </a:cubicBezTo>
                  <a:cubicBezTo>
                    <a:pt x="66" y="3242"/>
                    <a:pt x="1" y="2873"/>
                    <a:pt x="27" y="2465"/>
                  </a:cubicBezTo>
                  <a:cubicBezTo>
                    <a:pt x="66" y="1793"/>
                    <a:pt x="277" y="1186"/>
                    <a:pt x="672" y="659"/>
                  </a:cubicBezTo>
                  <a:cubicBezTo>
                    <a:pt x="950" y="290"/>
                    <a:pt x="1319" y="53"/>
                    <a:pt x="1661"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0"/>
            <p:cNvSpPr/>
            <p:nvPr/>
          </p:nvSpPr>
          <p:spPr>
            <a:xfrm>
              <a:off x="1813300" y="5206300"/>
              <a:ext cx="53400" cy="104800"/>
            </a:xfrm>
            <a:custGeom>
              <a:avLst/>
              <a:gdLst/>
              <a:ahLst/>
              <a:cxnLst/>
              <a:rect l="l" t="t" r="r" b="b"/>
              <a:pathLst>
                <a:path w="2136" h="4192" extrusionOk="0">
                  <a:moveTo>
                    <a:pt x="0" y="2452"/>
                  </a:moveTo>
                  <a:cubicBezTo>
                    <a:pt x="40" y="2016"/>
                    <a:pt x="79" y="1635"/>
                    <a:pt x="119" y="1239"/>
                  </a:cubicBezTo>
                  <a:cubicBezTo>
                    <a:pt x="132" y="1120"/>
                    <a:pt x="132" y="988"/>
                    <a:pt x="185" y="856"/>
                  </a:cubicBezTo>
                  <a:cubicBezTo>
                    <a:pt x="330" y="408"/>
                    <a:pt x="910" y="0"/>
                    <a:pt x="1305" y="53"/>
                  </a:cubicBezTo>
                  <a:cubicBezTo>
                    <a:pt x="1687" y="106"/>
                    <a:pt x="1964" y="461"/>
                    <a:pt x="2030" y="1028"/>
                  </a:cubicBezTo>
                  <a:cubicBezTo>
                    <a:pt x="2135" y="1898"/>
                    <a:pt x="1964" y="2742"/>
                    <a:pt x="1608" y="3532"/>
                  </a:cubicBezTo>
                  <a:cubicBezTo>
                    <a:pt x="1411" y="3980"/>
                    <a:pt x="1068" y="4191"/>
                    <a:pt x="712" y="4112"/>
                  </a:cubicBezTo>
                  <a:cubicBezTo>
                    <a:pt x="290" y="4033"/>
                    <a:pt x="106" y="3730"/>
                    <a:pt x="53" y="3334"/>
                  </a:cubicBezTo>
                  <a:cubicBezTo>
                    <a:pt x="14" y="3032"/>
                    <a:pt x="14" y="2715"/>
                    <a:pt x="0" y="24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0"/>
            <p:cNvSpPr/>
            <p:nvPr/>
          </p:nvSpPr>
          <p:spPr>
            <a:xfrm>
              <a:off x="1396175" y="5313050"/>
              <a:ext cx="94925" cy="73475"/>
            </a:xfrm>
            <a:custGeom>
              <a:avLst/>
              <a:gdLst/>
              <a:ahLst/>
              <a:cxnLst/>
              <a:rect l="l" t="t" r="r" b="b"/>
              <a:pathLst>
                <a:path w="3797" h="2939" extrusionOk="0">
                  <a:moveTo>
                    <a:pt x="1069" y="2926"/>
                  </a:moveTo>
                  <a:cubicBezTo>
                    <a:pt x="422" y="2939"/>
                    <a:pt x="1" y="2438"/>
                    <a:pt x="132" y="1845"/>
                  </a:cubicBezTo>
                  <a:cubicBezTo>
                    <a:pt x="251" y="1305"/>
                    <a:pt x="594" y="949"/>
                    <a:pt x="1108" y="844"/>
                  </a:cubicBezTo>
                  <a:cubicBezTo>
                    <a:pt x="1464" y="777"/>
                    <a:pt x="1728" y="619"/>
                    <a:pt x="2004" y="422"/>
                  </a:cubicBezTo>
                  <a:cubicBezTo>
                    <a:pt x="2636" y="0"/>
                    <a:pt x="3163" y="0"/>
                    <a:pt x="3480" y="396"/>
                  </a:cubicBezTo>
                  <a:cubicBezTo>
                    <a:pt x="3796" y="804"/>
                    <a:pt x="3691" y="1318"/>
                    <a:pt x="3137" y="1832"/>
                  </a:cubicBezTo>
                  <a:cubicBezTo>
                    <a:pt x="2531" y="2385"/>
                    <a:pt x="1833" y="2781"/>
                    <a:pt x="1069" y="29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0"/>
            <p:cNvSpPr/>
            <p:nvPr/>
          </p:nvSpPr>
          <p:spPr>
            <a:xfrm>
              <a:off x="1945750" y="5262300"/>
              <a:ext cx="51425" cy="98525"/>
            </a:xfrm>
            <a:custGeom>
              <a:avLst/>
              <a:gdLst/>
              <a:ahLst/>
              <a:cxnLst/>
              <a:rect l="l" t="t" r="r" b="b"/>
              <a:pathLst>
                <a:path w="2057" h="3941" extrusionOk="0">
                  <a:moveTo>
                    <a:pt x="40" y="2280"/>
                  </a:moveTo>
                  <a:cubicBezTo>
                    <a:pt x="0" y="1779"/>
                    <a:pt x="67" y="1292"/>
                    <a:pt x="198" y="818"/>
                  </a:cubicBezTo>
                  <a:cubicBezTo>
                    <a:pt x="356" y="303"/>
                    <a:pt x="725" y="1"/>
                    <a:pt x="1147" y="27"/>
                  </a:cubicBezTo>
                  <a:cubicBezTo>
                    <a:pt x="1569" y="54"/>
                    <a:pt x="1872" y="370"/>
                    <a:pt x="1951" y="923"/>
                  </a:cubicBezTo>
                  <a:cubicBezTo>
                    <a:pt x="2056" y="1688"/>
                    <a:pt x="1964" y="2438"/>
                    <a:pt x="1713" y="3150"/>
                  </a:cubicBezTo>
                  <a:cubicBezTo>
                    <a:pt x="1543" y="3665"/>
                    <a:pt x="1121" y="3941"/>
                    <a:pt x="725" y="3875"/>
                  </a:cubicBezTo>
                  <a:cubicBezTo>
                    <a:pt x="277" y="3809"/>
                    <a:pt x="0" y="3427"/>
                    <a:pt x="14" y="2834"/>
                  </a:cubicBezTo>
                  <a:cubicBezTo>
                    <a:pt x="14" y="2649"/>
                    <a:pt x="26" y="2465"/>
                    <a:pt x="40" y="2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0"/>
            <p:cNvSpPr/>
            <p:nvPr/>
          </p:nvSpPr>
          <p:spPr>
            <a:xfrm>
              <a:off x="1479200" y="5173350"/>
              <a:ext cx="54050" cy="92925"/>
            </a:xfrm>
            <a:custGeom>
              <a:avLst/>
              <a:gdLst/>
              <a:ahLst/>
              <a:cxnLst/>
              <a:rect l="l" t="t" r="r" b="b"/>
              <a:pathLst>
                <a:path w="2162" h="3717" extrusionOk="0">
                  <a:moveTo>
                    <a:pt x="2162" y="2333"/>
                  </a:moveTo>
                  <a:cubicBezTo>
                    <a:pt x="2136" y="2504"/>
                    <a:pt x="2136" y="2675"/>
                    <a:pt x="2097" y="2860"/>
                  </a:cubicBezTo>
                  <a:cubicBezTo>
                    <a:pt x="2004" y="3322"/>
                    <a:pt x="1740" y="3624"/>
                    <a:pt x="1371" y="3664"/>
                  </a:cubicBezTo>
                  <a:cubicBezTo>
                    <a:pt x="1016" y="3717"/>
                    <a:pt x="686" y="3492"/>
                    <a:pt x="475" y="3044"/>
                  </a:cubicBezTo>
                  <a:cubicBezTo>
                    <a:pt x="199" y="2425"/>
                    <a:pt x="146" y="1753"/>
                    <a:pt x="53" y="1094"/>
                  </a:cubicBezTo>
                  <a:cubicBezTo>
                    <a:pt x="1" y="646"/>
                    <a:pt x="331" y="224"/>
                    <a:pt x="686" y="132"/>
                  </a:cubicBezTo>
                  <a:cubicBezTo>
                    <a:pt x="1121" y="0"/>
                    <a:pt x="1503" y="185"/>
                    <a:pt x="1780" y="672"/>
                  </a:cubicBezTo>
                  <a:cubicBezTo>
                    <a:pt x="2057" y="1187"/>
                    <a:pt x="2109" y="1753"/>
                    <a:pt x="2162" y="23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8" name="Google Shape;6728;p40">
            <a:hlinkClick r:id="rId6"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733;p41">
            <a:extLst>
              <a:ext uri="{FF2B5EF4-FFF2-40B4-BE49-F238E27FC236}">
                <a16:creationId xmlns:a16="http://schemas.microsoft.com/office/drawing/2014/main" id="{26258DD1-0248-9B59-7C1D-37A68BD8193E}"/>
              </a:ext>
            </a:extLst>
          </p:cNvPr>
          <p:cNvSpPr/>
          <p:nvPr/>
        </p:nvSpPr>
        <p:spPr>
          <a:xfrm>
            <a:off x="1512575" y="3100219"/>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6785;p41">
            <a:extLst>
              <a:ext uri="{FF2B5EF4-FFF2-40B4-BE49-F238E27FC236}">
                <a16:creationId xmlns:a16="http://schemas.microsoft.com/office/drawing/2014/main" id="{C2F5DF84-BC31-0436-35AB-42A3B368F285}"/>
              </a:ext>
            </a:extLst>
          </p:cNvPr>
          <p:cNvGrpSpPr/>
          <p:nvPr/>
        </p:nvGrpSpPr>
        <p:grpSpPr>
          <a:xfrm>
            <a:off x="879293" y="4350324"/>
            <a:ext cx="1022728" cy="124757"/>
            <a:chOff x="1122396" y="4223204"/>
            <a:chExt cx="1950282" cy="237904"/>
          </a:xfrm>
        </p:grpSpPr>
        <p:sp>
          <p:nvSpPr>
            <p:cNvPr id="4" name="Google Shape;6786;p41">
              <a:extLst>
                <a:ext uri="{FF2B5EF4-FFF2-40B4-BE49-F238E27FC236}">
                  <a16:creationId xmlns:a16="http://schemas.microsoft.com/office/drawing/2014/main" id="{814A339F-7C0C-59E4-9B9A-F02FC07279E2}"/>
                </a:ext>
              </a:extLst>
            </p:cNvPr>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787;p41">
              <a:extLst>
                <a:ext uri="{FF2B5EF4-FFF2-40B4-BE49-F238E27FC236}">
                  <a16:creationId xmlns:a16="http://schemas.microsoft.com/office/drawing/2014/main" id="{E2168AC1-B716-19B3-E4AE-EF60B7F0FE1F}"/>
                </a:ext>
              </a:extLst>
            </p:cNvPr>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788;p41">
              <a:extLst>
                <a:ext uri="{FF2B5EF4-FFF2-40B4-BE49-F238E27FC236}">
                  <a16:creationId xmlns:a16="http://schemas.microsoft.com/office/drawing/2014/main" id="{173DAC8F-7669-71B4-74ED-E28086A11EAF}"/>
                </a:ext>
              </a:extLst>
            </p:cNvPr>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789;p41">
              <a:extLst>
                <a:ext uri="{FF2B5EF4-FFF2-40B4-BE49-F238E27FC236}">
                  <a16:creationId xmlns:a16="http://schemas.microsoft.com/office/drawing/2014/main" id="{261B9E1F-4100-63FA-F020-382A7017D923}"/>
                </a:ext>
              </a:extLst>
            </p:cNvPr>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90;p41">
              <a:extLst>
                <a:ext uri="{FF2B5EF4-FFF2-40B4-BE49-F238E27FC236}">
                  <a16:creationId xmlns:a16="http://schemas.microsoft.com/office/drawing/2014/main" id="{46974CC6-A5FC-CE33-29BA-F7FFB19FDBD7}"/>
                </a:ext>
              </a:extLst>
            </p:cNvPr>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91;p41">
              <a:extLst>
                <a:ext uri="{FF2B5EF4-FFF2-40B4-BE49-F238E27FC236}">
                  <a16:creationId xmlns:a16="http://schemas.microsoft.com/office/drawing/2014/main" id="{1365A01F-13D7-58C0-8E7B-1DB973B9B81F}"/>
                </a:ext>
              </a:extLst>
            </p:cNvPr>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92;p41">
              <a:extLst>
                <a:ext uri="{FF2B5EF4-FFF2-40B4-BE49-F238E27FC236}">
                  <a16:creationId xmlns:a16="http://schemas.microsoft.com/office/drawing/2014/main" id="{834846F5-70A2-5779-332C-99940751B000}"/>
                </a:ext>
              </a:extLst>
            </p:cNvPr>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93;p41">
              <a:extLst>
                <a:ext uri="{FF2B5EF4-FFF2-40B4-BE49-F238E27FC236}">
                  <a16:creationId xmlns:a16="http://schemas.microsoft.com/office/drawing/2014/main" id="{D763711E-75D1-B725-E7D1-CA06AB723F81}"/>
                </a:ext>
              </a:extLst>
            </p:cNvPr>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94;p41">
              <a:extLst>
                <a:ext uri="{FF2B5EF4-FFF2-40B4-BE49-F238E27FC236}">
                  <a16:creationId xmlns:a16="http://schemas.microsoft.com/office/drawing/2014/main" id="{E5A218D6-1BF5-BAAF-DC82-D7BB38731ADF}"/>
                </a:ext>
              </a:extLst>
            </p:cNvPr>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95;p41">
              <a:extLst>
                <a:ext uri="{FF2B5EF4-FFF2-40B4-BE49-F238E27FC236}">
                  <a16:creationId xmlns:a16="http://schemas.microsoft.com/office/drawing/2014/main" id="{3A656533-F267-3EFA-5E1E-E9074935FBDB}"/>
                </a:ext>
              </a:extLst>
            </p:cNvPr>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6815;p41">
            <a:extLst>
              <a:ext uri="{FF2B5EF4-FFF2-40B4-BE49-F238E27FC236}">
                <a16:creationId xmlns:a16="http://schemas.microsoft.com/office/drawing/2014/main" id="{41BAEC15-F0D8-408A-114C-8DBAB863B84F}"/>
              </a:ext>
            </a:extLst>
          </p:cNvPr>
          <p:cNvGrpSpPr/>
          <p:nvPr/>
        </p:nvGrpSpPr>
        <p:grpSpPr>
          <a:xfrm>
            <a:off x="1806099" y="3118118"/>
            <a:ext cx="882493" cy="1289633"/>
            <a:chOff x="2740024" y="1516055"/>
            <a:chExt cx="882493" cy="1289633"/>
          </a:xfrm>
        </p:grpSpPr>
        <p:sp>
          <p:nvSpPr>
            <p:cNvPr id="15" name="Google Shape;6816;p41">
              <a:extLst>
                <a:ext uri="{FF2B5EF4-FFF2-40B4-BE49-F238E27FC236}">
                  <a16:creationId xmlns:a16="http://schemas.microsoft.com/office/drawing/2014/main" id="{BA6E3D38-CC19-5377-5DF6-28755715F0A3}"/>
                </a:ext>
              </a:extLst>
            </p:cNvPr>
            <p:cNvSpPr/>
            <p:nvPr/>
          </p:nvSpPr>
          <p:spPr>
            <a:xfrm>
              <a:off x="2740024" y="1516055"/>
              <a:ext cx="882493" cy="1289633"/>
            </a:xfrm>
            <a:custGeom>
              <a:avLst/>
              <a:gdLst/>
              <a:ahLst/>
              <a:cxnLst/>
              <a:rect l="l" t="t" r="r" b="b"/>
              <a:pathLst>
                <a:path w="40223" h="58780" extrusionOk="0">
                  <a:moveTo>
                    <a:pt x="6629" y="9173"/>
                  </a:moveTo>
                  <a:cubicBezTo>
                    <a:pt x="6247" y="8751"/>
                    <a:pt x="5904" y="8382"/>
                    <a:pt x="5601" y="8013"/>
                  </a:cubicBezTo>
                  <a:cubicBezTo>
                    <a:pt x="5390" y="7764"/>
                    <a:pt x="5232" y="7486"/>
                    <a:pt x="5390" y="7144"/>
                  </a:cubicBezTo>
                  <a:cubicBezTo>
                    <a:pt x="5548" y="6815"/>
                    <a:pt x="5852" y="6762"/>
                    <a:pt x="6181" y="6762"/>
                  </a:cubicBezTo>
                  <a:lnTo>
                    <a:pt x="8210" y="6762"/>
                  </a:lnTo>
                  <a:cubicBezTo>
                    <a:pt x="8118" y="6235"/>
                    <a:pt x="8078" y="5694"/>
                    <a:pt x="8092" y="5167"/>
                  </a:cubicBezTo>
                  <a:cubicBezTo>
                    <a:pt x="8105" y="4337"/>
                    <a:pt x="8368" y="4112"/>
                    <a:pt x="9226" y="4244"/>
                  </a:cubicBezTo>
                  <a:cubicBezTo>
                    <a:pt x="9818" y="4323"/>
                    <a:pt x="10359" y="4613"/>
                    <a:pt x="10925" y="4798"/>
                  </a:cubicBezTo>
                  <a:cubicBezTo>
                    <a:pt x="11387" y="4930"/>
                    <a:pt x="11716" y="4930"/>
                    <a:pt x="12125" y="4574"/>
                  </a:cubicBezTo>
                  <a:cubicBezTo>
                    <a:pt x="13469" y="3401"/>
                    <a:pt x="15130" y="2953"/>
                    <a:pt x="16856" y="2715"/>
                  </a:cubicBezTo>
                  <a:cubicBezTo>
                    <a:pt x="19452" y="2360"/>
                    <a:pt x="22048" y="2215"/>
                    <a:pt x="24671" y="2228"/>
                  </a:cubicBezTo>
                  <a:cubicBezTo>
                    <a:pt x="26253" y="2228"/>
                    <a:pt x="27741" y="1714"/>
                    <a:pt x="29112" y="884"/>
                  </a:cubicBezTo>
                  <a:cubicBezTo>
                    <a:pt x="29495" y="660"/>
                    <a:pt x="29864" y="422"/>
                    <a:pt x="30245" y="185"/>
                  </a:cubicBezTo>
                  <a:cubicBezTo>
                    <a:pt x="30483" y="41"/>
                    <a:pt x="30720" y="1"/>
                    <a:pt x="30971" y="159"/>
                  </a:cubicBezTo>
                  <a:cubicBezTo>
                    <a:pt x="31247" y="343"/>
                    <a:pt x="31326" y="607"/>
                    <a:pt x="31273" y="910"/>
                  </a:cubicBezTo>
                  <a:lnTo>
                    <a:pt x="30760" y="3283"/>
                  </a:lnTo>
                  <a:cubicBezTo>
                    <a:pt x="30734" y="3388"/>
                    <a:pt x="30720" y="3480"/>
                    <a:pt x="30694" y="3625"/>
                  </a:cubicBezTo>
                  <a:cubicBezTo>
                    <a:pt x="31616" y="3573"/>
                    <a:pt x="32473" y="3388"/>
                    <a:pt x="33317" y="3098"/>
                  </a:cubicBezTo>
                  <a:cubicBezTo>
                    <a:pt x="33830" y="2914"/>
                    <a:pt x="34357" y="2742"/>
                    <a:pt x="34858" y="2557"/>
                  </a:cubicBezTo>
                  <a:cubicBezTo>
                    <a:pt x="35794" y="2202"/>
                    <a:pt x="36216" y="2715"/>
                    <a:pt x="35992" y="3612"/>
                  </a:cubicBezTo>
                  <a:cubicBezTo>
                    <a:pt x="35702" y="4798"/>
                    <a:pt x="35452" y="6010"/>
                    <a:pt x="34990" y="7144"/>
                  </a:cubicBezTo>
                  <a:cubicBezTo>
                    <a:pt x="34951" y="7236"/>
                    <a:pt x="34925" y="7342"/>
                    <a:pt x="34885" y="7486"/>
                  </a:cubicBezTo>
                  <a:cubicBezTo>
                    <a:pt x="35425" y="7474"/>
                    <a:pt x="35873" y="7263"/>
                    <a:pt x="36322" y="7117"/>
                  </a:cubicBezTo>
                  <a:cubicBezTo>
                    <a:pt x="36993" y="6894"/>
                    <a:pt x="37652" y="6643"/>
                    <a:pt x="38337" y="6458"/>
                  </a:cubicBezTo>
                  <a:cubicBezTo>
                    <a:pt x="39063" y="6261"/>
                    <a:pt x="39524" y="6669"/>
                    <a:pt x="39286" y="7381"/>
                  </a:cubicBezTo>
                  <a:cubicBezTo>
                    <a:pt x="38627" y="9410"/>
                    <a:pt x="38140" y="11519"/>
                    <a:pt x="36650" y="13180"/>
                  </a:cubicBezTo>
                  <a:cubicBezTo>
                    <a:pt x="36440" y="13404"/>
                    <a:pt x="36295" y="13641"/>
                    <a:pt x="36348" y="14010"/>
                  </a:cubicBezTo>
                  <a:cubicBezTo>
                    <a:pt x="36598" y="15525"/>
                    <a:pt x="36914" y="17042"/>
                    <a:pt x="36782" y="18623"/>
                  </a:cubicBezTo>
                  <a:cubicBezTo>
                    <a:pt x="37019" y="18583"/>
                    <a:pt x="37191" y="18557"/>
                    <a:pt x="37362" y="18530"/>
                  </a:cubicBezTo>
                  <a:cubicBezTo>
                    <a:pt x="37968" y="18451"/>
                    <a:pt x="38457" y="18702"/>
                    <a:pt x="38733" y="19229"/>
                  </a:cubicBezTo>
                  <a:cubicBezTo>
                    <a:pt x="39339" y="20454"/>
                    <a:pt x="39682" y="21733"/>
                    <a:pt x="39326" y="23090"/>
                  </a:cubicBezTo>
                  <a:cubicBezTo>
                    <a:pt x="38996" y="24369"/>
                    <a:pt x="37916" y="25213"/>
                    <a:pt x="36559" y="25292"/>
                  </a:cubicBezTo>
                  <a:cubicBezTo>
                    <a:pt x="36492" y="26069"/>
                    <a:pt x="36322" y="26859"/>
                    <a:pt x="36216" y="27650"/>
                  </a:cubicBezTo>
                  <a:cubicBezTo>
                    <a:pt x="35833" y="30286"/>
                    <a:pt x="34647" y="32540"/>
                    <a:pt x="33027" y="34609"/>
                  </a:cubicBezTo>
                  <a:cubicBezTo>
                    <a:pt x="32802" y="34899"/>
                    <a:pt x="32579" y="35189"/>
                    <a:pt x="32328" y="35452"/>
                  </a:cubicBezTo>
                  <a:cubicBezTo>
                    <a:pt x="32078" y="35703"/>
                    <a:pt x="32143" y="35861"/>
                    <a:pt x="32368" y="36098"/>
                  </a:cubicBezTo>
                  <a:cubicBezTo>
                    <a:pt x="33923" y="37798"/>
                    <a:pt x="35280" y="39643"/>
                    <a:pt x="36466" y="41607"/>
                  </a:cubicBezTo>
                  <a:cubicBezTo>
                    <a:pt x="37086" y="42648"/>
                    <a:pt x="37587" y="43742"/>
                    <a:pt x="38008" y="44862"/>
                  </a:cubicBezTo>
                  <a:cubicBezTo>
                    <a:pt x="38799" y="46932"/>
                    <a:pt x="39550" y="49014"/>
                    <a:pt x="40012" y="51188"/>
                  </a:cubicBezTo>
                  <a:cubicBezTo>
                    <a:pt x="40209" y="52151"/>
                    <a:pt x="40223" y="53112"/>
                    <a:pt x="40143" y="54075"/>
                  </a:cubicBezTo>
                  <a:cubicBezTo>
                    <a:pt x="40103" y="54667"/>
                    <a:pt x="39827" y="55036"/>
                    <a:pt x="39260" y="55221"/>
                  </a:cubicBezTo>
                  <a:cubicBezTo>
                    <a:pt x="35254" y="56605"/>
                    <a:pt x="31234" y="57818"/>
                    <a:pt x="26964" y="58094"/>
                  </a:cubicBezTo>
                  <a:cubicBezTo>
                    <a:pt x="24223" y="58278"/>
                    <a:pt x="21495" y="58542"/>
                    <a:pt x="18753" y="58647"/>
                  </a:cubicBezTo>
                  <a:cubicBezTo>
                    <a:pt x="15367" y="58779"/>
                    <a:pt x="11979" y="58647"/>
                    <a:pt x="8593" y="58331"/>
                  </a:cubicBezTo>
                  <a:cubicBezTo>
                    <a:pt x="6128" y="58108"/>
                    <a:pt x="3769" y="57475"/>
                    <a:pt x="1371" y="57039"/>
                  </a:cubicBezTo>
                  <a:cubicBezTo>
                    <a:pt x="501" y="56881"/>
                    <a:pt x="250" y="56512"/>
                    <a:pt x="343" y="55590"/>
                  </a:cubicBezTo>
                  <a:cubicBezTo>
                    <a:pt x="540" y="53692"/>
                    <a:pt x="988" y="51834"/>
                    <a:pt x="1476" y="49989"/>
                  </a:cubicBezTo>
                  <a:cubicBezTo>
                    <a:pt x="2332" y="46733"/>
                    <a:pt x="3664" y="43690"/>
                    <a:pt x="5588" y="40922"/>
                  </a:cubicBezTo>
                  <a:cubicBezTo>
                    <a:pt x="6142" y="40131"/>
                    <a:pt x="6576" y="39261"/>
                    <a:pt x="7064" y="38431"/>
                  </a:cubicBezTo>
                  <a:cubicBezTo>
                    <a:pt x="7222" y="38181"/>
                    <a:pt x="7209" y="38035"/>
                    <a:pt x="7011" y="37824"/>
                  </a:cubicBezTo>
                  <a:cubicBezTo>
                    <a:pt x="6695" y="37522"/>
                    <a:pt x="6392" y="37179"/>
                    <a:pt x="6115" y="36849"/>
                  </a:cubicBezTo>
                  <a:cubicBezTo>
                    <a:pt x="4441" y="34846"/>
                    <a:pt x="3334" y="32567"/>
                    <a:pt x="2701" y="30049"/>
                  </a:cubicBezTo>
                  <a:cubicBezTo>
                    <a:pt x="2332" y="28520"/>
                    <a:pt x="1898" y="27018"/>
                    <a:pt x="1884" y="25436"/>
                  </a:cubicBezTo>
                  <a:cubicBezTo>
                    <a:pt x="1872" y="25146"/>
                    <a:pt x="1793" y="25041"/>
                    <a:pt x="1489" y="25002"/>
                  </a:cubicBezTo>
                  <a:cubicBezTo>
                    <a:pt x="698" y="24870"/>
                    <a:pt x="237" y="24329"/>
                    <a:pt x="145" y="23565"/>
                  </a:cubicBezTo>
                  <a:cubicBezTo>
                    <a:pt x="0" y="22510"/>
                    <a:pt x="158" y="21482"/>
                    <a:pt x="580" y="20507"/>
                  </a:cubicBezTo>
                  <a:cubicBezTo>
                    <a:pt x="659" y="20336"/>
                    <a:pt x="738" y="20152"/>
                    <a:pt x="870" y="20046"/>
                  </a:cubicBezTo>
                  <a:cubicBezTo>
                    <a:pt x="1424" y="19651"/>
                    <a:pt x="1463" y="19084"/>
                    <a:pt x="1503" y="18465"/>
                  </a:cubicBezTo>
                  <a:cubicBezTo>
                    <a:pt x="1687" y="15578"/>
                    <a:pt x="3110" y="13220"/>
                    <a:pt x="4903" y="11058"/>
                  </a:cubicBezTo>
                  <a:cubicBezTo>
                    <a:pt x="5430" y="10412"/>
                    <a:pt x="6023" y="9832"/>
                    <a:pt x="6629" y="9173"/>
                  </a:cubicBezTo>
                  <a:close/>
                </a:path>
              </a:pathLst>
            </a:custGeom>
            <a:solidFill>
              <a:schemeClr val="dk1"/>
            </a:solidFill>
            <a:ln>
              <a:noFill/>
            </a:ln>
            <a:effectLst>
              <a:outerShdw dist="47625"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817;p41">
              <a:extLst>
                <a:ext uri="{FF2B5EF4-FFF2-40B4-BE49-F238E27FC236}">
                  <a16:creationId xmlns:a16="http://schemas.microsoft.com/office/drawing/2014/main" id="{E520C411-01CB-5101-2F1A-790A711FE17D}"/>
                </a:ext>
              </a:extLst>
            </p:cNvPr>
            <p:cNvSpPr/>
            <p:nvPr/>
          </p:nvSpPr>
          <p:spPr>
            <a:xfrm>
              <a:off x="2768063" y="1847724"/>
              <a:ext cx="813667" cy="569913"/>
            </a:xfrm>
            <a:custGeom>
              <a:avLst/>
              <a:gdLst/>
              <a:ahLst/>
              <a:cxnLst/>
              <a:rect l="l" t="t" r="r" b="b"/>
              <a:pathLst>
                <a:path w="37086" h="25976" extrusionOk="0">
                  <a:moveTo>
                    <a:pt x="8633" y="0"/>
                  </a:moveTo>
                  <a:cubicBezTo>
                    <a:pt x="9345" y="449"/>
                    <a:pt x="9924" y="1028"/>
                    <a:pt x="10557" y="1516"/>
                  </a:cubicBezTo>
                  <a:cubicBezTo>
                    <a:pt x="11914" y="2543"/>
                    <a:pt x="13469" y="3018"/>
                    <a:pt x="15117" y="3255"/>
                  </a:cubicBezTo>
                  <a:cubicBezTo>
                    <a:pt x="15578" y="3322"/>
                    <a:pt x="16039" y="3387"/>
                    <a:pt x="16514" y="3401"/>
                  </a:cubicBezTo>
                  <a:cubicBezTo>
                    <a:pt x="17384" y="3413"/>
                    <a:pt x="17686" y="3005"/>
                    <a:pt x="17502" y="2148"/>
                  </a:cubicBezTo>
                  <a:cubicBezTo>
                    <a:pt x="17449" y="1872"/>
                    <a:pt x="17305" y="1608"/>
                    <a:pt x="17370" y="1305"/>
                  </a:cubicBezTo>
                  <a:cubicBezTo>
                    <a:pt x="17581" y="1199"/>
                    <a:pt x="17700" y="1384"/>
                    <a:pt x="17844" y="1463"/>
                  </a:cubicBezTo>
                  <a:cubicBezTo>
                    <a:pt x="20125" y="2663"/>
                    <a:pt x="22523" y="3492"/>
                    <a:pt x="25107" y="3756"/>
                  </a:cubicBezTo>
                  <a:cubicBezTo>
                    <a:pt x="25831" y="3835"/>
                    <a:pt x="26556" y="3914"/>
                    <a:pt x="27281" y="3954"/>
                  </a:cubicBezTo>
                  <a:cubicBezTo>
                    <a:pt x="27795" y="3981"/>
                    <a:pt x="28349" y="4007"/>
                    <a:pt x="28744" y="3559"/>
                  </a:cubicBezTo>
                  <a:cubicBezTo>
                    <a:pt x="28941" y="3348"/>
                    <a:pt x="29060" y="3532"/>
                    <a:pt x="29192" y="3624"/>
                  </a:cubicBezTo>
                  <a:cubicBezTo>
                    <a:pt x="29811" y="4072"/>
                    <a:pt x="30405" y="4534"/>
                    <a:pt x="31023" y="4982"/>
                  </a:cubicBezTo>
                  <a:cubicBezTo>
                    <a:pt x="31696" y="5483"/>
                    <a:pt x="32447" y="5852"/>
                    <a:pt x="33225" y="6142"/>
                  </a:cubicBezTo>
                  <a:cubicBezTo>
                    <a:pt x="33923" y="6392"/>
                    <a:pt x="34134" y="6339"/>
                    <a:pt x="34555" y="5747"/>
                  </a:cubicBezTo>
                  <a:cubicBezTo>
                    <a:pt x="34806" y="5404"/>
                    <a:pt x="35096" y="5100"/>
                    <a:pt x="35413" y="4850"/>
                  </a:cubicBezTo>
                  <a:cubicBezTo>
                    <a:pt x="36019" y="4376"/>
                    <a:pt x="36400" y="4508"/>
                    <a:pt x="36611" y="5232"/>
                  </a:cubicBezTo>
                  <a:cubicBezTo>
                    <a:pt x="36690" y="5469"/>
                    <a:pt x="36757" y="5733"/>
                    <a:pt x="36796" y="5984"/>
                  </a:cubicBezTo>
                  <a:cubicBezTo>
                    <a:pt x="37086" y="7592"/>
                    <a:pt x="36690" y="8421"/>
                    <a:pt x="35267" y="9238"/>
                  </a:cubicBezTo>
                  <a:cubicBezTo>
                    <a:pt x="35162" y="9305"/>
                    <a:pt x="35056" y="9358"/>
                    <a:pt x="34912" y="9370"/>
                  </a:cubicBezTo>
                  <a:cubicBezTo>
                    <a:pt x="34186" y="9449"/>
                    <a:pt x="34068" y="9528"/>
                    <a:pt x="34016" y="10240"/>
                  </a:cubicBezTo>
                  <a:cubicBezTo>
                    <a:pt x="33963" y="11044"/>
                    <a:pt x="33778" y="11835"/>
                    <a:pt x="33633" y="12626"/>
                  </a:cubicBezTo>
                  <a:cubicBezTo>
                    <a:pt x="33422" y="13772"/>
                    <a:pt x="33093" y="14866"/>
                    <a:pt x="32526" y="15881"/>
                  </a:cubicBezTo>
                  <a:cubicBezTo>
                    <a:pt x="31155" y="18332"/>
                    <a:pt x="29403" y="20493"/>
                    <a:pt x="27254" y="22326"/>
                  </a:cubicBezTo>
                  <a:cubicBezTo>
                    <a:pt x="26556" y="22918"/>
                    <a:pt x="25752" y="23366"/>
                    <a:pt x="24908" y="23723"/>
                  </a:cubicBezTo>
                  <a:cubicBezTo>
                    <a:pt x="23578" y="24263"/>
                    <a:pt x="22299" y="24909"/>
                    <a:pt x="20902" y="25278"/>
                  </a:cubicBezTo>
                  <a:cubicBezTo>
                    <a:pt x="18609" y="25884"/>
                    <a:pt x="16277" y="25976"/>
                    <a:pt x="13984" y="25633"/>
                  </a:cubicBezTo>
                  <a:cubicBezTo>
                    <a:pt x="11466" y="25264"/>
                    <a:pt x="9146" y="24329"/>
                    <a:pt x="7222" y="22470"/>
                  </a:cubicBezTo>
                  <a:cubicBezTo>
                    <a:pt x="4955" y="20282"/>
                    <a:pt x="3414" y="17726"/>
                    <a:pt x="2610" y="14708"/>
                  </a:cubicBezTo>
                  <a:cubicBezTo>
                    <a:pt x="2228" y="13324"/>
                    <a:pt x="1740" y="11967"/>
                    <a:pt x="1622" y="10517"/>
                  </a:cubicBezTo>
                  <a:cubicBezTo>
                    <a:pt x="1569" y="9806"/>
                    <a:pt x="1133" y="9331"/>
                    <a:pt x="620" y="8936"/>
                  </a:cubicBezTo>
                  <a:cubicBezTo>
                    <a:pt x="146" y="8567"/>
                    <a:pt x="0" y="8131"/>
                    <a:pt x="40" y="7578"/>
                  </a:cubicBezTo>
                  <a:cubicBezTo>
                    <a:pt x="79" y="7103"/>
                    <a:pt x="106" y="6643"/>
                    <a:pt x="251" y="6181"/>
                  </a:cubicBezTo>
                  <a:cubicBezTo>
                    <a:pt x="369" y="5812"/>
                    <a:pt x="488" y="5364"/>
                    <a:pt x="936" y="5325"/>
                  </a:cubicBezTo>
                  <a:cubicBezTo>
                    <a:pt x="1384" y="5285"/>
                    <a:pt x="1555" y="5720"/>
                    <a:pt x="1687" y="6089"/>
                  </a:cubicBezTo>
                  <a:cubicBezTo>
                    <a:pt x="1964" y="6801"/>
                    <a:pt x="2161" y="7539"/>
                    <a:pt x="2293" y="8277"/>
                  </a:cubicBezTo>
                  <a:cubicBezTo>
                    <a:pt x="2399" y="8843"/>
                    <a:pt x="2530" y="9410"/>
                    <a:pt x="2768" y="9924"/>
                  </a:cubicBezTo>
                  <a:cubicBezTo>
                    <a:pt x="3031" y="10517"/>
                    <a:pt x="3519" y="10583"/>
                    <a:pt x="3901" y="10056"/>
                  </a:cubicBezTo>
                  <a:cubicBezTo>
                    <a:pt x="4059" y="9858"/>
                    <a:pt x="4178" y="9607"/>
                    <a:pt x="4284" y="9384"/>
                  </a:cubicBezTo>
                  <a:cubicBezTo>
                    <a:pt x="4811" y="8277"/>
                    <a:pt x="5324" y="7156"/>
                    <a:pt x="5852" y="6049"/>
                  </a:cubicBezTo>
                  <a:cubicBezTo>
                    <a:pt x="6036" y="5680"/>
                    <a:pt x="6221" y="5298"/>
                    <a:pt x="6458" y="4956"/>
                  </a:cubicBezTo>
                  <a:cubicBezTo>
                    <a:pt x="7420" y="3571"/>
                    <a:pt x="8118" y="2069"/>
                    <a:pt x="8435" y="396"/>
                  </a:cubicBezTo>
                  <a:cubicBezTo>
                    <a:pt x="8461" y="264"/>
                    <a:pt x="8475" y="132"/>
                    <a:pt x="8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18;p41">
              <a:extLst>
                <a:ext uri="{FF2B5EF4-FFF2-40B4-BE49-F238E27FC236}">
                  <a16:creationId xmlns:a16="http://schemas.microsoft.com/office/drawing/2014/main" id="{F9156776-CA04-5AC9-1F32-A7252C373E77}"/>
                </a:ext>
              </a:extLst>
            </p:cNvPr>
            <p:cNvSpPr/>
            <p:nvPr/>
          </p:nvSpPr>
          <p:spPr>
            <a:xfrm>
              <a:off x="2775304" y="2322795"/>
              <a:ext cx="822926" cy="454860"/>
            </a:xfrm>
            <a:custGeom>
              <a:avLst/>
              <a:gdLst/>
              <a:ahLst/>
              <a:cxnLst/>
              <a:rect l="l" t="t" r="r" b="b"/>
              <a:pathLst>
                <a:path w="37508" h="20732" extrusionOk="0">
                  <a:moveTo>
                    <a:pt x="8421" y="20322"/>
                  </a:moveTo>
                  <a:cubicBezTo>
                    <a:pt x="7328" y="20217"/>
                    <a:pt x="6286" y="20125"/>
                    <a:pt x="5245" y="20046"/>
                  </a:cubicBezTo>
                  <a:cubicBezTo>
                    <a:pt x="5034" y="20020"/>
                    <a:pt x="4955" y="19914"/>
                    <a:pt x="4889" y="19716"/>
                  </a:cubicBezTo>
                  <a:cubicBezTo>
                    <a:pt x="4757" y="19255"/>
                    <a:pt x="4481" y="18872"/>
                    <a:pt x="4151" y="18530"/>
                  </a:cubicBezTo>
                  <a:cubicBezTo>
                    <a:pt x="3822" y="18187"/>
                    <a:pt x="3427" y="17976"/>
                    <a:pt x="2952" y="18175"/>
                  </a:cubicBezTo>
                  <a:cubicBezTo>
                    <a:pt x="2504" y="18372"/>
                    <a:pt x="2438" y="18781"/>
                    <a:pt x="2530" y="19242"/>
                  </a:cubicBezTo>
                  <a:cubicBezTo>
                    <a:pt x="2543" y="19282"/>
                    <a:pt x="2504" y="19321"/>
                    <a:pt x="2478" y="19413"/>
                  </a:cubicBezTo>
                  <a:cubicBezTo>
                    <a:pt x="1752" y="19373"/>
                    <a:pt x="1054" y="19123"/>
                    <a:pt x="355" y="18992"/>
                  </a:cubicBezTo>
                  <a:cubicBezTo>
                    <a:pt x="0" y="18925"/>
                    <a:pt x="65" y="18649"/>
                    <a:pt x="106" y="18438"/>
                  </a:cubicBezTo>
                  <a:cubicBezTo>
                    <a:pt x="276" y="17516"/>
                    <a:pt x="434" y="16579"/>
                    <a:pt x="633" y="15671"/>
                  </a:cubicBezTo>
                  <a:cubicBezTo>
                    <a:pt x="817" y="14813"/>
                    <a:pt x="1041" y="13957"/>
                    <a:pt x="1252" y="13087"/>
                  </a:cubicBezTo>
                  <a:cubicBezTo>
                    <a:pt x="1568" y="13179"/>
                    <a:pt x="1634" y="13430"/>
                    <a:pt x="1779" y="13601"/>
                  </a:cubicBezTo>
                  <a:cubicBezTo>
                    <a:pt x="2148" y="14036"/>
                    <a:pt x="2530" y="14471"/>
                    <a:pt x="3058" y="14748"/>
                  </a:cubicBezTo>
                  <a:cubicBezTo>
                    <a:pt x="3927" y="15209"/>
                    <a:pt x="4704" y="14708"/>
                    <a:pt x="4665" y="13720"/>
                  </a:cubicBezTo>
                  <a:cubicBezTo>
                    <a:pt x="4652" y="13416"/>
                    <a:pt x="4573" y="13140"/>
                    <a:pt x="4441" y="12889"/>
                  </a:cubicBezTo>
                  <a:cubicBezTo>
                    <a:pt x="3927" y="11967"/>
                    <a:pt x="3334" y="11111"/>
                    <a:pt x="2359" y="10610"/>
                  </a:cubicBezTo>
                  <a:cubicBezTo>
                    <a:pt x="2148" y="10504"/>
                    <a:pt x="2109" y="10412"/>
                    <a:pt x="2200" y="10201"/>
                  </a:cubicBezTo>
                  <a:cubicBezTo>
                    <a:pt x="2979" y="8435"/>
                    <a:pt x="3637" y="6616"/>
                    <a:pt x="4850" y="4982"/>
                  </a:cubicBezTo>
                  <a:cubicBezTo>
                    <a:pt x="5061" y="5298"/>
                    <a:pt x="5179" y="5641"/>
                    <a:pt x="5416" y="5878"/>
                  </a:cubicBezTo>
                  <a:cubicBezTo>
                    <a:pt x="5759" y="6194"/>
                    <a:pt x="6101" y="6472"/>
                    <a:pt x="6602" y="6287"/>
                  </a:cubicBezTo>
                  <a:cubicBezTo>
                    <a:pt x="7011" y="6129"/>
                    <a:pt x="7275" y="5681"/>
                    <a:pt x="7235" y="5127"/>
                  </a:cubicBezTo>
                  <a:cubicBezTo>
                    <a:pt x="7169" y="4231"/>
                    <a:pt x="6721" y="3558"/>
                    <a:pt x="5878" y="3150"/>
                  </a:cubicBezTo>
                  <a:cubicBezTo>
                    <a:pt x="6036" y="2808"/>
                    <a:pt x="6180" y="2478"/>
                    <a:pt x="6379" y="2070"/>
                  </a:cubicBezTo>
                  <a:cubicBezTo>
                    <a:pt x="7340" y="3019"/>
                    <a:pt x="8474" y="3585"/>
                    <a:pt x="9594" y="4165"/>
                  </a:cubicBezTo>
                  <a:cubicBezTo>
                    <a:pt x="9832" y="4284"/>
                    <a:pt x="9779" y="4428"/>
                    <a:pt x="9765" y="4613"/>
                  </a:cubicBezTo>
                  <a:cubicBezTo>
                    <a:pt x="9712" y="5509"/>
                    <a:pt x="10187" y="6142"/>
                    <a:pt x="10872" y="6642"/>
                  </a:cubicBezTo>
                  <a:cubicBezTo>
                    <a:pt x="11202" y="6893"/>
                    <a:pt x="11584" y="6999"/>
                    <a:pt x="11967" y="6748"/>
                  </a:cubicBezTo>
                  <a:cubicBezTo>
                    <a:pt x="12348" y="6484"/>
                    <a:pt x="12348" y="6103"/>
                    <a:pt x="12309" y="5693"/>
                  </a:cubicBezTo>
                  <a:cubicBezTo>
                    <a:pt x="12283" y="5483"/>
                    <a:pt x="12111" y="5324"/>
                    <a:pt x="12151" y="5101"/>
                  </a:cubicBezTo>
                  <a:cubicBezTo>
                    <a:pt x="12559" y="5206"/>
                    <a:pt x="12559" y="5206"/>
                    <a:pt x="12626" y="5575"/>
                  </a:cubicBezTo>
                  <a:cubicBezTo>
                    <a:pt x="12823" y="6695"/>
                    <a:pt x="13232" y="7710"/>
                    <a:pt x="13917" y="8633"/>
                  </a:cubicBezTo>
                  <a:cubicBezTo>
                    <a:pt x="14945" y="10030"/>
                    <a:pt x="16381" y="10583"/>
                    <a:pt x="18029" y="10754"/>
                  </a:cubicBezTo>
                  <a:cubicBezTo>
                    <a:pt x="19439" y="10900"/>
                    <a:pt x="20876" y="10478"/>
                    <a:pt x="22575" y="9384"/>
                  </a:cubicBezTo>
                  <a:cubicBezTo>
                    <a:pt x="22865" y="9911"/>
                    <a:pt x="23155" y="10438"/>
                    <a:pt x="23564" y="10886"/>
                  </a:cubicBezTo>
                  <a:cubicBezTo>
                    <a:pt x="24091" y="11466"/>
                    <a:pt x="24631" y="11624"/>
                    <a:pt x="25067" y="11360"/>
                  </a:cubicBezTo>
                  <a:cubicBezTo>
                    <a:pt x="25475" y="11097"/>
                    <a:pt x="25646" y="10452"/>
                    <a:pt x="25422" y="9793"/>
                  </a:cubicBezTo>
                  <a:cubicBezTo>
                    <a:pt x="25172" y="9002"/>
                    <a:pt x="24724" y="8329"/>
                    <a:pt x="24039" y="7842"/>
                  </a:cubicBezTo>
                  <a:cubicBezTo>
                    <a:pt x="23828" y="7697"/>
                    <a:pt x="23788" y="7579"/>
                    <a:pt x="23893" y="7341"/>
                  </a:cubicBezTo>
                  <a:cubicBezTo>
                    <a:pt x="24341" y="6221"/>
                    <a:pt x="24631" y="5061"/>
                    <a:pt x="24631" y="3848"/>
                  </a:cubicBezTo>
                  <a:cubicBezTo>
                    <a:pt x="24631" y="3611"/>
                    <a:pt x="24698" y="3467"/>
                    <a:pt x="24935" y="3361"/>
                  </a:cubicBezTo>
                  <a:cubicBezTo>
                    <a:pt x="26727" y="2623"/>
                    <a:pt x="28242" y="1503"/>
                    <a:pt x="29613" y="0"/>
                  </a:cubicBezTo>
                  <a:cubicBezTo>
                    <a:pt x="30364" y="896"/>
                    <a:pt x="31142" y="1713"/>
                    <a:pt x="31748" y="2689"/>
                  </a:cubicBezTo>
                  <a:cubicBezTo>
                    <a:pt x="30825" y="3150"/>
                    <a:pt x="30681" y="3546"/>
                    <a:pt x="31062" y="4495"/>
                  </a:cubicBezTo>
                  <a:cubicBezTo>
                    <a:pt x="31273" y="5008"/>
                    <a:pt x="31537" y="5496"/>
                    <a:pt x="31893" y="5904"/>
                  </a:cubicBezTo>
                  <a:cubicBezTo>
                    <a:pt x="32565" y="6695"/>
                    <a:pt x="33106" y="6709"/>
                    <a:pt x="33883" y="5971"/>
                  </a:cubicBezTo>
                  <a:cubicBezTo>
                    <a:pt x="34489" y="6893"/>
                    <a:pt x="34872" y="7934"/>
                    <a:pt x="35253" y="8949"/>
                  </a:cubicBezTo>
                  <a:cubicBezTo>
                    <a:pt x="35926" y="10754"/>
                    <a:pt x="36598" y="12560"/>
                    <a:pt x="37019" y="14458"/>
                  </a:cubicBezTo>
                  <a:cubicBezTo>
                    <a:pt x="37072" y="14682"/>
                    <a:pt x="37125" y="14906"/>
                    <a:pt x="37165" y="15143"/>
                  </a:cubicBezTo>
                  <a:cubicBezTo>
                    <a:pt x="37507" y="17147"/>
                    <a:pt x="37428" y="17265"/>
                    <a:pt x="35438" y="17765"/>
                  </a:cubicBezTo>
                  <a:cubicBezTo>
                    <a:pt x="35253" y="17489"/>
                    <a:pt x="35095" y="17199"/>
                    <a:pt x="34884" y="16922"/>
                  </a:cubicBezTo>
                  <a:cubicBezTo>
                    <a:pt x="34726" y="16698"/>
                    <a:pt x="34529" y="16488"/>
                    <a:pt x="34318" y="16289"/>
                  </a:cubicBezTo>
                  <a:cubicBezTo>
                    <a:pt x="33804" y="15841"/>
                    <a:pt x="33277" y="15750"/>
                    <a:pt x="32895" y="16026"/>
                  </a:cubicBezTo>
                  <a:cubicBezTo>
                    <a:pt x="32552" y="16303"/>
                    <a:pt x="32499" y="16751"/>
                    <a:pt x="32763" y="17396"/>
                  </a:cubicBezTo>
                  <a:cubicBezTo>
                    <a:pt x="32907" y="17726"/>
                    <a:pt x="33092" y="18055"/>
                    <a:pt x="33264" y="18398"/>
                  </a:cubicBezTo>
                  <a:cubicBezTo>
                    <a:pt x="33211" y="18596"/>
                    <a:pt x="33000" y="18570"/>
                    <a:pt x="32842" y="18635"/>
                  </a:cubicBezTo>
                  <a:cubicBezTo>
                    <a:pt x="31023" y="19255"/>
                    <a:pt x="29152" y="19584"/>
                    <a:pt x="27267" y="19809"/>
                  </a:cubicBezTo>
                  <a:cubicBezTo>
                    <a:pt x="25158" y="20046"/>
                    <a:pt x="23050" y="20178"/>
                    <a:pt x="20941" y="20349"/>
                  </a:cubicBezTo>
                  <a:cubicBezTo>
                    <a:pt x="20744" y="20362"/>
                    <a:pt x="20533" y="20349"/>
                    <a:pt x="20322" y="20349"/>
                  </a:cubicBezTo>
                  <a:cubicBezTo>
                    <a:pt x="20480" y="19334"/>
                    <a:pt x="20124" y="18635"/>
                    <a:pt x="19228" y="18148"/>
                  </a:cubicBezTo>
                  <a:cubicBezTo>
                    <a:pt x="18846" y="17950"/>
                    <a:pt x="18437" y="17858"/>
                    <a:pt x="18055" y="18134"/>
                  </a:cubicBezTo>
                  <a:cubicBezTo>
                    <a:pt x="17660" y="18424"/>
                    <a:pt x="17593" y="18820"/>
                    <a:pt x="17673" y="19255"/>
                  </a:cubicBezTo>
                  <a:cubicBezTo>
                    <a:pt x="17752" y="19663"/>
                    <a:pt x="17936" y="20046"/>
                    <a:pt x="18108" y="20468"/>
                  </a:cubicBezTo>
                  <a:cubicBezTo>
                    <a:pt x="16513" y="20731"/>
                    <a:pt x="14958" y="20626"/>
                    <a:pt x="13390" y="20599"/>
                  </a:cubicBezTo>
                  <a:cubicBezTo>
                    <a:pt x="12823" y="20599"/>
                    <a:pt x="12243" y="20547"/>
                    <a:pt x="11677" y="20547"/>
                  </a:cubicBezTo>
                  <a:cubicBezTo>
                    <a:pt x="11360" y="20547"/>
                    <a:pt x="11229" y="20468"/>
                    <a:pt x="11162" y="20125"/>
                  </a:cubicBezTo>
                  <a:cubicBezTo>
                    <a:pt x="11018" y="19387"/>
                    <a:pt x="10701" y="18688"/>
                    <a:pt x="10240" y="18069"/>
                  </a:cubicBezTo>
                  <a:cubicBezTo>
                    <a:pt x="9726" y="17370"/>
                    <a:pt x="9067" y="17133"/>
                    <a:pt x="8500" y="17410"/>
                  </a:cubicBezTo>
                  <a:cubicBezTo>
                    <a:pt x="7934" y="17700"/>
                    <a:pt x="7723" y="18385"/>
                    <a:pt x="7987" y="19202"/>
                  </a:cubicBezTo>
                  <a:cubicBezTo>
                    <a:pt x="8092" y="19558"/>
                    <a:pt x="8250" y="19888"/>
                    <a:pt x="8421" y="203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19;p41">
              <a:extLst>
                <a:ext uri="{FF2B5EF4-FFF2-40B4-BE49-F238E27FC236}">
                  <a16:creationId xmlns:a16="http://schemas.microsoft.com/office/drawing/2014/main" id="{D64DDEEC-3D31-8ACD-F352-7E46AC657813}"/>
                </a:ext>
              </a:extLst>
            </p:cNvPr>
            <p:cNvSpPr/>
            <p:nvPr/>
          </p:nvSpPr>
          <p:spPr>
            <a:xfrm>
              <a:off x="3076586" y="2412728"/>
              <a:ext cx="215429" cy="124049"/>
            </a:xfrm>
            <a:custGeom>
              <a:avLst/>
              <a:gdLst/>
              <a:ahLst/>
              <a:cxnLst/>
              <a:rect l="l" t="t" r="r" b="b"/>
              <a:pathLst>
                <a:path w="9819" h="5654" extrusionOk="0">
                  <a:moveTo>
                    <a:pt x="1" y="1278"/>
                  </a:moveTo>
                  <a:cubicBezTo>
                    <a:pt x="3295" y="1476"/>
                    <a:pt x="6485" y="1357"/>
                    <a:pt x="9516" y="0"/>
                  </a:cubicBezTo>
                  <a:cubicBezTo>
                    <a:pt x="9818" y="2438"/>
                    <a:pt x="7973" y="4929"/>
                    <a:pt x="5601" y="5272"/>
                  </a:cubicBezTo>
                  <a:cubicBezTo>
                    <a:pt x="2821" y="5654"/>
                    <a:pt x="672" y="4244"/>
                    <a:pt x="1" y="12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20;p41">
              <a:extLst>
                <a:ext uri="{FF2B5EF4-FFF2-40B4-BE49-F238E27FC236}">
                  <a16:creationId xmlns:a16="http://schemas.microsoft.com/office/drawing/2014/main" id="{941A7653-F5C9-72B7-C19A-9012B51197D5}"/>
                </a:ext>
              </a:extLst>
            </p:cNvPr>
            <p:cNvSpPr/>
            <p:nvPr/>
          </p:nvSpPr>
          <p:spPr>
            <a:xfrm>
              <a:off x="3069916" y="2221015"/>
              <a:ext cx="205051" cy="101209"/>
            </a:xfrm>
            <a:custGeom>
              <a:avLst/>
              <a:gdLst/>
              <a:ahLst/>
              <a:cxnLst/>
              <a:rect l="l" t="t" r="r" b="b"/>
              <a:pathLst>
                <a:path w="9346" h="4613" extrusionOk="0">
                  <a:moveTo>
                    <a:pt x="3573" y="251"/>
                  </a:moveTo>
                  <a:cubicBezTo>
                    <a:pt x="5023" y="488"/>
                    <a:pt x="6432" y="0"/>
                    <a:pt x="7869" y="93"/>
                  </a:cubicBezTo>
                  <a:cubicBezTo>
                    <a:pt x="8159" y="106"/>
                    <a:pt x="8449" y="93"/>
                    <a:pt x="8725" y="185"/>
                  </a:cubicBezTo>
                  <a:cubicBezTo>
                    <a:pt x="9200" y="330"/>
                    <a:pt x="9345" y="633"/>
                    <a:pt x="9147" y="1068"/>
                  </a:cubicBezTo>
                  <a:cubicBezTo>
                    <a:pt x="7685" y="4337"/>
                    <a:pt x="4376" y="4613"/>
                    <a:pt x="2044" y="3493"/>
                  </a:cubicBezTo>
                  <a:cubicBezTo>
                    <a:pt x="1398" y="3189"/>
                    <a:pt x="858" y="2768"/>
                    <a:pt x="396" y="2202"/>
                  </a:cubicBezTo>
                  <a:cubicBezTo>
                    <a:pt x="1" y="1713"/>
                    <a:pt x="120" y="1174"/>
                    <a:pt x="54" y="659"/>
                  </a:cubicBezTo>
                  <a:cubicBezTo>
                    <a:pt x="15" y="436"/>
                    <a:pt x="291" y="409"/>
                    <a:pt x="463" y="395"/>
                  </a:cubicBezTo>
                  <a:cubicBezTo>
                    <a:pt x="1055" y="343"/>
                    <a:pt x="1649" y="290"/>
                    <a:pt x="2255" y="264"/>
                  </a:cubicBezTo>
                  <a:cubicBezTo>
                    <a:pt x="2689" y="237"/>
                    <a:pt x="3138" y="251"/>
                    <a:pt x="3573" y="2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821;p41">
              <a:extLst>
                <a:ext uri="{FF2B5EF4-FFF2-40B4-BE49-F238E27FC236}">
                  <a16:creationId xmlns:a16="http://schemas.microsoft.com/office/drawing/2014/main" id="{B14FB414-CCF4-8A2D-5151-9D22B095B619}"/>
                </a:ext>
              </a:extLst>
            </p:cNvPr>
            <p:cNvSpPr/>
            <p:nvPr/>
          </p:nvSpPr>
          <p:spPr>
            <a:xfrm>
              <a:off x="2918419" y="2178780"/>
              <a:ext cx="83284" cy="86487"/>
            </a:xfrm>
            <a:custGeom>
              <a:avLst/>
              <a:gdLst/>
              <a:ahLst/>
              <a:cxnLst/>
              <a:rect l="l" t="t" r="r" b="b"/>
              <a:pathLst>
                <a:path w="3796" h="3942" extrusionOk="0">
                  <a:moveTo>
                    <a:pt x="3796" y="1793"/>
                  </a:moveTo>
                  <a:cubicBezTo>
                    <a:pt x="3796" y="2584"/>
                    <a:pt x="3282" y="3427"/>
                    <a:pt x="2610" y="3678"/>
                  </a:cubicBezTo>
                  <a:cubicBezTo>
                    <a:pt x="1885" y="3942"/>
                    <a:pt x="1279" y="3717"/>
                    <a:pt x="752" y="3190"/>
                  </a:cubicBezTo>
                  <a:cubicBezTo>
                    <a:pt x="172" y="2610"/>
                    <a:pt x="0" y="1754"/>
                    <a:pt x="316" y="1029"/>
                  </a:cubicBezTo>
                  <a:cubicBezTo>
                    <a:pt x="357" y="911"/>
                    <a:pt x="422" y="805"/>
                    <a:pt x="501" y="700"/>
                  </a:cubicBezTo>
                  <a:cubicBezTo>
                    <a:pt x="923" y="159"/>
                    <a:pt x="1845" y="1"/>
                    <a:pt x="2755" y="291"/>
                  </a:cubicBezTo>
                  <a:cubicBezTo>
                    <a:pt x="3374" y="502"/>
                    <a:pt x="3783" y="1108"/>
                    <a:pt x="3796" y="17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822;p41">
              <a:extLst>
                <a:ext uri="{FF2B5EF4-FFF2-40B4-BE49-F238E27FC236}">
                  <a16:creationId xmlns:a16="http://schemas.microsoft.com/office/drawing/2014/main" id="{D22267C4-8AF7-0845-97B1-A46112637154}"/>
                </a:ext>
              </a:extLst>
            </p:cNvPr>
            <p:cNvSpPr/>
            <p:nvPr/>
          </p:nvSpPr>
          <p:spPr>
            <a:xfrm>
              <a:off x="3338267" y="2171276"/>
              <a:ext cx="77799" cy="78392"/>
            </a:xfrm>
            <a:custGeom>
              <a:avLst/>
              <a:gdLst/>
              <a:ahLst/>
              <a:cxnLst/>
              <a:rect l="l" t="t" r="r" b="b"/>
              <a:pathLst>
                <a:path w="3546" h="3573" extrusionOk="0">
                  <a:moveTo>
                    <a:pt x="3506" y="1766"/>
                  </a:moveTo>
                  <a:cubicBezTo>
                    <a:pt x="3453" y="2755"/>
                    <a:pt x="2689" y="3572"/>
                    <a:pt x="1859" y="3520"/>
                  </a:cubicBezTo>
                  <a:cubicBezTo>
                    <a:pt x="923" y="3467"/>
                    <a:pt x="0" y="2610"/>
                    <a:pt x="26" y="1806"/>
                  </a:cubicBezTo>
                  <a:cubicBezTo>
                    <a:pt x="66" y="738"/>
                    <a:pt x="1002" y="0"/>
                    <a:pt x="2228" y="79"/>
                  </a:cubicBezTo>
                  <a:cubicBezTo>
                    <a:pt x="2978" y="132"/>
                    <a:pt x="3546" y="884"/>
                    <a:pt x="3506" y="17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823;p41">
              <a:extLst>
                <a:ext uri="{FF2B5EF4-FFF2-40B4-BE49-F238E27FC236}">
                  <a16:creationId xmlns:a16="http://schemas.microsoft.com/office/drawing/2014/main" id="{02E16B89-FC54-106E-3DD0-14FBD93A77AD}"/>
                </a:ext>
              </a:extLst>
            </p:cNvPr>
            <p:cNvSpPr/>
            <p:nvPr/>
          </p:nvSpPr>
          <p:spPr>
            <a:xfrm>
              <a:off x="3263385" y="2029587"/>
              <a:ext cx="152110" cy="61037"/>
            </a:xfrm>
            <a:custGeom>
              <a:avLst/>
              <a:gdLst/>
              <a:ahLst/>
              <a:cxnLst/>
              <a:rect l="l" t="t" r="r" b="b"/>
              <a:pathLst>
                <a:path w="6933" h="2782" extrusionOk="0">
                  <a:moveTo>
                    <a:pt x="2253" y="1292"/>
                  </a:moveTo>
                  <a:cubicBezTo>
                    <a:pt x="2543" y="1318"/>
                    <a:pt x="2821" y="1332"/>
                    <a:pt x="3110" y="1359"/>
                  </a:cubicBezTo>
                  <a:cubicBezTo>
                    <a:pt x="4007" y="1411"/>
                    <a:pt x="4810" y="1187"/>
                    <a:pt x="5443" y="501"/>
                  </a:cubicBezTo>
                  <a:cubicBezTo>
                    <a:pt x="5574" y="370"/>
                    <a:pt x="5720" y="264"/>
                    <a:pt x="5878" y="172"/>
                  </a:cubicBezTo>
                  <a:cubicBezTo>
                    <a:pt x="6154" y="14"/>
                    <a:pt x="6432" y="1"/>
                    <a:pt x="6669" y="238"/>
                  </a:cubicBezTo>
                  <a:cubicBezTo>
                    <a:pt x="6932" y="501"/>
                    <a:pt x="6919" y="818"/>
                    <a:pt x="6695" y="1081"/>
                  </a:cubicBezTo>
                  <a:cubicBezTo>
                    <a:pt x="6089" y="1859"/>
                    <a:pt x="5325" y="2478"/>
                    <a:pt x="4336" y="2624"/>
                  </a:cubicBezTo>
                  <a:cubicBezTo>
                    <a:pt x="3242" y="2782"/>
                    <a:pt x="2148" y="2689"/>
                    <a:pt x="1067" y="2413"/>
                  </a:cubicBezTo>
                  <a:cubicBezTo>
                    <a:pt x="923" y="2373"/>
                    <a:pt x="765" y="2320"/>
                    <a:pt x="633" y="2241"/>
                  </a:cubicBezTo>
                  <a:cubicBezTo>
                    <a:pt x="369" y="2097"/>
                    <a:pt x="0" y="1991"/>
                    <a:pt x="79" y="1582"/>
                  </a:cubicBezTo>
                  <a:cubicBezTo>
                    <a:pt x="171" y="1187"/>
                    <a:pt x="540" y="1213"/>
                    <a:pt x="844" y="1213"/>
                  </a:cubicBezTo>
                  <a:cubicBezTo>
                    <a:pt x="1318" y="1227"/>
                    <a:pt x="1779" y="1266"/>
                    <a:pt x="2253" y="12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24;p41">
              <a:extLst>
                <a:ext uri="{FF2B5EF4-FFF2-40B4-BE49-F238E27FC236}">
                  <a16:creationId xmlns:a16="http://schemas.microsoft.com/office/drawing/2014/main" id="{652F47E3-5531-9BDE-4217-19E33EB1BE36}"/>
                </a:ext>
              </a:extLst>
            </p:cNvPr>
            <p:cNvSpPr/>
            <p:nvPr/>
          </p:nvSpPr>
          <p:spPr>
            <a:xfrm>
              <a:off x="3145413" y="2033053"/>
              <a:ext cx="65930" cy="133922"/>
            </a:xfrm>
            <a:custGeom>
              <a:avLst/>
              <a:gdLst/>
              <a:ahLst/>
              <a:cxnLst/>
              <a:rect l="l" t="t" r="r" b="b"/>
              <a:pathLst>
                <a:path w="3005" h="6104" extrusionOk="0">
                  <a:moveTo>
                    <a:pt x="2926" y="4469"/>
                  </a:moveTo>
                  <a:cubicBezTo>
                    <a:pt x="3005" y="5471"/>
                    <a:pt x="2768" y="5787"/>
                    <a:pt x="1793" y="5958"/>
                  </a:cubicBezTo>
                  <a:cubicBezTo>
                    <a:pt x="1397" y="6010"/>
                    <a:pt x="1014" y="6103"/>
                    <a:pt x="619" y="6024"/>
                  </a:cubicBezTo>
                  <a:cubicBezTo>
                    <a:pt x="316" y="5958"/>
                    <a:pt x="53" y="5852"/>
                    <a:pt x="27" y="5497"/>
                  </a:cubicBezTo>
                  <a:cubicBezTo>
                    <a:pt x="0" y="5154"/>
                    <a:pt x="250" y="5009"/>
                    <a:pt x="540" y="4903"/>
                  </a:cubicBezTo>
                  <a:cubicBezTo>
                    <a:pt x="633" y="4877"/>
                    <a:pt x="751" y="4864"/>
                    <a:pt x="844" y="4851"/>
                  </a:cubicBezTo>
                  <a:cubicBezTo>
                    <a:pt x="1793" y="4719"/>
                    <a:pt x="1805" y="4719"/>
                    <a:pt x="1740" y="3731"/>
                  </a:cubicBezTo>
                  <a:cubicBezTo>
                    <a:pt x="1700" y="3019"/>
                    <a:pt x="1647" y="2320"/>
                    <a:pt x="1608" y="1622"/>
                  </a:cubicBezTo>
                  <a:cubicBezTo>
                    <a:pt x="1582" y="1201"/>
                    <a:pt x="1568" y="791"/>
                    <a:pt x="1687" y="370"/>
                  </a:cubicBezTo>
                  <a:cubicBezTo>
                    <a:pt x="1740" y="199"/>
                    <a:pt x="1805" y="14"/>
                    <a:pt x="2030" y="14"/>
                  </a:cubicBezTo>
                  <a:cubicBezTo>
                    <a:pt x="2253" y="1"/>
                    <a:pt x="2320" y="185"/>
                    <a:pt x="2372" y="370"/>
                  </a:cubicBezTo>
                  <a:cubicBezTo>
                    <a:pt x="2425" y="542"/>
                    <a:pt x="2478" y="726"/>
                    <a:pt x="2504" y="897"/>
                  </a:cubicBezTo>
                  <a:cubicBezTo>
                    <a:pt x="2728" y="2083"/>
                    <a:pt x="2859" y="3269"/>
                    <a:pt x="2926" y="44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825;p41">
              <a:extLst>
                <a:ext uri="{FF2B5EF4-FFF2-40B4-BE49-F238E27FC236}">
                  <a16:creationId xmlns:a16="http://schemas.microsoft.com/office/drawing/2014/main" id="{3F94F07E-1644-511F-DF2C-1E0C93DDD25F}"/>
                </a:ext>
              </a:extLst>
            </p:cNvPr>
            <p:cNvSpPr/>
            <p:nvPr/>
          </p:nvSpPr>
          <p:spPr>
            <a:xfrm>
              <a:off x="2965547" y="2058504"/>
              <a:ext cx="140262" cy="45701"/>
            </a:xfrm>
            <a:custGeom>
              <a:avLst/>
              <a:gdLst/>
              <a:ahLst/>
              <a:cxnLst/>
              <a:rect l="l" t="t" r="r" b="b"/>
              <a:pathLst>
                <a:path w="6393" h="2083" extrusionOk="0">
                  <a:moveTo>
                    <a:pt x="2781" y="2044"/>
                  </a:moveTo>
                  <a:cubicBezTo>
                    <a:pt x="2307" y="2004"/>
                    <a:pt x="1463" y="1872"/>
                    <a:pt x="713" y="1385"/>
                  </a:cubicBezTo>
                  <a:cubicBezTo>
                    <a:pt x="502" y="1239"/>
                    <a:pt x="291" y="1095"/>
                    <a:pt x="159" y="844"/>
                  </a:cubicBezTo>
                  <a:cubicBezTo>
                    <a:pt x="80" y="686"/>
                    <a:pt x="1" y="515"/>
                    <a:pt x="145" y="343"/>
                  </a:cubicBezTo>
                  <a:cubicBezTo>
                    <a:pt x="291" y="172"/>
                    <a:pt x="475" y="211"/>
                    <a:pt x="646" y="290"/>
                  </a:cubicBezTo>
                  <a:cubicBezTo>
                    <a:pt x="1068" y="489"/>
                    <a:pt x="1503" y="647"/>
                    <a:pt x="1964" y="738"/>
                  </a:cubicBezTo>
                  <a:cubicBezTo>
                    <a:pt x="2887" y="937"/>
                    <a:pt x="3770" y="884"/>
                    <a:pt x="4626" y="449"/>
                  </a:cubicBezTo>
                  <a:cubicBezTo>
                    <a:pt x="4851" y="330"/>
                    <a:pt x="5101" y="238"/>
                    <a:pt x="5338" y="146"/>
                  </a:cubicBezTo>
                  <a:cubicBezTo>
                    <a:pt x="5773" y="0"/>
                    <a:pt x="6076" y="80"/>
                    <a:pt x="6234" y="369"/>
                  </a:cubicBezTo>
                  <a:cubicBezTo>
                    <a:pt x="6392" y="659"/>
                    <a:pt x="6287" y="1016"/>
                    <a:pt x="5891" y="1213"/>
                  </a:cubicBezTo>
                  <a:cubicBezTo>
                    <a:pt x="5035" y="1648"/>
                    <a:pt x="4178" y="2083"/>
                    <a:pt x="2781" y="20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26;p41">
              <a:extLst>
                <a:ext uri="{FF2B5EF4-FFF2-40B4-BE49-F238E27FC236}">
                  <a16:creationId xmlns:a16="http://schemas.microsoft.com/office/drawing/2014/main" id="{CFA315CD-FAC4-AEA7-D754-E6C58E58925D}"/>
                </a:ext>
              </a:extLst>
            </p:cNvPr>
            <p:cNvSpPr/>
            <p:nvPr/>
          </p:nvSpPr>
          <p:spPr>
            <a:xfrm>
              <a:off x="3540665" y="1987089"/>
              <a:ext cx="21128" cy="43090"/>
            </a:xfrm>
            <a:custGeom>
              <a:avLst/>
              <a:gdLst/>
              <a:ahLst/>
              <a:cxnLst/>
              <a:rect l="l" t="t" r="r" b="b"/>
              <a:pathLst>
                <a:path w="963" h="1964" extrusionOk="0">
                  <a:moveTo>
                    <a:pt x="14" y="910"/>
                  </a:moveTo>
                  <a:cubicBezTo>
                    <a:pt x="27" y="804"/>
                    <a:pt x="53" y="607"/>
                    <a:pt x="93" y="396"/>
                  </a:cubicBezTo>
                  <a:cubicBezTo>
                    <a:pt x="146" y="185"/>
                    <a:pt x="238" y="1"/>
                    <a:pt x="515" y="27"/>
                  </a:cubicBezTo>
                  <a:cubicBezTo>
                    <a:pt x="738" y="53"/>
                    <a:pt x="897" y="212"/>
                    <a:pt x="923" y="435"/>
                  </a:cubicBezTo>
                  <a:cubicBezTo>
                    <a:pt x="949" y="818"/>
                    <a:pt x="963" y="1213"/>
                    <a:pt x="844" y="1595"/>
                  </a:cubicBezTo>
                  <a:cubicBezTo>
                    <a:pt x="778" y="1819"/>
                    <a:pt x="620" y="1964"/>
                    <a:pt x="383" y="1911"/>
                  </a:cubicBezTo>
                  <a:cubicBezTo>
                    <a:pt x="158" y="1872"/>
                    <a:pt x="27" y="1714"/>
                    <a:pt x="14" y="1477"/>
                  </a:cubicBezTo>
                  <a:cubicBezTo>
                    <a:pt x="0" y="1331"/>
                    <a:pt x="14" y="1173"/>
                    <a:pt x="14" y="91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827;p41">
              <a:extLst>
                <a:ext uri="{FF2B5EF4-FFF2-40B4-BE49-F238E27FC236}">
                  <a16:creationId xmlns:a16="http://schemas.microsoft.com/office/drawing/2014/main" id="{C9AA5D8D-6F1E-1143-3E61-A6235D5F4D90}"/>
                </a:ext>
              </a:extLst>
            </p:cNvPr>
            <p:cNvSpPr/>
            <p:nvPr/>
          </p:nvSpPr>
          <p:spPr>
            <a:xfrm>
              <a:off x="2787129" y="1997510"/>
              <a:ext cx="15073" cy="26306"/>
            </a:xfrm>
            <a:custGeom>
              <a:avLst/>
              <a:gdLst/>
              <a:ahLst/>
              <a:cxnLst/>
              <a:rect l="l" t="t" r="r" b="b"/>
              <a:pathLst>
                <a:path w="687" h="1199" extrusionOk="0">
                  <a:moveTo>
                    <a:pt x="27" y="435"/>
                  </a:moveTo>
                  <a:cubicBezTo>
                    <a:pt x="54" y="264"/>
                    <a:pt x="1" y="106"/>
                    <a:pt x="146" y="53"/>
                  </a:cubicBezTo>
                  <a:cubicBezTo>
                    <a:pt x="317" y="0"/>
                    <a:pt x="384" y="145"/>
                    <a:pt x="423" y="264"/>
                  </a:cubicBezTo>
                  <a:cubicBezTo>
                    <a:pt x="515" y="475"/>
                    <a:pt x="594" y="686"/>
                    <a:pt x="647" y="909"/>
                  </a:cubicBezTo>
                  <a:cubicBezTo>
                    <a:pt x="686" y="1055"/>
                    <a:pt x="581" y="1160"/>
                    <a:pt x="436" y="1186"/>
                  </a:cubicBezTo>
                  <a:cubicBezTo>
                    <a:pt x="331" y="1199"/>
                    <a:pt x="225" y="1146"/>
                    <a:pt x="185" y="1055"/>
                  </a:cubicBezTo>
                  <a:cubicBezTo>
                    <a:pt x="106" y="844"/>
                    <a:pt x="67" y="606"/>
                    <a:pt x="27" y="435"/>
                  </a:cubicBezTo>
                  <a:close/>
                </a:path>
              </a:pathLst>
            </a:custGeom>
            <a:solidFill>
              <a:srgbClr val="1F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828;p41">
              <a:extLst>
                <a:ext uri="{FF2B5EF4-FFF2-40B4-BE49-F238E27FC236}">
                  <a16:creationId xmlns:a16="http://schemas.microsoft.com/office/drawing/2014/main" id="{B240FF66-162C-6FCF-A48F-60DE85CD6BAF}"/>
                </a:ext>
              </a:extLst>
            </p:cNvPr>
            <p:cNvSpPr/>
            <p:nvPr/>
          </p:nvSpPr>
          <p:spPr>
            <a:xfrm>
              <a:off x="2910609" y="2498010"/>
              <a:ext cx="80103" cy="102679"/>
            </a:xfrm>
            <a:custGeom>
              <a:avLst/>
              <a:gdLst/>
              <a:ahLst/>
              <a:cxnLst/>
              <a:rect l="l" t="t" r="r" b="b"/>
              <a:pathLst>
                <a:path w="3651" h="4680" extrusionOk="0">
                  <a:moveTo>
                    <a:pt x="3638" y="3216"/>
                  </a:moveTo>
                  <a:cubicBezTo>
                    <a:pt x="3651" y="3743"/>
                    <a:pt x="3533" y="4205"/>
                    <a:pt x="3058" y="4442"/>
                  </a:cubicBezTo>
                  <a:cubicBezTo>
                    <a:pt x="2584" y="4680"/>
                    <a:pt x="2136" y="4508"/>
                    <a:pt x="1753" y="4192"/>
                  </a:cubicBezTo>
                  <a:cubicBezTo>
                    <a:pt x="936" y="3506"/>
                    <a:pt x="383" y="2636"/>
                    <a:pt x="66" y="1608"/>
                  </a:cubicBezTo>
                  <a:cubicBezTo>
                    <a:pt x="13" y="1450"/>
                    <a:pt x="1" y="1253"/>
                    <a:pt x="13" y="1069"/>
                  </a:cubicBezTo>
                  <a:cubicBezTo>
                    <a:pt x="54" y="370"/>
                    <a:pt x="567" y="1"/>
                    <a:pt x="1252" y="159"/>
                  </a:cubicBezTo>
                  <a:cubicBezTo>
                    <a:pt x="2623" y="475"/>
                    <a:pt x="3651" y="1793"/>
                    <a:pt x="3638" y="32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29;p41">
              <a:extLst>
                <a:ext uri="{FF2B5EF4-FFF2-40B4-BE49-F238E27FC236}">
                  <a16:creationId xmlns:a16="http://schemas.microsoft.com/office/drawing/2014/main" id="{86AFA58D-920B-B4AA-6169-8F07ACC84281}"/>
                </a:ext>
              </a:extLst>
            </p:cNvPr>
            <p:cNvSpPr/>
            <p:nvPr/>
          </p:nvSpPr>
          <p:spPr>
            <a:xfrm>
              <a:off x="3055765" y="2585924"/>
              <a:ext cx="73170" cy="101802"/>
            </a:xfrm>
            <a:custGeom>
              <a:avLst/>
              <a:gdLst/>
              <a:ahLst/>
              <a:cxnLst/>
              <a:rect l="l" t="t" r="r" b="b"/>
              <a:pathLst>
                <a:path w="3335" h="4640" extrusionOk="0">
                  <a:moveTo>
                    <a:pt x="3322" y="3321"/>
                  </a:moveTo>
                  <a:cubicBezTo>
                    <a:pt x="3322" y="3783"/>
                    <a:pt x="3216" y="4205"/>
                    <a:pt x="2742" y="4416"/>
                  </a:cubicBezTo>
                  <a:cubicBezTo>
                    <a:pt x="2280" y="4639"/>
                    <a:pt x="1872" y="4455"/>
                    <a:pt x="1529" y="4138"/>
                  </a:cubicBezTo>
                  <a:cubicBezTo>
                    <a:pt x="778" y="3453"/>
                    <a:pt x="277" y="2623"/>
                    <a:pt x="92" y="1608"/>
                  </a:cubicBezTo>
                  <a:cubicBezTo>
                    <a:pt x="1" y="1094"/>
                    <a:pt x="92" y="606"/>
                    <a:pt x="567" y="304"/>
                  </a:cubicBezTo>
                  <a:cubicBezTo>
                    <a:pt x="1055" y="0"/>
                    <a:pt x="1516" y="158"/>
                    <a:pt x="1951" y="462"/>
                  </a:cubicBezTo>
                  <a:cubicBezTo>
                    <a:pt x="2716" y="1002"/>
                    <a:pt x="3334" y="2267"/>
                    <a:pt x="3322" y="33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30;p41">
              <a:extLst>
                <a:ext uri="{FF2B5EF4-FFF2-40B4-BE49-F238E27FC236}">
                  <a16:creationId xmlns:a16="http://schemas.microsoft.com/office/drawing/2014/main" id="{AABB66A3-0C3B-ACE4-0B41-87087763D1E8}"/>
                </a:ext>
              </a:extLst>
            </p:cNvPr>
            <p:cNvSpPr/>
            <p:nvPr/>
          </p:nvSpPr>
          <p:spPr>
            <a:xfrm>
              <a:off x="3360229" y="2411565"/>
              <a:ext cx="66522" cy="87036"/>
            </a:xfrm>
            <a:custGeom>
              <a:avLst/>
              <a:gdLst/>
              <a:ahLst/>
              <a:cxnLst/>
              <a:rect l="l" t="t" r="r" b="b"/>
              <a:pathLst>
                <a:path w="3032" h="3967" extrusionOk="0">
                  <a:moveTo>
                    <a:pt x="3019" y="2742"/>
                  </a:moveTo>
                  <a:cubicBezTo>
                    <a:pt x="2979" y="3124"/>
                    <a:pt x="2887" y="3519"/>
                    <a:pt x="2452" y="3743"/>
                  </a:cubicBezTo>
                  <a:cubicBezTo>
                    <a:pt x="2018" y="3967"/>
                    <a:pt x="1635" y="3796"/>
                    <a:pt x="1306" y="3533"/>
                  </a:cubicBezTo>
                  <a:cubicBezTo>
                    <a:pt x="554" y="2965"/>
                    <a:pt x="252" y="2109"/>
                    <a:pt x="120" y="1239"/>
                  </a:cubicBezTo>
                  <a:cubicBezTo>
                    <a:pt x="1" y="475"/>
                    <a:pt x="752" y="1"/>
                    <a:pt x="1477" y="317"/>
                  </a:cubicBezTo>
                  <a:cubicBezTo>
                    <a:pt x="2294" y="660"/>
                    <a:pt x="3032" y="1806"/>
                    <a:pt x="3019" y="27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31;p41">
              <a:extLst>
                <a:ext uri="{FF2B5EF4-FFF2-40B4-BE49-F238E27FC236}">
                  <a16:creationId xmlns:a16="http://schemas.microsoft.com/office/drawing/2014/main" id="{C2A1FA7C-2FDC-AEA7-9FDA-CD7837CA67F1}"/>
                </a:ext>
              </a:extLst>
            </p:cNvPr>
            <p:cNvSpPr/>
            <p:nvPr/>
          </p:nvSpPr>
          <p:spPr>
            <a:xfrm>
              <a:off x="3207854" y="2602116"/>
              <a:ext cx="67970" cy="84754"/>
            </a:xfrm>
            <a:custGeom>
              <a:avLst/>
              <a:gdLst/>
              <a:ahLst/>
              <a:cxnLst/>
              <a:rect l="l" t="t" r="r" b="b"/>
              <a:pathLst>
                <a:path w="3098" h="3863" extrusionOk="0">
                  <a:moveTo>
                    <a:pt x="3085" y="2412"/>
                  </a:moveTo>
                  <a:cubicBezTo>
                    <a:pt x="3097" y="3361"/>
                    <a:pt x="2307" y="3862"/>
                    <a:pt x="1503" y="3400"/>
                  </a:cubicBezTo>
                  <a:cubicBezTo>
                    <a:pt x="672" y="2926"/>
                    <a:pt x="224" y="2175"/>
                    <a:pt x="106" y="1253"/>
                  </a:cubicBezTo>
                  <a:cubicBezTo>
                    <a:pt x="1" y="409"/>
                    <a:pt x="581" y="0"/>
                    <a:pt x="1398" y="290"/>
                  </a:cubicBezTo>
                  <a:cubicBezTo>
                    <a:pt x="2399" y="659"/>
                    <a:pt x="3071" y="1490"/>
                    <a:pt x="3085" y="24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832;p41">
              <a:extLst>
                <a:ext uri="{FF2B5EF4-FFF2-40B4-BE49-F238E27FC236}">
                  <a16:creationId xmlns:a16="http://schemas.microsoft.com/office/drawing/2014/main" id="{A3EBAC4E-BA49-789A-A52A-BB33210AF1A5}"/>
                </a:ext>
              </a:extLst>
            </p:cNvPr>
            <p:cNvSpPr/>
            <p:nvPr/>
          </p:nvSpPr>
          <p:spPr>
            <a:xfrm>
              <a:off x="3451324" y="2537063"/>
              <a:ext cx="69989" cy="77207"/>
            </a:xfrm>
            <a:custGeom>
              <a:avLst/>
              <a:gdLst/>
              <a:ahLst/>
              <a:cxnLst/>
              <a:rect l="l" t="t" r="r" b="b"/>
              <a:pathLst>
                <a:path w="3190" h="3519" extrusionOk="0">
                  <a:moveTo>
                    <a:pt x="897" y="13"/>
                  </a:moveTo>
                  <a:cubicBezTo>
                    <a:pt x="1964" y="13"/>
                    <a:pt x="3190" y="1555"/>
                    <a:pt x="2979" y="2610"/>
                  </a:cubicBezTo>
                  <a:cubicBezTo>
                    <a:pt x="2860" y="3202"/>
                    <a:pt x="2280" y="3519"/>
                    <a:pt x="1740" y="3242"/>
                  </a:cubicBezTo>
                  <a:cubicBezTo>
                    <a:pt x="844" y="2768"/>
                    <a:pt x="264" y="2016"/>
                    <a:pt x="92" y="1015"/>
                  </a:cubicBezTo>
                  <a:cubicBezTo>
                    <a:pt x="1" y="408"/>
                    <a:pt x="370" y="0"/>
                    <a:pt x="897"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833;p41">
              <a:extLst>
                <a:ext uri="{FF2B5EF4-FFF2-40B4-BE49-F238E27FC236}">
                  <a16:creationId xmlns:a16="http://schemas.microsoft.com/office/drawing/2014/main" id="{20837D8A-1E00-8922-FA05-F21C2D96D309}"/>
                </a:ext>
              </a:extLst>
            </p:cNvPr>
            <p:cNvSpPr/>
            <p:nvPr/>
          </p:nvSpPr>
          <p:spPr>
            <a:xfrm>
              <a:off x="3352703" y="2637966"/>
              <a:ext cx="61915" cy="76922"/>
            </a:xfrm>
            <a:custGeom>
              <a:avLst/>
              <a:gdLst/>
              <a:ahLst/>
              <a:cxnLst/>
              <a:rect l="l" t="t" r="r" b="b"/>
              <a:pathLst>
                <a:path w="2822" h="3506" extrusionOk="0">
                  <a:moveTo>
                    <a:pt x="2795" y="2214"/>
                  </a:moveTo>
                  <a:cubicBezTo>
                    <a:pt x="2821" y="2755"/>
                    <a:pt x="2716" y="3084"/>
                    <a:pt x="2361" y="3295"/>
                  </a:cubicBezTo>
                  <a:cubicBezTo>
                    <a:pt x="1992" y="3506"/>
                    <a:pt x="1649" y="3388"/>
                    <a:pt x="1345" y="3163"/>
                  </a:cubicBezTo>
                  <a:cubicBezTo>
                    <a:pt x="739" y="2715"/>
                    <a:pt x="331" y="2109"/>
                    <a:pt x="120" y="1397"/>
                  </a:cubicBezTo>
                  <a:cubicBezTo>
                    <a:pt x="1" y="976"/>
                    <a:pt x="27" y="554"/>
                    <a:pt x="436" y="278"/>
                  </a:cubicBezTo>
                  <a:cubicBezTo>
                    <a:pt x="832" y="0"/>
                    <a:pt x="1227" y="119"/>
                    <a:pt x="1596" y="369"/>
                  </a:cubicBezTo>
                  <a:cubicBezTo>
                    <a:pt x="2268" y="870"/>
                    <a:pt x="2730" y="1503"/>
                    <a:pt x="2795" y="22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90424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76"/>
        <p:cNvGrpSpPr/>
        <p:nvPr/>
      </p:nvGrpSpPr>
      <p:grpSpPr>
        <a:xfrm>
          <a:off x="0" y="0"/>
          <a:ext cx="0" cy="0"/>
          <a:chOff x="0" y="0"/>
          <a:chExt cx="0" cy="0"/>
        </a:xfrm>
      </p:grpSpPr>
      <p:sp>
        <p:nvSpPr>
          <p:cNvPr id="6277" name="Google Shape;6277;p37"/>
          <p:cNvSpPr txBox="1">
            <a:spLocks noGrp="1"/>
          </p:cNvSpPr>
          <p:nvPr>
            <p:ph type="title"/>
          </p:nvPr>
        </p:nvSpPr>
        <p:spPr>
          <a:xfrm>
            <a:off x="925600" y="1846800"/>
            <a:ext cx="5067600" cy="1449900"/>
          </a:xfrm>
          <a:prstGeom prst="rect">
            <a:avLst/>
          </a:prstGeom>
        </p:spPr>
        <p:txBody>
          <a:bodyPr spcFirstLastPara="1" wrap="square" lIns="91425" tIns="91425" rIns="91425" bIns="91425" anchor="ctr" anchorCtr="0">
            <a:noAutofit/>
          </a:bodyPr>
          <a:lstStyle/>
          <a:p>
            <a:r>
              <a:rPr lang="en-US" sz="2400" b="1" i="0" u="none" strike="noStrike" dirty="0">
                <a:solidFill>
                  <a:srgbClr val="231F20"/>
                </a:solidFill>
                <a:effectLst/>
                <a:latin typeface="Proxima Nova" panose="02000506030000020004" pitchFamily="2" charset="0"/>
              </a:rPr>
              <a:t>Types of wounds not suitable for VAC ?</a:t>
            </a:r>
            <a:endParaRPr sz="6000" dirty="0"/>
          </a:p>
        </p:txBody>
      </p:sp>
      <p:sp>
        <p:nvSpPr>
          <p:cNvPr id="6278" name="Google Shape;6278;p37"/>
          <p:cNvSpPr txBox="1">
            <a:spLocks noGrp="1"/>
          </p:cNvSpPr>
          <p:nvPr>
            <p:ph type="title" idx="2"/>
          </p:nvPr>
        </p:nvSpPr>
        <p:spPr>
          <a:xfrm>
            <a:off x="925600" y="809150"/>
            <a:ext cx="1641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sp>
        <p:nvSpPr>
          <p:cNvPr id="6280" name="Google Shape;6280;p3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2" name="Google Shape;6282;p37"/>
          <p:cNvGrpSpPr/>
          <p:nvPr/>
        </p:nvGrpSpPr>
        <p:grpSpPr>
          <a:xfrm>
            <a:off x="6189673" y="1307900"/>
            <a:ext cx="1782929" cy="2371056"/>
            <a:chOff x="4399775" y="1390375"/>
            <a:chExt cx="2164800" cy="2878893"/>
          </a:xfrm>
        </p:grpSpPr>
        <p:sp>
          <p:nvSpPr>
            <p:cNvPr id="6283" name="Google Shape;6283;p37"/>
            <p:cNvSpPr/>
            <p:nvPr/>
          </p:nvSpPr>
          <p:spPr>
            <a:xfrm>
              <a:off x="4695025" y="1889851"/>
              <a:ext cx="1578947" cy="2018852"/>
            </a:xfrm>
            <a:custGeom>
              <a:avLst/>
              <a:gdLst/>
              <a:ahLst/>
              <a:cxnLst/>
              <a:rect l="l" t="t" r="r" b="b"/>
              <a:pathLst>
                <a:path w="18370" h="23488" extrusionOk="0">
                  <a:moveTo>
                    <a:pt x="1670" y="22819"/>
                  </a:moveTo>
                  <a:cubicBezTo>
                    <a:pt x="1643" y="22659"/>
                    <a:pt x="1670" y="22512"/>
                    <a:pt x="1616" y="22392"/>
                  </a:cubicBezTo>
                  <a:cubicBezTo>
                    <a:pt x="1322" y="21804"/>
                    <a:pt x="1389" y="21176"/>
                    <a:pt x="1376" y="20548"/>
                  </a:cubicBezTo>
                  <a:cubicBezTo>
                    <a:pt x="1376" y="20388"/>
                    <a:pt x="1416" y="20214"/>
                    <a:pt x="1349" y="20067"/>
                  </a:cubicBezTo>
                  <a:cubicBezTo>
                    <a:pt x="1082" y="19413"/>
                    <a:pt x="1189" y="18731"/>
                    <a:pt x="1176" y="18050"/>
                  </a:cubicBezTo>
                  <a:cubicBezTo>
                    <a:pt x="1162" y="17569"/>
                    <a:pt x="1176" y="17088"/>
                    <a:pt x="1002" y="16607"/>
                  </a:cubicBezTo>
                  <a:cubicBezTo>
                    <a:pt x="895" y="16313"/>
                    <a:pt x="935" y="15966"/>
                    <a:pt x="935" y="15631"/>
                  </a:cubicBezTo>
                  <a:cubicBezTo>
                    <a:pt x="921" y="15097"/>
                    <a:pt x="948" y="14550"/>
                    <a:pt x="761" y="14015"/>
                  </a:cubicBezTo>
                  <a:cubicBezTo>
                    <a:pt x="695" y="13828"/>
                    <a:pt x="708" y="13588"/>
                    <a:pt x="708" y="13374"/>
                  </a:cubicBezTo>
                  <a:cubicBezTo>
                    <a:pt x="695" y="12692"/>
                    <a:pt x="695" y="12011"/>
                    <a:pt x="708" y="11329"/>
                  </a:cubicBezTo>
                  <a:cubicBezTo>
                    <a:pt x="708" y="10902"/>
                    <a:pt x="695" y="10474"/>
                    <a:pt x="547" y="10047"/>
                  </a:cubicBezTo>
                  <a:cubicBezTo>
                    <a:pt x="481" y="9820"/>
                    <a:pt x="494" y="9566"/>
                    <a:pt x="481" y="9313"/>
                  </a:cubicBezTo>
                  <a:cubicBezTo>
                    <a:pt x="440" y="8858"/>
                    <a:pt x="440" y="8390"/>
                    <a:pt x="360" y="7936"/>
                  </a:cubicBezTo>
                  <a:cubicBezTo>
                    <a:pt x="280" y="7375"/>
                    <a:pt x="227" y="6801"/>
                    <a:pt x="227" y="6226"/>
                  </a:cubicBezTo>
                  <a:cubicBezTo>
                    <a:pt x="241" y="6039"/>
                    <a:pt x="241" y="5839"/>
                    <a:pt x="173" y="5665"/>
                  </a:cubicBezTo>
                  <a:cubicBezTo>
                    <a:pt x="0" y="5184"/>
                    <a:pt x="27" y="4703"/>
                    <a:pt x="27" y="4209"/>
                  </a:cubicBezTo>
                  <a:lnTo>
                    <a:pt x="27" y="1390"/>
                  </a:lnTo>
                  <a:cubicBezTo>
                    <a:pt x="173" y="1323"/>
                    <a:pt x="307" y="1256"/>
                    <a:pt x="454" y="1203"/>
                  </a:cubicBezTo>
                  <a:cubicBezTo>
                    <a:pt x="601" y="1136"/>
                    <a:pt x="748" y="1069"/>
                    <a:pt x="921" y="989"/>
                  </a:cubicBezTo>
                  <a:cubicBezTo>
                    <a:pt x="1002" y="1069"/>
                    <a:pt x="1082" y="1136"/>
                    <a:pt x="1135" y="1216"/>
                  </a:cubicBezTo>
                  <a:cubicBezTo>
                    <a:pt x="1336" y="1603"/>
                    <a:pt x="1657" y="1724"/>
                    <a:pt x="2084" y="1724"/>
                  </a:cubicBezTo>
                  <a:cubicBezTo>
                    <a:pt x="3313" y="1710"/>
                    <a:pt x="4529" y="1724"/>
                    <a:pt x="5758" y="1724"/>
                  </a:cubicBezTo>
                  <a:cubicBezTo>
                    <a:pt x="5918" y="1724"/>
                    <a:pt x="6105" y="1737"/>
                    <a:pt x="6239" y="1684"/>
                  </a:cubicBezTo>
                  <a:cubicBezTo>
                    <a:pt x="6760" y="1457"/>
                    <a:pt x="7307" y="1510"/>
                    <a:pt x="7856" y="1496"/>
                  </a:cubicBezTo>
                  <a:cubicBezTo>
                    <a:pt x="8043" y="1496"/>
                    <a:pt x="8230" y="1457"/>
                    <a:pt x="8417" y="1430"/>
                  </a:cubicBezTo>
                  <a:cubicBezTo>
                    <a:pt x="8684" y="1390"/>
                    <a:pt x="8951" y="1336"/>
                    <a:pt x="9205" y="1297"/>
                  </a:cubicBezTo>
                  <a:cubicBezTo>
                    <a:pt x="9338" y="1283"/>
                    <a:pt x="9499" y="1309"/>
                    <a:pt x="9619" y="1243"/>
                  </a:cubicBezTo>
                  <a:cubicBezTo>
                    <a:pt x="10127" y="989"/>
                    <a:pt x="10674" y="1042"/>
                    <a:pt x="11209" y="1042"/>
                  </a:cubicBezTo>
                  <a:cubicBezTo>
                    <a:pt x="11543" y="1042"/>
                    <a:pt x="11864" y="1042"/>
                    <a:pt x="12171" y="896"/>
                  </a:cubicBezTo>
                  <a:cubicBezTo>
                    <a:pt x="12318" y="828"/>
                    <a:pt x="12491" y="842"/>
                    <a:pt x="12651" y="842"/>
                  </a:cubicBezTo>
                  <a:cubicBezTo>
                    <a:pt x="12959" y="828"/>
                    <a:pt x="13253" y="842"/>
                    <a:pt x="13547" y="842"/>
                  </a:cubicBezTo>
                  <a:cubicBezTo>
                    <a:pt x="14201" y="828"/>
                    <a:pt x="14201" y="828"/>
                    <a:pt x="14562" y="187"/>
                  </a:cubicBezTo>
                  <a:cubicBezTo>
                    <a:pt x="15136" y="214"/>
                    <a:pt x="15778" y="0"/>
                    <a:pt x="16353" y="481"/>
                  </a:cubicBezTo>
                  <a:cubicBezTo>
                    <a:pt x="16366" y="748"/>
                    <a:pt x="16366" y="1016"/>
                    <a:pt x="16379" y="1283"/>
                  </a:cubicBezTo>
                  <a:cubicBezTo>
                    <a:pt x="16379" y="1684"/>
                    <a:pt x="16392" y="2084"/>
                    <a:pt x="16513" y="2485"/>
                  </a:cubicBezTo>
                  <a:cubicBezTo>
                    <a:pt x="16620" y="2806"/>
                    <a:pt x="16579" y="3180"/>
                    <a:pt x="16579" y="3541"/>
                  </a:cubicBezTo>
                  <a:cubicBezTo>
                    <a:pt x="16579" y="3955"/>
                    <a:pt x="16579" y="4356"/>
                    <a:pt x="16754" y="4744"/>
                  </a:cubicBezTo>
                  <a:cubicBezTo>
                    <a:pt x="16807" y="4890"/>
                    <a:pt x="16807" y="5064"/>
                    <a:pt x="16820" y="5224"/>
                  </a:cubicBezTo>
                  <a:cubicBezTo>
                    <a:pt x="16847" y="5385"/>
                    <a:pt x="16807" y="5558"/>
                    <a:pt x="16860" y="5705"/>
                  </a:cubicBezTo>
                  <a:cubicBezTo>
                    <a:pt x="17101" y="6279"/>
                    <a:pt x="17021" y="6881"/>
                    <a:pt x="17034" y="7482"/>
                  </a:cubicBezTo>
                  <a:cubicBezTo>
                    <a:pt x="17034" y="7829"/>
                    <a:pt x="17021" y="8177"/>
                    <a:pt x="17167" y="8524"/>
                  </a:cubicBezTo>
                  <a:cubicBezTo>
                    <a:pt x="17247" y="8684"/>
                    <a:pt x="17221" y="8898"/>
                    <a:pt x="17247" y="9085"/>
                  </a:cubicBezTo>
                  <a:cubicBezTo>
                    <a:pt x="17261" y="9245"/>
                    <a:pt x="17247" y="9420"/>
                    <a:pt x="17301" y="9566"/>
                  </a:cubicBezTo>
                  <a:cubicBezTo>
                    <a:pt x="17475" y="9981"/>
                    <a:pt x="17408" y="10435"/>
                    <a:pt x="17515" y="10836"/>
                  </a:cubicBezTo>
                  <a:cubicBezTo>
                    <a:pt x="17702" y="11623"/>
                    <a:pt x="17582" y="12425"/>
                    <a:pt x="17728" y="13173"/>
                  </a:cubicBezTo>
                  <a:cubicBezTo>
                    <a:pt x="17915" y="14069"/>
                    <a:pt x="17889" y="14963"/>
                    <a:pt x="17915" y="15845"/>
                  </a:cubicBezTo>
                  <a:cubicBezTo>
                    <a:pt x="17915" y="15966"/>
                    <a:pt x="17889" y="16086"/>
                    <a:pt x="17942" y="16180"/>
                  </a:cubicBezTo>
                  <a:cubicBezTo>
                    <a:pt x="18250" y="16821"/>
                    <a:pt x="18129" y="17502"/>
                    <a:pt x="18156" y="18184"/>
                  </a:cubicBezTo>
                  <a:cubicBezTo>
                    <a:pt x="18170" y="18558"/>
                    <a:pt x="18116" y="18945"/>
                    <a:pt x="18303" y="19306"/>
                  </a:cubicBezTo>
                  <a:cubicBezTo>
                    <a:pt x="18370" y="19413"/>
                    <a:pt x="18357" y="19559"/>
                    <a:pt x="18357" y="19707"/>
                  </a:cubicBezTo>
                  <a:lnTo>
                    <a:pt x="18357" y="22205"/>
                  </a:lnTo>
                  <a:cubicBezTo>
                    <a:pt x="18183" y="22445"/>
                    <a:pt x="17969" y="22539"/>
                    <a:pt x="17715" y="22579"/>
                  </a:cubicBezTo>
                  <a:cubicBezTo>
                    <a:pt x="17502" y="22605"/>
                    <a:pt x="17301" y="22712"/>
                    <a:pt x="17087" y="22712"/>
                  </a:cubicBezTo>
                  <a:cubicBezTo>
                    <a:pt x="16299" y="22712"/>
                    <a:pt x="15551" y="23047"/>
                    <a:pt x="14762" y="23020"/>
                  </a:cubicBezTo>
                  <a:cubicBezTo>
                    <a:pt x="14295" y="23006"/>
                    <a:pt x="13841" y="22979"/>
                    <a:pt x="13400" y="23193"/>
                  </a:cubicBezTo>
                  <a:cubicBezTo>
                    <a:pt x="13266" y="23261"/>
                    <a:pt x="13079" y="23234"/>
                    <a:pt x="12919" y="23234"/>
                  </a:cubicBezTo>
                  <a:cubicBezTo>
                    <a:pt x="12371" y="23247"/>
                    <a:pt x="11837" y="23193"/>
                    <a:pt x="11303" y="23421"/>
                  </a:cubicBezTo>
                  <a:cubicBezTo>
                    <a:pt x="11142" y="23487"/>
                    <a:pt x="10929" y="23448"/>
                    <a:pt x="10742" y="23448"/>
                  </a:cubicBezTo>
                  <a:lnTo>
                    <a:pt x="5998" y="23448"/>
                  </a:lnTo>
                  <a:cubicBezTo>
                    <a:pt x="5678" y="23448"/>
                    <a:pt x="5357" y="23434"/>
                    <a:pt x="5036" y="23327"/>
                  </a:cubicBezTo>
                  <a:cubicBezTo>
                    <a:pt x="4836" y="23247"/>
                    <a:pt x="4609" y="23247"/>
                    <a:pt x="4395" y="23247"/>
                  </a:cubicBezTo>
                  <a:cubicBezTo>
                    <a:pt x="3901" y="23234"/>
                    <a:pt x="3420" y="23220"/>
                    <a:pt x="2925" y="23247"/>
                  </a:cubicBezTo>
                  <a:cubicBezTo>
                    <a:pt x="2471" y="23261"/>
                    <a:pt x="2070" y="23167"/>
                    <a:pt x="1670" y="22819"/>
                  </a:cubicBezTo>
                  <a:close/>
                  <a:moveTo>
                    <a:pt x="1990" y="6160"/>
                  </a:moveTo>
                  <a:lnTo>
                    <a:pt x="1977" y="6160"/>
                  </a:lnTo>
                  <a:cubicBezTo>
                    <a:pt x="1977" y="6360"/>
                    <a:pt x="1977" y="6547"/>
                    <a:pt x="1990" y="6734"/>
                  </a:cubicBezTo>
                  <a:cubicBezTo>
                    <a:pt x="1990" y="7228"/>
                    <a:pt x="2017" y="7696"/>
                    <a:pt x="2124" y="8177"/>
                  </a:cubicBezTo>
                  <a:cubicBezTo>
                    <a:pt x="2245" y="8698"/>
                    <a:pt x="2257" y="9245"/>
                    <a:pt x="2418" y="9767"/>
                  </a:cubicBezTo>
                  <a:cubicBezTo>
                    <a:pt x="2551" y="10194"/>
                    <a:pt x="2619" y="10301"/>
                    <a:pt x="3019" y="10301"/>
                  </a:cubicBezTo>
                  <a:cubicBezTo>
                    <a:pt x="3527" y="10287"/>
                    <a:pt x="4048" y="10394"/>
                    <a:pt x="4542" y="10127"/>
                  </a:cubicBezTo>
                  <a:cubicBezTo>
                    <a:pt x="4623" y="10074"/>
                    <a:pt x="4756" y="10047"/>
                    <a:pt x="4849" y="10074"/>
                  </a:cubicBezTo>
                  <a:cubicBezTo>
                    <a:pt x="5424" y="10154"/>
                    <a:pt x="5838" y="9847"/>
                    <a:pt x="6265" y="9566"/>
                  </a:cubicBezTo>
                  <a:cubicBezTo>
                    <a:pt x="6466" y="9420"/>
                    <a:pt x="6559" y="9245"/>
                    <a:pt x="6546" y="9019"/>
                  </a:cubicBezTo>
                  <a:cubicBezTo>
                    <a:pt x="6533" y="8431"/>
                    <a:pt x="6653" y="7816"/>
                    <a:pt x="6359" y="7255"/>
                  </a:cubicBezTo>
                  <a:cubicBezTo>
                    <a:pt x="6279" y="7095"/>
                    <a:pt x="6306" y="6881"/>
                    <a:pt x="6306" y="6694"/>
                  </a:cubicBezTo>
                  <a:cubicBezTo>
                    <a:pt x="6292" y="6039"/>
                    <a:pt x="6292" y="5385"/>
                    <a:pt x="6292" y="4730"/>
                  </a:cubicBezTo>
                  <a:cubicBezTo>
                    <a:pt x="6292" y="4543"/>
                    <a:pt x="6279" y="4356"/>
                    <a:pt x="6265" y="4169"/>
                  </a:cubicBezTo>
                  <a:cubicBezTo>
                    <a:pt x="6253" y="3955"/>
                    <a:pt x="6146" y="3782"/>
                    <a:pt x="5932" y="3768"/>
                  </a:cubicBezTo>
                  <a:cubicBezTo>
                    <a:pt x="5223" y="3755"/>
                    <a:pt x="4516" y="3728"/>
                    <a:pt x="3807" y="3808"/>
                  </a:cubicBezTo>
                  <a:cubicBezTo>
                    <a:pt x="3474" y="3835"/>
                    <a:pt x="3139" y="3969"/>
                    <a:pt x="2779" y="3969"/>
                  </a:cubicBezTo>
                  <a:cubicBezTo>
                    <a:pt x="2538" y="3969"/>
                    <a:pt x="2378" y="4088"/>
                    <a:pt x="2231" y="4263"/>
                  </a:cubicBezTo>
                  <a:cubicBezTo>
                    <a:pt x="2070" y="4462"/>
                    <a:pt x="1990" y="4690"/>
                    <a:pt x="1990" y="4943"/>
                  </a:cubicBezTo>
                  <a:close/>
                  <a:moveTo>
                    <a:pt x="15498" y="19292"/>
                  </a:moveTo>
                  <a:lnTo>
                    <a:pt x="13814" y="19292"/>
                  </a:lnTo>
                  <a:cubicBezTo>
                    <a:pt x="13654" y="19292"/>
                    <a:pt x="13480" y="19292"/>
                    <a:pt x="13319" y="19333"/>
                  </a:cubicBezTo>
                  <a:cubicBezTo>
                    <a:pt x="12799" y="19506"/>
                    <a:pt x="12251" y="19493"/>
                    <a:pt x="11703" y="19493"/>
                  </a:cubicBezTo>
                  <a:cubicBezTo>
                    <a:pt x="10941" y="19493"/>
                    <a:pt x="10180" y="19493"/>
                    <a:pt x="9418" y="19520"/>
                  </a:cubicBezTo>
                  <a:cubicBezTo>
                    <a:pt x="9178" y="19520"/>
                    <a:pt x="8925" y="19520"/>
                    <a:pt x="8711" y="19613"/>
                  </a:cubicBezTo>
                  <a:cubicBezTo>
                    <a:pt x="8203" y="19827"/>
                    <a:pt x="7749" y="19787"/>
                    <a:pt x="7295" y="19533"/>
                  </a:cubicBezTo>
                  <a:cubicBezTo>
                    <a:pt x="6947" y="19333"/>
                    <a:pt x="6573" y="19265"/>
                    <a:pt x="6199" y="19333"/>
                  </a:cubicBezTo>
                  <a:cubicBezTo>
                    <a:pt x="5665" y="19413"/>
                    <a:pt x="5130" y="19533"/>
                    <a:pt x="4609" y="19653"/>
                  </a:cubicBezTo>
                  <a:cubicBezTo>
                    <a:pt x="4555" y="19666"/>
                    <a:pt x="4516" y="19773"/>
                    <a:pt x="4462" y="19867"/>
                  </a:cubicBezTo>
                  <a:cubicBezTo>
                    <a:pt x="4569" y="19933"/>
                    <a:pt x="4635" y="20014"/>
                    <a:pt x="4729" y="20040"/>
                  </a:cubicBezTo>
                  <a:cubicBezTo>
                    <a:pt x="5090" y="20147"/>
                    <a:pt x="5437" y="20147"/>
                    <a:pt x="5772" y="19987"/>
                  </a:cubicBezTo>
                  <a:cubicBezTo>
                    <a:pt x="6199" y="19773"/>
                    <a:pt x="6600" y="19787"/>
                    <a:pt x="7001" y="20054"/>
                  </a:cubicBezTo>
                  <a:cubicBezTo>
                    <a:pt x="7548" y="20428"/>
                    <a:pt x="8162" y="20414"/>
                    <a:pt x="8738" y="20268"/>
                  </a:cubicBezTo>
                  <a:cubicBezTo>
                    <a:pt x="9138" y="20161"/>
                    <a:pt x="9525" y="20120"/>
                    <a:pt x="9940" y="20120"/>
                  </a:cubicBezTo>
                  <a:cubicBezTo>
                    <a:pt x="10701" y="20120"/>
                    <a:pt x="11463" y="20134"/>
                    <a:pt x="12224" y="20134"/>
                  </a:cubicBezTo>
                  <a:cubicBezTo>
                    <a:pt x="12491" y="20120"/>
                    <a:pt x="12772" y="20120"/>
                    <a:pt x="13026" y="20054"/>
                  </a:cubicBezTo>
                  <a:cubicBezTo>
                    <a:pt x="13480" y="19933"/>
                    <a:pt x="13934" y="19921"/>
                    <a:pt x="14402" y="19921"/>
                  </a:cubicBezTo>
                  <a:cubicBezTo>
                    <a:pt x="14643" y="19921"/>
                    <a:pt x="14896" y="19921"/>
                    <a:pt x="15136" y="19867"/>
                  </a:cubicBezTo>
                  <a:cubicBezTo>
                    <a:pt x="15391" y="19814"/>
                    <a:pt x="15578" y="19653"/>
                    <a:pt x="15498" y="19292"/>
                  </a:cubicBezTo>
                  <a:close/>
                  <a:moveTo>
                    <a:pt x="7895" y="16180"/>
                  </a:moveTo>
                  <a:cubicBezTo>
                    <a:pt x="6800" y="16032"/>
                    <a:pt x="5624" y="16380"/>
                    <a:pt x="4436" y="16380"/>
                  </a:cubicBezTo>
                  <a:cubicBezTo>
                    <a:pt x="4355" y="16380"/>
                    <a:pt x="4288" y="16433"/>
                    <a:pt x="4208" y="16474"/>
                  </a:cubicBezTo>
                  <a:cubicBezTo>
                    <a:pt x="4101" y="16527"/>
                    <a:pt x="4088" y="16768"/>
                    <a:pt x="4181" y="16821"/>
                  </a:cubicBezTo>
                  <a:cubicBezTo>
                    <a:pt x="4302" y="16887"/>
                    <a:pt x="4436" y="16967"/>
                    <a:pt x="4555" y="16967"/>
                  </a:cubicBezTo>
                  <a:cubicBezTo>
                    <a:pt x="4929" y="16967"/>
                    <a:pt x="5330" y="16981"/>
                    <a:pt x="5691" y="16874"/>
                  </a:cubicBezTo>
                  <a:cubicBezTo>
                    <a:pt x="6226" y="16714"/>
                    <a:pt x="6746" y="16700"/>
                    <a:pt x="7295" y="16714"/>
                  </a:cubicBezTo>
                  <a:cubicBezTo>
                    <a:pt x="8056" y="16714"/>
                    <a:pt x="8818" y="16700"/>
                    <a:pt x="9579" y="16700"/>
                  </a:cubicBezTo>
                  <a:cubicBezTo>
                    <a:pt x="9739" y="16700"/>
                    <a:pt x="9926" y="16714"/>
                    <a:pt x="10060" y="16647"/>
                  </a:cubicBezTo>
                  <a:cubicBezTo>
                    <a:pt x="10514" y="16433"/>
                    <a:pt x="10968" y="16500"/>
                    <a:pt x="11422" y="16500"/>
                  </a:cubicBezTo>
                  <a:cubicBezTo>
                    <a:pt x="11971" y="16513"/>
                    <a:pt x="12491" y="16486"/>
                    <a:pt x="13026" y="16299"/>
                  </a:cubicBezTo>
                  <a:cubicBezTo>
                    <a:pt x="13613" y="16100"/>
                    <a:pt x="14228" y="15952"/>
                    <a:pt x="14869" y="16046"/>
                  </a:cubicBezTo>
                  <a:cubicBezTo>
                    <a:pt x="15043" y="16073"/>
                    <a:pt x="15243" y="16046"/>
                    <a:pt x="15430" y="16006"/>
                  </a:cubicBezTo>
                  <a:cubicBezTo>
                    <a:pt x="15484" y="15993"/>
                    <a:pt x="15578" y="15899"/>
                    <a:pt x="15578" y="15845"/>
                  </a:cubicBezTo>
                  <a:cubicBezTo>
                    <a:pt x="15578" y="15738"/>
                    <a:pt x="15537" y="15631"/>
                    <a:pt x="15484" y="15551"/>
                  </a:cubicBezTo>
                  <a:cubicBezTo>
                    <a:pt x="15430" y="15498"/>
                    <a:pt x="15337" y="15458"/>
                    <a:pt x="15257" y="15458"/>
                  </a:cubicBezTo>
                  <a:cubicBezTo>
                    <a:pt x="14696" y="15498"/>
                    <a:pt x="14121" y="15512"/>
                    <a:pt x="13560" y="15619"/>
                  </a:cubicBezTo>
                  <a:cubicBezTo>
                    <a:pt x="12879" y="15752"/>
                    <a:pt x="12197" y="15952"/>
                    <a:pt x="11490" y="15925"/>
                  </a:cubicBezTo>
                  <a:cubicBezTo>
                    <a:pt x="11075" y="15913"/>
                    <a:pt x="10661" y="15939"/>
                    <a:pt x="10273" y="16059"/>
                  </a:cubicBezTo>
                  <a:cubicBezTo>
                    <a:pt x="9926" y="16153"/>
                    <a:pt x="9579" y="16180"/>
                    <a:pt x="9231" y="16180"/>
                  </a:cubicBezTo>
                  <a:close/>
                  <a:moveTo>
                    <a:pt x="15591" y="12840"/>
                  </a:moveTo>
                  <a:cubicBezTo>
                    <a:pt x="14963" y="12452"/>
                    <a:pt x="14375" y="12372"/>
                    <a:pt x="13788" y="12505"/>
                  </a:cubicBezTo>
                  <a:cubicBezTo>
                    <a:pt x="13400" y="12599"/>
                    <a:pt x="13039" y="12585"/>
                    <a:pt x="12665" y="12585"/>
                  </a:cubicBezTo>
                  <a:cubicBezTo>
                    <a:pt x="11877" y="12573"/>
                    <a:pt x="11102" y="12532"/>
                    <a:pt x="10327" y="12772"/>
                  </a:cubicBezTo>
                  <a:cubicBezTo>
                    <a:pt x="9566" y="13000"/>
                    <a:pt x="8777" y="13013"/>
                    <a:pt x="7989" y="13000"/>
                  </a:cubicBezTo>
                  <a:cubicBezTo>
                    <a:pt x="7094" y="12986"/>
                    <a:pt x="6199" y="13040"/>
                    <a:pt x="5303" y="13066"/>
                  </a:cubicBezTo>
                  <a:cubicBezTo>
                    <a:pt x="5143" y="13080"/>
                    <a:pt x="4956" y="13093"/>
                    <a:pt x="4836" y="13187"/>
                  </a:cubicBezTo>
                  <a:cubicBezTo>
                    <a:pt x="4542" y="13428"/>
                    <a:pt x="4208" y="13481"/>
                    <a:pt x="3848" y="13494"/>
                  </a:cubicBezTo>
                  <a:cubicBezTo>
                    <a:pt x="3768" y="13494"/>
                    <a:pt x="3674" y="13521"/>
                    <a:pt x="3620" y="13574"/>
                  </a:cubicBezTo>
                  <a:cubicBezTo>
                    <a:pt x="3567" y="13615"/>
                    <a:pt x="3500" y="13695"/>
                    <a:pt x="3513" y="13761"/>
                  </a:cubicBezTo>
                  <a:cubicBezTo>
                    <a:pt x="3513" y="13814"/>
                    <a:pt x="3593" y="13909"/>
                    <a:pt x="3647" y="13921"/>
                  </a:cubicBezTo>
                  <a:cubicBezTo>
                    <a:pt x="4035" y="14028"/>
                    <a:pt x="4422" y="14055"/>
                    <a:pt x="4742" y="13814"/>
                  </a:cubicBezTo>
                  <a:cubicBezTo>
                    <a:pt x="5130" y="13521"/>
                    <a:pt x="5558" y="13534"/>
                    <a:pt x="5998" y="13547"/>
                  </a:cubicBezTo>
                  <a:cubicBezTo>
                    <a:pt x="6921" y="13561"/>
                    <a:pt x="7842" y="13574"/>
                    <a:pt x="8764" y="13574"/>
                  </a:cubicBezTo>
                  <a:cubicBezTo>
                    <a:pt x="9085" y="13574"/>
                    <a:pt x="9406" y="13508"/>
                    <a:pt x="9726" y="13440"/>
                  </a:cubicBezTo>
                  <a:cubicBezTo>
                    <a:pt x="10514" y="13267"/>
                    <a:pt x="11289" y="13053"/>
                    <a:pt x="12131" y="13107"/>
                  </a:cubicBezTo>
                  <a:cubicBezTo>
                    <a:pt x="12692" y="13146"/>
                    <a:pt x="13266" y="13134"/>
                    <a:pt x="13788" y="12840"/>
                  </a:cubicBezTo>
                  <a:cubicBezTo>
                    <a:pt x="14028" y="12692"/>
                    <a:pt x="14322" y="12692"/>
                    <a:pt x="14549" y="12893"/>
                  </a:cubicBezTo>
                  <a:cubicBezTo>
                    <a:pt x="14883" y="13173"/>
                    <a:pt x="15190" y="13107"/>
                    <a:pt x="15591" y="12840"/>
                  </a:cubicBezTo>
                  <a:close/>
                  <a:moveTo>
                    <a:pt x="10207" y="4810"/>
                  </a:moveTo>
                  <a:cubicBezTo>
                    <a:pt x="10287" y="4783"/>
                    <a:pt x="10528" y="4744"/>
                    <a:pt x="10754" y="4663"/>
                  </a:cubicBezTo>
                  <a:cubicBezTo>
                    <a:pt x="11369" y="4423"/>
                    <a:pt x="11983" y="4249"/>
                    <a:pt x="12651" y="4302"/>
                  </a:cubicBezTo>
                  <a:cubicBezTo>
                    <a:pt x="12945" y="4329"/>
                    <a:pt x="13253" y="4289"/>
                    <a:pt x="13547" y="4289"/>
                  </a:cubicBezTo>
                  <a:cubicBezTo>
                    <a:pt x="13707" y="4275"/>
                    <a:pt x="13894" y="4302"/>
                    <a:pt x="13934" y="4088"/>
                  </a:cubicBezTo>
                  <a:cubicBezTo>
                    <a:pt x="13961" y="3942"/>
                    <a:pt x="13800" y="3835"/>
                    <a:pt x="13507" y="3821"/>
                  </a:cubicBezTo>
                  <a:cubicBezTo>
                    <a:pt x="13106" y="3808"/>
                    <a:pt x="12692" y="3794"/>
                    <a:pt x="12291" y="3808"/>
                  </a:cubicBezTo>
                  <a:cubicBezTo>
                    <a:pt x="12037" y="3808"/>
                    <a:pt x="11770" y="3782"/>
                    <a:pt x="11570" y="3888"/>
                  </a:cubicBezTo>
                  <a:cubicBezTo>
                    <a:pt x="11262" y="4049"/>
                    <a:pt x="10929" y="4022"/>
                    <a:pt x="10635" y="4129"/>
                  </a:cubicBezTo>
                  <a:cubicBezTo>
                    <a:pt x="10341" y="4249"/>
                    <a:pt x="10113" y="4195"/>
                    <a:pt x="9873" y="4022"/>
                  </a:cubicBezTo>
                  <a:cubicBezTo>
                    <a:pt x="9512" y="3782"/>
                    <a:pt x="9085" y="3768"/>
                    <a:pt x="8697" y="3955"/>
                  </a:cubicBezTo>
                  <a:cubicBezTo>
                    <a:pt x="8444" y="4088"/>
                    <a:pt x="8230" y="4289"/>
                    <a:pt x="7909" y="4316"/>
                  </a:cubicBezTo>
                  <a:cubicBezTo>
                    <a:pt x="7735" y="4343"/>
                    <a:pt x="7722" y="4556"/>
                    <a:pt x="7735" y="4730"/>
                  </a:cubicBezTo>
                  <a:cubicBezTo>
                    <a:pt x="7762" y="4877"/>
                    <a:pt x="7936" y="5024"/>
                    <a:pt x="8096" y="4984"/>
                  </a:cubicBezTo>
                  <a:cubicBezTo>
                    <a:pt x="8243" y="4957"/>
                    <a:pt x="8403" y="4890"/>
                    <a:pt x="8524" y="4797"/>
                  </a:cubicBezTo>
                  <a:cubicBezTo>
                    <a:pt x="8670" y="4676"/>
                    <a:pt x="8777" y="4516"/>
                    <a:pt x="8925" y="4382"/>
                  </a:cubicBezTo>
                  <a:cubicBezTo>
                    <a:pt x="9098" y="4222"/>
                    <a:pt x="9352" y="4249"/>
                    <a:pt x="9459" y="4476"/>
                  </a:cubicBezTo>
                  <a:cubicBezTo>
                    <a:pt x="9593" y="4744"/>
                    <a:pt x="9792" y="4810"/>
                    <a:pt x="10207" y="4810"/>
                  </a:cubicBezTo>
                  <a:close/>
                  <a:moveTo>
                    <a:pt x="8230" y="7389"/>
                  </a:moveTo>
                  <a:cubicBezTo>
                    <a:pt x="8483" y="7402"/>
                    <a:pt x="8657" y="7428"/>
                    <a:pt x="8844" y="7416"/>
                  </a:cubicBezTo>
                  <a:cubicBezTo>
                    <a:pt x="9218" y="7375"/>
                    <a:pt x="9593" y="7335"/>
                    <a:pt x="9940" y="7562"/>
                  </a:cubicBezTo>
                  <a:cubicBezTo>
                    <a:pt x="10086" y="7642"/>
                    <a:pt x="10327" y="7642"/>
                    <a:pt x="10487" y="7576"/>
                  </a:cubicBezTo>
                  <a:cubicBezTo>
                    <a:pt x="10902" y="7389"/>
                    <a:pt x="11369" y="7321"/>
                    <a:pt x="11730" y="7015"/>
                  </a:cubicBezTo>
                  <a:cubicBezTo>
                    <a:pt x="11877" y="6894"/>
                    <a:pt x="12064" y="6841"/>
                    <a:pt x="12251" y="6748"/>
                  </a:cubicBezTo>
                  <a:cubicBezTo>
                    <a:pt x="12331" y="6854"/>
                    <a:pt x="12398" y="6935"/>
                    <a:pt x="12452" y="7028"/>
                  </a:cubicBezTo>
                  <a:cubicBezTo>
                    <a:pt x="12518" y="7202"/>
                    <a:pt x="12665" y="7255"/>
                    <a:pt x="12839" y="7268"/>
                  </a:cubicBezTo>
                  <a:cubicBezTo>
                    <a:pt x="13280" y="7309"/>
                    <a:pt x="13707" y="7268"/>
                    <a:pt x="14068" y="6961"/>
                  </a:cubicBezTo>
                  <a:cubicBezTo>
                    <a:pt x="14135" y="6908"/>
                    <a:pt x="14175" y="6814"/>
                    <a:pt x="14281" y="6680"/>
                  </a:cubicBezTo>
                  <a:cubicBezTo>
                    <a:pt x="14094" y="6667"/>
                    <a:pt x="13987" y="6627"/>
                    <a:pt x="13894" y="6653"/>
                  </a:cubicBezTo>
                  <a:cubicBezTo>
                    <a:pt x="13480" y="6748"/>
                    <a:pt x="13093" y="6760"/>
                    <a:pt x="12746" y="6466"/>
                  </a:cubicBezTo>
                  <a:cubicBezTo>
                    <a:pt x="12558" y="6320"/>
                    <a:pt x="12318" y="6333"/>
                    <a:pt x="12117" y="6440"/>
                  </a:cubicBezTo>
                  <a:cubicBezTo>
                    <a:pt x="11877" y="6547"/>
                    <a:pt x="11636" y="6694"/>
                    <a:pt x="11410" y="6841"/>
                  </a:cubicBezTo>
                  <a:cubicBezTo>
                    <a:pt x="11035" y="7081"/>
                    <a:pt x="10594" y="7148"/>
                    <a:pt x="10193" y="7188"/>
                  </a:cubicBezTo>
                  <a:cubicBezTo>
                    <a:pt x="9780" y="7228"/>
                    <a:pt x="9352" y="7054"/>
                    <a:pt x="8991" y="6974"/>
                  </a:cubicBezTo>
                  <a:cubicBezTo>
                    <a:pt x="8884" y="6814"/>
                    <a:pt x="8791" y="6707"/>
                    <a:pt x="8697" y="6573"/>
                  </a:cubicBezTo>
                  <a:cubicBezTo>
                    <a:pt x="8376" y="6908"/>
                    <a:pt x="8376" y="6908"/>
                    <a:pt x="8230" y="7389"/>
                  </a:cubicBezTo>
                  <a:close/>
                  <a:moveTo>
                    <a:pt x="7975" y="9806"/>
                  </a:moveTo>
                  <a:cubicBezTo>
                    <a:pt x="8243" y="9753"/>
                    <a:pt x="8510" y="9767"/>
                    <a:pt x="8724" y="9660"/>
                  </a:cubicBezTo>
                  <a:cubicBezTo>
                    <a:pt x="9499" y="9299"/>
                    <a:pt x="10327" y="9245"/>
                    <a:pt x="11169" y="9259"/>
                  </a:cubicBezTo>
                  <a:cubicBezTo>
                    <a:pt x="11543" y="9272"/>
                    <a:pt x="11917" y="9138"/>
                    <a:pt x="12277" y="9058"/>
                  </a:cubicBezTo>
                  <a:cubicBezTo>
                    <a:pt x="12384" y="9032"/>
                    <a:pt x="12558" y="9045"/>
                    <a:pt x="12545" y="8805"/>
                  </a:cubicBezTo>
                  <a:cubicBezTo>
                    <a:pt x="11796" y="8778"/>
                    <a:pt x="11035" y="8791"/>
                    <a:pt x="10287" y="8738"/>
                  </a:cubicBezTo>
                  <a:cubicBezTo>
                    <a:pt x="9499" y="8698"/>
                    <a:pt x="8831" y="9085"/>
                    <a:pt x="8109" y="9286"/>
                  </a:cubicBezTo>
                  <a:cubicBezTo>
                    <a:pt x="7936" y="9325"/>
                    <a:pt x="7802" y="9513"/>
                    <a:pt x="7975" y="9806"/>
                  </a:cubicBezTo>
                  <a:close/>
                  <a:moveTo>
                    <a:pt x="13814" y="8845"/>
                  </a:moveTo>
                  <a:cubicBezTo>
                    <a:pt x="13788" y="8885"/>
                    <a:pt x="13747" y="8925"/>
                    <a:pt x="13747" y="8978"/>
                  </a:cubicBezTo>
                  <a:cubicBezTo>
                    <a:pt x="13747" y="9126"/>
                    <a:pt x="13827" y="9219"/>
                    <a:pt x="13961" y="9259"/>
                  </a:cubicBezTo>
                  <a:cubicBezTo>
                    <a:pt x="13987" y="9259"/>
                    <a:pt x="14014" y="9245"/>
                    <a:pt x="14028" y="9233"/>
                  </a:cubicBezTo>
                  <a:cubicBezTo>
                    <a:pt x="14135" y="9085"/>
                    <a:pt x="14014" y="8992"/>
                    <a:pt x="13934" y="8898"/>
                  </a:cubicBezTo>
                  <a:cubicBezTo>
                    <a:pt x="13907" y="8858"/>
                    <a:pt x="13854" y="8858"/>
                    <a:pt x="13814" y="88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7"/>
            <p:cNvSpPr/>
            <p:nvPr/>
          </p:nvSpPr>
          <p:spPr>
            <a:xfrm>
              <a:off x="4487104" y="1575175"/>
              <a:ext cx="1994786" cy="2604533"/>
            </a:xfrm>
            <a:custGeom>
              <a:avLst/>
              <a:gdLst/>
              <a:ahLst/>
              <a:cxnLst/>
              <a:rect l="l" t="t" r="r" b="b"/>
              <a:pathLst>
                <a:path w="23208" h="30302" extrusionOk="0">
                  <a:moveTo>
                    <a:pt x="21257" y="26694"/>
                  </a:moveTo>
                  <a:cubicBezTo>
                    <a:pt x="21310" y="26013"/>
                    <a:pt x="21364" y="25372"/>
                    <a:pt x="21417" y="24717"/>
                  </a:cubicBezTo>
                  <a:cubicBezTo>
                    <a:pt x="21457" y="24369"/>
                    <a:pt x="21470" y="24009"/>
                    <a:pt x="21524" y="23662"/>
                  </a:cubicBezTo>
                  <a:cubicBezTo>
                    <a:pt x="21577" y="23234"/>
                    <a:pt x="21631" y="22819"/>
                    <a:pt x="21457" y="22379"/>
                  </a:cubicBezTo>
                  <a:cubicBezTo>
                    <a:pt x="21350" y="22151"/>
                    <a:pt x="21403" y="21845"/>
                    <a:pt x="21403" y="21578"/>
                  </a:cubicBezTo>
                  <a:cubicBezTo>
                    <a:pt x="21376" y="20896"/>
                    <a:pt x="21483" y="20228"/>
                    <a:pt x="21189" y="19560"/>
                  </a:cubicBezTo>
                  <a:cubicBezTo>
                    <a:pt x="21083" y="19333"/>
                    <a:pt x="21163" y="19025"/>
                    <a:pt x="21150" y="18758"/>
                  </a:cubicBezTo>
                  <a:cubicBezTo>
                    <a:pt x="21123" y="18104"/>
                    <a:pt x="21203" y="17463"/>
                    <a:pt x="20976" y="16821"/>
                  </a:cubicBezTo>
                  <a:cubicBezTo>
                    <a:pt x="20869" y="16527"/>
                    <a:pt x="20936" y="16166"/>
                    <a:pt x="20936" y="15846"/>
                  </a:cubicBezTo>
                  <a:cubicBezTo>
                    <a:pt x="20922" y="15459"/>
                    <a:pt x="20949" y="15085"/>
                    <a:pt x="20776" y="14723"/>
                  </a:cubicBezTo>
                  <a:cubicBezTo>
                    <a:pt x="20722" y="14604"/>
                    <a:pt x="20722" y="14456"/>
                    <a:pt x="20722" y="14322"/>
                  </a:cubicBezTo>
                  <a:cubicBezTo>
                    <a:pt x="20722" y="13882"/>
                    <a:pt x="20708" y="13455"/>
                    <a:pt x="20509" y="13040"/>
                  </a:cubicBezTo>
                  <a:cubicBezTo>
                    <a:pt x="20521" y="12225"/>
                    <a:pt x="20174" y="11451"/>
                    <a:pt x="20254" y="10622"/>
                  </a:cubicBezTo>
                  <a:cubicBezTo>
                    <a:pt x="20295" y="10168"/>
                    <a:pt x="20281" y="9700"/>
                    <a:pt x="20081" y="9260"/>
                  </a:cubicBezTo>
                  <a:cubicBezTo>
                    <a:pt x="20014" y="9126"/>
                    <a:pt x="20014" y="8952"/>
                    <a:pt x="20001" y="8779"/>
                  </a:cubicBezTo>
                  <a:cubicBezTo>
                    <a:pt x="19987" y="8645"/>
                    <a:pt x="20028" y="8498"/>
                    <a:pt x="19974" y="8378"/>
                  </a:cubicBezTo>
                  <a:cubicBezTo>
                    <a:pt x="19734" y="7776"/>
                    <a:pt x="19800" y="7149"/>
                    <a:pt x="19787" y="6520"/>
                  </a:cubicBezTo>
                  <a:cubicBezTo>
                    <a:pt x="19787" y="6413"/>
                    <a:pt x="19814" y="6294"/>
                    <a:pt x="19773" y="6200"/>
                  </a:cubicBezTo>
                  <a:cubicBezTo>
                    <a:pt x="19493" y="5519"/>
                    <a:pt x="19573" y="4810"/>
                    <a:pt x="19559" y="4103"/>
                  </a:cubicBezTo>
                  <a:cubicBezTo>
                    <a:pt x="19559" y="3996"/>
                    <a:pt x="19559" y="3889"/>
                    <a:pt x="19547" y="3782"/>
                  </a:cubicBezTo>
                  <a:cubicBezTo>
                    <a:pt x="19506" y="3541"/>
                    <a:pt x="19386" y="3408"/>
                    <a:pt x="19146" y="3314"/>
                  </a:cubicBezTo>
                  <a:cubicBezTo>
                    <a:pt x="18692" y="3153"/>
                    <a:pt x="18223" y="3020"/>
                    <a:pt x="17716" y="3060"/>
                  </a:cubicBezTo>
                  <a:cubicBezTo>
                    <a:pt x="17543" y="3073"/>
                    <a:pt x="17342" y="3047"/>
                    <a:pt x="17101" y="3020"/>
                  </a:cubicBezTo>
                  <a:cubicBezTo>
                    <a:pt x="17062" y="2580"/>
                    <a:pt x="17021" y="2165"/>
                    <a:pt x="16994" y="1764"/>
                  </a:cubicBezTo>
                  <a:cubicBezTo>
                    <a:pt x="16594" y="1377"/>
                    <a:pt x="16139" y="1244"/>
                    <a:pt x="15619" y="1270"/>
                  </a:cubicBezTo>
                  <a:cubicBezTo>
                    <a:pt x="15325" y="1297"/>
                    <a:pt x="15031" y="1270"/>
                    <a:pt x="14723" y="1270"/>
                  </a:cubicBezTo>
                  <a:cubicBezTo>
                    <a:pt x="14523" y="843"/>
                    <a:pt x="14590" y="455"/>
                    <a:pt x="14630" y="81"/>
                  </a:cubicBezTo>
                  <a:cubicBezTo>
                    <a:pt x="14723" y="41"/>
                    <a:pt x="14777" y="1"/>
                    <a:pt x="14817" y="1"/>
                  </a:cubicBezTo>
                  <a:cubicBezTo>
                    <a:pt x="16367" y="14"/>
                    <a:pt x="17930" y="41"/>
                    <a:pt x="19479" y="41"/>
                  </a:cubicBezTo>
                  <a:cubicBezTo>
                    <a:pt x="19894" y="41"/>
                    <a:pt x="20281" y="121"/>
                    <a:pt x="20669" y="348"/>
                  </a:cubicBezTo>
                  <a:cubicBezTo>
                    <a:pt x="20883" y="695"/>
                    <a:pt x="20990" y="1110"/>
                    <a:pt x="21016" y="1550"/>
                  </a:cubicBezTo>
                  <a:cubicBezTo>
                    <a:pt x="21043" y="1898"/>
                    <a:pt x="21177" y="2232"/>
                    <a:pt x="21230" y="2580"/>
                  </a:cubicBezTo>
                  <a:cubicBezTo>
                    <a:pt x="21444" y="3809"/>
                    <a:pt x="21644" y="5051"/>
                    <a:pt x="21845" y="6280"/>
                  </a:cubicBezTo>
                  <a:cubicBezTo>
                    <a:pt x="21884" y="6493"/>
                    <a:pt x="21898" y="6707"/>
                    <a:pt x="21898" y="6935"/>
                  </a:cubicBezTo>
                  <a:cubicBezTo>
                    <a:pt x="21911" y="7389"/>
                    <a:pt x="21898" y="7843"/>
                    <a:pt x="22044" y="8298"/>
                  </a:cubicBezTo>
                  <a:cubicBezTo>
                    <a:pt x="22125" y="8551"/>
                    <a:pt x="22112" y="8845"/>
                    <a:pt x="22112" y="9112"/>
                  </a:cubicBezTo>
                  <a:cubicBezTo>
                    <a:pt x="22112" y="10181"/>
                    <a:pt x="22098" y="11237"/>
                    <a:pt x="22098" y="12306"/>
                  </a:cubicBezTo>
                  <a:cubicBezTo>
                    <a:pt x="22098" y="12519"/>
                    <a:pt x="22058" y="12760"/>
                    <a:pt x="22138" y="12947"/>
                  </a:cubicBezTo>
                  <a:cubicBezTo>
                    <a:pt x="22406" y="13548"/>
                    <a:pt x="22338" y="14176"/>
                    <a:pt x="22352" y="14791"/>
                  </a:cubicBezTo>
                  <a:cubicBezTo>
                    <a:pt x="22352" y="15338"/>
                    <a:pt x="22299" y="15886"/>
                    <a:pt x="22525" y="16407"/>
                  </a:cubicBezTo>
                  <a:cubicBezTo>
                    <a:pt x="22593" y="16567"/>
                    <a:pt x="22552" y="16781"/>
                    <a:pt x="22552" y="16968"/>
                  </a:cubicBezTo>
                  <a:cubicBezTo>
                    <a:pt x="22566" y="17463"/>
                    <a:pt x="22552" y="17956"/>
                    <a:pt x="22552" y="18437"/>
                  </a:cubicBezTo>
                  <a:cubicBezTo>
                    <a:pt x="22552" y="18638"/>
                    <a:pt x="22525" y="18838"/>
                    <a:pt x="22593" y="19012"/>
                  </a:cubicBezTo>
                  <a:cubicBezTo>
                    <a:pt x="22833" y="19640"/>
                    <a:pt x="22739" y="20295"/>
                    <a:pt x="22766" y="20949"/>
                  </a:cubicBezTo>
                  <a:cubicBezTo>
                    <a:pt x="22780" y="21631"/>
                    <a:pt x="22686" y="22312"/>
                    <a:pt x="22967" y="22967"/>
                  </a:cubicBezTo>
                  <a:cubicBezTo>
                    <a:pt x="23047" y="23127"/>
                    <a:pt x="23006" y="23341"/>
                    <a:pt x="23006" y="23528"/>
                  </a:cubicBezTo>
                  <a:lnTo>
                    <a:pt x="23006" y="25158"/>
                  </a:lnTo>
                  <a:cubicBezTo>
                    <a:pt x="23006" y="25331"/>
                    <a:pt x="22994" y="25492"/>
                    <a:pt x="23020" y="25652"/>
                  </a:cubicBezTo>
                  <a:cubicBezTo>
                    <a:pt x="23100" y="26026"/>
                    <a:pt x="23207" y="26373"/>
                    <a:pt x="23127" y="26774"/>
                  </a:cubicBezTo>
                  <a:cubicBezTo>
                    <a:pt x="23060" y="27109"/>
                    <a:pt x="23087" y="27469"/>
                    <a:pt x="23074" y="27830"/>
                  </a:cubicBezTo>
                  <a:cubicBezTo>
                    <a:pt x="23047" y="28204"/>
                    <a:pt x="23047" y="28578"/>
                    <a:pt x="23020" y="28992"/>
                  </a:cubicBezTo>
                  <a:cubicBezTo>
                    <a:pt x="22472" y="29139"/>
                    <a:pt x="21991" y="29366"/>
                    <a:pt x="21430" y="29353"/>
                  </a:cubicBezTo>
                  <a:cubicBezTo>
                    <a:pt x="21083" y="29353"/>
                    <a:pt x="20735" y="29353"/>
                    <a:pt x="20388" y="29500"/>
                  </a:cubicBezTo>
                  <a:cubicBezTo>
                    <a:pt x="20201" y="29594"/>
                    <a:pt x="19974" y="29580"/>
                    <a:pt x="19760" y="29580"/>
                  </a:cubicBezTo>
                  <a:cubicBezTo>
                    <a:pt x="18986" y="29594"/>
                    <a:pt x="18223" y="29594"/>
                    <a:pt x="17462" y="29606"/>
                  </a:cubicBezTo>
                  <a:cubicBezTo>
                    <a:pt x="16981" y="29606"/>
                    <a:pt x="16487" y="29540"/>
                    <a:pt x="16020" y="29781"/>
                  </a:cubicBezTo>
                  <a:cubicBezTo>
                    <a:pt x="15913" y="29847"/>
                    <a:pt x="15752" y="29820"/>
                    <a:pt x="15619" y="29820"/>
                  </a:cubicBezTo>
                  <a:cubicBezTo>
                    <a:pt x="15218" y="29834"/>
                    <a:pt x="14803" y="29807"/>
                    <a:pt x="14416" y="29980"/>
                  </a:cubicBezTo>
                  <a:cubicBezTo>
                    <a:pt x="14256" y="30061"/>
                    <a:pt x="14042" y="30034"/>
                    <a:pt x="13855" y="30034"/>
                  </a:cubicBezTo>
                  <a:cubicBezTo>
                    <a:pt x="13334" y="30048"/>
                    <a:pt x="12826" y="30007"/>
                    <a:pt x="12332" y="30235"/>
                  </a:cubicBezTo>
                  <a:cubicBezTo>
                    <a:pt x="12172" y="30301"/>
                    <a:pt x="11958" y="30288"/>
                    <a:pt x="11771" y="30288"/>
                  </a:cubicBezTo>
                  <a:cubicBezTo>
                    <a:pt x="10569" y="30288"/>
                    <a:pt x="9366" y="30301"/>
                    <a:pt x="8177" y="30301"/>
                  </a:cubicBezTo>
                  <a:cubicBezTo>
                    <a:pt x="7870" y="30301"/>
                    <a:pt x="7589" y="30262"/>
                    <a:pt x="7295" y="30181"/>
                  </a:cubicBezTo>
                  <a:cubicBezTo>
                    <a:pt x="6961" y="30087"/>
                    <a:pt x="6600" y="30075"/>
                    <a:pt x="6240" y="30075"/>
                  </a:cubicBezTo>
                  <a:cubicBezTo>
                    <a:pt x="5786" y="30061"/>
                    <a:pt x="5332" y="30061"/>
                    <a:pt x="4877" y="29927"/>
                  </a:cubicBezTo>
                  <a:cubicBezTo>
                    <a:pt x="4436" y="29807"/>
                    <a:pt x="3969" y="29834"/>
                    <a:pt x="3527" y="29687"/>
                  </a:cubicBezTo>
                  <a:cubicBezTo>
                    <a:pt x="3194" y="29580"/>
                    <a:pt x="2847" y="29540"/>
                    <a:pt x="2553" y="29473"/>
                  </a:cubicBezTo>
                  <a:cubicBezTo>
                    <a:pt x="2272" y="29019"/>
                    <a:pt x="2072" y="28605"/>
                    <a:pt x="2111" y="28124"/>
                  </a:cubicBezTo>
                  <a:cubicBezTo>
                    <a:pt x="1791" y="27496"/>
                    <a:pt x="1978" y="26774"/>
                    <a:pt x="1698" y="26133"/>
                  </a:cubicBezTo>
                  <a:cubicBezTo>
                    <a:pt x="1684" y="26093"/>
                    <a:pt x="1657" y="26040"/>
                    <a:pt x="1657" y="25986"/>
                  </a:cubicBezTo>
                  <a:cubicBezTo>
                    <a:pt x="1644" y="24877"/>
                    <a:pt x="1217" y="23862"/>
                    <a:pt x="1069" y="22780"/>
                  </a:cubicBezTo>
                  <a:cubicBezTo>
                    <a:pt x="1016" y="22433"/>
                    <a:pt x="976" y="22085"/>
                    <a:pt x="949" y="21738"/>
                  </a:cubicBezTo>
                  <a:cubicBezTo>
                    <a:pt x="829" y="20628"/>
                    <a:pt x="748" y="19506"/>
                    <a:pt x="588" y="18411"/>
                  </a:cubicBezTo>
                  <a:cubicBezTo>
                    <a:pt x="495" y="17757"/>
                    <a:pt x="455" y="17115"/>
                    <a:pt x="455" y="16460"/>
                  </a:cubicBezTo>
                  <a:cubicBezTo>
                    <a:pt x="455" y="15940"/>
                    <a:pt x="455" y="15418"/>
                    <a:pt x="401" y="14910"/>
                  </a:cubicBezTo>
                  <a:cubicBezTo>
                    <a:pt x="294" y="13962"/>
                    <a:pt x="134" y="13027"/>
                    <a:pt x="54" y="12078"/>
                  </a:cubicBezTo>
                  <a:cubicBezTo>
                    <a:pt x="0" y="11317"/>
                    <a:pt x="41" y="10555"/>
                    <a:pt x="27" y="9794"/>
                  </a:cubicBezTo>
                  <a:cubicBezTo>
                    <a:pt x="27" y="9741"/>
                    <a:pt x="27" y="9673"/>
                    <a:pt x="54" y="9634"/>
                  </a:cubicBezTo>
                  <a:cubicBezTo>
                    <a:pt x="335" y="9059"/>
                    <a:pt x="201" y="8458"/>
                    <a:pt x="201" y="7870"/>
                  </a:cubicBezTo>
                  <a:cubicBezTo>
                    <a:pt x="201" y="6267"/>
                    <a:pt x="214" y="4664"/>
                    <a:pt x="187" y="3060"/>
                  </a:cubicBezTo>
                  <a:cubicBezTo>
                    <a:pt x="187" y="2606"/>
                    <a:pt x="294" y="2192"/>
                    <a:pt x="468" y="1791"/>
                  </a:cubicBezTo>
                  <a:cubicBezTo>
                    <a:pt x="656" y="1350"/>
                    <a:pt x="989" y="1110"/>
                    <a:pt x="1470" y="1110"/>
                  </a:cubicBezTo>
                  <a:cubicBezTo>
                    <a:pt x="1992" y="1096"/>
                    <a:pt x="2512" y="1149"/>
                    <a:pt x="2993" y="909"/>
                  </a:cubicBezTo>
                  <a:cubicBezTo>
                    <a:pt x="3180" y="829"/>
                    <a:pt x="5118" y="869"/>
                    <a:pt x="5465" y="923"/>
                  </a:cubicBezTo>
                  <a:cubicBezTo>
                    <a:pt x="5572" y="1244"/>
                    <a:pt x="5599" y="1577"/>
                    <a:pt x="5519" y="1924"/>
                  </a:cubicBezTo>
                  <a:cubicBezTo>
                    <a:pt x="5251" y="2099"/>
                    <a:pt x="4970" y="2005"/>
                    <a:pt x="4703" y="2005"/>
                  </a:cubicBezTo>
                  <a:cubicBezTo>
                    <a:pt x="3982" y="2018"/>
                    <a:pt x="3554" y="2419"/>
                    <a:pt x="3501" y="3153"/>
                  </a:cubicBezTo>
                  <a:cubicBezTo>
                    <a:pt x="3488" y="3341"/>
                    <a:pt x="3474" y="3528"/>
                    <a:pt x="3461" y="3741"/>
                  </a:cubicBezTo>
                  <a:cubicBezTo>
                    <a:pt x="3060" y="3969"/>
                    <a:pt x="2672" y="4196"/>
                    <a:pt x="2191" y="4236"/>
                  </a:cubicBezTo>
                  <a:cubicBezTo>
                    <a:pt x="1885" y="4263"/>
                    <a:pt x="1764" y="4409"/>
                    <a:pt x="1724" y="4703"/>
                  </a:cubicBezTo>
                  <a:cubicBezTo>
                    <a:pt x="1710" y="4810"/>
                    <a:pt x="1710" y="4917"/>
                    <a:pt x="1710" y="5038"/>
                  </a:cubicBezTo>
                  <a:cubicBezTo>
                    <a:pt x="1698" y="6173"/>
                    <a:pt x="1698" y="7322"/>
                    <a:pt x="1698" y="8458"/>
                  </a:cubicBezTo>
                  <a:cubicBezTo>
                    <a:pt x="1698" y="8631"/>
                    <a:pt x="1684" y="8805"/>
                    <a:pt x="1737" y="8952"/>
                  </a:cubicBezTo>
                  <a:cubicBezTo>
                    <a:pt x="1965" y="9527"/>
                    <a:pt x="1924" y="10127"/>
                    <a:pt x="1938" y="10715"/>
                  </a:cubicBezTo>
                  <a:cubicBezTo>
                    <a:pt x="1938" y="10970"/>
                    <a:pt x="1951" y="11210"/>
                    <a:pt x="2004" y="11451"/>
                  </a:cubicBezTo>
                  <a:cubicBezTo>
                    <a:pt x="2138" y="11985"/>
                    <a:pt x="2152" y="12532"/>
                    <a:pt x="2152" y="13081"/>
                  </a:cubicBezTo>
                  <a:cubicBezTo>
                    <a:pt x="2138" y="13268"/>
                    <a:pt x="2111" y="13467"/>
                    <a:pt x="2179" y="13642"/>
                  </a:cubicBezTo>
                  <a:cubicBezTo>
                    <a:pt x="2432" y="14363"/>
                    <a:pt x="2339" y="15097"/>
                    <a:pt x="2352" y="15833"/>
                  </a:cubicBezTo>
                  <a:cubicBezTo>
                    <a:pt x="2366" y="16260"/>
                    <a:pt x="2352" y="16701"/>
                    <a:pt x="2352" y="17142"/>
                  </a:cubicBezTo>
                  <a:cubicBezTo>
                    <a:pt x="2366" y="17356"/>
                    <a:pt x="2352" y="17582"/>
                    <a:pt x="2419" y="17783"/>
                  </a:cubicBezTo>
                  <a:cubicBezTo>
                    <a:pt x="2606" y="18318"/>
                    <a:pt x="2592" y="18852"/>
                    <a:pt x="2592" y="19399"/>
                  </a:cubicBezTo>
                  <a:cubicBezTo>
                    <a:pt x="2592" y="19880"/>
                    <a:pt x="2553" y="20375"/>
                    <a:pt x="2766" y="20842"/>
                  </a:cubicBezTo>
                  <a:cubicBezTo>
                    <a:pt x="2833" y="21003"/>
                    <a:pt x="2793" y="21216"/>
                    <a:pt x="2806" y="21403"/>
                  </a:cubicBezTo>
                  <a:cubicBezTo>
                    <a:pt x="2806" y="21925"/>
                    <a:pt x="2793" y="22445"/>
                    <a:pt x="2806" y="22967"/>
                  </a:cubicBezTo>
                  <a:cubicBezTo>
                    <a:pt x="2806" y="23181"/>
                    <a:pt x="2793" y="23421"/>
                    <a:pt x="2873" y="23608"/>
                  </a:cubicBezTo>
                  <a:cubicBezTo>
                    <a:pt x="3034" y="23942"/>
                    <a:pt x="3020" y="24289"/>
                    <a:pt x="3020" y="24636"/>
                  </a:cubicBezTo>
                  <a:cubicBezTo>
                    <a:pt x="3034" y="25158"/>
                    <a:pt x="2953" y="25679"/>
                    <a:pt x="3207" y="26160"/>
                  </a:cubicBezTo>
                  <a:cubicBezTo>
                    <a:pt x="3274" y="26293"/>
                    <a:pt x="3260" y="26480"/>
                    <a:pt x="3247" y="26640"/>
                  </a:cubicBezTo>
                  <a:cubicBezTo>
                    <a:pt x="3247" y="26961"/>
                    <a:pt x="3408" y="27121"/>
                    <a:pt x="3675" y="27282"/>
                  </a:cubicBezTo>
                  <a:cubicBezTo>
                    <a:pt x="4209" y="27590"/>
                    <a:pt x="4757" y="27763"/>
                    <a:pt x="5385" y="27709"/>
                  </a:cubicBezTo>
                  <a:cubicBezTo>
                    <a:pt x="5786" y="27683"/>
                    <a:pt x="6199" y="27696"/>
                    <a:pt x="6600" y="27709"/>
                  </a:cubicBezTo>
                  <a:cubicBezTo>
                    <a:pt x="6867" y="27723"/>
                    <a:pt x="7135" y="27789"/>
                    <a:pt x="7402" y="27830"/>
                  </a:cubicBezTo>
                  <a:cubicBezTo>
                    <a:pt x="7642" y="27857"/>
                    <a:pt x="7883" y="27910"/>
                    <a:pt x="8123" y="27910"/>
                  </a:cubicBezTo>
                  <a:cubicBezTo>
                    <a:pt x="9927" y="27910"/>
                    <a:pt x="11718" y="27923"/>
                    <a:pt x="13521" y="27910"/>
                  </a:cubicBezTo>
                  <a:cubicBezTo>
                    <a:pt x="13788" y="27910"/>
                    <a:pt x="14055" y="27816"/>
                    <a:pt x="14322" y="27789"/>
                  </a:cubicBezTo>
                  <a:cubicBezTo>
                    <a:pt x="14616" y="27750"/>
                    <a:pt x="14910" y="27723"/>
                    <a:pt x="15204" y="27709"/>
                  </a:cubicBezTo>
                  <a:cubicBezTo>
                    <a:pt x="15605" y="27696"/>
                    <a:pt x="16006" y="27709"/>
                    <a:pt x="16406" y="27549"/>
                  </a:cubicBezTo>
                  <a:cubicBezTo>
                    <a:pt x="16674" y="27456"/>
                    <a:pt x="16994" y="27483"/>
                    <a:pt x="17288" y="27483"/>
                  </a:cubicBezTo>
                  <a:cubicBezTo>
                    <a:pt x="17703" y="27469"/>
                    <a:pt x="18104" y="27496"/>
                    <a:pt x="18491" y="27322"/>
                  </a:cubicBezTo>
                  <a:cubicBezTo>
                    <a:pt x="18638" y="27255"/>
                    <a:pt x="18811" y="27242"/>
                    <a:pt x="18972" y="27242"/>
                  </a:cubicBezTo>
                  <a:cubicBezTo>
                    <a:pt x="19746" y="27255"/>
                    <a:pt x="20468" y="27041"/>
                    <a:pt x="21257" y="266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7"/>
            <p:cNvSpPr/>
            <p:nvPr/>
          </p:nvSpPr>
          <p:spPr>
            <a:xfrm>
              <a:off x="5017609" y="1469538"/>
              <a:ext cx="666132" cy="339942"/>
            </a:xfrm>
            <a:custGeom>
              <a:avLst/>
              <a:gdLst/>
              <a:ahLst/>
              <a:cxnLst/>
              <a:rect l="l" t="t" r="r" b="b"/>
              <a:pathLst>
                <a:path w="7750" h="3955" extrusionOk="0">
                  <a:moveTo>
                    <a:pt x="188" y="843"/>
                  </a:moveTo>
                  <a:cubicBezTo>
                    <a:pt x="629" y="722"/>
                    <a:pt x="1043" y="615"/>
                    <a:pt x="1457" y="495"/>
                  </a:cubicBezTo>
                  <a:cubicBezTo>
                    <a:pt x="1591" y="455"/>
                    <a:pt x="1711" y="388"/>
                    <a:pt x="1832" y="335"/>
                  </a:cubicBezTo>
                  <a:cubicBezTo>
                    <a:pt x="1898" y="308"/>
                    <a:pt x="1978" y="228"/>
                    <a:pt x="2045" y="241"/>
                  </a:cubicBezTo>
                  <a:cubicBezTo>
                    <a:pt x="2940" y="348"/>
                    <a:pt x="3795" y="0"/>
                    <a:pt x="4691" y="81"/>
                  </a:cubicBezTo>
                  <a:cubicBezTo>
                    <a:pt x="5558" y="161"/>
                    <a:pt x="6440" y="107"/>
                    <a:pt x="7309" y="121"/>
                  </a:cubicBezTo>
                  <a:cubicBezTo>
                    <a:pt x="7402" y="121"/>
                    <a:pt x="7509" y="175"/>
                    <a:pt x="7630" y="201"/>
                  </a:cubicBezTo>
                  <a:cubicBezTo>
                    <a:pt x="7710" y="561"/>
                    <a:pt x="7750" y="936"/>
                    <a:pt x="7657" y="1256"/>
                  </a:cubicBezTo>
                  <a:cubicBezTo>
                    <a:pt x="7536" y="1657"/>
                    <a:pt x="7603" y="2004"/>
                    <a:pt x="7710" y="2378"/>
                  </a:cubicBezTo>
                  <a:cubicBezTo>
                    <a:pt x="7589" y="2619"/>
                    <a:pt x="7469" y="2859"/>
                    <a:pt x="7349" y="3127"/>
                  </a:cubicBezTo>
                  <a:cubicBezTo>
                    <a:pt x="6894" y="3234"/>
                    <a:pt x="6401" y="3153"/>
                    <a:pt x="5920" y="3180"/>
                  </a:cubicBezTo>
                  <a:cubicBezTo>
                    <a:pt x="5425" y="3194"/>
                    <a:pt x="4958" y="3207"/>
                    <a:pt x="4477" y="3367"/>
                  </a:cubicBezTo>
                  <a:cubicBezTo>
                    <a:pt x="3889" y="3541"/>
                    <a:pt x="3261" y="3554"/>
                    <a:pt x="2646" y="3634"/>
                  </a:cubicBezTo>
                  <a:cubicBezTo>
                    <a:pt x="2432" y="3661"/>
                    <a:pt x="2192" y="3648"/>
                    <a:pt x="2005" y="3714"/>
                  </a:cubicBezTo>
                  <a:cubicBezTo>
                    <a:pt x="1390" y="3955"/>
                    <a:pt x="776" y="3862"/>
                    <a:pt x="161" y="3848"/>
                  </a:cubicBezTo>
                  <a:cubicBezTo>
                    <a:pt x="1" y="3167"/>
                    <a:pt x="15" y="1724"/>
                    <a:pt x="188" y="8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7"/>
            <p:cNvSpPr/>
            <p:nvPr/>
          </p:nvSpPr>
          <p:spPr>
            <a:xfrm>
              <a:off x="4847679" y="1749746"/>
              <a:ext cx="1047331" cy="228634"/>
            </a:xfrm>
            <a:custGeom>
              <a:avLst/>
              <a:gdLst/>
              <a:ahLst/>
              <a:cxnLst/>
              <a:rect l="l" t="t" r="r" b="b"/>
              <a:pathLst>
                <a:path w="12185" h="2660" extrusionOk="0">
                  <a:moveTo>
                    <a:pt x="134" y="2579"/>
                  </a:moveTo>
                  <a:cubicBezTo>
                    <a:pt x="0" y="1978"/>
                    <a:pt x="41" y="1457"/>
                    <a:pt x="68" y="962"/>
                  </a:cubicBezTo>
                  <a:cubicBezTo>
                    <a:pt x="321" y="682"/>
                    <a:pt x="615" y="575"/>
                    <a:pt x="1016" y="668"/>
                  </a:cubicBezTo>
                  <a:cubicBezTo>
                    <a:pt x="1056" y="762"/>
                    <a:pt x="1110" y="882"/>
                    <a:pt x="1163" y="1003"/>
                  </a:cubicBezTo>
                  <a:cubicBezTo>
                    <a:pt x="1243" y="1203"/>
                    <a:pt x="1390" y="1323"/>
                    <a:pt x="1591" y="1310"/>
                  </a:cubicBezTo>
                  <a:cubicBezTo>
                    <a:pt x="2459" y="1283"/>
                    <a:pt x="3328" y="1470"/>
                    <a:pt x="4183" y="1176"/>
                  </a:cubicBezTo>
                  <a:cubicBezTo>
                    <a:pt x="4329" y="1122"/>
                    <a:pt x="4503" y="1122"/>
                    <a:pt x="4664" y="1122"/>
                  </a:cubicBezTo>
                  <a:cubicBezTo>
                    <a:pt x="5024" y="1122"/>
                    <a:pt x="5371" y="1110"/>
                    <a:pt x="5706" y="962"/>
                  </a:cubicBezTo>
                  <a:cubicBezTo>
                    <a:pt x="5852" y="909"/>
                    <a:pt x="6026" y="896"/>
                    <a:pt x="6187" y="869"/>
                  </a:cubicBezTo>
                  <a:cubicBezTo>
                    <a:pt x="6320" y="855"/>
                    <a:pt x="6467" y="896"/>
                    <a:pt x="6587" y="855"/>
                  </a:cubicBezTo>
                  <a:cubicBezTo>
                    <a:pt x="7322" y="549"/>
                    <a:pt x="8097" y="695"/>
                    <a:pt x="8845" y="668"/>
                  </a:cubicBezTo>
                  <a:cubicBezTo>
                    <a:pt x="9085" y="655"/>
                    <a:pt x="9340" y="668"/>
                    <a:pt x="9580" y="668"/>
                  </a:cubicBezTo>
                  <a:cubicBezTo>
                    <a:pt x="10181" y="655"/>
                    <a:pt x="10181" y="655"/>
                    <a:pt x="10501" y="14"/>
                  </a:cubicBezTo>
                  <a:cubicBezTo>
                    <a:pt x="10916" y="14"/>
                    <a:pt x="11344" y="0"/>
                    <a:pt x="11771" y="14"/>
                  </a:cubicBezTo>
                  <a:cubicBezTo>
                    <a:pt x="11998" y="27"/>
                    <a:pt x="12118" y="161"/>
                    <a:pt x="12145" y="374"/>
                  </a:cubicBezTo>
                  <a:cubicBezTo>
                    <a:pt x="12185" y="816"/>
                    <a:pt x="12105" y="1243"/>
                    <a:pt x="11837" y="1644"/>
                  </a:cubicBezTo>
                  <a:cubicBezTo>
                    <a:pt x="11543" y="1764"/>
                    <a:pt x="11223" y="1697"/>
                    <a:pt x="10902" y="1710"/>
                  </a:cubicBezTo>
                  <a:cubicBezTo>
                    <a:pt x="10569" y="1724"/>
                    <a:pt x="10261" y="1737"/>
                    <a:pt x="9940" y="1858"/>
                  </a:cubicBezTo>
                  <a:cubicBezTo>
                    <a:pt x="9727" y="1951"/>
                    <a:pt x="9473" y="1951"/>
                    <a:pt x="9219" y="1965"/>
                  </a:cubicBezTo>
                  <a:cubicBezTo>
                    <a:pt x="8711" y="1978"/>
                    <a:pt x="8191" y="1897"/>
                    <a:pt x="7696" y="2138"/>
                  </a:cubicBezTo>
                  <a:cubicBezTo>
                    <a:pt x="6855" y="2111"/>
                    <a:pt x="6066" y="2539"/>
                    <a:pt x="5198" y="2419"/>
                  </a:cubicBezTo>
                  <a:cubicBezTo>
                    <a:pt x="5050" y="2392"/>
                    <a:pt x="4863" y="2405"/>
                    <a:pt x="4717" y="2472"/>
                  </a:cubicBezTo>
                  <a:cubicBezTo>
                    <a:pt x="4276" y="2659"/>
                    <a:pt x="3821" y="2633"/>
                    <a:pt x="3354" y="2633"/>
                  </a:cubicBezTo>
                  <a:lnTo>
                    <a:pt x="829" y="2633"/>
                  </a:lnTo>
                  <a:cubicBezTo>
                    <a:pt x="615" y="2633"/>
                    <a:pt x="401" y="2592"/>
                    <a:pt x="134" y="25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7"/>
            <p:cNvSpPr/>
            <p:nvPr/>
          </p:nvSpPr>
          <p:spPr>
            <a:xfrm>
              <a:off x="4925725" y="2253863"/>
              <a:ext cx="272298" cy="455978"/>
            </a:xfrm>
            <a:custGeom>
              <a:avLst/>
              <a:gdLst/>
              <a:ahLst/>
              <a:cxnLst/>
              <a:rect l="l" t="t" r="r" b="b"/>
              <a:pathLst>
                <a:path w="3168" h="5305" extrusionOk="0">
                  <a:moveTo>
                    <a:pt x="2913" y="268"/>
                  </a:moveTo>
                  <a:cubicBezTo>
                    <a:pt x="2913" y="989"/>
                    <a:pt x="2901" y="1657"/>
                    <a:pt x="2913" y="2338"/>
                  </a:cubicBezTo>
                  <a:cubicBezTo>
                    <a:pt x="2913" y="2766"/>
                    <a:pt x="2913" y="3181"/>
                    <a:pt x="3061" y="3608"/>
                  </a:cubicBezTo>
                  <a:cubicBezTo>
                    <a:pt x="3168" y="3915"/>
                    <a:pt x="3088" y="4303"/>
                    <a:pt x="3088" y="4636"/>
                  </a:cubicBezTo>
                  <a:cubicBezTo>
                    <a:pt x="2753" y="4944"/>
                    <a:pt x="2406" y="5104"/>
                    <a:pt x="1978" y="5090"/>
                  </a:cubicBezTo>
                  <a:cubicBezTo>
                    <a:pt x="1791" y="5090"/>
                    <a:pt x="1604" y="5171"/>
                    <a:pt x="1417" y="5197"/>
                  </a:cubicBezTo>
                  <a:cubicBezTo>
                    <a:pt x="1164" y="5238"/>
                    <a:pt x="897" y="5278"/>
                    <a:pt x="656" y="5304"/>
                  </a:cubicBezTo>
                  <a:cubicBezTo>
                    <a:pt x="375" y="5024"/>
                    <a:pt x="282" y="4716"/>
                    <a:pt x="282" y="4383"/>
                  </a:cubicBezTo>
                  <a:cubicBezTo>
                    <a:pt x="295" y="4062"/>
                    <a:pt x="255" y="3742"/>
                    <a:pt x="108" y="3434"/>
                  </a:cubicBezTo>
                  <a:cubicBezTo>
                    <a:pt x="95" y="3394"/>
                    <a:pt x="81" y="3327"/>
                    <a:pt x="68" y="3274"/>
                  </a:cubicBezTo>
                  <a:cubicBezTo>
                    <a:pt x="1" y="2953"/>
                    <a:pt x="28" y="883"/>
                    <a:pt x="122" y="414"/>
                  </a:cubicBezTo>
                  <a:cubicBezTo>
                    <a:pt x="1003" y="348"/>
                    <a:pt x="1885" y="1"/>
                    <a:pt x="2913" y="2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7"/>
            <p:cNvSpPr/>
            <p:nvPr/>
          </p:nvSpPr>
          <p:spPr>
            <a:xfrm>
              <a:off x="4421693" y="1409800"/>
              <a:ext cx="2120964" cy="2843395"/>
            </a:xfrm>
            <a:custGeom>
              <a:avLst/>
              <a:gdLst/>
              <a:ahLst/>
              <a:cxnLst/>
              <a:rect l="l" t="t" r="r" b="b"/>
              <a:pathLst>
                <a:path w="24676" h="33081" extrusionOk="0">
                  <a:moveTo>
                    <a:pt x="6253" y="1751"/>
                  </a:moveTo>
                  <a:cubicBezTo>
                    <a:pt x="6280" y="1591"/>
                    <a:pt x="6280" y="1457"/>
                    <a:pt x="6319" y="1324"/>
                  </a:cubicBezTo>
                  <a:cubicBezTo>
                    <a:pt x="6413" y="1016"/>
                    <a:pt x="6627" y="789"/>
                    <a:pt x="6948" y="749"/>
                  </a:cubicBezTo>
                  <a:cubicBezTo>
                    <a:pt x="7562" y="669"/>
                    <a:pt x="8163" y="496"/>
                    <a:pt x="8711" y="202"/>
                  </a:cubicBezTo>
                  <a:cubicBezTo>
                    <a:pt x="8804" y="161"/>
                    <a:pt x="8925" y="108"/>
                    <a:pt x="9032" y="121"/>
                  </a:cubicBezTo>
                  <a:cubicBezTo>
                    <a:pt x="9914" y="214"/>
                    <a:pt x="10795" y="1"/>
                    <a:pt x="11690" y="41"/>
                  </a:cubicBezTo>
                  <a:cubicBezTo>
                    <a:pt x="12559" y="95"/>
                    <a:pt x="13441" y="54"/>
                    <a:pt x="14308" y="54"/>
                  </a:cubicBezTo>
                  <a:cubicBezTo>
                    <a:pt x="15097" y="68"/>
                    <a:pt x="15217" y="175"/>
                    <a:pt x="15364" y="976"/>
                  </a:cubicBezTo>
                  <a:cubicBezTo>
                    <a:pt x="15377" y="1016"/>
                    <a:pt x="15418" y="1069"/>
                    <a:pt x="15457" y="1164"/>
                  </a:cubicBezTo>
                  <a:cubicBezTo>
                    <a:pt x="15591" y="1164"/>
                    <a:pt x="15751" y="1176"/>
                    <a:pt x="15912" y="1176"/>
                  </a:cubicBezTo>
                  <a:cubicBezTo>
                    <a:pt x="17461" y="1164"/>
                    <a:pt x="19011" y="1176"/>
                    <a:pt x="20561" y="1137"/>
                  </a:cubicBezTo>
                  <a:cubicBezTo>
                    <a:pt x="21015" y="1123"/>
                    <a:pt x="21416" y="1310"/>
                    <a:pt x="21817" y="1417"/>
                  </a:cubicBezTo>
                  <a:cubicBezTo>
                    <a:pt x="22084" y="1497"/>
                    <a:pt x="22298" y="1711"/>
                    <a:pt x="22338" y="2005"/>
                  </a:cubicBezTo>
                  <a:cubicBezTo>
                    <a:pt x="22419" y="2512"/>
                    <a:pt x="22645" y="2980"/>
                    <a:pt x="22632" y="3515"/>
                  </a:cubicBezTo>
                  <a:cubicBezTo>
                    <a:pt x="22618" y="3916"/>
                    <a:pt x="22779" y="4316"/>
                    <a:pt x="22846" y="4717"/>
                  </a:cubicBezTo>
                  <a:cubicBezTo>
                    <a:pt x="23046" y="5786"/>
                    <a:pt x="23233" y="6855"/>
                    <a:pt x="23407" y="7924"/>
                  </a:cubicBezTo>
                  <a:cubicBezTo>
                    <a:pt x="23461" y="8191"/>
                    <a:pt x="23487" y="8471"/>
                    <a:pt x="23500" y="8738"/>
                  </a:cubicBezTo>
                  <a:cubicBezTo>
                    <a:pt x="23500" y="9192"/>
                    <a:pt x="23527" y="9647"/>
                    <a:pt x="23660" y="10101"/>
                  </a:cubicBezTo>
                  <a:cubicBezTo>
                    <a:pt x="23741" y="10355"/>
                    <a:pt x="23741" y="10635"/>
                    <a:pt x="23741" y="10916"/>
                  </a:cubicBezTo>
                  <a:cubicBezTo>
                    <a:pt x="23755" y="11891"/>
                    <a:pt x="23755" y="12867"/>
                    <a:pt x="23755" y="13856"/>
                  </a:cubicBezTo>
                  <a:cubicBezTo>
                    <a:pt x="23755" y="14283"/>
                    <a:pt x="23755" y="14711"/>
                    <a:pt x="23915" y="15138"/>
                  </a:cubicBezTo>
                  <a:cubicBezTo>
                    <a:pt x="23995" y="15325"/>
                    <a:pt x="23968" y="15566"/>
                    <a:pt x="23981" y="15779"/>
                  </a:cubicBezTo>
                  <a:lnTo>
                    <a:pt x="23981" y="17089"/>
                  </a:lnTo>
                  <a:cubicBezTo>
                    <a:pt x="23981" y="17249"/>
                    <a:pt x="23942" y="17436"/>
                    <a:pt x="24008" y="17570"/>
                  </a:cubicBezTo>
                  <a:cubicBezTo>
                    <a:pt x="24262" y="18197"/>
                    <a:pt x="24182" y="18865"/>
                    <a:pt x="24195" y="19506"/>
                  </a:cubicBezTo>
                  <a:cubicBezTo>
                    <a:pt x="24209" y="20108"/>
                    <a:pt x="24155" y="20709"/>
                    <a:pt x="24396" y="21284"/>
                  </a:cubicBezTo>
                  <a:cubicBezTo>
                    <a:pt x="24476" y="21444"/>
                    <a:pt x="24449" y="21658"/>
                    <a:pt x="24449" y="21845"/>
                  </a:cubicBezTo>
                  <a:lnTo>
                    <a:pt x="24449" y="23395"/>
                  </a:lnTo>
                  <a:cubicBezTo>
                    <a:pt x="24449" y="23769"/>
                    <a:pt x="24449" y="24143"/>
                    <a:pt x="24583" y="24517"/>
                  </a:cubicBezTo>
                  <a:cubicBezTo>
                    <a:pt x="24676" y="24770"/>
                    <a:pt x="24663" y="25051"/>
                    <a:pt x="24663" y="25331"/>
                  </a:cubicBezTo>
                  <a:cubicBezTo>
                    <a:pt x="24649" y="27175"/>
                    <a:pt x="24622" y="29033"/>
                    <a:pt x="24636" y="30876"/>
                  </a:cubicBezTo>
                  <a:cubicBezTo>
                    <a:pt x="24636" y="31331"/>
                    <a:pt x="24449" y="31598"/>
                    <a:pt x="24061" y="31744"/>
                  </a:cubicBezTo>
                  <a:cubicBezTo>
                    <a:pt x="23580" y="31918"/>
                    <a:pt x="23113" y="32132"/>
                    <a:pt x="22579" y="32118"/>
                  </a:cubicBezTo>
                  <a:cubicBezTo>
                    <a:pt x="22164" y="32105"/>
                    <a:pt x="21763" y="32092"/>
                    <a:pt x="21376" y="32266"/>
                  </a:cubicBezTo>
                  <a:cubicBezTo>
                    <a:pt x="21163" y="32359"/>
                    <a:pt x="20895" y="32332"/>
                    <a:pt x="20655" y="32332"/>
                  </a:cubicBezTo>
                  <a:lnTo>
                    <a:pt x="18117" y="32332"/>
                  </a:lnTo>
                  <a:cubicBezTo>
                    <a:pt x="17930" y="32332"/>
                    <a:pt x="17716" y="32292"/>
                    <a:pt x="17555" y="32359"/>
                  </a:cubicBezTo>
                  <a:cubicBezTo>
                    <a:pt x="17034" y="32586"/>
                    <a:pt x="16473" y="32480"/>
                    <a:pt x="15952" y="32586"/>
                  </a:cubicBezTo>
                  <a:cubicBezTo>
                    <a:pt x="15284" y="32720"/>
                    <a:pt x="14616" y="32773"/>
                    <a:pt x="13934" y="32773"/>
                  </a:cubicBezTo>
                  <a:cubicBezTo>
                    <a:pt x="13881" y="32773"/>
                    <a:pt x="13827" y="32773"/>
                    <a:pt x="13774" y="32800"/>
                  </a:cubicBezTo>
                  <a:cubicBezTo>
                    <a:pt x="13159" y="33080"/>
                    <a:pt x="12491" y="32987"/>
                    <a:pt x="11850" y="33000"/>
                  </a:cubicBezTo>
                  <a:cubicBezTo>
                    <a:pt x="10835" y="33000"/>
                    <a:pt x="9833" y="33000"/>
                    <a:pt x="8818" y="32987"/>
                  </a:cubicBezTo>
                  <a:cubicBezTo>
                    <a:pt x="8578" y="32987"/>
                    <a:pt x="8310" y="33000"/>
                    <a:pt x="8097" y="32920"/>
                  </a:cubicBezTo>
                  <a:cubicBezTo>
                    <a:pt x="7655" y="32733"/>
                    <a:pt x="7188" y="32747"/>
                    <a:pt x="6734" y="32747"/>
                  </a:cubicBezTo>
                  <a:cubicBezTo>
                    <a:pt x="6333" y="32747"/>
                    <a:pt x="5918" y="32760"/>
                    <a:pt x="5531" y="32586"/>
                  </a:cubicBezTo>
                  <a:cubicBezTo>
                    <a:pt x="5318" y="32492"/>
                    <a:pt x="5037" y="32560"/>
                    <a:pt x="4810" y="32480"/>
                  </a:cubicBezTo>
                  <a:cubicBezTo>
                    <a:pt x="4249" y="32266"/>
                    <a:pt x="3647" y="32266"/>
                    <a:pt x="3059" y="32198"/>
                  </a:cubicBezTo>
                  <a:cubicBezTo>
                    <a:pt x="2565" y="32159"/>
                    <a:pt x="2258" y="31892"/>
                    <a:pt x="2124" y="31424"/>
                  </a:cubicBezTo>
                  <a:cubicBezTo>
                    <a:pt x="2031" y="31090"/>
                    <a:pt x="1857" y="30782"/>
                    <a:pt x="1897" y="30408"/>
                  </a:cubicBezTo>
                  <a:cubicBezTo>
                    <a:pt x="1910" y="30248"/>
                    <a:pt x="1817" y="30101"/>
                    <a:pt x="1777" y="29941"/>
                  </a:cubicBezTo>
                  <a:cubicBezTo>
                    <a:pt x="1737" y="29727"/>
                    <a:pt x="1684" y="29514"/>
                    <a:pt x="1670" y="29300"/>
                  </a:cubicBezTo>
                  <a:cubicBezTo>
                    <a:pt x="1670" y="28939"/>
                    <a:pt x="1643" y="28605"/>
                    <a:pt x="1509" y="28258"/>
                  </a:cubicBezTo>
                  <a:cubicBezTo>
                    <a:pt x="1456" y="28110"/>
                    <a:pt x="1470" y="27937"/>
                    <a:pt x="1443" y="27777"/>
                  </a:cubicBezTo>
                  <a:lnTo>
                    <a:pt x="1322" y="27055"/>
                  </a:lnTo>
                  <a:cubicBezTo>
                    <a:pt x="1296" y="26842"/>
                    <a:pt x="1256" y="26628"/>
                    <a:pt x="1242" y="26414"/>
                  </a:cubicBezTo>
                  <a:cubicBezTo>
                    <a:pt x="1216" y="26040"/>
                    <a:pt x="1283" y="25652"/>
                    <a:pt x="1016" y="25319"/>
                  </a:cubicBezTo>
                  <a:cubicBezTo>
                    <a:pt x="948" y="25238"/>
                    <a:pt x="948" y="25064"/>
                    <a:pt x="948" y="24931"/>
                  </a:cubicBezTo>
                  <a:cubicBezTo>
                    <a:pt x="962" y="24330"/>
                    <a:pt x="802" y="23742"/>
                    <a:pt x="749" y="23154"/>
                  </a:cubicBezTo>
                  <a:cubicBezTo>
                    <a:pt x="668" y="22419"/>
                    <a:pt x="668" y="21685"/>
                    <a:pt x="654" y="20949"/>
                  </a:cubicBezTo>
                  <a:cubicBezTo>
                    <a:pt x="642" y="20322"/>
                    <a:pt x="642" y="19707"/>
                    <a:pt x="508" y="19079"/>
                  </a:cubicBezTo>
                  <a:cubicBezTo>
                    <a:pt x="441" y="18772"/>
                    <a:pt x="455" y="18438"/>
                    <a:pt x="467" y="18104"/>
                  </a:cubicBezTo>
                  <a:cubicBezTo>
                    <a:pt x="508" y="16715"/>
                    <a:pt x="361" y="15338"/>
                    <a:pt x="161" y="13962"/>
                  </a:cubicBezTo>
                  <a:cubicBezTo>
                    <a:pt x="0" y="12853"/>
                    <a:pt x="67" y="11731"/>
                    <a:pt x="107" y="10622"/>
                  </a:cubicBezTo>
                  <a:cubicBezTo>
                    <a:pt x="134" y="10234"/>
                    <a:pt x="173" y="9860"/>
                    <a:pt x="173" y="9473"/>
                  </a:cubicBezTo>
                  <a:cubicBezTo>
                    <a:pt x="173" y="8004"/>
                    <a:pt x="200" y="6534"/>
                    <a:pt x="161" y="5065"/>
                  </a:cubicBezTo>
                  <a:cubicBezTo>
                    <a:pt x="147" y="4450"/>
                    <a:pt x="294" y="3875"/>
                    <a:pt x="481" y="3314"/>
                  </a:cubicBezTo>
                  <a:cubicBezTo>
                    <a:pt x="681" y="2713"/>
                    <a:pt x="1216" y="2405"/>
                    <a:pt x="1857" y="2325"/>
                  </a:cubicBezTo>
                  <a:cubicBezTo>
                    <a:pt x="2071" y="2299"/>
                    <a:pt x="2298" y="2325"/>
                    <a:pt x="2512" y="2325"/>
                  </a:cubicBezTo>
                  <a:cubicBezTo>
                    <a:pt x="2779" y="2325"/>
                    <a:pt x="3046" y="2286"/>
                    <a:pt x="3314" y="2206"/>
                  </a:cubicBezTo>
                  <a:cubicBezTo>
                    <a:pt x="3674" y="2099"/>
                    <a:pt x="4062" y="2058"/>
                    <a:pt x="4436" y="2072"/>
                  </a:cubicBezTo>
                  <a:cubicBezTo>
                    <a:pt x="5037" y="2099"/>
                    <a:pt x="5624" y="2031"/>
                    <a:pt x="6253" y="1751"/>
                  </a:cubicBezTo>
                  <a:close/>
                  <a:moveTo>
                    <a:pt x="4850" y="28404"/>
                  </a:moveTo>
                  <a:cubicBezTo>
                    <a:pt x="5250" y="28752"/>
                    <a:pt x="5651" y="28846"/>
                    <a:pt x="6105" y="28832"/>
                  </a:cubicBezTo>
                  <a:cubicBezTo>
                    <a:pt x="6600" y="28805"/>
                    <a:pt x="7081" y="28819"/>
                    <a:pt x="7575" y="28832"/>
                  </a:cubicBezTo>
                  <a:cubicBezTo>
                    <a:pt x="7789" y="28832"/>
                    <a:pt x="8016" y="28832"/>
                    <a:pt x="8216" y="28912"/>
                  </a:cubicBezTo>
                  <a:cubicBezTo>
                    <a:pt x="8537" y="29019"/>
                    <a:pt x="8858" y="29033"/>
                    <a:pt x="9178" y="29033"/>
                  </a:cubicBezTo>
                  <a:lnTo>
                    <a:pt x="13922" y="29033"/>
                  </a:lnTo>
                  <a:cubicBezTo>
                    <a:pt x="14109" y="29033"/>
                    <a:pt x="14322" y="29072"/>
                    <a:pt x="14483" y="29006"/>
                  </a:cubicBezTo>
                  <a:cubicBezTo>
                    <a:pt x="15017" y="28778"/>
                    <a:pt x="15551" y="28832"/>
                    <a:pt x="16099" y="28819"/>
                  </a:cubicBezTo>
                  <a:cubicBezTo>
                    <a:pt x="16259" y="28819"/>
                    <a:pt x="16446" y="28846"/>
                    <a:pt x="16580" y="28778"/>
                  </a:cubicBezTo>
                  <a:cubicBezTo>
                    <a:pt x="17021" y="28564"/>
                    <a:pt x="17475" y="28591"/>
                    <a:pt x="17942" y="28605"/>
                  </a:cubicBezTo>
                  <a:cubicBezTo>
                    <a:pt x="18731" y="28632"/>
                    <a:pt x="19479" y="28297"/>
                    <a:pt x="20267" y="28297"/>
                  </a:cubicBezTo>
                  <a:cubicBezTo>
                    <a:pt x="20481" y="28297"/>
                    <a:pt x="20682" y="28190"/>
                    <a:pt x="20895" y="28164"/>
                  </a:cubicBezTo>
                  <a:cubicBezTo>
                    <a:pt x="21149" y="28124"/>
                    <a:pt x="21363" y="28030"/>
                    <a:pt x="21537" y="27790"/>
                  </a:cubicBezTo>
                  <a:lnTo>
                    <a:pt x="21537" y="25292"/>
                  </a:lnTo>
                  <a:cubicBezTo>
                    <a:pt x="21537" y="25144"/>
                    <a:pt x="21550" y="24998"/>
                    <a:pt x="21483" y="24891"/>
                  </a:cubicBezTo>
                  <a:cubicBezTo>
                    <a:pt x="21296" y="24530"/>
                    <a:pt x="21350" y="24143"/>
                    <a:pt x="21336" y="23769"/>
                  </a:cubicBezTo>
                  <a:cubicBezTo>
                    <a:pt x="21309" y="23087"/>
                    <a:pt x="21430" y="22406"/>
                    <a:pt x="21122" y="21765"/>
                  </a:cubicBezTo>
                  <a:cubicBezTo>
                    <a:pt x="21069" y="21671"/>
                    <a:pt x="21095" y="21551"/>
                    <a:pt x="21095" y="21430"/>
                  </a:cubicBezTo>
                  <a:cubicBezTo>
                    <a:pt x="21069" y="20548"/>
                    <a:pt x="21095" y="19654"/>
                    <a:pt x="20908" y="18758"/>
                  </a:cubicBezTo>
                  <a:cubicBezTo>
                    <a:pt x="20762" y="18010"/>
                    <a:pt x="20882" y="17208"/>
                    <a:pt x="20695" y="16421"/>
                  </a:cubicBezTo>
                  <a:cubicBezTo>
                    <a:pt x="20588" y="16020"/>
                    <a:pt x="20655" y="15566"/>
                    <a:pt x="20481" y="15151"/>
                  </a:cubicBezTo>
                  <a:cubicBezTo>
                    <a:pt x="20427" y="15005"/>
                    <a:pt x="20441" y="14830"/>
                    <a:pt x="20427" y="14670"/>
                  </a:cubicBezTo>
                  <a:cubicBezTo>
                    <a:pt x="20401" y="14483"/>
                    <a:pt x="20427" y="14269"/>
                    <a:pt x="20347" y="14109"/>
                  </a:cubicBezTo>
                  <a:cubicBezTo>
                    <a:pt x="20201" y="13762"/>
                    <a:pt x="20214" y="13414"/>
                    <a:pt x="20214" y="13067"/>
                  </a:cubicBezTo>
                  <a:cubicBezTo>
                    <a:pt x="20201" y="12466"/>
                    <a:pt x="20281" y="11864"/>
                    <a:pt x="20040" y="11290"/>
                  </a:cubicBezTo>
                  <a:cubicBezTo>
                    <a:pt x="19987" y="11143"/>
                    <a:pt x="20027" y="10970"/>
                    <a:pt x="20000" y="10809"/>
                  </a:cubicBezTo>
                  <a:cubicBezTo>
                    <a:pt x="19987" y="10649"/>
                    <a:pt x="19987" y="10475"/>
                    <a:pt x="19934" y="10329"/>
                  </a:cubicBezTo>
                  <a:cubicBezTo>
                    <a:pt x="19759" y="9941"/>
                    <a:pt x="19759" y="9540"/>
                    <a:pt x="19759" y="9126"/>
                  </a:cubicBezTo>
                  <a:cubicBezTo>
                    <a:pt x="19759" y="8765"/>
                    <a:pt x="19800" y="8391"/>
                    <a:pt x="19693" y="8070"/>
                  </a:cubicBezTo>
                  <a:cubicBezTo>
                    <a:pt x="19572" y="7669"/>
                    <a:pt x="19559" y="7269"/>
                    <a:pt x="19559" y="6868"/>
                  </a:cubicBezTo>
                  <a:cubicBezTo>
                    <a:pt x="19546" y="6601"/>
                    <a:pt x="19546" y="6333"/>
                    <a:pt x="19533" y="6066"/>
                  </a:cubicBezTo>
                  <a:cubicBezTo>
                    <a:pt x="18958" y="5585"/>
                    <a:pt x="18316" y="5799"/>
                    <a:pt x="17742" y="5772"/>
                  </a:cubicBezTo>
                  <a:cubicBezTo>
                    <a:pt x="17381" y="6413"/>
                    <a:pt x="17381" y="6413"/>
                    <a:pt x="16727" y="6427"/>
                  </a:cubicBezTo>
                  <a:cubicBezTo>
                    <a:pt x="16433" y="6427"/>
                    <a:pt x="16139" y="6413"/>
                    <a:pt x="15831" y="6427"/>
                  </a:cubicBezTo>
                  <a:cubicBezTo>
                    <a:pt x="15671" y="6427"/>
                    <a:pt x="15498" y="6413"/>
                    <a:pt x="15351" y="6481"/>
                  </a:cubicBezTo>
                  <a:cubicBezTo>
                    <a:pt x="15044" y="6627"/>
                    <a:pt x="14723" y="6627"/>
                    <a:pt x="14389" y="6627"/>
                  </a:cubicBezTo>
                  <a:cubicBezTo>
                    <a:pt x="13854" y="6627"/>
                    <a:pt x="13307" y="6574"/>
                    <a:pt x="12799" y="6828"/>
                  </a:cubicBezTo>
                  <a:cubicBezTo>
                    <a:pt x="12679" y="6894"/>
                    <a:pt x="12518" y="6868"/>
                    <a:pt x="12385" y="6882"/>
                  </a:cubicBezTo>
                  <a:cubicBezTo>
                    <a:pt x="12131" y="6921"/>
                    <a:pt x="11864" y="6975"/>
                    <a:pt x="11597" y="7015"/>
                  </a:cubicBezTo>
                  <a:cubicBezTo>
                    <a:pt x="11410" y="7042"/>
                    <a:pt x="11223" y="7081"/>
                    <a:pt x="11036" y="7081"/>
                  </a:cubicBezTo>
                  <a:cubicBezTo>
                    <a:pt x="10487" y="7095"/>
                    <a:pt x="9940" y="7042"/>
                    <a:pt x="9419" y="7269"/>
                  </a:cubicBezTo>
                  <a:cubicBezTo>
                    <a:pt x="9285" y="7322"/>
                    <a:pt x="9098" y="7309"/>
                    <a:pt x="8938" y="7309"/>
                  </a:cubicBezTo>
                  <a:cubicBezTo>
                    <a:pt x="7709" y="7309"/>
                    <a:pt x="6493" y="7295"/>
                    <a:pt x="5264" y="7309"/>
                  </a:cubicBezTo>
                  <a:cubicBezTo>
                    <a:pt x="4837" y="7309"/>
                    <a:pt x="4516" y="7188"/>
                    <a:pt x="4315" y="6801"/>
                  </a:cubicBezTo>
                  <a:cubicBezTo>
                    <a:pt x="4262" y="6721"/>
                    <a:pt x="4182" y="6654"/>
                    <a:pt x="4101" y="6574"/>
                  </a:cubicBezTo>
                  <a:cubicBezTo>
                    <a:pt x="3928" y="6654"/>
                    <a:pt x="3781" y="6721"/>
                    <a:pt x="3634" y="6788"/>
                  </a:cubicBezTo>
                  <a:cubicBezTo>
                    <a:pt x="3487" y="6841"/>
                    <a:pt x="3353" y="6908"/>
                    <a:pt x="3207" y="6975"/>
                  </a:cubicBezTo>
                  <a:lnTo>
                    <a:pt x="3207" y="9794"/>
                  </a:lnTo>
                  <a:cubicBezTo>
                    <a:pt x="3207" y="10288"/>
                    <a:pt x="3180" y="10769"/>
                    <a:pt x="3353" y="11250"/>
                  </a:cubicBezTo>
                  <a:cubicBezTo>
                    <a:pt x="3421" y="11424"/>
                    <a:pt x="3421" y="11624"/>
                    <a:pt x="3407" y="11811"/>
                  </a:cubicBezTo>
                  <a:cubicBezTo>
                    <a:pt x="3407" y="12386"/>
                    <a:pt x="3460" y="12960"/>
                    <a:pt x="3540" y="13521"/>
                  </a:cubicBezTo>
                  <a:cubicBezTo>
                    <a:pt x="3620" y="13975"/>
                    <a:pt x="3620" y="14443"/>
                    <a:pt x="3661" y="14898"/>
                  </a:cubicBezTo>
                  <a:cubicBezTo>
                    <a:pt x="3674" y="15151"/>
                    <a:pt x="3661" y="15405"/>
                    <a:pt x="3727" y="15632"/>
                  </a:cubicBezTo>
                  <a:cubicBezTo>
                    <a:pt x="3875" y="16059"/>
                    <a:pt x="3888" y="16487"/>
                    <a:pt x="3888" y="16914"/>
                  </a:cubicBezTo>
                  <a:cubicBezTo>
                    <a:pt x="3875" y="17596"/>
                    <a:pt x="3875" y="18277"/>
                    <a:pt x="3888" y="18959"/>
                  </a:cubicBezTo>
                  <a:cubicBezTo>
                    <a:pt x="3888" y="19173"/>
                    <a:pt x="3875" y="19413"/>
                    <a:pt x="3941" y="19600"/>
                  </a:cubicBezTo>
                  <a:cubicBezTo>
                    <a:pt x="4128" y="20135"/>
                    <a:pt x="4101" y="20682"/>
                    <a:pt x="4115" y="21216"/>
                  </a:cubicBezTo>
                  <a:cubicBezTo>
                    <a:pt x="4115" y="21551"/>
                    <a:pt x="4075" y="21898"/>
                    <a:pt x="4182" y="22192"/>
                  </a:cubicBezTo>
                  <a:cubicBezTo>
                    <a:pt x="4356" y="22673"/>
                    <a:pt x="4342" y="23154"/>
                    <a:pt x="4356" y="23635"/>
                  </a:cubicBezTo>
                  <a:cubicBezTo>
                    <a:pt x="4369" y="24316"/>
                    <a:pt x="4262" y="24998"/>
                    <a:pt x="4529" y="25652"/>
                  </a:cubicBezTo>
                  <a:cubicBezTo>
                    <a:pt x="4596" y="25799"/>
                    <a:pt x="4556" y="25973"/>
                    <a:pt x="4556" y="26133"/>
                  </a:cubicBezTo>
                  <a:cubicBezTo>
                    <a:pt x="4569" y="26761"/>
                    <a:pt x="4502" y="27389"/>
                    <a:pt x="4796" y="27977"/>
                  </a:cubicBezTo>
                  <a:cubicBezTo>
                    <a:pt x="4850" y="28097"/>
                    <a:pt x="4823" y="28244"/>
                    <a:pt x="4850" y="28404"/>
                  </a:cubicBezTo>
                  <a:close/>
                  <a:moveTo>
                    <a:pt x="22018" y="28618"/>
                  </a:moveTo>
                  <a:cubicBezTo>
                    <a:pt x="21229" y="28965"/>
                    <a:pt x="20507" y="29179"/>
                    <a:pt x="19733" y="29166"/>
                  </a:cubicBezTo>
                  <a:cubicBezTo>
                    <a:pt x="19572" y="29166"/>
                    <a:pt x="19399" y="29179"/>
                    <a:pt x="19252" y="29246"/>
                  </a:cubicBezTo>
                  <a:cubicBezTo>
                    <a:pt x="18865" y="29420"/>
                    <a:pt x="18464" y="29393"/>
                    <a:pt x="18049" y="29407"/>
                  </a:cubicBezTo>
                  <a:cubicBezTo>
                    <a:pt x="17755" y="29407"/>
                    <a:pt x="17435" y="29380"/>
                    <a:pt x="17167" y="29473"/>
                  </a:cubicBezTo>
                  <a:cubicBezTo>
                    <a:pt x="16767" y="29633"/>
                    <a:pt x="16366" y="29620"/>
                    <a:pt x="15965" y="29633"/>
                  </a:cubicBezTo>
                  <a:cubicBezTo>
                    <a:pt x="15671" y="29647"/>
                    <a:pt x="15377" y="29674"/>
                    <a:pt x="15083" y="29713"/>
                  </a:cubicBezTo>
                  <a:cubicBezTo>
                    <a:pt x="14816" y="29740"/>
                    <a:pt x="14549" y="29834"/>
                    <a:pt x="14282" y="29834"/>
                  </a:cubicBezTo>
                  <a:cubicBezTo>
                    <a:pt x="12479" y="29847"/>
                    <a:pt x="10688" y="29834"/>
                    <a:pt x="8884" y="29834"/>
                  </a:cubicBezTo>
                  <a:cubicBezTo>
                    <a:pt x="8644" y="29834"/>
                    <a:pt x="8403" y="29781"/>
                    <a:pt x="8163" y="29754"/>
                  </a:cubicBezTo>
                  <a:cubicBezTo>
                    <a:pt x="7896" y="29713"/>
                    <a:pt x="7628" y="29647"/>
                    <a:pt x="7361" y="29633"/>
                  </a:cubicBezTo>
                  <a:cubicBezTo>
                    <a:pt x="6960" y="29620"/>
                    <a:pt x="6547" y="29607"/>
                    <a:pt x="6146" y="29633"/>
                  </a:cubicBezTo>
                  <a:cubicBezTo>
                    <a:pt x="5518" y="29687"/>
                    <a:pt x="4970" y="29514"/>
                    <a:pt x="4436" y="29206"/>
                  </a:cubicBezTo>
                  <a:cubicBezTo>
                    <a:pt x="4169" y="29045"/>
                    <a:pt x="4008" y="28885"/>
                    <a:pt x="4008" y="28564"/>
                  </a:cubicBezTo>
                  <a:cubicBezTo>
                    <a:pt x="4021" y="28404"/>
                    <a:pt x="4035" y="28217"/>
                    <a:pt x="3968" y="28084"/>
                  </a:cubicBezTo>
                  <a:cubicBezTo>
                    <a:pt x="3714" y="27603"/>
                    <a:pt x="3795" y="27082"/>
                    <a:pt x="3781" y="26560"/>
                  </a:cubicBezTo>
                  <a:cubicBezTo>
                    <a:pt x="3781" y="26213"/>
                    <a:pt x="3795" y="25866"/>
                    <a:pt x="3634" y="25532"/>
                  </a:cubicBezTo>
                  <a:cubicBezTo>
                    <a:pt x="3554" y="25345"/>
                    <a:pt x="3567" y="25105"/>
                    <a:pt x="3567" y="24891"/>
                  </a:cubicBezTo>
                  <a:cubicBezTo>
                    <a:pt x="3554" y="24369"/>
                    <a:pt x="3567" y="23849"/>
                    <a:pt x="3567" y="23327"/>
                  </a:cubicBezTo>
                  <a:cubicBezTo>
                    <a:pt x="3554" y="23140"/>
                    <a:pt x="3594" y="22927"/>
                    <a:pt x="3527" y="22766"/>
                  </a:cubicBezTo>
                  <a:cubicBezTo>
                    <a:pt x="3314" y="22299"/>
                    <a:pt x="3353" y="21804"/>
                    <a:pt x="3353" y="21323"/>
                  </a:cubicBezTo>
                  <a:cubicBezTo>
                    <a:pt x="3353" y="20776"/>
                    <a:pt x="3367" y="20242"/>
                    <a:pt x="3180" y="19707"/>
                  </a:cubicBezTo>
                  <a:cubicBezTo>
                    <a:pt x="3113" y="19506"/>
                    <a:pt x="3127" y="19280"/>
                    <a:pt x="3113" y="19066"/>
                  </a:cubicBezTo>
                  <a:cubicBezTo>
                    <a:pt x="3113" y="18625"/>
                    <a:pt x="3127" y="18184"/>
                    <a:pt x="3113" y="17757"/>
                  </a:cubicBezTo>
                  <a:cubicBezTo>
                    <a:pt x="3100" y="17021"/>
                    <a:pt x="3193" y="16287"/>
                    <a:pt x="2940" y="15566"/>
                  </a:cubicBezTo>
                  <a:cubicBezTo>
                    <a:pt x="2872" y="15391"/>
                    <a:pt x="2899" y="15192"/>
                    <a:pt x="2913" y="15005"/>
                  </a:cubicBezTo>
                  <a:cubicBezTo>
                    <a:pt x="2913" y="14456"/>
                    <a:pt x="2899" y="13909"/>
                    <a:pt x="2765" y="13375"/>
                  </a:cubicBezTo>
                  <a:cubicBezTo>
                    <a:pt x="2712" y="13134"/>
                    <a:pt x="2699" y="12894"/>
                    <a:pt x="2699" y="12639"/>
                  </a:cubicBezTo>
                  <a:cubicBezTo>
                    <a:pt x="2685" y="12051"/>
                    <a:pt x="2726" y="11451"/>
                    <a:pt x="2498" y="10876"/>
                  </a:cubicBezTo>
                  <a:cubicBezTo>
                    <a:pt x="2445" y="10729"/>
                    <a:pt x="2459" y="10555"/>
                    <a:pt x="2459" y="10382"/>
                  </a:cubicBezTo>
                  <a:cubicBezTo>
                    <a:pt x="2459" y="9246"/>
                    <a:pt x="2459" y="8097"/>
                    <a:pt x="2471" y="6962"/>
                  </a:cubicBezTo>
                  <a:cubicBezTo>
                    <a:pt x="2471" y="6841"/>
                    <a:pt x="2471" y="6734"/>
                    <a:pt x="2485" y="6627"/>
                  </a:cubicBezTo>
                  <a:cubicBezTo>
                    <a:pt x="2525" y="6333"/>
                    <a:pt x="2646" y="6187"/>
                    <a:pt x="2952" y="6160"/>
                  </a:cubicBezTo>
                  <a:cubicBezTo>
                    <a:pt x="3433" y="6120"/>
                    <a:pt x="3821" y="5893"/>
                    <a:pt x="4222" y="5665"/>
                  </a:cubicBezTo>
                  <a:cubicBezTo>
                    <a:pt x="4235" y="5452"/>
                    <a:pt x="4249" y="5265"/>
                    <a:pt x="4262" y="5077"/>
                  </a:cubicBezTo>
                  <a:cubicBezTo>
                    <a:pt x="4315" y="4343"/>
                    <a:pt x="4743" y="3942"/>
                    <a:pt x="5464" y="3929"/>
                  </a:cubicBezTo>
                  <a:cubicBezTo>
                    <a:pt x="5731" y="3929"/>
                    <a:pt x="6012" y="4023"/>
                    <a:pt x="6280" y="3848"/>
                  </a:cubicBezTo>
                  <a:cubicBezTo>
                    <a:pt x="6360" y="3501"/>
                    <a:pt x="6333" y="3168"/>
                    <a:pt x="6226" y="2847"/>
                  </a:cubicBezTo>
                  <a:cubicBezTo>
                    <a:pt x="5879" y="2793"/>
                    <a:pt x="3941" y="2753"/>
                    <a:pt x="3754" y="2833"/>
                  </a:cubicBezTo>
                  <a:cubicBezTo>
                    <a:pt x="3273" y="3073"/>
                    <a:pt x="2753" y="3020"/>
                    <a:pt x="2231" y="3034"/>
                  </a:cubicBezTo>
                  <a:cubicBezTo>
                    <a:pt x="1750" y="3034"/>
                    <a:pt x="1417" y="3274"/>
                    <a:pt x="1229" y="3715"/>
                  </a:cubicBezTo>
                  <a:cubicBezTo>
                    <a:pt x="1055" y="4116"/>
                    <a:pt x="948" y="4530"/>
                    <a:pt x="948" y="4984"/>
                  </a:cubicBezTo>
                  <a:cubicBezTo>
                    <a:pt x="975" y="6588"/>
                    <a:pt x="962" y="8191"/>
                    <a:pt x="962" y="9794"/>
                  </a:cubicBezTo>
                  <a:cubicBezTo>
                    <a:pt x="962" y="10382"/>
                    <a:pt x="1096" y="10983"/>
                    <a:pt x="815" y="11558"/>
                  </a:cubicBezTo>
                  <a:cubicBezTo>
                    <a:pt x="788" y="11597"/>
                    <a:pt x="788" y="11665"/>
                    <a:pt x="788" y="11718"/>
                  </a:cubicBezTo>
                  <a:cubicBezTo>
                    <a:pt x="802" y="12479"/>
                    <a:pt x="761" y="13241"/>
                    <a:pt x="815" y="14002"/>
                  </a:cubicBezTo>
                  <a:cubicBezTo>
                    <a:pt x="895" y="14951"/>
                    <a:pt x="1055" y="15886"/>
                    <a:pt x="1162" y="16834"/>
                  </a:cubicBezTo>
                  <a:cubicBezTo>
                    <a:pt x="1216" y="17342"/>
                    <a:pt x="1216" y="17864"/>
                    <a:pt x="1216" y="18384"/>
                  </a:cubicBezTo>
                  <a:cubicBezTo>
                    <a:pt x="1216" y="19039"/>
                    <a:pt x="1256" y="19681"/>
                    <a:pt x="1349" y="20335"/>
                  </a:cubicBezTo>
                  <a:cubicBezTo>
                    <a:pt x="1509" y="21430"/>
                    <a:pt x="1590" y="22552"/>
                    <a:pt x="1710" y="23662"/>
                  </a:cubicBezTo>
                  <a:cubicBezTo>
                    <a:pt x="1737" y="24009"/>
                    <a:pt x="1777" y="24357"/>
                    <a:pt x="1830" y="24704"/>
                  </a:cubicBezTo>
                  <a:cubicBezTo>
                    <a:pt x="1978" y="25786"/>
                    <a:pt x="2405" y="26801"/>
                    <a:pt x="2418" y="27910"/>
                  </a:cubicBezTo>
                  <a:cubicBezTo>
                    <a:pt x="2418" y="27964"/>
                    <a:pt x="2445" y="28017"/>
                    <a:pt x="2459" y="28057"/>
                  </a:cubicBezTo>
                  <a:cubicBezTo>
                    <a:pt x="2739" y="28698"/>
                    <a:pt x="2552" y="29420"/>
                    <a:pt x="2872" y="30048"/>
                  </a:cubicBezTo>
                  <a:cubicBezTo>
                    <a:pt x="2833" y="30529"/>
                    <a:pt x="3033" y="30943"/>
                    <a:pt x="3314" y="31397"/>
                  </a:cubicBezTo>
                  <a:cubicBezTo>
                    <a:pt x="3608" y="31464"/>
                    <a:pt x="3955" y="31504"/>
                    <a:pt x="4288" y="31611"/>
                  </a:cubicBezTo>
                  <a:cubicBezTo>
                    <a:pt x="4730" y="31758"/>
                    <a:pt x="5197" y="31731"/>
                    <a:pt x="5638" y="31851"/>
                  </a:cubicBezTo>
                  <a:cubicBezTo>
                    <a:pt x="6093" y="31985"/>
                    <a:pt x="6547" y="31985"/>
                    <a:pt x="7001" y="31999"/>
                  </a:cubicBezTo>
                  <a:cubicBezTo>
                    <a:pt x="7361" y="31999"/>
                    <a:pt x="7722" y="32011"/>
                    <a:pt x="8056" y="32105"/>
                  </a:cubicBezTo>
                  <a:cubicBezTo>
                    <a:pt x="8350" y="32186"/>
                    <a:pt x="8631" y="32225"/>
                    <a:pt x="8938" y="32225"/>
                  </a:cubicBezTo>
                  <a:cubicBezTo>
                    <a:pt x="10127" y="32225"/>
                    <a:pt x="11330" y="32212"/>
                    <a:pt x="12532" y="32212"/>
                  </a:cubicBezTo>
                  <a:cubicBezTo>
                    <a:pt x="12719" y="32212"/>
                    <a:pt x="12933" y="32225"/>
                    <a:pt x="13093" y="32159"/>
                  </a:cubicBezTo>
                  <a:cubicBezTo>
                    <a:pt x="13587" y="31931"/>
                    <a:pt x="14095" y="31972"/>
                    <a:pt x="14616" y="31958"/>
                  </a:cubicBezTo>
                  <a:cubicBezTo>
                    <a:pt x="14803" y="31958"/>
                    <a:pt x="15017" y="31985"/>
                    <a:pt x="15177" y="31904"/>
                  </a:cubicBezTo>
                  <a:cubicBezTo>
                    <a:pt x="15564" y="31731"/>
                    <a:pt x="15979" y="31758"/>
                    <a:pt x="16380" y="31744"/>
                  </a:cubicBezTo>
                  <a:cubicBezTo>
                    <a:pt x="16513" y="31744"/>
                    <a:pt x="16674" y="31771"/>
                    <a:pt x="16781" y="31705"/>
                  </a:cubicBezTo>
                  <a:cubicBezTo>
                    <a:pt x="17248" y="31464"/>
                    <a:pt x="17742" y="31530"/>
                    <a:pt x="18223" y="31530"/>
                  </a:cubicBezTo>
                  <a:cubicBezTo>
                    <a:pt x="18984" y="31518"/>
                    <a:pt x="19747" y="31518"/>
                    <a:pt x="20521" y="31504"/>
                  </a:cubicBezTo>
                  <a:cubicBezTo>
                    <a:pt x="20735" y="31504"/>
                    <a:pt x="20962" y="31518"/>
                    <a:pt x="21149" y="31424"/>
                  </a:cubicBezTo>
                  <a:cubicBezTo>
                    <a:pt x="21496" y="31277"/>
                    <a:pt x="21844" y="31277"/>
                    <a:pt x="22191" y="31277"/>
                  </a:cubicBezTo>
                  <a:cubicBezTo>
                    <a:pt x="22752" y="31290"/>
                    <a:pt x="23233" y="31063"/>
                    <a:pt x="23781" y="30916"/>
                  </a:cubicBezTo>
                  <a:cubicBezTo>
                    <a:pt x="23808" y="30502"/>
                    <a:pt x="23808" y="30128"/>
                    <a:pt x="23835" y="29754"/>
                  </a:cubicBezTo>
                  <a:cubicBezTo>
                    <a:pt x="23848" y="29393"/>
                    <a:pt x="23821" y="29033"/>
                    <a:pt x="23888" y="28698"/>
                  </a:cubicBezTo>
                  <a:cubicBezTo>
                    <a:pt x="23968" y="28297"/>
                    <a:pt x="23861" y="27950"/>
                    <a:pt x="23781" y="27576"/>
                  </a:cubicBezTo>
                  <a:cubicBezTo>
                    <a:pt x="23755" y="27416"/>
                    <a:pt x="23767" y="27255"/>
                    <a:pt x="23767" y="27082"/>
                  </a:cubicBezTo>
                  <a:lnTo>
                    <a:pt x="23767" y="25452"/>
                  </a:lnTo>
                  <a:cubicBezTo>
                    <a:pt x="23767" y="25265"/>
                    <a:pt x="23808" y="25051"/>
                    <a:pt x="23728" y="24891"/>
                  </a:cubicBezTo>
                  <a:cubicBezTo>
                    <a:pt x="23447" y="24236"/>
                    <a:pt x="23541" y="23555"/>
                    <a:pt x="23527" y="22873"/>
                  </a:cubicBezTo>
                  <a:cubicBezTo>
                    <a:pt x="23500" y="22219"/>
                    <a:pt x="23594" y="21564"/>
                    <a:pt x="23354" y="20936"/>
                  </a:cubicBezTo>
                  <a:cubicBezTo>
                    <a:pt x="23286" y="20762"/>
                    <a:pt x="23313" y="20562"/>
                    <a:pt x="23313" y="20361"/>
                  </a:cubicBezTo>
                  <a:cubicBezTo>
                    <a:pt x="23313" y="19880"/>
                    <a:pt x="23327" y="19387"/>
                    <a:pt x="23313" y="18892"/>
                  </a:cubicBezTo>
                  <a:cubicBezTo>
                    <a:pt x="23313" y="18705"/>
                    <a:pt x="23354" y="18491"/>
                    <a:pt x="23286" y="18331"/>
                  </a:cubicBezTo>
                  <a:cubicBezTo>
                    <a:pt x="23060" y="17810"/>
                    <a:pt x="23113" y="17262"/>
                    <a:pt x="23113" y="16715"/>
                  </a:cubicBezTo>
                  <a:cubicBezTo>
                    <a:pt x="23099" y="16100"/>
                    <a:pt x="23167" y="15472"/>
                    <a:pt x="22899" y="14871"/>
                  </a:cubicBezTo>
                  <a:cubicBezTo>
                    <a:pt x="22819" y="14684"/>
                    <a:pt x="22859" y="14443"/>
                    <a:pt x="22859" y="14230"/>
                  </a:cubicBezTo>
                  <a:cubicBezTo>
                    <a:pt x="22859" y="13161"/>
                    <a:pt x="22873" y="12105"/>
                    <a:pt x="22873" y="11036"/>
                  </a:cubicBezTo>
                  <a:cubicBezTo>
                    <a:pt x="22873" y="10769"/>
                    <a:pt x="22886" y="10475"/>
                    <a:pt x="22805" y="10222"/>
                  </a:cubicBezTo>
                  <a:cubicBezTo>
                    <a:pt x="22659" y="9767"/>
                    <a:pt x="22672" y="9313"/>
                    <a:pt x="22659" y="8859"/>
                  </a:cubicBezTo>
                  <a:cubicBezTo>
                    <a:pt x="22659" y="8631"/>
                    <a:pt x="22645" y="8417"/>
                    <a:pt x="22606" y="8204"/>
                  </a:cubicBezTo>
                  <a:cubicBezTo>
                    <a:pt x="22405" y="6975"/>
                    <a:pt x="22205" y="5733"/>
                    <a:pt x="21991" y="4504"/>
                  </a:cubicBezTo>
                  <a:cubicBezTo>
                    <a:pt x="21938" y="4156"/>
                    <a:pt x="21804" y="3822"/>
                    <a:pt x="21777" y="3474"/>
                  </a:cubicBezTo>
                  <a:cubicBezTo>
                    <a:pt x="21751" y="3034"/>
                    <a:pt x="21644" y="2619"/>
                    <a:pt x="21430" y="2272"/>
                  </a:cubicBezTo>
                  <a:cubicBezTo>
                    <a:pt x="21042" y="2045"/>
                    <a:pt x="20655" y="1965"/>
                    <a:pt x="20240" y="1965"/>
                  </a:cubicBezTo>
                  <a:cubicBezTo>
                    <a:pt x="18691" y="1965"/>
                    <a:pt x="17128" y="1938"/>
                    <a:pt x="15578" y="1925"/>
                  </a:cubicBezTo>
                  <a:cubicBezTo>
                    <a:pt x="15538" y="1925"/>
                    <a:pt x="15484" y="1965"/>
                    <a:pt x="15391" y="2005"/>
                  </a:cubicBezTo>
                  <a:cubicBezTo>
                    <a:pt x="15351" y="2379"/>
                    <a:pt x="15284" y="2767"/>
                    <a:pt x="15484" y="3194"/>
                  </a:cubicBezTo>
                  <a:cubicBezTo>
                    <a:pt x="15792" y="3194"/>
                    <a:pt x="16086" y="3221"/>
                    <a:pt x="16380" y="3194"/>
                  </a:cubicBezTo>
                  <a:cubicBezTo>
                    <a:pt x="16900" y="3168"/>
                    <a:pt x="17355" y="3301"/>
                    <a:pt x="17755" y="3688"/>
                  </a:cubicBezTo>
                  <a:cubicBezTo>
                    <a:pt x="17782" y="4089"/>
                    <a:pt x="17823" y="4504"/>
                    <a:pt x="17862" y="4944"/>
                  </a:cubicBezTo>
                  <a:cubicBezTo>
                    <a:pt x="18103" y="4971"/>
                    <a:pt x="18304" y="4997"/>
                    <a:pt x="18477" y="4984"/>
                  </a:cubicBezTo>
                  <a:cubicBezTo>
                    <a:pt x="18984" y="4944"/>
                    <a:pt x="19453" y="5077"/>
                    <a:pt x="19907" y="5238"/>
                  </a:cubicBezTo>
                  <a:cubicBezTo>
                    <a:pt x="20147" y="5332"/>
                    <a:pt x="20267" y="5465"/>
                    <a:pt x="20308" y="5706"/>
                  </a:cubicBezTo>
                  <a:cubicBezTo>
                    <a:pt x="20320" y="5813"/>
                    <a:pt x="20320" y="5920"/>
                    <a:pt x="20320" y="6027"/>
                  </a:cubicBezTo>
                  <a:cubicBezTo>
                    <a:pt x="20334" y="6734"/>
                    <a:pt x="20254" y="7443"/>
                    <a:pt x="20534" y="8124"/>
                  </a:cubicBezTo>
                  <a:cubicBezTo>
                    <a:pt x="20575" y="8218"/>
                    <a:pt x="20548" y="8337"/>
                    <a:pt x="20548" y="8444"/>
                  </a:cubicBezTo>
                  <a:cubicBezTo>
                    <a:pt x="20561" y="9073"/>
                    <a:pt x="20495" y="9700"/>
                    <a:pt x="20735" y="10302"/>
                  </a:cubicBezTo>
                  <a:cubicBezTo>
                    <a:pt x="20789" y="10422"/>
                    <a:pt x="20748" y="10569"/>
                    <a:pt x="20762" y="10703"/>
                  </a:cubicBezTo>
                  <a:cubicBezTo>
                    <a:pt x="20775" y="10876"/>
                    <a:pt x="20775" y="11050"/>
                    <a:pt x="20842" y="11184"/>
                  </a:cubicBezTo>
                  <a:cubicBezTo>
                    <a:pt x="21042" y="11624"/>
                    <a:pt x="21056" y="12092"/>
                    <a:pt x="21015" y="12546"/>
                  </a:cubicBezTo>
                  <a:cubicBezTo>
                    <a:pt x="20935" y="13375"/>
                    <a:pt x="21282" y="14149"/>
                    <a:pt x="21270" y="14964"/>
                  </a:cubicBezTo>
                  <a:cubicBezTo>
                    <a:pt x="21469" y="15379"/>
                    <a:pt x="21483" y="15806"/>
                    <a:pt x="21483" y="16246"/>
                  </a:cubicBezTo>
                  <a:cubicBezTo>
                    <a:pt x="21483" y="16380"/>
                    <a:pt x="21483" y="16528"/>
                    <a:pt x="21537" y="16647"/>
                  </a:cubicBezTo>
                  <a:cubicBezTo>
                    <a:pt x="21710" y="17009"/>
                    <a:pt x="21683" y="17383"/>
                    <a:pt x="21697" y="17770"/>
                  </a:cubicBezTo>
                  <a:cubicBezTo>
                    <a:pt x="21697" y="18090"/>
                    <a:pt x="21630" y="18451"/>
                    <a:pt x="21737" y="18745"/>
                  </a:cubicBezTo>
                  <a:cubicBezTo>
                    <a:pt x="21964" y="19387"/>
                    <a:pt x="21884" y="20028"/>
                    <a:pt x="21911" y="20682"/>
                  </a:cubicBezTo>
                  <a:cubicBezTo>
                    <a:pt x="21924" y="20949"/>
                    <a:pt x="21844" y="21257"/>
                    <a:pt x="21950" y="21484"/>
                  </a:cubicBezTo>
                  <a:cubicBezTo>
                    <a:pt x="22244" y="22152"/>
                    <a:pt x="22137" y="22820"/>
                    <a:pt x="22164" y="23502"/>
                  </a:cubicBezTo>
                  <a:cubicBezTo>
                    <a:pt x="22164" y="23769"/>
                    <a:pt x="22111" y="24075"/>
                    <a:pt x="22218" y="24303"/>
                  </a:cubicBezTo>
                  <a:cubicBezTo>
                    <a:pt x="22392" y="24743"/>
                    <a:pt x="22338" y="25158"/>
                    <a:pt x="22285" y="25586"/>
                  </a:cubicBezTo>
                  <a:cubicBezTo>
                    <a:pt x="22231" y="25933"/>
                    <a:pt x="22218" y="26293"/>
                    <a:pt x="22178" y="26641"/>
                  </a:cubicBezTo>
                  <a:cubicBezTo>
                    <a:pt x="22125" y="27296"/>
                    <a:pt x="22071" y="27937"/>
                    <a:pt x="22018" y="28618"/>
                  </a:cubicBezTo>
                  <a:close/>
                  <a:moveTo>
                    <a:pt x="7121" y="1538"/>
                  </a:moveTo>
                  <a:cubicBezTo>
                    <a:pt x="6948" y="2419"/>
                    <a:pt x="6934" y="3862"/>
                    <a:pt x="7094" y="4543"/>
                  </a:cubicBezTo>
                  <a:cubicBezTo>
                    <a:pt x="7709" y="4557"/>
                    <a:pt x="8323" y="4650"/>
                    <a:pt x="8938" y="4409"/>
                  </a:cubicBezTo>
                  <a:cubicBezTo>
                    <a:pt x="9125" y="4343"/>
                    <a:pt x="9365" y="4356"/>
                    <a:pt x="9579" y="4329"/>
                  </a:cubicBezTo>
                  <a:cubicBezTo>
                    <a:pt x="10194" y="4249"/>
                    <a:pt x="10822" y="4236"/>
                    <a:pt x="11410" y="4062"/>
                  </a:cubicBezTo>
                  <a:cubicBezTo>
                    <a:pt x="11891" y="3902"/>
                    <a:pt x="12358" y="3889"/>
                    <a:pt x="12853" y="3875"/>
                  </a:cubicBezTo>
                  <a:cubicBezTo>
                    <a:pt x="13334" y="3848"/>
                    <a:pt x="13827" y="3929"/>
                    <a:pt x="14282" y="3822"/>
                  </a:cubicBezTo>
                  <a:cubicBezTo>
                    <a:pt x="14402" y="3554"/>
                    <a:pt x="14522" y="3314"/>
                    <a:pt x="14643" y="3073"/>
                  </a:cubicBezTo>
                  <a:cubicBezTo>
                    <a:pt x="14536" y="2699"/>
                    <a:pt x="14469" y="2352"/>
                    <a:pt x="14590" y="1951"/>
                  </a:cubicBezTo>
                  <a:cubicBezTo>
                    <a:pt x="14683" y="1631"/>
                    <a:pt x="14643" y="1256"/>
                    <a:pt x="14563" y="896"/>
                  </a:cubicBezTo>
                  <a:cubicBezTo>
                    <a:pt x="14442" y="870"/>
                    <a:pt x="14335" y="816"/>
                    <a:pt x="14242" y="816"/>
                  </a:cubicBezTo>
                  <a:cubicBezTo>
                    <a:pt x="13373" y="802"/>
                    <a:pt x="12491" y="856"/>
                    <a:pt x="11624" y="776"/>
                  </a:cubicBezTo>
                  <a:cubicBezTo>
                    <a:pt x="10728" y="695"/>
                    <a:pt x="9873" y="1043"/>
                    <a:pt x="8978" y="936"/>
                  </a:cubicBezTo>
                  <a:cubicBezTo>
                    <a:pt x="8911" y="923"/>
                    <a:pt x="8831" y="1003"/>
                    <a:pt x="8765" y="1030"/>
                  </a:cubicBezTo>
                  <a:cubicBezTo>
                    <a:pt x="8644" y="1083"/>
                    <a:pt x="8524" y="1150"/>
                    <a:pt x="8390" y="1190"/>
                  </a:cubicBezTo>
                  <a:cubicBezTo>
                    <a:pt x="7976" y="1310"/>
                    <a:pt x="7562" y="1417"/>
                    <a:pt x="7121" y="1538"/>
                  </a:cubicBezTo>
                  <a:close/>
                  <a:moveTo>
                    <a:pt x="5090" y="6534"/>
                  </a:moveTo>
                  <a:cubicBezTo>
                    <a:pt x="5357" y="6547"/>
                    <a:pt x="5571" y="6588"/>
                    <a:pt x="5785" y="6588"/>
                  </a:cubicBezTo>
                  <a:lnTo>
                    <a:pt x="8310" y="6588"/>
                  </a:lnTo>
                  <a:cubicBezTo>
                    <a:pt x="8777" y="6588"/>
                    <a:pt x="9232" y="6614"/>
                    <a:pt x="9673" y="6427"/>
                  </a:cubicBezTo>
                  <a:cubicBezTo>
                    <a:pt x="9819" y="6360"/>
                    <a:pt x="10006" y="6347"/>
                    <a:pt x="10154" y="6374"/>
                  </a:cubicBezTo>
                  <a:cubicBezTo>
                    <a:pt x="11022" y="6494"/>
                    <a:pt x="11811" y="6066"/>
                    <a:pt x="12652" y="6093"/>
                  </a:cubicBezTo>
                  <a:cubicBezTo>
                    <a:pt x="13147" y="5852"/>
                    <a:pt x="13667" y="5933"/>
                    <a:pt x="14175" y="5920"/>
                  </a:cubicBezTo>
                  <a:cubicBezTo>
                    <a:pt x="14429" y="5906"/>
                    <a:pt x="14683" y="5906"/>
                    <a:pt x="14896" y="5813"/>
                  </a:cubicBezTo>
                  <a:cubicBezTo>
                    <a:pt x="15217" y="5692"/>
                    <a:pt x="15525" y="5679"/>
                    <a:pt x="15858" y="5665"/>
                  </a:cubicBezTo>
                  <a:cubicBezTo>
                    <a:pt x="16179" y="5652"/>
                    <a:pt x="16499" y="5719"/>
                    <a:pt x="16793" y="5599"/>
                  </a:cubicBezTo>
                  <a:cubicBezTo>
                    <a:pt x="17061" y="5198"/>
                    <a:pt x="17141" y="4771"/>
                    <a:pt x="17101" y="4329"/>
                  </a:cubicBezTo>
                  <a:cubicBezTo>
                    <a:pt x="17074" y="4116"/>
                    <a:pt x="16954" y="3982"/>
                    <a:pt x="16727" y="3969"/>
                  </a:cubicBezTo>
                  <a:cubicBezTo>
                    <a:pt x="16300" y="3955"/>
                    <a:pt x="15872" y="3969"/>
                    <a:pt x="15457" y="3969"/>
                  </a:cubicBezTo>
                  <a:cubicBezTo>
                    <a:pt x="15137" y="4610"/>
                    <a:pt x="15137" y="4610"/>
                    <a:pt x="14536" y="4623"/>
                  </a:cubicBezTo>
                  <a:cubicBezTo>
                    <a:pt x="14296" y="4623"/>
                    <a:pt x="14041" y="4610"/>
                    <a:pt x="13801" y="4623"/>
                  </a:cubicBezTo>
                  <a:cubicBezTo>
                    <a:pt x="13053" y="4650"/>
                    <a:pt x="12278" y="4504"/>
                    <a:pt x="11543" y="4810"/>
                  </a:cubicBezTo>
                  <a:cubicBezTo>
                    <a:pt x="11423" y="4851"/>
                    <a:pt x="11276" y="4810"/>
                    <a:pt x="11143" y="4824"/>
                  </a:cubicBezTo>
                  <a:cubicBezTo>
                    <a:pt x="10982" y="4851"/>
                    <a:pt x="10808" y="4864"/>
                    <a:pt x="10662" y="4917"/>
                  </a:cubicBezTo>
                  <a:cubicBezTo>
                    <a:pt x="10327" y="5065"/>
                    <a:pt x="9980" y="5077"/>
                    <a:pt x="9620" y="5077"/>
                  </a:cubicBezTo>
                  <a:cubicBezTo>
                    <a:pt x="9459" y="5077"/>
                    <a:pt x="9285" y="5077"/>
                    <a:pt x="9139" y="5131"/>
                  </a:cubicBezTo>
                  <a:cubicBezTo>
                    <a:pt x="8284" y="5425"/>
                    <a:pt x="7415" y="5238"/>
                    <a:pt x="6547" y="5265"/>
                  </a:cubicBezTo>
                  <a:cubicBezTo>
                    <a:pt x="6346" y="5278"/>
                    <a:pt x="6199" y="5158"/>
                    <a:pt x="6119" y="4958"/>
                  </a:cubicBezTo>
                  <a:cubicBezTo>
                    <a:pt x="6066" y="4837"/>
                    <a:pt x="6012" y="4717"/>
                    <a:pt x="5972" y="4623"/>
                  </a:cubicBezTo>
                  <a:cubicBezTo>
                    <a:pt x="5571" y="4530"/>
                    <a:pt x="5277" y="4637"/>
                    <a:pt x="5024" y="4917"/>
                  </a:cubicBezTo>
                  <a:cubicBezTo>
                    <a:pt x="4997" y="5412"/>
                    <a:pt x="4956" y="5933"/>
                    <a:pt x="5090" y="6534"/>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7"/>
            <p:cNvSpPr/>
            <p:nvPr/>
          </p:nvSpPr>
          <p:spPr>
            <a:xfrm>
              <a:off x="4399775" y="1390375"/>
              <a:ext cx="2164800" cy="2878893"/>
            </a:xfrm>
            <a:custGeom>
              <a:avLst/>
              <a:gdLst/>
              <a:ahLst/>
              <a:cxnLst/>
              <a:rect l="l" t="t" r="r" b="b"/>
              <a:pathLst>
                <a:path w="25186" h="33494" extrusionOk="0">
                  <a:moveTo>
                    <a:pt x="11597" y="1256"/>
                  </a:moveTo>
                  <a:cubicBezTo>
                    <a:pt x="11692" y="1256"/>
                    <a:pt x="11785" y="1269"/>
                    <a:pt x="11865" y="1269"/>
                  </a:cubicBezTo>
                  <a:cubicBezTo>
                    <a:pt x="12185" y="1295"/>
                    <a:pt x="12533" y="1309"/>
                    <a:pt x="12974" y="1309"/>
                  </a:cubicBezTo>
                  <a:lnTo>
                    <a:pt x="13628" y="1309"/>
                  </a:lnTo>
                  <a:cubicBezTo>
                    <a:pt x="13842" y="1309"/>
                    <a:pt x="14056" y="1295"/>
                    <a:pt x="14270" y="1295"/>
                  </a:cubicBezTo>
                  <a:lnTo>
                    <a:pt x="14497" y="1295"/>
                  </a:lnTo>
                  <a:cubicBezTo>
                    <a:pt x="14510" y="1295"/>
                    <a:pt x="14551" y="1309"/>
                    <a:pt x="14590" y="1322"/>
                  </a:cubicBezTo>
                  <a:cubicBezTo>
                    <a:pt x="14657" y="1643"/>
                    <a:pt x="14644" y="1897"/>
                    <a:pt x="14590" y="2111"/>
                  </a:cubicBezTo>
                  <a:cubicBezTo>
                    <a:pt x="14457" y="2538"/>
                    <a:pt x="14524" y="2913"/>
                    <a:pt x="14617" y="3273"/>
                  </a:cubicBezTo>
                  <a:lnTo>
                    <a:pt x="14350" y="3807"/>
                  </a:lnTo>
                  <a:cubicBezTo>
                    <a:pt x="14230" y="3834"/>
                    <a:pt x="14082" y="3848"/>
                    <a:pt x="13909" y="3848"/>
                  </a:cubicBezTo>
                  <a:cubicBezTo>
                    <a:pt x="13815" y="3848"/>
                    <a:pt x="13708" y="3834"/>
                    <a:pt x="13602" y="3834"/>
                  </a:cubicBezTo>
                  <a:lnTo>
                    <a:pt x="13028" y="3834"/>
                  </a:lnTo>
                  <a:cubicBezTo>
                    <a:pt x="12559" y="3848"/>
                    <a:pt x="12078" y="3874"/>
                    <a:pt x="11585" y="4035"/>
                  </a:cubicBezTo>
                  <a:cubicBezTo>
                    <a:pt x="11211" y="4155"/>
                    <a:pt x="10796" y="4195"/>
                    <a:pt x="10368" y="4235"/>
                  </a:cubicBezTo>
                  <a:cubicBezTo>
                    <a:pt x="10181" y="4249"/>
                    <a:pt x="9981" y="4261"/>
                    <a:pt x="9794" y="4288"/>
                  </a:cubicBezTo>
                  <a:cubicBezTo>
                    <a:pt x="9727" y="4302"/>
                    <a:pt x="9674" y="4302"/>
                    <a:pt x="9593" y="4302"/>
                  </a:cubicBezTo>
                  <a:cubicBezTo>
                    <a:pt x="9447" y="4315"/>
                    <a:pt x="9260" y="4329"/>
                    <a:pt x="9086" y="4395"/>
                  </a:cubicBezTo>
                  <a:cubicBezTo>
                    <a:pt x="8845" y="4489"/>
                    <a:pt x="8578" y="4542"/>
                    <a:pt x="8218" y="4542"/>
                  </a:cubicBezTo>
                  <a:cubicBezTo>
                    <a:pt x="8070" y="4542"/>
                    <a:pt x="7897" y="4529"/>
                    <a:pt x="7737" y="4516"/>
                  </a:cubicBezTo>
                  <a:lnTo>
                    <a:pt x="7577" y="4516"/>
                  </a:lnTo>
                  <a:cubicBezTo>
                    <a:pt x="7470" y="3848"/>
                    <a:pt x="7483" y="2738"/>
                    <a:pt x="7603" y="1977"/>
                  </a:cubicBezTo>
                  <a:cubicBezTo>
                    <a:pt x="7684" y="1963"/>
                    <a:pt x="7750" y="1937"/>
                    <a:pt x="7830" y="1924"/>
                  </a:cubicBezTo>
                  <a:cubicBezTo>
                    <a:pt x="8138" y="1844"/>
                    <a:pt x="8432" y="1764"/>
                    <a:pt x="8726" y="1670"/>
                  </a:cubicBezTo>
                  <a:cubicBezTo>
                    <a:pt x="8833" y="1643"/>
                    <a:pt x="8939" y="1589"/>
                    <a:pt x="9032" y="1550"/>
                  </a:cubicBezTo>
                  <a:cubicBezTo>
                    <a:pt x="9059" y="1536"/>
                    <a:pt x="9100" y="1509"/>
                    <a:pt x="9126" y="1496"/>
                  </a:cubicBezTo>
                  <a:cubicBezTo>
                    <a:pt x="9166" y="1482"/>
                    <a:pt x="9207" y="1456"/>
                    <a:pt x="9233" y="1443"/>
                  </a:cubicBezTo>
                  <a:lnTo>
                    <a:pt x="9246" y="1429"/>
                  </a:lnTo>
                  <a:cubicBezTo>
                    <a:pt x="9367" y="1443"/>
                    <a:pt x="9487" y="1443"/>
                    <a:pt x="9607" y="1443"/>
                  </a:cubicBezTo>
                  <a:cubicBezTo>
                    <a:pt x="9955" y="1443"/>
                    <a:pt x="10302" y="1402"/>
                    <a:pt x="10636" y="1349"/>
                  </a:cubicBezTo>
                  <a:cubicBezTo>
                    <a:pt x="10970" y="1309"/>
                    <a:pt x="11291" y="1256"/>
                    <a:pt x="11597" y="1256"/>
                  </a:cubicBezTo>
                  <a:close/>
                  <a:moveTo>
                    <a:pt x="11597" y="734"/>
                  </a:moveTo>
                  <a:cubicBezTo>
                    <a:pt x="11250" y="734"/>
                    <a:pt x="10903" y="775"/>
                    <a:pt x="10569" y="828"/>
                  </a:cubicBezTo>
                  <a:cubicBezTo>
                    <a:pt x="10235" y="868"/>
                    <a:pt x="9914" y="921"/>
                    <a:pt x="9607" y="921"/>
                  </a:cubicBezTo>
                  <a:cubicBezTo>
                    <a:pt x="9487" y="921"/>
                    <a:pt x="9380" y="909"/>
                    <a:pt x="9260" y="895"/>
                  </a:cubicBezTo>
                  <a:lnTo>
                    <a:pt x="9219" y="895"/>
                  </a:lnTo>
                  <a:cubicBezTo>
                    <a:pt x="9100" y="895"/>
                    <a:pt x="9020" y="948"/>
                    <a:pt x="8952" y="989"/>
                  </a:cubicBezTo>
                  <a:cubicBezTo>
                    <a:pt x="8939" y="1002"/>
                    <a:pt x="8913" y="1015"/>
                    <a:pt x="8913" y="1015"/>
                  </a:cubicBezTo>
                  <a:cubicBezTo>
                    <a:pt x="8872" y="1028"/>
                    <a:pt x="8833" y="1055"/>
                    <a:pt x="8792" y="1069"/>
                  </a:cubicBezTo>
                  <a:cubicBezTo>
                    <a:pt x="8726" y="1108"/>
                    <a:pt x="8645" y="1149"/>
                    <a:pt x="8578" y="1162"/>
                  </a:cubicBezTo>
                  <a:cubicBezTo>
                    <a:pt x="8284" y="1242"/>
                    <a:pt x="7990" y="1322"/>
                    <a:pt x="7684" y="1402"/>
                  </a:cubicBezTo>
                  <a:cubicBezTo>
                    <a:pt x="7563" y="1443"/>
                    <a:pt x="7443" y="1470"/>
                    <a:pt x="7309" y="1509"/>
                  </a:cubicBezTo>
                  <a:lnTo>
                    <a:pt x="7149" y="1550"/>
                  </a:lnTo>
                  <a:lnTo>
                    <a:pt x="7122" y="1710"/>
                  </a:lnTo>
                  <a:cubicBezTo>
                    <a:pt x="6935" y="2619"/>
                    <a:pt x="6921" y="4101"/>
                    <a:pt x="7096" y="4836"/>
                  </a:cubicBezTo>
                  <a:lnTo>
                    <a:pt x="7149" y="5023"/>
                  </a:lnTo>
                  <a:lnTo>
                    <a:pt x="7349" y="5036"/>
                  </a:lnTo>
                  <a:cubicBezTo>
                    <a:pt x="7470" y="5036"/>
                    <a:pt x="7589" y="5036"/>
                    <a:pt x="7710" y="5050"/>
                  </a:cubicBezTo>
                  <a:cubicBezTo>
                    <a:pt x="7883" y="5063"/>
                    <a:pt x="8058" y="5063"/>
                    <a:pt x="8218" y="5063"/>
                  </a:cubicBezTo>
                  <a:cubicBezTo>
                    <a:pt x="8645" y="5063"/>
                    <a:pt x="8979" y="5010"/>
                    <a:pt x="9287" y="4890"/>
                  </a:cubicBezTo>
                  <a:cubicBezTo>
                    <a:pt x="9380" y="4849"/>
                    <a:pt x="9501" y="4849"/>
                    <a:pt x="9634" y="4836"/>
                  </a:cubicBezTo>
                  <a:cubicBezTo>
                    <a:pt x="9714" y="4836"/>
                    <a:pt x="9781" y="4823"/>
                    <a:pt x="9861" y="4810"/>
                  </a:cubicBezTo>
                  <a:cubicBezTo>
                    <a:pt x="10048" y="4796"/>
                    <a:pt x="10235" y="4769"/>
                    <a:pt x="10409" y="4756"/>
                  </a:cubicBezTo>
                  <a:cubicBezTo>
                    <a:pt x="10849" y="4716"/>
                    <a:pt x="11304" y="4676"/>
                    <a:pt x="11745" y="4529"/>
                  </a:cubicBezTo>
                  <a:cubicBezTo>
                    <a:pt x="12173" y="4395"/>
                    <a:pt x="12600" y="4382"/>
                    <a:pt x="13054" y="4368"/>
                  </a:cubicBezTo>
                  <a:lnTo>
                    <a:pt x="13121" y="4368"/>
                  </a:lnTo>
                  <a:cubicBezTo>
                    <a:pt x="13165" y="4364"/>
                    <a:pt x="13214" y="4363"/>
                    <a:pt x="13266" y="4363"/>
                  </a:cubicBezTo>
                  <a:cubicBezTo>
                    <a:pt x="13369" y="4363"/>
                    <a:pt x="13482" y="4368"/>
                    <a:pt x="13589" y="4368"/>
                  </a:cubicBezTo>
                  <a:lnTo>
                    <a:pt x="13909" y="4368"/>
                  </a:lnTo>
                  <a:cubicBezTo>
                    <a:pt x="14189" y="4368"/>
                    <a:pt x="14403" y="4355"/>
                    <a:pt x="14590" y="4302"/>
                  </a:cubicBezTo>
                  <a:lnTo>
                    <a:pt x="14711" y="4275"/>
                  </a:lnTo>
                  <a:lnTo>
                    <a:pt x="15178" y="3313"/>
                  </a:lnTo>
                  <a:lnTo>
                    <a:pt x="15151" y="3219"/>
                  </a:lnTo>
                  <a:cubicBezTo>
                    <a:pt x="15058" y="2913"/>
                    <a:pt x="14991" y="2592"/>
                    <a:pt x="15098" y="2257"/>
                  </a:cubicBezTo>
                  <a:cubicBezTo>
                    <a:pt x="15192" y="1937"/>
                    <a:pt x="15192" y="1536"/>
                    <a:pt x="15071" y="1069"/>
                  </a:cubicBezTo>
                  <a:lnTo>
                    <a:pt x="15044" y="909"/>
                  </a:lnTo>
                  <a:lnTo>
                    <a:pt x="14884" y="868"/>
                  </a:lnTo>
                  <a:cubicBezTo>
                    <a:pt x="14857" y="855"/>
                    <a:pt x="14818" y="841"/>
                    <a:pt x="14791" y="841"/>
                  </a:cubicBezTo>
                  <a:cubicBezTo>
                    <a:pt x="14711" y="802"/>
                    <a:pt x="14604" y="775"/>
                    <a:pt x="14497" y="775"/>
                  </a:cubicBezTo>
                  <a:cubicBezTo>
                    <a:pt x="14399" y="770"/>
                    <a:pt x="14301" y="769"/>
                    <a:pt x="14203" y="769"/>
                  </a:cubicBezTo>
                  <a:cubicBezTo>
                    <a:pt x="14007" y="769"/>
                    <a:pt x="13811" y="775"/>
                    <a:pt x="13615" y="775"/>
                  </a:cubicBezTo>
                  <a:cubicBezTo>
                    <a:pt x="13402" y="775"/>
                    <a:pt x="13188" y="788"/>
                    <a:pt x="12974" y="788"/>
                  </a:cubicBezTo>
                  <a:cubicBezTo>
                    <a:pt x="12547" y="788"/>
                    <a:pt x="12212" y="775"/>
                    <a:pt x="11905" y="748"/>
                  </a:cubicBezTo>
                  <a:cubicBezTo>
                    <a:pt x="11811" y="734"/>
                    <a:pt x="11704" y="734"/>
                    <a:pt x="11597" y="734"/>
                  </a:cubicBezTo>
                  <a:close/>
                  <a:moveTo>
                    <a:pt x="16448" y="4448"/>
                  </a:moveTo>
                  <a:cubicBezTo>
                    <a:pt x="16648" y="4448"/>
                    <a:pt x="16822" y="4448"/>
                    <a:pt x="16968" y="4462"/>
                  </a:cubicBezTo>
                  <a:cubicBezTo>
                    <a:pt x="17036" y="4462"/>
                    <a:pt x="17075" y="4462"/>
                    <a:pt x="17089" y="4582"/>
                  </a:cubicBezTo>
                  <a:cubicBezTo>
                    <a:pt x="17129" y="4970"/>
                    <a:pt x="17062" y="5291"/>
                    <a:pt x="16875" y="5611"/>
                  </a:cubicBezTo>
                  <a:cubicBezTo>
                    <a:pt x="16795" y="5624"/>
                    <a:pt x="16701" y="5638"/>
                    <a:pt x="16581" y="5638"/>
                  </a:cubicBezTo>
                  <a:lnTo>
                    <a:pt x="16394" y="5638"/>
                  </a:lnTo>
                  <a:cubicBezTo>
                    <a:pt x="16300" y="5624"/>
                    <a:pt x="16207" y="5624"/>
                    <a:pt x="16100" y="5624"/>
                  </a:cubicBezTo>
                  <a:cubicBezTo>
                    <a:pt x="15766" y="5638"/>
                    <a:pt x="15418" y="5651"/>
                    <a:pt x="15044" y="5798"/>
                  </a:cubicBezTo>
                  <a:cubicBezTo>
                    <a:pt x="14911" y="5865"/>
                    <a:pt x="14711" y="5865"/>
                    <a:pt x="14510" y="5878"/>
                  </a:cubicBezTo>
                  <a:lnTo>
                    <a:pt x="13949" y="5878"/>
                  </a:lnTo>
                  <a:cubicBezTo>
                    <a:pt x="13602" y="5878"/>
                    <a:pt x="13227" y="5891"/>
                    <a:pt x="12853" y="6052"/>
                  </a:cubicBezTo>
                  <a:cubicBezTo>
                    <a:pt x="12466" y="6052"/>
                    <a:pt x="12092" y="6132"/>
                    <a:pt x="11731" y="6212"/>
                  </a:cubicBezTo>
                  <a:cubicBezTo>
                    <a:pt x="11384" y="6279"/>
                    <a:pt x="11063" y="6346"/>
                    <a:pt x="10730" y="6346"/>
                  </a:cubicBezTo>
                  <a:cubicBezTo>
                    <a:pt x="10636" y="6346"/>
                    <a:pt x="10543" y="6346"/>
                    <a:pt x="10449" y="6333"/>
                  </a:cubicBezTo>
                  <a:cubicBezTo>
                    <a:pt x="10382" y="6319"/>
                    <a:pt x="10329" y="6319"/>
                    <a:pt x="10261" y="6319"/>
                  </a:cubicBezTo>
                  <a:cubicBezTo>
                    <a:pt x="10155" y="6319"/>
                    <a:pt x="9981" y="6333"/>
                    <a:pt x="9821" y="6399"/>
                  </a:cubicBezTo>
                  <a:cubicBezTo>
                    <a:pt x="9527" y="6533"/>
                    <a:pt x="9207" y="6546"/>
                    <a:pt x="8913" y="6546"/>
                  </a:cubicBezTo>
                  <a:lnTo>
                    <a:pt x="6040" y="6546"/>
                  </a:lnTo>
                  <a:cubicBezTo>
                    <a:pt x="5906" y="6546"/>
                    <a:pt x="5773" y="6533"/>
                    <a:pt x="5626" y="6520"/>
                  </a:cubicBezTo>
                  <a:cubicBezTo>
                    <a:pt x="5599" y="6520"/>
                    <a:pt x="5585" y="6506"/>
                    <a:pt x="5559" y="6506"/>
                  </a:cubicBezTo>
                  <a:cubicBezTo>
                    <a:pt x="5492" y="6078"/>
                    <a:pt x="5519" y="5678"/>
                    <a:pt x="5532" y="5291"/>
                  </a:cubicBezTo>
                  <a:lnTo>
                    <a:pt x="5532" y="5264"/>
                  </a:lnTo>
                  <a:cubicBezTo>
                    <a:pt x="5666" y="5143"/>
                    <a:pt x="5799" y="5090"/>
                    <a:pt x="5960" y="5090"/>
                  </a:cubicBezTo>
                  <a:lnTo>
                    <a:pt x="6040" y="5090"/>
                  </a:lnTo>
                  <a:cubicBezTo>
                    <a:pt x="6066" y="5143"/>
                    <a:pt x="6093" y="5210"/>
                    <a:pt x="6120" y="5277"/>
                  </a:cubicBezTo>
                  <a:cubicBezTo>
                    <a:pt x="6241" y="5585"/>
                    <a:pt x="6481" y="5758"/>
                    <a:pt x="6788" y="5758"/>
                  </a:cubicBezTo>
                  <a:lnTo>
                    <a:pt x="7016" y="5758"/>
                  </a:lnTo>
                  <a:cubicBezTo>
                    <a:pt x="7203" y="5758"/>
                    <a:pt x="7402" y="5772"/>
                    <a:pt x="7589" y="5772"/>
                  </a:cubicBezTo>
                  <a:cubicBezTo>
                    <a:pt x="7790" y="5784"/>
                    <a:pt x="7990" y="5784"/>
                    <a:pt x="8191" y="5784"/>
                  </a:cubicBezTo>
                  <a:cubicBezTo>
                    <a:pt x="8712" y="5784"/>
                    <a:pt x="9113" y="5731"/>
                    <a:pt x="9487" y="5611"/>
                  </a:cubicBezTo>
                  <a:cubicBezTo>
                    <a:pt x="9567" y="5571"/>
                    <a:pt x="9688" y="5571"/>
                    <a:pt x="9807" y="5571"/>
                  </a:cubicBezTo>
                  <a:lnTo>
                    <a:pt x="9941" y="5571"/>
                  </a:lnTo>
                  <a:cubicBezTo>
                    <a:pt x="10261" y="5571"/>
                    <a:pt x="10636" y="5544"/>
                    <a:pt x="11024" y="5384"/>
                  </a:cubicBezTo>
                  <a:cubicBezTo>
                    <a:pt x="11104" y="5357"/>
                    <a:pt x="11223" y="5344"/>
                    <a:pt x="11344" y="5330"/>
                  </a:cubicBezTo>
                  <a:cubicBezTo>
                    <a:pt x="11371" y="5330"/>
                    <a:pt x="11398" y="5317"/>
                    <a:pt x="11424" y="5317"/>
                  </a:cubicBezTo>
                  <a:lnTo>
                    <a:pt x="11651" y="5317"/>
                  </a:lnTo>
                  <a:cubicBezTo>
                    <a:pt x="11704" y="5317"/>
                    <a:pt x="11798" y="5317"/>
                    <a:pt x="11905" y="5277"/>
                  </a:cubicBezTo>
                  <a:cubicBezTo>
                    <a:pt x="12279" y="5130"/>
                    <a:pt x="12666" y="5104"/>
                    <a:pt x="13001" y="5104"/>
                  </a:cubicBezTo>
                  <a:cubicBezTo>
                    <a:pt x="13134" y="5104"/>
                    <a:pt x="13268" y="5104"/>
                    <a:pt x="13402" y="5116"/>
                  </a:cubicBezTo>
                  <a:lnTo>
                    <a:pt x="14804" y="5116"/>
                  </a:lnTo>
                  <a:cubicBezTo>
                    <a:pt x="15125" y="5104"/>
                    <a:pt x="15325" y="5104"/>
                    <a:pt x="15513" y="4970"/>
                  </a:cubicBezTo>
                  <a:cubicBezTo>
                    <a:pt x="15659" y="4863"/>
                    <a:pt x="15739" y="4716"/>
                    <a:pt x="15887" y="4448"/>
                  </a:cubicBezTo>
                  <a:close/>
                  <a:moveTo>
                    <a:pt x="16448" y="3914"/>
                  </a:moveTo>
                  <a:cubicBezTo>
                    <a:pt x="16314" y="3914"/>
                    <a:pt x="16193" y="3928"/>
                    <a:pt x="16074" y="3928"/>
                  </a:cubicBezTo>
                  <a:lnTo>
                    <a:pt x="15552" y="3928"/>
                  </a:lnTo>
                  <a:lnTo>
                    <a:pt x="15486" y="4074"/>
                  </a:lnTo>
                  <a:cubicBezTo>
                    <a:pt x="15352" y="4329"/>
                    <a:pt x="15272" y="4489"/>
                    <a:pt x="15205" y="4542"/>
                  </a:cubicBezTo>
                  <a:cubicBezTo>
                    <a:pt x="15151" y="4569"/>
                    <a:pt x="15005" y="4582"/>
                    <a:pt x="14791" y="4582"/>
                  </a:cubicBezTo>
                  <a:lnTo>
                    <a:pt x="14043" y="4582"/>
                  </a:lnTo>
                  <a:cubicBezTo>
                    <a:pt x="13976" y="4582"/>
                    <a:pt x="13895" y="4596"/>
                    <a:pt x="13802" y="4596"/>
                  </a:cubicBezTo>
                  <a:cubicBezTo>
                    <a:pt x="13682" y="4596"/>
                    <a:pt x="13548" y="4582"/>
                    <a:pt x="13414" y="4582"/>
                  </a:cubicBezTo>
                  <a:cubicBezTo>
                    <a:pt x="13281" y="4582"/>
                    <a:pt x="13147" y="4569"/>
                    <a:pt x="13001" y="4569"/>
                  </a:cubicBezTo>
                  <a:cubicBezTo>
                    <a:pt x="12613" y="4569"/>
                    <a:pt x="12159" y="4596"/>
                    <a:pt x="11704" y="4783"/>
                  </a:cubicBezTo>
                  <a:cubicBezTo>
                    <a:pt x="11704" y="4783"/>
                    <a:pt x="11692" y="4796"/>
                    <a:pt x="11651" y="4796"/>
                  </a:cubicBezTo>
                  <a:lnTo>
                    <a:pt x="11571" y="4796"/>
                  </a:lnTo>
                  <a:cubicBezTo>
                    <a:pt x="11531" y="4783"/>
                    <a:pt x="11505" y="4783"/>
                    <a:pt x="11464" y="4783"/>
                  </a:cubicBezTo>
                  <a:cubicBezTo>
                    <a:pt x="11424" y="4783"/>
                    <a:pt x="11398" y="4783"/>
                    <a:pt x="11357" y="4796"/>
                  </a:cubicBezTo>
                  <a:lnTo>
                    <a:pt x="11291" y="4796"/>
                  </a:lnTo>
                  <a:cubicBezTo>
                    <a:pt x="11143" y="4823"/>
                    <a:pt x="10970" y="4836"/>
                    <a:pt x="10810" y="4903"/>
                  </a:cubicBezTo>
                  <a:cubicBezTo>
                    <a:pt x="10516" y="5023"/>
                    <a:pt x="10208" y="5036"/>
                    <a:pt x="9941" y="5036"/>
                  </a:cubicBezTo>
                  <a:lnTo>
                    <a:pt x="9875" y="5036"/>
                  </a:lnTo>
                  <a:cubicBezTo>
                    <a:pt x="9700" y="5036"/>
                    <a:pt x="9501" y="5036"/>
                    <a:pt x="9313" y="5104"/>
                  </a:cubicBezTo>
                  <a:cubicBezTo>
                    <a:pt x="8993" y="5210"/>
                    <a:pt x="8645" y="5264"/>
                    <a:pt x="8191" y="5264"/>
                  </a:cubicBezTo>
                  <a:cubicBezTo>
                    <a:pt x="8004" y="5264"/>
                    <a:pt x="7803" y="5250"/>
                    <a:pt x="7616" y="5250"/>
                  </a:cubicBezTo>
                  <a:cubicBezTo>
                    <a:pt x="7416" y="5237"/>
                    <a:pt x="7215" y="5223"/>
                    <a:pt x="7016" y="5223"/>
                  </a:cubicBezTo>
                  <a:cubicBezTo>
                    <a:pt x="6935" y="5223"/>
                    <a:pt x="6868" y="5223"/>
                    <a:pt x="6788" y="5237"/>
                  </a:cubicBezTo>
                  <a:cubicBezTo>
                    <a:pt x="6748" y="5237"/>
                    <a:pt x="6681" y="5237"/>
                    <a:pt x="6615" y="5090"/>
                  </a:cubicBezTo>
                  <a:cubicBezTo>
                    <a:pt x="6588" y="4997"/>
                    <a:pt x="6547" y="4903"/>
                    <a:pt x="6508" y="4836"/>
                  </a:cubicBezTo>
                  <a:cubicBezTo>
                    <a:pt x="6494" y="4810"/>
                    <a:pt x="6481" y="4769"/>
                    <a:pt x="6467" y="4742"/>
                  </a:cubicBezTo>
                  <a:lnTo>
                    <a:pt x="6414" y="4623"/>
                  </a:lnTo>
                  <a:lnTo>
                    <a:pt x="6294" y="4596"/>
                  </a:lnTo>
                  <a:cubicBezTo>
                    <a:pt x="6175" y="4566"/>
                    <a:pt x="6061" y="4551"/>
                    <a:pt x="5952" y="4551"/>
                  </a:cubicBezTo>
                  <a:cubicBezTo>
                    <a:pt x="5623" y="4551"/>
                    <a:pt x="5339" y="4689"/>
                    <a:pt x="5078" y="4970"/>
                  </a:cubicBezTo>
                  <a:lnTo>
                    <a:pt x="5024" y="5036"/>
                  </a:lnTo>
                  <a:lnTo>
                    <a:pt x="5012" y="5130"/>
                  </a:lnTo>
                  <a:lnTo>
                    <a:pt x="5012" y="5264"/>
                  </a:lnTo>
                  <a:cubicBezTo>
                    <a:pt x="4985" y="5745"/>
                    <a:pt x="4958" y="6226"/>
                    <a:pt x="5078" y="6814"/>
                  </a:cubicBezTo>
                  <a:lnTo>
                    <a:pt x="5131" y="7001"/>
                  </a:lnTo>
                  <a:lnTo>
                    <a:pt x="5318" y="7014"/>
                  </a:lnTo>
                  <a:cubicBezTo>
                    <a:pt x="5412" y="7027"/>
                    <a:pt x="5492" y="7040"/>
                    <a:pt x="5559" y="7040"/>
                  </a:cubicBezTo>
                  <a:cubicBezTo>
                    <a:pt x="5719" y="7054"/>
                    <a:pt x="5879" y="7081"/>
                    <a:pt x="6027" y="7081"/>
                  </a:cubicBezTo>
                  <a:lnTo>
                    <a:pt x="8913" y="7081"/>
                  </a:lnTo>
                  <a:cubicBezTo>
                    <a:pt x="9260" y="7081"/>
                    <a:pt x="9647" y="7067"/>
                    <a:pt x="10035" y="6894"/>
                  </a:cubicBezTo>
                  <a:cubicBezTo>
                    <a:pt x="10101" y="6867"/>
                    <a:pt x="10181" y="6853"/>
                    <a:pt x="10261" y="6853"/>
                  </a:cubicBezTo>
                  <a:lnTo>
                    <a:pt x="10382" y="6853"/>
                  </a:lnTo>
                  <a:cubicBezTo>
                    <a:pt x="10489" y="6880"/>
                    <a:pt x="10609" y="6880"/>
                    <a:pt x="10730" y="6880"/>
                  </a:cubicBezTo>
                  <a:cubicBezTo>
                    <a:pt x="11117" y="6880"/>
                    <a:pt x="11478" y="6800"/>
                    <a:pt x="11838" y="6734"/>
                  </a:cubicBezTo>
                  <a:cubicBezTo>
                    <a:pt x="12185" y="6659"/>
                    <a:pt x="12499" y="6585"/>
                    <a:pt x="12830" y="6585"/>
                  </a:cubicBezTo>
                  <a:cubicBezTo>
                    <a:pt x="12855" y="6585"/>
                    <a:pt x="12881" y="6585"/>
                    <a:pt x="12907" y="6586"/>
                  </a:cubicBezTo>
                  <a:lnTo>
                    <a:pt x="12974" y="6586"/>
                  </a:lnTo>
                  <a:lnTo>
                    <a:pt x="13028" y="6559"/>
                  </a:lnTo>
                  <a:cubicBezTo>
                    <a:pt x="13301" y="6423"/>
                    <a:pt x="13603" y="6413"/>
                    <a:pt x="13910" y="6413"/>
                  </a:cubicBezTo>
                  <a:cubicBezTo>
                    <a:pt x="13963" y="6413"/>
                    <a:pt x="14016" y="6413"/>
                    <a:pt x="14070" y="6413"/>
                  </a:cubicBezTo>
                  <a:lnTo>
                    <a:pt x="14189" y="6413"/>
                  </a:lnTo>
                  <a:cubicBezTo>
                    <a:pt x="14296" y="6413"/>
                    <a:pt x="14376" y="6413"/>
                    <a:pt x="14444" y="6399"/>
                  </a:cubicBezTo>
                  <a:lnTo>
                    <a:pt x="14537" y="6399"/>
                  </a:lnTo>
                  <a:cubicBezTo>
                    <a:pt x="14764" y="6399"/>
                    <a:pt x="15018" y="6386"/>
                    <a:pt x="15258" y="6292"/>
                  </a:cubicBezTo>
                  <a:cubicBezTo>
                    <a:pt x="15525" y="6172"/>
                    <a:pt x="15819" y="6172"/>
                    <a:pt x="16113" y="6159"/>
                  </a:cubicBezTo>
                  <a:lnTo>
                    <a:pt x="16380" y="6159"/>
                  </a:lnTo>
                  <a:cubicBezTo>
                    <a:pt x="16448" y="6159"/>
                    <a:pt x="16514" y="6172"/>
                    <a:pt x="16581" y="6172"/>
                  </a:cubicBezTo>
                  <a:cubicBezTo>
                    <a:pt x="16742" y="6172"/>
                    <a:pt x="16955" y="6159"/>
                    <a:pt x="17155" y="6078"/>
                  </a:cubicBezTo>
                  <a:lnTo>
                    <a:pt x="17223" y="6039"/>
                  </a:lnTo>
                  <a:lnTo>
                    <a:pt x="17262" y="5971"/>
                  </a:lnTo>
                  <a:cubicBezTo>
                    <a:pt x="17556" y="5531"/>
                    <a:pt x="17677" y="5063"/>
                    <a:pt x="17610" y="4529"/>
                  </a:cubicBezTo>
                  <a:cubicBezTo>
                    <a:pt x="17570" y="4168"/>
                    <a:pt x="17342" y="3941"/>
                    <a:pt x="16995" y="3928"/>
                  </a:cubicBezTo>
                  <a:cubicBezTo>
                    <a:pt x="16835" y="3928"/>
                    <a:pt x="16661" y="3914"/>
                    <a:pt x="16448" y="3914"/>
                  </a:cubicBezTo>
                  <a:close/>
                  <a:moveTo>
                    <a:pt x="18812" y="6239"/>
                  </a:moveTo>
                  <a:cubicBezTo>
                    <a:pt x="19120" y="6239"/>
                    <a:pt x="19334" y="6292"/>
                    <a:pt x="19521" y="6426"/>
                  </a:cubicBezTo>
                  <a:cubicBezTo>
                    <a:pt x="19521" y="6466"/>
                    <a:pt x="19533" y="6506"/>
                    <a:pt x="19533" y="6546"/>
                  </a:cubicBezTo>
                  <a:cubicBezTo>
                    <a:pt x="19533" y="6720"/>
                    <a:pt x="19547" y="6907"/>
                    <a:pt x="19547" y="7094"/>
                  </a:cubicBezTo>
                  <a:lnTo>
                    <a:pt x="19547" y="7147"/>
                  </a:lnTo>
                  <a:cubicBezTo>
                    <a:pt x="19560" y="7548"/>
                    <a:pt x="19560" y="7949"/>
                    <a:pt x="19694" y="8376"/>
                  </a:cubicBezTo>
                  <a:cubicBezTo>
                    <a:pt x="19761" y="8590"/>
                    <a:pt x="19761" y="8831"/>
                    <a:pt x="19747" y="9098"/>
                  </a:cubicBezTo>
                  <a:lnTo>
                    <a:pt x="19747" y="9352"/>
                  </a:lnTo>
                  <a:lnTo>
                    <a:pt x="19747" y="9392"/>
                  </a:lnTo>
                  <a:cubicBezTo>
                    <a:pt x="19747" y="9806"/>
                    <a:pt x="19747" y="10234"/>
                    <a:pt x="19934" y="10661"/>
                  </a:cubicBezTo>
                  <a:cubicBezTo>
                    <a:pt x="19975" y="10728"/>
                    <a:pt x="19975" y="10835"/>
                    <a:pt x="19988" y="10941"/>
                  </a:cubicBezTo>
                  <a:cubicBezTo>
                    <a:pt x="19988" y="10982"/>
                    <a:pt x="19988" y="11022"/>
                    <a:pt x="20002" y="11062"/>
                  </a:cubicBezTo>
                  <a:lnTo>
                    <a:pt x="20002" y="11209"/>
                  </a:lnTo>
                  <a:cubicBezTo>
                    <a:pt x="20002" y="11329"/>
                    <a:pt x="19988" y="11476"/>
                    <a:pt x="20055" y="11609"/>
                  </a:cubicBezTo>
                  <a:cubicBezTo>
                    <a:pt x="20215" y="12024"/>
                    <a:pt x="20215" y="12452"/>
                    <a:pt x="20201" y="12919"/>
                  </a:cubicBezTo>
                  <a:lnTo>
                    <a:pt x="20201" y="13293"/>
                  </a:lnTo>
                  <a:lnTo>
                    <a:pt x="20201" y="13414"/>
                  </a:lnTo>
                  <a:cubicBezTo>
                    <a:pt x="20201" y="13747"/>
                    <a:pt x="20215" y="14082"/>
                    <a:pt x="20362" y="14442"/>
                  </a:cubicBezTo>
                  <a:cubicBezTo>
                    <a:pt x="20388" y="14509"/>
                    <a:pt x="20402" y="14616"/>
                    <a:pt x="20402" y="14736"/>
                  </a:cubicBezTo>
                  <a:cubicBezTo>
                    <a:pt x="20402" y="14789"/>
                    <a:pt x="20415" y="14856"/>
                    <a:pt x="20415" y="14923"/>
                  </a:cubicBezTo>
                  <a:cubicBezTo>
                    <a:pt x="20429" y="14963"/>
                    <a:pt x="20429" y="15017"/>
                    <a:pt x="20429" y="15056"/>
                  </a:cubicBezTo>
                  <a:cubicBezTo>
                    <a:pt x="20429" y="15190"/>
                    <a:pt x="20429" y="15337"/>
                    <a:pt x="20495" y="15484"/>
                  </a:cubicBezTo>
                  <a:cubicBezTo>
                    <a:pt x="20575" y="15685"/>
                    <a:pt x="20602" y="15911"/>
                    <a:pt x="20616" y="16152"/>
                  </a:cubicBezTo>
                  <a:cubicBezTo>
                    <a:pt x="20629" y="16339"/>
                    <a:pt x="20643" y="16526"/>
                    <a:pt x="20682" y="16713"/>
                  </a:cubicBezTo>
                  <a:cubicBezTo>
                    <a:pt x="20776" y="17101"/>
                    <a:pt x="20789" y="17488"/>
                    <a:pt x="20803" y="17903"/>
                  </a:cubicBezTo>
                  <a:cubicBezTo>
                    <a:pt x="20816" y="18277"/>
                    <a:pt x="20830" y="18664"/>
                    <a:pt x="20910" y="19038"/>
                  </a:cubicBezTo>
                  <a:cubicBezTo>
                    <a:pt x="21044" y="19720"/>
                    <a:pt x="21056" y="20374"/>
                    <a:pt x="21070" y="21068"/>
                  </a:cubicBezTo>
                  <a:cubicBezTo>
                    <a:pt x="21070" y="21269"/>
                    <a:pt x="21070" y="21469"/>
                    <a:pt x="21083" y="21670"/>
                  </a:cubicBezTo>
                  <a:lnTo>
                    <a:pt x="21083" y="21750"/>
                  </a:lnTo>
                  <a:cubicBezTo>
                    <a:pt x="21083" y="21843"/>
                    <a:pt x="21070" y="21977"/>
                    <a:pt x="21137" y="22098"/>
                  </a:cubicBezTo>
                  <a:cubicBezTo>
                    <a:pt x="21338" y="22525"/>
                    <a:pt x="21338" y="22992"/>
                    <a:pt x="21324" y="23473"/>
                  </a:cubicBezTo>
                  <a:cubicBezTo>
                    <a:pt x="21324" y="23647"/>
                    <a:pt x="21311" y="23821"/>
                    <a:pt x="21324" y="23995"/>
                  </a:cubicBezTo>
                  <a:lnTo>
                    <a:pt x="21324" y="24221"/>
                  </a:lnTo>
                  <a:cubicBezTo>
                    <a:pt x="21324" y="24542"/>
                    <a:pt x="21324" y="24889"/>
                    <a:pt x="21511" y="25237"/>
                  </a:cubicBezTo>
                  <a:cubicBezTo>
                    <a:pt x="21525" y="25277"/>
                    <a:pt x="21525" y="25384"/>
                    <a:pt x="21525" y="25450"/>
                  </a:cubicBezTo>
                  <a:lnTo>
                    <a:pt x="21525" y="25518"/>
                  </a:lnTo>
                  <a:cubicBezTo>
                    <a:pt x="21537" y="26145"/>
                    <a:pt x="21537" y="26774"/>
                    <a:pt x="21537" y="27388"/>
                  </a:cubicBezTo>
                  <a:lnTo>
                    <a:pt x="21537" y="27923"/>
                  </a:lnTo>
                  <a:cubicBezTo>
                    <a:pt x="21430" y="28029"/>
                    <a:pt x="21297" y="28096"/>
                    <a:pt x="21110" y="28122"/>
                  </a:cubicBezTo>
                  <a:cubicBezTo>
                    <a:pt x="21003" y="28136"/>
                    <a:pt x="20910" y="28163"/>
                    <a:pt x="20816" y="28203"/>
                  </a:cubicBezTo>
                  <a:cubicBezTo>
                    <a:pt x="20709" y="28229"/>
                    <a:pt x="20602" y="28256"/>
                    <a:pt x="20522" y="28256"/>
                  </a:cubicBezTo>
                  <a:cubicBezTo>
                    <a:pt x="20121" y="28256"/>
                    <a:pt x="19720" y="28350"/>
                    <a:pt x="19346" y="28416"/>
                  </a:cubicBezTo>
                  <a:cubicBezTo>
                    <a:pt x="18959" y="28510"/>
                    <a:pt x="18585" y="28577"/>
                    <a:pt x="18197" y="28577"/>
                  </a:cubicBezTo>
                  <a:cubicBezTo>
                    <a:pt x="18171" y="28564"/>
                    <a:pt x="18131" y="28564"/>
                    <a:pt x="18090" y="28564"/>
                  </a:cubicBezTo>
                  <a:lnTo>
                    <a:pt x="17757" y="28564"/>
                  </a:lnTo>
                  <a:cubicBezTo>
                    <a:pt x="17463" y="28564"/>
                    <a:pt x="17089" y="28577"/>
                    <a:pt x="16715" y="28764"/>
                  </a:cubicBezTo>
                  <a:cubicBezTo>
                    <a:pt x="16674" y="28790"/>
                    <a:pt x="16594" y="28790"/>
                    <a:pt x="16555" y="28790"/>
                  </a:cubicBezTo>
                  <a:lnTo>
                    <a:pt x="16474" y="28790"/>
                  </a:lnTo>
                  <a:cubicBezTo>
                    <a:pt x="16454" y="28784"/>
                    <a:pt x="16434" y="28781"/>
                    <a:pt x="16412" y="28781"/>
                  </a:cubicBezTo>
                  <a:cubicBezTo>
                    <a:pt x="16391" y="28781"/>
                    <a:pt x="16368" y="28784"/>
                    <a:pt x="16341" y="28790"/>
                  </a:cubicBezTo>
                  <a:lnTo>
                    <a:pt x="15873" y="28790"/>
                  </a:lnTo>
                  <a:cubicBezTo>
                    <a:pt x="15486" y="28790"/>
                    <a:pt x="15058" y="28804"/>
                    <a:pt x="14644" y="28991"/>
                  </a:cubicBezTo>
                  <a:cubicBezTo>
                    <a:pt x="14604" y="28991"/>
                    <a:pt x="14563" y="29004"/>
                    <a:pt x="14497" y="29004"/>
                  </a:cubicBezTo>
                  <a:lnTo>
                    <a:pt x="14350" y="29004"/>
                  </a:lnTo>
                  <a:cubicBezTo>
                    <a:pt x="14296" y="28991"/>
                    <a:pt x="14243" y="28991"/>
                    <a:pt x="14177" y="28991"/>
                  </a:cubicBezTo>
                  <a:lnTo>
                    <a:pt x="9433" y="28991"/>
                  </a:lnTo>
                  <a:cubicBezTo>
                    <a:pt x="9139" y="28991"/>
                    <a:pt x="8845" y="28978"/>
                    <a:pt x="8565" y="28885"/>
                  </a:cubicBezTo>
                  <a:cubicBezTo>
                    <a:pt x="8338" y="28804"/>
                    <a:pt x="8084" y="28790"/>
                    <a:pt x="7871" y="28790"/>
                  </a:cubicBezTo>
                  <a:lnTo>
                    <a:pt x="7844" y="28790"/>
                  </a:lnTo>
                  <a:cubicBezTo>
                    <a:pt x="7536" y="28778"/>
                    <a:pt x="7269" y="28778"/>
                    <a:pt x="7002" y="28778"/>
                  </a:cubicBezTo>
                  <a:cubicBezTo>
                    <a:pt x="6761" y="28778"/>
                    <a:pt x="6547" y="28778"/>
                    <a:pt x="6348" y="28790"/>
                  </a:cubicBezTo>
                  <a:lnTo>
                    <a:pt x="6253" y="28790"/>
                  </a:lnTo>
                  <a:cubicBezTo>
                    <a:pt x="5893" y="28790"/>
                    <a:pt x="5626" y="28697"/>
                    <a:pt x="5359" y="28497"/>
                  </a:cubicBezTo>
                  <a:lnTo>
                    <a:pt x="5359" y="28470"/>
                  </a:lnTo>
                  <a:cubicBezTo>
                    <a:pt x="5359" y="28350"/>
                    <a:pt x="5345" y="28217"/>
                    <a:pt x="5292" y="28096"/>
                  </a:cubicBezTo>
                  <a:cubicBezTo>
                    <a:pt x="5078" y="27655"/>
                    <a:pt x="5078" y="27187"/>
                    <a:pt x="5078" y="26693"/>
                  </a:cubicBezTo>
                  <a:lnTo>
                    <a:pt x="5078" y="26359"/>
                  </a:lnTo>
                  <a:cubicBezTo>
                    <a:pt x="5078" y="26319"/>
                    <a:pt x="5078" y="26279"/>
                    <a:pt x="5092" y="26239"/>
                  </a:cubicBezTo>
                  <a:cubicBezTo>
                    <a:pt x="5092" y="26092"/>
                    <a:pt x="5105" y="25931"/>
                    <a:pt x="5038" y="25771"/>
                  </a:cubicBezTo>
                  <a:cubicBezTo>
                    <a:pt x="4851" y="25344"/>
                    <a:pt x="4864" y="24877"/>
                    <a:pt x="4864" y="24396"/>
                  </a:cubicBezTo>
                  <a:cubicBezTo>
                    <a:pt x="4878" y="24221"/>
                    <a:pt x="4878" y="24034"/>
                    <a:pt x="4864" y="23861"/>
                  </a:cubicBezTo>
                  <a:lnTo>
                    <a:pt x="4864" y="23633"/>
                  </a:lnTo>
                  <a:cubicBezTo>
                    <a:pt x="4851" y="23220"/>
                    <a:pt x="4851" y="22778"/>
                    <a:pt x="4691" y="22324"/>
                  </a:cubicBezTo>
                  <a:cubicBezTo>
                    <a:pt x="4624" y="22151"/>
                    <a:pt x="4624" y="21937"/>
                    <a:pt x="4637" y="21697"/>
                  </a:cubicBezTo>
                  <a:lnTo>
                    <a:pt x="4637" y="21442"/>
                  </a:lnTo>
                  <a:lnTo>
                    <a:pt x="4637" y="21216"/>
                  </a:lnTo>
                  <a:cubicBezTo>
                    <a:pt x="4624" y="20735"/>
                    <a:pt x="4624" y="20240"/>
                    <a:pt x="4450" y="19746"/>
                  </a:cubicBezTo>
                  <a:cubicBezTo>
                    <a:pt x="4410" y="19625"/>
                    <a:pt x="4410" y="19465"/>
                    <a:pt x="4410" y="19305"/>
                  </a:cubicBezTo>
                  <a:lnTo>
                    <a:pt x="4410" y="19185"/>
                  </a:lnTo>
                  <a:cubicBezTo>
                    <a:pt x="4397" y="18503"/>
                    <a:pt x="4397" y="17809"/>
                    <a:pt x="4397" y="17140"/>
                  </a:cubicBezTo>
                  <a:cubicBezTo>
                    <a:pt x="4397" y="16660"/>
                    <a:pt x="4397" y="16219"/>
                    <a:pt x="4237" y="15765"/>
                  </a:cubicBezTo>
                  <a:cubicBezTo>
                    <a:pt x="4196" y="15658"/>
                    <a:pt x="4196" y="15498"/>
                    <a:pt x="4196" y="15350"/>
                  </a:cubicBezTo>
                  <a:cubicBezTo>
                    <a:pt x="4183" y="15270"/>
                    <a:pt x="4183" y="15190"/>
                    <a:pt x="4183" y="15110"/>
                  </a:cubicBezTo>
                  <a:cubicBezTo>
                    <a:pt x="4169" y="14963"/>
                    <a:pt x="4156" y="14816"/>
                    <a:pt x="4156" y="14669"/>
                  </a:cubicBezTo>
                  <a:cubicBezTo>
                    <a:pt x="4130" y="14362"/>
                    <a:pt x="4116" y="14028"/>
                    <a:pt x="4062" y="13707"/>
                  </a:cubicBezTo>
                  <a:cubicBezTo>
                    <a:pt x="3969" y="13079"/>
                    <a:pt x="3916" y="12559"/>
                    <a:pt x="3929" y="12051"/>
                  </a:cubicBezTo>
                  <a:lnTo>
                    <a:pt x="3929" y="12010"/>
                  </a:lnTo>
                  <a:cubicBezTo>
                    <a:pt x="3943" y="11810"/>
                    <a:pt x="3943" y="11583"/>
                    <a:pt x="3863" y="11383"/>
                  </a:cubicBezTo>
                  <a:cubicBezTo>
                    <a:pt x="3715" y="11009"/>
                    <a:pt x="3715" y="10621"/>
                    <a:pt x="3729" y="10220"/>
                  </a:cubicBezTo>
                  <a:lnTo>
                    <a:pt x="3729" y="10020"/>
                  </a:lnTo>
                  <a:lnTo>
                    <a:pt x="3729" y="8070"/>
                  </a:lnTo>
                  <a:lnTo>
                    <a:pt x="3729" y="7375"/>
                  </a:lnTo>
                  <a:cubicBezTo>
                    <a:pt x="3809" y="7334"/>
                    <a:pt x="3902" y="7295"/>
                    <a:pt x="3996" y="7254"/>
                  </a:cubicBezTo>
                  <a:cubicBezTo>
                    <a:pt x="4089" y="7201"/>
                    <a:pt x="4196" y="7161"/>
                    <a:pt x="4303" y="7120"/>
                  </a:cubicBezTo>
                  <a:lnTo>
                    <a:pt x="4344" y="7161"/>
                  </a:lnTo>
                  <a:cubicBezTo>
                    <a:pt x="4570" y="7589"/>
                    <a:pt x="4958" y="7802"/>
                    <a:pt x="5505" y="7802"/>
                  </a:cubicBezTo>
                  <a:lnTo>
                    <a:pt x="9380" y="7802"/>
                  </a:lnTo>
                  <a:cubicBezTo>
                    <a:pt x="9501" y="7802"/>
                    <a:pt x="9647" y="7788"/>
                    <a:pt x="9781" y="7735"/>
                  </a:cubicBezTo>
                  <a:cubicBezTo>
                    <a:pt x="10155" y="7575"/>
                    <a:pt x="10555" y="7575"/>
                    <a:pt x="10983" y="7575"/>
                  </a:cubicBezTo>
                  <a:lnTo>
                    <a:pt x="11291" y="7575"/>
                  </a:lnTo>
                  <a:cubicBezTo>
                    <a:pt x="11478" y="7575"/>
                    <a:pt x="11651" y="7548"/>
                    <a:pt x="11825" y="7521"/>
                  </a:cubicBezTo>
                  <a:lnTo>
                    <a:pt x="11891" y="7508"/>
                  </a:lnTo>
                  <a:cubicBezTo>
                    <a:pt x="12039" y="7482"/>
                    <a:pt x="12173" y="7455"/>
                    <a:pt x="12319" y="7428"/>
                  </a:cubicBezTo>
                  <a:cubicBezTo>
                    <a:pt x="12440" y="7414"/>
                    <a:pt x="12559" y="7388"/>
                    <a:pt x="12693" y="7375"/>
                  </a:cubicBezTo>
                  <a:cubicBezTo>
                    <a:pt x="12720" y="7361"/>
                    <a:pt x="12760" y="7361"/>
                    <a:pt x="12800" y="7361"/>
                  </a:cubicBezTo>
                  <a:cubicBezTo>
                    <a:pt x="12907" y="7361"/>
                    <a:pt x="13040" y="7361"/>
                    <a:pt x="13161" y="7295"/>
                  </a:cubicBezTo>
                  <a:cubicBezTo>
                    <a:pt x="13509" y="7134"/>
                    <a:pt x="13869" y="7120"/>
                    <a:pt x="14216" y="7120"/>
                  </a:cubicBezTo>
                  <a:lnTo>
                    <a:pt x="14711" y="7120"/>
                  </a:lnTo>
                  <a:cubicBezTo>
                    <a:pt x="15044" y="7120"/>
                    <a:pt x="15379" y="7108"/>
                    <a:pt x="15726" y="6947"/>
                  </a:cubicBezTo>
                  <a:cubicBezTo>
                    <a:pt x="15780" y="6921"/>
                    <a:pt x="15899" y="6921"/>
                    <a:pt x="16006" y="6921"/>
                  </a:cubicBezTo>
                  <a:lnTo>
                    <a:pt x="16995" y="6921"/>
                  </a:lnTo>
                  <a:cubicBezTo>
                    <a:pt x="17690" y="6907"/>
                    <a:pt x="17810" y="6853"/>
                    <a:pt x="18144" y="6265"/>
                  </a:cubicBezTo>
                  <a:cubicBezTo>
                    <a:pt x="18251" y="6265"/>
                    <a:pt x="18358" y="6253"/>
                    <a:pt x="18465" y="6253"/>
                  </a:cubicBezTo>
                  <a:cubicBezTo>
                    <a:pt x="18585" y="6239"/>
                    <a:pt x="18692" y="6239"/>
                    <a:pt x="18812" y="6239"/>
                  </a:cubicBezTo>
                  <a:close/>
                  <a:moveTo>
                    <a:pt x="18812" y="5704"/>
                  </a:moveTo>
                  <a:cubicBezTo>
                    <a:pt x="18678" y="5704"/>
                    <a:pt x="18559" y="5718"/>
                    <a:pt x="18438" y="5718"/>
                  </a:cubicBezTo>
                  <a:cubicBezTo>
                    <a:pt x="18325" y="5727"/>
                    <a:pt x="18225" y="5737"/>
                    <a:pt x="18129" y="5737"/>
                  </a:cubicBezTo>
                  <a:cubicBezTo>
                    <a:pt x="18089" y="5737"/>
                    <a:pt x="18050" y="5735"/>
                    <a:pt x="18010" y="5731"/>
                  </a:cubicBezTo>
                  <a:lnTo>
                    <a:pt x="17837" y="5731"/>
                  </a:lnTo>
                  <a:lnTo>
                    <a:pt x="17757" y="5878"/>
                  </a:lnTo>
                  <a:cubicBezTo>
                    <a:pt x="17623" y="6132"/>
                    <a:pt x="17529" y="6292"/>
                    <a:pt x="17463" y="6333"/>
                  </a:cubicBezTo>
                  <a:cubicBezTo>
                    <a:pt x="17396" y="6372"/>
                    <a:pt x="17235" y="6386"/>
                    <a:pt x="16982" y="6386"/>
                  </a:cubicBezTo>
                  <a:lnTo>
                    <a:pt x="15993" y="6386"/>
                  </a:lnTo>
                  <a:cubicBezTo>
                    <a:pt x="15846" y="6386"/>
                    <a:pt x="15659" y="6386"/>
                    <a:pt x="15499" y="6466"/>
                  </a:cubicBezTo>
                  <a:cubicBezTo>
                    <a:pt x="15258" y="6586"/>
                    <a:pt x="15005" y="6586"/>
                    <a:pt x="14711" y="6586"/>
                  </a:cubicBezTo>
                  <a:lnTo>
                    <a:pt x="14216" y="6586"/>
                  </a:lnTo>
                  <a:cubicBezTo>
                    <a:pt x="13829" y="6586"/>
                    <a:pt x="13375" y="6600"/>
                    <a:pt x="12934" y="6827"/>
                  </a:cubicBezTo>
                  <a:lnTo>
                    <a:pt x="12787" y="6827"/>
                  </a:lnTo>
                  <a:cubicBezTo>
                    <a:pt x="12734" y="6840"/>
                    <a:pt x="12666" y="6840"/>
                    <a:pt x="12600" y="6840"/>
                  </a:cubicBezTo>
                  <a:cubicBezTo>
                    <a:pt x="12479" y="6867"/>
                    <a:pt x="12346" y="6894"/>
                    <a:pt x="12226" y="6907"/>
                  </a:cubicBezTo>
                  <a:cubicBezTo>
                    <a:pt x="12092" y="6933"/>
                    <a:pt x="11945" y="6960"/>
                    <a:pt x="11811" y="6987"/>
                  </a:cubicBezTo>
                  <a:lnTo>
                    <a:pt x="11745" y="6987"/>
                  </a:lnTo>
                  <a:cubicBezTo>
                    <a:pt x="11585" y="7014"/>
                    <a:pt x="11424" y="7040"/>
                    <a:pt x="11277" y="7040"/>
                  </a:cubicBezTo>
                  <a:lnTo>
                    <a:pt x="10983" y="7040"/>
                  </a:lnTo>
                  <a:cubicBezTo>
                    <a:pt x="10529" y="7054"/>
                    <a:pt x="10048" y="7054"/>
                    <a:pt x="9581" y="7254"/>
                  </a:cubicBezTo>
                  <a:cubicBezTo>
                    <a:pt x="9527" y="7268"/>
                    <a:pt x="9447" y="7268"/>
                    <a:pt x="9380" y="7268"/>
                  </a:cubicBezTo>
                  <a:lnTo>
                    <a:pt x="5505" y="7268"/>
                  </a:lnTo>
                  <a:cubicBezTo>
                    <a:pt x="5145" y="7268"/>
                    <a:pt x="4944" y="7161"/>
                    <a:pt x="4798" y="6907"/>
                  </a:cubicBezTo>
                  <a:cubicBezTo>
                    <a:pt x="4744" y="6814"/>
                    <a:pt x="4677" y="6746"/>
                    <a:pt x="4624" y="6680"/>
                  </a:cubicBezTo>
                  <a:cubicBezTo>
                    <a:pt x="4597" y="6666"/>
                    <a:pt x="4570" y="6639"/>
                    <a:pt x="4557" y="6627"/>
                  </a:cubicBezTo>
                  <a:lnTo>
                    <a:pt x="4424" y="6479"/>
                  </a:lnTo>
                  <a:lnTo>
                    <a:pt x="4089" y="6627"/>
                  </a:lnTo>
                  <a:cubicBezTo>
                    <a:pt x="3982" y="6680"/>
                    <a:pt x="3875" y="6720"/>
                    <a:pt x="3782" y="6773"/>
                  </a:cubicBezTo>
                  <a:cubicBezTo>
                    <a:pt x="3662" y="6814"/>
                    <a:pt x="3542" y="6880"/>
                    <a:pt x="3421" y="6933"/>
                  </a:cubicBezTo>
                  <a:lnTo>
                    <a:pt x="3195" y="7040"/>
                  </a:lnTo>
                  <a:lnTo>
                    <a:pt x="3195" y="7201"/>
                  </a:lnTo>
                  <a:lnTo>
                    <a:pt x="3195" y="8070"/>
                  </a:lnTo>
                  <a:lnTo>
                    <a:pt x="3195" y="10020"/>
                  </a:lnTo>
                  <a:lnTo>
                    <a:pt x="3195" y="10207"/>
                  </a:lnTo>
                  <a:cubicBezTo>
                    <a:pt x="3195" y="10648"/>
                    <a:pt x="3195" y="11116"/>
                    <a:pt x="3368" y="11570"/>
                  </a:cubicBezTo>
                  <a:cubicBezTo>
                    <a:pt x="3408" y="11677"/>
                    <a:pt x="3408" y="11837"/>
                    <a:pt x="3408" y="11997"/>
                  </a:cubicBezTo>
                  <a:lnTo>
                    <a:pt x="3408" y="12037"/>
                  </a:lnTo>
                  <a:cubicBezTo>
                    <a:pt x="3394" y="12571"/>
                    <a:pt x="3435" y="13132"/>
                    <a:pt x="3542" y="13788"/>
                  </a:cubicBezTo>
                  <a:cubicBezTo>
                    <a:pt x="3581" y="14082"/>
                    <a:pt x="3608" y="14388"/>
                    <a:pt x="3622" y="14709"/>
                  </a:cubicBezTo>
                  <a:cubicBezTo>
                    <a:pt x="3635" y="14856"/>
                    <a:pt x="3635" y="15003"/>
                    <a:pt x="3649" y="15150"/>
                  </a:cubicBezTo>
                  <a:cubicBezTo>
                    <a:pt x="3662" y="15217"/>
                    <a:pt x="3662" y="15284"/>
                    <a:pt x="3662" y="15364"/>
                  </a:cubicBezTo>
                  <a:cubicBezTo>
                    <a:pt x="3662" y="15551"/>
                    <a:pt x="3676" y="15751"/>
                    <a:pt x="3742" y="15938"/>
                  </a:cubicBezTo>
                  <a:cubicBezTo>
                    <a:pt x="3863" y="16312"/>
                    <a:pt x="3875" y="16700"/>
                    <a:pt x="3875" y="17140"/>
                  </a:cubicBezTo>
                  <a:lnTo>
                    <a:pt x="3875" y="19185"/>
                  </a:lnTo>
                  <a:lnTo>
                    <a:pt x="3875" y="19292"/>
                  </a:lnTo>
                  <a:cubicBezTo>
                    <a:pt x="3875" y="19492"/>
                    <a:pt x="3875" y="19720"/>
                    <a:pt x="3943" y="19919"/>
                  </a:cubicBezTo>
                  <a:cubicBezTo>
                    <a:pt x="4089" y="20334"/>
                    <a:pt x="4103" y="20762"/>
                    <a:pt x="4103" y="21229"/>
                  </a:cubicBezTo>
                  <a:lnTo>
                    <a:pt x="4103" y="21456"/>
                  </a:lnTo>
                  <a:lnTo>
                    <a:pt x="4103" y="21683"/>
                  </a:lnTo>
                  <a:cubicBezTo>
                    <a:pt x="4089" y="21964"/>
                    <a:pt x="4089" y="22244"/>
                    <a:pt x="4183" y="22511"/>
                  </a:cubicBezTo>
                  <a:cubicBezTo>
                    <a:pt x="4317" y="22873"/>
                    <a:pt x="4330" y="23247"/>
                    <a:pt x="4330" y="23647"/>
                  </a:cubicBezTo>
                  <a:cubicBezTo>
                    <a:pt x="4344" y="23728"/>
                    <a:pt x="4344" y="23794"/>
                    <a:pt x="4344" y="23874"/>
                  </a:cubicBezTo>
                  <a:lnTo>
                    <a:pt x="4344" y="24382"/>
                  </a:lnTo>
                  <a:cubicBezTo>
                    <a:pt x="4330" y="24903"/>
                    <a:pt x="4317" y="25438"/>
                    <a:pt x="4543" y="25985"/>
                  </a:cubicBezTo>
                  <a:cubicBezTo>
                    <a:pt x="4570" y="26025"/>
                    <a:pt x="4557" y="26118"/>
                    <a:pt x="4557" y="26213"/>
                  </a:cubicBezTo>
                  <a:lnTo>
                    <a:pt x="4557" y="26373"/>
                  </a:lnTo>
                  <a:lnTo>
                    <a:pt x="4557" y="26693"/>
                  </a:lnTo>
                  <a:cubicBezTo>
                    <a:pt x="4543" y="27228"/>
                    <a:pt x="4543" y="27775"/>
                    <a:pt x="4811" y="28323"/>
                  </a:cubicBezTo>
                  <a:cubicBezTo>
                    <a:pt x="4824" y="28350"/>
                    <a:pt x="4824" y="28430"/>
                    <a:pt x="4824" y="28484"/>
                  </a:cubicBezTo>
                  <a:cubicBezTo>
                    <a:pt x="4824" y="28537"/>
                    <a:pt x="4824" y="28591"/>
                    <a:pt x="4837" y="28657"/>
                  </a:cubicBezTo>
                  <a:lnTo>
                    <a:pt x="4851" y="28751"/>
                  </a:lnTo>
                  <a:lnTo>
                    <a:pt x="4917" y="28817"/>
                  </a:lnTo>
                  <a:cubicBezTo>
                    <a:pt x="5305" y="29165"/>
                    <a:pt x="5733" y="29325"/>
                    <a:pt x="6253" y="29325"/>
                  </a:cubicBezTo>
                  <a:lnTo>
                    <a:pt x="6374" y="29325"/>
                  </a:lnTo>
                  <a:cubicBezTo>
                    <a:pt x="6561" y="29312"/>
                    <a:pt x="6775" y="29312"/>
                    <a:pt x="7002" y="29312"/>
                  </a:cubicBezTo>
                  <a:cubicBezTo>
                    <a:pt x="7269" y="29312"/>
                    <a:pt x="7536" y="29312"/>
                    <a:pt x="7830" y="29325"/>
                  </a:cubicBezTo>
                  <a:lnTo>
                    <a:pt x="7857" y="29325"/>
                  </a:lnTo>
                  <a:cubicBezTo>
                    <a:pt x="8044" y="29325"/>
                    <a:pt x="8231" y="29325"/>
                    <a:pt x="8378" y="29378"/>
                  </a:cubicBezTo>
                  <a:cubicBezTo>
                    <a:pt x="8752" y="29512"/>
                    <a:pt x="9100" y="29526"/>
                    <a:pt x="9433" y="29526"/>
                  </a:cubicBezTo>
                  <a:lnTo>
                    <a:pt x="14323" y="29526"/>
                  </a:lnTo>
                  <a:cubicBezTo>
                    <a:pt x="14376" y="29526"/>
                    <a:pt x="14430" y="29539"/>
                    <a:pt x="14497" y="29539"/>
                  </a:cubicBezTo>
                  <a:cubicBezTo>
                    <a:pt x="14590" y="29539"/>
                    <a:pt x="14724" y="29526"/>
                    <a:pt x="14845" y="29472"/>
                  </a:cubicBezTo>
                  <a:cubicBezTo>
                    <a:pt x="15219" y="29312"/>
                    <a:pt x="15606" y="29312"/>
                    <a:pt x="16006" y="29312"/>
                  </a:cubicBezTo>
                  <a:lnTo>
                    <a:pt x="16555" y="29312"/>
                  </a:lnTo>
                  <a:cubicBezTo>
                    <a:pt x="16674" y="29312"/>
                    <a:pt x="16822" y="29312"/>
                    <a:pt x="16955" y="29245"/>
                  </a:cubicBezTo>
                  <a:cubicBezTo>
                    <a:pt x="17223" y="29111"/>
                    <a:pt x="17503" y="29084"/>
                    <a:pt x="17757" y="29084"/>
                  </a:cubicBezTo>
                  <a:cubicBezTo>
                    <a:pt x="17864" y="29084"/>
                    <a:pt x="17971" y="29098"/>
                    <a:pt x="18078" y="29098"/>
                  </a:cubicBezTo>
                  <a:lnTo>
                    <a:pt x="18185" y="29098"/>
                  </a:lnTo>
                  <a:cubicBezTo>
                    <a:pt x="18216" y="29099"/>
                    <a:pt x="18247" y="29100"/>
                    <a:pt x="18278" y="29100"/>
                  </a:cubicBezTo>
                  <a:cubicBezTo>
                    <a:pt x="18686" y="29100"/>
                    <a:pt x="19081" y="29024"/>
                    <a:pt x="19453" y="28938"/>
                  </a:cubicBezTo>
                  <a:cubicBezTo>
                    <a:pt x="19827" y="28858"/>
                    <a:pt x="20175" y="28790"/>
                    <a:pt x="20522" y="28790"/>
                  </a:cubicBezTo>
                  <a:cubicBezTo>
                    <a:pt x="20682" y="28790"/>
                    <a:pt x="20830" y="28751"/>
                    <a:pt x="20963" y="28710"/>
                  </a:cubicBezTo>
                  <a:cubicBezTo>
                    <a:pt x="21044" y="28684"/>
                    <a:pt x="21124" y="28657"/>
                    <a:pt x="21190" y="28644"/>
                  </a:cubicBezTo>
                  <a:cubicBezTo>
                    <a:pt x="21430" y="28603"/>
                    <a:pt x="21751" y="28523"/>
                    <a:pt x="22006" y="28176"/>
                  </a:cubicBezTo>
                  <a:lnTo>
                    <a:pt x="22059" y="28096"/>
                  </a:lnTo>
                  <a:lnTo>
                    <a:pt x="22059" y="28016"/>
                  </a:lnTo>
                  <a:lnTo>
                    <a:pt x="22059" y="27388"/>
                  </a:lnTo>
                  <a:lnTo>
                    <a:pt x="22059" y="25504"/>
                  </a:lnTo>
                  <a:lnTo>
                    <a:pt x="22059" y="25450"/>
                  </a:lnTo>
                  <a:cubicBezTo>
                    <a:pt x="22059" y="25317"/>
                    <a:pt x="22059" y="25144"/>
                    <a:pt x="21979" y="24983"/>
                  </a:cubicBezTo>
                  <a:cubicBezTo>
                    <a:pt x="21858" y="24756"/>
                    <a:pt x="21858" y="24515"/>
                    <a:pt x="21858" y="24221"/>
                  </a:cubicBezTo>
                  <a:cubicBezTo>
                    <a:pt x="21858" y="24141"/>
                    <a:pt x="21858" y="24061"/>
                    <a:pt x="21845" y="23981"/>
                  </a:cubicBezTo>
                  <a:cubicBezTo>
                    <a:pt x="21845" y="23821"/>
                    <a:pt x="21845" y="23660"/>
                    <a:pt x="21858" y="23487"/>
                  </a:cubicBezTo>
                  <a:cubicBezTo>
                    <a:pt x="21858" y="22965"/>
                    <a:pt x="21872" y="22418"/>
                    <a:pt x="21618" y="21870"/>
                  </a:cubicBezTo>
                  <a:cubicBezTo>
                    <a:pt x="21605" y="21857"/>
                    <a:pt x="21605" y="21804"/>
                    <a:pt x="21618" y="21763"/>
                  </a:cubicBezTo>
                  <a:lnTo>
                    <a:pt x="21618" y="21656"/>
                  </a:lnTo>
                  <a:cubicBezTo>
                    <a:pt x="21605" y="21456"/>
                    <a:pt x="21605" y="21255"/>
                    <a:pt x="21605" y="21068"/>
                  </a:cubicBezTo>
                  <a:cubicBezTo>
                    <a:pt x="21591" y="20374"/>
                    <a:pt x="21578" y="19652"/>
                    <a:pt x="21430" y="18931"/>
                  </a:cubicBezTo>
                  <a:cubicBezTo>
                    <a:pt x="21364" y="18597"/>
                    <a:pt x="21350" y="18250"/>
                    <a:pt x="21338" y="17876"/>
                  </a:cubicBezTo>
                  <a:cubicBezTo>
                    <a:pt x="21324" y="17461"/>
                    <a:pt x="21311" y="17021"/>
                    <a:pt x="21204" y="16593"/>
                  </a:cubicBezTo>
                  <a:cubicBezTo>
                    <a:pt x="21163" y="16446"/>
                    <a:pt x="21163" y="16285"/>
                    <a:pt x="21150" y="16112"/>
                  </a:cubicBezTo>
                  <a:cubicBezTo>
                    <a:pt x="21124" y="15845"/>
                    <a:pt x="21110" y="15551"/>
                    <a:pt x="20976" y="15270"/>
                  </a:cubicBezTo>
                  <a:cubicBezTo>
                    <a:pt x="20963" y="15217"/>
                    <a:pt x="20963" y="15136"/>
                    <a:pt x="20950" y="15044"/>
                  </a:cubicBezTo>
                  <a:lnTo>
                    <a:pt x="20950" y="14856"/>
                  </a:lnTo>
                  <a:cubicBezTo>
                    <a:pt x="20937" y="14816"/>
                    <a:pt x="20937" y="14762"/>
                    <a:pt x="20937" y="14709"/>
                  </a:cubicBezTo>
                  <a:cubicBezTo>
                    <a:pt x="20923" y="14563"/>
                    <a:pt x="20923" y="14388"/>
                    <a:pt x="20843" y="14228"/>
                  </a:cubicBezTo>
                  <a:cubicBezTo>
                    <a:pt x="20736" y="13975"/>
                    <a:pt x="20736" y="13707"/>
                    <a:pt x="20736" y="13414"/>
                  </a:cubicBezTo>
                  <a:lnTo>
                    <a:pt x="20736" y="13280"/>
                  </a:lnTo>
                  <a:lnTo>
                    <a:pt x="20736" y="12919"/>
                  </a:lnTo>
                  <a:cubicBezTo>
                    <a:pt x="20736" y="12425"/>
                    <a:pt x="20750" y="11917"/>
                    <a:pt x="20536" y="11422"/>
                  </a:cubicBezTo>
                  <a:cubicBezTo>
                    <a:pt x="20522" y="11383"/>
                    <a:pt x="20522" y="11303"/>
                    <a:pt x="20522" y="11223"/>
                  </a:cubicBezTo>
                  <a:cubicBezTo>
                    <a:pt x="20536" y="11155"/>
                    <a:pt x="20536" y="11075"/>
                    <a:pt x="20522" y="11009"/>
                  </a:cubicBezTo>
                  <a:cubicBezTo>
                    <a:pt x="20522" y="10968"/>
                    <a:pt x="20522" y="10941"/>
                    <a:pt x="20509" y="10902"/>
                  </a:cubicBezTo>
                  <a:cubicBezTo>
                    <a:pt x="20509" y="10754"/>
                    <a:pt x="20495" y="10594"/>
                    <a:pt x="20429" y="10448"/>
                  </a:cubicBezTo>
                  <a:cubicBezTo>
                    <a:pt x="20282" y="10113"/>
                    <a:pt x="20282" y="9766"/>
                    <a:pt x="20282" y="9392"/>
                  </a:cubicBezTo>
                  <a:lnTo>
                    <a:pt x="20282" y="9352"/>
                  </a:lnTo>
                  <a:lnTo>
                    <a:pt x="20282" y="9112"/>
                  </a:lnTo>
                  <a:cubicBezTo>
                    <a:pt x="20282" y="8818"/>
                    <a:pt x="20295" y="8510"/>
                    <a:pt x="20201" y="8216"/>
                  </a:cubicBezTo>
                  <a:cubicBezTo>
                    <a:pt x="20094" y="7869"/>
                    <a:pt x="20082" y="7508"/>
                    <a:pt x="20082" y="7134"/>
                  </a:cubicBezTo>
                  <a:lnTo>
                    <a:pt x="20082" y="7081"/>
                  </a:lnTo>
                  <a:cubicBezTo>
                    <a:pt x="20068" y="6894"/>
                    <a:pt x="20068" y="6707"/>
                    <a:pt x="20055" y="6520"/>
                  </a:cubicBezTo>
                  <a:lnTo>
                    <a:pt x="20055" y="6279"/>
                  </a:lnTo>
                  <a:lnTo>
                    <a:pt x="20041" y="6172"/>
                  </a:lnTo>
                  <a:lnTo>
                    <a:pt x="19961" y="6092"/>
                  </a:lnTo>
                  <a:cubicBezTo>
                    <a:pt x="19560" y="5745"/>
                    <a:pt x="19133" y="5704"/>
                    <a:pt x="18812" y="5704"/>
                  </a:cubicBezTo>
                  <a:close/>
                  <a:moveTo>
                    <a:pt x="15899" y="2418"/>
                  </a:moveTo>
                  <a:cubicBezTo>
                    <a:pt x="16407" y="2418"/>
                    <a:pt x="16929" y="2432"/>
                    <a:pt x="17422" y="2432"/>
                  </a:cubicBezTo>
                  <a:cubicBezTo>
                    <a:pt x="18425" y="2444"/>
                    <a:pt x="19467" y="2458"/>
                    <a:pt x="20495" y="2458"/>
                  </a:cubicBezTo>
                  <a:cubicBezTo>
                    <a:pt x="20883" y="2458"/>
                    <a:pt x="21190" y="2538"/>
                    <a:pt x="21498" y="2685"/>
                  </a:cubicBezTo>
                  <a:cubicBezTo>
                    <a:pt x="21658" y="2979"/>
                    <a:pt x="21751" y="3313"/>
                    <a:pt x="21765" y="3714"/>
                  </a:cubicBezTo>
                  <a:cubicBezTo>
                    <a:pt x="21792" y="3955"/>
                    <a:pt x="21845" y="4168"/>
                    <a:pt x="21899" y="4382"/>
                  </a:cubicBezTo>
                  <a:cubicBezTo>
                    <a:pt x="21938" y="4516"/>
                    <a:pt x="21965" y="4649"/>
                    <a:pt x="21992" y="4769"/>
                  </a:cubicBezTo>
                  <a:cubicBezTo>
                    <a:pt x="22179" y="5852"/>
                    <a:pt x="22366" y="7027"/>
                    <a:pt x="22606" y="8470"/>
                  </a:cubicBezTo>
                  <a:cubicBezTo>
                    <a:pt x="22633" y="8657"/>
                    <a:pt x="22647" y="8857"/>
                    <a:pt x="22647" y="9085"/>
                  </a:cubicBezTo>
                  <a:cubicBezTo>
                    <a:pt x="22660" y="9138"/>
                    <a:pt x="22660" y="9178"/>
                    <a:pt x="22660" y="9231"/>
                  </a:cubicBezTo>
                  <a:cubicBezTo>
                    <a:pt x="22660" y="9659"/>
                    <a:pt x="22674" y="10086"/>
                    <a:pt x="22807" y="10541"/>
                  </a:cubicBezTo>
                  <a:cubicBezTo>
                    <a:pt x="22861" y="10701"/>
                    <a:pt x="22861" y="10888"/>
                    <a:pt x="22861" y="11102"/>
                  </a:cubicBezTo>
                  <a:lnTo>
                    <a:pt x="22861" y="11262"/>
                  </a:lnTo>
                  <a:lnTo>
                    <a:pt x="22861" y="13052"/>
                  </a:lnTo>
                  <a:cubicBezTo>
                    <a:pt x="22861" y="13520"/>
                    <a:pt x="22847" y="13988"/>
                    <a:pt x="22847" y="14456"/>
                  </a:cubicBezTo>
                  <a:lnTo>
                    <a:pt x="22847" y="14602"/>
                  </a:lnTo>
                  <a:cubicBezTo>
                    <a:pt x="22834" y="14789"/>
                    <a:pt x="22834" y="15003"/>
                    <a:pt x="22914" y="15204"/>
                  </a:cubicBezTo>
                  <a:cubicBezTo>
                    <a:pt x="23114" y="15644"/>
                    <a:pt x="23101" y="16112"/>
                    <a:pt x="23101" y="16606"/>
                  </a:cubicBezTo>
                  <a:lnTo>
                    <a:pt x="23101" y="16953"/>
                  </a:lnTo>
                  <a:lnTo>
                    <a:pt x="23101" y="17221"/>
                  </a:lnTo>
                  <a:cubicBezTo>
                    <a:pt x="23101" y="17689"/>
                    <a:pt x="23087" y="18170"/>
                    <a:pt x="23301" y="18664"/>
                  </a:cubicBezTo>
                  <a:cubicBezTo>
                    <a:pt x="23328" y="18731"/>
                    <a:pt x="23315" y="18838"/>
                    <a:pt x="23315" y="18957"/>
                  </a:cubicBezTo>
                  <a:cubicBezTo>
                    <a:pt x="23315" y="19011"/>
                    <a:pt x="23301" y="19064"/>
                    <a:pt x="23301" y="19118"/>
                  </a:cubicBezTo>
                  <a:cubicBezTo>
                    <a:pt x="23315" y="19372"/>
                    <a:pt x="23315" y="19639"/>
                    <a:pt x="23315" y="19880"/>
                  </a:cubicBezTo>
                  <a:cubicBezTo>
                    <a:pt x="23315" y="20120"/>
                    <a:pt x="23301" y="20361"/>
                    <a:pt x="23315" y="20601"/>
                  </a:cubicBezTo>
                  <a:cubicBezTo>
                    <a:pt x="23315" y="20641"/>
                    <a:pt x="23301" y="20694"/>
                    <a:pt x="23301" y="20735"/>
                  </a:cubicBezTo>
                  <a:cubicBezTo>
                    <a:pt x="23301" y="20895"/>
                    <a:pt x="23288" y="21082"/>
                    <a:pt x="23354" y="21255"/>
                  </a:cubicBezTo>
                  <a:cubicBezTo>
                    <a:pt x="23529" y="21697"/>
                    <a:pt x="23515" y="22151"/>
                    <a:pt x="23515" y="22632"/>
                  </a:cubicBezTo>
                  <a:cubicBezTo>
                    <a:pt x="23515" y="22778"/>
                    <a:pt x="23502" y="22939"/>
                    <a:pt x="23515" y="23099"/>
                  </a:cubicBezTo>
                  <a:lnTo>
                    <a:pt x="23515" y="23553"/>
                  </a:lnTo>
                  <a:cubicBezTo>
                    <a:pt x="23502" y="24088"/>
                    <a:pt x="23502" y="24663"/>
                    <a:pt x="23742" y="25224"/>
                  </a:cubicBezTo>
                  <a:cubicBezTo>
                    <a:pt x="23769" y="25290"/>
                    <a:pt x="23769" y="25397"/>
                    <a:pt x="23755" y="25518"/>
                  </a:cubicBezTo>
                  <a:lnTo>
                    <a:pt x="23755" y="25678"/>
                  </a:lnTo>
                  <a:lnTo>
                    <a:pt x="23755" y="26680"/>
                  </a:lnTo>
                  <a:lnTo>
                    <a:pt x="23755" y="27308"/>
                  </a:lnTo>
                  <a:lnTo>
                    <a:pt x="23755" y="27442"/>
                  </a:lnTo>
                  <a:cubicBezTo>
                    <a:pt x="23755" y="27561"/>
                    <a:pt x="23742" y="27709"/>
                    <a:pt x="23782" y="27855"/>
                  </a:cubicBezTo>
                  <a:cubicBezTo>
                    <a:pt x="23782" y="27896"/>
                    <a:pt x="23796" y="27923"/>
                    <a:pt x="23809" y="27962"/>
                  </a:cubicBezTo>
                  <a:cubicBezTo>
                    <a:pt x="23876" y="28283"/>
                    <a:pt x="23942" y="28564"/>
                    <a:pt x="23889" y="28871"/>
                  </a:cubicBezTo>
                  <a:cubicBezTo>
                    <a:pt x="23835" y="29138"/>
                    <a:pt x="23835" y="29405"/>
                    <a:pt x="23822" y="29672"/>
                  </a:cubicBezTo>
                  <a:lnTo>
                    <a:pt x="23822" y="29966"/>
                  </a:lnTo>
                  <a:cubicBezTo>
                    <a:pt x="23809" y="30233"/>
                    <a:pt x="23796" y="30488"/>
                    <a:pt x="23796" y="30755"/>
                  </a:cubicBezTo>
                  <a:cubicBezTo>
                    <a:pt x="23782" y="30808"/>
                    <a:pt x="23782" y="30875"/>
                    <a:pt x="23782" y="30942"/>
                  </a:cubicBezTo>
                  <a:lnTo>
                    <a:pt x="23502" y="31022"/>
                  </a:lnTo>
                  <a:cubicBezTo>
                    <a:pt x="23154" y="31142"/>
                    <a:pt x="22807" y="31249"/>
                    <a:pt x="22473" y="31249"/>
                  </a:cubicBezTo>
                  <a:lnTo>
                    <a:pt x="22446" y="31249"/>
                  </a:lnTo>
                  <a:cubicBezTo>
                    <a:pt x="22392" y="31249"/>
                    <a:pt x="22339" y="31236"/>
                    <a:pt x="22286" y="31236"/>
                  </a:cubicBezTo>
                  <a:cubicBezTo>
                    <a:pt x="21992" y="31236"/>
                    <a:pt x="21644" y="31249"/>
                    <a:pt x="21297" y="31409"/>
                  </a:cubicBezTo>
                  <a:cubicBezTo>
                    <a:pt x="21190" y="31462"/>
                    <a:pt x="21017" y="31462"/>
                    <a:pt x="20843" y="31462"/>
                  </a:cubicBezTo>
                  <a:lnTo>
                    <a:pt x="20762" y="31462"/>
                  </a:lnTo>
                  <a:cubicBezTo>
                    <a:pt x="20349" y="31476"/>
                    <a:pt x="19934" y="31476"/>
                    <a:pt x="19521" y="31476"/>
                  </a:cubicBezTo>
                  <a:cubicBezTo>
                    <a:pt x="19186" y="31476"/>
                    <a:pt x="18826" y="31489"/>
                    <a:pt x="18478" y="31489"/>
                  </a:cubicBezTo>
                  <a:lnTo>
                    <a:pt x="18010" y="31489"/>
                  </a:lnTo>
                  <a:cubicBezTo>
                    <a:pt x="17663" y="31489"/>
                    <a:pt x="17289" y="31516"/>
                    <a:pt x="16915" y="31703"/>
                  </a:cubicBezTo>
                  <a:cubicBezTo>
                    <a:pt x="16915" y="31703"/>
                    <a:pt x="16888" y="31717"/>
                    <a:pt x="16808" y="31717"/>
                  </a:cubicBezTo>
                  <a:cubicBezTo>
                    <a:pt x="16781" y="31717"/>
                    <a:pt x="16768" y="31703"/>
                    <a:pt x="16742" y="31703"/>
                  </a:cubicBezTo>
                  <a:lnTo>
                    <a:pt x="16635" y="31703"/>
                  </a:lnTo>
                  <a:cubicBezTo>
                    <a:pt x="16581" y="31717"/>
                    <a:pt x="16514" y="31717"/>
                    <a:pt x="16461" y="31717"/>
                  </a:cubicBezTo>
                  <a:cubicBezTo>
                    <a:pt x="16100" y="31717"/>
                    <a:pt x="15712" y="31717"/>
                    <a:pt x="15325" y="31890"/>
                  </a:cubicBezTo>
                  <a:cubicBezTo>
                    <a:pt x="15272" y="31917"/>
                    <a:pt x="15178" y="31917"/>
                    <a:pt x="15098" y="31917"/>
                  </a:cubicBezTo>
                  <a:lnTo>
                    <a:pt x="14644" y="31917"/>
                  </a:lnTo>
                  <a:cubicBezTo>
                    <a:pt x="14189" y="31917"/>
                    <a:pt x="13708" y="31931"/>
                    <a:pt x="13241" y="32144"/>
                  </a:cubicBezTo>
                  <a:cubicBezTo>
                    <a:pt x="13174" y="32171"/>
                    <a:pt x="13081" y="32171"/>
                    <a:pt x="13001" y="32171"/>
                  </a:cubicBezTo>
                  <a:lnTo>
                    <a:pt x="12773" y="32171"/>
                  </a:lnTo>
                  <a:cubicBezTo>
                    <a:pt x="12066" y="32171"/>
                    <a:pt x="11330" y="32184"/>
                    <a:pt x="10623" y="32184"/>
                  </a:cubicBezTo>
                  <a:lnTo>
                    <a:pt x="9166" y="32184"/>
                  </a:lnTo>
                  <a:cubicBezTo>
                    <a:pt x="8913" y="32184"/>
                    <a:pt x="8658" y="32157"/>
                    <a:pt x="8378" y="32077"/>
                  </a:cubicBezTo>
                  <a:cubicBezTo>
                    <a:pt x="8031" y="31970"/>
                    <a:pt x="7657" y="31970"/>
                    <a:pt x="7309" y="31957"/>
                  </a:cubicBezTo>
                  <a:lnTo>
                    <a:pt x="7149" y="31957"/>
                  </a:lnTo>
                  <a:cubicBezTo>
                    <a:pt x="6734" y="31943"/>
                    <a:pt x="6348" y="31931"/>
                    <a:pt x="5960" y="31824"/>
                  </a:cubicBezTo>
                  <a:cubicBezTo>
                    <a:pt x="5746" y="31756"/>
                    <a:pt x="5505" y="31730"/>
                    <a:pt x="5292" y="31703"/>
                  </a:cubicBezTo>
                  <a:cubicBezTo>
                    <a:pt x="5051" y="31676"/>
                    <a:pt x="4837" y="31650"/>
                    <a:pt x="4624" y="31583"/>
                  </a:cubicBezTo>
                  <a:cubicBezTo>
                    <a:pt x="4383" y="31503"/>
                    <a:pt x="4116" y="31462"/>
                    <a:pt x="3902" y="31409"/>
                  </a:cubicBezTo>
                  <a:cubicBezTo>
                    <a:pt x="3836" y="31409"/>
                    <a:pt x="3782" y="31396"/>
                    <a:pt x="3729" y="31382"/>
                  </a:cubicBezTo>
                  <a:cubicBezTo>
                    <a:pt x="3515" y="31022"/>
                    <a:pt x="3355" y="30675"/>
                    <a:pt x="3382" y="30287"/>
                  </a:cubicBezTo>
                  <a:lnTo>
                    <a:pt x="3394" y="30221"/>
                  </a:lnTo>
                  <a:lnTo>
                    <a:pt x="3355" y="30153"/>
                  </a:lnTo>
                  <a:cubicBezTo>
                    <a:pt x="3221" y="29873"/>
                    <a:pt x="3195" y="29553"/>
                    <a:pt x="3168" y="29218"/>
                  </a:cubicBezTo>
                  <a:cubicBezTo>
                    <a:pt x="3141" y="28871"/>
                    <a:pt x="3114" y="28523"/>
                    <a:pt x="2954" y="28176"/>
                  </a:cubicBezTo>
                  <a:cubicBezTo>
                    <a:pt x="2940" y="28149"/>
                    <a:pt x="2940" y="28122"/>
                    <a:pt x="2940" y="28122"/>
                  </a:cubicBezTo>
                  <a:cubicBezTo>
                    <a:pt x="2940" y="27442"/>
                    <a:pt x="2767" y="26800"/>
                    <a:pt x="2620" y="26172"/>
                  </a:cubicBezTo>
                  <a:cubicBezTo>
                    <a:pt x="2513" y="25758"/>
                    <a:pt x="2406" y="25331"/>
                    <a:pt x="2352" y="24903"/>
                  </a:cubicBezTo>
                  <a:cubicBezTo>
                    <a:pt x="2313" y="24595"/>
                    <a:pt x="2272" y="24262"/>
                    <a:pt x="2219" y="23861"/>
                  </a:cubicBezTo>
                  <a:cubicBezTo>
                    <a:pt x="2192" y="23514"/>
                    <a:pt x="2152" y="23166"/>
                    <a:pt x="2126" y="22832"/>
                  </a:cubicBezTo>
                  <a:cubicBezTo>
                    <a:pt x="2046" y="22071"/>
                    <a:pt x="1978" y="21282"/>
                    <a:pt x="1871" y="20521"/>
                  </a:cubicBezTo>
                  <a:cubicBezTo>
                    <a:pt x="1778" y="19880"/>
                    <a:pt x="1725" y="19251"/>
                    <a:pt x="1738" y="18610"/>
                  </a:cubicBezTo>
                  <a:cubicBezTo>
                    <a:pt x="1738" y="17969"/>
                    <a:pt x="1725" y="17488"/>
                    <a:pt x="1672" y="17034"/>
                  </a:cubicBezTo>
                  <a:cubicBezTo>
                    <a:pt x="1631" y="16620"/>
                    <a:pt x="1577" y="16205"/>
                    <a:pt x="1524" y="15818"/>
                  </a:cubicBezTo>
                  <a:cubicBezTo>
                    <a:pt x="1458" y="15284"/>
                    <a:pt x="1378" y="14736"/>
                    <a:pt x="1337" y="14201"/>
                  </a:cubicBezTo>
                  <a:cubicBezTo>
                    <a:pt x="1297" y="13681"/>
                    <a:pt x="1310" y="13146"/>
                    <a:pt x="1310" y="12625"/>
                  </a:cubicBezTo>
                  <a:lnTo>
                    <a:pt x="1310" y="11930"/>
                  </a:lnTo>
                  <a:lnTo>
                    <a:pt x="1310" y="11877"/>
                  </a:lnTo>
                  <a:cubicBezTo>
                    <a:pt x="1551" y="11396"/>
                    <a:pt x="1524" y="10915"/>
                    <a:pt x="1497" y="10434"/>
                  </a:cubicBezTo>
                  <a:cubicBezTo>
                    <a:pt x="1497" y="10300"/>
                    <a:pt x="1484" y="10154"/>
                    <a:pt x="1484" y="10020"/>
                  </a:cubicBezTo>
                  <a:lnTo>
                    <a:pt x="1484" y="9311"/>
                  </a:lnTo>
                  <a:cubicBezTo>
                    <a:pt x="1484" y="7963"/>
                    <a:pt x="1497" y="6573"/>
                    <a:pt x="1471" y="5197"/>
                  </a:cubicBezTo>
                  <a:cubicBezTo>
                    <a:pt x="1471" y="4823"/>
                    <a:pt x="1551" y="4462"/>
                    <a:pt x="1725" y="4048"/>
                  </a:cubicBezTo>
                  <a:cubicBezTo>
                    <a:pt x="1871" y="3687"/>
                    <a:pt x="2112" y="3527"/>
                    <a:pt x="2500" y="3513"/>
                  </a:cubicBezTo>
                  <a:lnTo>
                    <a:pt x="2860" y="3513"/>
                  </a:lnTo>
                  <a:cubicBezTo>
                    <a:pt x="3288" y="3513"/>
                    <a:pt x="3702" y="3500"/>
                    <a:pt x="4116" y="3313"/>
                  </a:cubicBezTo>
                  <a:cubicBezTo>
                    <a:pt x="4143" y="3299"/>
                    <a:pt x="4317" y="3273"/>
                    <a:pt x="4905" y="3273"/>
                  </a:cubicBezTo>
                  <a:cubicBezTo>
                    <a:pt x="5425" y="3273"/>
                    <a:pt x="5973" y="3299"/>
                    <a:pt x="6280" y="3313"/>
                  </a:cubicBezTo>
                  <a:cubicBezTo>
                    <a:pt x="6321" y="3513"/>
                    <a:pt x="6321" y="3714"/>
                    <a:pt x="6294" y="3887"/>
                  </a:cubicBezTo>
                  <a:cubicBezTo>
                    <a:pt x="6253" y="3914"/>
                    <a:pt x="6200" y="3914"/>
                    <a:pt x="6134" y="3914"/>
                  </a:cubicBezTo>
                  <a:cubicBezTo>
                    <a:pt x="6080" y="3914"/>
                    <a:pt x="6013" y="3914"/>
                    <a:pt x="5960" y="3901"/>
                  </a:cubicBezTo>
                  <a:cubicBezTo>
                    <a:pt x="5879" y="3901"/>
                    <a:pt x="5813" y="3887"/>
                    <a:pt x="5733" y="3887"/>
                  </a:cubicBezTo>
                  <a:lnTo>
                    <a:pt x="5719" y="3887"/>
                  </a:lnTo>
                  <a:cubicBezTo>
                    <a:pt x="4851" y="3914"/>
                    <a:pt x="4317" y="4409"/>
                    <a:pt x="4263" y="5277"/>
                  </a:cubicBezTo>
                  <a:lnTo>
                    <a:pt x="4223" y="5678"/>
                  </a:lnTo>
                  <a:lnTo>
                    <a:pt x="4223" y="5731"/>
                  </a:lnTo>
                  <a:cubicBezTo>
                    <a:pt x="3889" y="5918"/>
                    <a:pt x="3555" y="6092"/>
                    <a:pt x="3181" y="6119"/>
                  </a:cubicBezTo>
                  <a:cubicBezTo>
                    <a:pt x="2767" y="6159"/>
                    <a:pt x="2539" y="6386"/>
                    <a:pt x="2473" y="6814"/>
                  </a:cubicBezTo>
                  <a:cubicBezTo>
                    <a:pt x="2459" y="6947"/>
                    <a:pt x="2459" y="7067"/>
                    <a:pt x="2459" y="7174"/>
                  </a:cubicBezTo>
                  <a:lnTo>
                    <a:pt x="2459" y="7428"/>
                  </a:lnTo>
                  <a:cubicBezTo>
                    <a:pt x="2446" y="8470"/>
                    <a:pt x="2446" y="9552"/>
                    <a:pt x="2446" y="10608"/>
                  </a:cubicBezTo>
                  <a:lnTo>
                    <a:pt x="2446" y="10688"/>
                  </a:lnTo>
                  <a:cubicBezTo>
                    <a:pt x="2446" y="10835"/>
                    <a:pt x="2446" y="11022"/>
                    <a:pt x="2513" y="11196"/>
                  </a:cubicBezTo>
                  <a:cubicBezTo>
                    <a:pt x="2687" y="11650"/>
                    <a:pt x="2687" y="12117"/>
                    <a:pt x="2687" y="12625"/>
                  </a:cubicBezTo>
                  <a:lnTo>
                    <a:pt x="2687" y="12879"/>
                  </a:lnTo>
                  <a:cubicBezTo>
                    <a:pt x="2700" y="13200"/>
                    <a:pt x="2714" y="13440"/>
                    <a:pt x="2767" y="13667"/>
                  </a:cubicBezTo>
                  <a:cubicBezTo>
                    <a:pt x="2901" y="14228"/>
                    <a:pt x="2901" y="14789"/>
                    <a:pt x="2901" y="15217"/>
                  </a:cubicBezTo>
                  <a:cubicBezTo>
                    <a:pt x="2901" y="15257"/>
                    <a:pt x="2887" y="15311"/>
                    <a:pt x="2887" y="15350"/>
                  </a:cubicBezTo>
                  <a:cubicBezTo>
                    <a:pt x="2887" y="15511"/>
                    <a:pt x="2874" y="15698"/>
                    <a:pt x="2940" y="15885"/>
                  </a:cubicBezTo>
                  <a:cubicBezTo>
                    <a:pt x="3127" y="16392"/>
                    <a:pt x="3114" y="16927"/>
                    <a:pt x="3101" y="17488"/>
                  </a:cubicBezTo>
                  <a:lnTo>
                    <a:pt x="3101" y="17983"/>
                  </a:lnTo>
                  <a:cubicBezTo>
                    <a:pt x="3114" y="18196"/>
                    <a:pt x="3101" y="18410"/>
                    <a:pt x="3101" y="18610"/>
                  </a:cubicBezTo>
                  <a:lnTo>
                    <a:pt x="3101" y="19292"/>
                  </a:lnTo>
                  <a:lnTo>
                    <a:pt x="3101" y="19385"/>
                  </a:lnTo>
                  <a:cubicBezTo>
                    <a:pt x="3114" y="19586"/>
                    <a:pt x="3114" y="19813"/>
                    <a:pt x="3181" y="20026"/>
                  </a:cubicBezTo>
                  <a:cubicBezTo>
                    <a:pt x="3341" y="20481"/>
                    <a:pt x="3341" y="20961"/>
                    <a:pt x="3341" y="21469"/>
                  </a:cubicBezTo>
                  <a:lnTo>
                    <a:pt x="3341" y="21549"/>
                  </a:lnTo>
                  <a:lnTo>
                    <a:pt x="3341" y="21777"/>
                  </a:lnTo>
                  <a:cubicBezTo>
                    <a:pt x="3341" y="22204"/>
                    <a:pt x="3328" y="22645"/>
                    <a:pt x="3528" y="23099"/>
                  </a:cubicBezTo>
                  <a:cubicBezTo>
                    <a:pt x="3569" y="23166"/>
                    <a:pt x="3555" y="23286"/>
                    <a:pt x="3555" y="23407"/>
                  </a:cubicBezTo>
                  <a:lnTo>
                    <a:pt x="3555" y="23567"/>
                  </a:lnTo>
                  <a:lnTo>
                    <a:pt x="3555" y="24221"/>
                  </a:lnTo>
                  <a:lnTo>
                    <a:pt x="3555" y="25117"/>
                  </a:lnTo>
                  <a:lnTo>
                    <a:pt x="3555" y="25224"/>
                  </a:lnTo>
                  <a:cubicBezTo>
                    <a:pt x="3555" y="25424"/>
                    <a:pt x="3555" y="25651"/>
                    <a:pt x="3649" y="25865"/>
                  </a:cubicBezTo>
                  <a:cubicBezTo>
                    <a:pt x="3769" y="26118"/>
                    <a:pt x="3769" y="26386"/>
                    <a:pt x="3769" y="26680"/>
                  </a:cubicBezTo>
                  <a:lnTo>
                    <a:pt x="3769" y="26800"/>
                  </a:lnTo>
                  <a:lnTo>
                    <a:pt x="3769" y="27094"/>
                  </a:lnTo>
                  <a:cubicBezTo>
                    <a:pt x="3756" y="27535"/>
                    <a:pt x="3756" y="27989"/>
                    <a:pt x="3996" y="28443"/>
                  </a:cubicBezTo>
                  <a:cubicBezTo>
                    <a:pt x="4009" y="28484"/>
                    <a:pt x="4009" y="28603"/>
                    <a:pt x="4009" y="28684"/>
                  </a:cubicBezTo>
                  <a:lnTo>
                    <a:pt x="4009" y="28790"/>
                  </a:lnTo>
                  <a:cubicBezTo>
                    <a:pt x="3996" y="29271"/>
                    <a:pt x="4303" y="29499"/>
                    <a:pt x="4557" y="29659"/>
                  </a:cubicBezTo>
                  <a:cubicBezTo>
                    <a:pt x="5131" y="29980"/>
                    <a:pt x="5639" y="30140"/>
                    <a:pt x="6187" y="30140"/>
                  </a:cubicBezTo>
                  <a:cubicBezTo>
                    <a:pt x="6253" y="30140"/>
                    <a:pt x="6334" y="30140"/>
                    <a:pt x="6414" y="30126"/>
                  </a:cubicBezTo>
                  <a:cubicBezTo>
                    <a:pt x="6574" y="30114"/>
                    <a:pt x="6748" y="30114"/>
                    <a:pt x="6935" y="30114"/>
                  </a:cubicBezTo>
                  <a:cubicBezTo>
                    <a:pt x="7162" y="30114"/>
                    <a:pt x="7390" y="30114"/>
                    <a:pt x="7603" y="30126"/>
                  </a:cubicBezTo>
                  <a:cubicBezTo>
                    <a:pt x="7764" y="30140"/>
                    <a:pt x="7924" y="30167"/>
                    <a:pt x="8084" y="30194"/>
                  </a:cubicBezTo>
                  <a:cubicBezTo>
                    <a:pt x="8191" y="30207"/>
                    <a:pt x="8284" y="30221"/>
                    <a:pt x="8378" y="30233"/>
                  </a:cubicBezTo>
                  <a:cubicBezTo>
                    <a:pt x="8445" y="30247"/>
                    <a:pt x="8498" y="30260"/>
                    <a:pt x="8565" y="30260"/>
                  </a:cubicBezTo>
                  <a:cubicBezTo>
                    <a:pt x="8752" y="30287"/>
                    <a:pt x="8939" y="30327"/>
                    <a:pt x="9139" y="30327"/>
                  </a:cubicBezTo>
                  <a:lnTo>
                    <a:pt x="14537" y="30327"/>
                  </a:lnTo>
                  <a:cubicBezTo>
                    <a:pt x="14724" y="30327"/>
                    <a:pt x="14898" y="30287"/>
                    <a:pt x="15071" y="30247"/>
                  </a:cubicBezTo>
                  <a:cubicBezTo>
                    <a:pt x="15178" y="30233"/>
                    <a:pt x="15272" y="30207"/>
                    <a:pt x="15365" y="30194"/>
                  </a:cubicBezTo>
                  <a:cubicBezTo>
                    <a:pt x="15686" y="30167"/>
                    <a:pt x="15967" y="30140"/>
                    <a:pt x="16234" y="30126"/>
                  </a:cubicBezTo>
                  <a:lnTo>
                    <a:pt x="16434" y="30126"/>
                  </a:lnTo>
                  <a:cubicBezTo>
                    <a:pt x="16781" y="30114"/>
                    <a:pt x="17142" y="30100"/>
                    <a:pt x="17517" y="29953"/>
                  </a:cubicBezTo>
                  <a:cubicBezTo>
                    <a:pt x="17650" y="29900"/>
                    <a:pt x="17810" y="29900"/>
                    <a:pt x="17971" y="29900"/>
                  </a:cubicBezTo>
                  <a:lnTo>
                    <a:pt x="18318" y="29900"/>
                  </a:lnTo>
                  <a:cubicBezTo>
                    <a:pt x="18372" y="29886"/>
                    <a:pt x="18438" y="29886"/>
                    <a:pt x="18491" y="29886"/>
                  </a:cubicBezTo>
                  <a:cubicBezTo>
                    <a:pt x="18865" y="29886"/>
                    <a:pt x="19239" y="29873"/>
                    <a:pt x="19614" y="29713"/>
                  </a:cubicBezTo>
                  <a:cubicBezTo>
                    <a:pt x="19708" y="29672"/>
                    <a:pt x="19854" y="29659"/>
                    <a:pt x="19961" y="29659"/>
                  </a:cubicBezTo>
                  <a:lnTo>
                    <a:pt x="20014" y="29659"/>
                  </a:lnTo>
                  <a:cubicBezTo>
                    <a:pt x="20750" y="29659"/>
                    <a:pt x="21484" y="29485"/>
                    <a:pt x="22380" y="29084"/>
                  </a:cubicBezTo>
                  <a:lnTo>
                    <a:pt x="22526" y="29018"/>
                  </a:lnTo>
                  <a:lnTo>
                    <a:pt x="22593" y="28176"/>
                  </a:lnTo>
                  <a:cubicBezTo>
                    <a:pt x="22633" y="27736"/>
                    <a:pt x="22660" y="27321"/>
                    <a:pt x="22700" y="26893"/>
                  </a:cubicBezTo>
                  <a:cubicBezTo>
                    <a:pt x="22713" y="26800"/>
                    <a:pt x="22713" y="26693"/>
                    <a:pt x="22727" y="26599"/>
                  </a:cubicBezTo>
                  <a:cubicBezTo>
                    <a:pt x="22740" y="26359"/>
                    <a:pt x="22767" y="26092"/>
                    <a:pt x="22793" y="25851"/>
                  </a:cubicBezTo>
                  <a:cubicBezTo>
                    <a:pt x="22861" y="25424"/>
                    <a:pt x="22927" y="24943"/>
                    <a:pt x="22713" y="24422"/>
                  </a:cubicBezTo>
                  <a:cubicBezTo>
                    <a:pt x="22674" y="24315"/>
                    <a:pt x="22674" y="24155"/>
                    <a:pt x="22674" y="23981"/>
                  </a:cubicBezTo>
                  <a:cubicBezTo>
                    <a:pt x="22686" y="23901"/>
                    <a:pt x="22686" y="23808"/>
                    <a:pt x="22674" y="23714"/>
                  </a:cubicBezTo>
                  <a:lnTo>
                    <a:pt x="22674" y="23206"/>
                  </a:lnTo>
                  <a:cubicBezTo>
                    <a:pt x="22686" y="22685"/>
                    <a:pt x="22686" y="22151"/>
                    <a:pt x="22446" y="21603"/>
                  </a:cubicBezTo>
                  <a:cubicBezTo>
                    <a:pt x="22406" y="21510"/>
                    <a:pt x="22406" y="21349"/>
                    <a:pt x="22419" y="21189"/>
                  </a:cubicBezTo>
                  <a:cubicBezTo>
                    <a:pt x="22433" y="21095"/>
                    <a:pt x="22433" y="21002"/>
                    <a:pt x="22433" y="20895"/>
                  </a:cubicBezTo>
                  <a:cubicBezTo>
                    <a:pt x="22419" y="20735"/>
                    <a:pt x="22419" y="20575"/>
                    <a:pt x="22419" y="20414"/>
                  </a:cubicBezTo>
                  <a:cubicBezTo>
                    <a:pt x="22419" y="19919"/>
                    <a:pt x="22419" y="19399"/>
                    <a:pt x="22232" y="18877"/>
                  </a:cubicBezTo>
                  <a:cubicBezTo>
                    <a:pt x="22179" y="18717"/>
                    <a:pt x="22193" y="18517"/>
                    <a:pt x="22205" y="18303"/>
                  </a:cubicBezTo>
                  <a:cubicBezTo>
                    <a:pt x="22205" y="18196"/>
                    <a:pt x="22219" y="18090"/>
                    <a:pt x="22219" y="17983"/>
                  </a:cubicBezTo>
                  <a:lnTo>
                    <a:pt x="22219" y="17835"/>
                  </a:lnTo>
                  <a:cubicBezTo>
                    <a:pt x="22205" y="17488"/>
                    <a:pt x="22205" y="17128"/>
                    <a:pt x="22032" y="16754"/>
                  </a:cubicBezTo>
                  <a:cubicBezTo>
                    <a:pt x="21992" y="16673"/>
                    <a:pt x="21992" y="16526"/>
                    <a:pt x="21992" y="16472"/>
                  </a:cubicBezTo>
                  <a:cubicBezTo>
                    <a:pt x="22006" y="16059"/>
                    <a:pt x="21992" y="15591"/>
                    <a:pt x="21792" y="15136"/>
                  </a:cubicBezTo>
                  <a:cubicBezTo>
                    <a:pt x="21792" y="14762"/>
                    <a:pt x="21712" y="14402"/>
                    <a:pt x="21644" y="14055"/>
                  </a:cubicBezTo>
                  <a:cubicBezTo>
                    <a:pt x="21564" y="13613"/>
                    <a:pt x="21484" y="13213"/>
                    <a:pt x="21525" y="12799"/>
                  </a:cubicBezTo>
                  <a:cubicBezTo>
                    <a:pt x="21564" y="12345"/>
                    <a:pt x="21578" y="11810"/>
                    <a:pt x="21338" y="11303"/>
                  </a:cubicBezTo>
                  <a:cubicBezTo>
                    <a:pt x="21311" y="11249"/>
                    <a:pt x="21297" y="11142"/>
                    <a:pt x="21297" y="11048"/>
                  </a:cubicBezTo>
                  <a:cubicBezTo>
                    <a:pt x="21297" y="11009"/>
                    <a:pt x="21284" y="10955"/>
                    <a:pt x="21284" y="10902"/>
                  </a:cubicBezTo>
                  <a:lnTo>
                    <a:pt x="21284" y="10795"/>
                  </a:lnTo>
                  <a:cubicBezTo>
                    <a:pt x="21284" y="10688"/>
                    <a:pt x="21284" y="10555"/>
                    <a:pt x="21243" y="10434"/>
                  </a:cubicBezTo>
                  <a:cubicBezTo>
                    <a:pt x="21056" y="9993"/>
                    <a:pt x="21070" y="9525"/>
                    <a:pt x="21070" y="9044"/>
                  </a:cubicBezTo>
                  <a:lnTo>
                    <a:pt x="21070" y="8670"/>
                  </a:lnTo>
                  <a:lnTo>
                    <a:pt x="21070" y="8590"/>
                  </a:lnTo>
                  <a:cubicBezTo>
                    <a:pt x="21070" y="8497"/>
                    <a:pt x="21083" y="8376"/>
                    <a:pt x="21030" y="8257"/>
                  </a:cubicBezTo>
                  <a:cubicBezTo>
                    <a:pt x="20830" y="7762"/>
                    <a:pt x="20843" y="7254"/>
                    <a:pt x="20843" y="6707"/>
                  </a:cubicBezTo>
                  <a:lnTo>
                    <a:pt x="20843" y="6253"/>
                  </a:lnTo>
                  <a:lnTo>
                    <a:pt x="20843" y="6212"/>
                  </a:lnTo>
                  <a:cubicBezTo>
                    <a:pt x="20843" y="6105"/>
                    <a:pt x="20843" y="5998"/>
                    <a:pt x="20830" y="5891"/>
                  </a:cubicBezTo>
                  <a:cubicBezTo>
                    <a:pt x="20776" y="5558"/>
                    <a:pt x="20589" y="5330"/>
                    <a:pt x="20255" y="5223"/>
                  </a:cubicBezTo>
                  <a:cubicBezTo>
                    <a:pt x="19881" y="5077"/>
                    <a:pt x="19414" y="4943"/>
                    <a:pt x="18919" y="4943"/>
                  </a:cubicBezTo>
                  <a:lnTo>
                    <a:pt x="18719" y="4943"/>
                  </a:lnTo>
                  <a:cubicBezTo>
                    <a:pt x="18692" y="4956"/>
                    <a:pt x="18678" y="4956"/>
                    <a:pt x="18652" y="4956"/>
                  </a:cubicBezTo>
                  <a:cubicBezTo>
                    <a:pt x="18571" y="4956"/>
                    <a:pt x="18478" y="4943"/>
                    <a:pt x="18372" y="4929"/>
                  </a:cubicBezTo>
                  <a:lnTo>
                    <a:pt x="18265" y="3780"/>
                  </a:lnTo>
                  <a:lnTo>
                    <a:pt x="18185" y="3714"/>
                  </a:lnTo>
                  <a:cubicBezTo>
                    <a:pt x="17795" y="3336"/>
                    <a:pt x="17339" y="3148"/>
                    <a:pt x="16786" y="3148"/>
                  </a:cubicBezTo>
                  <a:cubicBezTo>
                    <a:pt x="16732" y="3148"/>
                    <a:pt x="16677" y="3149"/>
                    <a:pt x="16621" y="3153"/>
                  </a:cubicBezTo>
                  <a:cubicBezTo>
                    <a:pt x="16528" y="3166"/>
                    <a:pt x="16421" y="3166"/>
                    <a:pt x="16300" y="3166"/>
                  </a:cubicBezTo>
                  <a:lnTo>
                    <a:pt x="15926" y="3166"/>
                  </a:lnTo>
                  <a:cubicBezTo>
                    <a:pt x="15846" y="2913"/>
                    <a:pt x="15873" y="2672"/>
                    <a:pt x="15899" y="2418"/>
                  </a:cubicBezTo>
                  <a:close/>
                  <a:moveTo>
                    <a:pt x="15833" y="1883"/>
                  </a:moveTo>
                  <a:cubicBezTo>
                    <a:pt x="15739" y="1883"/>
                    <a:pt x="15673" y="1924"/>
                    <a:pt x="15606" y="1951"/>
                  </a:cubicBezTo>
                  <a:cubicBezTo>
                    <a:pt x="15593" y="1963"/>
                    <a:pt x="15566" y="1977"/>
                    <a:pt x="15539" y="1990"/>
                  </a:cubicBezTo>
                  <a:lnTo>
                    <a:pt x="15406" y="2044"/>
                  </a:lnTo>
                  <a:lnTo>
                    <a:pt x="15392" y="2204"/>
                  </a:lnTo>
                  <a:cubicBezTo>
                    <a:pt x="15379" y="2231"/>
                    <a:pt x="15379" y="2257"/>
                    <a:pt x="15379" y="2298"/>
                  </a:cubicBezTo>
                  <a:cubicBezTo>
                    <a:pt x="15338" y="2658"/>
                    <a:pt x="15285" y="3073"/>
                    <a:pt x="15499" y="3540"/>
                  </a:cubicBezTo>
                  <a:lnTo>
                    <a:pt x="15566" y="3687"/>
                  </a:lnTo>
                  <a:lnTo>
                    <a:pt x="15739" y="3687"/>
                  </a:lnTo>
                  <a:cubicBezTo>
                    <a:pt x="15833" y="3687"/>
                    <a:pt x="15926" y="3687"/>
                    <a:pt x="16020" y="3700"/>
                  </a:cubicBezTo>
                  <a:lnTo>
                    <a:pt x="16300" y="3700"/>
                  </a:lnTo>
                  <a:cubicBezTo>
                    <a:pt x="16434" y="3700"/>
                    <a:pt x="16555" y="3700"/>
                    <a:pt x="16661" y="3687"/>
                  </a:cubicBezTo>
                  <a:cubicBezTo>
                    <a:pt x="16705" y="3685"/>
                    <a:pt x="16748" y="3683"/>
                    <a:pt x="16790" y="3683"/>
                  </a:cubicBezTo>
                  <a:cubicBezTo>
                    <a:pt x="17170" y="3683"/>
                    <a:pt x="17480" y="3794"/>
                    <a:pt x="17757" y="4035"/>
                  </a:cubicBezTo>
                  <a:lnTo>
                    <a:pt x="17877" y="5424"/>
                  </a:lnTo>
                  <a:lnTo>
                    <a:pt x="18104" y="5437"/>
                  </a:lnTo>
                  <a:cubicBezTo>
                    <a:pt x="18185" y="5451"/>
                    <a:pt x="18251" y="5451"/>
                    <a:pt x="18318" y="5464"/>
                  </a:cubicBezTo>
                  <a:cubicBezTo>
                    <a:pt x="18425" y="5464"/>
                    <a:pt x="18545" y="5478"/>
                    <a:pt x="18652" y="5478"/>
                  </a:cubicBezTo>
                  <a:lnTo>
                    <a:pt x="18919" y="5478"/>
                  </a:lnTo>
                  <a:cubicBezTo>
                    <a:pt x="19334" y="5478"/>
                    <a:pt x="19734" y="5597"/>
                    <a:pt x="20082" y="5718"/>
                  </a:cubicBezTo>
                  <a:cubicBezTo>
                    <a:pt x="20242" y="5772"/>
                    <a:pt x="20282" y="5852"/>
                    <a:pt x="20295" y="5971"/>
                  </a:cubicBezTo>
                  <a:cubicBezTo>
                    <a:pt x="20308" y="6052"/>
                    <a:pt x="20308" y="6132"/>
                    <a:pt x="20308" y="6226"/>
                  </a:cubicBezTo>
                  <a:lnTo>
                    <a:pt x="20308" y="6265"/>
                  </a:lnTo>
                  <a:cubicBezTo>
                    <a:pt x="20322" y="6413"/>
                    <a:pt x="20322" y="6559"/>
                    <a:pt x="20308" y="6707"/>
                  </a:cubicBezTo>
                  <a:cubicBezTo>
                    <a:pt x="20308" y="7281"/>
                    <a:pt x="20308" y="7869"/>
                    <a:pt x="20536" y="8444"/>
                  </a:cubicBezTo>
                  <a:cubicBezTo>
                    <a:pt x="20549" y="8470"/>
                    <a:pt x="20536" y="8524"/>
                    <a:pt x="20536" y="8563"/>
                  </a:cubicBezTo>
                  <a:lnTo>
                    <a:pt x="20536" y="8684"/>
                  </a:lnTo>
                  <a:lnTo>
                    <a:pt x="20536" y="9044"/>
                  </a:lnTo>
                  <a:cubicBezTo>
                    <a:pt x="20536" y="9552"/>
                    <a:pt x="20536" y="10100"/>
                    <a:pt x="20750" y="10635"/>
                  </a:cubicBezTo>
                  <a:cubicBezTo>
                    <a:pt x="20762" y="10648"/>
                    <a:pt x="20750" y="10728"/>
                    <a:pt x="20750" y="10768"/>
                  </a:cubicBezTo>
                  <a:cubicBezTo>
                    <a:pt x="20750" y="10835"/>
                    <a:pt x="20750" y="10888"/>
                    <a:pt x="20762" y="10955"/>
                  </a:cubicBezTo>
                  <a:lnTo>
                    <a:pt x="20762" y="11075"/>
                  </a:lnTo>
                  <a:cubicBezTo>
                    <a:pt x="20776" y="11223"/>
                    <a:pt x="20776" y="11383"/>
                    <a:pt x="20857" y="11529"/>
                  </a:cubicBezTo>
                  <a:cubicBezTo>
                    <a:pt x="21044" y="11930"/>
                    <a:pt x="21030" y="12345"/>
                    <a:pt x="21003" y="12758"/>
                  </a:cubicBezTo>
                  <a:cubicBezTo>
                    <a:pt x="20950" y="13239"/>
                    <a:pt x="21044" y="13707"/>
                    <a:pt x="21124" y="14148"/>
                  </a:cubicBezTo>
                  <a:cubicBezTo>
                    <a:pt x="21204" y="14509"/>
                    <a:pt x="21257" y="14843"/>
                    <a:pt x="21257" y="15190"/>
                  </a:cubicBezTo>
                  <a:lnTo>
                    <a:pt x="21257" y="15257"/>
                  </a:lnTo>
                  <a:lnTo>
                    <a:pt x="21284" y="15311"/>
                  </a:lnTo>
                  <a:cubicBezTo>
                    <a:pt x="21457" y="15671"/>
                    <a:pt x="21471" y="16086"/>
                    <a:pt x="21471" y="16472"/>
                  </a:cubicBezTo>
                  <a:cubicBezTo>
                    <a:pt x="21471" y="16620"/>
                    <a:pt x="21471" y="16820"/>
                    <a:pt x="21564" y="16980"/>
                  </a:cubicBezTo>
                  <a:cubicBezTo>
                    <a:pt x="21685" y="17247"/>
                    <a:pt x="21685" y="17528"/>
                    <a:pt x="21685" y="17835"/>
                  </a:cubicBezTo>
                  <a:lnTo>
                    <a:pt x="21685" y="17996"/>
                  </a:lnTo>
                  <a:cubicBezTo>
                    <a:pt x="21685" y="18090"/>
                    <a:pt x="21685" y="18183"/>
                    <a:pt x="21671" y="18277"/>
                  </a:cubicBezTo>
                  <a:cubicBezTo>
                    <a:pt x="21658" y="18530"/>
                    <a:pt x="21644" y="18797"/>
                    <a:pt x="21738" y="19052"/>
                  </a:cubicBezTo>
                  <a:cubicBezTo>
                    <a:pt x="21899" y="19492"/>
                    <a:pt x="21899" y="19933"/>
                    <a:pt x="21899" y="20414"/>
                  </a:cubicBezTo>
                  <a:lnTo>
                    <a:pt x="21899" y="20922"/>
                  </a:lnTo>
                  <a:lnTo>
                    <a:pt x="21899" y="21162"/>
                  </a:lnTo>
                  <a:cubicBezTo>
                    <a:pt x="21885" y="21376"/>
                    <a:pt x="21872" y="21603"/>
                    <a:pt x="21965" y="21817"/>
                  </a:cubicBezTo>
                  <a:cubicBezTo>
                    <a:pt x="22152" y="22258"/>
                    <a:pt x="22152" y="22712"/>
                    <a:pt x="22152" y="23206"/>
                  </a:cubicBezTo>
                  <a:cubicBezTo>
                    <a:pt x="22139" y="23380"/>
                    <a:pt x="22139" y="23553"/>
                    <a:pt x="22152" y="23740"/>
                  </a:cubicBezTo>
                  <a:lnTo>
                    <a:pt x="22152" y="23968"/>
                  </a:lnTo>
                  <a:cubicBezTo>
                    <a:pt x="22139" y="24182"/>
                    <a:pt x="22139" y="24422"/>
                    <a:pt x="22219" y="24636"/>
                  </a:cubicBezTo>
                  <a:cubicBezTo>
                    <a:pt x="22366" y="24983"/>
                    <a:pt x="22339" y="25317"/>
                    <a:pt x="22273" y="25771"/>
                  </a:cubicBezTo>
                  <a:cubicBezTo>
                    <a:pt x="22232" y="26038"/>
                    <a:pt x="22219" y="26306"/>
                    <a:pt x="22193" y="26560"/>
                  </a:cubicBezTo>
                  <a:cubicBezTo>
                    <a:pt x="22193" y="26653"/>
                    <a:pt x="22179" y="26747"/>
                    <a:pt x="22179" y="26840"/>
                  </a:cubicBezTo>
                  <a:cubicBezTo>
                    <a:pt x="22139" y="27267"/>
                    <a:pt x="22099" y="27695"/>
                    <a:pt x="22072" y="28122"/>
                  </a:cubicBezTo>
                  <a:lnTo>
                    <a:pt x="22018" y="28657"/>
                  </a:lnTo>
                  <a:cubicBezTo>
                    <a:pt x="21257" y="28991"/>
                    <a:pt x="20629" y="29138"/>
                    <a:pt x="20014" y="29138"/>
                  </a:cubicBezTo>
                  <a:lnTo>
                    <a:pt x="19961" y="29138"/>
                  </a:lnTo>
                  <a:cubicBezTo>
                    <a:pt x="19788" y="29138"/>
                    <a:pt x="19587" y="29138"/>
                    <a:pt x="19400" y="29232"/>
                  </a:cubicBezTo>
                  <a:cubicBezTo>
                    <a:pt x="19120" y="29352"/>
                    <a:pt x="18812" y="29352"/>
                    <a:pt x="18491" y="29365"/>
                  </a:cubicBezTo>
                  <a:lnTo>
                    <a:pt x="17971" y="29365"/>
                  </a:lnTo>
                  <a:cubicBezTo>
                    <a:pt x="17757" y="29365"/>
                    <a:pt x="17529" y="29378"/>
                    <a:pt x="17329" y="29458"/>
                  </a:cubicBezTo>
                  <a:cubicBezTo>
                    <a:pt x="17036" y="29579"/>
                    <a:pt x="16742" y="29579"/>
                    <a:pt x="16421" y="29592"/>
                  </a:cubicBezTo>
                  <a:lnTo>
                    <a:pt x="16207" y="29592"/>
                  </a:lnTo>
                  <a:cubicBezTo>
                    <a:pt x="15926" y="29606"/>
                    <a:pt x="15632" y="29633"/>
                    <a:pt x="15299" y="29672"/>
                  </a:cubicBezTo>
                  <a:cubicBezTo>
                    <a:pt x="15192" y="29686"/>
                    <a:pt x="15071" y="29713"/>
                    <a:pt x="14964" y="29726"/>
                  </a:cubicBezTo>
                  <a:cubicBezTo>
                    <a:pt x="14818" y="29766"/>
                    <a:pt x="14670" y="29793"/>
                    <a:pt x="14537" y="29793"/>
                  </a:cubicBezTo>
                  <a:cubicBezTo>
                    <a:pt x="13696" y="29793"/>
                    <a:pt x="12827" y="29806"/>
                    <a:pt x="11865" y="29806"/>
                  </a:cubicBezTo>
                  <a:cubicBezTo>
                    <a:pt x="11050" y="29806"/>
                    <a:pt x="10155" y="29793"/>
                    <a:pt x="9139" y="29793"/>
                  </a:cubicBezTo>
                  <a:cubicBezTo>
                    <a:pt x="8979" y="29793"/>
                    <a:pt x="8819" y="29766"/>
                    <a:pt x="8645" y="29740"/>
                  </a:cubicBezTo>
                  <a:cubicBezTo>
                    <a:pt x="8578" y="29726"/>
                    <a:pt x="8512" y="29726"/>
                    <a:pt x="8458" y="29713"/>
                  </a:cubicBezTo>
                  <a:lnTo>
                    <a:pt x="8177" y="29672"/>
                  </a:lnTo>
                  <a:cubicBezTo>
                    <a:pt x="8004" y="29646"/>
                    <a:pt x="7817" y="29606"/>
                    <a:pt x="7630" y="29606"/>
                  </a:cubicBezTo>
                  <a:cubicBezTo>
                    <a:pt x="7416" y="29592"/>
                    <a:pt x="7176" y="29579"/>
                    <a:pt x="6935" y="29579"/>
                  </a:cubicBezTo>
                  <a:cubicBezTo>
                    <a:pt x="6734" y="29579"/>
                    <a:pt x="6547" y="29592"/>
                    <a:pt x="6374" y="29606"/>
                  </a:cubicBezTo>
                  <a:cubicBezTo>
                    <a:pt x="6316" y="29610"/>
                    <a:pt x="6258" y="29613"/>
                    <a:pt x="6201" y="29613"/>
                  </a:cubicBezTo>
                  <a:cubicBezTo>
                    <a:pt x="5753" y="29613"/>
                    <a:pt x="5309" y="29477"/>
                    <a:pt x="4824" y="29205"/>
                  </a:cubicBezTo>
                  <a:cubicBezTo>
                    <a:pt x="4570" y="29058"/>
                    <a:pt x="4531" y="28951"/>
                    <a:pt x="4531" y="28804"/>
                  </a:cubicBezTo>
                  <a:lnTo>
                    <a:pt x="4531" y="28710"/>
                  </a:lnTo>
                  <a:cubicBezTo>
                    <a:pt x="4543" y="28550"/>
                    <a:pt x="4543" y="28363"/>
                    <a:pt x="4463" y="28190"/>
                  </a:cubicBezTo>
                  <a:cubicBezTo>
                    <a:pt x="4290" y="27855"/>
                    <a:pt x="4290" y="27495"/>
                    <a:pt x="4303" y="27107"/>
                  </a:cubicBezTo>
                  <a:lnTo>
                    <a:pt x="4303" y="26786"/>
                  </a:lnTo>
                  <a:lnTo>
                    <a:pt x="4303" y="26680"/>
                  </a:lnTo>
                  <a:cubicBezTo>
                    <a:pt x="4290" y="26346"/>
                    <a:pt x="4290" y="25999"/>
                    <a:pt x="4130" y="25651"/>
                  </a:cubicBezTo>
                  <a:cubicBezTo>
                    <a:pt x="4089" y="25545"/>
                    <a:pt x="4089" y="25370"/>
                    <a:pt x="4089" y="25210"/>
                  </a:cubicBezTo>
                  <a:lnTo>
                    <a:pt x="4089" y="25103"/>
                  </a:lnTo>
                  <a:cubicBezTo>
                    <a:pt x="4076" y="24809"/>
                    <a:pt x="4076" y="24515"/>
                    <a:pt x="4076" y="24221"/>
                  </a:cubicBezTo>
                  <a:cubicBezTo>
                    <a:pt x="4089" y="24008"/>
                    <a:pt x="4089" y="23781"/>
                    <a:pt x="4076" y="23553"/>
                  </a:cubicBezTo>
                  <a:cubicBezTo>
                    <a:pt x="4076" y="23514"/>
                    <a:pt x="4089" y="23473"/>
                    <a:pt x="4089" y="23420"/>
                  </a:cubicBezTo>
                  <a:cubicBezTo>
                    <a:pt x="4089" y="23259"/>
                    <a:pt x="4103" y="23060"/>
                    <a:pt x="4023" y="22885"/>
                  </a:cubicBezTo>
                  <a:cubicBezTo>
                    <a:pt x="3863" y="22538"/>
                    <a:pt x="3863" y="22164"/>
                    <a:pt x="3875" y="21777"/>
                  </a:cubicBezTo>
                  <a:lnTo>
                    <a:pt x="3875" y="21549"/>
                  </a:lnTo>
                  <a:lnTo>
                    <a:pt x="3875" y="21469"/>
                  </a:lnTo>
                  <a:cubicBezTo>
                    <a:pt x="3875" y="20949"/>
                    <a:pt x="3875" y="20388"/>
                    <a:pt x="3688" y="19839"/>
                  </a:cubicBezTo>
                  <a:cubicBezTo>
                    <a:pt x="3635" y="19720"/>
                    <a:pt x="3635" y="19559"/>
                    <a:pt x="3635" y="19385"/>
                  </a:cubicBezTo>
                  <a:lnTo>
                    <a:pt x="3635" y="19278"/>
                  </a:lnTo>
                  <a:lnTo>
                    <a:pt x="3635" y="18610"/>
                  </a:lnTo>
                  <a:lnTo>
                    <a:pt x="3635" y="17969"/>
                  </a:lnTo>
                  <a:lnTo>
                    <a:pt x="3635" y="17502"/>
                  </a:lnTo>
                  <a:cubicBezTo>
                    <a:pt x="3649" y="16914"/>
                    <a:pt x="3649" y="16312"/>
                    <a:pt x="3435" y="15698"/>
                  </a:cubicBezTo>
                  <a:cubicBezTo>
                    <a:pt x="3408" y="15617"/>
                    <a:pt x="3421" y="15498"/>
                    <a:pt x="3421" y="15377"/>
                  </a:cubicBezTo>
                  <a:lnTo>
                    <a:pt x="3421" y="15231"/>
                  </a:lnTo>
                  <a:cubicBezTo>
                    <a:pt x="3435" y="14776"/>
                    <a:pt x="3421" y="14162"/>
                    <a:pt x="3288" y="13547"/>
                  </a:cubicBezTo>
                  <a:cubicBezTo>
                    <a:pt x="3248" y="13360"/>
                    <a:pt x="3221" y="13146"/>
                    <a:pt x="3221" y="12865"/>
                  </a:cubicBezTo>
                  <a:lnTo>
                    <a:pt x="3221" y="12625"/>
                  </a:lnTo>
                  <a:cubicBezTo>
                    <a:pt x="3207" y="12090"/>
                    <a:pt x="3207" y="11543"/>
                    <a:pt x="3008" y="11009"/>
                  </a:cubicBezTo>
                  <a:cubicBezTo>
                    <a:pt x="2981" y="10929"/>
                    <a:pt x="2981" y="10808"/>
                    <a:pt x="2981" y="10688"/>
                  </a:cubicBezTo>
                  <a:lnTo>
                    <a:pt x="2981" y="10608"/>
                  </a:lnTo>
                  <a:lnTo>
                    <a:pt x="2981" y="7428"/>
                  </a:lnTo>
                  <a:lnTo>
                    <a:pt x="2981" y="7174"/>
                  </a:lnTo>
                  <a:cubicBezTo>
                    <a:pt x="2981" y="7081"/>
                    <a:pt x="2981" y="6974"/>
                    <a:pt x="2994" y="6894"/>
                  </a:cubicBezTo>
                  <a:cubicBezTo>
                    <a:pt x="3034" y="6680"/>
                    <a:pt x="3074" y="6653"/>
                    <a:pt x="3221" y="6653"/>
                  </a:cubicBezTo>
                  <a:cubicBezTo>
                    <a:pt x="3769" y="6600"/>
                    <a:pt x="4196" y="6359"/>
                    <a:pt x="4611" y="6119"/>
                  </a:cubicBezTo>
                  <a:lnTo>
                    <a:pt x="4730" y="6052"/>
                  </a:lnTo>
                  <a:lnTo>
                    <a:pt x="4757" y="5704"/>
                  </a:lnTo>
                  <a:cubicBezTo>
                    <a:pt x="4771" y="5571"/>
                    <a:pt x="4771" y="5451"/>
                    <a:pt x="4784" y="5317"/>
                  </a:cubicBezTo>
                  <a:cubicBezTo>
                    <a:pt x="4837" y="4716"/>
                    <a:pt x="5131" y="4436"/>
                    <a:pt x="5719" y="4422"/>
                  </a:cubicBezTo>
                  <a:lnTo>
                    <a:pt x="5733" y="4422"/>
                  </a:lnTo>
                  <a:cubicBezTo>
                    <a:pt x="5786" y="4422"/>
                    <a:pt x="5853" y="4436"/>
                    <a:pt x="5906" y="4436"/>
                  </a:cubicBezTo>
                  <a:cubicBezTo>
                    <a:pt x="5986" y="4436"/>
                    <a:pt x="6054" y="4448"/>
                    <a:pt x="6134" y="4448"/>
                  </a:cubicBezTo>
                  <a:cubicBezTo>
                    <a:pt x="6267" y="4448"/>
                    <a:pt x="6467" y="4436"/>
                    <a:pt x="6681" y="4288"/>
                  </a:cubicBezTo>
                  <a:lnTo>
                    <a:pt x="6761" y="4235"/>
                  </a:lnTo>
                  <a:lnTo>
                    <a:pt x="6788" y="4128"/>
                  </a:lnTo>
                  <a:cubicBezTo>
                    <a:pt x="6882" y="3768"/>
                    <a:pt x="6855" y="3380"/>
                    <a:pt x="6734" y="2993"/>
                  </a:cubicBezTo>
                  <a:lnTo>
                    <a:pt x="6695" y="2832"/>
                  </a:lnTo>
                  <a:lnTo>
                    <a:pt x="6521" y="2806"/>
                  </a:lnTo>
                  <a:cubicBezTo>
                    <a:pt x="6294" y="2779"/>
                    <a:pt x="5532" y="2752"/>
                    <a:pt x="4905" y="2752"/>
                  </a:cubicBezTo>
                  <a:cubicBezTo>
                    <a:pt x="4062" y="2752"/>
                    <a:pt x="3956" y="2792"/>
                    <a:pt x="3902" y="2819"/>
                  </a:cubicBezTo>
                  <a:cubicBezTo>
                    <a:pt x="3581" y="2979"/>
                    <a:pt x="3234" y="2993"/>
                    <a:pt x="2860" y="2993"/>
                  </a:cubicBezTo>
                  <a:lnTo>
                    <a:pt x="2486" y="2993"/>
                  </a:lnTo>
                  <a:cubicBezTo>
                    <a:pt x="1898" y="3006"/>
                    <a:pt x="1471" y="3299"/>
                    <a:pt x="1230" y="3834"/>
                  </a:cubicBezTo>
                  <a:cubicBezTo>
                    <a:pt x="1030" y="4329"/>
                    <a:pt x="936" y="4756"/>
                    <a:pt x="950" y="5210"/>
                  </a:cubicBezTo>
                  <a:cubicBezTo>
                    <a:pt x="963" y="6573"/>
                    <a:pt x="963" y="7963"/>
                    <a:pt x="963" y="9299"/>
                  </a:cubicBezTo>
                  <a:lnTo>
                    <a:pt x="950" y="10020"/>
                  </a:lnTo>
                  <a:cubicBezTo>
                    <a:pt x="950" y="10167"/>
                    <a:pt x="963" y="10327"/>
                    <a:pt x="963" y="10460"/>
                  </a:cubicBezTo>
                  <a:cubicBezTo>
                    <a:pt x="990" y="10888"/>
                    <a:pt x="1016" y="11289"/>
                    <a:pt x="829" y="11663"/>
                  </a:cubicBezTo>
                  <a:cubicBezTo>
                    <a:pt x="776" y="11770"/>
                    <a:pt x="776" y="11864"/>
                    <a:pt x="776" y="11944"/>
                  </a:cubicBezTo>
                  <a:cubicBezTo>
                    <a:pt x="790" y="12171"/>
                    <a:pt x="776" y="12398"/>
                    <a:pt x="776" y="12625"/>
                  </a:cubicBezTo>
                  <a:cubicBezTo>
                    <a:pt x="776" y="13159"/>
                    <a:pt x="776" y="13707"/>
                    <a:pt x="816" y="14242"/>
                  </a:cubicBezTo>
                  <a:cubicBezTo>
                    <a:pt x="856" y="14789"/>
                    <a:pt x="923" y="15350"/>
                    <a:pt x="1004" y="15885"/>
                  </a:cubicBezTo>
                  <a:cubicBezTo>
                    <a:pt x="1057" y="16273"/>
                    <a:pt x="1110" y="16686"/>
                    <a:pt x="1150" y="17087"/>
                  </a:cubicBezTo>
                  <a:cubicBezTo>
                    <a:pt x="1191" y="17528"/>
                    <a:pt x="1203" y="17996"/>
                    <a:pt x="1203" y="18610"/>
                  </a:cubicBezTo>
                  <a:cubicBezTo>
                    <a:pt x="1203" y="19278"/>
                    <a:pt x="1244" y="19919"/>
                    <a:pt x="1337" y="20601"/>
                  </a:cubicBezTo>
                  <a:cubicBezTo>
                    <a:pt x="1458" y="21349"/>
                    <a:pt x="1524" y="22124"/>
                    <a:pt x="1591" y="22873"/>
                  </a:cubicBezTo>
                  <a:cubicBezTo>
                    <a:pt x="1631" y="23220"/>
                    <a:pt x="1658" y="23567"/>
                    <a:pt x="1698" y="23915"/>
                  </a:cubicBezTo>
                  <a:cubicBezTo>
                    <a:pt x="1738" y="24328"/>
                    <a:pt x="1778" y="24663"/>
                    <a:pt x="1818" y="24969"/>
                  </a:cubicBezTo>
                  <a:cubicBezTo>
                    <a:pt x="1885" y="25424"/>
                    <a:pt x="1992" y="25865"/>
                    <a:pt x="2099" y="26306"/>
                  </a:cubicBezTo>
                  <a:cubicBezTo>
                    <a:pt x="2259" y="26920"/>
                    <a:pt x="2406" y="27522"/>
                    <a:pt x="2420" y="28136"/>
                  </a:cubicBezTo>
                  <a:cubicBezTo>
                    <a:pt x="2420" y="28217"/>
                    <a:pt x="2432" y="28310"/>
                    <a:pt x="2473" y="28390"/>
                  </a:cubicBezTo>
                  <a:cubicBezTo>
                    <a:pt x="2593" y="28657"/>
                    <a:pt x="2607" y="28951"/>
                    <a:pt x="2633" y="29259"/>
                  </a:cubicBezTo>
                  <a:cubicBezTo>
                    <a:pt x="2660" y="29606"/>
                    <a:pt x="2687" y="29966"/>
                    <a:pt x="2860" y="30327"/>
                  </a:cubicBezTo>
                  <a:cubicBezTo>
                    <a:pt x="2833" y="30862"/>
                    <a:pt x="3074" y="31302"/>
                    <a:pt x="3328" y="31756"/>
                  </a:cubicBezTo>
                  <a:lnTo>
                    <a:pt x="3394" y="31850"/>
                  </a:lnTo>
                  <a:lnTo>
                    <a:pt x="3501" y="31877"/>
                  </a:lnTo>
                  <a:cubicBezTo>
                    <a:pt x="3595" y="31904"/>
                    <a:pt x="3702" y="31917"/>
                    <a:pt x="3795" y="31931"/>
                  </a:cubicBezTo>
                  <a:cubicBezTo>
                    <a:pt x="4023" y="31970"/>
                    <a:pt x="4249" y="32024"/>
                    <a:pt x="4463" y="32091"/>
                  </a:cubicBezTo>
                  <a:cubicBezTo>
                    <a:pt x="4718" y="32171"/>
                    <a:pt x="4985" y="32198"/>
                    <a:pt x="5225" y="32237"/>
                  </a:cubicBezTo>
                  <a:cubicBezTo>
                    <a:pt x="5439" y="32251"/>
                    <a:pt x="5639" y="32278"/>
                    <a:pt x="5813" y="32331"/>
                  </a:cubicBezTo>
                  <a:cubicBezTo>
                    <a:pt x="6267" y="32465"/>
                    <a:pt x="6708" y="32478"/>
                    <a:pt x="7135" y="32478"/>
                  </a:cubicBezTo>
                  <a:lnTo>
                    <a:pt x="7296" y="32492"/>
                  </a:lnTo>
                  <a:cubicBezTo>
                    <a:pt x="7616" y="32492"/>
                    <a:pt x="7951" y="32505"/>
                    <a:pt x="8231" y="32585"/>
                  </a:cubicBezTo>
                  <a:cubicBezTo>
                    <a:pt x="8565" y="32679"/>
                    <a:pt x="8872" y="32718"/>
                    <a:pt x="9166" y="32718"/>
                  </a:cubicBezTo>
                  <a:lnTo>
                    <a:pt x="10636" y="32718"/>
                  </a:lnTo>
                  <a:cubicBezTo>
                    <a:pt x="11330" y="32706"/>
                    <a:pt x="12066" y="32706"/>
                    <a:pt x="12787" y="32706"/>
                  </a:cubicBezTo>
                  <a:lnTo>
                    <a:pt x="13001" y="32706"/>
                  </a:lnTo>
                  <a:cubicBezTo>
                    <a:pt x="13134" y="32706"/>
                    <a:pt x="13308" y="32692"/>
                    <a:pt x="13455" y="32625"/>
                  </a:cubicBezTo>
                  <a:cubicBezTo>
                    <a:pt x="13829" y="32451"/>
                    <a:pt x="14230" y="32451"/>
                    <a:pt x="14657" y="32451"/>
                  </a:cubicBezTo>
                  <a:lnTo>
                    <a:pt x="15098" y="32451"/>
                  </a:lnTo>
                  <a:cubicBezTo>
                    <a:pt x="15231" y="32451"/>
                    <a:pt x="15392" y="32438"/>
                    <a:pt x="15539" y="32371"/>
                  </a:cubicBezTo>
                  <a:cubicBezTo>
                    <a:pt x="15833" y="32251"/>
                    <a:pt x="16140" y="32251"/>
                    <a:pt x="16474" y="32237"/>
                  </a:cubicBezTo>
                  <a:lnTo>
                    <a:pt x="16808" y="32237"/>
                  </a:lnTo>
                  <a:cubicBezTo>
                    <a:pt x="16915" y="32237"/>
                    <a:pt x="17048" y="32237"/>
                    <a:pt x="17155" y="32171"/>
                  </a:cubicBezTo>
                  <a:cubicBezTo>
                    <a:pt x="17410" y="32038"/>
                    <a:pt x="17677" y="32011"/>
                    <a:pt x="18010" y="32011"/>
                  </a:cubicBezTo>
                  <a:lnTo>
                    <a:pt x="18197" y="32011"/>
                  </a:lnTo>
                  <a:cubicBezTo>
                    <a:pt x="18291" y="32024"/>
                    <a:pt x="18398" y="32024"/>
                    <a:pt x="18491" y="32024"/>
                  </a:cubicBezTo>
                  <a:cubicBezTo>
                    <a:pt x="18826" y="32011"/>
                    <a:pt x="19186" y="32011"/>
                    <a:pt x="19521" y="32011"/>
                  </a:cubicBezTo>
                  <a:cubicBezTo>
                    <a:pt x="19934" y="32011"/>
                    <a:pt x="20362" y="32011"/>
                    <a:pt x="20776" y="31997"/>
                  </a:cubicBezTo>
                  <a:lnTo>
                    <a:pt x="20857" y="31997"/>
                  </a:lnTo>
                  <a:cubicBezTo>
                    <a:pt x="21070" y="31997"/>
                    <a:pt x="21311" y="31997"/>
                    <a:pt x="21525" y="31890"/>
                  </a:cubicBezTo>
                  <a:cubicBezTo>
                    <a:pt x="21751" y="31797"/>
                    <a:pt x="21979" y="31770"/>
                    <a:pt x="22286" y="31770"/>
                  </a:cubicBezTo>
                  <a:lnTo>
                    <a:pt x="22473" y="31770"/>
                  </a:lnTo>
                  <a:cubicBezTo>
                    <a:pt x="22900" y="31770"/>
                    <a:pt x="23288" y="31650"/>
                    <a:pt x="23662" y="31530"/>
                  </a:cubicBezTo>
                  <a:cubicBezTo>
                    <a:pt x="23809" y="31476"/>
                    <a:pt x="23956" y="31436"/>
                    <a:pt x="24116" y="31396"/>
                  </a:cubicBezTo>
                  <a:lnTo>
                    <a:pt x="24303" y="31343"/>
                  </a:lnTo>
                  <a:lnTo>
                    <a:pt x="24303" y="31142"/>
                  </a:lnTo>
                  <a:cubicBezTo>
                    <a:pt x="24316" y="31022"/>
                    <a:pt x="24316" y="30901"/>
                    <a:pt x="24316" y="30768"/>
                  </a:cubicBezTo>
                  <a:cubicBezTo>
                    <a:pt x="24330" y="30501"/>
                    <a:pt x="24343" y="30247"/>
                    <a:pt x="24343" y="29993"/>
                  </a:cubicBezTo>
                  <a:cubicBezTo>
                    <a:pt x="24357" y="29886"/>
                    <a:pt x="24357" y="29779"/>
                    <a:pt x="24357" y="29672"/>
                  </a:cubicBezTo>
                  <a:cubicBezTo>
                    <a:pt x="24357" y="29419"/>
                    <a:pt x="24357" y="29191"/>
                    <a:pt x="24410" y="28965"/>
                  </a:cubicBezTo>
                  <a:cubicBezTo>
                    <a:pt x="24490" y="28550"/>
                    <a:pt x="24396" y="28190"/>
                    <a:pt x="24316" y="27842"/>
                  </a:cubicBezTo>
                  <a:cubicBezTo>
                    <a:pt x="24316" y="27816"/>
                    <a:pt x="24303" y="27775"/>
                    <a:pt x="24303" y="27736"/>
                  </a:cubicBezTo>
                  <a:cubicBezTo>
                    <a:pt x="24277" y="27668"/>
                    <a:pt x="24277" y="27561"/>
                    <a:pt x="24290" y="27454"/>
                  </a:cubicBezTo>
                  <a:lnTo>
                    <a:pt x="24290" y="27308"/>
                  </a:lnTo>
                  <a:lnTo>
                    <a:pt x="24290" y="26680"/>
                  </a:lnTo>
                  <a:lnTo>
                    <a:pt x="24290" y="25678"/>
                  </a:lnTo>
                  <a:lnTo>
                    <a:pt x="24290" y="25545"/>
                  </a:lnTo>
                  <a:cubicBezTo>
                    <a:pt x="24303" y="25370"/>
                    <a:pt x="24303" y="25183"/>
                    <a:pt x="24223" y="25010"/>
                  </a:cubicBezTo>
                  <a:cubicBezTo>
                    <a:pt x="24036" y="24556"/>
                    <a:pt x="24036" y="24061"/>
                    <a:pt x="24036" y="23553"/>
                  </a:cubicBezTo>
                  <a:cubicBezTo>
                    <a:pt x="24049" y="23407"/>
                    <a:pt x="24049" y="23247"/>
                    <a:pt x="24036" y="23086"/>
                  </a:cubicBezTo>
                  <a:lnTo>
                    <a:pt x="24036" y="22632"/>
                  </a:lnTo>
                  <a:cubicBezTo>
                    <a:pt x="24049" y="22124"/>
                    <a:pt x="24063" y="21590"/>
                    <a:pt x="23849" y="21068"/>
                  </a:cubicBezTo>
                  <a:cubicBezTo>
                    <a:pt x="23822" y="20988"/>
                    <a:pt x="23822" y="20881"/>
                    <a:pt x="23835" y="20762"/>
                  </a:cubicBezTo>
                  <a:lnTo>
                    <a:pt x="23835" y="20587"/>
                  </a:lnTo>
                  <a:lnTo>
                    <a:pt x="23835" y="19893"/>
                  </a:lnTo>
                  <a:lnTo>
                    <a:pt x="23835" y="19118"/>
                  </a:lnTo>
                  <a:lnTo>
                    <a:pt x="23835" y="18984"/>
                  </a:lnTo>
                  <a:cubicBezTo>
                    <a:pt x="23849" y="18811"/>
                    <a:pt x="23862" y="18624"/>
                    <a:pt x="23782" y="18450"/>
                  </a:cubicBezTo>
                  <a:cubicBezTo>
                    <a:pt x="23622" y="18063"/>
                    <a:pt x="23622" y="17662"/>
                    <a:pt x="23622" y="17221"/>
                  </a:cubicBezTo>
                  <a:cubicBezTo>
                    <a:pt x="23635" y="17140"/>
                    <a:pt x="23635" y="17034"/>
                    <a:pt x="23635" y="16941"/>
                  </a:cubicBezTo>
                  <a:cubicBezTo>
                    <a:pt x="23622" y="16834"/>
                    <a:pt x="23635" y="16727"/>
                    <a:pt x="23635" y="16606"/>
                  </a:cubicBezTo>
                  <a:cubicBezTo>
                    <a:pt x="23635" y="16086"/>
                    <a:pt x="23648" y="15537"/>
                    <a:pt x="23408" y="14990"/>
                  </a:cubicBezTo>
                  <a:cubicBezTo>
                    <a:pt x="23368" y="14910"/>
                    <a:pt x="23368" y="14762"/>
                    <a:pt x="23381" y="14629"/>
                  </a:cubicBezTo>
                  <a:lnTo>
                    <a:pt x="23381" y="14456"/>
                  </a:lnTo>
                  <a:lnTo>
                    <a:pt x="23381" y="13052"/>
                  </a:lnTo>
                  <a:cubicBezTo>
                    <a:pt x="23381" y="12464"/>
                    <a:pt x="23395" y="11864"/>
                    <a:pt x="23395" y="11262"/>
                  </a:cubicBezTo>
                  <a:lnTo>
                    <a:pt x="23395" y="11116"/>
                  </a:lnTo>
                  <a:cubicBezTo>
                    <a:pt x="23395" y="10875"/>
                    <a:pt x="23395" y="10621"/>
                    <a:pt x="23315" y="10367"/>
                  </a:cubicBezTo>
                  <a:cubicBezTo>
                    <a:pt x="23194" y="10006"/>
                    <a:pt x="23194" y="9619"/>
                    <a:pt x="23181" y="9219"/>
                  </a:cubicBezTo>
                  <a:lnTo>
                    <a:pt x="23181" y="9071"/>
                  </a:lnTo>
                  <a:cubicBezTo>
                    <a:pt x="23181" y="8818"/>
                    <a:pt x="23154" y="8590"/>
                    <a:pt x="23128" y="8390"/>
                  </a:cubicBezTo>
                  <a:cubicBezTo>
                    <a:pt x="22900" y="6947"/>
                    <a:pt x="22700" y="5772"/>
                    <a:pt x="22513" y="4689"/>
                  </a:cubicBezTo>
                  <a:cubicBezTo>
                    <a:pt x="22486" y="4542"/>
                    <a:pt x="22446" y="4395"/>
                    <a:pt x="22406" y="4249"/>
                  </a:cubicBezTo>
                  <a:cubicBezTo>
                    <a:pt x="22366" y="4048"/>
                    <a:pt x="22312" y="3861"/>
                    <a:pt x="22299" y="3687"/>
                  </a:cubicBezTo>
                  <a:cubicBezTo>
                    <a:pt x="22273" y="3166"/>
                    <a:pt x="22139" y="2726"/>
                    <a:pt x="21911" y="2351"/>
                  </a:cubicBezTo>
                  <a:lnTo>
                    <a:pt x="21872" y="2298"/>
                  </a:lnTo>
                  <a:lnTo>
                    <a:pt x="21818" y="2271"/>
                  </a:lnTo>
                  <a:cubicBezTo>
                    <a:pt x="21418" y="2031"/>
                    <a:pt x="21003" y="1937"/>
                    <a:pt x="20495" y="1924"/>
                  </a:cubicBezTo>
                  <a:cubicBezTo>
                    <a:pt x="19467" y="1924"/>
                    <a:pt x="18438" y="1910"/>
                    <a:pt x="17436" y="1897"/>
                  </a:cubicBezTo>
                  <a:cubicBezTo>
                    <a:pt x="16915" y="1897"/>
                    <a:pt x="16368" y="1883"/>
                    <a:pt x="15846" y="1883"/>
                  </a:cubicBezTo>
                  <a:close/>
                  <a:moveTo>
                    <a:pt x="11932" y="534"/>
                  </a:moveTo>
                  <a:cubicBezTo>
                    <a:pt x="12212" y="547"/>
                    <a:pt x="12520" y="561"/>
                    <a:pt x="12894" y="561"/>
                  </a:cubicBezTo>
                  <a:cubicBezTo>
                    <a:pt x="13134" y="561"/>
                    <a:pt x="13388" y="561"/>
                    <a:pt x="13628" y="547"/>
                  </a:cubicBezTo>
                  <a:lnTo>
                    <a:pt x="14563" y="547"/>
                  </a:lnTo>
                  <a:cubicBezTo>
                    <a:pt x="14857" y="547"/>
                    <a:pt x="15071" y="561"/>
                    <a:pt x="15151" y="641"/>
                  </a:cubicBezTo>
                  <a:cubicBezTo>
                    <a:pt x="15245" y="722"/>
                    <a:pt x="15299" y="935"/>
                    <a:pt x="15365" y="1242"/>
                  </a:cubicBezTo>
                  <a:cubicBezTo>
                    <a:pt x="15379" y="1322"/>
                    <a:pt x="15406" y="1376"/>
                    <a:pt x="15432" y="1429"/>
                  </a:cubicBezTo>
                  <a:cubicBezTo>
                    <a:pt x="15445" y="1443"/>
                    <a:pt x="15459" y="1470"/>
                    <a:pt x="15472" y="1496"/>
                  </a:cubicBezTo>
                  <a:lnTo>
                    <a:pt x="15539" y="1643"/>
                  </a:lnTo>
                  <a:lnTo>
                    <a:pt x="15700" y="1643"/>
                  </a:lnTo>
                  <a:cubicBezTo>
                    <a:pt x="15739" y="1657"/>
                    <a:pt x="15793" y="1657"/>
                    <a:pt x="15833" y="1657"/>
                  </a:cubicBezTo>
                  <a:lnTo>
                    <a:pt x="17356" y="1657"/>
                  </a:lnTo>
                  <a:cubicBezTo>
                    <a:pt x="18491" y="1657"/>
                    <a:pt x="19667" y="1657"/>
                    <a:pt x="20816" y="1630"/>
                  </a:cubicBezTo>
                  <a:cubicBezTo>
                    <a:pt x="20836" y="1629"/>
                    <a:pt x="20857" y="1629"/>
                    <a:pt x="20877" y="1629"/>
                  </a:cubicBezTo>
                  <a:cubicBezTo>
                    <a:pt x="21161" y="1629"/>
                    <a:pt x="21423" y="1716"/>
                    <a:pt x="21698" y="1803"/>
                  </a:cubicBezTo>
                  <a:cubicBezTo>
                    <a:pt x="21805" y="1844"/>
                    <a:pt x="21899" y="1870"/>
                    <a:pt x="22006" y="1897"/>
                  </a:cubicBezTo>
                  <a:cubicBezTo>
                    <a:pt x="22139" y="1951"/>
                    <a:pt x="22299" y="2058"/>
                    <a:pt x="22339" y="2271"/>
                  </a:cubicBezTo>
                  <a:cubicBezTo>
                    <a:pt x="22366" y="2485"/>
                    <a:pt x="22419" y="2685"/>
                    <a:pt x="22473" y="2872"/>
                  </a:cubicBezTo>
                  <a:cubicBezTo>
                    <a:pt x="22553" y="3166"/>
                    <a:pt x="22633" y="3447"/>
                    <a:pt x="22620" y="3741"/>
                  </a:cubicBezTo>
                  <a:cubicBezTo>
                    <a:pt x="22620" y="4035"/>
                    <a:pt x="22686" y="4329"/>
                    <a:pt x="22754" y="4596"/>
                  </a:cubicBezTo>
                  <a:cubicBezTo>
                    <a:pt x="22793" y="4730"/>
                    <a:pt x="22820" y="4863"/>
                    <a:pt x="22847" y="4983"/>
                  </a:cubicBezTo>
                  <a:cubicBezTo>
                    <a:pt x="23021" y="5998"/>
                    <a:pt x="23221" y="7094"/>
                    <a:pt x="23408" y="8189"/>
                  </a:cubicBezTo>
                  <a:cubicBezTo>
                    <a:pt x="23461" y="8497"/>
                    <a:pt x="23488" y="8738"/>
                    <a:pt x="23488" y="8964"/>
                  </a:cubicBezTo>
                  <a:cubicBezTo>
                    <a:pt x="23488" y="9406"/>
                    <a:pt x="23515" y="9913"/>
                    <a:pt x="23675" y="10407"/>
                  </a:cubicBezTo>
                  <a:cubicBezTo>
                    <a:pt x="23728" y="10608"/>
                    <a:pt x="23728" y="10848"/>
                    <a:pt x="23728" y="11075"/>
                  </a:cubicBezTo>
                  <a:lnTo>
                    <a:pt x="23742" y="11142"/>
                  </a:lnTo>
                  <a:lnTo>
                    <a:pt x="23742" y="13400"/>
                  </a:lnTo>
                  <a:lnTo>
                    <a:pt x="23742" y="14082"/>
                  </a:lnTo>
                  <a:lnTo>
                    <a:pt x="23742" y="14148"/>
                  </a:lnTo>
                  <a:cubicBezTo>
                    <a:pt x="23755" y="14575"/>
                    <a:pt x="23755" y="15017"/>
                    <a:pt x="23929" y="15457"/>
                  </a:cubicBezTo>
                  <a:cubicBezTo>
                    <a:pt x="23969" y="15564"/>
                    <a:pt x="23969" y="15712"/>
                    <a:pt x="23969" y="15858"/>
                  </a:cubicBezTo>
                  <a:lnTo>
                    <a:pt x="23969" y="16005"/>
                  </a:lnTo>
                  <a:lnTo>
                    <a:pt x="23969" y="16807"/>
                  </a:lnTo>
                  <a:lnTo>
                    <a:pt x="23969" y="17315"/>
                  </a:lnTo>
                  <a:lnTo>
                    <a:pt x="23969" y="17434"/>
                  </a:lnTo>
                  <a:cubicBezTo>
                    <a:pt x="23956" y="17582"/>
                    <a:pt x="23956" y="17742"/>
                    <a:pt x="24010" y="17903"/>
                  </a:cubicBezTo>
                  <a:cubicBezTo>
                    <a:pt x="24197" y="18330"/>
                    <a:pt x="24183" y="18797"/>
                    <a:pt x="24183" y="19278"/>
                  </a:cubicBezTo>
                  <a:lnTo>
                    <a:pt x="24183" y="19746"/>
                  </a:lnTo>
                  <a:lnTo>
                    <a:pt x="24183" y="20080"/>
                  </a:lnTo>
                  <a:cubicBezTo>
                    <a:pt x="24183" y="20575"/>
                    <a:pt x="24183" y="21095"/>
                    <a:pt x="24410" y="21617"/>
                  </a:cubicBezTo>
                  <a:cubicBezTo>
                    <a:pt x="24450" y="21683"/>
                    <a:pt x="24437" y="21804"/>
                    <a:pt x="24437" y="21923"/>
                  </a:cubicBezTo>
                  <a:lnTo>
                    <a:pt x="24437" y="22071"/>
                  </a:lnTo>
                  <a:lnTo>
                    <a:pt x="24437" y="23019"/>
                  </a:lnTo>
                  <a:lnTo>
                    <a:pt x="24437" y="23621"/>
                  </a:lnTo>
                  <a:lnTo>
                    <a:pt x="24437" y="23633"/>
                  </a:lnTo>
                  <a:cubicBezTo>
                    <a:pt x="24437" y="24021"/>
                    <a:pt x="24437" y="24422"/>
                    <a:pt x="24597" y="24836"/>
                  </a:cubicBezTo>
                  <a:cubicBezTo>
                    <a:pt x="24651" y="25010"/>
                    <a:pt x="24651" y="25224"/>
                    <a:pt x="24651" y="25450"/>
                  </a:cubicBezTo>
                  <a:lnTo>
                    <a:pt x="24651" y="25545"/>
                  </a:lnTo>
                  <a:cubicBezTo>
                    <a:pt x="24651" y="26213"/>
                    <a:pt x="24637" y="26881"/>
                    <a:pt x="24637" y="27522"/>
                  </a:cubicBezTo>
                  <a:cubicBezTo>
                    <a:pt x="24624" y="28697"/>
                    <a:pt x="24610" y="29913"/>
                    <a:pt x="24624" y="31102"/>
                  </a:cubicBezTo>
                  <a:cubicBezTo>
                    <a:pt x="24624" y="31450"/>
                    <a:pt x="24517" y="31623"/>
                    <a:pt x="24223" y="31730"/>
                  </a:cubicBezTo>
                  <a:cubicBezTo>
                    <a:pt x="24156" y="31744"/>
                    <a:pt x="24103" y="31770"/>
                    <a:pt x="24036" y="31797"/>
                  </a:cubicBezTo>
                  <a:cubicBezTo>
                    <a:pt x="23648" y="31943"/>
                    <a:pt x="23288" y="32077"/>
                    <a:pt x="22900" y="32077"/>
                  </a:cubicBezTo>
                  <a:lnTo>
                    <a:pt x="22834" y="32077"/>
                  </a:lnTo>
                  <a:cubicBezTo>
                    <a:pt x="22740" y="32077"/>
                    <a:pt x="22647" y="32064"/>
                    <a:pt x="22540" y="32064"/>
                  </a:cubicBezTo>
                  <a:cubicBezTo>
                    <a:pt x="22259" y="32064"/>
                    <a:pt x="21899" y="32091"/>
                    <a:pt x="21525" y="32251"/>
                  </a:cubicBezTo>
                  <a:cubicBezTo>
                    <a:pt x="21430" y="32291"/>
                    <a:pt x="21311" y="32305"/>
                    <a:pt x="21190" y="32305"/>
                  </a:cubicBezTo>
                  <a:cubicBezTo>
                    <a:pt x="21150" y="32305"/>
                    <a:pt x="21110" y="32305"/>
                    <a:pt x="21056" y="32291"/>
                  </a:cubicBezTo>
                  <a:lnTo>
                    <a:pt x="20896" y="32291"/>
                  </a:lnTo>
                  <a:cubicBezTo>
                    <a:pt x="20727" y="32295"/>
                    <a:pt x="20556" y="32297"/>
                    <a:pt x="20385" y="32297"/>
                  </a:cubicBezTo>
                  <a:cubicBezTo>
                    <a:pt x="20043" y="32297"/>
                    <a:pt x="19699" y="32291"/>
                    <a:pt x="19360" y="32291"/>
                  </a:cubicBezTo>
                  <a:lnTo>
                    <a:pt x="18224" y="32291"/>
                  </a:lnTo>
                  <a:cubicBezTo>
                    <a:pt x="18171" y="32278"/>
                    <a:pt x="18117" y="32278"/>
                    <a:pt x="18051" y="32278"/>
                  </a:cubicBezTo>
                  <a:cubicBezTo>
                    <a:pt x="17957" y="32278"/>
                    <a:pt x="17823" y="32291"/>
                    <a:pt x="17704" y="32344"/>
                  </a:cubicBezTo>
                  <a:cubicBezTo>
                    <a:pt x="17422" y="32465"/>
                    <a:pt x="17129" y="32478"/>
                    <a:pt x="16822" y="32492"/>
                  </a:cubicBezTo>
                  <a:cubicBezTo>
                    <a:pt x="16608" y="32492"/>
                    <a:pt x="16380" y="32505"/>
                    <a:pt x="16154" y="32558"/>
                  </a:cubicBezTo>
                  <a:cubicBezTo>
                    <a:pt x="15552" y="32679"/>
                    <a:pt x="14938" y="32732"/>
                    <a:pt x="14270" y="32732"/>
                  </a:cubicBezTo>
                  <a:lnTo>
                    <a:pt x="14163" y="32732"/>
                  </a:lnTo>
                  <a:cubicBezTo>
                    <a:pt x="14096" y="32732"/>
                    <a:pt x="14002" y="32745"/>
                    <a:pt x="13922" y="32786"/>
                  </a:cubicBezTo>
                  <a:cubicBezTo>
                    <a:pt x="13562" y="32946"/>
                    <a:pt x="13188" y="32973"/>
                    <a:pt x="12841" y="32973"/>
                  </a:cubicBezTo>
                  <a:cubicBezTo>
                    <a:pt x="12720" y="32973"/>
                    <a:pt x="12600" y="32959"/>
                    <a:pt x="12493" y="32959"/>
                  </a:cubicBezTo>
                  <a:lnTo>
                    <a:pt x="11437" y="32959"/>
                  </a:lnTo>
                  <a:cubicBezTo>
                    <a:pt x="10716" y="32959"/>
                    <a:pt x="9941" y="32959"/>
                    <a:pt x="9086" y="32946"/>
                  </a:cubicBezTo>
                  <a:lnTo>
                    <a:pt x="8833" y="32946"/>
                  </a:lnTo>
                  <a:cubicBezTo>
                    <a:pt x="8699" y="32946"/>
                    <a:pt x="8551" y="32946"/>
                    <a:pt x="8458" y="32893"/>
                  </a:cubicBezTo>
                  <a:cubicBezTo>
                    <a:pt x="8004" y="32718"/>
                    <a:pt x="7550" y="32706"/>
                    <a:pt x="7122" y="32706"/>
                  </a:cubicBezTo>
                  <a:lnTo>
                    <a:pt x="6855" y="32706"/>
                  </a:lnTo>
                  <a:cubicBezTo>
                    <a:pt x="6521" y="32706"/>
                    <a:pt x="6200" y="32706"/>
                    <a:pt x="5893" y="32572"/>
                  </a:cubicBezTo>
                  <a:cubicBezTo>
                    <a:pt x="5733" y="32492"/>
                    <a:pt x="5573" y="32492"/>
                    <a:pt x="5425" y="32492"/>
                  </a:cubicBezTo>
                  <a:cubicBezTo>
                    <a:pt x="5318" y="32478"/>
                    <a:pt x="5225" y="32478"/>
                    <a:pt x="5158" y="32451"/>
                  </a:cubicBezTo>
                  <a:cubicBezTo>
                    <a:pt x="4677" y="32278"/>
                    <a:pt x="4196" y="32237"/>
                    <a:pt x="3729" y="32198"/>
                  </a:cubicBezTo>
                  <a:cubicBezTo>
                    <a:pt x="3608" y="32198"/>
                    <a:pt x="3475" y="32184"/>
                    <a:pt x="3341" y="32171"/>
                  </a:cubicBezTo>
                  <a:cubicBezTo>
                    <a:pt x="2954" y="32130"/>
                    <a:pt x="2726" y="31943"/>
                    <a:pt x="2633" y="31583"/>
                  </a:cubicBezTo>
                  <a:cubicBezTo>
                    <a:pt x="2607" y="31489"/>
                    <a:pt x="2566" y="31396"/>
                    <a:pt x="2539" y="31302"/>
                  </a:cubicBezTo>
                  <a:cubicBezTo>
                    <a:pt x="2459" y="31088"/>
                    <a:pt x="2393" y="30875"/>
                    <a:pt x="2406" y="30648"/>
                  </a:cubicBezTo>
                  <a:cubicBezTo>
                    <a:pt x="2420" y="30501"/>
                    <a:pt x="2379" y="30367"/>
                    <a:pt x="2340" y="30247"/>
                  </a:cubicBezTo>
                  <a:cubicBezTo>
                    <a:pt x="2326" y="30194"/>
                    <a:pt x="2299" y="30153"/>
                    <a:pt x="2299" y="30114"/>
                  </a:cubicBezTo>
                  <a:cubicBezTo>
                    <a:pt x="2286" y="30060"/>
                    <a:pt x="2272" y="30020"/>
                    <a:pt x="2259" y="29966"/>
                  </a:cubicBezTo>
                  <a:cubicBezTo>
                    <a:pt x="2233" y="29806"/>
                    <a:pt x="2192" y="29659"/>
                    <a:pt x="2192" y="29526"/>
                  </a:cubicBezTo>
                  <a:cubicBezTo>
                    <a:pt x="2179" y="29165"/>
                    <a:pt x="2152" y="28778"/>
                    <a:pt x="2019" y="28390"/>
                  </a:cubicBezTo>
                  <a:cubicBezTo>
                    <a:pt x="1992" y="28336"/>
                    <a:pt x="1978" y="28243"/>
                    <a:pt x="1978" y="28163"/>
                  </a:cubicBezTo>
                  <a:cubicBezTo>
                    <a:pt x="1978" y="28096"/>
                    <a:pt x="1965" y="28029"/>
                    <a:pt x="1965" y="27962"/>
                  </a:cubicBezTo>
                  <a:cubicBezTo>
                    <a:pt x="1939" y="27829"/>
                    <a:pt x="1912" y="27695"/>
                    <a:pt x="1898" y="27561"/>
                  </a:cubicBezTo>
                  <a:cubicBezTo>
                    <a:pt x="1885" y="27454"/>
                    <a:pt x="1859" y="27348"/>
                    <a:pt x="1845" y="27241"/>
                  </a:cubicBezTo>
                  <a:cubicBezTo>
                    <a:pt x="1832" y="27187"/>
                    <a:pt x="1832" y="27134"/>
                    <a:pt x="1818" y="27068"/>
                  </a:cubicBezTo>
                  <a:cubicBezTo>
                    <a:pt x="1791" y="26920"/>
                    <a:pt x="1764" y="26774"/>
                    <a:pt x="1764" y="26626"/>
                  </a:cubicBezTo>
                  <a:cubicBezTo>
                    <a:pt x="1752" y="26560"/>
                    <a:pt x="1752" y="26493"/>
                    <a:pt x="1752" y="26412"/>
                  </a:cubicBezTo>
                  <a:cubicBezTo>
                    <a:pt x="1752" y="26092"/>
                    <a:pt x="1752" y="25732"/>
                    <a:pt x="1484" y="25384"/>
                  </a:cubicBezTo>
                  <a:cubicBezTo>
                    <a:pt x="1458" y="25344"/>
                    <a:pt x="1471" y="25210"/>
                    <a:pt x="1471" y="25157"/>
                  </a:cubicBezTo>
                  <a:cubicBezTo>
                    <a:pt x="1471" y="24756"/>
                    <a:pt x="1417" y="24355"/>
                    <a:pt x="1351" y="23968"/>
                  </a:cubicBezTo>
                  <a:cubicBezTo>
                    <a:pt x="1324" y="23767"/>
                    <a:pt x="1284" y="23553"/>
                    <a:pt x="1271" y="23353"/>
                  </a:cubicBezTo>
                  <a:cubicBezTo>
                    <a:pt x="1203" y="22739"/>
                    <a:pt x="1191" y="22110"/>
                    <a:pt x="1191" y="21496"/>
                  </a:cubicBezTo>
                  <a:cubicBezTo>
                    <a:pt x="1177" y="21389"/>
                    <a:pt x="1177" y="21282"/>
                    <a:pt x="1177" y="21175"/>
                  </a:cubicBezTo>
                  <a:lnTo>
                    <a:pt x="1177" y="21109"/>
                  </a:lnTo>
                  <a:cubicBezTo>
                    <a:pt x="1164" y="20507"/>
                    <a:pt x="1150" y="19880"/>
                    <a:pt x="1016" y="19251"/>
                  </a:cubicBezTo>
                  <a:cubicBezTo>
                    <a:pt x="963" y="18998"/>
                    <a:pt x="977" y="18690"/>
                    <a:pt x="977" y="18410"/>
                  </a:cubicBezTo>
                  <a:lnTo>
                    <a:pt x="977" y="18343"/>
                  </a:lnTo>
                  <a:cubicBezTo>
                    <a:pt x="1016" y="17114"/>
                    <a:pt x="923" y="15818"/>
                    <a:pt x="683" y="14148"/>
                  </a:cubicBezTo>
                  <a:cubicBezTo>
                    <a:pt x="535" y="13159"/>
                    <a:pt x="576" y="12144"/>
                    <a:pt x="616" y="11155"/>
                  </a:cubicBezTo>
                  <a:cubicBezTo>
                    <a:pt x="629" y="11048"/>
                    <a:pt x="629" y="10955"/>
                    <a:pt x="629" y="10848"/>
                  </a:cubicBezTo>
                  <a:cubicBezTo>
                    <a:pt x="642" y="10701"/>
                    <a:pt x="642" y="10555"/>
                    <a:pt x="656" y="10407"/>
                  </a:cubicBezTo>
                  <a:cubicBezTo>
                    <a:pt x="669" y="10180"/>
                    <a:pt x="683" y="9940"/>
                    <a:pt x="696" y="9699"/>
                  </a:cubicBezTo>
                  <a:lnTo>
                    <a:pt x="696" y="8777"/>
                  </a:lnTo>
                  <a:cubicBezTo>
                    <a:pt x="710" y="7642"/>
                    <a:pt x="722" y="6452"/>
                    <a:pt x="683" y="5291"/>
                  </a:cubicBezTo>
                  <a:cubicBezTo>
                    <a:pt x="669" y="4783"/>
                    <a:pt x="763" y="4275"/>
                    <a:pt x="990" y="3634"/>
                  </a:cubicBezTo>
                  <a:cubicBezTo>
                    <a:pt x="1177" y="3046"/>
                    <a:pt x="1725" y="2872"/>
                    <a:pt x="2152" y="2819"/>
                  </a:cubicBezTo>
                  <a:cubicBezTo>
                    <a:pt x="2206" y="2806"/>
                    <a:pt x="2286" y="2806"/>
                    <a:pt x="2366" y="2806"/>
                  </a:cubicBezTo>
                  <a:lnTo>
                    <a:pt x="2767" y="2806"/>
                  </a:lnTo>
                  <a:cubicBezTo>
                    <a:pt x="3074" y="2806"/>
                    <a:pt x="3355" y="2765"/>
                    <a:pt x="3635" y="2685"/>
                  </a:cubicBezTo>
                  <a:cubicBezTo>
                    <a:pt x="3916" y="2605"/>
                    <a:pt x="4237" y="2565"/>
                    <a:pt x="4570" y="2565"/>
                  </a:cubicBezTo>
                  <a:lnTo>
                    <a:pt x="4891" y="2565"/>
                  </a:lnTo>
                  <a:cubicBezTo>
                    <a:pt x="5532" y="2565"/>
                    <a:pt x="6080" y="2458"/>
                    <a:pt x="6615" y="2218"/>
                  </a:cubicBezTo>
                  <a:lnTo>
                    <a:pt x="6748" y="2164"/>
                  </a:lnTo>
                  <a:lnTo>
                    <a:pt x="6761" y="2017"/>
                  </a:lnTo>
                  <a:cubicBezTo>
                    <a:pt x="6775" y="1963"/>
                    <a:pt x="6775" y="1910"/>
                    <a:pt x="6788" y="1857"/>
                  </a:cubicBezTo>
                  <a:cubicBezTo>
                    <a:pt x="6802" y="1764"/>
                    <a:pt x="6802" y="1696"/>
                    <a:pt x="6828" y="1630"/>
                  </a:cubicBezTo>
                  <a:cubicBezTo>
                    <a:pt x="6882" y="1470"/>
                    <a:pt x="6989" y="1269"/>
                    <a:pt x="7229" y="1242"/>
                  </a:cubicBezTo>
                  <a:cubicBezTo>
                    <a:pt x="7937" y="1135"/>
                    <a:pt x="8539" y="962"/>
                    <a:pt x="9100" y="668"/>
                  </a:cubicBezTo>
                  <a:cubicBezTo>
                    <a:pt x="9193" y="615"/>
                    <a:pt x="9246" y="615"/>
                    <a:pt x="9260" y="615"/>
                  </a:cubicBezTo>
                  <a:cubicBezTo>
                    <a:pt x="9406" y="627"/>
                    <a:pt x="9567" y="641"/>
                    <a:pt x="9754" y="641"/>
                  </a:cubicBezTo>
                  <a:cubicBezTo>
                    <a:pt x="10074" y="641"/>
                    <a:pt x="10409" y="615"/>
                    <a:pt x="10730" y="588"/>
                  </a:cubicBezTo>
                  <a:cubicBezTo>
                    <a:pt x="11036" y="561"/>
                    <a:pt x="11357" y="534"/>
                    <a:pt x="11665" y="534"/>
                  </a:cubicBezTo>
                  <a:close/>
                  <a:moveTo>
                    <a:pt x="11665" y="0"/>
                  </a:moveTo>
                  <a:cubicBezTo>
                    <a:pt x="11330" y="0"/>
                    <a:pt x="11010" y="27"/>
                    <a:pt x="10689" y="54"/>
                  </a:cubicBezTo>
                  <a:cubicBezTo>
                    <a:pt x="10368" y="80"/>
                    <a:pt x="10062" y="107"/>
                    <a:pt x="9754" y="107"/>
                  </a:cubicBezTo>
                  <a:cubicBezTo>
                    <a:pt x="9593" y="107"/>
                    <a:pt x="9447" y="107"/>
                    <a:pt x="9313" y="93"/>
                  </a:cubicBezTo>
                  <a:cubicBezTo>
                    <a:pt x="9293" y="91"/>
                    <a:pt x="9272" y="90"/>
                    <a:pt x="9250" y="90"/>
                  </a:cubicBezTo>
                  <a:cubicBezTo>
                    <a:pt x="9130" y="90"/>
                    <a:pt x="8993" y="121"/>
                    <a:pt x="8845" y="200"/>
                  </a:cubicBezTo>
                  <a:cubicBezTo>
                    <a:pt x="8352" y="454"/>
                    <a:pt x="7803" y="627"/>
                    <a:pt x="7162" y="708"/>
                  </a:cubicBezTo>
                  <a:cubicBezTo>
                    <a:pt x="6761" y="775"/>
                    <a:pt x="6454" y="1042"/>
                    <a:pt x="6321" y="1470"/>
                  </a:cubicBezTo>
                  <a:cubicBezTo>
                    <a:pt x="6280" y="1577"/>
                    <a:pt x="6267" y="1683"/>
                    <a:pt x="6253" y="1790"/>
                  </a:cubicBezTo>
                  <a:cubicBezTo>
                    <a:pt x="5840" y="1963"/>
                    <a:pt x="5412" y="2044"/>
                    <a:pt x="4891" y="2044"/>
                  </a:cubicBezTo>
                  <a:cubicBezTo>
                    <a:pt x="4824" y="2044"/>
                    <a:pt x="4757" y="2044"/>
                    <a:pt x="4704" y="2031"/>
                  </a:cubicBezTo>
                  <a:lnTo>
                    <a:pt x="4570" y="2031"/>
                  </a:lnTo>
                  <a:cubicBezTo>
                    <a:pt x="4183" y="2031"/>
                    <a:pt x="3822" y="2084"/>
                    <a:pt x="3488" y="2177"/>
                  </a:cubicBezTo>
                  <a:cubicBezTo>
                    <a:pt x="3261" y="2245"/>
                    <a:pt x="3020" y="2284"/>
                    <a:pt x="2767" y="2284"/>
                  </a:cubicBezTo>
                  <a:lnTo>
                    <a:pt x="2566" y="2284"/>
                  </a:lnTo>
                  <a:cubicBezTo>
                    <a:pt x="2500" y="2271"/>
                    <a:pt x="2432" y="2271"/>
                    <a:pt x="2366" y="2271"/>
                  </a:cubicBezTo>
                  <a:cubicBezTo>
                    <a:pt x="2259" y="2271"/>
                    <a:pt x="2165" y="2284"/>
                    <a:pt x="2085" y="2284"/>
                  </a:cubicBezTo>
                  <a:cubicBezTo>
                    <a:pt x="1271" y="2391"/>
                    <a:pt x="710" y="2806"/>
                    <a:pt x="482" y="3460"/>
                  </a:cubicBezTo>
                  <a:cubicBezTo>
                    <a:pt x="241" y="4168"/>
                    <a:pt x="135" y="4742"/>
                    <a:pt x="148" y="5303"/>
                  </a:cubicBezTo>
                  <a:cubicBezTo>
                    <a:pt x="188" y="6452"/>
                    <a:pt x="175" y="7642"/>
                    <a:pt x="161" y="8777"/>
                  </a:cubicBezTo>
                  <a:lnTo>
                    <a:pt x="161" y="9699"/>
                  </a:lnTo>
                  <a:cubicBezTo>
                    <a:pt x="161" y="9926"/>
                    <a:pt x="148" y="10154"/>
                    <a:pt x="135" y="10380"/>
                  </a:cubicBezTo>
                  <a:cubicBezTo>
                    <a:pt x="122" y="10528"/>
                    <a:pt x="108" y="10674"/>
                    <a:pt x="108" y="10835"/>
                  </a:cubicBezTo>
                  <a:cubicBezTo>
                    <a:pt x="95" y="10929"/>
                    <a:pt x="95" y="11035"/>
                    <a:pt x="95" y="11128"/>
                  </a:cubicBezTo>
                  <a:cubicBezTo>
                    <a:pt x="54" y="12144"/>
                    <a:pt x="1" y="13186"/>
                    <a:pt x="161" y="14228"/>
                  </a:cubicBezTo>
                  <a:cubicBezTo>
                    <a:pt x="402" y="15872"/>
                    <a:pt x="482" y="17128"/>
                    <a:pt x="455" y="18330"/>
                  </a:cubicBezTo>
                  <a:lnTo>
                    <a:pt x="455" y="18396"/>
                  </a:lnTo>
                  <a:cubicBezTo>
                    <a:pt x="442" y="18717"/>
                    <a:pt x="428" y="19038"/>
                    <a:pt x="496" y="19372"/>
                  </a:cubicBezTo>
                  <a:cubicBezTo>
                    <a:pt x="629" y="19933"/>
                    <a:pt x="642" y="20507"/>
                    <a:pt x="642" y="21122"/>
                  </a:cubicBezTo>
                  <a:lnTo>
                    <a:pt x="642" y="21175"/>
                  </a:lnTo>
                  <a:cubicBezTo>
                    <a:pt x="656" y="21282"/>
                    <a:pt x="656" y="21403"/>
                    <a:pt x="656" y="21510"/>
                  </a:cubicBezTo>
                  <a:cubicBezTo>
                    <a:pt x="669" y="22124"/>
                    <a:pt x="669" y="22766"/>
                    <a:pt x="736" y="23407"/>
                  </a:cubicBezTo>
                  <a:cubicBezTo>
                    <a:pt x="763" y="23621"/>
                    <a:pt x="790" y="23834"/>
                    <a:pt x="829" y="24048"/>
                  </a:cubicBezTo>
                  <a:cubicBezTo>
                    <a:pt x="883" y="24435"/>
                    <a:pt x="936" y="24782"/>
                    <a:pt x="936" y="25157"/>
                  </a:cubicBezTo>
                  <a:cubicBezTo>
                    <a:pt x="936" y="25357"/>
                    <a:pt x="936" y="25557"/>
                    <a:pt x="1070" y="25718"/>
                  </a:cubicBezTo>
                  <a:cubicBezTo>
                    <a:pt x="1217" y="25919"/>
                    <a:pt x="1217" y="26132"/>
                    <a:pt x="1230" y="26426"/>
                  </a:cubicBezTo>
                  <a:lnTo>
                    <a:pt x="1230" y="26653"/>
                  </a:lnTo>
                  <a:cubicBezTo>
                    <a:pt x="1244" y="26827"/>
                    <a:pt x="1271" y="27000"/>
                    <a:pt x="1297" y="27161"/>
                  </a:cubicBezTo>
                  <a:cubicBezTo>
                    <a:pt x="1297" y="27214"/>
                    <a:pt x="1310" y="27267"/>
                    <a:pt x="1324" y="27321"/>
                  </a:cubicBezTo>
                  <a:cubicBezTo>
                    <a:pt x="1337" y="27442"/>
                    <a:pt x="1351" y="27549"/>
                    <a:pt x="1378" y="27655"/>
                  </a:cubicBezTo>
                  <a:cubicBezTo>
                    <a:pt x="1390" y="27775"/>
                    <a:pt x="1417" y="27909"/>
                    <a:pt x="1431" y="28042"/>
                  </a:cubicBezTo>
                  <a:cubicBezTo>
                    <a:pt x="1444" y="28083"/>
                    <a:pt x="1444" y="28136"/>
                    <a:pt x="1444" y="28190"/>
                  </a:cubicBezTo>
                  <a:cubicBezTo>
                    <a:pt x="1458" y="28310"/>
                    <a:pt x="1471" y="28443"/>
                    <a:pt x="1511" y="28577"/>
                  </a:cubicBezTo>
                  <a:cubicBezTo>
                    <a:pt x="1631" y="28885"/>
                    <a:pt x="1658" y="29218"/>
                    <a:pt x="1658" y="29539"/>
                  </a:cubicBezTo>
                  <a:cubicBezTo>
                    <a:pt x="1672" y="29726"/>
                    <a:pt x="1711" y="29913"/>
                    <a:pt x="1752" y="30087"/>
                  </a:cubicBezTo>
                  <a:cubicBezTo>
                    <a:pt x="1752" y="30126"/>
                    <a:pt x="1764" y="30167"/>
                    <a:pt x="1778" y="30221"/>
                  </a:cubicBezTo>
                  <a:cubicBezTo>
                    <a:pt x="1791" y="30287"/>
                    <a:pt x="1818" y="30354"/>
                    <a:pt x="1832" y="30420"/>
                  </a:cubicBezTo>
                  <a:cubicBezTo>
                    <a:pt x="1859" y="30488"/>
                    <a:pt x="1885" y="30568"/>
                    <a:pt x="1885" y="30607"/>
                  </a:cubicBezTo>
                  <a:cubicBezTo>
                    <a:pt x="1859" y="30942"/>
                    <a:pt x="1952" y="31222"/>
                    <a:pt x="2046" y="31476"/>
                  </a:cubicBezTo>
                  <a:cubicBezTo>
                    <a:pt x="2072" y="31569"/>
                    <a:pt x="2099" y="31650"/>
                    <a:pt x="2126" y="31730"/>
                  </a:cubicBezTo>
                  <a:cubicBezTo>
                    <a:pt x="2286" y="32305"/>
                    <a:pt x="2687" y="32638"/>
                    <a:pt x="3288" y="32692"/>
                  </a:cubicBezTo>
                  <a:lnTo>
                    <a:pt x="3688" y="32732"/>
                  </a:lnTo>
                  <a:cubicBezTo>
                    <a:pt x="4143" y="32772"/>
                    <a:pt x="4570" y="32798"/>
                    <a:pt x="4971" y="32959"/>
                  </a:cubicBezTo>
                  <a:cubicBezTo>
                    <a:pt x="5118" y="33012"/>
                    <a:pt x="5279" y="33012"/>
                    <a:pt x="5412" y="33012"/>
                  </a:cubicBezTo>
                  <a:cubicBezTo>
                    <a:pt x="5519" y="33026"/>
                    <a:pt x="5612" y="33026"/>
                    <a:pt x="5680" y="33053"/>
                  </a:cubicBezTo>
                  <a:cubicBezTo>
                    <a:pt x="6080" y="33226"/>
                    <a:pt x="6467" y="33240"/>
                    <a:pt x="6855" y="33240"/>
                  </a:cubicBezTo>
                  <a:lnTo>
                    <a:pt x="7122" y="33240"/>
                  </a:lnTo>
                  <a:cubicBezTo>
                    <a:pt x="7523" y="33240"/>
                    <a:pt x="7897" y="33240"/>
                    <a:pt x="8257" y="33386"/>
                  </a:cubicBezTo>
                  <a:cubicBezTo>
                    <a:pt x="8445" y="33467"/>
                    <a:pt x="8645" y="33480"/>
                    <a:pt x="8833" y="33480"/>
                  </a:cubicBezTo>
                  <a:lnTo>
                    <a:pt x="9073" y="33480"/>
                  </a:lnTo>
                  <a:cubicBezTo>
                    <a:pt x="9941" y="33480"/>
                    <a:pt x="10716" y="33493"/>
                    <a:pt x="11437" y="33493"/>
                  </a:cubicBezTo>
                  <a:cubicBezTo>
                    <a:pt x="11651" y="33493"/>
                    <a:pt x="11879" y="33493"/>
                    <a:pt x="12105" y="33480"/>
                  </a:cubicBezTo>
                  <a:lnTo>
                    <a:pt x="12119" y="33480"/>
                  </a:lnTo>
                  <a:cubicBezTo>
                    <a:pt x="12239" y="33480"/>
                    <a:pt x="12360" y="33493"/>
                    <a:pt x="12479" y="33493"/>
                  </a:cubicBezTo>
                  <a:lnTo>
                    <a:pt x="12841" y="33493"/>
                  </a:lnTo>
                  <a:cubicBezTo>
                    <a:pt x="13227" y="33493"/>
                    <a:pt x="13682" y="33467"/>
                    <a:pt x="14136" y="33267"/>
                  </a:cubicBezTo>
                  <a:lnTo>
                    <a:pt x="14270" y="33267"/>
                  </a:lnTo>
                  <a:cubicBezTo>
                    <a:pt x="14978" y="33267"/>
                    <a:pt x="15632" y="33199"/>
                    <a:pt x="16261" y="33066"/>
                  </a:cubicBezTo>
                  <a:cubicBezTo>
                    <a:pt x="16448" y="33039"/>
                    <a:pt x="16635" y="33026"/>
                    <a:pt x="16849" y="33012"/>
                  </a:cubicBezTo>
                  <a:cubicBezTo>
                    <a:pt x="17196" y="32999"/>
                    <a:pt x="17556" y="32986"/>
                    <a:pt x="17917" y="32825"/>
                  </a:cubicBezTo>
                  <a:cubicBezTo>
                    <a:pt x="17944" y="32812"/>
                    <a:pt x="17984" y="32812"/>
                    <a:pt x="18051" y="32812"/>
                  </a:cubicBezTo>
                  <a:lnTo>
                    <a:pt x="18197" y="32812"/>
                  </a:lnTo>
                  <a:cubicBezTo>
                    <a:pt x="18251" y="32825"/>
                    <a:pt x="18318" y="32825"/>
                    <a:pt x="18372" y="32825"/>
                  </a:cubicBezTo>
                  <a:lnTo>
                    <a:pt x="21190" y="32825"/>
                  </a:lnTo>
                  <a:cubicBezTo>
                    <a:pt x="21364" y="32825"/>
                    <a:pt x="21551" y="32812"/>
                    <a:pt x="21738" y="32732"/>
                  </a:cubicBezTo>
                  <a:cubicBezTo>
                    <a:pt x="22018" y="32611"/>
                    <a:pt x="22299" y="32599"/>
                    <a:pt x="22540" y="32599"/>
                  </a:cubicBezTo>
                  <a:lnTo>
                    <a:pt x="22820" y="32599"/>
                  </a:lnTo>
                  <a:cubicBezTo>
                    <a:pt x="22856" y="32600"/>
                    <a:pt x="22892" y="32601"/>
                    <a:pt x="22927" y="32601"/>
                  </a:cubicBezTo>
                  <a:cubicBezTo>
                    <a:pt x="23404" y="32601"/>
                    <a:pt x="23825" y="32440"/>
                    <a:pt x="24223" y="32291"/>
                  </a:cubicBezTo>
                  <a:cubicBezTo>
                    <a:pt x="24290" y="32264"/>
                    <a:pt x="24343" y="32251"/>
                    <a:pt x="24410" y="32225"/>
                  </a:cubicBezTo>
                  <a:cubicBezTo>
                    <a:pt x="24904" y="32038"/>
                    <a:pt x="25158" y="31676"/>
                    <a:pt x="25158" y="31102"/>
                  </a:cubicBezTo>
                  <a:cubicBezTo>
                    <a:pt x="25145" y="29913"/>
                    <a:pt x="25158" y="28697"/>
                    <a:pt x="25158" y="27522"/>
                  </a:cubicBezTo>
                  <a:cubicBezTo>
                    <a:pt x="25171" y="26881"/>
                    <a:pt x="25171" y="26213"/>
                    <a:pt x="25171" y="25557"/>
                  </a:cubicBezTo>
                  <a:lnTo>
                    <a:pt x="25171" y="25450"/>
                  </a:lnTo>
                  <a:cubicBezTo>
                    <a:pt x="25185" y="25197"/>
                    <a:pt x="25185" y="24916"/>
                    <a:pt x="25091" y="24649"/>
                  </a:cubicBezTo>
                  <a:cubicBezTo>
                    <a:pt x="24971" y="24328"/>
                    <a:pt x="24971" y="23995"/>
                    <a:pt x="24971" y="23633"/>
                  </a:cubicBezTo>
                  <a:lnTo>
                    <a:pt x="24971" y="23621"/>
                  </a:lnTo>
                  <a:lnTo>
                    <a:pt x="24971" y="23019"/>
                  </a:lnTo>
                  <a:lnTo>
                    <a:pt x="24971" y="22071"/>
                  </a:lnTo>
                  <a:lnTo>
                    <a:pt x="24971" y="21937"/>
                  </a:lnTo>
                  <a:cubicBezTo>
                    <a:pt x="24971" y="21763"/>
                    <a:pt x="24971" y="21576"/>
                    <a:pt x="24904" y="21403"/>
                  </a:cubicBezTo>
                  <a:cubicBezTo>
                    <a:pt x="24717" y="20988"/>
                    <a:pt x="24717" y="20548"/>
                    <a:pt x="24717" y="20080"/>
                  </a:cubicBezTo>
                  <a:lnTo>
                    <a:pt x="24717" y="19732"/>
                  </a:lnTo>
                  <a:cubicBezTo>
                    <a:pt x="24704" y="19586"/>
                    <a:pt x="24704" y="19426"/>
                    <a:pt x="24717" y="19278"/>
                  </a:cubicBezTo>
                  <a:cubicBezTo>
                    <a:pt x="24717" y="18770"/>
                    <a:pt x="24731" y="18236"/>
                    <a:pt x="24503" y="17702"/>
                  </a:cubicBezTo>
                  <a:cubicBezTo>
                    <a:pt x="24490" y="17648"/>
                    <a:pt x="24490" y="17555"/>
                    <a:pt x="24490" y="17475"/>
                  </a:cubicBezTo>
                  <a:cubicBezTo>
                    <a:pt x="24503" y="17422"/>
                    <a:pt x="24503" y="17368"/>
                    <a:pt x="24503" y="17315"/>
                  </a:cubicBezTo>
                  <a:lnTo>
                    <a:pt x="24503" y="16807"/>
                  </a:lnTo>
                  <a:lnTo>
                    <a:pt x="24503" y="16005"/>
                  </a:lnTo>
                  <a:cubicBezTo>
                    <a:pt x="24490" y="15952"/>
                    <a:pt x="24503" y="15911"/>
                    <a:pt x="24503" y="15872"/>
                  </a:cubicBezTo>
                  <a:cubicBezTo>
                    <a:pt x="24503" y="15671"/>
                    <a:pt x="24503" y="15457"/>
                    <a:pt x="24423" y="15257"/>
                  </a:cubicBezTo>
                  <a:cubicBezTo>
                    <a:pt x="24277" y="14910"/>
                    <a:pt x="24277" y="14536"/>
                    <a:pt x="24277" y="14148"/>
                  </a:cubicBezTo>
                  <a:lnTo>
                    <a:pt x="24277" y="14082"/>
                  </a:lnTo>
                  <a:lnTo>
                    <a:pt x="24277" y="13400"/>
                  </a:lnTo>
                  <a:cubicBezTo>
                    <a:pt x="24277" y="12652"/>
                    <a:pt x="24277" y="11891"/>
                    <a:pt x="24263" y="11128"/>
                  </a:cubicBezTo>
                  <a:lnTo>
                    <a:pt x="24263" y="11075"/>
                  </a:lnTo>
                  <a:cubicBezTo>
                    <a:pt x="24263" y="10808"/>
                    <a:pt x="24263" y="10514"/>
                    <a:pt x="24170" y="10247"/>
                  </a:cubicBezTo>
                  <a:cubicBezTo>
                    <a:pt x="24036" y="9819"/>
                    <a:pt x="24022" y="9379"/>
                    <a:pt x="24010" y="8964"/>
                  </a:cubicBezTo>
                  <a:cubicBezTo>
                    <a:pt x="24010" y="8711"/>
                    <a:pt x="23983" y="8430"/>
                    <a:pt x="23929" y="8109"/>
                  </a:cubicBezTo>
                  <a:cubicBezTo>
                    <a:pt x="23742" y="7001"/>
                    <a:pt x="23541" y="5905"/>
                    <a:pt x="23368" y="4890"/>
                  </a:cubicBezTo>
                  <a:cubicBezTo>
                    <a:pt x="23342" y="4742"/>
                    <a:pt x="23301" y="4609"/>
                    <a:pt x="23274" y="4475"/>
                  </a:cubicBezTo>
                  <a:cubicBezTo>
                    <a:pt x="23208" y="4222"/>
                    <a:pt x="23154" y="3981"/>
                    <a:pt x="23154" y="3754"/>
                  </a:cubicBezTo>
                  <a:cubicBezTo>
                    <a:pt x="23154" y="3380"/>
                    <a:pt x="23074" y="3059"/>
                    <a:pt x="22980" y="2738"/>
                  </a:cubicBezTo>
                  <a:cubicBezTo>
                    <a:pt x="22927" y="2551"/>
                    <a:pt x="22887" y="2378"/>
                    <a:pt x="22861" y="2191"/>
                  </a:cubicBezTo>
                  <a:cubicBezTo>
                    <a:pt x="22807" y="1817"/>
                    <a:pt x="22526" y="1496"/>
                    <a:pt x="22152" y="1390"/>
                  </a:cubicBezTo>
                  <a:lnTo>
                    <a:pt x="21872" y="1309"/>
                  </a:lnTo>
                  <a:cubicBezTo>
                    <a:pt x="21537" y="1202"/>
                    <a:pt x="21204" y="1096"/>
                    <a:pt x="20816" y="1096"/>
                  </a:cubicBezTo>
                  <a:cubicBezTo>
                    <a:pt x="19654" y="1122"/>
                    <a:pt x="18478" y="1122"/>
                    <a:pt x="17342" y="1122"/>
                  </a:cubicBezTo>
                  <a:cubicBezTo>
                    <a:pt x="16955" y="1135"/>
                    <a:pt x="16555" y="1135"/>
                    <a:pt x="16167" y="1135"/>
                  </a:cubicBezTo>
                  <a:lnTo>
                    <a:pt x="16140" y="1135"/>
                  </a:lnTo>
                  <a:cubicBezTo>
                    <a:pt x="16060" y="1135"/>
                    <a:pt x="15967" y="1122"/>
                    <a:pt x="15887" y="1122"/>
                  </a:cubicBezTo>
                  <a:cubicBezTo>
                    <a:pt x="15700" y="214"/>
                    <a:pt x="15472" y="27"/>
                    <a:pt x="14563" y="13"/>
                  </a:cubicBezTo>
                  <a:cubicBezTo>
                    <a:pt x="14257" y="13"/>
                    <a:pt x="13936" y="13"/>
                    <a:pt x="13628" y="27"/>
                  </a:cubicBezTo>
                  <a:lnTo>
                    <a:pt x="12894" y="27"/>
                  </a:lnTo>
                  <a:cubicBezTo>
                    <a:pt x="12533" y="27"/>
                    <a:pt x="12239" y="27"/>
                    <a:pt x="11959" y="13"/>
                  </a:cubicBezTo>
                  <a:cubicBezTo>
                    <a:pt x="11865" y="0"/>
                    <a:pt x="11772" y="0"/>
                    <a:pt x="11665" y="0"/>
                  </a:cubicBezTo>
                  <a:close/>
                </a:path>
              </a:pathLst>
            </a:custGeom>
            <a:solidFill>
              <a:schemeClr val="lt2"/>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7"/>
            <p:cNvSpPr/>
            <p:nvPr/>
          </p:nvSpPr>
          <p:spPr>
            <a:xfrm>
              <a:off x="4864955" y="2210285"/>
              <a:ext cx="402000" cy="573045"/>
            </a:xfrm>
            <a:custGeom>
              <a:avLst/>
              <a:gdLst/>
              <a:ahLst/>
              <a:cxnLst/>
              <a:rect l="l" t="t" r="r" b="b"/>
              <a:pathLst>
                <a:path w="4677" h="6667" extrusionOk="0">
                  <a:moveTo>
                    <a:pt x="13" y="2432"/>
                  </a:moveTo>
                  <a:lnTo>
                    <a:pt x="13" y="1215"/>
                  </a:lnTo>
                  <a:cubicBezTo>
                    <a:pt x="13" y="962"/>
                    <a:pt x="93" y="734"/>
                    <a:pt x="254" y="535"/>
                  </a:cubicBezTo>
                  <a:cubicBezTo>
                    <a:pt x="401" y="360"/>
                    <a:pt x="561" y="241"/>
                    <a:pt x="802" y="241"/>
                  </a:cubicBezTo>
                  <a:cubicBezTo>
                    <a:pt x="1162" y="241"/>
                    <a:pt x="1497" y="107"/>
                    <a:pt x="1830" y="80"/>
                  </a:cubicBezTo>
                  <a:cubicBezTo>
                    <a:pt x="2539" y="0"/>
                    <a:pt x="3246" y="27"/>
                    <a:pt x="3955" y="40"/>
                  </a:cubicBezTo>
                  <a:cubicBezTo>
                    <a:pt x="4169" y="54"/>
                    <a:pt x="4276" y="227"/>
                    <a:pt x="4288" y="441"/>
                  </a:cubicBezTo>
                  <a:cubicBezTo>
                    <a:pt x="4302" y="628"/>
                    <a:pt x="4315" y="815"/>
                    <a:pt x="4315" y="1002"/>
                  </a:cubicBezTo>
                  <a:cubicBezTo>
                    <a:pt x="4315" y="1657"/>
                    <a:pt x="4315" y="2311"/>
                    <a:pt x="4329" y="2966"/>
                  </a:cubicBezTo>
                  <a:cubicBezTo>
                    <a:pt x="4329" y="3153"/>
                    <a:pt x="4302" y="3367"/>
                    <a:pt x="4382" y="3527"/>
                  </a:cubicBezTo>
                  <a:cubicBezTo>
                    <a:pt x="4676" y="4088"/>
                    <a:pt x="4556" y="4703"/>
                    <a:pt x="4569" y="5291"/>
                  </a:cubicBezTo>
                  <a:cubicBezTo>
                    <a:pt x="4582" y="5517"/>
                    <a:pt x="4489" y="5692"/>
                    <a:pt x="4288" y="5838"/>
                  </a:cubicBezTo>
                  <a:cubicBezTo>
                    <a:pt x="3861" y="6119"/>
                    <a:pt x="3447" y="6426"/>
                    <a:pt x="2872" y="6346"/>
                  </a:cubicBezTo>
                  <a:cubicBezTo>
                    <a:pt x="2779" y="6319"/>
                    <a:pt x="2646" y="6346"/>
                    <a:pt x="2565" y="6399"/>
                  </a:cubicBezTo>
                  <a:cubicBezTo>
                    <a:pt x="2071" y="6666"/>
                    <a:pt x="1550" y="6559"/>
                    <a:pt x="1042" y="6573"/>
                  </a:cubicBezTo>
                  <a:cubicBezTo>
                    <a:pt x="642" y="6573"/>
                    <a:pt x="574" y="6466"/>
                    <a:pt x="441" y="6039"/>
                  </a:cubicBezTo>
                  <a:cubicBezTo>
                    <a:pt x="280" y="5517"/>
                    <a:pt x="268" y="4970"/>
                    <a:pt x="147" y="4449"/>
                  </a:cubicBezTo>
                  <a:cubicBezTo>
                    <a:pt x="40" y="3968"/>
                    <a:pt x="13" y="3500"/>
                    <a:pt x="13" y="3006"/>
                  </a:cubicBezTo>
                  <a:cubicBezTo>
                    <a:pt x="0" y="2819"/>
                    <a:pt x="0" y="2632"/>
                    <a:pt x="0" y="2432"/>
                  </a:cubicBezTo>
                  <a:close/>
                  <a:moveTo>
                    <a:pt x="3620" y="775"/>
                  </a:moveTo>
                  <a:cubicBezTo>
                    <a:pt x="2592" y="508"/>
                    <a:pt x="1710" y="855"/>
                    <a:pt x="829" y="921"/>
                  </a:cubicBezTo>
                  <a:cubicBezTo>
                    <a:pt x="735" y="1390"/>
                    <a:pt x="708" y="3460"/>
                    <a:pt x="775" y="3781"/>
                  </a:cubicBezTo>
                  <a:cubicBezTo>
                    <a:pt x="788" y="3834"/>
                    <a:pt x="802" y="3901"/>
                    <a:pt x="815" y="3941"/>
                  </a:cubicBezTo>
                  <a:cubicBezTo>
                    <a:pt x="962" y="4249"/>
                    <a:pt x="1002" y="4569"/>
                    <a:pt x="989" y="4890"/>
                  </a:cubicBezTo>
                  <a:cubicBezTo>
                    <a:pt x="989" y="5223"/>
                    <a:pt x="1082" y="5531"/>
                    <a:pt x="1363" y="5811"/>
                  </a:cubicBezTo>
                  <a:cubicBezTo>
                    <a:pt x="1604" y="5785"/>
                    <a:pt x="1871" y="5745"/>
                    <a:pt x="2124" y="5704"/>
                  </a:cubicBezTo>
                  <a:cubicBezTo>
                    <a:pt x="2311" y="5678"/>
                    <a:pt x="2498" y="5597"/>
                    <a:pt x="2685" y="5597"/>
                  </a:cubicBezTo>
                  <a:cubicBezTo>
                    <a:pt x="3113" y="5611"/>
                    <a:pt x="3460" y="5451"/>
                    <a:pt x="3795" y="5143"/>
                  </a:cubicBezTo>
                  <a:cubicBezTo>
                    <a:pt x="3795" y="4810"/>
                    <a:pt x="3875" y="4422"/>
                    <a:pt x="3768" y="4115"/>
                  </a:cubicBezTo>
                  <a:cubicBezTo>
                    <a:pt x="3620" y="3688"/>
                    <a:pt x="3620" y="3273"/>
                    <a:pt x="3620" y="2845"/>
                  </a:cubicBezTo>
                  <a:cubicBezTo>
                    <a:pt x="3608" y="2164"/>
                    <a:pt x="3620" y="1496"/>
                    <a:pt x="3620" y="77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7"/>
            <p:cNvSpPr/>
            <p:nvPr/>
          </p:nvSpPr>
          <p:spPr>
            <a:xfrm>
              <a:off x="4848882" y="2196446"/>
              <a:ext cx="427270" cy="596081"/>
            </a:xfrm>
            <a:custGeom>
              <a:avLst/>
              <a:gdLst/>
              <a:ahLst/>
              <a:cxnLst/>
              <a:rect l="l" t="t" r="r" b="b"/>
              <a:pathLst>
                <a:path w="4971" h="6935" extrusionOk="0">
                  <a:moveTo>
                    <a:pt x="3020" y="1029"/>
                  </a:moveTo>
                  <a:cubicBezTo>
                    <a:pt x="3220" y="1029"/>
                    <a:pt x="3420" y="1043"/>
                    <a:pt x="3608" y="1082"/>
                  </a:cubicBezTo>
                  <a:lnTo>
                    <a:pt x="3608" y="1563"/>
                  </a:lnTo>
                  <a:cubicBezTo>
                    <a:pt x="3608" y="2058"/>
                    <a:pt x="3608" y="2525"/>
                    <a:pt x="3620" y="3006"/>
                  </a:cubicBezTo>
                  <a:lnTo>
                    <a:pt x="3620" y="3074"/>
                  </a:lnTo>
                  <a:cubicBezTo>
                    <a:pt x="3620" y="3474"/>
                    <a:pt x="3620" y="3902"/>
                    <a:pt x="3781" y="4342"/>
                  </a:cubicBezTo>
                  <a:cubicBezTo>
                    <a:pt x="3834" y="4517"/>
                    <a:pt x="3821" y="4743"/>
                    <a:pt x="3807" y="4971"/>
                  </a:cubicBezTo>
                  <a:cubicBezTo>
                    <a:pt x="3795" y="5051"/>
                    <a:pt x="3795" y="5144"/>
                    <a:pt x="3795" y="5224"/>
                  </a:cubicBezTo>
                  <a:cubicBezTo>
                    <a:pt x="3513" y="5465"/>
                    <a:pt x="3233" y="5571"/>
                    <a:pt x="2913" y="5571"/>
                  </a:cubicBezTo>
                  <a:lnTo>
                    <a:pt x="2872" y="5571"/>
                  </a:lnTo>
                  <a:cubicBezTo>
                    <a:pt x="2739" y="5571"/>
                    <a:pt x="2605" y="5612"/>
                    <a:pt x="2471" y="5639"/>
                  </a:cubicBezTo>
                  <a:cubicBezTo>
                    <a:pt x="2405" y="5652"/>
                    <a:pt x="2352" y="5678"/>
                    <a:pt x="2284" y="5678"/>
                  </a:cubicBezTo>
                  <a:cubicBezTo>
                    <a:pt x="2111" y="5705"/>
                    <a:pt x="1924" y="5732"/>
                    <a:pt x="1737" y="5758"/>
                  </a:cubicBezTo>
                  <a:cubicBezTo>
                    <a:pt x="1696" y="5758"/>
                    <a:pt x="1657" y="5772"/>
                    <a:pt x="1616" y="5772"/>
                  </a:cubicBezTo>
                  <a:cubicBezTo>
                    <a:pt x="1443" y="5559"/>
                    <a:pt x="1363" y="5345"/>
                    <a:pt x="1363" y="5064"/>
                  </a:cubicBezTo>
                  <a:cubicBezTo>
                    <a:pt x="1376" y="4636"/>
                    <a:pt x="1322" y="4316"/>
                    <a:pt x="1176" y="4022"/>
                  </a:cubicBezTo>
                  <a:cubicBezTo>
                    <a:pt x="1162" y="3995"/>
                    <a:pt x="1149" y="3955"/>
                    <a:pt x="1149" y="3915"/>
                  </a:cubicBezTo>
                  <a:cubicBezTo>
                    <a:pt x="1096" y="3661"/>
                    <a:pt x="1109" y="1898"/>
                    <a:pt x="1176" y="1270"/>
                  </a:cubicBezTo>
                  <a:cubicBezTo>
                    <a:pt x="1403" y="1243"/>
                    <a:pt x="1643" y="1203"/>
                    <a:pt x="1857" y="1163"/>
                  </a:cubicBezTo>
                  <a:cubicBezTo>
                    <a:pt x="2231" y="1096"/>
                    <a:pt x="2619" y="1029"/>
                    <a:pt x="3020" y="1029"/>
                  </a:cubicBezTo>
                  <a:close/>
                  <a:moveTo>
                    <a:pt x="3020" y="642"/>
                  </a:moveTo>
                  <a:cubicBezTo>
                    <a:pt x="2592" y="642"/>
                    <a:pt x="2191" y="722"/>
                    <a:pt x="1791" y="789"/>
                  </a:cubicBezTo>
                  <a:cubicBezTo>
                    <a:pt x="1523" y="829"/>
                    <a:pt x="1256" y="883"/>
                    <a:pt x="989" y="895"/>
                  </a:cubicBezTo>
                  <a:lnTo>
                    <a:pt x="855" y="909"/>
                  </a:lnTo>
                  <a:lnTo>
                    <a:pt x="829" y="1056"/>
                  </a:lnTo>
                  <a:cubicBezTo>
                    <a:pt x="735" y="1524"/>
                    <a:pt x="708" y="3635"/>
                    <a:pt x="775" y="3982"/>
                  </a:cubicBezTo>
                  <a:cubicBezTo>
                    <a:pt x="788" y="4036"/>
                    <a:pt x="802" y="4116"/>
                    <a:pt x="841" y="4182"/>
                  </a:cubicBezTo>
                  <a:cubicBezTo>
                    <a:pt x="948" y="4422"/>
                    <a:pt x="1002" y="4690"/>
                    <a:pt x="989" y="5051"/>
                  </a:cubicBezTo>
                  <a:cubicBezTo>
                    <a:pt x="975" y="5465"/>
                    <a:pt x="1109" y="5799"/>
                    <a:pt x="1403" y="6106"/>
                  </a:cubicBezTo>
                  <a:lnTo>
                    <a:pt x="1470" y="6173"/>
                  </a:lnTo>
                  <a:lnTo>
                    <a:pt x="1563" y="6159"/>
                  </a:lnTo>
                  <a:cubicBezTo>
                    <a:pt x="1643" y="6146"/>
                    <a:pt x="1710" y="6146"/>
                    <a:pt x="1791" y="6133"/>
                  </a:cubicBezTo>
                  <a:cubicBezTo>
                    <a:pt x="1964" y="6106"/>
                    <a:pt x="2151" y="6093"/>
                    <a:pt x="2352" y="6052"/>
                  </a:cubicBezTo>
                  <a:cubicBezTo>
                    <a:pt x="2432" y="6040"/>
                    <a:pt x="2498" y="6026"/>
                    <a:pt x="2578" y="5999"/>
                  </a:cubicBezTo>
                  <a:cubicBezTo>
                    <a:pt x="2672" y="5972"/>
                    <a:pt x="2765" y="5959"/>
                    <a:pt x="2845" y="5959"/>
                  </a:cubicBezTo>
                  <a:lnTo>
                    <a:pt x="2913" y="5959"/>
                  </a:lnTo>
                  <a:cubicBezTo>
                    <a:pt x="3367" y="5959"/>
                    <a:pt x="3741" y="5799"/>
                    <a:pt x="4101" y="5452"/>
                  </a:cubicBezTo>
                  <a:lnTo>
                    <a:pt x="4169" y="5384"/>
                  </a:lnTo>
                  <a:lnTo>
                    <a:pt x="4169" y="5304"/>
                  </a:lnTo>
                  <a:cubicBezTo>
                    <a:pt x="4169" y="5211"/>
                    <a:pt x="4169" y="5104"/>
                    <a:pt x="4181" y="4997"/>
                  </a:cubicBezTo>
                  <a:cubicBezTo>
                    <a:pt x="4208" y="4743"/>
                    <a:pt x="4222" y="4463"/>
                    <a:pt x="4128" y="4209"/>
                  </a:cubicBezTo>
                  <a:cubicBezTo>
                    <a:pt x="3994" y="3835"/>
                    <a:pt x="3994" y="3461"/>
                    <a:pt x="3994" y="3074"/>
                  </a:cubicBezTo>
                  <a:lnTo>
                    <a:pt x="3994" y="2993"/>
                  </a:lnTo>
                  <a:lnTo>
                    <a:pt x="3994" y="1563"/>
                  </a:lnTo>
                  <a:lnTo>
                    <a:pt x="3994" y="936"/>
                  </a:lnTo>
                  <a:lnTo>
                    <a:pt x="3994" y="789"/>
                  </a:lnTo>
                  <a:lnTo>
                    <a:pt x="3848" y="749"/>
                  </a:lnTo>
                  <a:cubicBezTo>
                    <a:pt x="3581" y="682"/>
                    <a:pt x="3314" y="642"/>
                    <a:pt x="3020" y="642"/>
                  </a:cubicBezTo>
                  <a:close/>
                  <a:moveTo>
                    <a:pt x="3073" y="375"/>
                  </a:moveTo>
                  <a:cubicBezTo>
                    <a:pt x="3314" y="375"/>
                    <a:pt x="3567" y="388"/>
                    <a:pt x="3807" y="388"/>
                  </a:cubicBezTo>
                  <a:lnTo>
                    <a:pt x="4128" y="388"/>
                  </a:lnTo>
                  <a:cubicBezTo>
                    <a:pt x="4262" y="402"/>
                    <a:pt x="4288" y="535"/>
                    <a:pt x="4288" y="615"/>
                  </a:cubicBezTo>
                  <a:cubicBezTo>
                    <a:pt x="4302" y="776"/>
                    <a:pt x="4315" y="963"/>
                    <a:pt x="4315" y="1163"/>
                  </a:cubicBezTo>
                  <a:lnTo>
                    <a:pt x="4315" y="1951"/>
                  </a:lnTo>
                  <a:cubicBezTo>
                    <a:pt x="4315" y="2338"/>
                    <a:pt x="4315" y="2739"/>
                    <a:pt x="4329" y="3127"/>
                  </a:cubicBezTo>
                  <a:cubicBezTo>
                    <a:pt x="4329" y="3167"/>
                    <a:pt x="4329" y="3207"/>
                    <a:pt x="4315" y="3234"/>
                  </a:cubicBezTo>
                  <a:cubicBezTo>
                    <a:pt x="4315" y="3407"/>
                    <a:pt x="4315" y="3608"/>
                    <a:pt x="4409" y="3768"/>
                  </a:cubicBezTo>
                  <a:cubicBezTo>
                    <a:pt x="4596" y="4142"/>
                    <a:pt x="4582" y="4543"/>
                    <a:pt x="4569" y="4971"/>
                  </a:cubicBezTo>
                  <a:lnTo>
                    <a:pt x="4569" y="5452"/>
                  </a:lnTo>
                  <a:cubicBezTo>
                    <a:pt x="4582" y="5625"/>
                    <a:pt x="4516" y="5732"/>
                    <a:pt x="4368" y="5839"/>
                  </a:cubicBezTo>
                  <a:lnTo>
                    <a:pt x="4288" y="5892"/>
                  </a:lnTo>
                  <a:cubicBezTo>
                    <a:pt x="3955" y="6120"/>
                    <a:pt x="3647" y="6334"/>
                    <a:pt x="3260" y="6334"/>
                  </a:cubicBezTo>
                  <a:cubicBezTo>
                    <a:pt x="3207" y="6334"/>
                    <a:pt x="3153" y="6320"/>
                    <a:pt x="3100" y="6320"/>
                  </a:cubicBezTo>
                  <a:cubicBezTo>
                    <a:pt x="3062" y="6313"/>
                    <a:pt x="3022" y="6309"/>
                    <a:pt x="2982" y="6309"/>
                  </a:cubicBezTo>
                  <a:cubicBezTo>
                    <a:pt x="2866" y="6309"/>
                    <a:pt x="2748" y="6337"/>
                    <a:pt x="2658" y="6387"/>
                  </a:cubicBezTo>
                  <a:cubicBezTo>
                    <a:pt x="2391" y="6533"/>
                    <a:pt x="2111" y="6560"/>
                    <a:pt x="1871" y="6560"/>
                  </a:cubicBezTo>
                  <a:cubicBezTo>
                    <a:pt x="1764" y="6560"/>
                    <a:pt x="1657" y="6547"/>
                    <a:pt x="1563" y="6547"/>
                  </a:cubicBezTo>
                  <a:cubicBezTo>
                    <a:pt x="1456" y="6547"/>
                    <a:pt x="1349" y="6533"/>
                    <a:pt x="1242" y="6533"/>
                  </a:cubicBezTo>
                  <a:lnTo>
                    <a:pt x="1216" y="6533"/>
                  </a:lnTo>
                  <a:cubicBezTo>
                    <a:pt x="935" y="6533"/>
                    <a:pt x="922" y="6507"/>
                    <a:pt x="815" y="6146"/>
                  </a:cubicBezTo>
                  <a:cubicBezTo>
                    <a:pt x="722" y="5853"/>
                    <a:pt x="681" y="5545"/>
                    <a:pt x="642" y="5238"/>
                  </a:cubicBezTo>
                  <a:cubicBezTo>
                    <a:pt x="601" y="5024"/>
                    <a:pt x="574" y="4797"/>
                    <a:pt x="521" y="4570"/>
                  </a:cubicBezTo>
                  <a:cubicBezTo>
                    <a:pt x="414" y="4075"/>
                    <a:pt x="387" y="3581"/>
                    <a:pt x="387" y="3167"/>
                  </a:cubicBezTo>
                  <a:lnTo>
                    <a:pt x="387" y="2793"/>
                  </a:lnTo>
                  <a:lnTo>
                    <a:pt x="387" y="2593"/>
                  </a:lnTo>
                  <a:lnTo>
                    <a:pt x="387" y="2231"/>
                  </a:lnTo>
                  <a:lnTo>
                    <a:pt x="387" y="1376"/>
                  </a:lnTo>
                  <a:cubicBezTo>
                    <a:pt x="387" y="1163"/>
                    <a:pt x="455" y="976"/>
                    <a:pt x="588" y="815"/>
                  </a:cubicBezTo>
                  <a:cubicBezTo>
                    <a:pt x="708" y="655"/>
                    <a:pt x="829" y="589"/>
                    <a:pt x="975" y="589"/>
                  </a:cubicBezTo>
                  <a:lnTo>
                    <a:pt x="989" y="589"/>
                  </a:lnTo>
                  <a:cubicBezTo>
                    <a:pt x="1216" y="589"/>
                    <a:pt x="1443" y="548"/>
                    <a:pt x="1657" y="495"/>
                  </a:cubicBezTo>
                  <a:cubicBezTo>
                    <a:pt x="1791" y="468"/>
                    <a:pt x="1924" y="441"/>
                    <a:pt x="2044" y="428"/>
                  </a:cubicBezTo>
                  <a:cubicBezTo>
                    <a:pt x="2338" y="388"/>
                    <a:pt x="2672" y="375"/>
                    <a:pt x="3073" y="375"/>
                  </a:cubicBezTo>
                  <a:close/>
                  <a:moveTo>
                    <a:pt x="3073" y="1"/>
                  </a:moveTo>
                  <a:cubicBezTo>
                    <a:pt x="2658" y="1"/>
                    <a:pt x="2311" y="14"/>
                    <a:pt x="2004" y="54"/>
                  </a:cubicBezTo>
                  <a:cubicBezTo>
                    <a:pt x="1857" y="67"/>
                    <a:pt x="1710" y="94"/>
                    <a:pt x="1577" y="121"/>
                  </a:cubicBezTo>
                  <a:cubicBezTo>
                    <a:pt x="1376" y="174"/>
                    <a:pt x="1203" y="215"/>
                    <a:pt x="1016" y="215"/>
                  </a:cubicBezTo>
                  <a:lnTo>
                    <a:pt x="975" y="215"/>
                  </a:lnTo>
                  <a:cubicBezTo>
                    <a:pt x="708" y="215"/>
                    <a:pt x="494" y="334"/>
                    <a:pt x="294" y="575"/>
                  </a:cubicBezTo>
                  <a:cubicBezTo>
                    <a:pt x="107" y="815"/>
                    <a:pt x="13" y="1070"/>
                    <a:pt x="13" y="1376"/>
                  </a:cubicBezTo>
                  <a:lnTo>
                    <a:pt x="13" y="2231"/>
                  </a:lnTo>
                  <a:lnTo>
                    <a:pt x="13" y="2406"/>
                  </a:lnTo>
                  <a:lnTo>
                    <a:pt x="0" y="2406"/>
                  </a:lnTo>
                  <a:lnTo>
                    <a:pt x="0" y="2593"/>
                  </a:lnTo>
                  <a:lnTo>
                    <a:pt x="0" y="2780"/>
                  </a:lnTo>
                  <a:lnTo>
                    <a:pt x="0" y="3167"/>
                  </a:lnTo>
                  <a:cubicBezTo>
                    <a:pt x="13" y="3608"/>
                    <a:pt x="40" y="4129"/>
                    <a:pt x="147" y="4663"/>
                  </a:cubicBezTo>
                  <a:cubicBezTo>
                    <a:pt x="200" y="4864"/>
                    <a:pt x="227" y="5078"/>
                    <a:pt x="254" y="5291"/>
                  </a:cubicBezTo>
                  <a:cubicBezTo>
                    <a:pt x="307" y="5612"/>
                    <a:pt x="348" y="5946"/>
                    <a:pt x="455" y="6266"/>
                  </a:cubicBezTo>
                  <a:cubicBezTo>
                    <a:pt x="588" y="6720"/>
                    <a:pt x="708" y="6921"/>
                    <a:pt x="1216" y="6921"/>
                  </a:cubicBezTo>
                  <a:lnTo>
                    <a:pt x="1550" y="6921"/>
                  </a:lnTo>
                  <a:cubicBezTo>
                    <a:pt x="1657" y="6934"/>
                    <a:pt x="1764" y="6934"/>
                    <a:pt x="1871" y="6934"/>
                  </a:cubicBezTo>
                  <a:cubicBezTo>
                    <a:pt x="2151" y="6934"/>
                    <a:pt x="2498" y="6907"/>
                    <a:pt x="2845" y="6720"/>
                  </a:cubicBezTo>
                  <a:cubicBezTo>
                    <a:pt x="2875" y="6701"/>
                    <a:pt x="2933" y="6689"/>
                    <a:pt x="2983" y="6689"/>
                  </a:cubicBezTo>
                  <a:cubicBezTo>
                    <a:pt x="3001" y="6689"/>
                    <a:pt x="3018" y="6690"/>
                    <a:pt x="3032" y="6694"/>
                  </a:cubicBezTo>
                  <a:cubicBezTo>
                    <a:pt x="3113" y="6694"/>
                    <a:pt x="3193" y="6708"/>
                    <a:pt x="3260" y="6708"/>
                  </a:cubicBezTo>
                  <a:cubicBezTo>
                    <a:pt x="3754" y="6708"/>
                    <a:pt x="4142" y="6453"/>
                    <a:pt x="4502" y="6200"/>
                  </a:cubicBezTo>
                  <a:lnTo>
                    <a:pt x="4582" y="6146"/>
                  </a:lnTo>
                  <a:cubicBezTo>
                    <a:pt x="4837" y="5972"/>
                    <a:pt x="4970" y="5732"/>
                    <a:pt x="4956" y="5438"/>
                  </a:cubicBezTo>
                  <a:cubicBezTo>
                    <a:pt x="4944" y="5291"/>
                    <a:pt x="4944" y="5144"/>
                    <a:pt x="4956" y="4984"/>
                  </a:cubicBezTo>
                  <a:cubicBezTo>
                    <a:pt x="4970" y="4529"/>
                    <a:pt x="4970" y="4062"/>
                    <a:pt x="4743" y="3594"/>
                  </a:cubicBezTo>
                  <a:cubicBezTo>
                    <a:pt x="4703" y="3514"/>
                    <a:pt x="4703" y="3380"/>
                    <a:pt x="4703" y="3247"/>
                  </a:cubicBezTo>
                  <a:lnTo>
                    <a:pt x="4703" y="3127"/>
                  </a:lnTo>
                  <a:cubicBezTo>
                    <a:pt x="4689" y="2739"/>
                    <a:pt x="4689" y="2338"/>
                    <a:pt x="4689" y="1951"/>
                  </a:cubicBezTo>
                  <a:lnTo>
                    <a:pt x="4689" y="1163"/>
                  </a:lnTo>
                  <a:cubicBezTo>
                    <a:pt x="4689" y="949"/>
                    <a:pt x="4676" y="762"/>
                    <a:pt x="4662" y="589"/>
                  </a:cubicBezTo>
                  <a:cubicBezTo>
                    <a:pt x="4650" y="254"/>
                    <a:pt x="4436" y="28"/>
                    <a:pt x="4142" y="14"/>
                  </a:cubicBezTo>
                  <a:lnTo>
                    <a:pt x="3821" y="14"/>
                  </a:lnTo>
                  <a:cubicBezTo>
                    <a:pt x="3567" y="1"/>
                    <a:pt x="3326" y="1"/>
                    <a:pt x="3073"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7"/>
            <p:cNvSpPr/>
            <p:nvPr/>
          </p:nvSpPr>
          <p:spPr>
            <a:xfrm>
              <a:off x="5078550" y="3545744"/>
              <a:ext cx="955448" cy="100049"/>
            </a:xfrm>
            <a:custGeom>
              <a:avLst/>
              <a:gdLst/>
              <a:ahLst/>
              <a:cxnLst/>
              <a:rect l="l" t="t" r="r" b="b"/>
              <a:pathLst>
                <a:path w="11116" h="1164" extrusionOk="0">
                  <a:moveTo>
                    <a:pt x="11036" y="27"/>
                  </a:moveTo>
                  <a:cubicBezTo>
                    <a:pt x="11116" y="388"/>
                    <a:pt x="10929" y="549"/>
                    <a:pt x="10674" y="602"/>
                  </a:cubicBezTo>
                  <a:cubicBezTo>
                    <a:pt x="10434" y="656"/>
                    <a:pt x="10181" y="656"/>
                    <a:pt x="9940" y="656"/>
                  </a:cubicBezTo>
                  <a:cubicBezTo>
                    <a:pt x="9472" y="656"/>
                    <a:pt x="9018" y="668"/>
                    <a:pt x="8564" y="789"/>
                  </a:cubicBezTo>
                  <a:cubicBezTo>
                    <a:pt x="8310" y="855"/>
                    <a:pt x="8029" y="855"/>
                    <a:pt x="7762" y="869"/>
                  </a:cubicBezTo>
                  <a:cubicBezTo>
                    <a:pt x="7001" y="869"/>
                    <a:pt x="6239" y="855"/>
                    <a:pt x="5478" y="855"/>
                  </a:cubicBezTo>
                  <a:cubicBezTo>
                    <a:pt x="5063" y="855"/>
                    <a:pt x="4676" y="896"/>
                    <a:pt x="4276" y="1003"/>
                  </a:cubicBezTo>
                  <a:cubicBezTo>
                    <a:pt x="3700" y="1149"/>
                    <a:pt x="3086" y="1163"/>
                    <a:pt x="2539" y="789"/>
                  </a:cubicBezTo>
                  <a:cubicBezTo>
                    <a:pt x="2138" y="522"/>
                    <a:pt x="1737" y="508"/>
                    <a:pt x="1310" y="722"/>
                  </a:cubicBezTo>
                  <a:cubicBezTo>
                    <a:pt x="975" y="882"/>
                    <a:pt x="628" y="882"/>
                    <a:pt x="267" y="775"/>
                  </a:cubicBezTo>
                  <a:cubicBezTo>
                    <a:pt x="173" y="749"/>
                    <a:pt x="107" y="668"/>
                    <a:pt x="0" y="602"/>
                  </a:cubicBezTo>
                  <a:cubicBezTo>
                    <a:pt x="54" y="508"/>
                    <a:pt x="93" y="401"/>
                    <a:pt x="147" y="388"/>
                  </a:cubicBezTo>
                  <a:cubicBezTo>
                    <a:pt x="668" y="268"/>
                    <a:pt x="1203" y="148"/>
                    <a:pt x="1737" y="68"/>
                  </a:cubicBezTo>
                  <a:cubicBezTo>
                    <a:pt x="2111" y="0"/>
                    <a:pt x="2485" y="68"/>
                    <a:pt x="2833" y="268"/>
                  </a:cubicBezTo>
                  <a:cubicBezTo>
                    <a:pt x="3287" y="522"/>
                    <a:pt x="3741" y="562"/>
                    <a:pt x="4249" y="348"/>
                  </a:cubicBezTo>
                  <a:cubicBezTo>
                    <a:pt x="4463" y="255"/>
                    <a:pt x="4716" y="255"/>
                    <a:pt x="4956" y="255"/>
                  </a:cubicBezTo>
                  <a:cubicBezTo>
                    <a:pt x="5718" y="228"/>
                    <a:pt x="6479" y="228"/>
                    <a:pt x="7241" y="228"/>
                  </a:cubicBezTo>
                  <a:cubicBezTo>
                    <a:pt x="7789" y="228"/>
                    <a:pt x="8337" y="241"/>
                    <a:pt x="8857" y="68"/>
                  </a:cubicBezTo>
                  <a:cubicBezTo>
                    <a:pt x="9018" y="27"/>
                    <a:pt x="9192" y="27"/>
                    <a:pt x="9352" y="2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7"/>
            <p:cNvSpPr/>
            <p:nvPr/>
          </p:nvSpPr>
          <p:spPr>
            <a:xfrm>
              <a:off x="5046403" y="3218519"/>
              <a:ext cx="987594" cy="130992"/>
            </a:xfrm>
            <a:custGeom>
              <a:avLst/>
              <a:gdLst/>
              <a:ahLst/>
              <a:cxnLst/>
              <a:rect l="l" t="t" r="r" b="b"/>
              <a:pathLst>
                <a:path w="11490" h="1524" extrusionOk="0">
                  <a:moveTo>
                    <a:pt x="3807" y="722"/>
                  </a:moveTo>
                  <a:lnTo>
                    <a:pt x="5143" y="722"/>
                  </a:lnTo>
                  <a:cubicBezTo>
                    <a:pt x="5491" y="722"/>
                    <a:pt x="5838" y="695"/>
                    <a:pt x="6185" y="601"/>
                  </a:cubicBezTo>
                  <a:cubicBezTo>
                    <a:pt x="6573" y="481"/>
                    <a:pt x="6987" y="455"/>
                    <a:pt x="7402" y="467"/>
                  </a:cubicBezTo>
                  <a:cubicBezTo>
                    <a:pt x="8109" y="494"/>
                    <a:pt x="8791" y="294"/>
                    <a:pt x="9472" y="161"/>
                  </a:cubicBezTo>
                  <a:cubicBezTo>
                    <a:pt x="10033" y="54"/>
                    <a:pt x="10608" y="40"/>
                    <a:pt x="11169" y="0"/>
                  </a:cubicBezTo>
                  <a:cubicBezTo>
                    <a:pt x="11249" y="0"/>
                    <a:pt x="11342" y="40"/>
                    <a:pt x="11396" y="93"/>
                  </a:cubicBezTo>
                  <a:cubicBezTo>
                    <a:pt x="11449" y="173"/>
                    <a:pt x="11490" y="280"/>
                    <a:pt x="11490" y="387"/>
                  </a:cubicBezTo>
                  <a:cubicBezTo>
                    <a:pt x="11490" y="441"/>
                    <a:pt x="11396" y="535"/>
                    <a:pt x="11342" y="548"/>
                  </a:cubicBezTo>
                  <a:cubicBezTo>
                    <a:pt x="11155" y="588"/>
                    <a:pt x="10955" y="615"/>
                    <a:pt x="10781" y="588"/>
                  </a:cubicBezTo>
                  <a:cubicBezTo>
                    <a:pt x="10140" y="494"/>
                    <a:pt x="9525" y="642"/>
                    <a:pt x="8938" y="841"/>
                  </a:cubicBezTo>
                  <a:cubicBezTo>
                    <a:pt x="8403" y="1028"/>
                    <a:pt x="7883" y="1055"/>
                    <a:pt x="7334" y="1042"/>
                  </a:cubicBezTo>
                  <a:cubicBezTo>
                    <a:pt x="6880" y="1042"/>
                    <a:pt x="6426" y="975"/>
                    <a:pt x="5972" y="1189"/>
                  </a:cubicBezTo>
                  <a:cubicBezTo>
                    <a:pt x="5838" y="1256"/>
                    <a:pt x="5651" y="1242"/>
                    <a:pt x="5491" y="1242"/>
                  </a:cubicBezTo>
                  <a:cubicBezTo>
                    <a:pt x="4730" y="1242"/>
                    <a:pt x="3968" y="1256"/>
                    <a:pt x="3207" y="1256"/>
                  </a:cubicBezTo>
                  <a:cubicBezTo>
                    <a:pt x="2658" y="1242"/>
                    <a:pt x="2138" y="1256"/>
                    <a:pt x="1603" y="1416"/>
                  </a:cubicBezTo>
                  <a:cubicBezTo>
                    <a:pt x="1242" y="1523"/>
                    <a:pt x="841" y="1509"/>
                    <a:pt x="467" y="1509"/>
                  </a:cubicBezTo>
                  <a:cubicBezTo>
                    <a:pt x="348" y="1509"/>
                    <a:pt x="214" y="1429"/>
                    <a:pt x="93" y="1363"/>
                  </a:cubicBezTo>
                  <a:cubicBezTo>
                    <a:pt x="0" y="1310"/>
                    <a:pt x="13" y="1069"/>
                    <a:pt x="120" y="1016"/>
                  </a:cubicBezTo>
                  <a:cubicBezTo>
                    <a:pt x="200" y="975"/>
                    <a:pt x="267" y="922"/>
                    <a:pt x="348" y="922"/>
                  </a:cubicBezTo>
                  <a:cubicBezTo>
                    <a:pt x="1536" y="922"/>
                    <a:pt x="2712" y="574"/>
                    <a:pt x="3807" y="722"/>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7"/>
            <p:cNvSpPr/>
            <p:nvPr/>
          </p:nvSpPr>
          <p:spPr>
            <a:xfrm>
              <a:off x="4995863" y="2953181"/>
              <a:ext cx="1039252" cy="144744"/>
            </a:xfrm>
            <a:custGeom>
              <a:avLst/>
              <a:gdLst/>
              <a:ahLst/>
              <a:cxnLst/>
              <a:rect l="l" t="t" r="r" b="b"/>
              <a:pathLst>
                <a:path w="12091" h="1684" extrusionOk="0">
                  <a:moveTo>
                    <a:pt x="12091" y="469"/>
                  </a:moveTo>
                  <a:cubicBezTo>
                    <a:pt x="11690" y="736"/>
                    <a:pt x="11383" y="802"/>
                    <a:pt x="11049" y="522"/>
                  </a:cubicBezTo>
                  <a:cubicBezTo>
                    <a:pt x="10822" y="321"/>
                    <a:pt x="10528" y="321"/>
                    <a:pt x="10288" y="469"/>
                  </a:cubicBezTo>
                  <a:cubicBezTo>
                    <a:pt x="9766" y="763"/>
                    <a:pt x="9192" y="775"/>
                    <a:pt x="8631" y="736"/>
                  </a:cubicBezTo>
                  <a:cubicBezTo>
                    <a:pt x="7789" y="682"/>
                    <a:pt x="7014" y="896"/>
                    <a:pt x="6226" y="1069"/>
                  </a:cubicBezTo>
                  <a:cubicBezTo>
                    <a:pt x="5906" y="1137"/>
                    <a:pt x="5585" y="1203"/>
                    <a:pt x="5264" y="1203"/>
                  </a:cubicBezTo>
                  <a:cubicBezTo>
                    <a:pt x="4342" y="1203"/>
                    <a:pt x="3421" y="1190"/>
                    <a:pt x="2498" y="1176"/>
                  </a:cubicBezTo>
                  <a:cubicBezTo>
                    <a:pt x="2058" y="1163"/>
                    <a:pt x="1630" y="1150"/>
                    <a:pt x="1242" y="1443"/>
                  </a:cubicBezTo>
                  <a:cubicBezTo>
                    <a:pt x="922" y="1684"/>
                    <a:pt x="535" y="1657"/>
                    <a:pt x="147" y="1550"/>
                  </a:cubicBezTo>
                  <a:cubicBezTo>
                    <a:pt x="93" y="1538"/>
                    <a:pt x="13" y="1443"/>
                    <a:pt x="13" y="1390"/>
                  </a:cubicBezTo>
                  <a:cubicBezTo>
                    <a:pt x="0" y="1324"/>
                    <a:pt x="67" y="1244"/>
                    <a:pt x="120" y="1203"/>
                  </a:cubicBezTo>
                  <a:cubicBezTo>
                    <a:pt x="174" y="1150"/>
                    <a:pt x="268" y="1123"/>
                    <a:pt x="348" y="1123"/>
                  </a:cubicBezTo>
                  <a:cubicBezTo>
                    <a:pt x="708" y="1110"/>
                    <a:pt x="1042" y="1057"/>
                    <a:pt x="1336" y="816"/>
                  </a:cubicBezTo>
                  <a:cubicBezTo>
                    <a:pt x="1456" y="722"/>
                    <a:pt x="1643" y="709"/>
                    <a:pt x="1803" y="695"/>
                  </a:cubicBezTo>
                  <a:cubicBezTo>
                    <a:pt x="2699" y="669"/>
                    <a:pt x="3594" y="615"/>
                    <a:pt x="4489" y="629"/>
                  </a:cubicBezTo>
                  <a:cubicBezTo>
                    <a:pt x="5277" y="642"/>
                    <a:pt x="6066" y="629"/>
                    <a:pt x="6827" y="401"/>
                  </a:cubicBezTo>
                  <a:cubicBezTo>
                    <a:pt x="7602" y="161"/>
                    <a:pt x="8377" y="202"/>
                    <a:pt x="9165" y="214"/>
                  </a:cubicBezTo>
                  <a:cubicBezTo>
                    <a:pt x="9539" y="214"/>
                    <a:pt x="9900" y="228"/>
                    <a:pt x="10288" y="134"/>
                  </a:cubicBezTo>
                  <a:cubicBezTo>
                    <a:pt x="10875" y="1"/>
                    <a:pt x="11463" y="81"/>
                    <a:pt x="12091" y="4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7"/>
            <p:cNvSpPr/>
            <p:nvPr/>
          </p:nvSpPr>
          <p:spPr>
            <a:xfrm>
              <a:off x="5358758" y="2213637"/>
              <a:ext cx="536258" cy="108042"/>
            </a:xfrm>
            <a:custGeom>
              <a:avLst/>
              <a:gdLst/>
              <a:ahLst/>
              <a:cxnLst/>
              <a:rect l="l" t="t" r="r" b="b"/>
              <a:pathLst>
                <a:path w="6239" h="1257" extrusionOk="0">
                  <a:moveTo>
                    <a:pt x="2485" y="1043"/>
                  </a:moveTo>
                  <a:cubicBezTo>
                    <a:pt x="2070" y="1043"/>
                    <a:pt x="1871" y="977"/>
                    <a:pt x="1737" y="709"/>
                  </a:cubicBezTo>
                  <a:cubicBezTo>
                    <a:pt x="1630" y="482"/>
                    <a:pt x="1376" y="455"/>
                    <a:pt x="1203" y="615"/>
                  </a:cubicBezTo>
                  <a:cubicBezTo>
                    <a:pt x="1055" y="749"/>
                    <a:pt x="948" y="909"/>
                    <a:pt x="802" y="1030"/>
                  </a:cubicBezTo>
                  <a:cubicBezTo>
                    <a:pt x="681" y="1123"/>
                    <a:pt x="521" y="1190"/>
                    <a:pt x="374" y="1217"/>
                  </a:cubicBezTo>
                  <a:cubicBezTo>
                    <a:pt x="214" y="1257"/>
                    <a:pt x="40" y="1110"/>
                    <a:pt x="13" y="963"/>
                  </a:cubicBezTo>
                  <a:cubicBezTo>
                    <a:pt x="0" y="789"/>
                    <a:pt x="13" y="576"/>
                    <a:pt x="187" y="549"/>
                  </a:cubicBezTo>
                  <a:cubicBezTo>
                    <a:pt x="508" y="522"/>
                    <a:pt x="722" y="321"/>
                    <a:pt x="975" y="188"/>
                  </a:cubicBezTo>
                  <a:cubicBezTo>
                    <a:pt x="1363" y="1"/>
                    <a:pt x="1790" y="15"/>
                    <a:pt x="2151" y="255"/>
                  </a:cubicBezTo>
                  <a:cubicBezTo>
                    <a:pt x="2391" y="428"/>
                    <a:pt x="2619" y="482"/>
                    <a:pt x="2913" y="362"/>
                  </a:cubicBezTo>
                  <a:cubicBezTo>
                    <a:pt x="3207" y="255"/>
                    <a:pt x="3540" y="282"/>
                    <a:pt x="3848" y="121"/>
                  </a:cubicBezTo>
                  <a:cubicBezTo>
                    <a:pt x="4048" y="15"/>
                    <a:pt x="4315" y="41"/>
                    <a:pt x="4569" y="41"/>
                  </a:cubicBezTo>
                  <a:cubicBezTo>
                    <a:pt x="4970" y="27"/>
                    <a:pt x="5384" y="41"/>
                    <a:pt x="5785" y="54"/>
                  </a:cubicBezTo>
                  <a:cubicBezTo>
                    <a:pt x="6078" y="68"/>
                    <a:pt x="6239" y="175"/>
                    <a:pt x="6212" y="321"/>
                  </a:cubicBezTo>
                  <a:cubicBezTo>
                    <a:pt x="6172" y="535"/>
                    <a:pt x="5985" y="508"/>
                    <a:pt x="5825" y="522"/>
                  </a:cubicBezTo>
                  <a:cubicBezTo>
                    <a:pt x="5531" y="522"/>
                    <a:pt x="5223" y="562"/>
                    <a:pt x="4929" y="535"/>
                  </a:cubicBezTo>
                  <a:cubicBezTo>
                    <a:pt x="4261" y="482"/>
                    <a:pt x="3647" y="656"/>
                    <a:pt x="3032" y="896"/>
                  </a:cubicBezTo>
                  <a:cubicBezTo>
                    <a:pt x="2806" y="977"/>
                    <a:pt x="2565" y="1016"/>
                    <a:pt x="2485" y="104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7"/>
            <p:cNvSpPr/>
            <p:nvPr/>
          </p:nvSpPr>
          <p:spPr>
            <a:xfrm>
              <a:off x="5402337" y="2433076"/>
              <a:ext cx="520270" cy="113715"/>
            </a:xfrm>
            <a:custGeom>
              <a:avLst/>
              <a:gdLst/>
              <a:ahLst/>
              <a:cxnLst/>
              <a:rect l="l" t="t" r="r" b="b"/>
              <a:pathLst>
                <a:path w="6053" h="1323" extrusionOk="0">
                  <a:moveTo>
                    <a:pt x="1" y="1069"/>
                  </a:moveTo>
                  <a:cubicBezTo>
                    <a:pt x="147" y="588"/>
                    <a:pt x="147" y="588"/>
                    <a:pt x="468" y="253"/>
                  </a:cubicBezTo>
                  <a:cubicBezTo>
                    <a:pt x="562" y="387"/>
                    <a:pt x="655" y="494"/>
                    <a:pt x="762" y="654"/>
                  </a:cubicBezTo>
                  <a:cubicBezTo>
                    <a:pt x="1123" y="734"/>
                    <a:pt x="1551" y="908"/>
                    <a:pt x="1964" y="868"/>
                  </a:cubicBezTo>
                  <a:cubicBezTo>
                    <a:pt x="2365" y="828"/>
                    <a:pt x="2806" y="761"/>
                    <a:pt x="3181" y="521"/>
                  </a:cubicBezTo>
                  <a:cubicBezTo>
                    <a:pt x="3407" y="374"/>
                    <a:pt x="3648" y="227"/>
                    <a:pt x="3888" y="120"/>
                  </a:cubicBezTo>
                  <a:cubicBezTo>
                    <a:pt x="4089" y="13"/>
                    <a:pt x="4329" y="0"/>
                    <a:pt x="4517" y="146"/>
                  </a:cubicBezTo>
                  <a:cubicBezTo>
                    <a:pt x="4864" y="440"/>
                    <a:pt x="5251" y="428"/>
                    <a:pt x="5665" y="333"/>
                  </a:cubicBezTo>
                  <a:cubicBezTo>
                    <a:pt x="5758" y="307"/>
                    <a:pt x="5865" y="347"/>
                    <a:pt x="6052" y="360"/>
                  </a:cubicBezTo>
                  <a:cubicBezTo>
                    <a:pt x="5946" y="494"/>
                    <a:pt x="5906" y="588"/>
                    <a:pt x="5839" y="641"/>
                  </a:cubicBezTo>
                  <a:cubicBezTo>
                    <a:pt x="5478" y="948"/>
                    <a:pt x="5051" y="989"/>
                    <a:pt x="4610" y="948"/>
                  </a:cubicBezTo>
                  <a:cubicBezTo>
                    <a:pt x="4436" y="935"/>
                    <a:pt x="4289" y="882"/>
                    <a:pt x="4223" y="708"/>
                  </a:cubicBezTo>
                  <a:cubicBezTo>
                    <a:pt x="4169" y="615"/>
                    <a:pt x="4102" y="534"/>
                    <a:pt x="4022" y="428"/>
                  </a:cubicBezTo>
                  <a:cubicBezTo>
                    <a:pt x="3835" y="521"/>
                    <a:pt x="3648" y="574"/>
                    <a:pt x="3501" y="695"/>
                  </a:cubicBezTo>
                  <a:cubicBezTo>
                    <a:pt x="3140" y="1001"/>
                    <a:pt x="2673" y="1069"/>
                    <a:pt x="2258" y="1256"/>
                  </a:cubicBezTo>
                  <a:cubicBezTo>
                    <a:pt x="2098" y="1322"/>
                    <a:pt x="1857" y="1322"/>
                    <a:pt x="1711" y="1242"/>
                  </a:cubicBezTo>
                  <a:cubicBezTo>
                    <a:pt x="1364" y="1015"/>
                    <a:pt x="989" y="1055"/>
                    <a:pt x="615" y="1096"/>
                  </a:cubicBezTo>
                  <a:cubicBezTo>
                    <a:pt x="428" y="1108"/>
                    <a:pt x="254" y="1082"/>
                    <a:pt x="1" y="10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7"/>
            <p:cNvSpPr/>
            <p:nvPr/>
          </p:nvSpPr>
          <p:spPr>
            <a:xfrm>
              <a:off x="5365635" y="2637474"/>
              <a:ext cx="408876" cy="95321"/>
            </a:xfrm>
            <a:custGeom>
              <a:avLst/>
              <a:gdLst/>
              <a:ahLst/>
              <a:cxnLst/>
              <a:rect l="l" t="t" r="r" b="b"/>
              <a:pathLst>
                <a:path w="4757" h="1109" extrusionOk="0">
                  <a:moveTo>
                    <a:pt x="173" y="1108"/>
                  </a:moveTo>
                  <a:cubicBezTo>
                    <a:pt x="0" y="815"/>
                    <a:pt x="134" y="627"/>
                    <a:pt x="307" y="588"/>
                  </a:cubicBezTo>
                  <a:cubicBezTo>
                    <a:pt x="1029" y="387"/>
                    <a:pt x="1697" y="0"/>
                    <a:pt x="2485" y="40"/>
                  </a:cubicBezTo>
                  <a:cubicBezTo>
                    <a:pt x="3233" y="93"/>
                    <a:pt x="3994" y="80"/>
                    <a:pt x="4743" y="107"/>
                  </a:cubicBezTo>
                  <a:cubicBezTo>
                    <a:pt x="4756" y="347"/>
                    <a:pt x="4582" y="334"/>
                    <a:pt x="4475" y="360"/>
                  </a:cubicBezTo>
                  <a:cubicBezTo>
                    <a:pt x="4115" y="440"/>
                    <a:pt x="3741" y="574"/>
                    <a:pt x="3367" y="561"/>
                  </a:cubicBezTo>
                  <a:cubicBezTo>
                    <a:pt x="2525" y="547"/>
                    <a:pt x="1697" y="601"/>
                    <a:pt x="922" y="962"/>
                  </a:cubicBezTo>
                  <a:cubicBezTo>
                    <a:pt x="708" y="1069"/>
                    <a:pt x="441" y="1055"/>
                    <a:pt x="173" y="110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7"/>
            <p:cNvSpPr/>
            <p:nvPr/>
          </p:nvSpPr>
          <p:spPr>
            <a:xfrm>
              <a:off x="5876628" y="2650023"/>
              <a:ext cx="33350" cy="35756"/>
            </a:xfrm>
            <a:custGeom>
              <a:avLst/>
              <a:gdLst/>
              <a:ahLst/>
              <a:cxnLst/>
              <a:rect l="l" t="t" r="r" b="b"/>
              <a:pathLst>
                <a:path w="388" h="416" extrusionOk="0">
                  <a:moveTo>
                    <a:pt x="67" y="1"/>
                  </a:moveTo>
                  <a:cubicBezTo>
                    <a:pt x="107" y="14"/>
                    <a:pt x="160" y="14"/>
                    <a:pt x="187" y="54"/>
                  </a:cubicBezTo>
                  <a:cubicBezTo>
                    <a:pt x="267" y="148"/>
                    <a:pt x="388" y="241"/>
                    <a:pt x="281" y="389"/>
                  </a:cubicBezTo>
                  <a:cubicBezTo>
                    <a:pt x="267" y="401"/>
                    <a:pt x="240" y="415"/>
                    <a:pt x="214" y="415"/>
                  </a:cubicBezTo>
                  <a:cubicBezTo>
                    <a:pt x="80" y="375"/>
                    <a:pt x="0" y="282"/>
                    <a:pt x="0" y="134"/>
                  </a:cubicBezTo>
                  <a:cubicBezTo>
                    <a:pt x="0" y="81"/>
                    <a:pt x="41" y="41"/>
                    <a:pt x="67"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9" name="Google Shape;6299;p37"/>
          <p:cNvGrpSpPr/>
          <p:nvPr/>
        </p:nvGrpSpPr>
        <p:grpSpPr>
          <a:xfrm>
            <a:off x="925643" y="3963073"/>
            <a:ext cx="1022728" cy="124757"/>
            <a:chOff x="1122396" y="4223204"/>
            <a:chExt cx="1950282" cy="237904"/>
          </a:xfrm>
        </p:grpSpPr>
        <p:sp>
          <p:nvSpPr>
            <p:cNvPr id="6300" name="Google Shape;6300;p37"/>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7"/>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7"/>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7"/>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7"/>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7"/>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7"/>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7"/>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7"/>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7"/>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0" name="Google Shape;6310;p37"/>
          <p:cNvGrpSpPr/>
          <p:nvPr/>
        </p:nvGrpSpPr>
        <p:grpSpPr>
          <a:xfrm>
            <a:off x="7680919" y="747305"/>
            <a:ext cx="699580" cy="150294"/>
            <a:chOff x="7086994" y="1285030"/>
            <a:chExt cx="699580" cy="150294"/>
          </a:xfrm>
        </p:grpSpPr>
        <p:sp>
          <p:nvSpPr>
            <p:cNvPr id="6311" name="Google Shape;6311;p3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5" name="Google Shape;6315;p37"/>
          <p:cNvGrpSpPr/>
          <p:nvPr/>
        </p:nvGrpSpPr>
        <p:grpSpPr>
          <a:xfrm>
            <a:off x="5480936" y="3425321"/>
            <a:ext cx="454534" cy="66716"/>
            <a:chOff x="4750973" y="4196628"/>
            <a:chExt cx="454534" cy="66716"/>
          </a:xfrm>
        </p:grpSpPr>
        <p:sp>
          <p:nvSpPr>
            <p:cNvPr id="6316" name="Google Shape;6316;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6" name="Google Shape;6326;p37"/>
          <p:cNvGrpSpPr/>
          <p:nvPr/>
        </p:nvGrpSpPr>
        <p:grpSpPr>
          <a:xfrm>
            <a:off x="7091497" y="1559925"/>
            <a:ext cx="1306853" cy="2981185"/>
            <a:chOff x="7091497" y="1559925"/>
            <a:chExt cx="1306853" cy="2981185"/>
          </a:xfrm>
        </p:grpSpPr>
        <p:grpSp>
          <p:nvGrpSpPr>
            <p:cNvPr id="6327" name="Google Shape;6327;p37"/>
            <p:cNvGrpSpPr/>
            <p:nvPr/>
          </p:nvGrpSpPr>
          <p:grpSpPr>
            <a:xfrm rot="10800000">
              <a:off x="7091497" y="3864055"/>
              <a:ext cx="1289008" cy="677055"/>
              <a:chOff x="1118547" y="1246905"/>
              <a:chExt cx="1289008" cy="677055"/>
            </a:xfrm>
          </p:grpSpPr>
          <p:sp>
            <p:nvSpPr>
              <p:cNvPr id="6328" name="Google Shape;6328;p3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1" name="Google Shape;6341;p37"/>
            <p:cNvSpPr/>
            <p:nvPr/>
          </p:nvSpPr>
          <p:spPr>
            <a:xfrm>
              <a:off x="8311050" y="1559925"/>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2" name="Google Shape;6342;p37"/>
          <p:cNvGrpSpPr/>
          <p:nvPr/>
        </p:nvGrpSpPr>
        <p:grpSpPr>
          <a:xfrm>
            <a:off x="2044273" y="905991"/>
            <a:ext cx="454534" cy="66716"/>
            <a:chOff x="4750973" y="4196628"/>
            <a:chExt cx="454534" cy="66716"/>
          </a:xfrm>
        </p:grpSpPr>
        <p:sp>
          <p:nvSpPr>
            <p:cNvPr id="6343" name="Google Shape;6343;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3" name="Google Shape;6353;p37"/>
          <p:cNvGrpSpPr/>
          <p:nvPr/>
        </p:nvGrpSpPr>
        <p:grpSpPr>
          <a:xfrm>
            <a:off x="4849903" y="129238"/>
            <a:ext cx="660529" cy="164373"/>
            <a:chOff x="1663975" y="5122263"/>
            <a:chExt cx="503375" cy="125275"/>
          </a:xfrm>
        </p:grpSpPr>
        <p:sp>
          <p:nvSpPr>
            <p:cNvPr id="6354" name="Google Shape;6354;p3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2" name="Google Shape;6372;p3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6279;p37">
            <a:extLst>
              <a:ext uri="{FF2B5EF4-FFF2-40B4-BE49-F238E27FC236}">
                <a16:creationId xmlns:a16="http://schemas.microsoft.com/office/drawing/2014/main" id="{C89E5A3B-9679-A669-C205-DE0AADE4F0CA}"/>
              </a:ext>
            </a:extLst>
          </p:cNvPr>
          <p:cNvSpPr txBox="1">
            <a:spLocks noGrp="1"/>
          </p:cNvSpPr>
          <p:nvPr>
            <p:ph type="subTitle" idx="1"/>
          </p:nvPr>
        </p:nvSpPr>
        <p:spPr>
          <a:xfrm>
            <a:off x="895359" y="3118268"/>
            <a:ext cx="5067600" cy="1212325"/>
          </a:xfrm>
          <a:prstGeom prst="rect">
            <a:avLst/>
          </a:prstGeom>
        </p:spPr>
        <p:txBody>
          <a:bodyPr spcFirstLastPara="1" wrap="square" lIns="91425" tIns="91425" rIns="91425" bIns="91425" anchor="ctr" anchorCtr="0">
            <a:noAutofit/>
          </a:bodyPr>
          <a:lstStyle/>
          <a:p>
            <a:pPr marL="0" indent="0"/>
            <a:r>
              <a:rPr lang="en-US" sz="1600" b="0" i="0" u="none" strike="noStrike" dirty="0">
                <a:solidFill>
                  <a:srgbClr val="231F20"/>
                </a:solidFill>
                <a:effectLst/>
                <a:latin typeface="Proxima Nova" panose="02000506030000020004" pitchFamily="2" charset="0"/>
              </a:rPr>
              <a:t>VAC is suitable for a wide range of wounds. However, </a:t>
            </a:r>
            <a:r>
              <a:rPr lang="en-US" sz="1600" b="0" i="0" u="none" strike="noStrike" dirty="0">
                <a:solidFill>
                  <a:srgbClr val="02838D"/>
                </a:solidFill>
                <a:effectLst/>
                <a:latin typeface="Proxima Nova" panose="02000506030000020004" pitchFamily="2" charset="0"/>
                <a:hlinkClick r:id="rId4"/>
              </a:rPr>
              <a:t>some types of wounds</a:t>
            </a:r>
            <a:r>
              <a:rPr lang="en-US" sz="1600" b="0" i="0" u="none" strike="noStrike" dirty="0">
                <a:solidFill>
                  <a:srgbClr val="231F20"/>
                </a:solidFill>
                <a:effectLst/>
                <a:latin typeface="Proxima Nova" panose="02000506030000020004" pitchFamily="2" charset="0"/>
              </a:rPr>
              <a:t> aren’t suitable for VAC. These include</a:t>
            </a:r>
            <a:r>
              <a:rPr lang="ar-SA" sz="1600" b="0" i="0" u="none" strike="noStrike" dirty="0">
                <a:solidFill>
                  <a:srgbClr val="202124"/>
                </a:solidFill>
                <a:effectLst/>
                <a:latin typeface="arial" panose="020B0604020202020204" pitchFamily="34" charset="0"/>
              </a:rPr>
              <a:t>:</a:t>
            </a:r>
            <a:endParaRPr dirty="0"/>
          </a:p>
        </p:txBody>
      </p:sp>
    </p:spTree>
    <p:extLst>
      <p:ext uri="{BB962C8B-B14F-4D97-AF65-F5344CB8AC3E}">
        <p14:creationId xmlns:p14="http://schemas.microsoft.com/office/powerpoint/2010/main" val="1288776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25"/>
        <p:cNvGrpSpPr/>
        <p:nvPr/>
      </p:nvGrpSpPr>
      <p:grpSpPr>
        <a:xfrm>
          <a:off x="0" y="0"/>
          <a:ext cx="0" cy="0"/>
          <a:chOff x="0" y="0"/>
          <a:chExt cx="0" cy="0"/>
        </a:xfrm>
      </p:grpSpPr>
      <p:grpSp>
        <p:nvGrpSpPr>
          <p:cNvPr id="5926" name="Google Shape;5926;p36"/>
          <p:cNvGrpSpPr/>
          <p:nvPr/>
        </p:nvGrpSpPr>
        <p:grpSpPr>
          <a:xfrm>
            <a:off x="1584901" y="1142795"/>
            <a:ext cx="626923" cy="572668"/>
            <a:chOff x="625350" y="539400"/>
            <a:chExt cx="1450539" cy="1325006"/>
          </a:xfrm>
        </p:grpSpPr>
        <p:grpSp>
          <p:nvGrpSpPr>
            <p:cNvPr id="5927" name="Google Shape;5927;p36"/>
            <p:cNvGrpSpPr/>
            <p:nvPr/>
          </p:nvGrpSpPr>
          <p:grpSpPr>
            <a:xfrm>
              <a:off x="625350" y="539400"/>
              <a:ext cx="1450539" cy="1325006"/>
              <a:chOff x="625350" y="539400"/>
              <a:chExt cx="1450539" cy="1325006"/>
            </a:xfrm>
          </p:grpSpPr>
          <p:sp>
            <p:nvSpPr>
              <p:cNvPr id="5928" name="Google Shape;5928;p36"/>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6"/>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6"/>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6"/>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6"/>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6"/>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6"/>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6"/>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6"/>
              <p:cNvSpPr/>
              <p:nvPr/>
            </p:nvSpPr>
            <p:spPr>
              <a:xfrm>
                <a:off x="1388495" y="1751861"/>
                <a:ext cx="453645" cy="112546"/>
              </a:xfrm>
              <a:custGeom>
                <a:avLst/>
                <a:gdLst/>
                <a:ahLst/>
                <a:cxnLst/>
                <a:rect l="l" t="t" r="r" b="b"/>
                <a:pathLst>
                  <a:path w="1048" h="260" extrusionOk="0">
                    <a:moveTo>
                      <a:pt x="1038" y="0"/>
                    </a:moveTo>
                    <a:cubicBezTo>
                      <a:pt x="695" y="177"/>
                      <a:pt x="343" y="260"/>
                      <a:pt x="1" y="260"/>
                    </a:cubicBezTo>
                    <a:cubicBezTo>
                      <a:pt x="343" y="260"/>
                      <a:pt x="695" y="177"/>
                      <a:pt x="1038" y="0"/>
                    </a:cubicBezTo>
                    <a:cubicBezTo>
                      <a:pt x="1038" y="11"/>
                      <a:pt x="1038" y="52"/>
                      <a:pt x="1048" y="115"/>
                    </a:cubicBezTo>
                    <a:lnTo>
                      <a:pt x="1048" y="115"/>
                    </a:lnTo>
                    <a:cubicBezTo>
                      <a:pt x="1038" y="52"/>
                      <a:pt x="1038" y="11"/>
                      <a:pt x="1038"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6"/>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6"/>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6"/>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6"/>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6"/>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6"/>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6"/>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4" name="Google Shape;5944;p36"/>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5" name="Google Shape;5945;p36"/>
          <p:cNvGrpSpPr/>
          <p:nvPr/>
        </p:nvGrpSpPr>
        <p:grpSpPr>
          <a:xfrm>
            <a:off x="4196976" y="1142795"/>
            <a:ext cx="626923" cy="572668"/>
            <a:chOff x="625350" y="539400"/>
            <a:chExt cx="1450539" cy="1325006"/>
          </a:xfrm>
        </p:grpSpPr>
        <p:grpSp>
          <p:nvGrpSpPr>
            <p:cNvPr id="5946" name="Google Shape;5946;p36"/>
            <p:cNvGrpSpPr/>
            <p:nvPr/>
          </p:nvGrpSpPr>
          <p:grpSpPr>
            <a:xfrm>
              <a:off x="625350" y="539400"/>
              <a:ext cx="1450539" cy="1325006"/>
              <a:chOff x="625350" y="539400"/>
              <a:chExt cx="1450539" cy="1325006"/>
            </a:xfrm>
          </p:grpSpPr>
          <p:sp>
            <p:nvSpPr>
              <p:cNvPr id="5947" name="Google Shape;5947;p36"/>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6"/>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6"/>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6"/>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6"/>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6"/>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6"/>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6"/>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6"/>
              <p:cNvSpPr/>
              <p:nvPr/>
            </p:nvSpPr>
            <p:spPr>
              <a:xfrm>
                <a:off x="1388495" y="1751861"/>
                <a:ext cx="453645" cy="112546"/>
              </a:xfrm>
              <a:custGeom>
                <a:avLst/>
                <a:gdLst/>
                <a:ahLst/>
                <a:cxnLst/>
                <a:rect l="l" t="t" r="r" b="b"/>
                <a:pathLst>
                  <a:path w="1048" h="260" extrusionOk="0">
                    <a:moveTo>
                      <a:pt x="1038" y="0"/>
                    </a:moveTo>
                    <a:cubicBezTo>
                      <a:pt x="695" y="177"/>
                      <a:pt x="343" y="260"/>
                      <a:pt x="1" y="260"/>
                    </a:cubicBezTo>
                    <a:cubicBezTo>
                      <a:pt x="343" y="260"/>
                      <a:pt x="695" y="177"/>
                      <a:pt x="1038" y="0"/>
                    </a:cubicBezTo>
                    <a:cubicBezTo>
                      <a:pt x="1038" y="11"/>
                      <a:pt x="1038" y="52"/>
                      <a:pt x="1048" y="115"/>
                    </a:cubicBezTo>
                    <a:lnTo>
                      <a:pt x="1048" y="115"/>
                    </a:lnTo>
                    <a:cubicBezTo>
                      <a:pt x="1038" y="52"/>
                      <a:pt x="1038" y="11"/>
                      <a:pt x="1038"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6"/>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6"/>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6"/>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6"/>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6"/>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6"/>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6"/>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3" name="Google Shape;5963;p36"/>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4" name="Google Shape;5964;p36"/>
          <p:cNvGrpSpPr/>
          <p:nvPr/>
        </p:nvGrpSpPr>
        <p:grpSpPr>
          <a:xfrm>
            <a:off x="1643999" y="2892631"/>
            <a:ext cx="626923" cy="572668"/>
            <a:chOff x="625350" y="539400"/>
            <a:chExt cx="1450539" cy="1325006"/>
          </a:xfrm>
        </p:grpSpPr>
        <p:grpSp>
          <p:nvGrpSpPr>
            <p:cNvPr id="5965" name="Google Shape;5965;p36"/>
            <p:cNvGrpSpPr/>
            <p:nvPr/>
          </p:nvGrpSpPr>
          <p:grpSpPr>
            <a:xfrm>
              <a:off x="625350" y="539400"/>
              <a:ext cx="1450539" cy="1325006"/>
              <a:chOff x="625350" y="539400"/>
              <a:chExt cx="1450539" cy="1325006"/>
            </a:xfrm>
          </p:grpSpPr>
          <p:sp>
            <p:nvSpPr>
              <p:cNvPr id="5966" name="Google Shape;5966;p36"/>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6"/>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6"/>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6"/>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6"/>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6"/>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6"/>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6"/>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6"/>
              <p:cNvSpPr/>
              <p:nvPr/>
            </p:nvSpPr>
            <p:spPr>
              <a:xfrm>
                <a:off x="1388495" y="1751861"/>
                <a:ext cx="453645" cy="112546"/>
              </a:xfrm>
              <a:custGeom>
                <a:avLst/>
                <a:gdLst/>
                <a:ahLst/>
                <a:cxnLst/>
                <a:rect l="l" t="t" r="r" b="b"/>
                <a:pathLst>
                  <a:path w="1048" h="260" extrusionOk="0">
                    <a:moveTo>
                      <a:pt x="1038" y="0"/>
                    </a:moveTo>
                    <a:cubicBezTo>
                      <a:pt x="695" y="177"/>
                      <a:pt x="343" y="260"/>
                      <a:pt x="1" y="260"/>
                    </a:cubicBezTo>
                    <a:cubicBezTo>
                      <a:pt x="343" y="260"/>
                      <a:pt x="695" y="177"/>
                      <a:pt x="1038" y="0"/>
                    </a:cubicBezTo>
                    <a:cubicBezTo>
                      <a:pt x="1038" y="11"/>
                      <a:pt x="1038" y="52"/>
                      <a:pt x="1048" y="115"/>
                    </a:cubicBezTo>
                    <a:lnTo>
                      <a:pt x="1048" y="115"/>
                    </a:lnTo>
                    <a:cubicBezTo>
                      <a:pt x="1038" y="52"/>
                      <a:pt x="1038" y="11"/>
                      <a:pt x="1038"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6"/>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6"/>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6"/>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6"/>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6"/>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6"/>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6"/>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2" name="Google Shape;5982;p36"/>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3" name="Google Shape;5983;p36"/>
          <p:cNvGrpSpPr/>
          <p:nvPr/>
        </p:nvGrpSpPr>
        <p:grpSpPr>
          <a:xfrm>
            <a:off x="6847965" y="1152514"/>
            <a:ext cx="626923" cy="572668"/>
            <a:chOff x="625350" y="539400"/>
            <a:chExt cx="1450539" cy="1325006"/>
          </a:xfrm>
        </p:grpSpPr>
        <p:grpSp>
          <p:nvGrpSpPr>
            <p:cNvPr id="5984" name="Google Shape;5984;p36"/>
            <p:cNvGrpSpPr/>
            <p:nvPr/>
          </p:nvGrpSpPr>
          <p:grpSpPr>
            <a:xfrm>
              <a:off x="625350" y="539400"/>
              <a:ext cx="1450539" cy="1325006"/>
              <a:chOff x="625350" y="539400"/>
              <a:chExt cx="1450539" cy="1325006"/>
            </a:xfrm>
          </p:grpSpPr>
          <p:sp>
            <p:nvSpPr>
              <p:cNvPr id="5985" name="Google Shape;5985;p36"/>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6"/>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6"/>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6"/>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6"/>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6"/>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6"/>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6"/>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6"/>
              <p:cNvSpPr/>
              <p:nvPr/>
            </p:nvSpPr>
            <p:spPr>
              <a:xfrm>
                <a:off x="1388495" y="1751861"/>
                <a:ext cx="453645" cy="112546"/>
              </a:xfrm>
              <a:custGeom>
                <a:avLst/>
                <a:gdLst/>
                <a:ahLst/>
                <a:cxnLst/>
                <a:rect l="l" t="t" r="r" b="b"/>
                <a:pathLst>
                  <a:path w="1048" h="260" extrusionOk="0">
                    <a:moveTo>
                      <a:pt x="1038" y="0"/>
                    </a:moveTo>
                    <a:cubicBezTo>
                      <a:pt x="695" y="177"/>
                      <a:pt x="343" y="260"/>
                      <a:pt x="1" y="260"/>
                    </a:cubicBezTo>
                    <a:cubicBezTo>
                      <a:pt x="343" y="260"/>
                      <a:pt x="695" y="177"/>
                      <a:pt x="1038" y="0"/>
                    </a:cubicBezTo>
                    <a:cubicBezTo>
                      <a:pt x="1038" y="11"/>
                      <a:pt x="1038" y="52"/>
                      <a:pt x="1048" y="115"/>
                    </a:cubicBezTo>
                    <a:lnTo>
                      <a:pt x="1048" y="115"/>
                    </a:lnTo>
                    <a:cubicBezTo>
                      <a:pt x="1038" y="52"/>
                      <a:pt x="1038" y="11"/>
                      <a:pt x="1038"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6"/>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6"/>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6"/>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6"/>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6"/>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6"/>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6"/>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01" name="Google Shape;6001;p36"/>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2" name="Google Shape;6002;p36"/>
          <p:cNvGrpSpPr/>
          <p:nvPr/>
        </p:nvGrpSpPr>
        <p:grpSpPr>
          <a:xfrm>
            <a:off x="4254299" y="2892631"/>
            <a:ext cx="626923" cy="572668"/>
            <a:chOff x="625350" y="539400"/>
            <a:chExt cx="1450539" cy="1325006"/>
          </a:xfrm>
        </p:grpSpPr>
        <p:grpSp>
          <p:nvGrpSpPr>
            <p:cNvPr id="6003" name="Google Shape;6003;p36"/>
            <p:cNvGrpSpPr/>
            <p:nvPr/>
          </p:nvGrpSpPr>
          <p:grpSpPr>
            <a:xfrm>
              <a:off x="625350" y="539400"/>
              <a:ext cx="1450539" cy="1325006"/>
              <a:chOff x="625350" y="539400"/>
              <a:chExt cx="1450539" cy="1325006"/>
            </a:xfrm>
          </p:grpSpPr>
          <p:sp>
            <p:nvSpPr>
              <p:cNvPr id="6004" name="Google Shape;6004;p36"/>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6"/>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6"/>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6"/>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6"/>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6"/>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6"/>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6"/>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6"/>
              <p:cNvSpPr/>
              <p:nvPr/>
            </p:nvSpPr>
            <p:spPr>
              <a:xfrm>
                <a:off x="1388495" y="1751861"/>
                <a:ext cx="453645" cy="112546"/>
              </a:xfrm>
              <a:custGeom>
                <a:avLst/>
                <a:gdLst/>
                <a:ahLst/>
                <a:cxnLst/>
                <a:rect l="l" t="t" r="r" b="b"/>
                <a:pathLst>
                  <a:path w="1048" h="260" extrusionOk="0">
                    <a:moveTo>
                      <a:pt x="1038" y="0"/>
                    </a:moveTo>
                    <a:cubicBezTo>
                      <a:pt x="695" y="177"/>
                      <a:pt x="343" y="260"/>
                      <a:pt x="1" y="260"/>
                    </a:cubicBezTo>
                    <a:cubicBezTo>
                      <a:pt x="343" y="260"/>
                      <a:pt x="695" y="177"/>
                      <a:pt x="1038" y="0"/>
                    </a:cubicBezTo>
                    <a:cubicBezTo>
                      <a:pt x="1038" y="11"/>
                      <a:pt x="1038" y="52"/>
                      <a:pt x="1048" y="115"/>
                    </a:cubicBezTo>
                    <a:lnTo>
                      <a:pt x="1048" y="115"/>
                    </a:lnTo>
                    <a:cubicBezTo>
                      <a:pt x="1038" y="52"/>
                      <a:pt x="1038" y="11"/>
                      <a:pt x="1038"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6"/>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6"/>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6"/>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6"/>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6"/>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6"/>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6"/>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0" name="Google Shape;6020;p36"/>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1" name="Google Shape;6021;p36"/>
          <p:cNvSpPr txBox="1">
            <a:spLocks noGrp="1"/>
          </p:cNvSpPr>
          <p:nvPr>
            <p:ph type="title" idx="14"/>
          </p:nvPr>
        </p:nvSpPr>
        <p:spPr>
          <a:xfrm>
            <a:off x="1159990" y="1271865"/>
            <a:ext cx="1480200" cy="32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hlink"/>
                </a:solidFill>
                <a:uFill>
                  <a:noFill/>
                </a:uFill>
                <a:hlinkClick r:id="rId3" action="ppaction://hlinksldjump"/>
              </a:rPr>
              <a:t>0</a:t>
            </a:r>
            <a:r>
              <a:rPr lang="en"/>
              <a:t>1</a:t>
            </a:r>
            <a:endParaRPr/>
          </a:p>
        </p:txBody>
      </p:sp>
      <p:sp>
        <p:nvSpPr>
          <p:cNvPr id="6022" name="Google Shape;6022;p36"/>
          <p:cNvSpPr txBox="1">
            <a:spLocks noGrp="1"/>
          </p:cNvSpPr>
          <p:nvPr>
            <p:ph type="title" idx="15"/>
          </p:nvPr>
        </p:nvSpPr>
        <p:spPr>
          <a:xfrm>
            <a:off x="3770296" y="1271865"/>
            <a:ext cx="1480200" cy="32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6023" name="Google Shape;6023;p36"/>
          <p:cNvSpPr txBox="1">
            <a:spLocks noGrp="1"/>
          </p:cNvSpPr>
          <p:nvPr>
            <p:ph type="title" idx="16"/>
          </p:nvPr>
        </p:nvSpPr>
        <p:spPr>
          <a:xfrm>
            <a:off x="6421326" y="1275609"/>
            <a:ext cx="1480200" cy="32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024" name="Google Shape;6024;p36"/>
          <p:cNvSpPr txBox="1">
            <a:spLocks noGrp="1"/>
          </p:cNvSpPr>
          <p:nvPr>
            <p:ph type="title" idx="17"/>
          </p:nvPr>
        </p:nvSpPr>
        <p:spPr>
          <a:xfrm>
            <a:off x="1217366" y="3012426"/>
            <a:ext cx="1480200" cy="32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025" name="Google Shape;6025;p36"/>
          <p:cNvSpPr txBox="1">
            <a:spLocks noGrp="1"/>
          </p:cNvSpPr>
          <p:nvPr>
            <p:ph type="title" idx="18"/>
          </p:nvPr>
        </p:nvSpPr>
        <p:spPr>
          <a:xfrm>
            <a:off x="3827672" y="3012426"/>
            <a:ext cx="1480200" cy="32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6026" name="Google Shape;6026;p36"/>
          <p:cNvSpPr/>
          <p:nvPr/>
        </p:nvSpPr>
        <p:spPr>
          <a:xfrm>
            <a:off x="3260062" y="1796438"/>
            <a:ext cx="24903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6"/>
          <p:cNvSpPr/>
          <p:nvPr/>
        </p:nvSpPr>
        <p:spPr>
          <a:xfrm>
            <a:off x="5916276" y="1800182"/>
            <a:ext cx="24903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6"/>
          <p:cNvSpPr/>
          <p:nvPr/>
        </p:nvSpPr>
        <p:spPr>
          <a:xfrm>
            <a:off x="712310" y="3544674"/>
            <a:ext cx="2490300" cy="375600"/>
          </a:xfrm>
          <a:prstGeom prst="rect">
            <a:avLst/>
          </a:prstGeom>
          <a:solidFill>
            <a:schemeClr val="accent2"/>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6"/>
          <p:cNvSpPr/>
          <p:nvPr/>
        </p:nvSpPr>
        <p:spPr>
          <a:xfrm>
            <a:off x="3322622" y="3544674"/>
            <a:ext cx="24903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6"/>
          <p:cNvSpPr/>
          <p:nvPr/>
        </p:nvSpPr>
        <p:spPr>
          <a:xfrm>
            <a:off x="653212" y="1796438"/>
            <a:ext cx="24903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1" name="Google Shape;6031;p36"/>
          <p:cNvGrpSpPr/>
          <p:nvPr/>
        </p:nvGrpSpPr>
        <p:grpSpPr>
          <a:xfrm rot="-5400000" flipH="1">
            <a:off x="2828420" y="1862374"/>
            <a:ext cx="274144" cy="247146"/>
            <a:chOff x="1832000" y="1402550"/>
            <a:chExt cx="416632" cy="375602"/>
          </a:xfrm>
        </p:grpSpPr>
        <p:sp>
          <p:nvSpPr>
            <p:cNvPr id="6032" name="Google Shape;6032;p36"/>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6"/>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6"/>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6"/>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6"/>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6"/>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6"/>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6"/>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6"/>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6"/>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6"/>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6"/>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6"/>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6"/>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6"/>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6"/>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6"/>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6"/>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6"/>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6"/>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6"/>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6"/>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6"/>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6"/>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6"/>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6"/>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0" name="Google Shape;6060;p36"/>
          <p:cNvSpPr txBox="1">
            <a:spLocks noGrp="1"/>
          </p:cNvSpPr>
          <p:nvPr>
            <p:ph type="title" idx="3"/>
          </p:nvPr>
        </p:nvSpPr>
        <p:spPr>
          <a:xfrm>
            <a:off x="5931183" y="1808682"/>
            <a:ext cx="24903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100" dirty="0">
                <a:uFill>
                  <a:noFill/>
                </a:uFill>
              </a:rPr>
              <a:t>WHO NEED TO USE IT WITH</a:t>
            </a:r>
            <a:endParaRPr lang="en-US" sz="1100" dirty="0"/>
          </a:p>
        </p:txBody>
      </p:sp>
      <p:sp>
        <p:nvSpPr>
          <p:cNvPr id="6061" name="Google Shape;6061;p36"/>
          <p:cNvSpPr txBox="1">
            <a:spLocks noGrp="1"/>
          </p:cNvSpPr>
          <p:nvPr>
            <p:ph type="title" idx="5"/>
          </p:nvPr>
        </p:nvSpPr>
        <p:spPr>
          <a:xfrm>
            <a:off x="766968" y="3526226"/>
            <a:ext cx="24903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x-none" sz="1400" dirty="0"/>
              <a:t>CONTRA-INDICATION</a:t>
            </a:r>
            <a:endParaRPr sz="1400" dirty="0"/>
          </a:p>
        </p:txBody>
      </p:sp>
      <p:sp>
        <p:nvSpPr>
          <p:cNvPr id="6062" name="Google Shape;6062;p36"/>
          <p:cNvSpPr txBox="1">
            <a:spLocks noGrp="1"/>
          </p:cNvSpPr>
          <p:nvPr>
            <p:ph type="title" idx="7"/>
          </p:nvPr>
        </p:nvSpPr>
        <p:spPr>
          <a:xfrm>
            <a:off x="3287009" y="1787774"/>
            <a:ext cx="24903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uFill>
                  <a:noFill/>
                </a:uFill>
              </a:rPr>
              <a:t>HOW IT IS WORK</a:t>
            </a:r>
            <a:endParaRPr sz="1800" dirty="0"/>
          </a:p>
        </p:txBody>
      </p:sp>
      <p:sp>
        <p:nvSpPr>
          <p:cNvPr id="6063" name="Google Shape;6063;p36"/>
          <p:cNvSpPr txBox="1">
            <a:spLocks noGrp="1"/>
          </p:cNvSpPr>
          <p:nvPr>
            <p:ph type="title" idx="9"/>
          </p:nvPr>
        </p:nvSpPr>
        <p:spPr>
          <a:xfrm>
            <a:off x="3322610" y="3545274"/>
            <a:ext cx="24903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uFill>
                  <a:noFill/>
                </a:uFill>
              </a:rPr>
              <a:t>ADVANTAGE </a:t>
            </a:r>
            <a:endParaRPr dirty="0"/>
          </a:p>
        </p:txBody>
      </p:sp>
      <p:sp>
        <p:nvSpPr>
          <p:cNvPr id="6064" name="Google Shape;6064;p36"/>
          <p:cNvSpPr txBox="1">
            <a:spLocks noGrp="1"/>
          </p:cNvSpPr>
          <p:nvPr>
            <p:ph type="title" idx="2"/>
          </p:nvPr>
        </p:nvSpPr>
        <p:spPr>
          <a:xfrm>
            <a:off x="653200" y="1796438"/>
            <a:ext cx="24903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uFill>
                  <a:noFill/>
                </a:uFill>
              </a:rPr>
              <a:t>DEFINTIONS</a:t>
            </a:r>
            <a:endParaRPr dirty="0"/>
          </a:p>
        </p:txBody>
      </p:sp>
      <p:sp>
        <p:nvSpPr>
          <p:cNvPr id="6070" name="Google Shape;6070;p36"/>
          <p:cNvSpPr txBox="1">
            <a:spLocks noGrp="1"/>
          </p:cNvSpPr>
          <p:nvPr>
            <p:ph type="title"/>
          </p:nvPr>
        </p:nvSpPr>
        <p:spPr>
          <a:xfrm>
            <a:off x="903894" y="392954"/>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TABLE OF CONTENTS</a:t>
            </a:r>
            <a:endParaRPr dirty="0"/>
          </a:p>
        </p:txBody>
      </p:sp>
      <p:sp>
        <p:nvSpPr>
          <p:cNvPr id="6071" name="Google Shape;6071;p3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3" name="Google Shape;6073;p36"/>
          <p:cNvGrpSpPr/>
          <p:nvPr/>
        </p:nvGrpSpPr>
        <p:grpSpPr>
          <a:xfrm>
            <a:off x="4166205" y="129325"/>
            <a:ext cx="4498118" cy="207675"/>
            <a:chOff x="4146625" y="129325"/>
            <a:chExt cx="4498118" cy="207675"/>
          </a:xfrm>
        </p:grpSpPr>
        <p:sp>
          <p:nvSpPr>
            <p:cNvPr id="6074" name="Google Shape;6074;p36"/>
            <p:cNvSpPr/>
            <p:nvPr/>
          </p:nvSpPr>
          <p:spPr>
            <a:xfrm>
              <a:off x="4171804" y="143578"/>
              <a:ext cx="4472940" cy="166582"/>
            </a:xfrm>
            <a:custGeom>
              <a:avLst/>
              <a:gdLst/>
              <a:ahLst/>
              <a:cxnLst/>
              <a:rect l="l" t="t" r="r" b="b"/>
              <a:pathLst>
                <a:path w="142473" h="5306" extrusionOk="0">
                  <a:moveTo>
                    <a:pt x="59319" y="1"/>
                  </a:moveTo>
                  <a:cubicBezTo>
                    <a:pt x="59360" y="1"/>
                    <a:pt x="59399" y="15"/>
                    <a:pt x="59440" y="27"/>
                  </a:cubicBezTo>
                  <a:cubicBezTo>
                    <a:pt x="59600" y="95"/>
                    <a:pt x="59773" y="134"/>
                    <a:pt x="59960" y="175"/>
                  </a:cubicBezTo>
                  <a:lnTo>
                    <a:pt x="59960" y="1"/>
                  </a:lnTo>
                  <a:close/>
                  <a:moveTo>
                    <a:pt x="30181" y="268"/>
                  </a:moveTo>
                  <a:cubicBezTo>
                    <a:pt x="30903" y="268"/>
                    <a:pt x="31624" y="282"/>
                    <a:pt x="32346" y="295"/>
                  </a:cubicBezTo>
                  <a:cubicBezTo>
                    <a:pt x="32385" y="295"/>
                    <a:pt x="32439" y="348"/>
                    <a:pt x="32492" y="375"/>
                  </a:cubicBezTo>
                  <a:cubicBezTo>
                    <a:pt x="32358" y="455"/>
                    <a:pt x="31891" y="482"/>
                    <a:pt x="31370" y="482"/>
                  </a:cubicBezTo>
                  <a:cubicBezTo>
                    <a:pt x="30849" y="482"/>
                    <a:pt x="30274" y="455"/>
                    <a:pt x="29954" y="375"/>
                  </a:cubicBezTo>
                  <a:cubicBezTo>
                    <a:pt x="30087" y="308"/>
                    <a:pt x="30128" y="268"/>
                    <a:pt x="30181" y="268"/>
                  </a:cubicBezTo>
                  <a:close/>
                  <a:moveTo>
                    <a:pt x="28965" y="255"/>
                  </a:moveTo>
                  <a:cubicBezTo>
                    <a:pt x="29099" y="255"/>
                    <a:pt x="29232" y="321"/>
                    <a:pt x="29380" y="455"/>
                  </a:cubicBezTo>
                  <a:cubicBezTo>
                    <a:pt x="29339" y="469"/>
                    <a:pt x="29312" y="482"/>
                    <a:pt x="29273" y="482"/>
                  </a:cubicBezTo>
                  <a:cubicBezTo>
                    <a:pt x="31423" y="496"/>
                    <a:pt x="33548" y="576"/>
                    <a:pt x="35645" y="829"/>
                  </a:cubicBezTo>
                  <a:cubicBezTo>
                    <a:pt x="35846" y="843"/>
                    <a:pt x="35953" y="989"/>
                    <a:pt x="35953" y="1137"/>
                  </a:cubicBezTo>
                  <a:cubicBezTo>
                    <a:pt x="35953" y="1270"/>
                    <a:pt x="35846" y="1417"/>
                    <a:pt x="35645" y="1444"/>
                  </a:cubicBezTo>
                  <a:cubicBezTo>
                    <a:pt x="33468" y="1698"/>
                    <a:pt x="31236" y="1778"/>
                    <a:pt x="28992" y="1778"/>
                  </a:cubicBezTo>
                  <a:cubicBezTo>
                    <a:pt x="27269" y="1778"/>
                    <a:pt x="25559" y="1737"/>
                    <a:pt x="23849" y="1684"/>
                  </a:cubicBezTo>
                  <a:cubicBezTo>
                    <a:pt x="22700" y="1657"/>
                    <a:pt x="21564" y="1631"/>
                    <a:pt x="20428" y="1631"/>
                  </a:cubicBezTo>
                  <a:lnTo>
                    <a:pt x="20161" y="1631"/>
                  </a:lnTo>
                  <a:cubicBezTo>
                    <a:pt x="17516" y="1618"/>
                    <a:pt x="14884" y="1591"/>
                    <a:pt x="12238" y="1538"/>
                  </a:cubicBezTo>
                  <a:cubicBezTo>
                    <a:pt x="9954" y="1484"/>
                    <a:pt x="7603" y="1577"/>
                    <a:pt x="5332" y="1230"/>
                  </a:cubicBezTo>
                  <a:cubicBezTo>
                    <a:pt x="5278" y="1230"/>
                    <a:pt x="5251" y="1176"/>
                    <a:pt x="5251" y="1137"/>
                  </a:cubicBezTo>
                  <a:cubicBezTo>
                    <a:pt x="5251" y="1083"/>
                    <a:pt x="5278" y="1030"/>
                    <a:pt x="5332" y="1030"/>
                  </a:cubicBezTo>
                  <a:cubicBezTo>
                    <a:pt x="5919" y="936"/>
                    <a:pt x="6507" y="882"/>
                    <a:pt x="7108" y="843"/>
                  </a:cubicBezTo>
                  <a:cubicBezTo>
                    <a:pt x="6908" y="709"/>
                    <a:pt x="6761" y="522"/>
                    <a:pt x="6614" y="321"/>
                  </a:cubicBezTo>
                  <a:cubicBezTo>
                    <a:pt x="6641" y="308"/>
                    <a:pt x="6680" y="308"/>
                    <a:pt x="6721" y="308"/>
                  </a:cubicBezTo>
                  <a:cubicBezTo>
                    <a:pt x="6962" y="308"/>
                    <a:pt x="7175" y="482"/>
                    <a:pt x="7282" y="829"/>
                  </a:cubicBezTo>
                  <a:cubicBezTo>
                    <a:pt x="7549" y="816"/>
                    <a:pt x="7829" y="802"/>
                    <a:pt x="8097" y="789"/>
                  </a:cubicBezTo>
                  <a:cubicBezTo>
                    <a:pt x="7923" y="615"/>
                    <a:pt x="7790" y="469"/>
                    <a:pt x="7642" y="335"/>
                  </a:cubicBezTo>
                  <a:cubicBezTo>
                    <a:pt x="7669" y="308"/>
                    <a:pt x="7696" y="295"/>
                    <a:pt x="7723" y="268"/>
                  </a:cubicBezTo>
                  <a:cubicBezTo>
                    <a:pt x="8057" y="348"/>
                    <a:pt x="8137" y="442"/>
                    <a:pt x="8150" y="789"/>
                  </a:cubicBezTo>
                  <a:cubicBezTo>
                    <a:pt x="8391" y="776"/>
                    <a:pt x="8645" y="763"/>
                    <a:pt x="8885" y="763"/>
                  </a:cubicBezTo>
                  <a:cubicBezTo>
                    <a:pt x="8791" y="642"/>
                    <a:pt x="8698" y="482"/>
                    <a:pt x="8631" y="295"/>
                  </a:cubicBezTo>
                  <a:lnTo>
                    <a:pt x="8631" y="295"/>
                  </a:lnTo>
                  <a:cubicBezTo>
                    <a:pt x="8912" y="389"/>
                    <a:pt x="9085" y="576"/>
                    <a:pt x="9272" y="763"/>
                  </a:cubicBezTo>
                  <a:cubicBezTo>
                    <a:pt x="10382" y="736"/>
                    <a:pt x="11490" y="749"/>
                    <a:pt x="12586" y="722"/>
                  </a:cubicBezTo>
                  <a:cubicBezTo>
                    <a:pt x="15111" y="669"/>
                    <a:pt x="17636" y="656"/>
                    <a:pt x="20161" y="642"/>
                  </a:cubicBezTo>
                  <a:cubicBezTo>
                    <a:pt x="22994" y="615"/>
                    <a:pt x="25892" y="496"/>
                    <a:pt x="28792" y="482"/>
                  </a:cubicBezTo>
                  <a:cubicBezTo>
                    <a:pt x="28725" y="469"/>
                    <a:pt x="28658" y="442"/>
                    <a:pt x="28605" y="389"/>
                  </a:cubicBezTo>
                  <a:cubicBezTo>
                    <a:pt x="28738" y="308"/>
                    <a:pt x="28858" y="255"/>
                    <a:pt x="28965" y="255"/>
                  </a:cubicBezTo>
                  <a:close/>
                  <a:moveTo>
                    <a:pt x="133829" y="3381"/>
                  </a:moveTo>
                  <a:lnTo>
                    <a:pt x="133829" y="3381"/>
                  </a:lnTo>
                  <a:cubicBezTo>
                    <a:pt x="133414" y="3421"/>
                    <a:pt x="133214" y="3622"/>
                    <a:pt x="133067" y="3916"/>
                  </a:cubicBezTo>
                  <a:cubicBezTo>
                    <a:pt x="133401" y="3902"/>
                    <a:pt x="133601" y="3702"/>
                    <a:pt x="133829" y="3381"/>
                  </a:cubicBezTo>
                  <a:close/>
                  <a:moveTo>
                    <a:pt x="132706" y="3408"/>
                  </a:moveTo>
                  <a:cubicBezTo>
                    <a:pt x="132505" y="3595"/>
                    <a:pt x="132345" y="3729"/>
                    <a:pt x="132185" y="3875"/>
                  </a:cubicBezTo>
                  <a:lnTo>
                    <a:pt x="132225" y="3955"/>
                  </a:lnTo>
                  <a:lnTo>
                    <a:pt x="132252" y="3955"/>
                  </a:lnTo>
                  <a:cubicBezTo>
                    <a:pt x="132546" y="3955"/>
                    <a:pt x="132706" y="3795"/>
                    <a:pt x="132706" y="3408"/>
                  </a:cubicBezTo>
                  <a:close/>
                  <a:moveTo>
                    <a:pt x="135485" y="3421"/>
                  </a:moveTo>
                  <a:lnTo>
                    <a:pt x="135485" y="3421"/>
                  </a:lnTo>
                  <a:cubicBezTo>
                    <a:pt x="135151" y="3501"/>
                    <a:pt x="134910" y="3675"/>
                    <a:pt x="134777" y="3982"/>
                  </a:cubicBezTo>
                  <a:cubicBezTo>
                    <a:pt x="135138" y="3955"/>
                    <a:pt x="135338" y="3729"/>
                    <a:pt x="135485" y="3421"/>
                  </a:cubicBezTo>
                  <a:close/>
                  <a:moveTo>
                    <a:pt x="134604" y="3394"/>
                  </a:moveTo>
                  <a:lnTo>
                    <a:pt x="134604" y="3394"/>
                  </a:lnTo>
                  <a:cubicBezTo>
                    <a:pt x="134203" y="3488"/>
                    <a:pt x="133962" y="3715"/>
                    <a:pt x="133841" y="4062"/>
                  </a:cubicBezTo>
                  <a:cubicBezTo>
                    <a:pt x="134216" y="3902"/>
                    <a:pt x="134443" y="3688"/>
                    <a:pt x="134604" y="3394"/>
                  </a:cubicBezTo>
                  <a:close/>
                  <a:moveTo>
                    <a:pt x="76874" y="3875"/>
                  </a:moveTo>
                  <a:cubicBezTo>
                    <a:pt x="76434" y="3875"/>
                    <a:pt x="75992" y="3889"/>
                    <a:pt x="75552" y="3889"/>
                  </a:cubicBezTo>
                  <a:cubicBezTo>
                    <a:pt x="75511" y="3889"/>
                    <a:pt x="75472" y="3942"/>
                    <a:pt x="75418" y="3982"/>
                  </a:cubicBezTo>
                  <a:cubicBezTo>
                    <a:pt x="75579" y="4062"/>
                    <a:pt x="76019" y="4103"/>
                    <a:pt x="76447" y="4103"/>
                  </a:cubicBezTo>
                  <a:cubicBezTo>
                    <a:pt x="76928" y="4103"/>
                    <a:pt x="77422" y="4049"/>
                    <a:pt x="77583" y="3955"/>
                  </a:cubicBezTo>
                  <a:cubicBezTo>
                    <a:pt x="77489" y="3929"/>
                    <a:pt x="77409" y="3875"/>
                    <a:pt x="77328" y="3875"/>
                  </a:cubicBezTo>
                  <a:close/>
                  <a:moveTo>
                    <a:pt x="79386" y="3916"/>
                  </a:moveTo>
                  <a:cubicBezTo>
                    <a:pt x="79065" y="3916"/>
                    <a:pt x="78745" y="3955"/>
                    <a:pt x="78611" y="4035"/>
                  </a:cubicBezTo>
                  <a:cubicBezTo>
                    <a:pt x="78745" y="4116"/>
                    <a:pt x="79079" y="4169"/>
                    <a:pt x="79439" y="4169"/>
                  </a:cubicBezTo>
                  <a:cubicBezTo>
                    <a:pt x="79733" y="4169"/>
                    <a:pt x="80041" y="4129"/>
                    <a:pt x="80255" y="4062"/>
                  </a:cubicBezTo>
                  <a:cubicBezTo>
                    <a:pt x="80094" y="3955"/>
                    <a:pt x="79733" y="3916"/>
                    <a:pt x="79386" y="3916"/>
                  </a:cubicBezTo>
                  <a:close/>
                  <a:moveTo>
                    <a:pt x="3969" y="1"/>
                  </a:moveTo>
                  <a:lnTo>
                    <a:pt x="3969" y="4504"/>
                  </a:lnTo>
                  <a:cubicBezTo>
                    <a:pt x="3969" y="4504"/>
                    <a:pt x="3996" y="4516"/>
                    <a:pt x="4035" y="4516"/>
                  </a:cubicBezTo>
                  <a:lnTo>
                    <a:pt x="4156" y="4516"/>
                  </a:lnTo>
                  <a:cubicBezTo>
                    <a:pt x="4209" y="4516"/>
                    <a:pt x="4276" y="4516"/>
                    <a:pt x="4356" y="4530"/>
                  </a:cubicBezTo>
                  <a:lnTo>
                    <a:pt x="5104" y="4530"/>
                  </a:lnTo>
                  <a:cubicBezTo>
                    <a:pt x="5318" y="4543"/>
                    <a:pt x="5545" y="4543"/>
                    <a:pt x="5799" y="4543"/>
                  </a:cubicBezTo>
                  <a:lnTo>
                    <a:pt x="6294" y="4543"/>
                  </a:lnTo>
                  <a:cubicBezTo>
                    <a:pt x="6507" y="4543"/>
                    <a:pt x="6748" y="4557"/>
                    <a:pt x="6988" y="4557"/>
                  </a:cubicBezTo>
                  <a:lnTo>
                    <a:pt x="8818" y="4557"/>
                  </a:lnTo>
                  <a:cubicBezTo>
                    <a:pt x="8966" y="4570"/>
                    <a:pt x="9112" y="4570"/>
                    <a:pt x="9259" y="4570"/>
                  </a:cubicBezTo>
                  <a:lnTo>
                    <a:pt x="12252" y="4570"/>
                  </a:lnTo>
                  <a:cubicBezTo>
                    <a:pt x="12867" y="4570"/>
                    <a:pt x="13494" y="4570"/>
                    <a:pt x="14149" y="4584"/>
                  </a:cubicBezTo>
                  <a:lnTo>
                    <a:pt x="29166" y="4584"/>
                  </a:lnTo>
                  <a:cubicBezTo>
                    <a:pt x="29406" y="4570"/>
                    <a:pt x="29647" y="4570"/>
                    <a:pt x="29887" y="4570"/>
                  </a:cubicBezTo>
                  <a:lnTo>
                    <a:pt x="33320" y="4570"/>
                  </a:lnTo>
                  <a:cubicBezTo>
                    <a:pt x="33468" y="4570"/>
                    <a:pt x="33601" y="4570"/>
                    <a:pt x="33748" y="4557"/>
                  </a:cubicBezTo>
                  <a:lnTo>
                    <a:pt x="35579" y="4557"/>
                  </a:lnTo>
                  <a:cubicBezTo>
                    <a:pt x="35698" y="4557"/>
                    <a:pt x="35832" y="4557"/>
                    <a:pt x="35953" y="4543"/>
                  </a:cubicBezTo>
                  <a:lnTo>
                    <a:pt x="37168" y="4543"/>
                  </a:lnTo>
                  <a:cubicBezTo>
                    <a:pt x="37222" y="4543"/>
                    <a:pt x="37275" y="4530"/>
                    <a:pt x="37328" y="4530"/>
                  </a:cubicBezTo>
                  <a:lnTo>
                    <a:pt x="38023" y="4530"/>
                  </a:lnTo>
                  <a:cubicBezTo>
                    <a:pt x="38077" y="4530"/>
                    <a:pt x="38117" y="4516"/>
                    <a:pt x="38144" y="4516"/>
                  </a:cubicBezTo>
                  <a:lnTo>
                    <a:pt x="38251" y="4516"/>
                  </a:lnTo>
                  <a:lnTo>
                    <a:pt x="38251" y="4584"/>
                  </a:lnTo>
                  <a:lnTo>
                    <a:pt x="38678" y="4584"/>
                  </a:lnTo>
                  <a:lnTo>
                    <a:pt x="38678" y="4557"/>
                  </a:lnTo>
                  <a:cubicBezTo>
                    <a:pt x="38678" y="4543"/>
                    <a:pt x="38691" y="4516"/>
                    <a:pt x="38705" y="4504"/>
                  </a:cubicBezTo>
                  <a:cubicBezTo>
                    <a:pt x="38705" y="4504"/>
                    <a:pt x="38691" y="4490"/>
                    <a:pt x="38691" y="4477"/>
                  </a:cubicBezTo>
                  <a:cubicBezTo>
                    <a:pt x="38691" y="4477"/>
                    <a:pt x="38691" y="4463"/>
                    <a:pt x="38705" y="4463"/>
                  </a:cubicBezTo>
                  <a:cubicBezTo>
                    <a:pt x="38718" y="4450"/>
                    <a:pt x="38732" y="4450"/>
                    <a:pt x="38732" y="4436"/>
                  </a:cubicBezTo>
                  <a:lnTo>
                    <a:pt x="38705" y="4436"/>
                  </a:lnTo>
                  <a:cubicBezTo>
                    <a:pt x="38652" y="4436"/>
                    <a:pt x="38625" y="4409"/>
                    <a:pt x="38625" y="4370"/>
                  </a:cubicBezTo>
                  <a:cubicBezTo>
                    <a:pt x="38625" y="4329"/>
                    <a:pt x="38652" y="4290"/>
                    <a:pt x="38705" y="4276"/>
                  </a:cubicBezTo>
                  <a:lnTo>
                    <a:pt x="38771" y="4276"/>
                  </a:lnTo>
                  <a:lnTo>
                    <a:pt x="38771" y="4543"/>
                  </a:lnTo>
                  <a:lnTo>
                    <a:pt x="58090" y="4543"/>
                  </a:lnTo>
                  <a:lnTo>
                    <a:pt x="58090" y="4463"/>
                  </a:lnTo>
                  <a:cubicBezTo>
                    <a:pt x="58090" y="4463"/>
                    <a:pt x="58090" y="4450"/>
                    <a:pt x="58077" y="4436"/>
                  </a:cubicBezTo>
                  <a:cubicBezTo>
                    <a:pt x="58090" y="4436"/>
                    <a:pt x="58090" y="4423"/>
                    <a:pt x="58090" y="4409"/>
                  </a:cubicBezTo>
                  <a:lnTo>
                    <a:pt x="58090" y="4463"/>
                  </a:lnTo>
                  <a:cubicBezTo>
                    <a:pt x="58117" y="4490"/>
                    <a:pt x="58131" y="4530"/>
                    <a:pt x="58131" y="4557"/>
                  </a:cubicBezTo>
                  <a:lnTo>
                    <a:pt x="58131" y="4584"/>
                  </a:lnTo>
                  <a:lnTo>
                    <a:pt x="59960" y="4584"/>
                  </a:lnTo>
                  <a:lnTo>
                    <a:pt x="59960" y="4530"/>
                  </a:lnTo>
                  <a:lnTo>
                    <a:pt x="59960" y="870"/>
                  </a:lnTo>
                  <a:cubicBezTo>
                    <a:pt x="59773" y="909"/>
                    <a:pt x="59600" y="963"/>
                    <a:pt x="59440" y="1016"/>
                  </a:cubicBezTo>
                  <a:lnTo>
                    <a:pt x="59440" y="1030"/>
                  </a:lnTo>
                  <a:cubicBezTo>
                    <a:pt x="59360" y="1043"/>
                    <a:pt x="59292" y="1057"/>
                    <a:pt x="59239" y="1057"/>
                  </a:cubicBezTo>
                  <a:cubicBezTo>
                    <a:pt x="58959" y="1057"/>
                    <a:pt x="58825" y="789"/>
                    <a:pt x="58825" y="535"/>
                  </a:cubicBezTo>
                  <a:lnTo>
                    <a:pt x="58825" y="522"/>
                  </a:lnTo>
                  <a:cubicBezTo>
                    <a:pt x="58825" y="282"/>
                    <a:pt x="58945" y="41"/>
                    <a:pt x="59173" y="1"/>
                  </a:cubicBezTo>
                  <a:close/>
                  <a:moveTo>
                    <a:pt x="141670" y="15"/>
                  </a:moveTo>
                  <a:cubicBezTo>
                    <a:pt x="141738" y="1190"/>
                    <a:pt x="141751" y="4329"/>
                    <a:pt x="141670" y="4864"/>
                  </a:cubicBezTo>
                  <a:lnTo>
                    <a:pt x="0" y="4864"/>
                  </a:lnTo>
                  <a:lnTo>
                    <a:pt x="0" y="5305"/>
                  </a:lnTo>
                  <a:lnTo>
                    <a:pt x="142365" y="5305"/>
                  </a:lnTo>
                  <a:cubicBezTo>
                    <a:pt x="142472" y="4677"/>
                    <a:pt x="142433" y="375"/>
                    <a:pt x="142326" y="27"/>
                  </a:cubicBezTo>
                  <a:cubicBezTo>
                    <a:pt x="142232" y="15"/>
                    <a:pt x="142125" y="15"/>
                    <a:pt x="142032" y="15"/>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6"/>
            <p:cNvSpPr/>
            <p:nvPr/>
          </p:nvSpPr>
          <p:spPr>
            <a:xfrm>
              <a:off x="8083049" y="326043"/>
              <a:ext cx="557041" cy="9670"/>
            </a:xfrm>
            <a:custGeom>
              <a:avLst/>
              <a:gdLst/>
              <a:ahLst/>
              <a:cxnLst/>
              <a:rect l="l" t="t" r="r" b="b"/>
              <a:pathLst>
                <a:path w="17743" h="308" extrusionOk="0">
                  <a:moveTo>
                    <a:pt x="17369" y="1"/>
                  </a:moveTo>
                  <a:cubicBezTo>
                    <a:pt x="17288" y="1"/>
                    <a:pt x="17208" y="14"/>
                    <a:pt x="17141" y="14"/>
                  </a:cubicBezTo>
                  <a:lnTo>
                    <a:pt x="882" y="14"/>
                  </a:lnTo>
                  <a:cubicBezTo>
                    <a:pt x="695" y="14"/>
                    <a:pt x="508" y="28"/>
                    <a:pt x="321" y="40"/>
                  </a:cubicBezTo>
                  <a:cubicBezTo>
                    <a:pt x="227" y="54"/>
                    <a:pt x="147" y="108"/>
                    <a:pt x="0" y="147"/>
                  </a:cubicBezTo>
                  <a:cubicBezTo>
                    <a:pt x="214" y="281"/>
                    <a:pt x="428" y="308"/>
                    <a:pt x="615" y="308"/>
                  </a:cubicBezTo>
                  <a:lnTo>
                    <a:pt x="17342" y="308"/>
                  </a:lnTo>
                  <a:cubicBezTo>
                    <a:pt x="17408" y="308"/>
                    <a:pt x="17475" y="308"/>
                    <a:pt x="17542" y="295"/>
                  </a:cubicBezTo>
                  <a:cubicBezTo>
                    <a:pt x="17609" y="281"/>
                    <a:pt x="17662" y="201"/>
                    <a:pt x="17743" y="147"/>
                  </a:cubicBezTo>
                  <a:cubicBezTo>
                    <a:pt x="17622" y="28"/>
                    <a:pt x="17488" y="1"/>
                    <a:pt x="17369"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6"/>
            <p:cNvSpPr/>
            <p:nvPr/>
          </p:nvSpPr>
          <p:spPr>
            <a:xfrm>
              <a:off x="4256977" y="327299"/>
              <a:ext cx="326728" cy="8414"/>
            </a:xfrm>
            <a:custGeom>
              <a:avLst/>
              <a:gdLst/>
              <a:ahLst/>
              <a:cxnLst/>
              <a:rect l="l" t="t" r="r" b="b"/>
              <a:pathLst>
                <a:path w="10407" h="268" extrusionOk="0">
                  <a:moveTo>
                    <a:pt x="227" y="0"/>
                  </a:moveTo>
                  <a:cubicBezTo>
                    <a:pt x="160" y="0"/>
                    <a:pt x="107" y="41"/>
                    <a:pt x="0" y="81"/>
                  </a:cubicBezTo>
                  <a:cubicBezTo>
                    <a:pt x="107" y="241"/>
                    <a:pt x="214" y="268"/>
                    <a:pt x="334" y="268"/>
                  </a:cubicBezTo>
                  <a:lnTo>
                    <a:pt x="428" y="268"/>
                  </a:lnTo>
                  <a:cubicBezTo>
                    <a:pt x="454" y="268"/>
                    <a:pt x="481" y="255"/>
                    <a:pt x="521" y="255"/>
                  </a:cubicBezTo>
                  <a:cubicBezTo>
                    <a:pt x="2150" y="268"/>
                    <a:pt x="3794" y="268"/>
                    <a:pt x="5424" y="268"/>
                  </a:cubicBezTo>
                  <a:lnTo>
                    <a:pt x="8684" y="268"/>
                  </a:lnTo>
                  <a:cubicBezTo>
                    <a:pt x="9071" y="268"/>
                    <a:pt x="9459" y="268"/>
                    <a:pt x="9846" y="255"/>
                  </a:cubicBezTo>
                  <a:cubicBezTo>
                    <a:pt x="10006" y="255"/>
                    <a:pt x="10167" y="214"/>
                    <a:pt x="10407" y="175"/>
                  </a:cubicBezTo>
                  <a:cubicBezTo>
                    <a:pt x="10287" y="81"/>
                    <a:pt x="10247" y="14"/>
                    <a:pt x="10193" y="14"/>
                  </a:cubicBezTo>
                  <a:cubicBezTo>
                    <a:pt x="6880" y="0"/>
                    <a:pt x="3554" y="0"/>
                    <a:pt x="227"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6"/>
            <p:cNvSpPr/>
            <p:nvPr/>
          </p:nvSpPr>
          <p:spPr>
            <a:xfrm>
              <a:off x="7902686" y="328555"/>
              <a:ext cx="116193" cy="8445"/>
            </a:xfrm>
            <a:custGeom>
              <a:avLst/>
              <a:gdLst/>
              <a:ahLst/>
              <a:cxnLst/>
              <a:rect l="l" t="t" r="r" b="b"/>
              <a:pathLst>
                <a:path w="3701" h="269" extrusionOk="0">
                  <a:moveTo>
                    <a:pt x="295" y="1"/>
                  </a:moveTo>
                  <a:cubicBezTo>
                    <a:pt x="174" y="1"/>
                    <a:pt x="67" y="14"/>
                    <a:pt x="1" y="147"/>
                  </a:cubicBezTo>
                  <a:cubicBezTo>
                    <a:pt x="214" y="228"/>
                    <a:pt x="1243" y="268"/>
                    <a:pt x="2205" y="268"/>
                  </a:cubicBezTo>
                  <a:cubicBezTo>
                    <a:pt x="2659" y="268"/>
                    <a:pt x="3100" y="268"/>
                    <a:pt x="3448" y="241"/>
                  </a:cubicBezTo>
                  <a:cubicBezTo>
                    <a:pt x="3528" y="228"/>
                    <a:pt x="3621" y="188"/>
                    <a:pt x="3701" y="174"/>
                  </a:cubicBezTo>
                  <a:lnTo>
                    <a:pt x="3701" y="41"/>
                  </a:lnTo>
                  <a:cubicBezTo>
                    <a:pt x="3554" y="28"/>
                    <a:pt x="3421" y="1"/>
                    <a:pt x="3287"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6"/>
            <p:cNvSpPr/>
            <p:nvPr/>
          </p:nvSpPr>
          <p:spPr>
            <a:xfrm>
              <a:off x="4168884" y="325227"/>
              <a:ext cx="56637" cy="10486"/>
            </a:xfrm>
            <a:custGeom>
              <a:avLst/>
              <a:gdLst/>
              <a:ahLst/>
              <a:cxnLst/>
              <a:rect l="l" t="t" r="r" b="b"/>
              <a:pathLst>
                <a:path w="1804" h="334" extrusionOk="0">
                  <a:moveTo>
                    <a:pt x="348" y="0"/>
                  </a:moveTo>
                  <a:cubicBezTo>
                    <a:pt x="227" y="0"/>
                    <a:pt x="107" y="40"/>
                    <a:pt x="0" y="173"/>
                  </a:cubicBezTo>
                  <a:cubicBezTo>
                    <a:pt x="187" y="280"/>
                    <a:pt x="562" y="334"/>
                    <a:pt x="989" y="334"/>
                  </a:cubicBezTo>
                  <a:cubicBezTo>
                    <a:pt x="1176" y="334"/>
                    <a:pt x="1363" y="321"/>
                    <a:pt x="1563" y="294"/>
                  </a:cubicBezTo>
                  <a:cubicBezTo>
                    <a:pt x="1643" y="294"/>
                    <a:pt x="1723" y="227"/>
                    <a:pt x="1804" y="200"/>
                  </a:cubicBezTo>
                  <a:cubicBezTo>
                    <a:pt x="1804" y="160"/>
                    <a:pt x="1791" y="134"/>
                    <a:pt x="1791" y="93"/>
                  </a:cubicBezTo>
                  <a:cubicBezTo>
                    <a:pt x="1604" y="27"/>
                    <a:pt x="1417" y="0"/>
                    <a:pt x="1216" y="0"/>
                  </a:cubicBezTo>
                  <a:cubicBezTo>
                    <a:pt x="1123" y="0"/>
                    <a:pt x="1029" y="13"/>
                    <a:pt x="936" y="13"/>
                  </a:cubicBezTo>
                  <a:cubicBezTo>
                    <a:pt x="842" y="13"/>
                    <a:pt x="749" y="27"/>
                    <a:pt x="655" y="27"/>
                  </a:cubicBezTo>
                  <a:cubicBezTo>
                    <a:pt x="615" y="27"/>
                    <a:pt x="574" y="13"/>
                    <a:pt x="548" y="13"/>
                  </a:cubicBezTo>
                  <a:cubicBezTo>
                    <a:pt x="481" y="13"/>
                    <a:pt x="414" y="0"/>
                    <a:pt x="348"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6"/>
            <p:cNvSpPr/>
            <p:nvPr/>
          </p:nvSpPr>
          <p:spPr>
            <a:xfrm>
              <a:off x="6018220" y="139811"/>
              <a:ext cx="2440271" cy="146018"/>
            </a:xfrm>
            <a:custGeom>
              <a:avLst/>
              <a:gdLst/>
              <a:ahLst/>
              <a:cxnLst/>
              <a:rect l="l" t="t" r="r" b="b"/>
              <a:pathLst>
                <a:path w="77728" h="4651" extrusionOk="0">
                  <a:moveTo>
                    <a:pt x="75016" y="3501"/>
                  </a:moveTo>
                  <a:lnTo>
                    <a:pt x="75016" y="3501"/>
                  </a:lnTo>
                  <a:cubicBezTo>
                    <a:pt x="74788" y="3822"/>
                    <a:pt x="74588" y="4022"/>
                    <a:pt x="74254" y="4036"/>
                  </a:cubicBezTo>
                  <a:cubicBezTo>
                    <a:pt x="74401" y="3742"/>
                    <a:pt x="74601" y="3541"/>
                    <a:pt x="75016" y="3501"/>
                  </a:cubicBezTo>
                  <a:close/>
                  <a:moveTo>
                    <a:pt x="73893" y="3528"/>
                  </a:moveTo>
                  <a:cubicBezTo>
                    <a:pt x="73893" y="3913"/>
                    <a:pt x="73733" y="4076"/>
                    <a:pt x="73448" y="4076"/>
                  </a:cubicBezTo>
                  <a:cubicBezTo>
                    <a:pt x="73437" y="4076"/>
                    <a:pt x="73425" y="4076"/>
                    <a:pt x="73412" y="4075"/>
                  </a:cubicBezTo>
                  <a:lnTo>
                    <a:pt x="73372" y="3995"/>
                  </a:lnTo>
                  <a:cubicBezTo>
                    <a:pt x="73532" y="3849"/>
                    <a:pt x="73692" y="3715"/>
                    <a:pt x="73893" y="3528"/>
                  </a:cubicBezTo>
                  <a:close/>
                  <a:moveTo>
                    <a:pt x="76672" y="3541"/>
                  </a:moveTo>
                  <a:lnTo>
                    <a:pt x="76672" y="3541"/>
                  </a:lnTo>
                  <a:cubicBezTo>
                    <a:pt x="76525" y="3849"/>
                    <a:pt x="76325" y="4075"/>
                    <a:pt x="75964" y="4102"/>
                  </a:cubicBezTo>
                  <a:cubicBezTo>
                    <a:pt x="76097" y="3795"/>
                    <a:pt x="76338" y="3621"/>
                    <a:pt x="76672" y="3541"/>
                  </a:cubicBezTo>
                  <a:close/>
                  <a:moveTo>
                    <a:pt x="75791" y="3514"/>
                  </a:moveTo>
                  <a:cubicBezTo>
                    <a:pt x="75630" y="3808"/>
                    <a:pt x="75403" y="4022"/>
                    <a:pt x="75028" y="4182"/>
                  </a:cubicBezTo>
                  <a:cubicBezTo>
                    <a:pt x="75149" y="3835"/>
                    <a:pt x="75390" y="3608"/>
                    <a:pt x="75791" y="3514"/>
                  </a:cubicBezTo>
                  <a:close/>
                  <a:moveTo>
                    <a:pt x="18515" y="3995"/>
                  </a:moveTo>
                  <a:cubicBezTo>
                    <a:pt x="18596" y="3995"/>
                    <a:pt x="18676" y="4049"/>
                    <a:pt x="18770" y="4075"/>
                  </a:cubicBezTo>
                  <a:cubicBezTo>
                    <a:pt x="18600" y="4174"/>
                    <a:pt x="18103" y="4224"/>
                    <a:pt x="17621" y="4224"/>
                  </a:cubicBezTo>
                  <a:cubicBezTo>
                    <a:pt x="17189" y="4224"/>
                    <a:pt x="16769" y="4184"/>
                    <a:pt x="16605" y="4102"/>
                  </a:cubicBezTo>
                  <a:cubicBezTo>
                    <a:pt x="16659" y="4062"/>
                    <a:pt x="16698" y="4009"/>
                    <a:pt x="16739" y="4009"/>
                  </a:cubicBezTo>
                  <a:cubicBezTo>
                    <a:pt x="17340" y="3995"/>
                    <a:pt x="17928" y="3995"/>
                    <a:pt x="18515" y="3995"/>
                  </a:cubicBezTo>
                  <a:close/>
                  <a:moveTo>
                    <a:pt x="20559" y="4033"/>
                  </a:moveTo>
                  <a:cubicBezTo>
                    <a:pt x="20916" y="4033"/>
                    <a:pt x="21287" y="4083"/>
                    <a:pt x="21442" y="4182"/>
                  </a:cubicBezTo>
                  <a:cubicBezTo>
                    <a:pt x="21233" y="4256"/>
                    <a:pt x="20921" y="4290"/>
                    <a:pt x="20621" y="4290"/>
                  </a:cubicBezTo>
                  <a:cubicBezTo>
                    <a:pt x="20266" y="4290"/>
                    <a:pt x="19928" y="4242"/>
                    <a:pt x="19798" y="4155"/>
                  </a:cubicBezTo>
                  <a:cubicBezTo>
                    <a:pt x="19931" y="4074"/>
                    <a:pt x="20240" y="4033"/>
                    <a:pt x="20559" y="4033"/>
                  </a:cubicBezTo>
                  <a:close/>
                  <a:moveTo>
                    <a:pt x="1147" y="1"/>
                  </a:moveTo>
                  <a:lnTo>
                    <a:pt x="1147" y="295"/>
                  </a:lnTo>
                  <a:cubicBezTo>
                    <a:pt x="960" y="254"/>
                    <a:pt x="787" y="215"/>
                    <a:pt x="627" y="147"/>
                  </a:cubicBezTo>
                  <a:cubicBezTo>
                    <a:pt x="556" y="122"/>
                    <a:pt x="491" y="111"/>
                    <a:pt x="432" y="111"/>
                  </a:cubicBezTo>
                  <a:cubicBezTo>
                    <a:pt x="149" y="111"/>
                    <a:pt x="12" y="377"/>
                    <a:pt x="12" y="642"/>
                  </a:cubicBezTo>
                  <a:cubicBezTo>
                    <a:pt x="1" y="915"/>
                    <a:pt x="142" y="1179"/>
                    <a:pt x="420" y="1179"/>
                  </a:cubicBezTo>
                  <a:cubicBezTo>
                    <a:pt x="482" y="1179"/>
                    <a:pt x="551" y="1165"/>
                    <a:pt x="627" y="1136"/>
                  </a:cubicBezTo>
                  <a:cubicBezTo>
                    <a:pt x="787" y="1083"/>
                    <a:pt x="960" y="1029"/>
                    <a:pt x="1147" y="990"/>
                  </a:cubicBezTo>
                  <a:lnTo>
                    <a:pt x="1147" y="4650"/>
                  </a:lnTo>
                  <a:lnTo>
                    <a:pt x="77727" y="4650"/>
                  </a:lnTo>
                  <a:lnTo>
                    <a:pt x="77727"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6"/>
            <p:cNvSpPr/>
            <p:nvPr/>
          </p:nvSpPr>
          <p:spPr>
            <a:xfrm>
              <a:off x="4335809" y="158679"/>
              <a:ext cx="967657" cy="40751"/>
            </a:xfrm>
            <a:custGeom>
              <a:avLst/>
              <a:gdLst/>
              <a:ahLst/>
              <a:cxnLst/>
              <a:rect l="l" t="t" r="r" b="b"/>
              <a:pathLst>
                <a:path w="30822" h="1298" extrusionOk="0">
                  <a:moveTo>
                    <a:pt x="23568" y="1"/>
                  </a:moveTo>
                  <a:cubicBezTo>
                    <a:pt x="20668" y="15"/>
                    <a:pt x="17770" y="134"/>
                    <a:pt x="14937" y="161"/>
                  </a:cubicBezTo>
                  <a:cubicBezTo>
                    <a:pt x="12412" y="175"/>
                    <a:pt x="9887" y="188"/>
                    <a:pt x="7362" y="241"/>
                  </a:cubicBezTo>
                  <a:cubicBezTo>
                    <a:pt x="6266" y="268"/>
                    <a:pt x="5158" y="255"/>
                    <a:pt x="4048" y="282"/>
                  </a:cubicBezTo>
                  <a:cubicBezTo>
                    <a:pt x="4142" y="375"/>
                    <a:pt x="4249" y="469"/>
                    <a:pt x="4369" y="549"/>
                  </a:cubicBezTo>
                  <a:cubicBezTo>
                    <a:pt x="4313" y="563"/>
                    <a:pt x="4258" y="570"/>
                    <a:pt x="4205" y="570"/>
                  </a:cubicBezTo>
                  <a:cubicBezTo>
                    <a:pt x="4003" y="570"/>
                    <a:pt x="3819" y="472"/>
                    <a:pt x="3661" y="282"/>
                  </a:cubicBezTo>
                  <a:cubicBezTo>
                    <a:pt x="3421" y="282"/>
                    <a:pt x="3167" y="295"/>
                    <a:pt x="2926" y="308"/>
                  </a:cubicBezTo>
                  <a:lnTo>
                    <a:pt x="2926" y="348"/>
                  </a:lnTo>
                  <a:cubicBezTo>
                    <a:pt x="2913" y="335"/>
                    <a:pt x="2899" y="321"/>
                    <a:pt x="2873" y="308"/>
                  </a:cubicBezTo>
                  <a:cubicBezTo>
                    <a:pt x="2605" y="321"/>
                    <a:pt x="2325" y="335"/>
                    <a:pt x="2058" y="348"/>
                  </a:cubicBezTo>
                  <a:cubicBezTo>
                    <a:pt x="2071" y="375"/>
                    <a:pt x="2071" y="415"/>
                    <a:pt x="2085" y="442"/>
                  </a:cubicBezTo>
                  <a:cubicBezTo>
                    <a:pt x="2005" y="428"/>
                    <a:pt x="1937" y="401"/>
                    <a:pt x="1884" y="362"/>
                  </a:cubicBezTo>
                  <a:cubicBezTo>
                    <a:pt x="1283" y="401"/>
                    <a:pt x="695" y="455"/>
                    <a:pt x="108" y="549"/>
                  </a:cubicBezTo>
                  <a:cubicBezTo>
                    <a:pt x="1" y="562"/>
                    <a:pt x="1" y="736"/>
                    <a:pt x="108" y="749"/>
                  </a:cubicBezTo>
                  <a:cubicBezTo>
                    <a:pt x="2379" y="1096"/>
                    <a:pt x="4730" y="1003"/>
                    <a:pt x="7014" y="1057"/>
                  </a:cubicBezTo>
                  <a:cubicBezTo>
                    <a:pt x="9660" y="1110"/>
                    <a:pt x="12292" y="1137"/>
                    <a:pt x="14937" y="1150"/>
                  </a:cubicBezTo>
                  <a:cubicBezTo>
                    <a:pt x="17844" y="1165"/>
                    <a:pt x="20820" y="1297"/>
                    <a:pt x="23779" y="1297"/>
                  </a:cubicBezTo>
                  <a:cubicBezTo>
                    <a:pt x="26015" y="1297"/>
                    <a:pt x="28242" y="1222"/>
                    <a:pt x="30421" y="963"/>
                  </a:cubicBezTo>
                  <a:cubicBezTo>
                    <a:pt x="30822" y="909"/>
                    <a:pt x="30822" y="389"/>
                    <a:pt x="30421" y="348"/>
                  </a:cubicBezTo>
                  <a:cubicBezTo>
                    <a:pt x="28324" y="95"/>
                    <a:pt x="26199" y="15"/>
                    <a:pt x="24049" y="1"/>
                  </a:cubicBezTo>
                  <a:cubicBezTo>
                    <a:pt x="23962" y="27"/>
                    <a:pt x="23878" y="41"/>
                    <a:pt x="23798" y="41"/>
                  </a:cubicBezTo>
                  <a:cubicBezTo>
                    <a:pt x="23718" y="41"/>
                    <a:pt x="23641" y="27"/>
                    <a:pt x="23568"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6"/>
            <p:cNvSpPr/>
            <p:nvPr/>
          </p:nvSpPr>
          <p:spPr>
            <a:xfrm>
              <a:off x="5582367" y="139183"/>
              <a:ext cx="413158" cy="144511"/>
            </a:xfrm>
            <a:custGeom>
              <a:avLst/>
              <a:gdLst/>
              <a:ahLst/>
              <a:cxnLst/>
              <a:rect l="l" t="t" r="r" b="b"/>
              <a:pathLst>
                <a:path w="13160" h="4603" extrusionOk="0">
                  <a:moveTo>
                    <a:pt x="5560" y="1"/>
                  </a:moveTo>
                  <a:cubicBezTo>
                    <a:pt x="3718" y="1"/>
                    <a:pt x="1771" y="8"/>
                    <a:pt x="1" y="21"/>
                  </a:cubicBezTo>
                  <a:lnTo>
                    <a:pt x="10488" y="21"/>
                  </a:lnTo>
                  <a:cubicBezTo>
                    <a:pt x="9139" y="8"/>
                    <a:pt x="7402" y="1"/>
                    <a:pt x="5560" y="1"/>
                  </a:cubicBezTo>
                  <a:close/>
                  <a:moveTo>
                    <a:pt x="13160" y="4549"/>
                  </a:moveTo>
                  <a:cubicBezTo>
                    <a:pt x="13160" y="4563"/>
                    <a:pt x="13160" y="4576"/>
                    <a:pt x="13147" y="4576"/>
                  </a:cubicBezTo>
                  <a:cubicBezTo>
                    <a:pt x="13160" y="4590"/>
                    <a:pt x="13160" y="4603"/>
                    <a:pt x="13160" y="4603"/>
                  </a:cubicBezTo>
                  <a:lnTo>
                    <a:pt x="13160" y="4549"/>
                  </a:ln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6"/>
            <p:cNvSpPr/>
            <p:nvPr/>
          </p:nvSpPr>
          <p:spPr>
            <a:xfrm>
              <a:off x="8469329" y="138241"/>
              <a:ext cx="140964" cy="148561"/>
            </a:xfrm>
            <a:custGeom>
              <a:avLst/>
              <a:gdLst/>
              <a:ahLst/>
              <a:cxnLst/>
              <a:rect l="l" t="t" r="r" b="b"/>
              <a:pathLst>
                <a:path w="4490" h="4732" extrusionOk="0">
                  <a:moveTo>
                    <a:pt x="2085" y="1106"/>
                  </a:moveTo>
                  <a:cubicBezTo>
                    <a:pt x="2152" y="1186"/>
                    <a:pt x="2218" y="1227"/>
                    <a:pt x="2259" y="1307"/>
                  </a:cubicBezTo>
                  <a:cubicBezTo>
                    <a:pt x="2459" y="1614"/>
                    <a:pt x="2633" y="1921"/>
                    <a:pt x="2833" y="2228"/>
                  </a:cubicBezTo>
                  <a:cubicBezTo>
                    <a:pt x="2966" y="2442"/>
                    <a:pt x="3020" y="2670"/>
                    <a:pt x="2886" y="2883"/>
                  </a:cubicBezTo>
                  <a:cubicBezTo>
                    <a:pt x="2646" y="3270"/>
                    <a:pt x="2393" y="3631"/>
                    <a:pt x="2125" y="3992"/>
                  </a:cubicBezTo>
                  <a:cubicBezTo>
                    <a:pt x="2085" y="4045"/>
                    <a:pt x="1965" y="4045"/>
                    <a:pt x="1871" y="4059"/>
                  </a:cubicBezTo>
                  <a:cubicBezTo>
                    <a:pt x="1885" y="3965"/>
                    <a:pt x="1858" y="3858"/>
                    <a:pt x="1898" y="3792"/>
                  </a:cubicBezTo>
                  <a:cubicBezTo>
                    <a:pt x="2058" y="3537"/>
                    <a:pt x="2218" y="3311"/>
                    <a:pt x="2405" y="3070"/>
                  </a:cubicBezTo>
                  <a:cubicBezTo>
                    <a:pt x="2633" y="2776"/>
                    <a:pt x="2673" y="2495"/>
                    <a:pt x="2419" y="2175"/>
                  </a:cubicBezTo>
                  <a:cubicBezTo>
                    <a:pt x="2259" y="1988"/>
                    <a:pt x="2152" y="1761"/>
                    <a:pt x="2031" y="1533"/>
                  </a:cubicBezTo>
                  <a:cubicBezTo>
                    <a:pt x="1965" y="1414"/>
                    <a:pt x="1898" y="1280"/>
                    <a:pt x="2085" y="1106"/>
                  </a:cubicBezTo>
                  <a:close/>
                  <a:moveTo>
                    <a:pt x="2372" y="0"/>
                  </a:moveTo>
                  <a:cubicBezTo>
                    <a:pt x="1281" y="0"/>
                    <a:pt x="158" y="27"/>
                    <a:pt x="1" y="78"/>
                  </a:cubicBezTo>
                  <a:lnTo>
                    <a:pt x="1" y="4674"/>
                  </a:lnTo>
                  <a:cubicBezTo>
                    <a:pt x="225" y="4713"/>
                    <a:pt x="1025" y="4731"/>
                    <a:pt x="1891" y="4731"/>
                  </a:cubicBezTo>
                  <a:cubicBezTo>
                    <a:pt x="3042" y="4731"/>
                    <a:pt x="4307" y="4700"/>
                    <a:pt x="4490" y="4647"/>
                  </a:cubicBezTo>
                  <a:lnTo>
                    <a:pt x="4490" y="64"/>
                  </a:lnTo>
                  <a:cubicBezTo>
                    <a:pt x="4241" y="21"/>
                    <a:pt x="3319" y="0"/>
                    <a:pt x="2372" y="0"/>
                  </a:cubicBez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6"/>
            <p:cNvSpPr/>
            <p:nvPr/>
          </p:nvSpPr>
          <p:spPr>
            <a:xfrm>
              <a:off x="4159214" y="138398"/>
              <a:ext cx="125863" cy="148906"/>
            </a:xfrm>
            <a:custGeom>
              <a:avLst/>
              <a:gdLst/>
              <a:ahLst/>
              <a:cxnLst/>
              <a:rect l="l" t="t" r="r" b="b"/>
              <a:pathLst>
                <a:path w="4009" h="4743" extrusionOk="0">
                  <a:moveTo>
                    <a:pt x="2446" y="1047"/>
                  </a:moveTo>
                  <a:lnTo>
                    <a:pt x="2446" y="1047"/>
                  </a:lnTo>
                  <a:cubicBezTo>
                    <a:pt x="2393" y="1234"/>
                    <a:pt x="2379" y="1341"/>
                    <a:pt x="2325" y="1422"/>
                  </a:cubicBezTo>
                  <a:cubicBezTo>
                    <a:pt x="2192" y="1635"/>
                    <a:pt x="2045" y="1836"/>
                    <a:pt x="1885" y="2023"/>
                  </a:cubicBezTo>
                  <a:cubicBezTo>
                    <a:pt x="1684" y="2290"/>
                    <a:pt x="1671" y="2558"/>
                    <a:pt x="1831" y="2838"/>
                  </a:cubicBezTo>
                  <a:cubicBezTo>
                    <a:pt x="1924" y="3012"/>
                    <a:pt x="2045" y="3185"/>
                    <a:pt x="2138" y="3359"/>
                  </a:cubicBezTo>
                  <a:cubicBezTo>
                    <a:pt x="2206" y="3479"/>
                    <a:pt x="2299" y="3586"/>
                    <a:pt x="2072" y="3773"/>
                  </a:cubicBezTo>
                  <a:cubicBezTo>
                    <a:pt x="1698" y="3372"/>
                    <a:pt x="1431" y="2945"/>
                    <a:pt x="1390" y="2397"/>
                  </a:cubicBezTo>
                  <a:cubicBezTo>
                    <a:pt x="1377" y="2303"/>
                    <a:pt x="1431" y="2170"/>
                    <a:pt x="1497" y="2077"/>
                  </a:cubicBezTo>
                  <a:cubicBezTo>
                    <a:pt x="1698" y="1783"/>
                    <a:pt x="1912" y="1489"/>
                    <a:pt x="2138" y="1208"/>
                  </a:cubicBezTo>
                  <a:cubicBezTo>
                    <a:pt x="2179" y="1141"/>
                    <a:pt x="2272" y="1128"/>
                    <a:pt x="2446" y="1047"/>
                  </a:cubicBezTo>
                  <a:close/>
                  <a:moveTo>
                    <a:pt x="647" y="0"/>
                  </a:moveTo>
                  <a:cubicBezTo>
                    <a:pt x="433" y="0"/>
                    <a:pt x="218" y="2"/>
                    <a:pt x="1" y="5"/>
                  </a:cubicBezTo>
                  <a:lnTo>
                    <a:pt x="1" y="4695"/>
                  </a:lnTo>
                  <a:cubicBezTo>
                    <a:pt x="239" y="4728"/>
                    <a:pt x="890" y="4743"/>
                    <a:pt x="1601" y="4743"/>
                  </a:cubicBezTo>
                  <a:cubicBezTo>
                    <a:pt x="2645" y="4743"/>
                    <a:pt x="3818" y="4711"/>
                    <a:pt x="4009" y="4655"/>
                  </a:cubicBezTo>
                  <a:lnTo>
                    <a:pt x="4009" y="32"/>
                  </a:lnTo>
                  <a:cubicBezTo>
                    <a:pt x="3408" y="32"/>
                    <a:pt x="2806" y="19"/>
                    <a:pt x="2206" y="19"/>
                  </a:cubicBezTo>
                  <a:cubicBezTo>
                    <a:pt x="1684" y="9"/>
                    <a:pt x="1169" y="0"/>
                    <a:pt x="647" y="0"/>
                  </a:cubicBezTo>
                  <a:close/>
                </a:path>
              </a:pathLst>
            </a:custGeom>
            <a:solidFill>
              <a:srgbClr val="54B5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6"/>
            <p:cNvSpPr/>
            <p:nvPr/>
          </p:nvSpPr>
          <p:spPr>
            <a:xfrm>
              <a:off x="4149984" y="129325"/>
              <a:ext cx="4472532" cy="166959"/>
            </a:xfrm>
            <a:custGeom>
              <a:avLst/>
              <a:gdLst/>
              <a:ahLst/>
              <a:cxnLst/>
              <a:rect l="l" t="t" r="r" b="b"/>
              <a:pathLst>
                <a:path w="142460" h="5318" extrusionOk="0">
                  <a:moveTo>
                    <a:pt x="140161" y="290"/>
                  </a:moveTo>
                  <a:cubicBezTo>
                    <a:pt x="141034" y="290"/>
                    <a:pt x="141846" y="307"/>
                    <a:pt x="142072" y="348"/>
                  </a:cubicBezTo>
                  <a:lnTo>
                    <a:pt x="142072" y="4931"/>
                  </a:lnTo>
                  <a:cubicBezTo>
                    <a:pt x="142018" y="4944"/>
                    <a:pt x="141845" y="4958"/>
                    <a:pt x="141604" y="4970"/>
                  </a:cubicBezTo>
                  <a:cubicBezTo>
                    <a:pt x="141564" y="4970"/>
                    <a:pt x="141524" y="4984"/>
                    <a:pt x="141471" y="4984"/>
                  </a:cubicBezTo>
                  <a:lnTo>
                    <a:pt x="141204" y="4984"/>
                  </a:lnTo>
                  <a:cubicBezTo>
                    <a:pt x="141163" y="4997"/>
                    <a:pt x="141124" y="4997"/>
                    <a:pt x="141083" y="4997"/>
                  </a:cubicBezTo>
                  <a:lnTo>
                    <a:pt x="140830" y="4997"/>
                  </a:lnTo>
                  <a:cubicBezTo>
                    <a:pt x="140736" y="4997"/>
                    <a:pt x="140643" y="5011"/>
                    <a:pt x="140536" y="5011"/>
                  </a:cubicBezTo>
                  <a:lnTo>
                    <a:pt x="138491" y="5011"/>
                  </a:lnTo>
                  <a:cubicBezTo>
                    <a:pt x="138371" y="4997"/>
                    <a:pt x="138264" y="4997"/>
                    <a:pt x="138158" y="4997"/>
                  </a:cubicBezTo>
                  <a:lnTo>
                    <a:pt x="138064" y="4997"/>
                  </a:lnTo>
                  <a:cubicBezTo>
                    <a:pt x="138010" y="4997"/>
                    <a:pt x="137957" y="4984"/>
                    <a:pt x="137903" y="4984"/>
                  </a:cubicBezTo>
                  <a:lnTo>
                    <a:pt x="137823" y="4984"/>
                  </a:lnTo>
                  <a:cubicBezTo>
                    <a:pt x="137783" y="4984"/>
                    <a:pt x="137730" y="4984"/>
                    <a:pt x="137689" y="4970"/>
                  </a:cubicBezTo>
                  <a:cubicBezTo>
                    <a:pt x="137650" y="4970"/>
                    <a:pt x="137609" y="4970"/>
                    <a:pt x="137583" y="4958"/>
                  </a:cubicBezTo>
                  <a:lnTo>
                    <a:pt x="137583" y="362"/>
                  </a:lnTo>
                  <a:lnTo>
                    <a:pt x="137609" y="362"/>
                  </a:lnTo>
                  <a:cubicBezTo>
                    <a:pt x="137623" y="362"/>
                    <a:pt x="137650" y="348"/>
                    <a:pt x="137677" y="348"/>
                  </a:cubicBezTo>
                  <a:lnTo>
                    <a:pt x="137730" y="348"/>
                  </a:lnTo>
                  <a:cubicBezTo>
                    <a:pt x="137770" y="335"/>
                    <a:pt x="137837" y="335"/>
                    <a:pt x="137903" y="335"/>
                  </a:cubicBezTo>
                  <a:cubicBezTo>
                    <a:pt x="137971" y="321"/>
                    <a:pt x="138037" y="321"/>
                    <a:pt x="138117" y="321"/>
                  </a:cubicBezTo>
                  <a:cubicBezTo>
                    <a:pt x="138170" y="321"/>
                    <a:pt x="138211" y="308"/>
                    <a:pt x="138264" y="308"/>
                  </a:cubicBezTo>
                  <a:lnTo>
                    <a:pt x="138558" y="308"/>
                  </a:lnTo>
                  <a:cubicBezTo>
                    <a:pt x="138625" y="294"/>
                    <a:pt x="138705" y="294"/>
                    <a:pt x="138772" y="294"/>
                  </a:cubicBezTo>
                  <a:lnTo>
                    <a:pt x="139360" y="294"/>
                  </a:lnTo>
                  <a:cubicBezTo>
                    <a:pt x="139623" y="291"/>
                    <a:pt x="139895" y="290"/>
                    <a:pt x="140161" y="290"/>
                  </a:cubicBezTo>
                  <a:close/>
                  <a:moveTo>
                    <a:pt x="843" y="289"/>
                  </a:moveTo>
                  <a:cubicBezTo>
                    <a:pt x="1190" y="289"/>
                    <a:pt x="1537" y="294"/>
                    <a:pt x="1885" y="294"/>
                  </a:cubicBezTo>
                  <a:cubicBezTo>
                    <a:pt x="2085" y="294"/>
                    <a:pt x="2299" y="294"/>
                    <a:pt x="2512" y="308"/>
                  </a:cubicBezTo>
                  <a:lnTo>
                    <a:pt x="3274" y="308"/>
                  </a:lnTo>
                  <a:cubicBezTo>
                    <a:pt x="3608" y="321"/>
                    <a:pt x="3955" y="321"/>
                    <a:pt x="4303" y="321"/>
                  </a:cubicBezTo>
                  <a:lnTo>
                    <a:pt x="4303" y="4944"/>
                  </a:lnTo>
                  <a:cubicBezTo>
                    <a:pt x="4112" y="5000"/>
                    <a:pt x="2939" y="5032"/>
                    <a:pt x="1898" y="5032"/>
                  </a:cubicBezTo>
                  <a:cubicBezTo>
                    <a:pt x="1189" y="5032"/>
                    <a:pt x="541" y="5017"/>
                    <a:pt x="309" y="4984"/>
                  </a:cubicBezTo>
                  <a:lnTo>
                    <a:pt x="309" y="294"/>
                  </a:lnTo>
                  <a:lnTo>
                    <a:pt x="321" y="294"/>
                  </a:lnTo>
                  <a:cubicBezTo>
                    <a:pt x="495" y="290"/>
                    <a:pt x="669" y="289"/>
                    <a:pt x="843" y="289"/>
                  </a:cubicBezTo>
                  <a:close/>
                  <a:moveTo>
                    <a:pt x="51185" y="315"/>
                  </a:moveTo>
                  <a:cubicBezTo>
                    <a:pt x="53027" y="315"/>
                    <a:pt x="54764" y="322"/>
                    <a:pt x="56113" y="335"/>
                  </a:cubicBezTo>
                  <a:cubicBezTo>
                    <a:pt x="57249" y="335"/>
                    <a:pt x="58104" y="348"/>
                    <a:pt x="58518" y="362"/>
                  </a:cubicBezTo>
                  <a:lnTo>
                    <a:pt x="58532" y="362"/>
                  </a:lnTo>
                  <a:cubicBezTo>
                    <a:pt x="58532" y="348"/>
                    <a:pt x="58532" y="335"/>
                    <a:pt x="58544" y="335"/>
                  </a:cubicBezTo>
                  <a:lnTo>
                    <a:pt x="137235" y="335"/>
                  </a:lnTo>
                  <a:lnTo>
                    <a:pt x="137235" y="4984"/>
                  </a:lnTo>
                  <a:lnTo>
                    <a:pt x="60655" y="4984"/>
                  </a:lnTo>
                  <a:lnTo>
                    <a:pt x="60655" y="5038"/>
                  </a:lnTo>
                  <a:lnTo>
                    <a:pt x="58826" y="5038"/>
                  </a:lnTo>
                  <a:cubicBezTo>
                    <a:pt x="58826" y="4997"/>
                    <a:pt x="58812" y="4958"/>
                    <a:pt x="58785" y="4917"/>
                  </a:cubicBezTo>
                  <a:lnTo>
                    <a:pt x="58785" y="4997"/>
                  </a:lnTo>
                  <a:lnTo>
                    <a:pt x="39466" y="4997"/>
                  </a:lnTo>
                  <a:lnTo>
                    <a:pt x="39466" y="4730"/>
                  </a:lnTo>
                  <a:lnTo>
                    <a:pt x="39400" y="4730"/>
                  </a:lnTo>
                  <a:cubicBezTo>
                    <a:pt x="39293" y="4744"/>
                    <a:pt x="39293" y="4890"/>
                    <a:pt x="39400" y="4890"/>
                  </a:cubicBezTo>
                  <a:lnTo>
                    <a:pt x="39427" y="4890"/>
                  </a:lnTo>
                  <a:cubicBezTo>
                    <a:pt x="39427" y="4904"/>
                    <a:pt x="39413" y="4904"/>
                    <a:pt x="39400" y="4917"/>
                  </a:cubicBezTo>
                  <a:cubicBezTo>
                    <a:pt x="39386" y="4917"/>
                    <a:pt x="39386" y="4944"/>
                    <a:pt x="39400" y="4958"/>
                  </a:cubicBezTo>
                  <a:cubicBezTo>
                    <a:pt x="39373" y="4970"/>
                    <a:pt x="39359" y="5011"/>
                    <a:pt x="39373" y="5038"/>
                  </a:cubicBezTo>
                  <a:lnTo>
                    <a:pt x="38946" y="5038"/>
                  </a:lnTo>
                  <a:lnTo>
                    <a:pt x="38946" y="4970"/>
                  </a:lnTo>
                  <a:lnTo>
                    <a:pt x="38839" y="4970"/>
                  </a:lnTo>
                  <a:cubicBezTo>
                    <a:pt x="38812" y="4970"/>
                    <a:pt x="38772" y="4984"/>
                    <a:pt x="38718" y="4984"/>
                  </a:cubicBezTo>
                  <a:lnTo>
                    <a:pt x="38023" y="4984"/>
                  </a:lnTo>
                  <a:cubicBezTo>
                    <a:pt x="37970" y="4984"/>
                    <a:pt x="37917" y="4997"/>
                    <a:pt x="37863" y="4997"/>
                  </a:cubicBezTo>
                  <a:lnTo>
                    <a:pt x="36648" y="4997"/>
                  </a:lnTo>
                  <a:cubicBezTo>
                    <a:pt x="36527" y="5011"/>
                    <a:pt x="36393" y="5011"/>
                    <a:pt x="36274" y="5011"/>
                  </a:cubicBezTo>
                  <a:lnTo>
                    <a:pt x="34443" y="5011"/>
                  </a:lnTo>
                  <a:cubicBezTo>
                    <a:pt x="34296" y="5024"/>
                    <a:pt x="34163" y="5024"/>
                    <a:pt x="34015" y="5024"/>
                  </a:cubicBezTo>
                  <a:lnTo>
                    <a:pt x="30582" y="5024"/>
                  </a:lnTo>
                  <a:cubicBezTo>
                    <a:pt x="30342" y="5024"/>
                    <a:pt x="30101" y="5024"/>
                    <a:pt x="29861" y="5038"/>
                  </a:cubicBezTo>
                  <a:lnTo>
                    <a:pt x="14844" y="5038"/>
                  </a:lnTo>
                  <a:cubicBezTo>
                    <a:pt x="14189" y="5024"/>
                    <a:pt x="13562" y="5024"/>
                    <a:pt x="12947" y="5024"/>
                  </a:cubicBezTo>
                  <a:lnTo>
                    <a:pt x="9954" y="5024"/>
                  </a:lnTo>
                  <a:cubicBezTo>
                    <a:pt x="9807" y="5024"/>
                    <a:pt x="9661" y="5024"/>
                    <a:pt x="9513" y="5011"/>
                  </a:cubicBezTo>
                  <a:lnTo>
                    <a:pt x="7683" y="5011"/>
                  </a:lnTo>
                  <a:cubicBezTo>
                    <a:pt x="7443" y="5011"/>
                    <a:pt x="7202" y="4997"/>
                    <a:pt x="6989" y="4997"/>
                  </a:cubicBezTo>
                  <a:lnTo>
                    <a:pt x="6494" y="4997"/>
                  </a:lnTo>
                  <a:cubicBezTo>
                    <a:pt x="6240" y="4997"/>
                    <a:pt x="6013" y="4997"/>
                    <a:pt x="5799" y="4984"/>
                  </a:cubicBezTo>
                  <a:lnTo>
                    <a:pt x="5051" y="4984"/>
                  </a:lnTo>
                  <a:cubicBezTo>
                    <a:pt x="4971" y="4970"/>
                    <a:pt x="4904" y="4970"/>
                    <a:pt x="4851" y="4970"/>
                  </a:cubicBezTo>
                  <a:lnTo>
                    <a:pt x="4730" y="4970"/>
                  </a:lnTo>
                  <a:cubicBezTo>
                    <a:pt x="4691" y="4970"/>
                    <a:pt x="4664" y="4958"/>
                    <a:pt x="4664" y="4958"/>
                  </a:cubicBezTo>
                  <a:lnTo>
                    <a:pt x="4664" y="348"/>
                  </a:lnTo>
                  <a:lnTo>
                    <a:pt x="38946" y="348"/>
                  </a:lnTo>
                  <a:lnTo>
                    <a:pt x="38946" y="335"/>
                  </a:lnTo>
                  <a:lnTo>
                    <a:pt x="45626" y="335"/>
                  </a:lnTo>
                  <a:cubicBezTo>
                    <a:pt x="47396" y="322"/>
                    <a:pt x="49343" y="315"/>
                    <a:pt x="51185" y="315"/>
                  </a:cubicBezTo>
                  <a:close/>
                  <a:moveTo>
                    <a:pt x="12426" y="0"/>
                  </a:moveTo>
                  <a:cubicBezTo>
                    <a:pt x="8524" y="0"/>
                    <a:pt x="4637" y="14"/>
                    <a:pt x="736" y="27"/>
                  </a:cubicBezTo>
                  <a:cubicBezTo>
                    <a:pt x="496" y="27"/>
                    <a:pt x="255" y="54"/>
                    <a:pt x="1" y="68"/>
                  </a:cubicBezTo>
                  <a:lnTo>
                    <a:pt x="1" y="5318"/>
                  </a:lnTo>
                  <a:lnTo>
                    <a:pt x="142365" y="5318"/>
                  </a:lnTo>
                  <a:cubicBezTo>
                    <a:pt x="142460" y="4676"/>
                    <a:pt x="142433" y="388"/>
                    <a:pt x="142312" y="27"/>
                  </a:cubicBezTo>
                  <a:cubicBezTo>
                    <a:pt x="142219" y="27"/>
                    <a:pt x="142125" y="14"/>
                    <a:pt x="142018" y="14"/>
                  </a:cubicBezTo>
                  <a:lnTo>
                    <a:pt x="80228" y="14"/>
                  </a:lnTo>
                  <a:cubicBezTo>
                    <a:pt x="57623" y="14"/>
                    <a:pt x="35018" y="0"/>
                    <a:pt x="12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6"/>
            <p:cNvSpPr/>
            <p:nvPr/>
          </p:nvSpPr>
          <p:spPr>
            <a:xfrm>
              <a:off x="8061230" y="311979"/>
              <a:ext cx="556602" cy="9670"/>
            </a:xfrm>
            <a:custGeom>
              <a:avLst/>
              <a:gdLst/>
              <a:ahLst/>
              <a:cxnLst/>
              <a:rect l="l" t="t" r="r" b="b"/>
              <a:pathLst>
                <a:path w="17729" h="308" extrusionOk="0">
                  <a:moveTo>
                    <a:pt x="17341" y="0"/>
                  </a:moveTo>
                  <a:cubicBezTo>
                    <a:pt x="17268" y="0"/>
                    <a:pt x="17196" y="7"/>
                    <a:pt x="17128" y="7"/>
                  </a:cubicBezTo>
                  <a:cubicBezTo>
                    <a:pt x="11717" y="7"/>
                    <a:pt x="6293" y="21"/>
                    <a:pt x="883" y="21"/>
                  </a:cubicBezTo>
                  <a:cubicBezTo>
                    <a:pt x="695" y="21"/>
                    <a:pt x="495" y="21"/>
                    <a:pt x="308" y="48"/>
                  </a:cubicBezTo>
                  <a:cubicBezTo>
                    <a:pt x="227" y="48"/>
                    <a:pt x="134" y="101"/>
                    <a:pt x="1" y="155"/>
                  </a:cubicBezTo>
                  <a:cubicBezTo>
                    <a:pt x="206" y="285"/>
                    <a:pt x="404" y="305"/>
                    <a:pt x="596" y="305"/>
                  </a:cubicBezTo>
                  <a:cubicBezTo>
                    <a:pt x="679" y="305"/>
                    <a:pt x="761" y="301"/>
                    <a:pt x="842" y="301"/>
                  </a:cubicBezTo>
                  <a:lnTo>
                    <a:pt x="17141" y="301"/>
                  </a:lnTo>
                  <a:cubicBezTo>
                    <a:pt x="17230" y="301"/>
                    <a:pt x="17319" y="308"/>
                    <a:pt x="17405" y="308"/>
                  </a:cubicBezTo>
                  <a:cubicBezTo>
                    <a:pt x="17447" y="308"/>
                    <a:pt x="17489" y="306"/>
                    <a:pt x="17529" y="301"/>
                  </a:cubicBezTo>
                  <a:cubicBezTo>
                    <a:pt x="17595" y="289"/>
                    <a:pt x="17649" y="208"/>
                    <a:pt x="17729" y="141"/>
                  </a:cubicBezTo>
                  <a:cubicBezTo>
                    <a:pt x="17602" y="22"/>
                    <a:pt x="17469" y="0"/>
                    <a:pt x="173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6"/>
            <p:cNvSpPr/>
            <p:nvPr/>
          </p:nvSpPr>
          <p:spPr>
            <a:xfrm>
              <a:off x="4234719" y="313046"/>
              <a:ext cx="326791" cy="8665"/>
            </a:xfrm>
            <a:custGeom>
              <a:avLst/>
              <a:gdLst/>
              <a:ahLst/>
              <a:cxnLst/>
              <a:rect l="l" t="t" r="r" b="b"/>
              <a:pathLst>
                <a:path w="10409" h="276" extrusionOk="0">
                  <a:moveTo>
                    <a:pt x="228" y="0"/>
                  </a:moveTo>
                  <a:cubicBezTo>
                    <a:pt x="161" y="0"/>
                    <a:pt x="107" y="54"/>
                    <a:pt x="0" y="94"/>
                  </a:cubicBezTo>
                  <a:cubicBezTo>
                    <a:pt x="112" y="248"/>
                    <a:pt x="229" y="276"/>
                    <a:pt x="341" y="276"/>
                  </a:cubicBezTo>
                  <a:cubicBezTo>
                    <a:pt x="403" y="276"/>
                    <a:pt x="464" y="267"/>
                    <a:pt x="522" y="267"/>
                  </a:cubicBezTo>
                  <a:lnTo>
                    <a:pt x="7536" y="267"/>
                  </a:lnTo>
                  <a:cubicBezTo>
                    <a:pt x="8052" y="267"/>
                    <a:pt x="8563" y="274"/>
                    <a:pt x="9076" y="274"/>
                  </a:cubicBezTo>
                  <a:cubicBezTo>
                    <a:pt x="9332" y="274"/>
                    <a:pt x="9589" y="272"/>
                    <a:pt x="9847" y="267"/>
                  </a:cubicBezTo>
                  <a:cubicBezTo>
                    <a:pt x="10008" y="267"/>
                    <a:pt x="10168" y="228"/>
                    <a:pt x="10408" y="187"/>
                  </a:cubicBezTo>
                  <a:cubicBezTo>
                    <a:pt x="10288" y="94"/>
                    <a:pt x="10248" y="27"/>
                    <a:pt x="10208" y="27"/>
                  </a:cubicBezTo>
                  <a:cubicBezTo>
                    <a:pt x="6881" y="14"/>
                    <a:pt x="3554" y="14"/>
                    <a:pt x="2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6"/>
            <p:cNvSpPr/>
            <p:nvPr/>
          </p:nvSpPr>
          <p:spPr>
            <a:xfrm>
              <a:off x="7880459" y="314521"/>
              <a:ext cx="116632" cy="8571"/>
            </a:xfrm>
            <a:custGeom>
              <a:avLst/>
              <a:gdLst/>
              <a:ahLst/>
              <a:cxnLst/>
              <a:rect l="l" t="t" r="r" b="b"/>
              <a:pathLst>
                <a:path w="3715" h="273" extrusionOk="0">
                  <a:moveTo>
                    <a:pt x="992" y="1"/>
                  </a:moveTo>
                  <a:cubicBezTo>
                    <a:pt x="799" y="1"/>
                    <a:pt x="606" y="2"/>
                    <a:pt x="415" y="7"/>
                  </a:cubicBezTo>
                  <a:cubicBezTo>
                    <a:pt x="371" y="7"/>
                    <a:pt x="325" y="3"/>
                    <a:pt x="279" y="3"/>
                  </a:cubicBezTo>
                  <a:cubicBezTo>
                    <a:pt x="171" y="3"/>
                    <a:pt x="66" y="23"/>
                    <a:pt x="0" y="154"/>
                  </a:cubicBezTo>
                  <a:cubicBezTo>
                    <a:pt x="205" y="225"/>
                    <a:pt x="1206" y="273"/>
                    <a:pt x="2159" y="273"/>
                  </a:cubicBezTo>
                  <a:cubicBezTo>
                    <a:pt x="2635" y="273"/>
                    <a:pt x="3100" y="261"/>
                    <a:pt x="3447" y="234"/>
                  </a:cubicBezTo>
                  <a:cubicBezTo>
                    <a:pt x="3527" y="234"/>
                    <a:pt x="3621" y="194"/>
                    <a:pt x="3714" y="167"/>
                  </a:cubicBezTo>
                  <a:cubicBezTo>
                    <a:pt x="3701" y="127"/>
                    <a:pt x="3701" y="87"/>
                    <a:pt x="3701" y="47"/>
                  </a:cubicBezTo>
                  <a:cubicBezTo>
                    <a:pt x="3568" y="33"/>
                    <a:pt x="3420" y="7"/>
                    <a:pt x="3287" y="7"/>
                  </a:cubicBezTo>
                  <a:cubicBezTo>
                    <a:pt x="3162" y="2"/>
                    <a:pt x="3036" y="1"/>
                    <a:pt x="2909" y="1"/>
                  </a:cubicBezTo>
                  <a:cubicBezTo>
                    <a:pt x="2656" y="1"/>
                    <a:pt x="2401" y="7"/>
                    <a:pt x="2152" y="7"/>
                  </a:cubicBezTo>
                  <a:cubicBezTo>
                    <a:pt x="1768" y="7"/>
                    <a:pt x="1379"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6"/>
            <p:cNvSpPr/>
            <p:nvPr/>
          </p:nvSpPr>
          <p:spPr>
            <a:xfrm>
              <a:off x="4146625" y="311319"/>
              <a:ext cx="56668" cy="10298"/>
            </a:xfrm>
            <a:custGeom>
              <a:avLst/>
              <a:gdLst/>
              <a:ahLst/>
              <a:cxnLst/>
              <a:rect l="l" t="t" r="r" b="b"/>
              <a:pathLst>
                <a:path w="1805" h="328" extrusionOk="0">
                  <a:moveTo>
                    <a:pt x="350" y="0"/>
                  </a:moveTo>
                  <a:cubicBezTo>
                    <a:pt x="232" y="0"/>
                    <a:pt x="111" y="31"/>
                    <a:pt x="1" y="176"/>
                  </a:cubicBezTo>
                  <a:cubicBezTo>
                    <a:pt x="194" y="277"/>
                    <a:pt x="557" y="327"/>
                    <a:pt x="974" y="327"/>
                  </a:cubicBezTo>
                  <a:cubicBezTo>
                    <a:pt x="1163" y="327"/>
                    <a:pt x="1364" y="317"/>
                    <a:pt x="1564" y="296"/>
                  </a:cubicBezTo>
                  <a:cubicBezTo>
                    <a:pt x="1645" y="283"/>
                    <a:pt x="1725" y="229"/>
                    <a:pt x="1805" y="189"/>
                  </a:cubicBezTo>
                  <a:cubicBezTo>
                    <a:pt x="1805" y="162"/>
                    <a:pt x="1805" y="122"/>
                    <a:pt x="1791" y="96"/>
                  </a:cubicBezTo>
                  <a:cubicBezTo>
                    <a:pt x="1599" y="19"/>
                    <a:pt x="1401" y="0"/>
                    <a:pt x="1201" y="0"/>
                  </a:cubicBezTo>
                  <a:cubicBezTo>
                    <a:pt x="1012" y="0"/>
                    <a:pt x="822" y="17"/>
                    <a:pt x="634" y="17"/>
                  </a:cubicBezTo>
                  <a:cubicBezTo>
                    <a:pt x="606" y="17"/>
                    <a:pt x="577" y="16"/>
                    <a:pt x="549" y="16"/>
                  </a:cubicBezTo>
                  <a:cubicBezTo>
                    <a:pt x="485" y="11"/>
                    <a:pt x="418" y="0"/>
                    <a:pt x="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6"/>
            <p:cNvSpPr/>
            <p:nvPr/>
          </p:nvSpPr>
          <p:spPr>
            <a:xfrm>
              <a:off x="6539529" y="265232"/>
              <a:ext cx="67970" cy="7221"/>
            </a:xfrm>
            <a:custGeom>
              <a:avLst/>
              <a:gdLst/>
              <a:ahLst/>
              <a:cxnLst/>
              <a:rect l="l" t="t" r="r" b="b"/>
              <a:pathLst>
                <a:path w="2165" h="230" extrusionOk="0">
                  <a:moveTo>
                    <a:pt x="1910" y="0"/>
                  </a:moveTo>
                  <a:cubicBezTo>
                    <a:pt x="1323" y="0"/>
                    <a:pt x="735" y="0"/>
                    <a:pt x="147" y="14"/>
                  </a:cubicBezTo>
                  <a:cubicBezTo>
                    <a:pt x="93" y="14"/>
                    <a:pt x="54" y="67"/>
                    <a:pt x="0" y="107"/>
                  </a:cubicBezTo>
                  <a:cubicBezTo>
                    <a:pt x="164" y="189"/>
                    <a:pt x="584" y="229"/>
                    <a:pt x="1016" y="229"/>
                  </a:cubicBezTo>
                  <a:cubicBezTo>
                    <a:pt x="1498" y="229"/>
                    <a:pt x="1995" y="179"/>
                    <a:pt x="2165" y="80"/>
                  </a:cubicBezTo>
                  <a:cubicBezTo>
                    <a:pt x="2071" y="54"/>
                    <a:pt x="1991" y="0"/>
                    <a:pt x="19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6"/>
            <p:cNvSpPr/>
            <p:nvPr/>
          </p:nvSpPr>
          <p:spPr>
            <a:xfrm>
              <a:off x="6639741" y="266425"/>
              <a:ext cx="51645" cy="8069"/>
            </a:xfrm>
            <a:custGeom>
              <a:avLst/>
              <a:gdLst/>
              <a:ahLst/>
              <a:cxnLst/>
              <a:rect l="l" t="t" r="r" b="b"/>
              <a:pathLst>
                <a:path w="1645" h="257" extrusionOk="0">
                  <a:moveTo>
                    <a:pt x="762" y="0"/>
                  </a:moveTo>
                  <a:cubicBezTo>
                    <a:pt x="443" y="0"/>
                    <a:pt x="134" y="41"/>
                    <a:pt x="1" y="122"/>
                  </a:cubicBezTo>
                  <a:cubicBezTo>
                    <a:pt x="131" y="209"/>
                    <a:pt x="465" y="257"/>
                    <a:pt x="818" y="257"/>
                  </a:cubicBezTo>
                  <a:cubicBezTo>
                    <a:pt x="1117" y="257"/>
                    <a:pt x="1430" y="223"/>
                    <a:pt x="1645" y="149"/>
                  </a:cubicBezTo>
                  <a:cubicBezTo>
                    <a:pt x="1490" y="50"/>
                    <a:pt x="1119" y="0"/>
                    <a:pt x="7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6"/>
            <p:cNvSpPr/>
            <p:nvPr/>
          </p:nvSpPr>
          <p:spPr>
            <a:xfrm>
              <a:off x="8403055" y="250948"/>
              <a:ext cx="22290" cy="17644"/>
            </a:xfrm>
            <a:custGeom>
              <a:avLst/>
              <a:gdLst/>
              <a:ahLst/>
              <a:cxnLst/>
              <a:rect l="l" t="t" r="r" b="b"/>
              <a:pathLst>
                <a:path w="710" h="562" extrusionOk="0">
                  <a:moveTo>
                    <a:pt x="709" y="1"/>
                  </a:moveTo>
                  <a:lnTo>
                    <a:pt x="709" y="1"/>
                  </a:lnTo>
                  <a:cubicBezTo>
                    <a:pt x="375" y="81"/>
                    <a:pt x="134" y="255"/>
                    <a:pt x="1" y="562"/>
                  </a:cubicBezTo>
                  <a:cubicBezTo>
                    <a:pt x="362" y="535"/>
                    <a:pt x="562" y="309"/>
                    <a:pt x="7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6"/>
            <p:cNvSpPr/>
            <p:nvPr/>
          </p:nvSpPr>
          <p:spPr>
            <a:xfrm>
              <a:off x="8373701" y="250131"/>
              <a:ext cx="23954" cy="21411"/>
            </a:xfrm>
            <a:custGeom>
              <a:avLst/>
              <a:gdLst/>
              <a:ahLst/>
              <a:cxnLst/>
              <a:rect l="l" t="t" r="r" b="b"/>
              <a:pathLst>
                <a:path w="763" h="682" extrusionOk="0">
                  <a:moveTo>
                    <a:pt x="763" y="0"/>
                  </a:moveTo>
                  <a:lnTo>
                    <a:pt x="763" y="0"/>
                  </a:lnTo>
                  <a:cubicBezTo>
                    <a:pt x="362" y="94"/>
                    <a:pt x="121" y="321"/>
                    <a:pt x="0" y="682"/>
                  </a:cubicBezTo>
                  <a:cubicBezTo>
                    <a:pt x="375" y="508"/>
                    <a:pt x="602" y="294"/>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6"/>
            <p:cNvSpPr/>
            <p:nvPr/>
          </p:nvSpPr>
          <p:spPr>
            <a:xfrm>
              <a:off x="8349370" y="249723"/>
              <a:ext cx="23954" cy="16796"/>
            </a:xfrm>
            <a:custGeom>
              <a:avLst/>
              <a:gdLst/>
              <a:ahLst/>
              <a:cxnLst/>
              <a:rect l="l" t="t" r="r" b="b"/>
              <a:pathLst>
                <a:path w="763" h="535" extrusionOk="0">
                  <a:moveTo>
                    <a:pt x="763" y="0"/>
                  </a:moveTo>
                  <a:lnTo>
                    <a:pt x="763" y="0"/>
                  </a:lnTo>
                  <a:cubicBezTo>
                    <a:pt x="348" y="40"/>
                    <a:pt x="148" y="241"/>
                    <a:pt x="1" y="535"/>
                  </a:cubicBezTo>
                  <a:cubicBezTo>
                    <a:pt x="335" y="521"/>
                    <a:pt x="535" y="321"/>
                    <a:pt x="7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6"/>
            <p:cNvSpPr/>
            <p:nvPr/>
          </p:nvSpPr>
          <p:spPr>
            <a:xfrm>
              <a:off x="8321680" y="250571"/>
              <a:ext cx="16420" cy="17236"/>
            </a:xfrm>
            <a:custGeom>
              <a:avLst/>
              <a:gdLst/>
              <a:ahLst/>
              <a:cxnLst/>
              <a:rect l="l" t="t" r="r" b="b"/>
              <a:pathLst>
                <a:path w="523" h="549" extrusionOk="0">
                  <a:moveTo>
                    <a:pt x="522" y="0"/>
                  </a:moveTo>
                  <a:cubicBezTo>
                    <a:pt x="321" y="187"/>
                    <a:pt x="161" y="321"/>
                    <a:pt x="1" y="467"/>
                  </a:cubicBezTo>
                  <a:lnTo>
                    <a:pt x="41" y="547"/>
                  </a:lnTo>
                  <a:cubicBezTo>
                    <a:pt x="54" y="548"/>
                    <a:pt x="67" y="548"/>
                    <a:pt x="79" y="548"/>
                  </a:cubicBezTo>
                  <a:cubicBezTo>
                    <a:pt x="375" y="548"/>
                    <a:pt x="522" y="385"/>
                    <a:pt x="5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6"/>
            <p:cNvSpPr/>
            <p:nvPr/>
          </p:nvSpPr>
          <p:spPr>
            <a:xfrm>
              <a:off x="5112169" y="151960"/>
              <a:ext cx="79743" cy="6876"/>
            </a:xfrm>
            <a:custGeom>
              <a:avLst/>
              <a:gdLst/>
              <a:ahLst/>
              <a:cxnLst/>
              <a:rect l="l" t="t" r="r" b="b"/>
              <a:pathLst>
                <a:path w="2540" h="219" extrusionOk="0">
                  <a:moveTo>
                    <a:pt x="228" y="1"/>
                  </a:moveTo>
                  <a:cubicBezTo>
                    <a:pt x="175" y="1"/>
                    <a:pt x="134" y="41"/>
                    <a:pt x="1" y="108"/>
                  </a:cubicBezTo>
                  <a:cubicBezTo>
                    <a:pt x="321" y="181"/>
                    <a:pt x="889" y="218"/>
                    <a:pt x="1410" y="218"/>
                  </a:cubicBezTo>
                  <a:cubicBezTo>
                    <a:pt x="1931" y="218"/>
                    <a:pt x="2405" y="181"/>
                    <a:pt x="2539" y="108"/>
                  </a:cubicBezTo>
                  <a:cubicBezTo>
                    <a:pt x="2486" y="81"/>
                    <a:pt x="2432" y="28"/>
                    <a:pt x="2393" y="28"/>
                  </a:cubicBezTo>
                  <a:cubicBezTo>
                    <a:pt x="1671" y="15"/>
                    <a:pt x="950" y="1"/>
                    <a:pt x="2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6"/>
            <p:cNvSpPr/>
            <p:nvPr/>
          </p:nvSpPr>
          <p:spPr>
            <a:xfrm>
              <a:off x="4442771" y="152808"/>
              <a:ext cx="30202" cy="23766"/>
            </a:xfrm>
            <a:custGeom>
              <a:avLst/>
              <a:gdLst/>
              <a:ahLst/>
              <a:cxnLst/>
              <a:rect l="l" t="t" r="r" b="b"/>
              <a:pathLst>
                <a:path w="962" h="757" extrusionOk="0">
                  <a:moveTo>
                    <a:pt x="0" y="1"/>
                  </a:moveTo>
                  <a:lnTo>
                    <a:pt x="0" y="1"/>
                  </a:lnTo>
                  <a:cubicBezTo>
                    <a:pt x="67" y="188"/>
                    <a:pt x="160" y="348"/>
                    <a:pt x="254" y="469"/>
                  </a:cubicBezTo>
                  <a:cubicBezTo>
                    <a:pt x="412" y="659"/>
                    <a:pt x="596" y="757"/>
                    <a:pt x="798" y="757"/>
                  </a:cubicBezTo>
                  <a:cubicBezTo>
                    <a:pt x="851" y="757"/>
                    <a:pt x="906" y="750"/>
                    <a:pt x="962" y="736"/>
                  </a:cubicBezTo>
                  <a:cubicBezTo>
                    <a:pt x="842" y="656"/>
                    <a:pt x="735" y="562"/>
                    <a:pt x="641" y="469"/>
                  </a:cubicBezTo>
                  <a:cubicBezTo>
                    <a:pt x="454" y="282"/>
                    <a:pt x="281" y="9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6"/>
            <p:cNvSpPr/>
            <p:nvPr/>
          </p:nvSpPr>
          <p:spPr>
            <a:xfrm>
              <a:off x="4379448" y="153248"/>
              <a:ext cx="21820" cy="19339"/>
            </a:xfrm>
            <a:custGeom>
              <a:avLst/>
              <a:gdLst/>
              <a:ahLst/>
              <a:cxnLst/>
              <a:rect l="l" t="t" r="r" b="b"/>
              <a:pathLst>
                <a:path w="695" h="616" extrusionOk="0">
                  <a:moveTo>
                    <a:pt x="115" y="0"/>
                  </a:moveTo>
                  <a:cubicBezTo>
                    <a:pt x="77" y="0"/>
                    <a:pt x="39" y="5"/>
                    <a:pt x="0" y="13"/>
                  </a:cubicBezTo>
                  <a:cubicBezTo>
                    <a:pt x="147" y="214"/>
                    <a:pt x="294" y="401"/>
                    <a:pt x="494" y="535"/>
                  </a:cubicBezTo>
                  <a:cubicBezTo>
                    <a:pt x="547" y="574"/>
                    <a:pt x="615" y="601"/>
                    <a:pt x="695" y="615"/>
                  </a:cubicBezTo>
                  <a:cubicBezTo>
                    <a:pt x="681" y="588"/>
                    <a:pt x="681" y="548"/>
                    <a:pt x="668" y="521"/>
                  </a:cubicBezTo>
                  <a:cubicBezTo>
                    <a:pt x="563" y="185"/>
                    <a:pt x="359"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6"/>
            <p:cNvSpPr/>
            <p:nvPr/>
          </p:nvSpPr>
          <p:spPr>
            <a:xfrm>
              <a:off x="4352982" y="148601"/>
              <a:ext cx="19779" cy="19339"/>
            </a:xfrm>
            <a:custGeom>
              <a:avLst/>
              <a:gdLst/>
              <a:ahLst/>
              <a:cxnLst/>
              <a:rect l="l" t="t" r="r" b="b"/>
              <a:pathLst>
                <a:path w="630" h="616" extrusionOk="0">
                  <a:moveTo>
                    <a:pt x="1" y="1"/>
                  </a:moveTo>
                  <a:lnTo>
                    <a:pt x="1" y="1"/>
                  </a:lnTo>
                  <a:cubicBezTo>
                    <a:pt x="122" y="362"/>
                    <a:pt x="295" y="562"/>
                    <a:pt x="629" y="616"/>
                  </a:cubicBezTo>
                  <a:cubicBezTo>
                    <a:pt x="523" y="336"/>
                    <a:pt x="375" y="95"/>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6"/>
            <p:cNvSpPr/>
            <p:nvPr/>
          </p:nvSpPr>
          <p:spPr>
            <a:xfrm>
              <a:off x="5069817" y="151741"/>
              <a:ext cx="24363" cy="8225"/>
            </a:xfrm>
            <a:custGeom>
              <a:avLst/>
              <a:gdLst/>
              <a:ahLst/>
              <a:cxnLst/>
              <a:rect l="l" t="t" r="r" b="b"/>
              <a:pathLst>
                <a:path w="776" h="262" extrusionOk="0">
                  <a:moveTo>
                    <a:pt x="359" y="0"/>
                  </a:moveTo>
                  <a:cubicBezTo>
                    <a:pt x="248" y="0"/>
                    <a:pt x="134" y="44"/>
                    <a:pt x="1" y="129"/>
                  </a:cubicBezTo>
                  <a:cubicBezTo>
                    <a:pt x="54" y="182"/>
                    <a:pt x="121" y="209"/>
                    <a:pt x="188" y="222"/>
                  </a:cubicBezTo>
                  <a:cubicBezTo>
                    <a:pt x="261" y="248"/>
                    <a:pt x="338" y="262"/>
                    <a:pt x="418" y="262"/>
                  </a:cubicBezTo>
                  <a:cubicBezTo>
                    <a:pt x="498" y="262"/>
                    <a:pt x="582" y="248"/>
                    <a:pt x="669" y="222"/>
                  </a:cubicBezTo>
                  <a:cubicBezTo>
                    <a:pt x="708" y="222"/>
                    <a:pt x="735" y="209"/>
                    <a:pt x="776" y="195"/>
                  </a:cubicBezTo>
                  <a:cubicBezTo>
                    <a:pt x="622" y="64"/>
                    <a:pt x="493" y="0"/>
                    <a:pt x="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36"/>
            <p:cNvSpPr/>
            <p:nvPr/>
          </p:nvSpPr>
          <p:spPr>
            <a:xfrm>
              <a:off x="4331634" y="151144"/>
              <a:ext cx="15949" cy="21443"/>
            </a:xfrm>
            <a:custGeom>
              <a:avLst/>
              <a:gdLst/>
              <a:ahLst/>
              <a:cxnLst/>
              <a:rect l="l" t="t" r="r" b="b"/>
              <a:pathLst>
                <a:path w="508" h="683" extrusionOk="0">
                  <a:moveTo>
                    <a:pt x="13" y="0"/>
                  </a:moveTo>
                  <a:lnTo>
                    <a:pt x="13" y="0"/>
                  </a:lnTo>
                  <a:cubicBezTo>
                    <a:pt x="0" y="374"/>
                    <a:pt x="80" y="495"/>
                    <a:pt x="508" y="682"/>
                  </a:cubicBezTo>
                  <a:cubicBezTo>
                    <a:pt x="387" y="361"/>
                    <a:pt x="267" y="148"/>
                    <a:pt x="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36"/>
            <p:cNvSpPr/>
            <p:nvPr/>
          </p:nvSpPr>
          <p:spPr>
            <a:xfrm>
              <a:off x="4411722" y="151960"/>
              <a:ext cx="15980" cy="17644"/>
            </a:xfrm>
            <a:custGeom>
              <a:avLst/>
              <a:gdLst/>
              <a:ahLst/>
              <a:cxnLst/>
              <a:rect l="l" t="t" r="r" b="b"/>
              <a:pathLst>
                <a:path w="509" h="562" extrusionOk="0">
                  <a:moveTo>
                    <a:pt x="81" y="1"/>
                  </a:moveTo>
                  <a:cubicBezTo>
                    <a:pt x="54" y="28"/>
                    <a:pt x="27" y="41"/>
                    <a:pt x="0" y="68"/>
                  </a:cubicBezTo>
                  <a:cubicBezTo>
                    <a:pt x="148" y="202"/>
                    <a:pt x="281" y="348"/>
                    <a:pt x="455" y="522"/>
                  </a:cubicBezTo>
                  <a:cubicBezTo>
                    <a:pt x="481" y="535"/>
                    <a:pt x="495" y="549"/>
                    <a:pt x="508" y="562"/>
                  </a:cubicBezTo>
                  <a:lnTo>
                    <a:pt x="508" y="522"/>
                  </a:lnTo>
                  <a:cubicBezTo>
                    <a:pt x="495" y="175"/>
                    <a:pt x="415" y="81"/>
                    <a:pt x="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6"/>
            <p:cNvSpPr/>
            <p:nvPr/>
          </p:nvSpPr>
          <p:spPr>
            <a:xfrm>
              <a:off x="5407059" y="276126"/>
              <a:ext cx="2103" cy="31"/>
            </a:xfrm>
            <a:custGeom>
              <a:avLst/>
              <a:gdLst/>
              <a:ahLst/>
              <a:cxnLst/>
              <a:rect l="l" t="t" r="r" b="b"/>
              <a:pathLst>
                <a:path w="67" h="1" extrusionOk="0">
                  <a:moveTo>
                    <a:pt x="67"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6"/>
            <p:cNvSpPr/>
            <p:nvPr/>
          </p:nvSpPr>
          <p:spPr>
            <a:xfrm>
              <a:off x="8527661" y="172932"/>
              <a:ext cx="36481" cy="92741"/>
            </a:xfrm>
            <a:custGeom>
              <a:avLst/>
              <a:gdLst/>
              <a:ahLst/>
              <a:cxnLst/>
              <a:rect l="l" t="t" r="r" b="b"/>
              <a:pathLst>
                <a:path w="1162" h="2954" extrusionOk="0">
                  <a:moveTo>
                    <a:pt x="227" y="1"/>
                  </a:moveTo>
                  <a:cubicBezTo>
                    <a:pt x="40" y="175"/>
                    <a:pt x="107" y="309"/>
                    <a:pt x="173" y="428"/>
                  </a:cubicBezTo>
                  <a:cubicBezTo>
                    <a:pt x="294" y="656"/>
                    <a:pt x="401" y="883"/>
                    <a:pt x="561" y="1070"/>
                  </a:cubicBezTo>
                  <a:cubicBezTo>
                    <a:pt x="815" y="1390"/>
                    <a:pt x="775" y="1671"/>
                    <a:pt x="547" y="1965"/>
                  </a:cubicBezTo>
                  <a:cubicBezTo>
                    <a:pt x="360" y="2206"/>
                    <a:pt x="200" y="2432"/>
                    <a:pt x="40" y="2687"/>
                  </a:cubicBezTo>
                  <a:cubicBezTo>
                    <a:pt x="0" y="2753"/>
                    <a:pt x="27" y="2860"/>
                    <a:pt x="13" y="2954"/>
                  </a:cubicBezTo>
                  <a:cubicBezTo>
                    <a:pt x="107" y="2940"/>
                    <a:pt x="227" y="2940"/>
                    <a:pt x="267" y="2887"/>
                  </a:cubicBezTo>
                  <a:cubicBezTo>
                    <a:pt x="535" y="2526"/>
                    <a:pt x="788" y="2165"/>
                    <a:pt x="1028" y="1778"/>
                  </a:cubicBezTo>
                  <a:cubicBezTo>
                    <a:pt x="1162" y="1565"/>
                    <a:pt x="1108" y="1337"/>
                    <a:pt x="975" y="1123"/>
                  </a:cubicBezTo>
                  <a:cubicBezTo>
                    <a:pt x="775" y="816"/>
                    <a:pt x="601" y="509"/>
                    <a:pt x="401" y="202"/>
                  </a:cubicBezTo>
                  <a:cubicBezTo>
                    <a:pt x="360" y="122"/>
                    <a:pt x="294" y="81"/>
                    <a:pt x="2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6"/>
            <p:cNvSpPr/>
            <p:nvPr/>
          </p:nvSpPr>
          <p:spPr>
            <a:xfrm>
              <a:off x="4202445" y="171268"/>
              <a:ext cx="33593" cy="85583"/>
            </a:xfrm>
            <a:custGeom>
              <a:avLst/>
              <a:gdLst/>
              <a:ahLst/>
              <a:cxnLst/>
              <a:rect l="l" t="t" r="r" b="b"/>
              <a:pathLst>
                <a:path w="1070" h="2726" extrusionOk="0">
                  <a:moveTo>
                    <a:pt x="1069" y="0"/>
                  </a:moveTo>
                  <a:lnTo>
                    <a:pt x="1069" y="0"/>
                  </a:lnTo>
                  <a:cubicBezTo>
                    <a:pt x="895" y="81"/>
                    <a:pt x="802" y="94"/>
                    <a:pt x="761" y="161"/>
                  </a:cubicBezTo>
                  <a:cubicBezTo>
                    <a:pt x="535" y="442"/>
                    <a:pt x="321" y="736"/>
                    <a:pt x="120" y="1030"/>
                  </a:cubicBezTo>
                  <a:cubicBezTo>
                    <a:pt x="54" y="1123"/>
                    <a:pt x="0" y="1256"/>
                    <a:pt x="13" y="1350"/>
                  </a:cubicBezTo>
                  <a:cubicBezTo>
                    <a:pt x="54" y="1898"/>
                    <a:pt x="321" y="2325"/>
                    <a:pt x="695" y="2726"/>
                  </a:cubicBezTo>
                  <a:cubicBezTo>
                    <a:pt x="922" y="2539"/>
                    <a:pt x="829" y="2432"/>
                    <a:pt x="761" y="2312"/>
                  </a:cubicBezTo>
                  <a:cubicBezTo>
                    <a:pt x="668" y="2138"/>
                    <a:pt x="547" y="1965"/>
                    <a:pt x="454" y="1791"/>
                  </a:cubicBezTo>
                  <a:cubicBezTo>
                    <a:pt x="294" y="1511"/>
                    <a:pt x="307" y="1243"/>
                    <a:pt x="508" y="976"/>
                  </a:cubicBezTo>
                  <a:cubicBezTo>
                    <a:pt x="668" y="789"/>
                    <a:pt x="815" y="588"/>
                    <a:pt x="948" y="375"/>
                  </a:cubicBezTo>
                  <a:cubicBezTo>
                    <a:pt x="1002" y="294"/>
                    <a:pt x="1016" y="187"/>
                    <a:pt x="10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6"/>
            <p:cNvSpPr/>
            <p:nvPr/>
          </p:nvSpPr>
          <p:spPr>
            <a:xfrm>
              <a:off x="5407059" y="276126"/>
              <a:ext cx="2103" cy="31"/>
            </a:xfrm>
            <a:custGeom>
              <a:avLst/>
              <a:gdLst/>
              <a:ahLst/>
              <a:cxnLst/>
              <a:rect l="l" t="t" r="r" b="b"/>
              <a:pathLst>
                <a:path w="67" h="1" extrusionOk="0">
                  <a:moveTo>
                    <a:pt x="67" y="0"/>
                  </a:moveTo>
                  <a:lnTo>
                    <a:pt x="0" y="0"/>
                  </a:lnTo>
                  <a:lnTo>
                    <a:pt x="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6"/>
            <p:cNvSpPr/>
            <p:nvPr/>
          </p:nvSpPr>
          <p:spPr>
            <a:xfrm>
              <a:off x="5384392" y="277790"/>
              <a:ext cx="612422" cy="16828"/>
            </a:xfrm>
            <a:custGeom>
              <a:avLst/>
              <a:gdLst/>
              <a:ahLst/>
              <a:cxnLst/>
              <a:rect l="l" t="t" r="r" b="b"/>
              <a:pathLst>
                <a:path w="19507" h="536" extrusionOk="0">
                  <a:moveTo>
                    <a:pt x="81" y="1"/>
                  </a:moveTo>
                  <a:cubicBezTo>
                    <a:pt x="28" y="15"/>
                    <a:pt x="1" y="54"/>
                    <a:pt x="1" y="95"/>
                  </a:cubicBezTo>
                  <a:cubicBezTo>
                    <a:pt x="1" y="134"/>
                    <a:pt x="28" y="161"/>
                    <a:pt x="81" y="161"/>
                  </a:cubicBezTo>
                  <a:lnTo>
                    <a:pt x="108" y="161"/>
                  </a:lnTo>
                  <a:cubicBezTo>
                    <a:pt x="108" y="175"/>
                    <a:pt x="94" y="175"/>
                    <a:pt x="81" y="188"/>
                  </a:cubicBezTo>
                  <a:cubicBezTo>
                    <a:pt x="67" y="188"/>
                    <a:pt x="67" y="202"/>
                    <a:pt x="67" y="202"/>
                  </a:cubicBezTo>
                  <a:cubicBezTo>
                    <a:pt x="67" y="215"/>
                    <a:pt x="81" y="229"/>
                    <a:pt x="81" y="229"/>
                  </a:cubicBezTo>
                  <a:cubicBezTo>
                    <a:pt x="67" y="241"/>
                    <a:pt x="54" y="268"/>
                    <a:pt x="54" y="282"/>
                  </a:cubicBezTo>
                  <a:lnTo>
                    <a:pt x="54" y="309"/>
                  </a:lnTo>
                  <a:cubicBezTo>
                    <a:pt x="67" y="322"/>
                    <a:pt x="81" y="335"/>
                    <a:pt x="108" y="335"/>
                  </a:cubicBezTo>
                  <a:cubicBezTo>
                    <a:pt x="1724" y="469"/>
                    <a:pt x="3368" y="509"/>
                    <a:pt x="4998" y="509"/>
                  </a:cubicBezTo>
                  <a:cubicBezTo>
                    <a:pt x="6587" y="509"/>
                    <a:pt x="8163" y="482"/>
                    <a:pt x="9727" y="482"/>
                  </a:cubicBezTo>
                  <a:cubicBezTo>
                    <a:pt x="11678" y="482"/>
                    <a:pt x="13628" y="535"/>
                    <a:pt x="15592" y="535"/>
                  </a:cubicBezTo>
                  <a:cubicBezTo>
                    <a:pt x="16847" y="535"/>
                    <a:pt x="18103" y="509"/>
                    <a:pt x="19359" y="428"/>
                  </a:cubicBezTo>
                  <a:cubicBezTo>
                    <a:pt x="19439" y="428"/>
                    <a:pt x="19493" y="375"/>
                    <a:pt x="19507" y="309"/>
                  </a:cubicBezTo>
                  <a:lnTo>
                    <a:pt x="19507" y="282"/>
                  </a:lnTo>
                  <a:cubicBezTo>
                    <a:pt x="19507" y="255"/>
                    <a:pt x="19493" y="215"/>
                    <a:pt x="19466" y="188"/>
                  </a:cubicBezTo>
                  <a:lnTo>
                    <a:pt x="19466" y="268"/>
                  </a:lnTo>
                  <a:lnTo>
                    <a:pt x="147" y="268"/>
                  </a:lnTo>
                  <a:lnTo>
                    <a:pt x="14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6"/>
            <p:cNvSpPr/>
            <p:nvPr/>
          </p:nvSpPr>
          <p:spPr>
            <a:xfrm>
              <a:off x="5987955" y="137299"/>
              <a:ext cx="10109" cy="2543"/>
            </a:xfrm>
            <a:custGeom>
              <a:avLst/>
              <a:gdLst/>
              <a:ahLst/>
              <a:cxnLst/>
              <a:rect l="l" t="t" r="r" b="b"/>
              <a:pathLst>
                <a:path w="322" h="81" extrusionOk="0">
                  <a:moveTo>
                    <a:pt x="148" y="1"/>
                  </a:moveTo>
                  <a:cubicBezTo>
                    <a:pt x="95" y="1"/>
                    <a:pt x="41" y="28"/>
                    <a:pt x="0" y="81"/>
                  </a:cubicBezTo>
                  <a:lnTo>
                    <a:pt x="321" y="81"/>
                  </a:lnTo>
                  <a:cubicBezTo>
                    <a:pt x="282" y="28"/>
                    <a:pt x="214"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36"/>
            <p:cNvSpPr/>
            <p:nvPr/>
          </p:nvSpPr>
          <p:spPr>
            <a:xfrm>
              <a:off x="4159654" y="285795"/>
              <a:ext cx="12181" cy="848"/>
            </a:xfrm>
            <a:custGeom>
              <a:avLst/>
              <a:gdLst/>
              <a:ahLst/>
              <a:cxnLst/>
              <a:rect l="l" t="t" r="r" b="b"/>
              <a:pathLst>
                <a:path w="388" h="27" extrusionOk="0">
                  <a:moveTo>
                    <a:pt x="1" y="0"/>
                  </a:moveTo>
                  <a:lnTo>
                    <a:pt x="1" y="0"/>
                  </a:lnTo>
                  <a:cubicBezTo>
                    <a:pt x="81" y="13"/>
                    <a:pt x="214" y="13"/>
                    <a:pt x="387" y="27"/>
                  </a:cubicBezTo>
                  <a:lnTo>
                    <a:pt x="387" y="27"/>
                  </a:lnTo>
                  <a:cubicBezTo>
                    <a:pt x="214" y="13"/>
                    <a:pt x="81" y="13"/>
                    <a:pt x="1" y="0"/>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36"/>
            <p:cNvSpPr/>
            <p:nvPr/>
          </p:nvSpPr>
          <p:spPr>
            <a:xfrm>
              <a:off x="4171804" y="278638"/>
              <a:ext cx="113273" cy="8853"/>
            </a:xfrm>
            <a:custGeom>
              <a:avLst/>
              <a:gdLst/>
              <a:ahLst/>
              <a:cxnLst/>
              <a:rect l="l" t="t" r="r" b="b"/>
              <a:pathLst>
                <a:path w="3608" h="282" extrusionOk="0">
                  <a:moveTo>
                    <a:pt x="3608" y="1"/>
                  </a:moveTo>
                  <a:lnTo>
                    <a:pt x="3608" y="188"/>
                  </a:lnTo>
                  <a:cubicBezTo>
                    <a:pt x="3421" y="241"/>
                    <a:pt x="2325" y="282"/>
                    <a:pt x="1310" y="282"/>
                  </a:cubicBezTo>
                  <a:cubicBezTo>
                    <a:pt x="816" y="282"/>
                    <a:pt x="348" y="268"/>
                    <a:pt x="0" y="255"/>
                  </a:cubicBezTo>
                  <a:lnTo>
                    <a:pt x="0" y="255"/>
                  </a:lnTo>
                  <a:cubicBezTo>
                    <a:pt x="348" y="268"/>
                    <a:pt x="816" y="282"/>
                    <a:pt x="1310" y="282"/>
                  </a:cubicBezTo>
                  <a:cubicBezTo>
                    <a:pt x="2325" y="282"/>
                    <a:pt x="3421" y="241"/>
                    <a:pt x="3608" y="188"/>
                  </a:cubicBezTo>
                  <a:lnTo>
                    <a:pt x="3608" y="1"/>
                  </a:ln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6"/>
            <p:cNvSpPr/>
            <p:nvPr/>
          </p:nvSpPr>
          <p:spPr>
            <a:xfrm>
              <a:off x="4159654" y="138555"/>
              <a:ext cx="125423" cy="148938"/>
            </a:xfrm>
            <a:custGeom>
              <a:avLst/>
              <a:gdLst/>
              <a:ahLst/>
              <a:cxnLst/>
              <a:rect l="l" t="t" r="r" b="b"/>
              <a:pathLst>
                <a:path w="3995" h="4744" extrusionOk="0">
                  <a:moveTo>
                    <a:pt x="1" y="0"/>
                  </a:moveTo>
                  <a:lnTo>
                    <a:pt x="1" y="374"/>
                  </a:lnTo>
                  <a:cubicBezTo>
                    <a:pt x="1" y="415"/>
                    <a:pt x="13" y="455"/>
                    <a:pt x="27" y="508"/>
                  </a:cubicBezTo>
                  <a:cubicBezTo>
                    <a:pt x="13" y="615"/>
                    <a:pt x="1" y="722"/>
                    <a:pt x="1" y="829"/>
                  </a:cubicBezTo>
                  <a:lnTo>
                    <a:pt x="1" y="4690"/>
                  </a:lnTo>
                  <a:cubicBezTo>
                    <a:pt x="81" y="4703"/>
                    <a:pt x="214" y="4703"/>
                    <a:pt x="387" y="4717"/>
                  </a:cubicBezTo>
                  <a:cubicBezTo>
                    <a:pt x="735" y="4730"/>
                    <a:pt x="1203" y="4744"/>
                    <a:pt x="1697" y="4744"/>
                  </a:cubicBezTo>
                  <a:cubicBezTo>
                    <a:pt x="2712" y="4744"/>
                    <a:pt x="3808" y="4703"/>
                    <a:pt x="3995" y="4650"/>
                  </a:cubicBezTo>
                  <a:lnTo>
                    <a:pt x="3995" y="4463"/>
                  </a:lnTo>
                  <a:cubicBezTo>
                    <a:pt x="3380" y="4035"/>
                    <a:pt x="2699" y="3728"/>
                    <a:pt x="2098" y="3301"/>
                  </a:cubicBezTo>
                  <a:lnTo>
                    <a:pt x="2098" y="3301"/>
                  </a:lnTo>
                  <a:cubicBezTo>
                    <a:pt x="2111" y="3314"/>
                    <a:pt x="2111" y="3340"/>
                    <a:pt x="2124" y="3354"/>
                  </a:cubicBezTo>
                  <a:cubicBezTo>
                    <a:pt x="2165" y="3408"/>
                    <a:pt x="2204" y="3474"/>
                    <a:pt x="2204" y="3541"/>
                  </a:cubicBezTo>
                  <a:cubicBezTo>
                    <a:pt x="2204" y="3595"/>
                    <a:pt x="2165" y="3675"/>
                    <a:pt x="2058" y="3768"/>
                  </a:cubicBezTo>
                  <a:cubicBezTo>
                    <a:pt x="1764" y="3447"/>
                    <a:pt x="1524" y="3114"/>
                    <a:pt x="1417" y="2713"/>
                  </a:cubicBezTo>
                  <a:cubicBezTo>
                    <a:pt x="842" y="2072"/>
                    <a:pt x="562" y="1270"/>
                    <a:pt x="227" y="481"/>
                  </a:cubicBezTo>
                  <a:lnTo>
                    <a:pt x="227" y="294"/>
                  </a:lnTo>
                  <a:cubicBezTo>
                    <a:pt x="227" y="241"/>
                    <a:pt x="188" y="214"/>
                    <a:pt x="147" y="214"/>
                  </a:cubicBezTo>
                  <a:cubicBezTo>
                    <a:pt x="134" y="214"/>
                    <a:pt x="120" y="214"/>
                    <a:pt x="120" y="228"/>
                  </a:cubicBezTo>
                  <a:cubicBezTo>
                    <a:pt x="94" y="161"/>
                    <a:pt x="54" y="94"/>
                    <a:pt x="27" y="27"/>
                  </a:cubicBezTo>
                  <a:cubicBezTo>
                    <a:pt x="27" y="14"/>
                    <a:pt x="13" y="14"/>
                    <a:pt x="13" y="0"/>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6"/>
            <p:cNvSpPr/>
            <p:nvPr/>
          </p:nvSpPr>
          <p:spPr>
            <a:xfrm>
              <a:off x="4147912" y="138555"/>
              <a:ext cx="143883" cy="151449"/>
            </a:xfrm>
            <a:custGeom>
              <a:avLst/>
              <a:gdLst/>
              <a:ahLst/>
              <a:cxnLst/>
              <a:rect l="l" t="t" r="r" b="b"/>
              <a:pathLst>
                <a:path w="4583" h="4824" extrusionOk="0">
                  <a:moveTo>
                    <a:pt x="361" y="0"/>
                  </a:moveTo>
                  <a:cubicBezTo>
                    <a:pt x="321" y="0"/>
                    <a:pt x="294" y="27"/>
                    <a:pt x="294" y="68"/>
                  </a:cubicBezTo>
                  <a:cubicBezTo>
                    <a:pt x="321" y="175"/>
                    <a:pt x="348" y="268"/>
                    <a:pt x="375" y="374"/>
                  </a:cubicBezTo>
                  <a:lnTo>
                    <a:pt x="375" y="0"/>
                  </a:lnTo>
                  <a:close/>
                  <a:moveTo>
                    <a:pt x="375" y="829"/>
                  </a:moveTo>
                  <a:cubicBezTo>
                    <a:pt x="241" y="2004"/>
                    <a:pt x="0" y="3247"/>
                    <a:pt x="241" y="4409"/>
                  </a:cubicBezTo>
                  <a:cubicBezTo>
                    <a:pt x="147" y="4516"/>
                    <a:pt x="227" y="4703"/>
                    <a:pt x="387" y="4717"/>
                  </a:cubicBezTo>
                  <a:cubicBezTo>
                    <a:pt x="909" y="4770"/>
                    <a:pt x="1429" y="4824"/>
                    <a:pt x="1951" y="4824"/>
                  </a:cubicBezTo>
                  <a:cubicBezTo>
                    <a:pt x="2218" y="4824"/>
                    <a:pt x="2472" y="4810"/>
                    <a:pt x="2726" y="4783"/>
                  </a:cubicBezTo>
                  <a:cubicBezTo>
                    <a:pt x="2753" y="4783"/>
                    <a:pt x="2779" y="4770"/>
                    <a:pt x="2806" y="4757"/>
                  </a:cubicBezTo>
                  <a:cubicBezTo>
                    <a:pt x="3340" y="4770"/>
                    <a:pt x="3875" y="4783"/>
                    <a:pt x="4409" y="4810"/>
                  </a:cubicBezTo>
                  <a:lnTo>
                    <a:pt x="4422" y="4810"/>
                  </a:lnTo>
                  <a:cubicBezTo>
                    <a:pt x="4556" y="4810"/>
                    <a:pt x="4582" y="4623"/>
                    <a:pt x="4476" y="4543"/>
                  </a:cubicBezTo>
                  <a:cubicBezTo>
                    <a:pt x="4436" y="4516"/>
                    <a:pt x="4409" y="4489"/>
                    <a:pt x="4369" y="4463"/>
                  </a:cubicBezTo>
                  <a:lnTo>
                    <a:pt x="4369" y="4650"/>
                  </a:lnTo>
                  <a:cubicBezTo>
                    <a:pt x="4182" y="4703"/>
                    <a:pt x="3086" y="4744"/>
                    <a:pt x="2071" y="4744"/>
                  </a:cubicBezTo>
                  <a:cubicBezTo>
                    <a:pt x="1577" y="4744"/>
                    <a:pt x="1109" y="4730"/>
                    <a:pt x="761" y="4717"/>
                  </a:cubicBezTo>
                  <a:cubicBezTo>
                    <a:pt x="588" y="4703"/>
                    <a:pt x="455" y="4703"/>
                    <a:pt x="375" y="4690"/>
                  </a:cubicBezTo>
                  <a:lnTo>
                    <a:pt x="375" y="829"/>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6"/>
            <p:cNvSpPr/>
            <p:nvPr/>
          </p:nvSpPr>
          <p:spPr>
            <a:xfrm>
              <a:off x="4204109" y="223697"/>
              <a:ext cx="24771" cy="33153"/>
            </a:xfrm>
            <a:custGeom>
              <a:avLst/>
              <a:gdLst/>
              <a:ahLst/>
              <a:cxnLst/>
              <a:rect l="l" t="t" r="r" b="b"/>
              <a:pathLst>
                <a:path w="789" h="1056" extrusionOk="0">
                  <a:moveTo>
                    <a:pt x="1" y="1"/>
                  </a:moveTo>
                  <a:lnTo>
                    <a:pt x="1" y="1"/>
                  </a:lnTo>
                  <a:cubicBezTo>
                    <a:pt x="108" y="402"/>
                    <a:pt x="348" y="735"/>
                    <a:pt x="642" y="1056"/>
                  </a:cubicBezTo>
                  <a:cubicBezTo>
                    <a:pt x="749" y="963"/>
                    <a:pt x="788" y="883"/>
                    <a:pt x="788" y="829"/>
                  </a:cubicBezTo>
                  <a:cubicBezTo>
                    <a:pt x="788" y="762"/>
                    <a:pt x="749" y="696"/>
                    <a:pt x="708" y="642"/>
                  </a:cubicBezTo>
                  <a:cubicBezTo>
                    <a:pt x="695" y="628"/>
                    <a:pt x="695" y="602"/>
                    <a:pt x="682" y="589"/>
                  </a:cubicBezTo>
                  <a:cubicBezTo>
                    <a:pt x="494" y="455"/>
                    <a:pt x="321" y="322"/>
                    <a:pt x="161" y="161"/>
                  </a:cubicBez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6"/>
            <p:cNvSpPr/>
            <p:nvPr/>
          </p:nvSpPr>
          <p:spPr>
            <a:xfrm>
              <a:off x="8473128" y="139811"/>
              <a:ext cx="6310" cy="440"/>
            </a:xfrm>
            <a:custGeom>
              <a:avLst/>
              <a:gdLst/>
              <a:ahLst/>
              <a:cxnLst/>
              <a:rect l="l" t="t" r="r" b="b"/>
              <a:pathLst>
                <a:path w="201" h="14" extrusionOk="0">
                  <a:moveTo>
                    <a:pt x="200" y="1"/>
                  </a:moveTo>
                  <a:cubicBezTo>
                    <a:pt x="120" y="1"/>
                    <a:pt x="54" y="1"/>
                    <a:pt x="0" y="14"/>
                  </a:cubicBezTo>
                  <a:lnTo>
                    <a:pt x="27" y="14"/>
                  </a:lnTo>
                  <a:cubicBezTo>
                    <a:pt x="67" y="1"/>
                    <a:pt x="134" y="1"/>
                    <a:pt x="200"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6"/>
            <p:cNvSpPr/>
            <p:nvPr/>
          </p:nvSpPr>
          <p:spPr>
            <a:xfrm>
              <a:off x="8472688" y="285356"/>
              <a:ext cx="96948" cy="1287"/>
            </a:xfrm>
            <a:custGeom>
              <a:avLst/>
              <a:gdLst/>
              <a:ahLst/>
              <a:cxnLst/>
              <a:rect l="l" t="t" r="r" b="b"/>
              <a:pathLst>
                <a:path w="3088" h="41" extrusionOk="0">
                  <a:moveTo>
                    <a:pt x="0" y="0"/>
                  </a:moveTo>
                  <a:lnTo>
                    <a:pt x="0" y="0"/>
                  </a:lnTo>
                  <a:cubicBezTo>
                    <a:pt x="41" y="14"/>
                    <a:pt x="94" y="14"/>
                    <a:pt x="134" y="14"/>
                  </a:cubicBezTo>
                  <a:lnTo>
                    <a:pt x="161" y="14"/>
                  </a:lnTo>
                  <a:cubicBezTo>
                    <a:pt x="100" y="10"/>
                    <a:pt x="46" y="5"/>
                    <a:pt x="0" y="0"/>
                  </a:cubicBezTo>
                  <a:close/>
                  <a:moveTo>
                    <a:pt x="161" y="14"/>
                  </a:moveTo>
                  <a:lnTo>
                    <a:pt x="161" y="14"/>
                  </a:lnTo>
                  <a:cubicBezTo>
                    <a:pt x="208" y="18"/>
                    <a:pt x="260" y="21"/>
                    <a:pt x="316" y="23"/>
                  </a:cubicBezTo>
                  <a:lnTo>
                    <a:pt x="316" y="23"/>
                  </a:lnTo>
                  <a:cubicBezTo>
                    <a:pt x="282" y="19"/>
                    <a:pt x="248" y="14"/>
                    <a:pt x="214" y="14"/>
                  </a:cubicBezTo>
                  <a:close/>
                  <a:moveTo>
                    <a:pt x="316" y="23"/>
                  </a:moveTo>
                  <a:cubicBezTo>
                    <a:pt x="336" y="25"/>
                    <a:pt x="355" y="27"/>
                    <a:pt x="375" y="27"/>
                  </a:cubicBezTo>
                  <a:lnTo>
                    <a:pt x="404" y="27"/>
                  </a:lnTo>
                  <a:cubicBezTo>
                    <a:pt x="374" y="26"/>
                    <a:pt x="344" y="25"/>
                    <a:pt x="316" y="23"/>
                  </a:cubicBezTo>
                  <a:close/>
                  <a:moveTo>
                    <a:pt x="404" y="27"/>
                  </a:moveTo>
                  <a:cubicBezTo>
                    <a:pt x="514" y="31"/>
                    <a:pt x="636" y="35"/>
                    <a:pt x="766" y="37"/>
                  </a:cubicBezTo>
                  <a:lnTo>
                    <a:pt x="766" y="37"/>
                  </a:lnTo>
                  <a:cubicBezTo>
                    <a:pt x="661" y="27"/>
                    <a:pt x="565" y="27"/>
                    <a:pt x="469" y="27"/>
                  </a:cubicBezTo>
                  <a:close/>
                  <a:moveTo>
                    <a:pt x="766" y="37"/>
                  </a:moveTo>
                  <a:cubicBezTo>
                    <a:pt x="778" y="38"/>
                    <a:pt x="790" y="40"/>
                    <a:pt x="802" y="41"/>
                  </a:cubicBezTo>
                  <a:lnTo>
                    <a:pt x="1217" y="41"/>
                  </a:lnTo>
                  <a:cubicBezTo>
                    <a:pt x="1059" y="41"/>
                    <a:pt x="908" y="40"/>
                    <a:pt x="766" y="37"/>
                  </a:cubicBezTo>
                  <a:close/>
                  <a:moveTo>
                    <a:pt x="3087" y="27"/>
                  </a:moveTo>
                  <a:cubicBezTo>
                    <a:pt x="3020" y="27"/>
                    <a:pt x="2954" y="27"/>
                    <a:pt x="2873" y="41"/>
                  </a:cubicBezTo>
                  <a:cubicBezTo>
                    <a:pt x="2954" y="41"/>
                    <a:pt x="3020" y="27"/>
                    <a:pt x="3087" y="27"/>
                  </a:cubicBezTo>
                  <a:close/>
                </a:path>
              </a:pathLst>
            </a:custGeom>
            <a:solidFill>
              <a:srgbClr val="C79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6"/>
            <p:cNvSpPr/>
            <p:nvPr/>
          </p:nvSpPr>
          <p:spPr>
            <a:xfrm>
              <a:off x="8469329" y="139811"/>
              <a:ext cx="140964" cy="146834"/>
            </a:xfrm>
            <a:custGeom>
              <a:avLst/>
              <a:gdLst/>
              <a:ahLst/>
              <a:cxnLst/>
              <a:rect l="l" t="t" r="r" b="b"/>
              <a:pathLst>
                <a:path w="4490" h="4677" extrusionOk="0">
                  <a:moveTo>
                    <a:pt x="321" y="1"/>
                  </a:moveTo>
                  <a:cubicBezTo>
                    <a:pt x="241" y="1"/>
                    <a:pt x="175" y="1"/>
                    <a:pt x="121" y="14"/>
                  </a:cubicBezTo>
                  <a:lnTo>
                    <a:pt x="95" y="14"/>
                  </a:lnTo>
                  <a:cubicBezTo>
                    <a:pt x="68" y="14"/>
                    <a:pt x="41" y="28"/>
                    <a:pt x="27" y="28"/>
                  </a:cubicBezTo>
                  <a:lnTo>
                    <a:pt x="1" y="28"/>
                  </a:lnTo>
                  <a:lnTo>
                    <a:pt x="1" y="4436"/>
                  </a:lnTo>
                  <a:cubicBezTo>
                    <a:pt x="27" y="4517"/>
                    <a:pt x="54" y="4570"/>
                    <a:pt x="95" y="4624"/>
                  </a:cubicBezTo>
                  <a:lnTo>
                    <a:pt x="107" y="4636"/>
                  </a:lnTo>
                  <a:cubicBezTo>
                    <a:pt x="348" y="4663"/>
                    <a:pt x="802" y="4677"/>
                    <a:pt x="1324" y="4677"/>
                  </a:cubicBezTo>
                  <a:lnTo>
                    <a:pt x="2980" y="4677"/>
                  </a:lnTo>
                  <a:cubicBezTo>
                    <a:pt x="3061" y="4663"/>
                    <a:pt x="3127" y="4663"/>
                    <a:pt x="3194" y="4663"/>
                  </a:cubicBezTo>
                  <a:lnTo>
                    <a:pt x="3568" y="4663"/>
                  </a:lnTo>
                  <a:cubicBezTo>
                    <a:pt x="3595" y="4663"/>
                    <a:pt x="3608" y="4650"/>
                    <a:pt x="3622" y="4650"/>
                  </a:cubicBezTo>
                  <a:lnTo>
                    <a:pt x="3889" y="4650"/>
                  </a:lnTo>
                  <a:cubicBezTo>
                    <a:pt x="3942" y="4650"/>
                    <a:pt x="3982" y="4636"/>
                    <a:pt x="4022" y="4636"/>
                  </a:cubicBezTo>
                  <a:cubicBezTo>
                    <a:pt x="4263" y="4624"/>
                    <a:pt x="4436" y="4610"/>
                    <a:pt x="4490" y="4597"/>
                  </a:cubicBezTo>
                  <a:lnTo>
                    <a:pt x="4490" y="4490"/>
                  </a:lnTo>
                  <a:lnTo>
                    <a:pt x="4356" y="4490"/>
                  </a:lnTo>
                  <a:cubicBezTo>
                    <a:pt x="3702" y="4223"/>
                    <a:pt x="3100" y="3808"/>
                    <a:pt x="2566" y="3314"/>
                  </a:cubicBezTo>
                  <a:cubicBezTo>
                    <a:pt x="2432" y="3528"/>
                    <a:pt x="2286" y="3742"/>
                    <a:pt x="2125" y="3942"/>
                  </a:cubicBezTo>
                  <a:cubicBezTo>
                    <a:pt x="2085" y="3995"/>
                    <a:pt x="1965" y="3995"/>
                    <a:pt x="1871" y="4009"/>
                  </a:cubicBezTo>
                  <a:lnTo>
                    <a:pt x="1871" y="3968"/>
                  </a:lnTo>
                  <a:lnTo>
                    <a:pt x="1871" y="3861"/>
                  </a:lnTo>
                  <a:cubicBezTo>
                    <a:pt x="1871" y="3808"/>
                    <a:pt x="1871" y="3768"/>
                    <a:pt x="1898" y="3742"/>
                  </a:cubicBezTo>
                  <a:cubicBezTo>
                    <a:pt x="2031" y="3514"/>
                    <a:pt x="2192" y="3300"/>
                    <a:pt x="2339" y="3100"/>
                  </a:cubicBezTo>
                  <a:cubicBezTo>
                    <a:pt x="1470" y="2205"/>
                    <a:pt x="775" y="1083"/>
                    <a:pt x="321"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6"/>
            <p:cNvSpPr/>
            <p:nvPr/>
          </p:nvSpPr>
          <p:spPr>
            <a:xfrm>
              <a:off x="8464306" y="135196"/>
              <a:ext cx="155217" cy="159863"/>
            </a:xfrm>
            <a:custGeom>
              <a:avLst/>
              <a:gdLst/>
              <a:ahLst/>
              <a:cxnLst/>
              <a:rect l="l" t="t" r="r" b="b"/>
              <a:pathLst>
                <a:path w="4944" h="5092" extrusionOk="0">
                  <a:moveTo>
                    <a:pt x="308" y="0"/>
                  </a:moveTo>
                  <a:cubicBezTo>
                    <a:pt x="241" y="0"/>
                    <a:pt x="161" y="54"/>
                    <a:pt x="148" y="161"/>
                  </a:cubicBezTo>
                  <a:cubicBezTo>
                    <a:pt x="54" y="1056"/>
                    <a:pt x="121" y="1938"/>
                    <a:pt x="134" y="2820"/>
                  </a:cubicBezTo>
                  <a:cubicBezTo>
                    <a:pt x="148" y="3221"/>
                    <a:pt x="0" y="4115"/>
                    <a:pt x="161" y="4583"/>
                  </a:cubicBezTo>
                  <a:lnTo>
                    <a:pt x="161" y="175"/>
                  </a:lnTo>
                  <a:lnTo>
                    <a:pt x="187" y="175"/>
                  </a:lnTo>
                  <a:cubicBezTo>
                    <a:pt x="201" y="175"/>
                    <a:pt x="228" y="161"/>
                    <a:pt x="255" y="161"/>
                  </a:cubicBezTo>
                  <a:lnTo>
                    <a:pt x="308" y="161"/>
                  </a:lnTo>
                  <a:cubicBezTo>
                    <a:pt x="348" y="148"/>
                    <a:pt x="415" y="148"/>
                    <a:pt x="481" y="148"/>
                  </a:cubicBezTo>
                  <a:cubicBezTo>
                    <a:pt x="481" y="134"/>
                    <a:pt x="468" y="121"/>
                    <a:pt x="468" y="121"/>
                  </a:cubicBezTo>
                  <a:cubicBezTo>
                    <a:pt x="442" y="41"/>
                    <a:pt x="374" y="0"/>
                    <a:pt x="308" y="0"/>
                  </a:cubicBezTo>
                  <a:close/>
                  <a:moveTo>
                    <a:pt x="4650" y="4637"/>
                  </a:moveTo>
                  <a:lnTo>
                    <a:pt x="4650" y="4744"/>
                  </a:lnTo>
                  <a:cubicBezTo>
                    <a:pt x="4596" y="4757"/>
                    <a:pt x="4423" y="4771"/>
                    <a:pt x="4182" y="4783"/>
                  </a:cubicBezTo>
                  <a:cubicBezTo>
                    <a:pt x="4142" y="4783"/>
                    <a:pt x="4102" y="4797"/>
                    <a:pt x="4049" y="4797"/>
                  </a:cubicBezTo>
                  <a:lnTo>
                    <a:pt x="3782" y="4797"/>
                  </a:lnTo>
                  <a:cubicBezTo>
                    <a:pt x="3768" y="4797"/>
                    <a:pt x="3755" y="4810"/>
                    <a:pt x="3728" y="4810"/>
                  </a:cubicBezTo>
                  <a:lnTo>
                    <a:pt x="3354" y="4810"/>
                  </a:lnTo>
                  <a:cubicBezTo>
                    <a:pt x="3287" y="4810"/>
                    <a:pt x="3221" y="4824"/>
                    <a:pt x="3140" y="4824"/>
                  </a:cubicBezTo>
                  <a:lnTo>
                    <a:pt x="1069" y="4824"/>
                  </a:lnTo>
                  <a:cubicBezTo>
                    <a:pt x="949" y="4810"/>
                    <a:pt x="842" y="4810"/>
                    <a:pt x="736" y="4810"/>
                  </a:cubicBezTo>
                  <a:lnTo>
                    <a:pt x="642" y="4810"/>
                  </a:lnTo>
                  <a:cubicBezTo>
                    <a:pt x="588" y="4810"/>
                    <a:pt x="535" y="4797"/>
                    <a:pt x="481" y="4797"/>
                  </a:cubicBezTo>
                  <a:lnTo>
                    <a:pt x="401" y="4797"/>
                  </a:lnTo>
                  <a:cubicBezTo>
                    <a:pt x="361" y="4797"/>
                    <a:pt x="308" y="4797"/>
                    <a:pt x="267" y="4783"/>
                  </a:cubicBezTo>
                  <a:lnTo>
                    <a:pt x="267" y="4783"/>
                  </a:lnTo>
                  <a:cubicBezTo>
                    <a:pt x="468" y="4997"/>
                    <a:pt x="909" y="5011"/>
                    <a:pt x="1270" y="5011"/>
                  </a:cubicBezTo>
                  <a:lnTo>
                    <a:pt x="1591" y="5011"/>
                  </a:lnTo>
                  <a:cubicBezTo>
                    <a:pt x="2218" y="5064"/>
                    <a:pt x="2859" y="5091"/>
                    <a:pt x="3488" y="5091"/>
                  </a:cubicBezTo>
                  <a:cubicBezTo>
                    <a:pt x="3862" y="5091"/>
                    <a:pt x="4249" y="5091"/>
                    <a:pt x="4610" y="5051"/>
                  </a:cubicBezTo>
                  <a:cubicBezTo>
                    <a:pt x="4717" y="5051"/>
                    <a:pt x="4783" y="4984"/>
                    <a:pt x="4810" y="4917"/>
                  </a:cubicBezTo>
                  <a:lnTo>
                    <a:pt x="4850" y="4917"/>
                  </a:lnTo>
                  <a:cubicBezTo>
                    <a:pt x="4931" y="4917"/>
                    <a:pt x="4943" y="4783"/>
                    <a:pt x="4863" y="4757"/>
                  </a:cubicBezTo>
                  <a:cubicBezTo>
                    <a:pt x="4837" y="4757"/>
                    <a:pt x="4810" y="4744"/>
                    <a:pt x="4783" y="4730"/>
                  </a:cubicBezTo>
                  <a:cubicBezTo>
                    <a:pt x="4756" y="4690"/>
                    <a:pt x="4717" y="4650"/>
                    <a:pt x="4650" y="463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6"/>
            <p:cNvSpPr/>
            <p:nvPr/>
          </p:nvSpPr>
          <p:spPr>
            <a:xfrm>
              <a:off x="8528037" y="237134"/>
              <a:ext cx="21851" cy="28538"/>
            </a:xfrm>
            <a:custGeom>
              <a:avLst/>
              <a:gdLst/>
              <a:ahLst/>
              <a:cxnLst/>
              <a:rect l="l" t="t" r="r" b="b"/>
              <a:pathLst>
                <a:path w="696" h="909" extrusionOk="0">
                  <a:moveTo>
                    <a:pt x="469" y="0"/>
                  </a:moveTo>
                  <a:cubicBezTo>
                    <a:pt x="322" y="200"/>
                    <a:pt x="161" y="414"/>
                    <a:pt x="28" y="642"/>
                  </a:cubicBezTo>
                  <a:cubicBezTo>
                    <a:pt x="1" y="668"/>
                    <a:pt x="1" y="708"/>
                    <a:pt x="1" y="761"/>
                  </a:cubicBezTo>
                  <a:lnTo>
                    <a:pt x="1" y="868"/>
                  </a:lnTo>
                  <a:lnTo>
                    <a:pt x="1" y="909"/>
                  </a:lnTo>
                  <a:cubicBezTo>
                    <a:pt x="95" y="895"/>
                    <a:pt x="215" y="895"/>
                    <a:pt x="255" y="842"/>
                  </a:cubicBezTo>
                  <a:cubicBezTo>
                    <a:pt x="416" y="642"/>
                    <a:pt x="562" y="428"/>
                    <a:pt x="696" y="214"/>
                  </a:cubicBezTo>
                  <a:cubicBezTo>
                    <a:pt x="629" y="147"/>
                    <a:pt x="549" y="81"/>
                    <a:pt x="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6"/>
            <p:cNvSpPr/>
            <p:nvPr/>
          </p:nvSpPr>
          <p:spPr>
            <a:xfrm>
              <a:off x="4208724" y="138555"/>
              <a:ext cx="44079" cy="879"/>
            </a:xfrm>
            <a:custGeom>
              <a:avLst/>
              <a:gdLst/>
              <a:ahLst/>
              <a:cxnLst/>
              <a:rect l="l" t="t" r="r" b="b"/>
              <a:pathLst>
                <a:path w="1404" h="28" extrusionOk="0">
                  <a:moveTo>
                    <a:pt x="0" y="0"/>
                  </a:moveTo>
                  <a:cubicBezTo>
                    <a:pt x="214" y="0"/>
                    <a:pt x="428" y="14"/>
                    <a:pt x="629" y="14"/>
                  </a:cubicBezTo>
                  <a:cubicBezTo>
                    <a:pt x="896" y="14"/>
                    <a:pt x="1149" y="14"/>
                    <a:pt x="1403" y="27"/>
                  </a:cubicBezTo>
                  <a:lnTo>
                    <a:pt x="1403" y="14"/>
                  </a:lnTo>
                  <a:lnTo>
                    <a:pt x="641" y="14"/>
                  </a:lnTo>
                  <a:cubicBezTo>
                    <a:pt x="428" y="0"/>
                    <a:pt x="2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6"/>
            <p:cNvSpPr/>
            <p:nvPr/>
          </p:nvSpPr>
          <p:spPr>
            <a:xfrm>
              <a:off x="4285044" y="168757"/>
              <a:ext cx="31" cy="65898"/>
            </a:xfrm>
            <a:custGeom>
              <a:avLst/>
              <a:gdLst/>
              <a:ahLst/>
              <a:cxnLst/>
              <a:rect l="l" t="t" r="r" b="b"/>
              <a:pathLst>
                <a:path w="1" h="2099" extrusionOk="0">
                  <a:moveTo>
                    <a:pt x="1" y="0"/>
                  </a:moveTo>
                  <a:lnTo>
                    <a:pt x="1" y="2098"/>
                  </a:lnTo>
                  <a:lnTo>
                    <a:pt x="1" y="2098"/>
                  </a:lnTo>
                  <a:lnTo>
                    <a:pt x="1" y="0"/>
                  </a:ln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6"/>
            <p:cNvSpPr/>
            <p:nvPr/>
          </p:nvSpPr>
          <p:spPr>
            <a:xfrm>
              <a:off x="4198238" y="138555"/>
              <a:ext cx="86839" cy="96948"/>
            </a:xfrm>
            <a:custGeom>
              <a:avLst/>
              <a:gdLst/>
              <a:ahLst/>
              <a:cxnLst/>
              <a:rect l="l" t="t" r="r" b="b"/>
              <a:pathLst>
                <a:path w="2766" h="3088" extrusionOk="0">
                  <a:moveTo>
                    <a:pt x="334" y="0"/>
                  </a:moveTo>
                  <a:cubicBezTo>
                    <a:pt x="268" y="14"/>
                    <a:pt x="214" y="41"/>
                    <a:pt x="147" y="68"/>
                  </a:cubicBezTo>
                  <a:cubicBezTo>
                    <a:pt x="67" y="94"/>
                    <a:pt x="1" y="228"/>
                    <a:pt x="94" y="294"/>
                  </a:cubicBezTo>
                  <a:cubicBezTo>
                    <a:pt x="695" y="789"/>
                    <a:pt x="1617" y="321"/>
                    <a:pt x="1764" y="1336"/>
                  </a:cubicBezTo>
                  <a:cubicBezTo>
                    <a:pt x="1857" y="1924"/>
                    <a:pt x="1830" y="2779"/>
                    <a:pt x="2498" y="3060"/>
                  </a:cubicBezTo>
                  <a:cubicBezTo>
                    <a:pt x="2539" y="3073"/>
                    <a:pt x="2592" y="3087"/>
                    <a:pt x="2632" y="3087"/>
                  </a:cubicBezTo>
                  <a:cubicBezTo>
                    <a:pt x="2673" y="3087"/>
                    <a:pt x="2726" y="3073"/>
                    <a:pt x="2766" y="3060"/>
                  </a:cubicBezTo>
                  <a:lnTo>
                    <a:pt x="2766" y="962"/>
                  </a:lnTo>
                  <a:cubicBezTo>
                    <a:pt x="2699" y="789"/>
                    <a:pt x="2619" y="629"/>
                    <a:pt x="2498" y="481"/>
                  </a:cubicBezTo>
                  <a:cubicBezTo>
                    <a:pt x="2311" y="268"/>
                    <a:pt x="2044" y="107"/>
                    <a:pt x="1737" y="27"/>
                  </a:cubicBezTo>
                  <a:cubicBezTo>
                    <a:pt x="1483" y="14"/>
                    <a:pt x="1230" y="14"/>
                    <a:pt x="963" y="14"/>
                  </a:cubicBezTo>
                  <a:cubicBezTo>
                    <a:pt x="762" y="14"/>
                    <a:pt x="548" y="0"/>
                    <a:pt x="334" y="0"/>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6"/>
            <p:cNvSpPr/>
            <p:nvPr/>
          </p:nvSpPr>
          <p:spPr>
            <a:xfrm>
              <a:off x="4208724" y="136043"/>
              <a:ext cx="82663" cy="98612"/>
            </a:xfrm>
            <a:custGeom>
              <a:avLst/>
              <a:gdLst/>
              <a:ahLst/>
              <a:cxnLst/>
              <a:rect l="l" t="t" r="r" b="b"/>
              <a:pathLst>
                <a:path w="2633" h="3141" extrusionOk="0">
                  <a:moveTo>
                    <a:pt x="668" y="0"/>
                  </a:moveTo>
                  <a:cubicBezTo>
                    <a:pt x="428" y="0"/>
                    <a:pt x="201" y="27"/>
                    <a:pt x="0" y="80"/>
                  </a:cubicBezTo>
                  <a:lnTo>
                    <a:pt x="14" y="80"/>
                  </a:lnTo>
                  <a:cubicBezTo>
                    <a:pt x="214" y="80"/>
                    <a:pt x="428" y="80"/>
                    <a:pt x="641" y="94"/>
                  </a:cubicBezTo>
                  <a:lnTo>
                    <a:pt x="1403" y="94"/>
                  </a:lnTo>
                  <a:cubicBezTo>
                    <a:pt x="1163" y="27"/>
                    <a:pt x="909" y="0"/>
                    <a:pt x="668" y="0"/>
                  </a:cubicBezTo>
                  <a:close/>
                  <a:moveTo>
                    <a:pt x="2432" y="1042"/>
                  </a:moveTo>
                  <a:lnTo>
                    <a:pt x="2432" y="3140"/>
                  </a:lnTo>
                  <a:cubicBezTo>
                    <a:pt x="2499" y="3100"/>
                    <a:pt x="2552" y="3020"/>
                    <a:pt x="2565" y="2913"/>
                  </a:cubicBezTo>
                  <a:cubicBezTo>
                    <a:pt x="2606" y="2352"/>
                    <a:pt x="2633" y="1617"/>
                    <a:pt x="2432" y="1042"/>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6"/>
            <p:cNvSpPr/>
            <p:nvPr/>
          </p:nvSpPr>
          <p:spPr>
            <a:xfrm>
              <a:off x="8564110" y="147785"/>
              <a:ext cx="46182" cy="69666"/>
            </a:xfrm>
            <a:custGeom>
              <a:avLst/>
              <a:gdLst/>
              <a:ahLst/>
              <a:cxnLst/>
              <a:rect l="l" t="t" r="r" b="b"/>
              <a:pathLst>
                <a:path w="1471" h="2219" extrusionOk="0">
                  <a:moveTo>
                    <a:pt x="402" y="0"/>
                  </a:moveTo>
                  <a:cubicBezTo>
                    <a:pt x="335" y="0"/>
                    <a:pt x="268" y="14"/>
                    <a:pt x="202" y="41"/>
                  </a:cubicBezTo>
                  <a:cubicBezTo>
                    <a:pt x="28" y="94"/>
                    <a:pt x="1" y="308"/>
                    <a:pt x="148" y="415"/>
                  </a:cubicBezTo>
                  <a:cubicBezTo>
                    <a:pt x="402" y="588"/>
                    <a:pt x="576" y="762"/>
                    <a:pt x="603" y="1083"/>
                  </a:cubicBezTo>
                  <a:cubicBezTo>
                    <a:pt x="642" y="1404"/>
                    <a:pt x="576" y="1698"/>
                    <a:pt x="656" y="2018"/>
                  </a:cubicBezTo>
                  <a:cubicBezTo>
                    <a:pt x="696" y="2152"/>
                    <a:pt x="790" y="2218"/>
                    <a:pt x="909" y="2218"/>
                  </a:cubicBezTo>
                  <a:cubicBezTo>
                    <a:pt x="1003" y="2218"/>
                    <a:pt x="1096" y="2178"/>
                    <a:pt x="1150" y="2084"/>
                  </a:cubicBezTo>
                  <a:cubicBezTo>
                    <a:pt x="1458" y="1657"/>
                    <a:pt x="1471" y="1056"/>
                    <a:pt x="1230" y="588"/>
                  </a:cubicBezTo>
                  <a:cubicBezTo>
                    <a:pt x="1084" y="294"/>
                    <a:pt x="749" y="0"/>
                    <a:pt x="402" y="0"/>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6"/>
            <p:cNvSpPr/>
            <p:nvPr/>
          </p:nvSpPr>
          <p:spPr>
            <a:xfrm>
              <a:off x="6031563" y="143578"/>
              <a:ext cx="2574" cy="31"/>
            </a:xfrm>
            <a:custGeom>
              <a:avLst/>
              <a:gdLst/>
              <a:ahLst/>
              <a:cxnLst/>
              <a:rect l="l" t="t" r="r" b="b"/>
              <a:pathLst>
                <a:path w="82" h="1" extrusionOk="0">
                  <a:moveTo>
                    <a:pt x="1" y="1"/>
                  </a:moveTo>
                  <a:lnTo>
                    <a:pt x="81" y="1"/>
                  </a:lnTo>
                  <a:lnTo>
                    <a:pt x="81" y="1"/>
                  </a:lnTo>
                  <a:lnTo>
                    <a:pt x="1" y="1"/>
                  </a:lnTo>
                  <a:close/>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6"/>
            <p:cNvSpPr/>
            <p:nvPr/>
          </p:nvSpPr>
          <p:spPr>
            <a:xfrm>
              <a:off x="6018597" y="143578"/>
              <a:ext cx="35665" cy="33185"/>
            </a:xfrm>
            <a:custGeom>
              <a:avLst/>
              <a:gdLst/>
              <a:ahLst/>
              <a:cxnLst/>
              <a:rect l="l" t="t" r="r" b="b"/>
              <a:pathLst>
                <a:path w="1136" h="1057" extrusionOk="0">
                  <a:moveTo>
                    <a:pt x="414" y="1057"/>
                  </a:moveTo>
                  <a:lnTo>
                    <a:pt x="414" y="1057"/>
                  </a:lnTo>
                  <a:lnTo>
                    <a:pt x="414" y="1057"/>
                  </a:lnTo>
                  <a:lnTo>
                    <a:pt x="414" y="1057"/>
                  </a:lnTo>
                  <a:close/>
                  <a:moveTo>
                    <a:pt x="615" y="1016"/>
                  </a:moveTo>
                  <a:lnTo>
                    <a:pt x="615" y="1030"/>
                  </a:lnTo>
                  <a:lnTo>
                    <a:pt x="615" y="1016"/>
                  </a:lnTo>
                  <a:close/>
                  <a:moveTo>
                    <a:pt x="0" y="535"/>
                  </a:moveTo>
                  <a:cubicBezTo>
                    <a:pt x="0" y="789"/>
                    <a:pt x="134" y="1057"/>
                    <a:pt x="414" y="1057"/>
                  </a:cubicBezTo>
                  <a:cubicBezTo>
                    <a:pt x="134" y="1057"/>
                    <a:pt x="0" y="789"/>
                    <a:pt x="0" y="535"/>
                  </a:cubicBezTo>
                  <a:close/>
                  <a:moveTo>
                    <a:pt x="494" y="1"/>
                  </a:moveTo>
                  <a:cubicBezTo>
                    <a:pt x="535" y="1"/>
                    <a:pt x="574" y="15"/>
                    <a:pt x="615" y="27"/>
                  </a:cubicBezTo>
                  <a:cubicBezTo>
                    <a:pt x="775" y="95"/>
                    <a:pt x="948" y="134"/>
                    <a:pt x="1135" y="175"/>
                  </a:cubicBezTo>
                  <a:lnTo>
                    <a:pt x="1135" y="175"/>
                  </a:lnTo>
                  <a:cubicBezTo>
                    <a:pt x="948" y="134"/>
                    <a:pt x="775" y="95"/>
                    <a:pt x="615" y="27"/>
                  </a:cubicBezTo>
                  <a:cubicBezTo>
                    <a:pt x="574" y="15"/>
                    <a:pt x="535" y="1"/>
                    <a:pt x="494" y="1"/>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6"/>
            <p:cNvSpPr/>
            <p:nvPr/>
          </p:nvSpPr>
          <p:spPr>
            <a:xfrm>
              <a:off x="6018597" y="141914"/>
              <a:ext cx="2357262" cy="36544"/>
            </a:xfrm>
            <a:custGeom>
              <a:avLst/>
              <a:gdLst/>
              <a:ahLst/>
              <a:cxnLst/>
              <a:rect l="l" t="t" r="r" b="b"/>
              <a:pathLst>
                <a:path w="75084" h="1164" extrusionOk="0">
                  <a:moveTo>
                    <a:pt x="71290" y="0"/>
                  </a:moveTo>
                  <a:cubicBezTo>
                    <a:pt x="70381" y="0"/>
                    <a:pt x="69459" y="41"/>
                    <a:pt x="68550" y="94"/>
                  </a:cubicBezTo>
                  <a:cubicBezTo>
                    <a:pt x="67642" y="134"/>
                    <a:pt x="66747" y="174"/>
                    <a:pt x="65892" y="174"/>
                  </a:cubicBezTo>
                  <a:lnTo>
                    <a:pt x="65851" y="174"/>
                  </a:lnTo>
                  <a:cubicBezTo>
                    <a:pt x="62859" y="174"/>
                    <a:pt x="59880" y="174"/>
                    <a:pt x="56900" y="161"/>
                  </a:cubicBezTo>
                  <a:cubicBezTo>
                    <a:pt x="51543" y="148"/>
                    <a:pt x="46199" y="134"/>
                    <a:pt x="40841" y="134"/>
                  </a:cubicBezTo>
                  <a:lnTo>
                    <a:pt x="38317" y="134"/>
                  </a:lnTo>
                  <a:cubicBezTo>
                    <a:pt x="33761" y="134"/>
                    <a:pt x="29205" y="161"/>
                    <a:pt x="24649" y="161"/>
                  </a:cubicBezTo>
                  <a:cubicBezTo>
                    <a:pt x="23006" y="161"/>
                    <a:pt x="21376" y="161"/>
                    <a:pt x="19746" y="148"/>
                  </a:cubicBezTo>
                  <a:cubicBezTo>
                    <a:pt x="16767" y="134"/>
                    <a:pt x="13788" y="68"/>
                    <a:pt x="10795" y="68"/>
                  </a:cubicBezTo>
                  <a:lnTo>
                    <a:pt x="10662" y="68"/>
                  </a:lnTo>
                  <a:cubicBezTo>
                    <a:pt x="9098" y="68"/>
                    <a:pt x="7548" y="161"/>
                    <a:pt x="5986" y="214"/>
                  </a:cubicBezTo>
                  <a:cubicBezTo>
                    <a:pt x="5024" y="241"/>
                    <a:pt x="3861" y="388"/>
                    <a:pt x="2765" y="388"/>
                  </a:cubicBezTo>
                  <a:cubicBezTo>
                    <a:pt x="2191" y="388"/>
                    <a:pt x="1630" y="348"/>
                    <a:pt x="1135" y="228"/>
                  </a:cubicBezTo>
                  <a:cubicBezTo>
                    <a:pt x="948" y="187"/>
                    <a:pt x="775" y="148"/>
                    <a:pt x="615" y="80"/>
                  </a:cubicBezTo>
                  <a:cubicBezTo>
                    <a:pt x="574" y="68"/>
                    <a:pt x="535" y="54"/>
                    <a:pt x="494" y="54"/>
                  </a:cubicBezTo>
                  <a:lnTo>
                    <a:pt x="414" y="54"/>
                  </a:lnTo>
                  <a:cubicBezTo>
                    <a:pt x="134" y="54"/>
                    <a:pt x="0" y="308"/>
                    <a:pt x="0" y="575"/>
                  </a:cubicBezTo>
                  <a:lnTo>
                    <a:pt x="0" y="588"/>
                  </a:lnTo>
                  <a:cubicBezTo>
                    <a:pt x="0" y="842"/>
                    <a:pt x="134" y="1110"/>
                    <a:pt x="414" y="1110"/>
                  </a:cubicBezTo>
                  <a:cubicBezTo>
                    <a:pt x="467" y="1110"/>
                    <a:pt x="535" y="1096"/>
                    <a:pt x="615" y="1083"/>
                  </a:cubicBezTo>
                  <a:lnTo>
                    <a:pt x="615" y="1069"/>
                  </a:lnTo>
                  <a:cubicBezTo>
                    <a:pt x="775" y="1016"/>
                    <a:pt x="948" y="962"/>
                    <a:pt x="1135" y="923"/>
                  </a:cubicBezTo>
                  <a:cubicBezTo>
                    <a:pt x="1643" y="816"/>
                    <a:pt x="2204" y="775"/>
                    <a:pt x="2779" y="775"/>
                  </a:cubicBezTo>
                  <a:cubicBezTo>
                    <a:pt x="3888" y="775"/>
                    <a:pt x="5050" y="923"/>
                    <a:pt x="5986" y="949"/>
                  </a:cubicBezTo>
                  <a:cubicBezTo>
                    <a:pt x="7548" y="1003"/>
                    <a:pt x="9085" y="1096"/>
                    <a:pt x="10662" y="1096"/>
                  </a:cubicBezTo>
                  <a:lnTo>
                    <a:pt x="10795" y="1096"/>
                  </a:lnTo>
                  <a:cubicBezTo>
                    <a:pt x="13788" y="1083"/>
                    <a:pt x="16767" y="1029"/>
                    <a:pt x="19746" y="1016"/>
                  </a:cubicBezTo>
                  <a:cubicBezTo>
                    <a:pt x="21416" y="1003"/>
                    <a:pt x="23099" y="1003"/>
                    <a:pt x="24770" y="1003"/>
                  </a:cubicBezTo>
                  <a:cubicBezTo>
                    <a:pt x="29286" y="1003"/>
                    <a:pt x="33801" y="1016"/>
                    <a:pt x="38317" y="1029"/>
                  </a:cubicBezTo>
                  <a:lnTo>
                    <a:pt x="40841" y="1029"/>
                  </a:lnTo>
                  <a:cubicBezTo>
                    <a:pt x="46199" y="1029"/>
                    <a:pt x="51543" y="1016"/>
                    <a:pt x="56900" y="1003"/>
                  </a:cubicBezTo>
                  <a:cubicBezTo>
                    <a:pt x="59880" y="989"/>
                    <a:pt x="62859" y="989"/>
                    <a:pt x="65851" y="976"/>
                  </a:cubicBezTo>
                  <a:lnTo>
                    <a:pt x="65892" y="976"/>
                  </a:lnTo>
                  <a:cubicBezTo>
                    <a:pt x="66747" y="976"/>
                    <a:pt x="67642" y="1029"/>
                    <a:pt x="68550" y="1069"/>
                  </a:cubicBezTo>
                  <a:cubicBezTo>
                    <a:pt x="69459" y="1110"/>
                    <a:pt x="70381" y="1163"/>
                    <a:pt x="71302" y="1163"/>
                  </a:cubicBezTo>
                  <a:cubicBezTo>
                    <a:pt x="72519" y="1163"/>
                    <a:pt x="73734" y="1083"/>
                    <a:pt x="74856" y="802"/>
                  </a:cubicBezTo>
                  <a:cubicBezTo>
                    <a:pt x="75084" y="748"/>
                    <a:pt x="75084" y="401"/>
                    <a:pt x="74856" y="348"/>
                  </a:cubicBezTo>
                  <a:cubicBezTo>
                    <a:pt x="73734" y="80"/>
                    <a:pt x="72519" y="0"/>
                    <a:pt x="71290" y="0"/>
                  </a:cubicBezTo>
                  <a:close/>
                </a:path>
              </a:pathLst>
            </a:custGeom>
            <a:solidFill>
              <a:srgbClr val="C4E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6"/>
            <p:cNvSpPr/>
            <p:nvPr/>
          </p:nvSpPr>
          <p:spPr>
            <a:xfrm>
              <a:off x="4920598" y="196447"/>
              <a:ext cx="161402" cy="2983"/>
            </a:xfrm>
            <a:custGeom>
              <a:avLst/>
              <a:gdLst/>
              <a:ahLst/>
              <a:cxnLst/>
              <a:rect l="l" t="t" r="r" b="b"/>
              <a:pathLst>
                <a:path w="5141" h="95" extrusionOk="0">
                  <a:moveTo>
                    <a:pt x="0" y="0"/>
                  </a:moveTo>
                  <a:cubicBezTo>
                    <a:pt x="1709" y="54"/>
                    <a:pt x="3419" y="94"/>
                    <a:pt x="5141" y="94"/>
                  </a:cubicBezTo>
                  <a:cubicBezTo>
                    <a:pt x="3431" y="94"/>
                    <a:pt x="1709" y="54"/>
                    <a:pt x="0" y="0"/>
                  </a:cubicBezTo>
                  <a:close/>
                </a:path>
              </a:pathLst>
            </a:custGeom>
            <a:solidFill>
              <a:srgbClr val="E9D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6"/>
            <p:cNvSpPr/>
            <p:nvPr/>
          </p:nvSpPr>
          <p:spPr>
            <a:xfrm>
              <a:off x="4336657" y="158679"/>
              <a:ext cx="963889" cy="40751"/>
            </a:xfrm>
            <a:custGeom>
              <a:avLst/>
              <a:gdLst/>
              <a:ahLst/>
              <a:cxnLst/>
              <a:rect l="l" t="t" r="r" b="b"/>
              <a:pathLst>
                <a:path w="30702" h="1298" extrusionOk="0">
                  <a:moveTo>
                    <a:pt x="23541" y="1"/>
                  </a:moveTo>
                  <a:cubicBezTo>
                    <a:pt x="20641" y="15"/>
                    <a:pt x="17743" y="134"/>
                    <a:pt x="14910" y="161"/>
                  </a:cubicBezTo>
                  <a:cubicBezTo>
                    <a:pt x="12385" y="175"/>
                    <a:pt x="9860" y="188"/>
                    <a:pt x="7335" y="241"/>
                  </a:cubicBezTo>
                  <a:cubicBezTo>
                    <a:pt x="6239" y="268"/>
                    <a:pt x="5131" y="255"/>
                    <a:pt x="4021" y="282"/>
                  </a:cubicBezTo>
                  <a:cubicBezTo>
                    <a:pt x="4115" y="375"/>
                    <a:pt x="4222" y="469"/>
                    <a:pt x="4342" y="549"/>
                  </a:cubicBezTo>
                  <a:cubicBezTo>
                    <a:pt x="4289" y="562"/>
                    <a:pt x="4235" y="576"/>
                    <a:pt x="4182" y="576"/>
                  </a:cubicBezTo>
                  <a:cubicBezTo>
                    <a:pt x="3982" y="576"/>
                    <a:pt x="3795" y="469"/>
                    <a:pt x="3634" y="282"/>
                  </a:cubicBezTo>
                  <a:cubicBezTo>
                    <a:pt x="3394" y="282"/>
                    <a:pt x="3140" y="295"/>
                    <a:pt x="2899" y="308"/>
                  </a:cubicBezTo>
                  <a:lnTo>
                    <a:pt x="2899" y="348"/>
                  </a:lnTo>
                  <a:cubicBezTo>
                    <a:pt x="2886" y="335"/>
                    <a:pt x="2872" y="321"/>
                    <a:pt x="2846" y="308"/>
                  </a:cubicBezTo>
                  <a:cubicBezTo>
                    <a:pt x="2578" y="321"/>
                    <a:pt x="2298" y="335"/>
                    <a:pt x="2031" y="348"/>
                  </a:cubicBezTo>
                  <a:cubicBezTo>
                    <a:pt x="2044" y="375"/>
                    <a:pt x="2044" y="415"/>
                    <a:pt x="2058" y="442"/>
                  </a:cubicBezTo>
                  <a:cubicBezTo>
                    <a:pt x="1978" y="428"/>
                    <a:pt x="1910" y="401"/>
                    <a:pt x="1857" y="362"/>
                  </a:cubicBezTo>
                  <a:cubicBezTo>
                    <a:pt x="1256" y="401"/>
                    <a:pt x="668" y="455"/>
                    <a:pt x="81" y="549"/>
                  </a:cubicBezTo>
                  <a:cubicBezTo>
                    <a:pt x="27" y="549"/>
                    <a:pt x="0" y="602"/>
                    <a:pt x="0" y="656"/>
                  </a:cubicBezTo>
                  <a:cubicBezTo>
                    <a:pt x="0" y="695"/>
                    <a:pt x="27" y="749"/>
                    <a:pt x="81" y="749"/>
                  </a:cubicBezTo>
                  <a:cubicBezTo>
                    <a:pt x="2352" y="1096"/>
                    <a:pt x="4703" y="1003"/>
                    <a:pt x="6987" y="1057"/>
                  </a:cubicBezTo>
                  <a:cubicBezTo>
                    <a:pt x="9633" y="1110"/>
                    <a:pt x="12265" y="1137"/>
                    <a:pt x="14910" y="1150"/>
                  </a:cubicBezTo>
                  <a:lnTo>
                    <a:pt x="15177" y="1150"/>
                  </a:lnTo>
                  <a:cubicBezTo>
                    <a:pt x="16313" y="1150"/>
                    <a:pt x="17449" y="1176"/>
                    <a:pt x="18598" y="1203"/>
                  </a:cubicBezTo>
                  <a:cubicBezTo>
                    <a:pt x="20308" y="1256"/>
                    <a:pt x="22031" y="1297"/>
                    <a:pt x="23741" y="1297"/>
                  </a:cubicBezTo>
                  <a:cubicBezTo>
                    <a:pt x="25985" y="1297"/>
                    <a:pt x="28217" y="1217"/>
                    <a:pt x="30394" y="963"/>
                  </a:cubicBezTo>
                  <a:cubicBezTo>
                    <a:pt x="30595" y="936"/>
                    <a:pt x="30702" y="789"/>
                    <a:pt x="30702" y="656"/>
                  </a:cubicBezTo>
                  <a:cubicBezTo>
                    <a:pt x="30702" y="508"/>
                    <a:pt x="30595" y="362"/>
                    <a:pt x="30394" y="348"/>
                  </a:cubicBezTo>
                  <a:cubicBezTo>
                    <a:pt x="28297" y="95"/>
                    <a:pt x="26172" y="15"/>
                    <a:pt x="24022" y="1"/>
                  </a:cubicBezTo>
                  <a:cubicBezTo>
                    <a:pt x="23928" y="27"/>
                    <a:pt x="23848" y="41"/>
                    <a:pt x="23767" y="41"/>
                  </a:cubicBezTo>
                  <a:cubicBezTo>
                    <a:pt x="23687" y="41"/>
                    <a:pt x="23607" y="27"/>
                    <a:pt x="23541" y="1"/>
                  </a:cubicBezTo>
                  <a:close/>
                </a:path>
              </a:pathLst>
            </a:custGeom>
            <a:solidFill>
              <a:srgbClr val="C4E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6"/>
            <p:cNvSpPr/>
            <p:nvPr/>
          </p:nvSpPr>
          <p:spPr>
            <a:xfrm>
              <a:off x="4450745" y="167501"/>
              <a:ext cx="22228" cy="9262"/>
            </a:xfrm>
            <a:custGeom>
              <a:avLst/>
              <a:gdLst/>
              <a:ahLst/>
              <a:cxnLst/>
              <a:rect l="l" t="t" r="r" b="b"/>
              <a:pathLst>
                <a:path w="708" h="295" extrusionOk="0">
                  <a:moveTo>
                    <a:pt x="0" y="1"/>
                  </a:moveTo>
                  <a:cubicBezTo>
                    <a:pt x="161" y="188"/>
                    <a:pt x="348" y="295"/>
                    <a:pt x="548" y="295"/>
                  </a:cubicBezTo>
                  <a:cubicBezTo>
                    <a:pt x="601" y="295"/>
                    <a:pt x="655" y="281"/>
                    <a:pt x="708" y="268"/>
                  </a:cubicBezTo>
                  <a:cubicBezTo>
                    <a:pt x="588" y="188"/>
                    <a:pt x="481" y="94"/>
                    <a:pt x="387"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6"/>
            <p:cNvSpPr/>
            <p:nvPr/>
          </p:nvSpPr>
          <p:spPr>
            <a:xfrm>
              <a:off x="4394926" y="169573"/>
              <a:ext cx="6342" cy="3014"/>
            </a:xfrm>
            <a:custGeom>
              <a:avLst/>
              <a:gdLst/>
              <a:ahLst/>
              <a:cxnLst/>
              <a:rect l="l" t="t" r="r" b="b"/>
              <a:pathLst>
                <a:path w="202" h="96" extrusionOk="0">
                  <a:moveTo>
                    <a:pt x="175" y="1"/>
                  </a:moveTo>
                  <a:cubicBezTo>
                    <a:pt x="122" y="1"/>
                    <a:pt x="54" y="1"/>
                    <a:pt x="1" y="15"/>
                  </a:cubicBezTo>
                  <a:cubicBezTo>
                    <a:pt x="54" y="54"/>
                    <a:pt x="122" y="81"/>
                    <a:pt x="202" y="95"/>
                  </a:cubicBezTo>
                  <a:cubicBezTo>
                    <a:pt x="188" y="68"/>
                    <a:pt x="188" y="28"/>
                    <a:pt x="175"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6"/>
            <p:cNvSpPr/>
            <p:nvPr/>
          </p:nvSpPr>
          <p:spPr>
            <a:xfrm>
              <a:off x="5075688" y="158679"/>
              <a:ext cx="15132" cy="1319"/>
            </a:xfrm>
            <a:custGeom>
              <a:avLst/>
              <a:gdLst/>
              <a:ahLst/>
              <a:cxnLst/>
              <a:rect l="l" t="t" r="r" b="b"/>
              <a:pathLst>
                <a:path w="482" h="42" extrusionOk="0">
                  <a:moveTo>
                    <a:pt x="1" y="1"/>
                  </a:moveTo>
                  <a:cubicBezTo>
                    <a:pt x="67" y="27"/>
                    <a:pt x="147" y="41"/>
                    <a:pt x="227" y="41"/>
                  </a:cubicBezTo>
                  <a:cubicBezTo>
                    <a:pt x="308" y="41"/>
                    <a:pt x="388" y="27"/>
                    <a:pt x="482"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6"/>
            <p:cNvSpPr/>
            <p:nvPr/>
          </p:nvSpPr>
          <p:spPr>
            <a:xfrm>
              <a:off x="4425975" y="168348"/>
              <a:ext cx="1727" cy="1256"/>
            </a:xfrm>
            <a:custGeom>
              <a:avLst/>
              <a:gdLst/>
              <a:ahLst/>
              <a:cxnLst/>
              <a:rect l="l" t="t" r="r" b="b"/>
              <a:pathLst>
                <a:path w="55" h="40" extrusionOk="0">
                  <a:moveTo>
                    <a:pt x="1" y="0"/>
                  </a:moveTo>
                  <a:cubicBezTo>
                    <a:pt x="27" y="13"/>
                    <a:pt x="41" y="27"/>
                    <a:pt x="54" y="40"/>
                  </a:cubicBezTo>
                  <a:lnTo>
                    <a:pt x="54" y="0"/>
                  </a:ln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6"/>
            <p:cNvSpPr/>
            <p:nvPr/>
          </p:nvSpPr>
          <p:spPr>
            <a:xfrm>
              <a:off x="4296378" y="139811"/>
              <a:ext cx="1757900" cy="147682"/>
            </a:xfrm>
            <a:custGeom>
              <a:avLst/>
              <a:gdLst/>
              <a:ahLst/>
              <a:cxnLst/>
              <a:rect l="l" t="t" r="r" b="b"/>
              <a:pathLst>
                <a:path w="55993" h="4704" extrusionOk="0">
                  <a:moveTo>
                    <a:pt x="26213" y="388"/>
                  </a:moveTo>
                  <a:cubicBezTo>
                    <a:pt x="26935" y="388"/>
                    <a:pt x="27656" y="402"/>
                    <a:pt x="28378" y="415"/>
                  </a:cubicBezTo>
                  <a:cubicBezTo>
                    <a:pt x="28417" y="415"/>
                    <a:pt x="28471" y="468"/>
                    <a:pt x="28524" y="495"/>
                  </a:cubicBezTo>
                  <a:cubicBezTo>
                    <a:pt x="28390" y="568"/>
                    <a:pt x="27916" y="605"/>
                    <a:pt x="27395" y="605"/>
                  </a:cubicBezTo>
                  <a:cubicBezTo>
                    <a:pt x="26874" y="605"/>
                    <a:pt x="26306" y="568"/>
                    <a:pt x="25986" y="495"/>
                  </a:cubicBezTo>
                  <a:cubicBezTo>
                    <a:pt x="26119" y="428"/>
                    <a:pt x="26160" y="388"/>
                    <a:pt x="26213" y="388"/>
                  </a:cubicBezTo>
                  <a:close/>
                  <a:moveTo>
                    <a:pt x="1804" y="281"/>
                  </a:moveTo>
                  <a:cubicBezTo>
                    <a:pt x="2178" y="375"/>
                    <a:pt x="2326" y="616"/>
                    <a:pt x="2432" y="896"/>
                  </a:cubicBezTo>
                  <a:cubicBezTo>
                    <a:pt x="2098" y="842"/>
                    <a:pt x="1925" y="642"/>
                    <a:pt x="1804" y="281"/>
                  </a:cubicBezTo>
                  <a:close/>
                  <a:moveTo>
                    <a:pt x="1136" y="361"/>
                  </a:moveTo>
                  <a:lnTo>
                    <a:pt x="1136" y="361"/>
                  </a:lnTo>
                  <a:cubicBezTo>
                    <a:pt x="1390" y="509"/>
                    <a:pt x="1510" y="722"/>
                    <a:pt x="1631" y="1043"/>
                  </a:cubicBezTo>
                  <a:cubicBezTo>
                    <a:pt x="1203" y="856"/>
                    <a:pt x="1123" y="735"/>
                    <a:pt x="1136" y="361"/>
                  </a:cubicBezTo>
                  <a:close/>
                  <a:moveTo>
                    <a:pt x="24995" y="380"/>
                  </a:moveTo>
                  <a:cubicBezTo>
                    <a:pt x="25129" y="380"/>
                    <a:pt x="25258" y="444"/>
                    <a:pt x="25412" y="575"/>
                  </a:cubicBezTo>
                  <a:cubicBezTo>
                    <a:pt x="25371" y="589"/>
                    <a:pt x="25344" y="602"/>
                    <a:pt x="25305" y="602"/>
                  </a:cubicBezTo>
                  <a:cubicBezTo>
                    <a:pt x="27455" y="616"/>
                    <a:pt x="29580" y="696"/>
                    <a:pt x="31677" y="949"/>
                  </a:cubicBezTo>
                  <a:cubicBezTo>
                    <a:pt x="32078" y="990"/>
                    <a:pt x="32078" y="1510"/>
                    <a:pt x="31677" y="1564"/>
                  </a:cubicBezTo>
                  <a:cubicBezTo>
                    <a:pt x="29498" y="1823"/>
                    <a:pt x="27271" y="1898"/>
                    <a:pt x="25035" y="1898"/>
                  </a:cubicBezTo>
                  <a:cubicBezTo>
                    <a:pt x="22076" y="1898"/>
                    <a:pt x="19100" y="1766"/>
                    <a:pt x="16193" y="1751"/>
                  </a:cubicBezTo>
                  <a:cubicBezTo>
                    <a:pt x="13548" y="1738"/>
                    <a:pt x="10916" y="1711"/>
                    <a:pt x="8270" y="1658"/>
                  </a:cubicBezTo>
                  <a:cubicBezTo>
                    <a:pt x="5986" y="1604"/>
                    <a:pt x="3635" y="1697"/>
                    <a:pt x="1364" y="1350"/>
                  </a:cubicBezTo>
                  <a:cubicBezTo>
                    <a:pt x="1257" y="1337"/>
                    <a:pt x="1257" y="1163"/>
                    <a:pt x="1364" y="1150"/>
                  </a:cubicBezTo>
                  <a:cubicBezTo>
                    <a:pt x="1951" y="1056"/>
                    <a:pt x="2539" y="1002"/>
                    <a:pt x="3140" y="963"/>
                  </a:cubicBezTo>
                  <a:cubicBezTo>
                    <a:pt x="2940" y="829"/>
                    <a:pt x="2793" y="642"/>
                    <a:pt x="2646" y="441"/>
                  </a:cubicBezTo>
                  <a:cubicBezTo>
                    <a:pt x="2685" y="433"/>
                    <a:pt x="2723" y="428"/>
                    <a:pt x="2761" y="428"/>
                  </a:cubicBezTo>
                  <a:cubicBezTo>
                    <a:pt x="3005" y="428"/>
                    <a:pt x="3209" y="613"/>
                    <a:pt x="3314" y="949"/>
                  </a:cubicBezTo>
                  <a:cubicBezTo>
                    <a:pt x="3581" y="936"/>
                    <a:pt x="3861" y="922"/>
                    <a:pt x="4129" y="909"/>
                  </a:cubicBezTo>
                  <a:cubicBezTo>
                    <a:pt x="3955" y="735"/>
                    <a:pt x="3822" y="589"/>
                    <a:pt x="3674" y="455"/>
                  </a:cubicBezTo>
                  <a:cubicBezTo>
                    <a:pt x="3701" y="428"/>
                    <a:pt x="3728" y="415"/>
                    <a:pt x="3755" y="388"/>
                  </a:cubicBezTo>
                  <a:cubicBezTo>
                    <a:pt x="4089" y="468"/>
                    <a:pt x="4169" y="562"/>
                    <a:pt x="4182" y="909"/>
                  </a:cubicBezTo>
                  <a:cubicBezTo>
                    <a:pt x="4423" y="896"/>
                    <a:pt x="4677" y="883"/>
                    <a:pt x="4917" y="883"/>
                  </a:cubicBezTo>
                  <a:cubicBezTo>
                    <a:pt x="4823" y="762"/>
                    <a:pt x="4730" y="602"/>
                    <a:pt x="4663" y="415"/>
                  </a:cubicBezTo>
                  <a:lnTo>
                    <a:pt x="4663" y="415"/>
                  </a:lnTo>
                  <a:cubicBezTo>
                    <a:pt x="4944" y="509"/>
                    <a:pt x="5117" y="696"/>
                    <a:pt x="5304" y="883"/>
                  </a:cubicBezTo>
                  <a:cubicBezTo>
                    <a:pt x="6414" y="856"/>
                    <a:pt x="7522" y="869"/>
                    <a:pt x="8618" y="842"/>
                  </a:cubicBezTo>
                  <a:cubicBezTo>
                    <a:pt x="11143" y="789"/>
                    <a:pt x="13668" y="776"/>
                    <a:pt x="16193" y="762"/>
                  </a:cubicBezTo>
                  <a:cubicBezTo>
                    <a:pt x="19026" y="735"/>
                    <a:pt x="21924" y="616"/>
                    <a:pt x="24824" y="602"/>
                  </a:cubicBezTo>
                  <a:cubicBezTo>
                    <a:pt x="24757" y="589"/>
                    <a:pt x="24690" y="562"/>
                    <a:pt x="24637" y="509"/>
                  </a:cubicBezTo>
                  <a:cubicBezTo>
                    <a:pt x="24770" y="424"/>
                    <a:pt x="24884" y="380"/>
                    <a:pt x="24995" y="380"/>
                  </a:cubicBezTo>
                  <a:close/>
                  <a:moveTo>
                    <a:pt x="34283" y="1"/>
                  </a:moveTo>
                  <a:lnTo>
                    <a:pt x="34283" y="14"/>
                  </a:lnTo>
                  <a:lnTo>
                    <a:pt x="1" y="14"/>
                  </a:lnTo>
                  <a:lnTo>
                    <a:pt x="1" y="4624"/>
                  </a:lnTo>
                  <a:cubicBezTo>
                    <a:pt x="1" y="4624"/>
                    <a:pt x="28" y="4636"/>
                    <a:pt x="67" y="4636"/>
                  </a:cubicBezTo>
                  <a:lnTo>
                    <a:pt x="188" y="4636"/>
                  </a:lnTo>
                  <a:cubicBezTo>
                    <a:pt x="241" y="4636"/>
                    <a:pt x="308" y="4636"/>
                    <a:pt x="388" y="4650"/>
                  </a:cubicBezTo>
                  <a:lnTo>
                    <a:pt x="1136" y="4650"/>
                  </a:lnTo>
                  <a:cubicBezTo>
                    <a:pt x="1350" y="4663"/>
                    <a:pt x="1577" y="4663"/>
                    <a:pt x="1831" y="4663"/>
                  </a:cubicBezTo>
                  <a:lnTo>
                    <a:pt x="2326" y="4663"/>
                  </a:lnTo>
                  <a:cubicBezTo>
                    <a:pt x="2539" y="4663"/>
                    <a:pt x="2780" y="4677"/>
                    <a:pt x="3020" y="4677"/>
                  </a:cubicBezTo>
                  <a:lnTo>
                    <a:pt x="4850" y="4677"/>
                  </a:lnTo>
                  <a:cubicBezTo>
                    <a:pt x="4998" y="4690"/>
                    <a:pt x="5144" y="4690"/>
                    <a:pt x="5291" y="4690"/>
                  </a:cubicBezTo>
                  <a:lnTo>
                    <a:pt x="8284" y="4690"/>
                  </a:lnTo>
                  <a:cubicBezTo>
                    <a:pt x="8899" y="4690"/>
                    <a:pt x="9526" y="4690"/>
                    <a:pt x="10181" y="4704"/>
                  </a:cubicBezTo>
                  <a:lnTo>
                    <a:pt x="25198" y="4704"/>
                  </a:lnTo>
                  <a:cubicBezTo>
                    <a:pt x="25438" y="4690"/>
                    <a:pt x="25679" y="4690"/>
                    <a:pt x="25919" y="4690"/>
                  </a:cubicBezTo>
                  <a:lnTo>
                    <a:pt x="29352" y="4690"/>
                  </a:lnTo>
                  <a:cubicBezTo>
                    <a:pt x="29500" y="4677"/>
                    <a:pt x="29633" y="4677"/>
                    <a:pt x="29780" y="4677"/>
                  </a:cubicBezTo>
                  <a:lnTo>
                    <a:pt x="31611" y="4677"/>
                  </a:lnTo>
                  <a:cubicBezTo>
                    <a:pt x="31730" y="4677"/>
                    <a:pt x="31864" y="4677"/>
                    <a:pt x="31985" y="4663"/>
                  </a:cubicBezTo>
                  <a:lnTo>
                    <a:pt x="33200" y="4663"/>
                  </a:lnTo>
                  <a:cubicBezTo>
                    <a:pt x="33254" y="4663"/>
                    <a:pt x="33307" y="4650"/>
                    <a:pt x="33360" y="4650"/>
                  </a:cubicBezTo>
                  <a:lnTo>
                    <a:pt x="34055" y="4650"/>
                  </a:lnTo>
                  <a:cubicBezTo>
                    <a:pt x="34109" y="4650"/>
                    <a:pt x="34149" y="4636"/>
                    <a:pt x="34176" y="4636"/>
                  </a:cubicBezTo>
                  <a:lnTo>
                    <a:pt x="34283" y="4636"/>
                  </a:lnTo>
                  <a:lnTo>
                    <a:pt x="34283" y="4704"/>
                  </a:lnTo>
                  <a:lnTo>
                    <a:pt x="34710" y="4704"/>
                  </a:lnTo>
                  <a:cubicBezTo>
                    <a:pt x="34696" y="4677"/>
                    <a:pt x="34710" y="4636"/>
                    <a:pt x="34737" y="4624"/>
                  </a:cubicBezTo>
                  <a:cubicBezTo>
                    <a:pt x="34723" y="4610"/>
                    <a:pt x="34723" y="4583"/>
                    <a:pt x="34737" y="4583"/>
                  </a:cubicBezTo>
                  <a:cubicBezTo>
                    <a:pt x="34750" y="4570"/>
                    <a:pt x="34764" y="4570"/>
                    <a:pt x="34764" y="4556"/>
                  </a:cubicBezTo>
                  <a:lnTo>
                    <a:pt x="34737" y="4556"/>
                  </a:lnTo>
                  <a:cubicBezTo>
                    <a:pt x="34630" y="4556"/>
                    <a:pt x="34630" y="4410"/>
                    <a:pt x="34737" y="4396"/>
                  </a:cubicBezTo>
                  <a:lnTo>
                    <a:pt x="34803" y="4396"/>
                  </a:lnTo>
                  <a:lnTo>
                    <a:pt x="34803" y="4663"/>
                  </a:lnTo>
                  <a:lnTo>
                    <a:pt x="54122" y="4663"/>
                  </a:lnTo>
                  <a:lnTo>
                    <a:pt x="54122" y="4583"/>
                  </a:lnTo>
                  <a:cubicBezTo>
                    <a:pt x="54122" y="4583"/>
                    <a:pt x="54122" y="4570"/>
                    <a:pt x="54109" y="4556"/>
                  </a:cubicBezTo>
                  <a:cubicBezTo>
                    <a:pt x="54122" y="4556"/>
                    <a:pt x="54122" y="4543"/>
                    <a:pt x="54122" y="4529"/>
                  </a:cubicBezTo>
                  <a:lnTo>
                    <a:pt x="54122" y="4583"/>
                  </a:lnTo>
                  <a:cubicBezTo>
                    <a:pt x="54149" y="4624"/>
                    <a:pt x="54163" y="4663"/>
                    <a:pt x="54163" y="4704"/>
                  </a:cubicBezTo>
                  <a:lnTo>
                    <a:pt x="55992" y="4704"/>
                  </a:lnTo>
                  <a:lnTo>
                    <a:pt x="55992" y="990"/>
                  </a:lnTo>
                  <a:cubicBezTo>
                    <a:pt x="55805" y="1029"/>
                    <a:pt x="55632" y="1083"/>
                    <a:pt x="55472" y="1136"/>
                  </a:cubicBezTo>
                  <a:cubicBezTo>
                    <a:pt x="55398" y="1163"/>
                    <a:pt x="55331" y="1176"/>
                    <a:pt x="55270" y="1176"/>
                  </a:cubicBezTo>
                  <a:cubicBezTo>
                    <a:pt x="54708" y="1176"/>
                    <a:pt x="54711" y="111"/>
                    <a:pt x="55278" y="111"/>
                  </a:cubicBezTo>
                  <a:cubicBezTo>
                    <a:pt x="55337" y="111"/>
                    <a:pt x="55401" y="122"/>
                    <a:pt x="55472" y="147"/>
                  </a:cubicBezTo>
                  <a:cubicBezTo>
                    <a:pt x="55632" y="215"/>
                    <a:pt x="55805" y="254"/>
                    <a:pt x="55992" y="295"/>
                  </a:cubicBezTo>
                  <a:lnTo>
                    <a:pt x="55992" y="1"/>
                  </a:lnTo>
                  <a:lnTo>
                    <a:pt x="53881" y="1"/>
                  </a:lnTo>
                  <a:cubicBezTo>
                    <a:pt x="53869" y="1"/>
                    <a:pt x="53869" y="14"/>
                    <a:pt x="53869" y="28"/>
                  </a:cubicBezTo>
                  <a:lnTo>
                    <a:pt x="53855" y="28"/>
                  </a:lnTo>
                  <a:cubicBezTo>
                    <a:pt x="53441" y="14"/>
                    <a:pt x="52586" y="1"/>
                    <a:pt x="51450" y="1"/>
                  </a:cubicBez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6"/>
            <p:cNvSpPr/>
            <p:nvPr/>
          </p:nvSpPr>
          <p:spPr>
            <a:xfrm>
              <a:off x="5407059" y="276126"/>
              <a:ext cx="2103" cy="31"/>
            </a:xfrm>
            <a:custGeom>
              <a:avLst/>
              <a:gdLst/>
              <a:ahLst/>
              <a:cxnLst/>
              <a:rect l="l" t="t" r="r" b="b"/>
              <a:pathLst>
                <a:path w="67" h="1" extrusionOk="0">
                  <a:moveTo>
                    <a:pt x="67" y="0"/>
                  </a:move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6"/>
            <p:cNvSpPr/>
            <p:nvPr/>
          </p:nvSpPr>
          <p:spPr>
            <a:xfrm>
              <a:off x="5911603" y="139811"/>
              <a:ext cx="76384" cy="879"/>
            </a:xfrm>
            <a:custGeom>
              <a:avLst/>
              <a:gdLst/>
              <a:ahLst/>
              <a:cxnLst/>
              <a:rect l="l" t="t" r="r" b="b"/>
              <a:pathLst>
                <a:path w="2433" h="28" extrusionOk="0">
                  <a:moveTo>
                    <a:pt x="1" y="1"/>
                  </a:moveTo>
                  <a:cubicBezTo>
                    <a:pt x="1137" y="1"/>
                    <a:pt x="1992" y="14"/>
                    <a:pt x="2406" y="28"/>
                  </a:cubicBezTo>
                  <a:lnTo>
                    <a:pt x="2420" y="28"/>
                  </a:lnTo>
                  <a:cubicBezTo>
                    <a:pt x="2420" y="14"/>
                    <a:pt x="2420" y="1"/>
                    <a:pt x="2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6"/>
            <p:cNvSpPr/>
            <p:nvPr/>
          </p:nvSpPr>
          <p:spPr>
            <a:xfrm>
              <a:off x="5995113" y="281997"/>
              <a:ext cx="408" cy="1695"/>
            </a:xfrm>
            <a:custGeom>
              <a:avLst/>
              <a:gdLst/>
              <a:ahLst/>
              <a:cxnLst/>
              <a:rect l="l" t="t" r="r" b="b"/>
              <a:pathLst>
                <a:path w="13" h="54" extrusionOk="0">
                  <a:moveTo>
                    <a:pt x="13" y="0"/>
                  </a:moveTo>
                  <a:cubicBezTo>
                    <a:pt x="13" y="14"/>
                    <a:pt x="13" y="27"/>
                    <a:pt x="0" y="27"/>
                  </a:cubicBezTo>
                  <a:cubicBezTo>
                    <a:pt x="13" y="41"/>
                    <a:pt x="13" y="54"/>
                    <a:pt x="13" y="54"/>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6"/>
            <p:cNvSpPr/>
            <p:nvPr/>
          </p:nvSpPr>
          <p:spPr>
            <a:xfrm>
              <a:off x="5383576" y="277790"/>
              <a:ext cx="613239" cy="9701"/>
            </a:xfrm>
            <a:custGeom>
              <a:avLst/>
              <a:gdLst/>
              <a:ahLst/>
              <a:cxnLst/>
              <a:rect l="l" t="t" r="r" b="b"/>
              <a:pathLst>
                <a:path w="19533" h="309" extrusionOk="0">
                  <a:moveTo>
                    <a:pt x="107" y="1"/>
                  </a:moveTo>
                  <a:cubicBezTo>
                    <a:pt x="0" y="15"/>
                    <a:pt x="0" y="161"/>
                    <a:pt x="107" y="161"/>
                  </a:cubicBezTo>
                  <a:lnTo>
                    <a:pt x="134" y="161"/>
                  </a:lnTo>
                  <a:cubicBezTo>
                    <a:pt x="134" y="175"/>
                    <a:pt x="120" y="175"/>
                    <a:pt x="107" y="188"/>
                  </a:cubicBezTo>
                  <a:cubicBezTo>
                    <a:pt x="93" y="188"/>
                    <a:pt x="93" y="215"/>
                    <a:pt x="107" y="229"/>
                  </a:cubicBezTo>
                  <a:cubicBezTo>
                    <a:pt x="80" y="241"/>
                    <a:pt x="66" y="282"/>
                    <a:pt x="80" y="309"/>
                  </a:cubicBezTo>
                  <a:lnTo>
                    <a:pt x="19533" y="309"/>
                  </a:lnTo>
                  <a:cubicBezTo>
                    <a:pt x="19533" y="268"/>
                    <a:pt x="19519" y="229"/>
                    <a:pt x="19492" y="188"/>
                  </a:cubicBezTo>
                  <a:lnTo>
                    <a:pt x="19492" y="268"/>
                  </a:lnTo>
                  <a:lnTo>
                    <a:pt x="173" y="268"/>
                  </a:lnTo>
                  <a:lnTo>
                    <a:pt x="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7" name="Google Shape;6137;p36"/>
          <p:cNvGrpSpPr/>
          <p:nvPr/>
        </p:nvGrpSpPr>
        <p:grpSpPr>
          <a:xfrm>
            <a:off x="4286777" y="129261"/>
            <a:ext cx="660529" cy="164373"/>
            <a:chOff x="1663975" y="5122263"/>
            <a:chExt cx="503375" cy="125275"/>
          </a:xfrm>
        </p:grpSpPr>
        <p:sp>
          <p:nvSpPr>
            <p:cNvPr id="6138" name="Google Shape;6138;p36"/>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6"/>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6"/>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6"/>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6"/>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6"/>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6"/>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6"/>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6"/>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6"/>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6"/>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6"/>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6"/>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6"/>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6"/>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6"/>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6"/>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6"/>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6" name="Google Shape;6156;p36"/>
          <p:cNvGrpSpPr/>
          <p:nvPr/>
        </p:nvGrpSpPr>
        <p:grpSpPr>
          <a:xfrm rot="-5400000" flipH="1">
            <a:off x="5447945" y="1862374"/>
            <a:ext cx="274144" cy="247146"/>
            <a:chOff x="1832000" y="1402550"/>
            <a:chExt cx="416632" cy="375602"/>
          </a:xfrm>
        </p:grpSpPr>
        <p:sp>
          <p:nvSpPr>
            <p:cNvPr id="6157" name="Google Shape;6157;p36"/>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6"/>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6"/>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6"/>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6"/>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6"/>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6"/>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6"/>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36"/>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36"/>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6"/>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36"/>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36"/>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36"/>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36"/>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6"/>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6"/>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6"/>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6"/>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6"/>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6"/>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6"/>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6"/>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6"/>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6"/>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36"/>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5" name="Google Shape;6185;p36"/>
          <p:cNvGrpSpPr/>
          <p:nvPr/>
        </p:nvGrpSpPr>
        <p:grpSpPr>
          <a:xfrm rot="-5400000" flipH="1">
            <a:off x="2907793" y="3609722"/>
            <a:ext cx="274144" cy="247146"/>
            <a:chOff x="1832000" y="1402550"/>
            <a:chExt cx="416632" cy="375602"/>
          </a:xfrm>
        </p:grpSpPr>
        <p:sp>
          <p:nvSpPr>
            <p:cNvPr id="6186" name="Google Shape;6186;p36"/>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6"/>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6"/>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6"/>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6"/>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6"/>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6"/>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6"/>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6"/>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6"/>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6"/>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36"/>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6"/>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6"/>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6"/>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6"/>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6"/>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6"/>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6"/>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6"/>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6"/>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6"/>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6"/>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6"/>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6"/>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6"/>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4" name="Google Shape;6214;p36"/>
          <p:cNvGrpSpPr/>
          <p:nvPr/>
        </p:nvGrpSpPr>
        <p:grpSpPr>
          <a:xfrm rot="-5400000" flipH="1">
            <a:off x="8102534" y="1869605"/>
            <a:ext cx="274144" cy="247146"/>
            <a:chOff x="1832000" y="1402550"/>
            <a:chExt cx="416632" cy="375602"/>
          </a:xfrm>
        </p:grpSpPr>
        <p:sp>
          <p:nvSpPr>
            <p:cNvPr id="6215" name="Google Shape;6215;p36"/>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6"/>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6"/>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6"/>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6"/>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6"/>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6"/>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6"/>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6"/>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6"/>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6"/>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6"/>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6"/>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6"/>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6"/>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6"/>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6"/>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6"/>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6"/>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6"/>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6"/>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6"/>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6"/>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6"/>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6"/>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6"/>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3" name="Google Shape;6243;p36"/>
          <p:cNvGrpSpPr/>
          <p:nvPr/>
        </p:nvGrpSpPr>
        <p:grpSpPr>
          <a:xfrm rot="-5400000" flipH="1">
            <a:off x="5483918" y="3609722"/>
            <a:ext cx="274144" cy="247146"/>
            <a:chOff x="1832000" y="1402550"/>
            <a:chExt cx="416632" cy="375602"/>
          </a:xfrm>
        </p:grpSpPr>
        <p:sp>
          <p:nvSpPr>
            <p:cNvPr id="6244" name="Google Shape;6244;p36"/>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6"/>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6"/>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6"/>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6"/>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6"/>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36"/>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6"/>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6"/>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6"/>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6"/>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6"/>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6"/>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6"/>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6"/>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6"/>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6"/>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6"/>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6"/>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6"/>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36"/>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6"/>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6"/>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6"/>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6"/>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6"/>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6"/>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2" name="Google Shape;6272;p36">
            <a:hlinkClick r:id="rId4" action="ppaction://hlinksldjump"/>
          </p:cNvPr>
          <p:cNvSpPr/>
          <p:nvPr/>
        </p:nvSpPr>
        <p:spPr>
          <a:xfrm>
            <a:off x="429545" y="20488"/>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6002;p36">
            <a:extLst>
              <a:ext uri="{FF2B5EF4-FFF2-40B4-BE49-F238E27FC236}">
                <a16:creationId xmlns:a16="http://schemas.microsoft.com/office/drawing/2014/main" id="{6CF24B1F-04E5-31CA-18D8-ED2F24D4F25D}"/>
              </a:ext>
            </a:extLst>
          </p:cNvPr>
          <p:cNvGrpSpPr/>
          <p:nvPr/>
        </p:nvGrpSpPr>
        <p:grpSpPr>
          <a:xfrm>
            <a:off x="6902946" y="2887409"/>
            <a:ext cx="626923" cy="572668"/>
            <a:chOff x="625350" y="539400"/>
            <a:chExt cx="1450539" cy="1325006"/>
          </a:xfrm>
        </p:grpSpPr>
        <p:grpSp>
          <p:nvGrpSpPr>
            <p:cNvPr id="9" name="Google Shape;6003;p36">
              <a:extLst>
                <a:ext uri="{FF2B5EF4-FFF2-40B4-BE49-F238E27FC236}">
                  <a16:creationId xmlns:a16="http://schemas.microsoft.com/office/drawing/2014/main" id="{11510BDD-00B9-C05F-EF6D-C5312D82FDC2}"/>
                </a:ext>
              </a:extLst>
            </p:cNvPr>
            <p:cNvGrpSpPr/>
            <p:nvPr/>
          </p:nvGrpSpPr>
          <p:grpSpPr>
            <a:xfrm>
              <a:off x="625350" y="539400"/>
              <a:ext cx="1450539" cy="1325006"/>
              <a:chOff x="625350" y="539400"/>
              <a:chExt cx="1450539" cy="1325006"/>
            </a:xfrm>
          </p:grpSpPr>
          <p:sp>
            <p:nvSpPr>
              <p:cNvPr id="11" name="Google Shape;6004;p36">
                <a:extLst>
                  <a:ext uri="{FF2B5EF4-FFF2-40B4-BE49-F238E27FC236}">
                    <a16:creationId xmlns:a16="http://schemas.microsoft.com/office/drawing/2014/main" id="{97D1E9A7-9935-DBE3-30CB-D8CFC2C1E26D}"/>
                  </a:ext>
                </a:extLst>
              </p:cNvPr>
              <p:cNvSpPr/>
              <p:nvPr/>
            </p:nvSpPr>
            <p:spPr>
              <a:xfrm>
                <a:off x="625350" y="539400"/>
                <a:ext cx="1450539" cy="1282586"/>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005;p36">
                <a:extLst>
                  <a:ext uri="{FF2B5EF4-FFF2-40B4-BE49-F238E27FC236}">
                    <a16:creationId xmlns:a16="http://schemas.microsoft.com/office/drawing/2014/main" id="{7DF0E2F9-66A1-4A7A-2D84-762A536AD0EE}"/>
                  </a:ext>
                </a:extLst>
              </p:cNvPr>
              <p:cNvSpPr/>
              <p:nvPr/>
            </p:nvSpPr>
            <p:spPr>
              <a:xfrm>
                <a:off x="1200198" y="589613"/>
                <a:ext cx="377460" cy="67094"/>
              </a:xfrm>
              <a:custGeom>
                <a:avLst/>
                <a:gdLst/>
                <a:ahLst/>
                <a:cxnLst/>
                <a:rect l="l" t="t" r="r" b="b"/>
                <a:pathLst>
                  <a:path w="872" h="155" extrusionOk="0">
                    <a:moveTo>
                      <a:pt x="370" y="0"/>
                    </a:moveTo>
                    <a:cubicBezTo>
                      <a:pt x="227" y="0"/>
                      <a:pt x="89" y="30"/>
                      <a:pt x="0" y="92"/>
                    </a:cubicBezTo>
                    <a:cubicBezTo>
                      <a:pt x="123" y="79"/>
                      <a:pt x="248" y="68"/>
                      <a:pt x="372" y="68"/>
                    </a:cubicBezTo>
                    <a:cubicBezTo>
                      <a:pt x="541" y="68"/>
                      <a:pt x="710" y="89"/>
                      <a:pt x="871" y="155"/>
                    </a:cubicBezTo>
                    <a:cubicBezTo>
                      <a:pt x="764" y="54"/>
                      <a:pt x="562"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006;p36">
                <a:extLst>
                  <a:ext uri="{FF2B5EF4-FFF2-40B4-BE49-F238E27FC236}">
                    <a16:creationId xmlns:a16="http://schemas.microsoft.com/office/drawing/2014/main" id="{B734C2E3-42ED-64B2-D8D3-B6A0C54E6B3C}"/>
                  </a:ext>
                </a:extLst>
              </p:cNvPr>
              <p:cNvSpPr/>
              <p:nvPr/>
            </p:nvSpPr>
            <p:spPr>
              <a:xfrm>
                <a:off x="1774612" y="1370072"/>
                <a:ext cx="184402" cy="136786"/>
              </a:xfrm>
              <a:custGeom>
                <a:avLst/>
                <a:gdLst/>
                <a:ahLst/>
                <a:cxnLst/>
                <a:rect l="l" t="t" r="r" b="b"/>
                <a:pathLst>
                  <a:path w="426" h="316" extrusionOk="0">
                    <a:moveTo>
                      <a:pt x="395" y="1"/>
                    </a:moveTo>
                    <a:lnTo>
                      <a:pt x="395" y="1"/>
                    </a:lnTo>
                    <a:cubicBezTo>
                      <a:pt x="239" y="73"/>
                      <a:pt x="52" y="218"/>
                      <a:pt x="1" y="301"/>
                    </a:cubicBezTo>
                    <a:cubicBezTo>
                      <a:pt x="26" y="311"/>
                      <a:pt x="50" y="316"/>
                      <a:pt x="71" y="316"/>
                    </a:cubicBezTo>
                    <a:cubicBezTo>
                      <a:pt x="163" y="316"/>
                      <a:pt x="224" y="238"/>
                      <a:pt x="291" y="188"/>
                    </a:cubicBezTo>
                    <a:cubicBezTo>
                      <a:pt x="342" y="146"/>
                      <a:pt x="425" y="105"/>
                      <a:pt x="3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007;p36">
                <a:extLst>
                  <a:ext uri="{FF2B5EF4-FFF2-40B4-BE49-F238E27FC236}">
                    <a16:creationId xmlns:a16="http://schemas.microsoft.com/office/drawing/2014/main" id="{903B97BA-9178-2BEB-CA6E-D74AF54A091B}"/>
                  </a:ext>
                </a:extLst>
              </p:cNvPr>
              <p:cNvSpPr/>
              <p:nvPr/>
            </p:nvSpPr>
            <p:spPr>
              <a:xfrm>
                <a:off x="1590644" y="1648406"/>
                <a:ext cx="179640" cy="65796"/>
              </a:xfrm>
              <a:custGeom>
                <a:avLst/>
                <a:gdLst/>
                <a:ahLst/>
                <a:cxnLst/>
                <a:rect l="l" t="t" r="r" b="b"/>
                <a:pathLst>
                  <a:path w="415" h="152" extrusionOk="0">
                    <a:moveTo>
                      <a:pt x="415" y="1"/>
                    </a:moveTo>
                    <a:lnTo>
                      <a:pt x="415" y="1"/>
                    </a:lnTo>
                    <a:cubicBezTo>
                      <a:pt x="260" y="32"/>
                      <a:pt x="124" y="63"/>
                      <a:pt x="0" y="84"/>
                    </a:cubicBezTo>
                    <a:cubicBezTo>
                      <a:pt x="62" y="129"/>
                      <a:pt x="124" y="152"/>
                      <a:pt x="183" y="152"/>
                    </a:cubicBezTo>
                    <a:cubicBezTo>
                      <a:pt x="272" y="152"/>
                      <a:pt x="352" y="101"/>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08;p36">
                <a:extLst>
                  <a:ext uri="{FF2B5EF4-FFF2-40B4-BE49-F238E27FC236}">
                    <a16:creationId xmlns:a16="http://schemas.microsoft.com/office/drawing/2014/main" id="{C38B0812-906A-7BCF-F275-77F07F6E3FD9}"/>
                  </a:ext>
                </a:extLst>
              </p:cNvPr>
              <p:cNvSpPr/>
              <p:nvPr/>
            </p:nvSpPr>
            <p:spPr>
              <a:xfrm>
                <a:off x="1707085" y="1549712"/>
                <a:ext cx="153235" cy="69692"/>
              </a:xfrm>
              <a:custGeom>
                <a:avLst/>
                <a:gdLst/>
                <a:ahLst/>
                <a:cxnLst/>
                <a:rect l="l" t="t" r="r" b="b"/>
                <a:pathLst>
                  <a:path w="354" h="161" extrusionOk="0">
                    <a:moveTo>
                      <a:pt x="353" y="1"/>
                    </a:moveTo>
                    <a:cubicBezTo>
                      <a:pt x="219" y="11"/>
                      <a:pt x="94" y="52"/>
                      <a:pt x="1" y="156"/>
                    </a:cubicBezTo>
                    <a:cubicBezTo>
                      <a:pt x="24" y="159"/>
                      <a:pt x="46" y="161"/>
                      <a:pt x="68" y="161"/>
                    </a:cubicBezTo>
                    <a:cubicBezTo>
                      <a:pt x="182" y="161"/>
                      <a:pt x="275" y="114"/>
                      <a:pt x="3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09;p36">
                <a:extLst>
                  <a:ext uri="{FF2B5EF4-FFF2-40B4-BE49-F238E27FC236}">
                    <a16:creationId xmlns:a16="http://schemas.microsoft.com/office/drawing/2014/main" id="{8C34E4A5-FC16-1C21-770C-8857402FF753}"/>
                  </a:ext>
                </a:extLst>
              </p:cNvPr>
              <p:cNvSpPr/>
              <p:nvPr/>
            </p:nvSpPr>
            <p:spPr>
              <a:xfrm>
                <a:off x="1855558" y="1262721"/>
                <a:ext cx="103455" cy="112113"/>
              </a:xfrm>
              <a:custGeom>
                <a:avLst/>
                <a:gdLst/>
                <a:ahLst/>
                <a:cxnLst/>
                <a:rect l="l" t="t" r="r" b="b"/>
                <a:pathLst>
                  <a:path w="239" h="259" extrusionOk="0">
                    <a:moveTo>
                      <a:pt x="238" y="0"/>
                    </a:moveTo>
                    <a:cubicBezTo>
                      <a:pt x="73" y="93"/>
                      <a:pt x="21" y="145"/>
                      <a:pt x="0" y="259"/>
                    </a:cubicBezTo>
                    <a:cubicBezTo>
                      <a:pt x="155" y="217"/>
                      <a:pt x="218" y="145"/>
                      <a:pt x="2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10;p36">
                <a:extLst>
                  <a:ext uri="{FF2B5EF4-FFF2-40B4-BE49-F238E27FC236}">
                    <a16:creationId xmlns:a16="http://schemas.microsoft.com/office/drawing/2014/main" id="{F188EFF3-996A-5471-65B1-2F1AEFDFE8C1}"/>
                  </a:ext>
                </a:extLst>
              </p:cNvPr>
              <p:cNvSpPr/>
              <p:nvPr/>
            </p:nvSpPr>
            <p:spPr>
              <a:xfrm>
                <a:off x="1042634" y="634198"/>
                <a:ext cx="77050" cy="36361"/>
              </a:xfrm>
              <a:custGeom>
                <a:avLst/>
                <a:gdLst/>
                <a:ahLst/>
                <a:cxnLst/>
                <a:rect l="l" t="t" r="r" b="b"/>
                <a:pathLst>
                  <a:path w="178" h="84" extrusionOk="0">
                    <a:moveTo>
                      <a:pt x="177" y="0"/>
                    </a:moveTo>
                    <a:cubicBezTo>
                      <a:pt x="115" y="31"/>
                      <a:pt x="63" y="52"/>
                      <a:pt x="1" y="72"/>
                    </a:cubicBezTo>
                    <a:cubicBezTo>
                      <a:pt x="41" y="79"/>
                      <a:pt x="68" y="83"/>
                      <a:pt x="88" y="83"/>
                    </a:cubicBezTo>
                    <a:cubicBezTo>
                      <a:pt x="131" y="83"/>
                      <a:pt x="142" y="63"/>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11;p36">
                <a:extLst>
                  <a:ext uri="{FF2B5EF4-FFF2-40B4-BE49-F238E27FC236}">
                    <a16:creationId xmlns:a16="http://schemas.microsoft.com/office/drawing/2014/main" id="{799D0BAB-5F40-2D16-3DF4-D2AB546CAE98}"/>
                  </a:ext>
                </a:extLst>
              </p:cNvPr>
              <p:cNvSpPr/>
              <p:nvPr/>
            </p:nvSpPr>
            <p:spPr>
              <a:xfrm>
                <a:off x="1590644" y="1392581"/>
                <a:ext cx="354951" cy="323785"/>
              </a:xfrm>
              <a:custGeom>
                <a:avLst/>
                <a:gdLst/>
                <a:ahLst/>
                <a:cxnLst/>
                <a:rect l="l" t="t" r="r" b="b"/>
                <a:pathLst>
                  <a:path w="820" h="748" extrusionOk="0">
                    <a:moveTo>
                      <a:pt x="187" y="747"/>
                    </a:moveTo>
                    <a:lnTo>
                      <a:pt x="187" y="747"/>
                    </a:lnTo>
                    <a:lnTo>
                      <a:pt x="187" y="747"/>
                    </a:lnTo>
                    <a:lnTo>
                      <a:pt x="187" y="747"/>
                    </a:lnTo>
                    <a:close/>
                    <a:moveTo>
                      <a:pt x="11" y="685"/>
                    </a:moveTo>
                    <a:lnTo>
                      <a:pt x="11" y="685"/>
                    </a:lnTo>
                    <a:lnTo>
                      <a:pt x="11" y="685"/>
                    </a:lnTo>
                    <a:close/>
                    <a:moveTo>
                      <a:pt x="0" y="675"/>
                    </a:moveTo>
                    <a:lnTo>
                      <a:pt x="0" y="675"/>
                    </a:lnTo>
                    <a:lnTo>
                      <a:pt x="0" y="675"/>
                    </a:lnTo>
                    <a:lnTo>
                      <a:pt x="0" y="675"/>
                    </a:lnTo>
                    <a:close/>
                    <a:moveTo>
                      <a:pt x="405" y="602"/>
                    </a:moveTo>
                    <a:cubicBezTo>
                      <a:pt x="353" y="696"/>
                      <a:pt x="270" y="747"/>
                      <a:pt x="187" y="747"/>
                    </a:cubicBezTo>
                    <a:cubicBezTo>
                      <a:pt x="270" y="747"/>
                      <a:pt x="353" y="696"/>
                      <a:pt x="405" y="602"/>
                    </a:cubicBezTo>
                    <a:close/>
                    <a:moveTo>
                      <a:pt x="415" y="602"/>
                    </a:moveTo>
                    <a:lnTo>
                      <a:pt x="415" y="602"/>
                    </a:lnTo>
                    <a:lnTo>
                      <a:pt x="415" y="602"/>
                    </a:lnTo>
                    <a:close/>
                    <a:moveTo>
                      <a:pt x="343" y="519"/>
                    </a:moveTo>
                    <a:lnTo>
                      <a:pt x="343" y="519"/>
                    </a:lnTo>
                    <a:lnTo>
                      <a:pt x="343" y="519"/>
                    </a:lnTo>
                    <a:lnTo>
                      <a:pt x="343" y="519"/>
                    </a:lnTo>
                    <a:close/>
                    <a:moveTo>
                      <a:pt x="270" y="519"/>
                    </a:moveTo>
                    <a:lnTo>
                      <a:pt x="270" y="519"/>
                    </a:lnTo>
                    <a:lnTo>
                      <a:pt x="270" y="519"/>
                    </a:lnTo>
                    <a:lnTo>
                      <a:pt x="270" y="519"/>
                    </a:lnTo>
                    <a:close/>
                    <a:moveTo>
                      <a:pt x="602" y="374"/>
                    </a:moveTo>
                    <a:cubicBezTo>
                      <a:pt x="539" y="477"/>
                      <a:pt x="446" y="519"/>
                      <a:pt x="343" y="519"/>
                    </a:cubicBezTo>
                    <a:cubicBezTo>
                      <a:pt x="446" y="519"/>
                      <a:pt x="539" y="477"/>
                      <a:pt x="602" y="374"/>
                    </a:cubicBezTo>
                    <a:close/>
                    <a:moveTo>
                      <a:pt x="612" y="374"/>
                    </a:moveTo>
                    <a:lnTo>
                      <a:pt x="612" y="374"/>
                    </a:lnTo>
                    <a:lnTo>
                      <a:pt x="612" y="374"/>
                    </a:lnTo>
                    <a:close/>
                    <a:moveTo>
                      <a:pt x="488" y="270"/>
                    </a:moveTo>
                    <a:lnTo>
                      <a:pt x="488" y="270"/>
                    </a:lnTo>
                    <a:lnTo>
                      <a:pt x="488" y="270"/>
                    </a:lnTo>
                    <a:lnTo>
                      <a:pt x="488" y="270"/>
                    </a:lnTo>
                    <a:close/>
                    <a:moveTo>
                      <a:pt x="426" y="260"/>
                    </a:moveTo>
                    <a:lnTo>
                      <a:pt x="426" y="260"/>
                    </a:lnTo>
                    <a:lnTo>
                      <a:pt x="426" y="260"/>
                    </a:lnTo>
                    <a:close/>
                    <a:moveTo>
                      <a:pt x="705" y="136"/>
                    </a:moveTo>
                    <a:cubicBezTo>
                      <a:pt x="643" y="187"/>
                      <a:pt x="581" y="270"/>
                      <a:pt x="488" y="270"/>
                    </a:cubicBezTo>
                    <a:cubicBezTo>
                      <a:pt x="581" y="270"/>
                      <a:pt x="643" y="187"/>
                      <a:pt x="705" y="136"/>
                    </a:cubicBezTo>
                    <a:close/>
                    <a:moveTo>
                      <a:pt x="705" y="136"/>
                    </a:moveTo>
                    <a:lnTo>
                      <a:pt x="705" y="136"/>
                    </a:lnTo>
                    <a:lnTo>
                      <a:pt x="705" y="136"/>
                    </a:lnTo>
                    <a:close/>
                    <a:moveTo>
                      <a:pt x="820" y="0"/>
                    </a:moveTo>
                    <a:cubicBezTo>
                      <a:pt x="820" y="63"/>
                      <a:pt x="758" y="94"/>
                      <a:pt x="716" y="136"/>
                    </a:cubicBezTo>
                    <a:lnTo>
                      <a:pt x="716" y="136"/>
                    </a:lnTo>
                    <a:lnTo>
                      <a:pt x="716" y="136"/>
                    </a:lnTo>
                    <a:cubicBezTo>
                      <a:pt x="758" y="94"/>
                      <a:pt x="820" y="63"/>
                      <a:pt x="820"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12;p36">
                <a:extLst>
                  <a:ext uri="{FF2B5EF4-FFF2-40B4-BE49-F238E27FC236}">
                    <a16:creationId xmlns:a16="http://schemas.microsoft.com/office/drawing/2014/main" id="{1DA2D7AE-CCEF-0E42-7EFA-8F6A7C2D1572}"/>
                  </a:ext>
                </a:extLst>
              </p:cNvPr>
              <p:cNvSpPr/>
              <p:nvPr/>
            </p:nvSpPr>
            <p:spPr>
              <a:xfrm>
                <a:off x="1388495" y="1751861"/>
                <a:ext cx="453645" cy="112546"/>
              </a:xfrm>
              <a:custGeom>
                <a:avLst/>
                <a:gdLst/>
                <a:ahLst/>
                <a:cxnLst/>
                <a:rect l="l" t="t" r="r" b="b"/>
                <a:pathLst>
                  <a:path w="1048" h="260" extrusionOk="0">
                    <a:moveTo>
                      <a:pt x="1038" y="0"/>
                    </a:moveTo>
                    <a:cubicBezTo>
                      <a:pt x="695" y="177"/>
                      <a:pt x="343" y="260"/>
                      <a:pt x="1" y="260"/>
                    </a:cubicBezTo>
                    <a:cubicBezTo>
                      <a:pt x="343" y="260"/>
                      <a:pt x="695" y="177"/>
                      <a:pt x="1038" y="0"/>
                    </a:cubicBezTo>
                    <a:cubicBezTo>
                      <a:pt x="1038" y="11"/>
                      <a:pt x="1038" y="52"/>
                      <a:pt x="1048" y="115"/>
                    </a:cubicBezTo>
                    <a:lnTo>
                      <a:pt x="1048" y="115"/>
                    </a:lnTo>
                    <a:cubicBezTo>
                      <a:pt x="1038" y="52"/>
                      <a:pt x="1038" y="11"/>
                      <a:pt x="1038" y="0"/>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13;p36">
                <a:extLst>
                  <a:ext uri="{FF2B5EF4-FFF2-40B4-BE49-F238E27FC236}">
                    <a16:creationId xmlns:a16="http://schemas.microsoft.com/office/drawing/2014/main" id="{69E09A7C-38C0-C8A5-C44C-B8749CBA6F9C}"/>
                  </a:ext>
                </a:extLst>
              </p:cNvPr>
              <p:cNvSpPr/>
              <p:nvPr/>
            </p:nvSpPr>
            <p:spPr>
              <a:xfrm>
                <a:off x="1388495" y="1801208"/>
                <a:ext cx="220330" cy="63199"/>
              </a:xfrm>
              <a:custGeom>
                <a:avLst/>
                <a:gdLst/>
                <a:ahLst/>
                <a:cxnLst/>
                <a:rect l="l" t="t" r="r" b="b"/>
                <a:pathLst>
                  <a:path w="509" h="146" extrusionOk="0">
                    <a:moveTo>
                      <a:pt x="1" y="146"/>
                    </a:moveTo>
                    <a:lnTo>
                      <a:pt x="1" y="146"/>
                    </a:lnTo>
                    <a:lnTo>
                      <a:pt x="1" y="146"/>
                    </a:lnTo>
                    <a:lnTo>
                      <a:pt x="1" y="146"/>
                    </a:lnTo>
                    <a:close/>
                    <a:moveTo>
                      <a:pt x="31" y="52"/>
                    </a:moveTo>
                    <a:lnTo>
                      <a:pt x="31" y="52"/>
                    </a:lnTo>
                    <a:lnTo>
                      <a:pt x="31" y="52"/>
                    </a:lnTo>
                    <a:lnTo>
                      <a:pt x="31" y="52"/>
                    </a:lnTo>
                    <a:close/>
                    <a:moveTo>
                      <a:pt x="508" y="1"/>
                    </a:moveTo>
                    <a:cubicBezTo>
                      <a:pt x="343" y="31"/>
                      <a:pt x="187" y="52"/>
                      <a:pt x="31" y="52"/>
                    </a:cubicBezTo>
                    <a:cubicBezTo>
                      <a:pt x="187" y="52"/>
                      <a:pt x="343" y="31"/>
                      <a:pt x="508"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14;p36">
                <a:extLst>
                  <a:ext uri="{FF2B5EF4-FFF2-40B4-BE49-F238E27FC236}">
                    <a16:creationId xmlns:a16="http://schemas.microsoft.com/office/drawing/2014/main" id="{8C153F74-9A1B-3676-BDA5-6B42A671BF70}"/>
                  </a:ext>
                </a:extLst>
              </p:cNvPr>
              <p:cNvSpPr/>
              <p:nvPr/>
            </p:nvSpPr>
            <p:spPr>
              <a:xfrm>
                <a:off x="697206" y="907770"/>
                <a:ext cx="1360503" cy="916380"/>
              </a:xfrm>
              <a:custGeom>
                <a:avLst/>
                <a:gdLst/>
                <a:ahLst/>
                <a:cxnLst/>
                <a:rect l="l" t="t" r="r" b="b"/>
                <a:pathLst>
                  <a:path w="3143" h="2117" extrusionOk="0">
                    <a:moveTo>
                      <a:pt x="2686" y="1037"/>
                    </a:moveTo>
                    <a:cubicBezTo>
                      <a:pt x="2684" y="1040"/>
                      <a:pt x="2682" y="1043"/>
                      <a:pt x="2681" y="1047"/>
                    </a:cubicBezTo>
                    <a:lnTo>
                      <a:pt x="2681" y="1047"/>
                    </a:lnTo>
                    <a:cubicBezTo>
                      <a:pt x="2683" y="1044"/>
                      <a:pt x="2684" y="1041"/>
                      <a:pt x="2686" y="1037"/>
                    </a:cubicBezTo>
                    <a:close/>
                    <a:moveTo>
                      <a:pt x="2884" y="1069"/>
                    </a:moveTo>
                    <a:lnTo>
                      <a:pt x="2884" y="1120"/>
                    </a:lnTo>
                    <a:cubicBezTo>
                      <a:pt x="2884" y="1183"/>
                      <a:pt x="2822" y="1214"/>
                      <a:pt x="2780" y="1256"/>
                    </a:cubicBezTo>
                    <a:lnTo>
                      <a:pt x="2769" y="1256"/>
                    </a:lnTo>
                    <a:cubicBezTo>
                      <a:pt x="2707" y="1307"/>
                      <a:pt x="2645" y="1390"/>
                      <a:pt x="2552" y="1390"/>
                    </a:cubicBezTo>
                    <a:cubicBezTo>
                      <a:pt x="2531" y="1390"/>
                      <a:pt x="2510" y="1380"/>
                      <a:pt x="2490" y="1380"/>
                    </a:cubicBezTo>
                    <a:lnTo>
                      <a:pt x="2490" y="1369"/>
                    </a:lnTo>
                    <a:cubicBezTo>
                      <a:pt x="2541" y="1286"/>
                      <a:pt x="2728" y="1141"/>
                      <a:pt x="2884" y="1069"/>
                    </a:cubicBezTo>
                    <a:close/>
                    <a:moveTo>
                      <a:pt x="2679" y="1484"/>
                    </a:moveTo>
                    <a:cubicBezTo>
                      <a:pt x="2676" y="1485"/>
                      <a:pt x="2676" y="1488"/>
                      <a:pt x="2676" y="1494"/>
                    </a:cubicBezTo>
                    <a:lnTo>
                      <a:pt x="2666" y="1494"/>
                    </a:lnTo>
                    <a:cubicBezTo>
                      <a:pt x="2603" y="1597"/>
                      <a:pt x="2510" y="1639"/>
                      <a:pt x="2407" y="1639"/>
                    </a:cubicBezTo>
                    <a:lnTo>
                      <a:pt x="2334" y="1639"/>
                    </a:lnTo>
                    <a:cubicBezTo>
                      <a:pt x="2426" y="1537"/>
                      <a:pt x="2547" y="1495"/>
                      <a:pt x="2679" y="1484"/>
                    </a:cubicBezTo>
                    <a:close/>
                    <a:moveTo>
                      <a:pt x="2479" y="1712"/>
                    </a:moveTo>
                    <a:lnTo>
                      <a:pt x="2479" y="1722"/>
                    </a:lnTo>
                    <a:lnTo>
                      <a:pt x="2469" y="1722"/>
                    </a:lnTo>
                    <a:cubicBezTo>
                      <a:pt x="2417" y="1816"/>
                      <a:pt x="2334" y="1867"/>
                      <a:pt x="2251" y="1867"/>
                    </a:cubicBezTo>
                    <a:cubicBezTo>
                      <a:pt x="2188" y="1867"/>
                      <a:pt x="2126" y="1846"/>
                      <a:pt x="2075" y="1805"/>
                    </a:cubicBezTo>
                    <a:cubicBezTo>
                      <a:pt x="2064" y="1805"/>
                      <a:pt x="2064" y="1795"/>
                      <a:pt x="2064" y="1795"/>
                    </a:cubicBezTo>
                    <a:cubicBezTo>
                      <a:pt x="2188" y="1774"/>
                      <a:pt x="2324" y="1743"/>
                      <a:pt x="2479" y="1712"/>
                    </a:cubicBezTo>
                    <a:close/>
                    <a:moveTo>
                      <a:pt x="2977" y="0"/>
                    </a:moveTo>
                    <a:cubicBezTo>
                      <a:pt x="2956" y="0"/>
                      <a:pt x="2935" y="11"/>
                      <a:pt x="2935" y="42"/>
                    </a:cubicBezTo>
                    <a:lnTo>
                      <a:pt x="2935" y="125"/>
                    </a:lnTo>
                    <a:cubicBezTo>
                      <a:pt x="2935" y="125"/>
                      <a:pt x="2925" y="125"/>
                      <a:pt x="2935" y="136"/>
                    </a:cubicBezTo>
                    <a:lnTo>
                      <a:pt x="2935" y="208"/>
                    </a:lnTo>
                    <a:cubicBezTo>
                      <a:pt x="2925" y="457"/>
                      <a:pt x="2884" y="706"/>
                      <a:pt x="2759" y="924"/>
                    </a:cubicBezTo>
                    <a:cubicBezTo>
                      <a:pt x="2801" y="892"/>
                      <a:pt x="2842" y="862"/>
                      <a:pt x="2914" y="820"/>
                    </a:cubicBezTo>
                    <a:lnTo>
                      <a:pt x="2914" y="820"/>
                    </a:lnTo>
                    <a:cubicBezTo>
                      <a:pt x="2894" y="965"/>
                      <a:pt x="2831" y="1037"/>
                      <a:pt x="2676" y="1079"/>
                    </a:cubicBezTo>
                    <a:cubicBezTo>
                      <a:pt x="2676" y="1071"/>
                      <a:pt x="2676" y="1058"/>
                      <a:pt x="2681" y="1047"/>
                    </a:cubicBezTo>
                    <a:lnTo>
                      <a:pt x="2681" y="1047"/>
                    </a:lnTo>
                    <a:cubicBezTo>
                      <a:pt x="2651" y="1095"/>
                      <a:pt x="2612" y="1134"/>
                      <a:pt x="2573" y="1173"/>
                    </a:cubicBezTo>
                    <a:cubicBezTo>
                      <a:pt x="2334" y="1411"/>
                      <a:pt x="2023" y="1546"/>
                      <a:pt x="1691" y="1588"/>
                    </a:cubicBezTo>
                    <a:cubicBezTo>
                      <a:pt x="1566" y="1608"/>
                      <a:pt x="1453" y="1618"/>
                      <a:pt x="1328" y="1618"/>
                    </a:cubicBezTo>
                    <a:cubicBezTo>
                      <a:pt x="727" y="1618"/>
                      <a:pt x="167" y="1390"/>
                      <a:pt x="1" y="747"/>
                    </a:cubicBezTo>
                    <a:lnTo>
                      <a:pt x="1" y="747"/>
                    </a:lnTo>
                    <a:cubicBezTo>
                      <a:pt x="11" y="903"/>
                      <a:pt x="42" y="1069"/>
                      <a:pt x="104" y="1224"/>
                    </a:cubicBezTo>
                    <a:cubicBezTo>
                      <a:pt x="125" y="1276"/>
                      <a:pt x="146" y="1328"/>
                      <a:pt x="167" y="1369"/>
                    </a:cubicBezTo>
                    <a:cubicBezTo>
                      <a:pt x="167" y="1380"/>
                      <a:pt x="176" y="1380"/>
                      <a:pt x="176" y="1380"/>
                    </a:cubicBezTo>
                    <a:cubicBezTo>
                      <a:pt x="208" y="1452"/>
                      <a:pt x="249" y="1514"/>
                      <a:pt x="301" y="1567"/>
                    </a:cubicBezTo>
                    <a:cubicBezTo>
                      <a:pt x="291" y="1567"/>
                      <a:pt x="280" y="1556"/>
                      <a:pt x="280" y="1556"/>
                    </a:cubicBezTo>
                    <a:lnTo>
                      <a:pt x="280" y="1556"/>
                    </a:lnTo>
                    <a:cubicBezTo>
                      <a:pt x="301" y="1597"/>
                      <a:pt x="332" y="1639"/>
                      <a:pt x="374" y="1680"/>
                    </a:cubicBezTo>
                    <a:cubicBezTo>
                      <a:pt x="415" y="1712"/>
                      <a:pt x="467" y="1743"/>
                      <a:pt x="508" y="1763"/>
                    </a:cubicBezTo>
                    <a:cubicBezTo>
                      <a:pt x="685" y="1899"/>
                      <a:pt x="913" y="2002"/>
                      <a:pt x="1141" y="2065"/>
                    </a:cubicBezTo>
                    <a:cubicBezTo>
                      <a:pt x="1297" y="2095"/>
                      <a:pt x="1462" y="2116"/>
                      <a:pt x="1628" y="2116"/>
                    </a:cubicBezTo>
                    <a:cubicBezTo>
                      <a:pt x="1784" y="2116"/>
                      <a:pt x="1940" y="2095"/>
                      <a:pt x="2105" y="2065"/>
                    </a:cubicBezTo>
                    <a:lnTo>
                      <a:pt x="2116" y="2065"/>
                    </a:lnTo>
                    <a:cubicBezTo>
                      <a:pt x="2188" y="2044"/>
                      <a:pt x="2251" y="2023"/>
                      <a:pt x="2324" y="2002"/>
                    </a:cubicBezTo>
                    <a:cubicBezTo>
                      <a:pt x="2365" y="1982"/>
                      <a:pt x="2407" y="1950"/>
                      <a:pt x="2448" y="1919"/>
                    </a:cubicBezTo>
                    <a:cubicBezTo>
                      <a:pt x="2479" y="1919"/>
                      <a:pt x="2500" y="1909"/>
                      <a:pt x="2531" y="1909"/>
                    </a:cubicBezTo>
                    <a:cubicBezTo>
                      <a:pt x="2707" y="1805"/>
                      <a:pt x="2852" y="1650"/>
                      <a:pt x="2935" y="1432"/>
                    </a:cubicBezTo>
                    <a:cubicBezTo>
                      <a:pt x="2967" y="1328"/>
                      <a:pt x="3008" y="1224"/>
                      <a:pt x="3029" y="1120"/>
                    </a:cubicBezTo>
                    <a:lnTo>
                      <a:pt x="3029" y="1100"/>
                    </a:lnTo>
                    <a:cubicBezTo>
                      <a:pt x="3029" y="1100"/>
                      <a:pt x="3029" y="1090"/>
                      <a:pt x="3018" y="1090"/>
                    </a:cubicBezTo>
                    <a:cubicBezTo>
                      <a:pt x="3122" y="779"/>
                      <a:pt x="3143" y="467"/>
                      <a:pt x="3018" y="208"/>
                    </a:cubicBezTo>
                    <a:lnTo>
                      <a:pt x="3018" y="94"/>
                    </a:lnTo>
                    <a:cubicBezTo>
                      <a:pt x="3008" y="73"/>
                      <a:pt x="2997" y="42"/>
                      <a:pt x="2987" y="11"/>
                    </a:cubicBezTo>
                    <a:cubicBezTo>
                      <a:pt x="2987" y="11"/>
                      <a:pt x="2987" y="0"/>
                      <a:pt x="2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15;p36">
                <a:extLst>
                  <a:ext uri="{FF2B5EF4-FFF2-40B4-BE49-F238E27FC236}">
                    <a16:creationId xmlns:a16="http://schemas.microsoft.com/office/drawing/2014/main" id="{E439E394-358D-9942-9A9E-540AA0A922F7}"/>
                  </a:ext>
                </a:extLst>
              </p:cNvPr>
              <p:cNvSpPr/>
              <p:nvPr/>
            </p:nvSpPr>
            <p:spPr>
              <a:xfrm>
                <a:off x="1774612" y="1370072"/>
                <a:ext cx="170983" cy="139816"/>
              </a:xfrm>
              <a:custGeom>
                <a:avLst/>
                <a:gdLst/>
                <a:ahLst/>
                <a:cxnLst/>
                <a:rect l="l" t="t" r="r" b="b"/>
                <a:pathLst>
                  <a:path w="395" h="323" extrusionOk="0">
                    <a:moveTo>
                      <a:pt x="395" y="1"/>
                    </a:moveTo>
                    <a:cubicBezTo>
                      <a:pt x="239" y="73"/>
                      <a:pt x="52" y="218"/>
                      <a:pt x="1" y="301"/>
                    </a:cubicBezTo>
                    <a:lnTo>
                      <a:pt x="1" y="312"/>
                    </a:lnTo>
                    <a:cubicBezTo>
                      <a:pt x="21" y="312"/>
                      <a:pt x="42" y="322"/>
                      <a:pt x="63" y="322"/>
                    </a:cubicBezTo>
                    <a:cubicBezTo>
                      <a:pt x="156" y="322"/>
                      <a:pt x="218" y="239"/>
                      <a:pt x="280" y="188"/>
                    </a:cubicBezTo>
                    <a:lnTo>
                      <a:pt x="291" y="188"/>
                    </a:lnTo>
                    <a:cubicBezTo>
                      <a:pt x="333" y="146"/>
                      <a:pt x="395" y="115"/>
                      <a:pt x="395" y="52"/>
                    </a:cubicBezTo>
                    <a:lnTo>
                      <a:pt x="3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16;p36">
                <a:extLst>
                  <a:ext uri="{FF2B5EF4-FFF2-40B4-BE49-F238E27FC236}">
                    <a16:creationId xmlns:a16="http://schemas.microsoft.com/office/drawing/2014/main" id="{26BFBAA5-4863-3CF5-FDB5-49C545431699}"/>
                  </a:ext>
                </a:extLst>
              </p:cNvPr>
              <p:cNvSpPr/>
              <p:nvPr/>
            </p:nvSpPr>
            <p:spPr>
              <a:xfrm>
                <a:off x="1590644" y="1648406"/>
                <a:ext cx="179640" cy="67960"/>
              </a:xfrm>
              <a:custGeom>
                <a:avLst/>
                <a:gdLst/>
                <a:ahLst/>
                <a:cxnLst/>
                <a:rect l="l" t="t" r="r" b="b"/>
                <a:pathLst>
                  <a:path w="415" h="157" extrusionOk="0">
                    <a:moveTo>
                      <a:pt x="415" y="1"/>
                    </a:moveTo>
                    <a:cubicBezTo>
                      <a:pt x="260" y="32"/>
                      <a:pt x="124" y="63"/>
                      <a:pt x="0" y="84"/>
                    </a:cubicBezTo>
                    <a:cubicBezTo>
                      <a:pt x="0" y="84"/>
                      <a:pt x="0" y="94"/>
                      <a:pt x="11" y="94"/>
                    </a:cubicBezTo>
                    <a:cubicBezTo>
                      <a:pt x="62" y="135"/>
                      <a:pt x="124" y="156"/>
                      <a:pt x="187" y="156"/>
                    </a:cubicBezTo>
                    <a:cubicBezTo>
                      <a:pt x="270" y="156"/>
                      <a:pt x="353" y="105"/>
                      <a:pt x="405" y="11"/>
                    </a:cubicBezTo>
                    <a:lnTo>
                      <a:pt x="415" y="11"/>
                    </a:lnTo>
                    <a:lnTo>
                      <a:pt x="4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17;p36">
                <a:extLst>
                  <a:ext uri="{FF2B5EF4-FFF2-40B4-BE49-F238E27FC236}">
                    <a16:creationId xmlns:a16="http://schemas.microsoft.com/office/drawing/2014/main" id="{157518FB-183F-96DE-5163-ADC0B6725969}"/>
                  </a:ext>
                </a:extLst>
              </p:cNvPr>
              <p:cNvSpPr/>
              <p:nvPr/>
            </p:nvSpPr>
            <p:spPr>
              <a:xfrm>
                <a:off x="1707085" y="1549712"/>
                <a:ext cx="153235" cy="67527"/>
              </a:xfrm>
              <a:custGeom>
                <a:avLst/>
                <a:gdLst/>
                <a:ahLst/>
                <a:cxnLst/>
                <a:rect l="l" t="t" r="r" b="b"/>
                <a:pathLst>
                  <a:path w="354" h="156" extrusionOk="0">
                    <a:moveTo>
                      <a:pt x="353" y="1"/>
                    </a:moveTo>
                    <a:cubicBezTo>
                      <a:pt x="349" y="1"/>
                      <a:pt x="347" y="1"/>
                      <a:pt x="346" y="1"/>
                    </a:cubicBezTo>
                    <a:lnTo>
                      <a:pt x="346" y="1"/>
                    </a:lnTo>
                    <a:cubicBezTo>
                      <a:pt x="348" y="1"/>
                      <a:pt x="351" y="1"/>
                      <a:pt x="353" y="1"/>
                    </a:cubicBezTo>
                    <a:close/>
                    <a:moveTo>
                      <a:pt x="346" y="1"/>
                    </a:moveTo>
                    <a:cubicBezTo>
                      <a:pt x="214" y="12"/>
                      <a:pt x="93" y="54"/>
                      <a:pt x="1" y="156"/>
                    </a:cubicBezTo>
                    <a:lnTo>
                      <a:pt x="74" y="156"/>
                    </a:lnTo>
                    <a:cubicBezTo>
                      <a:pt x="177" y="156"/>
                      <a:pt x="270" y="114"/>
                      <a:pt x="333" y="11"/>
                    </a:cubicBezTo>
                    <a:lnTo>
                      <a:pt x="343" y="11"/>
                    </a:lnTo>
                    <a:cubicBezTo>
                      <a:pt x="343" y="5"/>
                      <a:pt x="343" y="2"/>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18;p36">
                <a:extLst>
                  <a:ext uri="{FF2B5EF4-FFF2-40B4-BE49-F238E27FC236}">
                    <a16:creationId xmlns:a16="http://schemas.microsoft.com/office/drawing/2014/main" id="{6BD55923-A553-AA61-11FF-C609601E6659}"/>
                  </a:ext>
                </a:extLst>
              </p:cNvPr>
              <p:cNvSpPr/>
              <p:nvPr/>
            </p:nvSpPr>
            <p:spPr>
              <a:xfrm>
                <a:off x="1855558" y="1262721"/>
                <a:ext cx="103455" cy="112113"/>
              </a:xfrm>
              <a:custGeom>
                <a:avLst/>
                <a:gdLst/>
                <a:ahLst/>
                <a:cxnLst/>
                <a:rect l="l" t="t" r="r" b="b"/>
                <a:pathLst>
                  <a:path w="239" h="259" extrusionOk="0">
                    <a:moveTo>
                      <a:pt x="238" y="0"/>
                    </a:moveTo>
                    <a:lnTo>
                      <a:pt x="238" y="0"/>
                    </a:lnTo>
                    <a:cubicBezTo>
                      <a:pt x="166" y="42"/>
                      <a:pt x="125" y="72"/>
                      <a:pt x="83" y="104"/>
                    </a:cubicBezTo>
                    <a:cubicBezTo>
                      <a:pt x="63" y="145"/>
                      <a:pt x="31" y="187"/>
                      <a:pt x="10" y="217"/>
                    </a:cubicBezTo>
                    <a:cubicBezTo>
                      <a:pt x="0" y="228"/>
                      <a:pt x="0" y="249"/>
                      <a:pt x="0" y="259"/>
                    </a:cubicBezTo>
                    <a:cubicBezTo>
                      <a:pt x="155" y="217"/>
                      <a:pt x="218" y="145"/>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19;p36">
                <a:extLst>
                  <a:ext uri="{FF2B5EF4-FFF2-40B4-BE49-F238E27FC236}">
                    <a16:creationId xmlns:a16="http://schemas.microsoft.com/office/drawing/2014/main" id="{EE2C9237-2A0F-C9F3-F1AA-9D815DBB139F}"/>
                  </a:ext>
                </a:extLst>
              </p:cNvPr>
              <p:cNvSpPr/>
              <p:nvPr/>
            </p:nvSpPr>
            <p:spPr>
              <a:xfrm>
                <a:off x="759972" y="651945"/>
                <a:ext cx="853615" cy="561429"/>
              </a:xfrm>
              <a:custGeom>
                <a:avLst/>
                <a:gdLst/>
                <a:ahLst/>
                <a:cxnLst/>
                <a:rect l="l" t="t" r="r" b="b"/>
                <a:pathLst>
                  <a:path w="1972" h="1297" extrusionOk="0">
                    <a:moveTo>
                      <a:pt x="1421" y="1"/>
                    </a:moveTo>
                    <a:cubicBezTo>
                      <a:pt x="1142" y="1"/>
                      <a:pt x="851" y="114"/>
                      <a:pt x="644" y="239"/>
                    </a:cubicBezTo>
                    <a:cubicBezTo>
                      <a:pt x="291" y="446"/>
                      <a:pt x="1" y="851"/>
                      <a:pt x="63" y="1276"/>
                    </a:cubicBezTo>
                    <a:cubicBezTo>
                      <a:pt x="73" y="1287"/>
                      <a:pt x="84" y="1297"/>
                      <a:pt x="94" y="1297"/>
                    </a:cubicBezTo>
                    <a:cubicBezTo>
                      <a:pt x="104" y="1297"/>
                      <a:pt x="114" y="1287"/>
                      <a:pt x="114" y="1276"/>
                    </a:cubicBezTo>
                    <a:cubicBezTo>
                      <a:pt x="208" y="923"/>
                      <a:pt x="519" y="623"/>
                      <a:pt x="830" y="457"/>
                    </a:cubicBezTo>
                    <a:cubicBezTo>
                      <a:pt x="1027" y="353"/>
                      <a:pt x="1204" y="322"/>
                      <a:pt x="1380" y="322"/>
                    </a:cubicBezTo>
                    <a:cubicBezTo>
                      <a:pt x="1536" y="322"/>
                      <a:pt x="1691" y="342"/>
                      <a:pt x="1868" y="353"/>
                    </a:cubicBezTo>
                    <a:lnTo>
                      <a:pt x="1878" y="353"/>
                    </a:lnTo>
                    <a:cubicBezTo>
                      <a:pt x="1951" y="353"/>
                      <a:pt x="1971" y="259"/>
                      <a:pt x="1930" y="218"/>
                    </a:cubicBezTo>
                    <a:cubicBezTo>
                      <a:pt x="1805" y="63"/>
                      <a:pt x="1619"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020;p36">
              <a:extLst>
                <a:ext uri="{FF2B5EF4-FFF2-40B4-BE49-F238E27FC236}">
                  <a16:creationId xmlns:a16="http://schemas.microsoft.com/office/drawing/2014/main" id="{4D18E11A-C298-A4E1-E8B1-A15ED4BCD936}"/>
                </a:ext>
              </a:extLst>
            </p:cNvPr>
            <p:cNvSpPr/>
            <p:nvPr/>
          </p:nvSpPr>
          <p:spPr>
            <a:xfrm>
              <a:off x="1064275" y="838675"/>
              <a:ext cx="572700" cy="572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6025;p36">
            <a:extLst>
              <a:ext uri="{FF2B5EF4-FFF2-40B4-BE49-F238E27FC236}">
                <a16:creationId xmlns:a16="http://schemas.microsoft.com/office/drawing/2014/main" id="{E2424538-F25B-74BE-8FF8-A98D6CB3A4C5}"/>
              </a:ext>
            </a:extLst>
          </p:cNvPr>
          <p:cNvSpPr txBox="1">
            <a:spLocks/>
          </p:cNvSpPr>
          <p:nvPr/>
        </p:nvSpPr>
        <p:spPr>
          <a:xfrm>
            <a:off x="6476319" y="3007204"/>
            <a:ext cx="1480200" cy="326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Arvo"/>
              <a:buNone/>
              <a:defRPr sz="2500" b="1" i="0" u="none" strike="noStrike" cap="none">
                <a:solidFill>
                  <a:schemeClr val="dk1"/>
                </a:solidFill>
                <a:latin typeface="Arvo"/>
                <a:ea typeface="Arvo"/>
                <a:cs typeface="Arvo"/>
                <a:sym typeface="Arvo"/>
              </a:defRPr>
            </a:lvl1pPr>
            <a:lvl2pPr marR="0" lvl="1"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2400"/>
              <a:buFont typeface="Patrick Hand SC"/>
              <a:buNone/>
              <a:defRPr sz="2400" b="1" i="0" u="none" strike="noStrike" cap="none">
                <a:solidFill>
                  <a:schemeClr val="dk1"/>
                </a:solidFill>
                <a:latin typeface="Patrick Hand SC"/>
                <a:ea typeface="Patrick Hand SC"/>
                <a:cs typeface="Patrick Hand SC"/>
                <a:sym typeface="Patrick Hand SC"/>
              </a:defRPr>
            </a:lvl9pPr>
          </a:lstStyle>
          <a:p>
            <a:r>
              <a:rPr lang="en" dirty="0"/>
              <a:t>06</a:t>
            </a:r>
          </a:p>
        </p:txBody>
      </p:sp>
      <p:sp>
        <p:nvSpPr>
          <p:cNvPr id="28" name="Google Shape;6029;p36">
            <a:extLst>
              <a:ext uri="{FF2B5EF4-FFF2-40B4-BE49-F238E27FC236}">
                <a16:creationId xmlns:a16="http://schemas.microsoft.com/office/drawing/2014/main" id="{7C7893E4-CF79-5173-6479-BB2FC17F9850}"/>
              </a:ext>
            </a:extLst>
          </p:cNvPr>
          <p:cNvSpPr/>
          <p:nvPr/>
        </p:nvSpPr>
        <p:spPr>
          <a:xfrm>
            <a:off x="5971269" y="3539452"/>
            <a:ext cx="2490300" cy="375600"/>
          </a:xfrm>
          <a:prstGeom prst="rect">
            <a:avLst/>
          </a:prstGeom>
          <a:solidFill>
            <a:schemeClr val="accent1"/>
          </a:solidFill>
          <a:ln w="9525"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063;p36">
            <a:extLst>
              <a:ext uri="{FF2B5EF4-FFF2-40B4-BE49-F238E27FC236}">
                <a16:creationId xmlns:a16="http://schemas.microsoft.com/office/drawing/2014/main" id="{1FBCFBBB-B7CE-71CF-0D12-78383AF32B32}"/>
              </a:ext>
            </a:extLst>
          </p:cNvPr>
          <p:cNvSpPr txBox="1">
            <a:spLocks/>
          </p:cNvSpPr>
          <p:nvPr/>
        </p:nvSpPr>
        <p:spPr>
          <a:xfrm>
            <a:off x="5971257" y="3540052"/>
            <a:ext cx="2490300" cy="37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Arvo"/>
              <a:buNone/>
              <a:defRPr sz="2100" b="1" i="0" u="none" strike="noStrike" cap="none">
                <a:solidFill>
                  <a:schemeClr val="hlink"/>
                </a:solidFill>
                <a:latin typeface="Arvo"/>
                <a:ea typeface="Arvo"/>
                <a:cs typeface="Arvo"/>
                <a:sym typeface="Arvo"/>
              </a:defRPr>
            </a:lvl1pPr>
            <a:lvl2pPr marR="0" lvl="1"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dk1"/>
              </a:buClr>
              <a:buSzPts val="2500"/>
              <a:buFont typeface="Patrick Hand SC"/>
              <a:buNone/>
              <a:defRPr sz="2500" b="1" i="0" u="none" strike="noStrike" cap="none">
                <a:solidFill>
                  <a:schemeClr val="dk1"/>
                </a:solidFill>
                <a:latin typeface="Patrick Hand SC"/>
                <a:ea typeface="Patrick Hand SC"/>
                <a:cs typeface="Patrick Hand SC"/>
                <a:sym typeface="Patrick Hand SC"/>
              </a:defRPr>
            </a:lvl9pPr>
          </a:lstStyle>
          <a:p>
            <a:r>
              <a:rPr lang="en-US" sz="1800" dirty="0">
                <a:uFill>
                  <a:noFill/>
                </a:uFill>
              </a:rPr>
              <a:t>COMPLICATION</a:t>
            </a:r>
            <a:endParaRPr lang="en-US" sz="1800" dirty="0"/>
          </a:p>
        </p:txBody>
      </p:sp>
      <p:grpSp>
        <p:nvGrpSpPr>
          <p:cNvPr id="30" name="Google Shape;6243;p36">
            <a:extLst>
              <a:ext uri="{FF2B5EF4-FFF2-40B4-BE49-F238E27FC236}">
                <a16:creationId xmlns:a16="http://schemas.microsoft.com/office/drawing/2014/main" id="{D96BAC53-9DC1-03E9-0AE5-B93BC9702162}"/>
              </a:ext>
            </a:extLst>
          </p:cNvPr>
          <p:cNvGrpSpPr/>
          <p:nvPr/>
        </p:nvGrpSpPr>
        <p:grpSpPr>
          <a:xfrm rot="-5400000" flipH="1">
            <a:off x="8132565" y="3604500"/>
            <a:ext cx="274144" cy="247146"/>
            <a:chOff x="1832000" y="1402550"/>
            <a:chExt cx="416632" cy="375602"/>
          </a:xfrm>
        </p:grpSpPr>
        <p:sp>
          <p:nvSpPr>
            <p:cNvPr id="31" name="Google Shape;6244;p36">
              <a:extLst>
                <a:ext uri="{FF2B5EF4-FFF2-40B4-BE49-F238E27FC236}">
                  <a16:creationId xmlns:a16="http://schemas.microsoft.com/office/drawing/2014/main" id="{08E02D97-99AC-0F94-E645-5F0DE5AC8BB2}"/>
                </a:ext>
              </a:extLst>
            </p:cNvPr>
            <p:cNvSpPr/>
            <p:nvPr/>
          </p:nvSpPr>
          <p:spPr>
            <a:xfrm>
              <a:off x="1938569" y="1417255"/>
              <a:ext cx="310064" cy="360897"/>
            </a:xfrm>
            <a:custGeom>
              <a:avLst/>
              <a:gdLst/>
              <a:ahLst/>
              <a:cxnLst/>
              <a:rect l="l" t="t" r="r" b="b"/>
              <a:pathLst>
                <a:path w="3922" h="4565" extrusionOk="0">
                  <a:moveTo>
                    <a:pt x="105" y="177"/>
                  </a:moveTo>
                  <a:cubicBezTo>
                    <a:pt x="74" y="218"/>
                    <a:pt x="32" y="250"/>
                    <a:pt x="1" y="280"/>
                  </a:cubicBezTo>
                  <a:lnTo>
                    <a:pt x="12" y="291"/>
                  </a:lnTo>
                  <a:lnTo>
                    <a:pt x="22" y="291"/>
                  </a:lnTo>
                  <a:cubicBezTo>
                    <a:pt x="53" y="280"/>
                    <a:pt x="95" y="250"/>
                    <a:pt x="146" y="218"/>
                  </a:cubicBezTo>
                  <a:cubicBezTo>
                    <a:pt x="125" y="208"/>
                    <a:pt x="115" y="188"/>
                    <a:pt x="105" y="177"/>
                  </a:cubicBezTo>
                  <a:close/>
                  <a:moveTo>
                    <a:pt x="2345" y="188"/>
                  </a:moveTo>
                  <a:cubicBezTo>
                    <a:pt x="2324" y="218"/>
                    <a:pt x="2293" y="250"/>
                    <a:pt x="2273" y="280"/>
                  </a:cubicBezTo>
                  <a:cubicBezTo>
                    <a:pt x="2273" y="280"/>
                    <a:pt x="2283" y="280"/>
                    <a:pt x="2283" y="291"/>
                  </a:cubicBezTo>
                  <a:cubicBezTo>
                    <a:pt x="2293" y="291"/>
                    <a:pt x="2335" y="250"/>
                    <a:pt x="2386" y="208"/>
                  </a:cubicBezTo>
                  <a:cubicBezTo>
                    <a:pt x="2366" y="208"/>
                    <a:pt x="2356" y="197"/>
                    <a:pt x="2345" y="188"/>
                  </a:cubicBezTo>
                  <a:close/>
                  <a:moveTo>
                    <a:pt x="364" y="1"/>
                  </a:moveTo>
                  <a:cubicBezTo>
                    <a:pt x="344" y="22"/>
                    <a:pt x="312" y="32"/>
                    <a:pt x="291" y="52"/>
                  </a:cubicBezTo>
                  <a:cubicBezTo>
                    <a:pt x="582" y="363"/>
                    <a:pt x="872" y="675"/>
                    <a:pt x="1153" y="976"/>
                  </a:cubicBezTo>
                  <a:lnTo>
                    <a:pt x="1215" y="914"/>
                  </a:lnTo>
                  <a:cubicBezTo>
                    <a:pt x="934" y="612"/>
                    <a:pt x="655" y="312"/>
                    <a:pt x="364" y="1"/>
                  </a:cubicBezTo>
                  <a:close/>
                  <a:moveTo>
                    <a:pt x="2522" y="1"/>
                  </a:moveTo>
                  <a:cubicBezTo>
                    <a:pt x="2522" y="11"/>
                    <a:pt x="2511" y="11"/>
                    <a:pt x="2511" y="22"/>
                  </a:cubicBezTo>
                  <a:lnTo>
                    <a:pt x="2697" y="177"/>
                  </a:lnTo>
                  <a:cubicBezTo>
                    <a:pt x="2978" y="426"/>
                    <a:pt x="3257" y="675"/>
                    <a:pt x="3538" y="914"/>
                  </a:cubicBezTo>
                  <a:cubicBezTo>
                    <a:pt x="3579" y="955"/>
                    <a:pt x="3610" y="996"/>
                    <a:pt x="3610" y="1038"/>
                  </a:cubicBezTo>
                  <a:cubicBezTo>
                    <a:pt x="3610" y="1059"/>
                    <a:pt x="3600" y="1089"/>
                    <a:pt x="3579" y="1121"/>
                  </a:cubicBezTo>
                  <a:cubicBezTo>
                    <a:pt x="3548" y="1183"/>
                    <a:pt x="3527" y="1266"/>
                    <a:pt x="3486" y="1328"/>
                  </a:cubicBezTo>
                  <a:cubicBezTo>
                    <a:pt x="3050" y="2054"/>
                    <a:pt x="2563" y="2739"/>
                    <a:pt x="2034" y="3403"/>
                  </a:cubicBezTo>
                  <a:cubicBezTo>
                    <a:pt x="1909" y="3558"/>
                    <a:pt x="1796" y="3714"/>
                    <a:pt x="1671" y="3869"/>
                  </a:cubicBezTo>
                  <a:lnTo>
                    <a:pt x="1298" y="4304"/>
                  </a:lnTo>
                  <a:cubicBezTo>
                    <a:pt x="1298" y="4304"/>
                    <a:pt x="1287" y="4304"/>
                    <a:pt x="1287" y="4315"/>
                  </a:cubicBezTo>
                  <a:cubicBezTo>
                    <a:pt x="1256" y="4346"/>
                    <a:pt x="1225" y="4367"/>
                    <a:pt x="1194" y="4377"/>
                  </a:cubicBezTo>
                  <a:cubicBezTo>
                    <a:pt x="1235" y="4408"/>
                    <a:pt x="1266" y="4450"/>
                    <a:pt x="1308" y="4491"/>
                  </a:cubicBezTo>
                  <a:cubicBezTo>
                    <a:pt x="1349" y="4533"/>
                    <a:pt x="1401" y="4564"/>
                    <a:pt x="1443" y="4564"/>
                  </a:cubicBezTo>
                  <a:cubicBezTo>
                    <a:pt x="1494" y="4564"/>
                    <a:pt x="1536" y="4533"/>
                    <a:pt x="1588" y="4491"/>
                  </a:cubicBezTo>
                  <a:lnTo>
                    <a:pt x="1961" y="4056"/>
                  </a:lnTo>
                  <a:cubicBezTo>
                    <a:pt x="2086" y="3900"/>
                    <a:pt x="2200" y="3734"/>
                    <a:pt x="2324" y="3589"/>
                  </a:cubicBezTo>
                  <a:cubicBezTo>
                    <a:pt x="2853" y="2926"/>
                    <a:pt x="3340" y="2241"/>
                    <a:pt x="3776" y="1515"/>
                  </a:cubicBezTo>
                  <a:cubicBezTo>
                    <a:pt x="3817" y="1453"/>
                    <a:pt x="3838" y="1370"/>
                    <a:pt x="3870" y="1308"/>
                  </a:cubicBezTo>
                  <a:cubicBezTo>
                    <a:pt x="3921" y="1225"/>
                    <a:pt x="3900" y="1162"/>
                    <a:pt x="3828" y="1100"/>
                  </a:cubicBezTo>
                  <a:cubicBezTo>
                    <a:pt x="3548" y="851"/>
                    <a:pt x="3268" y="602"/>
                    <a:pt x="2988" y="363"/>
                  </a:cubicBezTo>
                  <a:lnTo>
                    <a:pt x="2739" y="146"/>
                  </a:lnTo>
                  <a:cubicBezTo>
                    <a:pt x="2677" y="94"/>
                    <a:pt x="2594" y="52"/>
                    <a:pt x="2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245;p36">
              <a:extLst>
                <a:ext uri="{FF2B5EF4-FFF2-40B4-BE49-F238E27FC236}">
                  <a16:creationId xmlns:a16="http://schemas.microsoft.com/office/drawing/2014/main" id="{23293981-4EF7-9AE2-597E-D5CF1A97CF49}"/>
                </a:ext>
              </a:extLst>
            </p:cNvPr>
            <p:cNvSpPr/>
            <p:nvPr/>
          </p:nvSpPr>
          <p:spPr>
            <a:xfrm>
              <a:off x="1846784" y="1412353"/>
              <a:ext cx="366590" cy="341212"/>
            </a:xfrm>
            <a:custGeom>
              <a:avLst/>
              <a:gdLst/>
              <a:ahLst/>
              <a:cxnLst/>
              <a:rect l="l" t="t" r="r" b="b"/>
              <a:pathLst>
                <a:path w="4637" h="4316" extrusionOk="0">
                  <a:moveTo>
                    <a:pt x="1199" y="196"/>
                  </a:moveTo>
                  <a:cubicBezTo>
                    <a:pt x="1204" y="196"/>
                    <a:pt x="1209" y="196"/>
                    <a:pt x="1214" y="197"/>
                  </a:cubicBezTo>
                  <a:cubicBezTo>
                    <a:pt x="1245" y="208"/>
                    <a:pt x="1266" y="239"/>
                    <a:pt x="1307" y="280"/>
                  </a:cubicBezTo>
                  <a:cubicBezTo>
                    <a:pt x="1256" y="312"/>
                    <a:pt x="1214" y="342"/>
                    <a:pt x="1183" y="353"/>
                  </a:cubicBezTo>
                  <a:cubicBezTo>
                    <a:pt x="1162" y="353"/>
                    <a:pt x="1120" y="312"/>
                    <a:pt x="1120" y="280"/>
                  </a:cubicBezTo>
                  <a:cubicBezTo>
                    <a:pt x="1120" y="234"/>
                    <a:pt x="1154" y="196"/>
                    <a:pt x="1199" y="196"/>
                  </a:cubicBezTo>
                  <a:close/>
                  <a:moveTo>
                    <a:pt x="3409" y="207"/>
                  </a:moveTo>
                  <a:cubicBezTo>
                    <a:pt x="3411" y="207"/>
                    <a:pt x="3412" y="207"/>
                    <a:pt x="3413" y="208"/>
                  </a:cubicBezTo>
                  <a:cubicBezTo>
                    <a:pt x="3454" y="218"/>
                    <a:pt x="3485" y="239"/>
                    <a:pt x="3547" y="270"/>
                  </a:cubicBezTo>
                  <a:cubicBezTo>
                    <a:pt x="3496" y="312"/>
                    <a:pt x="3454" y="353"/>
                    <a:pt x="3444" y="353"/>
                  </a:cubicBezTo>
                  <a:cubicBezTo>
                    <a:pt x="3413" y="322"/>
                    <a:pt x="3381" y="291"/>
                    <a:pt x="3361" y="259"/>
                  </a:cubicBezTo>
                  <a:cubicBezTo>
                    <a:pt x="3361" y="250"/>
                    <a:pt x="3395" y="207"/>
                    <a:pt x="3409" y="207"/>
                  </a:cubicBezTo>
                  <a:close/>
                  <a:moveTo>
                    <a:pt x="4450" y="1089"/>
                  </a:moveTo>
                  <a:cubicBezTo>
                    <a:pt x="4471" y="1089"/>
                    <a:pt x="4501" y="1121"/>
                    <a:pt x="4543" y="1162"/>
                  </a:cubicBezTo>
                  <a:cubicBezTo>
                    <a:pt x="4491" y="1193"/>
                    <a:pt x="4450" y="1224"/>
                    <a:pt x="4408" y="1224"/>
                  </a:cubicBezTo>
                  <a:cubicBezTo>
                    <a:pt x="4388" y="1224"/>
                    <a:pt x="4367" y="1172"/>
                    <a:pt x="4335" y="1151"/>
                  </a:cubicBezTo>
                  <a:cubicBezTo>
                    <a:pt x="4377" y="1131"/>
                    <a:pt x="4408" y="1100"/>
                    <a:pt x="4450" y="1089"/>
                  </a:cubicBezTo>
                  <a:close/>
                  <a:moveTo>
                    <a:pt x="187" y="1089"/>
                  </a:moveTo>
                  <a:cubicBezTo>
                    <a:pt x="219" y="1089"/>
                    <a:pt x="260" y="1110"/>
                    <a:pt x="332" y="1141"/>
                  </a:cubicBezTo>
                  <a:cubicBezTo>
                    <a:pt x="275" y="1179"/>
                    <a:pt x="245" y="1226"/>
                    <a:pt x="224" y="1226"/>
                  </a:cubicBezTo>
                  <a:cubicBezTo>
                    <a:pt x="222" y="1226"/>
                    <a:pt x="220" y="1225"/>
                    <a:pt x="219" y="1224"/>
                  </a:cubicBezTo>
                  <a:cubicBezTo>
                    <a:pt x="177" y="1214"/>
                    <a:pt x="146" y="1183"/>
                    <a:pt x="115" y="1151"/>
                  </a:cubicBezTo>
                  <a:cubicBezTo>
                    <a:pt x="136" y="1131"/>
                    <a:pt x="156" y="1089"/>
                    <a:pt x="187" y="1089"/>
                  </a:cubicBezTo>
                  <a:close/>
                  <a:moveTo>
                    <a:pt x="4180" y="1628"/>
                  </a:moveTo>
                  <a:lnTo>
                    <a:pt x="4180" y="1628"/>
                  </a:lnTo>
                  <a:cubicBezTo>
                    <a:pt x="4112" y="1744"/>
                    <a:pt x="4018" y="1806"/>
                    <a:pt x="3888" y="1806"/>
                  </a:cubicBezTo>
                  <a:cubicBezTo>
                    <a:pt x="3878" y="1806"/>
                    <a:pt x="3868" y="1806"/>
                    <a:pt x="3858" y="1805"/>
                  </a:cubicBezTo>
                  <a:cubicBezTo>
                    <a:pt x="3941" y="1701"/>
                    <a:pt x="4056" y="1649"/>
                    <a:pt x="4180" y="1628"/>
                  </a:cubicBezTo>
                  <a:close/>
                  <a:moveTo>
                    <a:pt x="509" y="1619"/>
                  </a:moveTo>
                  <a:lnTo>
                    <a:pt x="509" y="1619"/>
                  </a:lnTo>
                  <a:cubicBezTo>
                    <a:pt x="602" y="1691"/>
                    <a:pt x="685" y="1847"/>
                    <a:pt x="726" y="1992"/>
                  </a:cubicBezTo>
                  <a:cubicBezTo>
                    <a:pt x="581" y="1930"/>
                    <a:pt x="488" y="1774"/>
                    <a:pt x="509" y="1619"/>
                  </a:cubicBezTo>
                  <a:close/>
                  <a:moveTo>
                    <a:pt x="4056" y="1857"/>
                  </a:moveTo>
                  <a:cubicBezTo>
                    <a:pt x="3983" y="2002"/>
                    <a:pt x="3848" y="2054"/>
                    <a:pt x="3630" y="2064"/>
                  </a:cubicBezTo>
                  <a:cubicBezTo>
                    <a:pt x="3765" y="1940"/>
                    <a:pt x="3900" y="1909"/>
                    <a:pt x="4056" y="1857"/>
                  </a:cubicBezTo>
                  <a:close/>
                  <a:moveTo>
                    <a:pt x="3848" y="2137"/>
                  </a:moveTo>
                  <a:cubicBezTo>
                    <a:pt x="3792" y="2241"/>
                    <a:pt x="3717" y="2296"/>
                    <a:pt x="3608" y="2296"/>
                  </a:cubicBezTo>
                  <a:cubicBezTo>
                    <a:pt x="3577" y="2296"/>
                    <a:pt x="3543" y="2292"/>
                    <a:pt x="3506" y="2282"/>
                  </a:cubicBezTo>
                  <a:cubicBezTo>
                    <a:pt x="3610" y="2189"/>
                    <a:pt x="3713" y="2168"/>
                    <a:pt x="3848" y="2137"/>
                  </a:cubicBezTo>
                  <a:close/>
                  <a:moveTo>
                    <a:pt x="3692" y="2396"/>
                  </a:moveTo>
                  <a:cubicBezTo>
                    <a:pt x="3683" y="2448"/>
                    <a:pt x="3683" y="2479"/>
                    <a:pt x="3662" y="2490"/>
                  </a:cubicBezTo>
                  <a:cubicBezTo>
                    <a:pt x="3600" y="2528"/>
                    <a:pt x="3538" y="2567"/>
                    <a:pt x="3454" y="2567"/>
                  </a:cubicBezTo>
                  <a:cubicBezTo>
                    <a:pt x="3426" y="2567"/>
                    <a:pt x="3395" y="2562"/>
                    <a:pt x="3361" y="2552"/>
                  </a:cubicBezTo>
                  <a:cubicBezTo>
                    <a:pt x="3464" y="2437"/>
                    <a:pt x="3568" y="2427"/>
                    <a:pt x="3692" y="2396"/>
                  </a:cubicBezTo>
                  <a:close/>
                  <a:moveTo>
                    <a:pt x="934" y="2313"/>
                  </a:moveTo>
                  <a:lnTo>
                    <a:pt x="934" y="2313"/>
                  </a:lnTo>
                  <a:cubicBezTo>
                    <a:pt x="1037" y="2375"/>
                    <a:pt x="1359" y="2811"/>
                    <a:pt x="1463" y="3029"/>
                  </a:cubicBezTo>
                  <a:lnTo>
                    <a:pt x="1494" y="3091"/>
                  </a:lnTo>
                  <a:cubicBezTo>
                    <a:pt x="1473" y="3080"/>
                    <a:pt x="1452" y="3070"/>
                    <a:pt x="1432" y="3039"/>
                  </a:cubicBezTo>
                  <a:cubicBezTo>
                    <a:pt x="1256" y="2884"/>
                    <a:pt x="945" y="2448"/>
                    <a:pt x="934" y="2313"/>
                  </a:cubicBezTo>
                  <a:close/>
                  <a:moveTo>
                    <a:pt x="2303" y="4055"/>
                  </a:moveTo>
                  <a:cubicBezTo>
                    <a:pt x="2334" y="4055"/>
                    <a:pt x="2365" y="4076"/>
                    <a:pt x="2406" y="4097"/>
                  </a:cubicBezTo>
                  <a:cubicBezTo>
                    <a:pt x="2365" y="4128"/>
                    <a:pt x="2344" y="4170"/>
                    <a:pt x="2323" y="4170"/>
                  </a:cubicBezTo>
                  <a:cubicBezTo>
                    <a:pt x="2303" y="4170"/>
                    <a:pt x="2272" y="4128"/>
                    <a:pt x="2251" y="4108"/>
                  </a:cubicBezTo>
                  <a:cubicBezTo>
                    <a:pt x="2251" y="4097"/>
                    <a:pt x="2282" y="4055"/>
                    <a:pt x="2303" y="4055"/>
                  </a:cubicBezTo>
                  <a:close/>
                  <a:moveTo>
                    <a:pt x="1235" y="1"/>
                  </a:moveTo>
                  <a:cubicBezTo>
                    <a:pt x="809" y="384"/>
                    <a:pt x="405" y="747"/>
                    <a:pt x="0" y="1100"/>
                  </a:cubicBezTo>
                  <a:cubicBezTo>
                    <a:pt x="94" y="1370"/>
                    <a:pt x="716" y="2303"/>
                    <a:pt x="1318" y="3101"/>
                  </a:cubicBezTo>
                  <a:cubicBezTo>
                    <a:pt x="1753" y="3682"/>
                    <a:pt x="2168" y="4191"/>
                    <a:pt x="2355" y="4315"/>
                  </a:cubicBezTo>
                  <a:cubicBezTo>
                    <a:pt x="2376" y="4283"/>
                    <a:pt x="2396" y="4242"/>
                    <a:pt x="2427" y="4201"/>
                  </a:cubicBezTo>
                  <a:cubicBezTo>
                    <a:pt x="2635" y="3942"/>
                    <a:pt x="2853" y="3672"/>
                    <a:pt x="3070" y="3412"/>
                  </a:cubicBezTo>
                  <a:cubicBezTo>
                    <a:pt x="3610" y="2739"/>
                    <a:pt x="4097" y="2033"/>
                    <a:pt x="4554" y="1297"/>
                  </a:cubicBezTo>
                  <a:cubicBezTo>
                    <a:pt x="4584" y="1234"/>
                    <a:pt x="4605" y="1183"/>
                    <a:pt x="4637" y="1110"/>
                  </a:cubicBezTo>
                  <a:cubicBezTo>
                    <a:pt x="4356" y="861"/>
                    <a:pt x="4087" y="612"/>
                    <a:pt x="3807" y="363"/>
                  </a:cubicBezTo>
                  <a:cubicBezTo>
                    <a:pt x="3672" y="250"/>
                    <a:pt x="3537" y="125"/>
                    <a:pt x="3402" y="1"/>
                  </a:cubicBezTo>
                  <a:cubicBezTo>
                    <a:pt x="3070" y="384"/>
                    <a:pt x="2759" y="747"/>
                    <a:pt x="2448" y="1110"/>
                  </a:cubicBezTo>
                  <a:cubicBezTo>
                    <a:pt x="2402" y="1166"/>
                    <a:pt x="2359" y="1195"/>
                    <a:pt x="2316" y="1195"/>
                  </a:cubicBezTo>
                  <a:cubicBezTo>
                    <a:pt x="2271" y="1195"/>
                    <a:pt x="2226" y="1163"/>
                    <a:pt x="2178" y="1100"/>
                  </a:cubicBezTo>
                  <a:cubicBezTo>
                    <a:pt x="2095" y="996"/>
                    <a:pt x="2012" y="882"/>
                    <a:pt x="1929" y="778"/>
                  </a:cubicBezTo>
                  <a:cubicBezTo>
                    <a:pt x="1722" y="550"/>
                    <a:pt x="1515" y="333"/>
                    <a:pt x="1307" y="104"/>
                  </a:cubicBezTo>
                  <a:cubicBezTo>
                    <a:pt x="1276" y="84"/>
                    <a:pt x="1266" y="42"/>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246;p36">
              <a:extLst>
                <a:ext uri="{FF2B5EF4-FFF2-40B4-BE49-F238E27FC236}">
                  <a16:creationId xmlns:a16="http://schemas.microsoft.com/office/drawing/2014/main" id="{C0E6B11D-830A-DB27-4D60-5A509D5CF66D}"/>
                </a:ext>
              </a:extLst>
            </p:cNvPr>
            <p:cNvSpPr/>
            <p:nvPr/>
          </p:nvSpPr>
          <p:spPr>
            <a:xfrm>
              <a:off x="1832000" y="1402550"/>
              <a:ext cx="393627" cy="360581"/>
            </a:xfrm>
            <a:custGeom>
              <a:avLst/>
              <a:gdLst/>
              <a:ahLst/>
              <a:cxnLst/>
              <a:rect l="l" t="t" r="r" b="b"/>
              <a:pathLst>
                <a:path w="4979" h="4561" extrusionOk="0">
                  <a:moveTo>
                    <a:pt x="3589" y="125"/>
                  </a:moveTo>
                  <a:cubicBezTo>
                    <a:pt x="3724" y="249"/>
                    <a:pt x="3859" y="374"/>
                    <a:pt x="3994" y="487"/>
                  </a:cubicBezTo>
                  <a:cubicBezTo>
                    <a:pt x="4274" y="736"/>
                    <a:pt x="4543" y="985"/>
                    <a:pt x="4824" y="1234"/>
                  </a:cubicBezTo>
                  <a:cubicBezTo>
                    <a:pt x="4792" y="1307"/>
                    <a:pt x="4771" y="1358"/>
                    <a:pt x="4741" y="1421"/>
                  </a:cubicBezTo>
                  <a:cubicBezTo>
                    <a:pt x="4284" y="2157"/>
                    <a:pt x="3797" y="2863"/>
                    <a:pt x="3257" y="3536"/>
                  </a:cubicBezTo>
                  <a:cubicBezTo>
                    <a:pt x="3040" y="3796"/>
                    <a:pt x="2822" y="4066"/>
                    <a:pt x="2614" y="4325"/>
                  </a:cubicBezTo>
                  <a:cubicBezTo>
                    <a:pt x="2583" y="4366"/>
                    <a:pt x="2563" y="4407"/>
                    <a:pt x="2542" y="4439"/>
                  </a:cubicBezTo>
                  <a:cubicBezTo>
                    <a:pt x="2355" y="4315"/>
                    <a:pt x="1940" y="3806"/>
                    <a:pt x="1505" y="3225"/>
                  </a:cubicBezTo>
                  <a:cubicBezTo>
                    <a:pt x="903" y="2427"/>
                    <a:pt x="281" y="1494"/>
                    <a:pt x="187" y="1224"/>
                  </a:cubicBezTo>
                  <a:cubicBezTo>
                    <a:pt x="592" y="871"/>
                    <a:pt x="996" y="508"/>
                    <a:pt x="1422" y="125"/>
                  </a:cubicBezTo>
                  <a:cubicBezTo>
                    <a:pt x="1453" y="166"/>
                    <a:pt x="1463" y="208"/>
                    <a:pt x="1494" y="228"/>
                  </a:cubicBezTo>
                  <a:cubicBezTo>
                    <a:pt x="1702" y="457"/>
                    <a:pt x="1909" y="674"/>
                    <a:pt x="2116" y="902"/>
                  </a:cubicBezTo>
                  <a:cubicBezTo>
                    <a:pt x="2199" y="1006"/>
                    <a:pt x="2282" y="1120"/>
                    <a:pt x="2365" y="1224"/>
                  </a:cubicBezTo>
                  <a:cubicBezTo>
                    <a:pt x="2413" y="1287"/>
                    <a:pt x="2458" y="1319"/>
                    <a:pt x="2503" y="1319"/>
                  </a:cubicBezTo>
                  <a:cubicBezTo>
                    <a:pt x="2546" y="1319"/>
                    <a:pt x="2589" y="1290"/>
                    <a:pt x="2635" y="1234"/>
                  </a:cubicBezTo>
                  <a:cubicBezTo>
                    <a:pt x="2946" y="871"/>
                    <a:pt x="3257" y="508"/>
                    <a:pt x="3589" y="125"/>
                  </a:cubicBezTo>
                  <a:close/>
                  <a:moveTo>
                    <a:pt x="1422" y="0"/>
                  </a:moveTo>
                  <a:cubicBezTo>
                    <a:pt x="1339" y="62"/>
                    <a:pt x="1256" y="114"/>
                    <a:pt x="1183" y="176"/>
                  </a:cubicBezTo>
                  <a:cubicBezTo>
                    <a:pt x="862" y="446"/>
                    <a:pt x="540" y="726"/>
                    <a:pt x="219" y="1017"/>
                  </a:cubicBezTo>
                  <a:cubicBezTo>
                    <a:pt x="1" y="1203"/>
                    <a:pt x="1" y="1203"/>
                    <a:pt x="136" y="1452"/>
                  </a:cubicBezTo>
                  <a:cubicBezTo>
                    <a:pt x="146" y="1473"/>
                    <a:pt x="157" y="1494"/>
                    <a:pt x="167" y="1504"/>
                  </a:cubicBezTo>
                  <a:cubicBezTo>
                    <a:pt x="364" y="1815"/>
                    <a:pt x="561" y="2137"/>
                    <a:pt x="779" y="2437"/>
                  </a:cubicBezTo>
                  <a:cubicBezTo>
                    <a:pt x="976" y="2717"/>
                    <a:pt x="1194" y="2997"/>
                    <a:pt x="1401" y="3277"/>
                  </a:cubicBezTo>
                  <a:cubicBezTo>
                    <a:pt x="1609" y="3568"/>
                    <a:pt x="1826" y="3847"/>
                    <a:pt x="2044" y="4128"/>
                  </a:cubicBezTo>
                  <a:cubicBezTo>
                    <a:pt x="2137" y="4262"/>
                    <a:pt x="2252" y="4377"/>
                    <a:pt x="2365" y="4490"/>
                  </a:cubicBezTo>
                  <a:cubicBezTo>
                    <a:pt x="2412" y="4537"/>
                    <a:pt x="2459" y="4561"/>
                    <a:pt x="2506" y="4561"/>
                  </a:cubicBezTo>
                  <a:cubicBezTo>
                    <a:pt x="2552" y="4561"/>
                    <a:pt x="2599" y="4537"/>
                    <a:pt x="2646" y="4490"/>
                  </a:cubicBezTo>
                  <a:lnTo>
                    <a:pt x="3019" y="4055"/>
                  </a:lnTo>
                  <a:cubicBezTo>
                    <a:pt x="3144" y="3900"/>
                    <a:pt x="3257" y="3744"/>
                    <a:pt x="3382" y="3589"/>
                  </a:cubicBezTo>
                  <a:cubicBezTo>
                    <a:pt x="3911" y="2925"/>
                    <a:pt x="4398" y="2240"/>
                    <a:pt x="4834" y="1514"/>
                  </a:cubicBezTo>
                  <a:cubicBezTo>
                    <a:pt x="4875" y="1452"/>
                    <a:pt x="4896" y="1369"/>
                    <a:pt x="4927" y="1307"/>
                  </a:cubicBezTo>
                  <a:cubicBezTo>
                    <a:pt x="4979" y="1224"/>
                    <a:pt x="4958" y="1162"/>
                    <a:pt x="4886" y="1100"/>
                  </a:cubicBezTo>
                  <a:cubicBezTo>
                    <a:pt x="4605" y="861"/>
                    <a:pt x="4326" y="612"/>
                    <a:pt x="4045" y="363"/>
                  </a:cubicBezTo>
                  <a:lnTo>
                    <a:pt x="3797" y="145"/>
                  </a:lnTo>
                  <a:cubicBezTo>
                    <a:pt x="3734" y="93"/>
                    <a:pt x="3651" y="52"/>
                    <a:pt x="3579" y="10"/>
                  </a:cubicBezTo>
                  <a:cubicBezTo>
                    <a:pt x="3206" y="404"/>
                    <a:pt x="2853" y="788"/>
                    <a:pt x="2501" y="1162"/>
                  </a:cubicBezTo>
                  <a:cubicBezTo>
                    <a:pt x="2148" y="778"/>
                    <a:pt x="1795" y="404"/>
                    <a:pt x="1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247;p36">
              <a:extLst>
                <a:ext uri="{FF2B5EF4-FFF2-40B4-BE49-F238E27FC236}">
                  <a16:creationId xmlns:a16="http://schemas.microsoft.com/office/drawing/2014/main" id="{E9355AA5-713B-7729-C0B1-D7B6C218B48A}"/>
                </a:ext>
              </a:extLst>
            </p:cNvPr>
            <p:cNvSpPr/>
            <p:nvPr/>
          </p:nvSpPr>
          <p:spPr>
            <a:xfrm>
              <a:off x="1920544" y="1595133"/>
              <a:ext cx="44351" cy="61665"/>
            </a:xfrm>
            <a:custGeom>
              <a:avLst/>
              <a:gdLst/>
              <a:ahLst/>
              <a:cxnLst/>
              <a:rect l="l" t="t" r="r" b="b"/>
              <a:pathLst>
                <a:path w="561" h="780" extrusionOk="0">
                  <a:moveTo>
                    <a:pt x="1" y="1"/>
                  </a:moveTo>
                  <a:lnTo>
                    <a:pt x="1" y="1"/>
                  </a:lnTo>
                  <a:cubicBezTo>
                    <a:pt x="21" y="146"/>
                    <a:pt x="406" y="696"/>
                    <a:pt x="561" y="779"/>
                  </a:cubicBezTo>
                  <a:cubicBezTo>
                    <a:pt x="499" y="603"/>
                    <a:pt x="115" y="6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248;p36">
              <a:extLst>
                <a:ext uri="{FF2B5EF4-FFF2-40B4-BE49-F238E27FC236}">
                  <a16:creationId xmlns:a16="http://schemas.microsoft.com/office/drawing/2014/main" id="{00B1207A-131D-2E4C-9018-839ADE9FE3DD}"/>
                </a:ext>
              </a:extLst>
            </p:cNvPr>
            <p:cNvSpPr/>
            <p:nvPr/>
          </p:nvSpPr>
          <p:spPr>
            <a:xfrm>
              <a:off x="1885364" y="1540267"/>
              <a:ext cx="18895" cy="29568"/>
            </a:xfrm>
            <a:custGeom>
              <a:avLst/>
              <a:gdLst/>
              <a:ahLst/>
              <a:cxnLst/>
              <a:rect l="l" t="t" r="r" b="b"/>
              <a:pathLst>
                <a:path w="239" h="374" extrusionOk="0">
                  <a:moveTo>
                    <a:pt x="21" y="1"/>
                  </a:moveTo>
                  <a:lnTo>
                    <a:pt x="21" y="1"/>
                  </a:lnTo>
                  <a:cubicBezTo>
                    <a:pt x="0" y="156"/>
                    <a:pt x="93" y="312"/>
                    <a:pt x="238" y="374"/>
                  </a:cubicBezTo>
                  <a:cubicBezTo>
                    <a:pt x="208" y="229"/>
                    <a:pt x="114" y="73"/>
                    <a:pt x="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249;p36">
              <a:extLst>
                <a:ext uri="{FF2B5EF4-FFF2-40B4-BE49-F238E27FC236}">
                  <a16:creationId xmlns:a16="http://schemas.microsoft.com/office/drawing/2014/main" id="{F951C637-7F87-EC32-07C6-0B211E9CD33A}"/>
                </a:ext>
              </a:extLst>
            </p:cNvPr>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218" y="208"/>
                    <a:pt x="343" y="146"/>
                    <a:pt x="4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50;p36">
              <a:extLst>
                <a:ext uri="{FF2B5EF4-FFF2-40B4-BE49-F238E27FC236}">
                  <a16:creationId xmlns:a16="http://schemas.microsoft.com/office/drawing/2014/main" id="{37538622-84DC-74AC-2911-701368EE52DA}"/>
                </a:ext>
              </a:extLst>
            </p:cNvPr>
            <p:cNvSpPr/>
            <p:nvPr/>
          </p:nvSpPr>
          <p:spPr>
            <a:xfrm>
              <a:off x="2151786" y="1541058"/>
              <a:ext cx="25536" cy="13519"/>
            </a:xfrm>
            <a:custGeom>
              <a:avLst/>
              <a:gdLst/>
              <a:ahLst/>
              <a:cxnLst/>
              <a:rect l="l" t="t" r="r" b="b"/>
              <a:pathLst>
                <a:path w="323" h="171" extrusionOk="0">
                  <a:moveTo>
                    <a:pt x="322" y="0"/>
                  </a:moveTo>
                  <a:cubicBezTo>
                    <a:pt x="198" y="21"/>
                    <a:pt x="83" y="73"/>
                    <a:pt x="0" y="166"/>
                  </a:cubicBezTo>
                  <a:cubicBezTo>
                    <a:pt x="19" y="169"/>
                    <a:pt x="37" y="170"/>
                    <a:pt x="54" y="170"/>
                  </a:cubicBezTo>
                  <a:cubicBezTo>
                    <a:pt x="171" y="170"/>
                    <a:pt x="259" y="109"/>
                    <a:pt x="3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51;p36">
              <a:extLst>
                <a:ext uri="{FF2B5EF4-FFF2-40B4-BE49-F238E27FC236}">
                  <a16:creationId xmlns:a16="http://schemas.microsoft.com/office/drawing/2014/main" id="{8E6CCC82-1653-884A-FFE7-075CD2B4A722}"/>
                </a:ext>
              </a:extLst>
            </p:cNvPr>
            <p:cNvSpPr/>
            <p:nvPr/>
          </p:nvSpPr>
          <p:spPr>
            <a:xfrm>
              <a:off x="2123879" y="1581298"/>
              <a:ext cx="27196" cy="12649"/>
            </a:xfrm>
            <a:custGeom>
              <a:avLst/>
              <a:gdLst/>
              <a:ahLst/>
              <a:cxnLst/>
              <a:rect l="l" t="t" r="r" b="b"/>
              <a:pathLst>
                <a:path w="344" h="160" extrusionOk="0">
                  <a:moveTo>
                    <a:pt x="343" y="0"/>
                  </a:moveTo>
                  <a:lnTo>
                    <a:pt x="343" y="0"/>
                  </a:lnTo>
                  <a:cubicBezTo>
                    <a:pt x="208" y="31"/>
                    <a:pt x="105" y="52"/>
                    <a:pt x="1" y="145"/>
                  </a:cubicBezTo>
                  <a:cubicBezTo>
                    <a:pt x="38" y="155"/>
                    <a:pt x="72" y="159"/>
                    <a:pt x="103" y="159"/>
                  </a:cubicBezTo>
                  <a:cubicBezTo>
                    <a:pt x="212" y="159"/>
                    <a:pt x="287" y="104"/>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52;p36">
              <a:extLst>
                <a:ext uri="{FF2B5EF4-FFF2-40B4-BE49-F238E27FC236}">
                  <a16:creationId xmlns:a16="http://schemas.microsoft.com/office/drawing/2014/main" id="{3A3644B2-E6E6-B170-C78B-9E3D752E6B7F}"/>
                </a:ext>
              </a:extLst>
            </p:cNvPr>
            <p:cNvSpPr/>
            <p:nvPr/>
          </p:nvSpPr>
          <p:spPr>
            <a:xfrm>
              <a:off x="2112415" y="1601695"/>
              <a:ext cx="26326" cy="13598"/>
            </a:xfrm>
            <a:custGeom>
              <a:avLst/>
              <a:gdLst/>
              <a:ahLst/>
              <a:cxnLst/>
              <a:rect l="l" t="t" r="r" b="b"/>
              <a:pathLst>
                <a:path w="333" h="172" extrusionOk="0">
                  <a:moveTo>
                    <a:pt x="332" y="1"/>
                  </a:moveTo>
                  <a:lnTo>
                    <a:pt x="332" y="1"/>
                  </a:lnTo>
                  <a:cubicBezTo>
                    <a:pt x="208" y="32"/>
                    <a:pt x="104" y="42"/>
                    <a:pt x="1" y="157"/>
                  </a:cubicBezTo>
                  <a:cubicBezTo>
                    <a:pt x="35" y="167"/>
                    <a:pt x="66" y="172"/>
                    <a:pt x="94" y="172"/>
                  </a:cubicBezTo>
                  <a:cubicBezTo>
                    <a:pt x="178" y="172"/>
                    <a:pt x="240" y="133"/>
                    <a:pt x="302" y="95"/>
                  </a:cubicBezTo>
                  <a:cubicBezTo>
                    <a:pt x="323" y="84"/>
                    <a:pt x="323" y="53"/>
                    <a:pt x="3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53;p36">
              <a:extLst>
                <a:ext uri="{FF2B5EF4-FFF2-40B4-BE49-F238E27FC236}">
                  <a16:creationId xmlns:a16="http://schemas.microsoft.com/office/drawing/2014/main" id="{6D5B3E3F-C92C-EE2A-D5BD-CD01AD456069}"/>
                </a:ext>
              </a:extLst>
            </p:cNvPr>
            <p:cNvSpPr/>
            <p:nvPr/>
          </p:nvSpPr>
          <p:spPr>
            <a:xfrm>
              <a:off x="2189496" y="1498446"/>
              <a:ext cx="16444" cy="10752"/>
            </a:xfrm>
            <a:custGeom>
              <a:avLst/>
              <a:gdLst/>
              <a:ahLst/>
              <a:cxnLst/>
              <a:rect l="l" t="t" r="r" b="b"/>
              <a:pathLst>
                <a:path w="208" h="136" extrusionOk="0">
                  <a:moveTo>
                    <a:pt x="115" y="0"/>
                  </a:moveTo>
                  <a:cubicBezTo>
                    <a:pt x="73" y="11"/>
                    <a:pt x="42" y="42"/>
                    <a:pt x="0" y="62"/>
                  </a:cubicBezTo>
                  <a:cubicBezTo>
                    <a:pt x="32" y="83"/>
                    <a:pt x="53" y="135"/>
                    <a:pt x="73" y="135"/>
                  </a:cubicBezTo>
                  <a:cubicBezTo>
                    <a:pt x="115" y="135"/>
                    <a:pt x="156" y="104"/>
                    <a:pt x="208" y="73"/>
                  </a:cubicBezTo>
                  <a:cubicBezTo>
                    <a:pt x="166" y="32"/>
                    <a:pt x="136" y="0"/>
                    <a:pt x="1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54;p36">
              <a:extLst>
                <a:ext uri="{FF2B5EF4-FFF2-40B4-BE49-F238E27FC236}">
                  <a16:creationId xmlns:a16="http://schemas.microsoft.com/office/drawing/2014/main" id="{0F8B0703-A597-D872-6CE5-E700D65E5098}"/>
                </a:ext>
              </a:extLst>
            </p:cNvPr>
            <p:cNvSpPr/>
            <p:nvPr/>
          </p:nvSpPr>
          <p:spPr>
            <a:xfrm>
              <a:off x="1855796" y="1498446"/>
              <a:ext cx="17314" cy="10831"/>
            </a:xfrm>
            <a:custGeom>
              <a:avLst/>
              <a:gdLst/>
              <a:ahLst/>
              <a:cxnLst/>
              <a:rect l="l" t="t" r="r" b="b"/>
              <a:pathLst>
                <a:path w="219" h="137" extrusionOk="0">
                  <a:moveTo>
                    <a:pt x="73" y="0"/>
                  </a:moveTo>
                  <a:cubicBezTo>
                    <a:pt x="42" y="0"/>
                    <a:pt x="22" y="42"/>
                    <a:pt x="1" y="62"/>
                  </a:cubicBezTo>
                  <a:cubicBezTo>
                    <a:pt x="32" y="94"/>
                    <a:pt x="63" y="125"/>
                    <a:pt x="105" y="135"/>
                  </a:cubicBezTo>
                  <a:cubicBezTo>
                    <a:pt x="106" y="136"/>
                    <a:pt x="108" y="137"/>
                    <a:pt x="110" y="137"/>
                  </a:cubicBezTo>
                  <a:cubicBezTo>
                    <a:pt x="131" y="137"/>
                    <a:pt x="161" y="90"/>
                    <a:pt x="218" y="52"/>
                  </a:cubicBezTo>
                  <a:cubicBezTo>
                    <a:pt x="146" y="21"/>
                    <a:pt x="105" y="0"/>
                    <a:pt x="7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5;p36">
              <a:extLst>
                <a:ext uri="{FF2B5EF4-FFF2-40B4-BE49-F238E27FC236}">
                  <a16:creationId xmlns:a16="http://schemas.microsoft.com/office/drawing/2014/main" id="{2988C1D9-8C5B-7F3E-77BB-83AD077BE138}"/>
                </a:ext>
              </a:extLst>
            </p:cNvPr>
            <p:cNvSpPr/>
            <p:nvPr/>
          </p:nvSpPr>
          <p:spPr>
            <a:xfrm>
              <a:off x="1935328" y="1428323"/>
              <a:ext cx="14863" cy="12017"/>
            </a:xfrm>
            <a:custGeom>
              <a:avLst/>
              <a:gdLst/>
              <a:ahLst/>
              <a:cxnLst/>
              <a:rect l="l" t="t" r="r" b="b"/>
              <a:pathLst>
                <a:path w="188" h="152" extrusionOk="0">
                  <a:moveTo>
                    <a:pt x="67" y="1"/>
                  </a:moveTo>
                  <a:cubicBezTo>
                    <a:pt x="28" y="1"/>
                    <a:pt x="0" y="36"/>
                    <a:pt x="0" y="78"/>
                  </a:cubicBezTo>
                  <a:cubicBezTo>
                    <a:pt x="0" y="110"/>
                    <a:pt x="42" y="151"/>
                    <a:pt x="63" y="151"/>
                  </a:cubicBezTo>
                  <a:cubicBezTo>
                    <a:pt x="94" y="140"/>
                    <a:pt x="136" y="110"/>
                    <a:pt x="187" y="78"/>
                  </a:cubicBezTo>
                  <a:cubicBezTo>
                    <a:pt x="146" y="37"/>
                    <a:pt x="125" y="6"/>
                    <a:pt x="94" y="6"/>
                  </a:cubicBezTo>
                  <a:cubicBezTo>
                    <a:pt x="85" y="2"/>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56;p36">
              <a:extLst>
                <a:ext uri="{FF2B5EF4-FFF2-40B4-BE49-F238E27FC236}">
                  <a16:creationId xmlns:a16="http://schemas.microsoft.com/office/drawing/2014/main" id="{41EF41CA-62DE-A9A7-7A1C-67C8038FE2FC}"/>
                </a:ext>
              </a:extLst>
            </p:cNvPr>
            <p:cNvSpPr/>
            <p:nvPr/>
          </p:nvSpPr>
          <p:spPr>
            <a:xfrm>
              <a:off x="2112415" y="1428639"/>
              <a:ext cx="14863" cy="11701"/>
            </a:xfrm>
            <a:custGeom>
              <a:avLst/>
              <a:gdLst/>
              <a:ahLst/>
              <a:cxnLst/>
              <a:rect l="l" t="t" r="r" b="b"/>
              <a:pathLst>
                <a:path w="188" h="148" extrusionOk="0">
                  <a:moveTo>
                    <a:pt x="49" y="1"/>
                  </a:moveTo>
                  <a:cubicBezTo>
                    <a:pt x="35" y="1"/>
                    <a:pt x="1" y="44"/>
                    <a:pt x="1" y="53"/>
                  </a:cubicBezTo>
                  <a:cubicBezTo>
                    <a:pt x="21" y="85"/>
                    <a:pt x="53" y="127"/>
                    <a:pt x="84" y="147"/>
                  </a:cubicBezTo>
                  <a:cubicBezTo>
                    <a:pt x="94" y="147"/>
                    <a:pt x="136" y="106"/>
                    <a:pt x="187" y="64"/>
                  </a:cubicBezTo>
                  <a:cubicBezTo>
                    <a:pt x="125" y="33"/>
                    <a:pt x="94" y="12"/>
                    <a:pt x="53" y="2"/>
                  </a:cubicBezTo>
                  <a:cubicBezTo>
                    <a:pt x="52" y="1"/>
                    <a:pt x="51"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57;p36">
              <a:extLst>
                <a:ext uri="{FF2B5EF4-FFF2-40B4-BE49-F238E27FC236}">
                  <a16:creationId xmlns:a16="http://schemas.microsoft.com/office/drawing/2014/main" id="{C1ECFDEB-5CC4-079A-69AC-6938929B7579}"/>
                </a:ext>
              </a:extLst>
            </p:cNvPr>
            <p:cNvSpPr/>
            <p:nvPr/>
          </p:nvSpPr>
          <p:spPr>
            <a:xfrm>
              <a:off x="2024741" y="1732929"/>
              <a:ext cx="12333" cy="9092"/>
            </a:xfrm>
            <a:custGeom>
              <a:avLst/>
              <a:gdLst/>
              <a:ahLst/>
              <a:cxnLst/>
              <a:rect l="l" t="t" r="r" b="b"/>
              <a:pathLst>
                <a:path w="156" h="115" extrusionOk="0">
                  <a:moveTo>
                    <a:pt x="52" y="0"/>
                  </a:moveTo>
                  <a:cubicBezTo>
                    <a:pt x="31" y="0"/>
                    <a:pt x="0" y="42"/>
                    <a:pt x="0" y="53"/>
                  </a:cubicBezTo>
                  <a:cubicBezTo>
                    <a:pt x="21" y="83"/>
                    <a:pt x="52" y="115"/>
                    <a:pt x="72" y="115"/>
                  </a:cubicBezTo>
                  <a:cubicBezTo>
                    <a:pt x="93" y="115"/>
                    <a:pt x="114" y="73"/>
                    <a:pt x="155" y="42"/>
                  </a:cubicBezTo>
                  <a:cubicBezTo>
                    <a:pt x="114" y="21"/>
                    <a:pt x="83" y="0"/>
                    <a:pt x="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58;p36">
              <a:extLst>
                <a:ext uri="{FF2B5EF4-FFF2-40B4-BE49-F238E27FC236}">
                  <a16:creationId xmlns:a16="http://schemas.microsoft.com/office/drawing/2014/main" id="{EFA8E189-D29C-3EA3-C816-29314A85D351}"/>
                </a:ext>
              </a:extLst>
            </p:cNvPr>
            <p:cNvSpPr/>
            <p:nvPr/>
          </p:nvSpPr>
          <p:spPr>
            <a:xfrm>
              <a:off x="1959914" y="1504217"/>
              <a:ext cx="235433" cy="152581"/>
            </a:xfrm>
            <a:custGeom>
              <a:avLst/>
              <a:gdLst/>
              <a:ahLst/>
              <a:cxnLst/>
              <a:rect l="l" t="t" r="r" b="b"/>
              <a:pathLst>
                <a:path w="2978" h="1930" extrusionOk="0">
                  <a:moveTo>
                    <a:pt x="2925" y="0"/>
                  </a:moveTo>
                  <a:lnTo>
                    <a:pt x="2925" y="0"/>
                  </a:lnTo>
                  <a:cubicBezTo>
                    <a:pt x="2946" y="31"/>
                    <a:pt x="2957" y="62"/>
                    <a:pt x="2977" y="62"/>
                  </a:cubicBezTo>
                  <a:cubicBezTo>
                    <a:pt x="2967" y="62"/>
                    <a:pt x="2946" y="31"/>
                    <a:pt x="2925" y="0"/>
                  </a:cubicBezTo>
                  <a:close/>
                  <a:moveTo>
                    <a:pt x="2427" y="632"/>
                  </a:moveTo>
                  <a:lnTo>
                    <a:pt x="2427" y="643"/>
                  </a:lnTo>
                  <a:lnTo>
                    <a:pt x="2469" y="643"/>
                  </a:lnTo>
                  <a:cubicBezTo>
                    <a:pt x="2459" y="643"/>
                    <a:pt x="2438" y="643"/>
                    <a:pt x="2427" y="632"/>
                  </a:cubicBezTo>
                  <a:close/>
                  <a:moveTo>
                    <a:pt x="2614" y="695"/>
                  </a:moveTo>
                  <a:lnTo>
                    <a:pt x="2614" y="695"/>
                  </a:lnTo>
                  <a:cubicBezTo>
                    <a:pt x="2469" y="747"/>
                    <a:pt x="2334" y="778"/>
                    <a:pt x="2199" y="902"/>
                  </a:cubicBezTo>
                  <a:cubicBezTo>
                    <a:pt x="2331" y="781"/>
                    <a:pt x="2462" y="749"/>
                    <a:pt x="2612" y="699"/>
                  </a:cubicBezTo>
                  <a:lnTo>
                    <a:pt x="2612" y="699"/>
                  </a:lnTo>
                  <a:cubicBezTo>
                    <a:pt x="2603" y="720"/>
                    <a:pt x="2592" y="748"/>
                    <a:pt x="2573" y="768"/>
                  </a:cubicBezTo>
                  <a:cubicBezTo>
                    <a:pt x="2593" y="747"/>
                    <a:pt x="2604" y="715"/>
                    <a:pt x="2625" y="695"/>
                  </a:cubicBezTo>
                  <a:lnTo>
                    <a:pt x="2625" y="695"/>
                  </a:lnTo>
                  <a:cubicBezTo>
                    <a:pt x="2621" y="696"/>
                    <a:pt x="2616" y="697"/>
                    <a:pt x="2612" y="699"/>
                  </a:cubicBezTo>
                  <a:lnTo>
                    <a:pt x="2612" y="699"/>
                  </a:lnTo>
                  <a:cubicBezTo>
                    <a:pt x="2613" y="697"/>
                    <a:pt x="2613" y="696"/>
                    <a:pt x="2614" y="695"/>
                  </a:cubicBezTo>
                  <a:close/>
                  <a:moveTo>
                    <a:pt x="2158" y="1130"/>
                  </a:moveTo>
                  <a:lnTo>
                    <a:pt x="2169" y="1141"/>
                  </a:lnTo>
                  <a:cubicBezTo>
                    <a:pt x="2169" y="1141"/>
                    <a:pt x="2169" y="1130"/>
                    <a:pt x="2158" y="1130"/>
                  </a:cubicBezTo>
                  <a:close/>
                  <a:moveTo>
                    <a:pt x="1" y="1877"/>
                  </a:moveTo>
                  <a:lnTo>
                    <a:pt x="1" y="1877"/>
                  </a:lnTo>
                  <a:cubicBezTo>
                    <a:pt x="21" y="1908"/>
                    <a:pt x="42" y="1918"/>
                    <a:pt x="63" y="1929"/>
                  </a:cubicBezTo>
                  <a:cubicBezTo>
                    <a:pt x="42" y="1918"/>
                    <a:pt x="21" y="1898"/>
                    <a:pt x="1" y="1877"/>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59;p36">
              <a:extLst>
                <a:ext uri="{FF2B5EF4-FFF2-40B4-BE49-F238E27FC236}">
                  <a16:creationId xmlns:a16="http://schemas.microsoft.com/office/drawing/2014/main" id="{45C8AB19-4233-D5EB-39CF-CCF86141FDA7}"/>
                </a:ext>
              </a:extLst>
            </p:cNvPr>
            <p:cNvSpPr/>
            <p:nvPr/>
          </p:nvSpPr>
          <p:spPr>
            <a:xfrm>
              <a:off x="1950902" y="1441051"/>
              <a:ext cx="262471" cy="312514"/>
            </a:xfrm>
            <a:custGeom>
              <a:avLst/>
              <a:gdLst/>
              <a:ahLst/>
              <a:cxnLst/>
              <a:rect l="l" t="t" r="r" b="b"/>
              <a:pathLst>
                <a:path w="3320" h="3953" extrusionOk="0">
                  <a:moveTo>
                    <a:pt x="3133" y="726"/>
                  </a:moveTo>
                  <a:cubicBezTo>
                    <a:pt x="3143" y="726"/>
                    <a:pt x="3143" y="726"/>
                    <a:pt x="3154" y="737"/>
                  </a:cubicBezTo>
                  <a:cubicBezTo>
                    <a:pt x="3174" y="747"/>
                    <a:pt x="3195" y="768"/>
                    <a:pt x="3226" y="799"/>
                  </a:cubicBezTo>
                  <a:cubicBezTo>
                    <a:pt x="3174" y="830"/>
                    <a:pt x="3133" y="861"/>
                    <a:pt x="3091" y="861"/>
                  </a:cubicBezTo>
                  <a:cubicBezTo>
                    <a:pt x="3071" y="861"/>
                    <a:pt x="3060" y="830"/>
                    <a:pt x="3039" y="799"/>
                  </a:cubicBezTo>
                  <a:cubicBezTo>
                    <a:pt x="3029" y="799"/>
                    <a:pt x="3029" y="788"/>
                    <a:pt x="3018" y="788"/>
                  </a:cubicBezTo>
                  <a:cubicBezTo>
                    <a:pt x="3050" y="768"/>
                    <a:pt x="3081" y="747"/>
                    <a:pt x="3101" y="737"/>
                  </a:cubicBezTo>
                  <a:cubicBezTo>
                    <a:pt x="3112" y="737"/>
                    <a:pt x="3122" y="726"/>
                    <a:pt x="3133" y="726"/>
                  </a:cubicBezTo>
                  <a:close/>
                  <a:moveTo>
                    <a:pt x="2863" y="1265"/>
                  </a:moveTo>
                  <a:lnTo>
                    <a:pt x="2863" y="1265"/>
                  </a:lnTo>
                  <a:cubicBezTo>
                    <a:pt x="2801" y="1380"/>
                    <a:pt x="2707" y="1442"/>
                    <a:pt x="2583" y="1442"/>
                  </a:cubicBezTo>
                  <a:lnTo>
                    <a:pt x="2541" y="1442"/>
                  </a:lnTo>
                  <a:lnTo>
                    <a:pt x="2541" y="1431"/>
                  </a:lnTo>
                  <a:cubicBezTo>
                    <a:pt x="2624" y="1338"/>
                    <a:pt x="2739" y="1286"/>
                    <a:pt x="2863" y="1265"/>
                  </a:cubicBezTo>
                  <a:close/>
                  <a:moveTo>
                    <a:pt x="2739" y="1494"/>
                  </a:moveTo>
                  <a:cubicBezTo>
                    <a:pt x="2718" y="1514"/>
                    <a:pt x="2707" y="1546"/>
                    <a:pt x="2687" y="1567"/>
                  </a:cubicBezTo>
                  <a:cubicBezTo>
                    <a:pt x="2624" y="1639"/>
                    <a:pt x="2531" y="1680"/>
                    <a:pt x="2396" y="1691"/>
                  </a:cubicBezTo>
                  <a:cubicBezTo>
                    <a:pt x="2375" y="1691"/>
                    <a:pt x="2345" y="1701"/>
                    <a:pt x="2313" y="1701"/>
                  </a:cubicBezTo>
                  <a:cubicBezTo>
                    <a:pt x="2448" y="1577"/>
                    <a:pt x="2583" y="1546"/>
                    <a:pt x="2739" y="1494"/>
                  </a:cubicBezTo>
                  <a:close/>
                  <a:moveTo>
                    <a:pt x="2531" y="1774"/>
                  </a:moveTo>
                  <a:lnTo>
                    <a:pt x="2531" y="1774"/>
                  </a:lnTo>
                  <a:cubicBezTo>
                    <a:pt x="2521" y="1795"/>
                    <a:pt x="2511" y="1816"/>
                    <a:pt x="2500" y="1826"/>
                  </a:cubicBezTo>
                  <a:cubicBezTo>
                    <a:pt x="2448" y="1899"/>
                    <a:pt x="2375" y="1940"/>
                    <a:pt x="2283" y="1940"/>
                  </a:cubicBezTo>
                  <a:lnTo>
                    <a:pt x="2272" y="1929"/>
                  </a:lnTo>
                  <a:cubicBezTo>
                    <a:pt x="2251" y="1929"/>
                    <a:pt x="2220" y="1929"/>
                    <a:pt x="2189" y="1919"/>
                  </a:cubicBezTo>
                  <a:cubicBezTo>
                    <a:pt x="2210" y="1899"/>
                    <a:pt x="2230" y="1878"/>
                    <a:pt x="2262" y="1867"/>
                  </a:cubicBezTo>
                  <a:cubicBezTo>
                    <a:pt x="2345" y="1816"/>
                    <a:pt x="2428" y="1795"/>
                    <a:pt x="2531" y="1774"/>
                  </a:cubicBezTo>
                  <a:close/>
                  <a:moveTo>
                    <a:pt x="2375" y="2033"/>
                  </a:moveTo>
                  <a:lnTo>
                    <a:pt x="2375" y="2033"/>
                  </a:lnTo>
                  <a:cubicBezTo>
                    <a:pt x="2366" y="2085"/>
                    <a:pt x="2366" y="2116"/>
                    <a:pt x="2345" y="2127"/>
                  </a:cubicBezTo>
                  <a:cubicBezTo>
                    <a:pt x="2313" y="2147"/>
                    <a:pt x="2272" y="2178"/>
                    <a:pt x="2220" y="2189"/>
                  </a:cubicBezTo>
                  <a:cubicBezTo>
                    <a:pt x="2200" y="2199"/>
                    <a:pt x="2168" y="2199"/>
                    <a:pt x="2147" y="2199"/>
                  </a:cubicBezTo>
                  <a:cubicBezTo>
                    <a:pt x="2117" y="2199"/>
                    <a:pt x="2085" y="2199"/>
                    <a:pt x="2044" y="2189"/>
                  </a:cubicBezTo>
                  <a:lnTo>
                    <a:pt x="2096" y="2137"/>
                  </a:lnTo>
                  <a:cubicBezTo>
                    <a:pt x="2179" y="2074"/>
                    <a:pt x="2272" y="2064"/>
                    <a:pt x="2375" y="2033"/>
                  </a:cubicBezTo>
                  <a:close/>
                  <a:moveTo>
                    <a:pt x="1006" y="3692"/>
                  </a:moveTo>
                  <a:cubicBezTo>
                    <a:pt x="1027" y="3703"/>
                    <a:pt x="1038" y="3703"/>
                    <a:pt x="1059" y="3713"/>
                  </a:cubicBezTo>
                  <a:cubicBezTo>
                    <a:pt x="1069" y="3724"/>
                    <a:pt x="1079" y="3724"/>
                    <a:pt x="1089" y="3734"/>
                  </a:cubicBezTo>
                  <a:lnTo>
                    <a:pt x="1059" y="3765"/>
                  </a:lnTo>
                  <a:lnTo>
                    <a:pt x="1027" y="3796"/>
                  </a:lnTo>
                  <a:cubicBezTo>
                    <a:pt x="1017" y="3796"/>
                    <a:pt x="1017" y="3807"/>
                    <a:pt x="1006" y="3807"/>
                  </a:cubicBezTo>
                  <a:cubicBezTo>
                    <a:pt x="997" y="3807"/>
                    <a:pt x="997" y="3807"/>
                    <a:pt x="986" y="3796"/>
                  </a:cubicBezTo>
                  <a:cubicBezTo>
                    <a:pt x="965" y="3796"/>
                    <a:pt x="944" y="3765"/>
                    <a:pt x="934" y="3745"/>
                  </a:cubicBezTo>
                  <a:lnTo>
                    <a:pt x="955" y="3724"/>
                  </a:lnTo>
                  <a:cubicBezTo>
                    <a:pt x="955" y="3713"/>
                    <a:pt x="965" y="3703"/>
                    <a:pt x="965" y="3703"/>
                  </a:cubicBezTo>
                  <a:cubicBezTo>
                    <a:pt x="976" y="3692"/>
                    <a:pt x="986" y="3692"/>
                    <a:pt x="986" y="3692"/>
                  </a:cubicBezTo>
                  <a:close/>
                  <a:moveTo>
                    <a:pt x="2490" y="0"/>
                  </a:moveTo>
                  <a:cubicBezTo>
                    <a:pt x="2044" y="1141"/>
                    <a:pt x="1204" y="2074"/>
                    <a:pt x="146" y="2666"/>
                  </a:cubicBezTo>
                  <a:lnTo>
                    <a:pt x="177" y="2728"/>
                  </a:lnTo>
                  <a:cubicBezTo>
                    <a:pt x="156" y="2717"/>
                    <a:pt x="135" y="2707"/>
                    <a:pt x="115" y="2676"/>
                  </a:cubicBezTo>
                  <a:cubicBezTo>
                    <a:pt x="73" y="2697"/>
                    <a:pt x="42" y="2717"/>
                    <a:pt x="1" y="2738"/>
                  </a:cubicBezTo>
                  <a:cubicBezTo>
                    <a:pt x="436" y="3319"/>
                    <a:pt x="851" y="3828"/>
                    <a:pt x="1038" y="3952"/>
                  </a:cubicBezTo>
                  <a:cubicBezTo>
                    <a:pt x="1059" y="3920"/>
                    <a:pt x="1079" y="3879"/>
                    <a:pt x="1110" y="3838"/>
                  </a:cubicBezTo>
                  <a:cubicBezTo>
                    <a:pt x="1318" y="3579"/>
                    <a:pt x="1536" y="3309"/>
                    <a:pt x="1753" y="3049"/>
                  </a:cubicBezTo>
                  <a:cubicBezTo>
                    <a:pt x="2293" y="2376"/>
                    <a:pt x="2780" y="1670"/>
                    <a:pt x="3237" y="934"/>
                  </a:cubicBezTo>
                  <a:cubicBezTo>
                    <a:pt x="3267" y="871"/>
                    <a:pt x="3288" y="820"/>
                    <a:pt x="3320" y="747"/>
                  </a:cubicBezTo>
                  <a:cubicBezTo>
                    <a:pt x="3039" y="498"/>
                    <a:pt x="2770" y="249"/>
                    <a:pt x="2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260;p36">
              <a:extLst>
                <a:ext uri="{FF2B5EF4-FFF2-40B4-BE49-F238E27FC236}">
                  <a16:creationId xmlns:a16="http://schemas.microsoft.com/office/drawing/2014/main" id="{B49155FA-B26F-7478-77D2-DC0924F63C56}"/>
                </a:ext>
              </a:extLst>
            </p:cNvPr>
            <p:cNvSpPr/>
            <p:nvPr/>
          </p:nvSpPr>
          <p:spPr>
            <a:xfrm>
              <a:off x="2018970" y="1757516"/>
              <a:ext cx="10752" cy="5850"/>
            </a:xfrm>
            <a:custGeom>
              <a:avLst/>
              <a:gdLst/>
              <a:ahLst/>
              <a:cxnLst/>
              <a:rect l="l" t="t" r="r" b="b"/>
              <a:pathLst>
                <a:path w="136" h="74" extrusionOk="0">
                  <a:moveTo>
                    <a:pt x="136" y="73"/>
                  </a:moveTo>
                  <a:lnTo>
                    <a:pt x="136" y="73"/>
                  </a:lnTo>
                  <a:lnTo>
                    <a:pt x="136" y="73"/>
                  </a:lnTo>
                  <a:lnTo>
                    <a:pt x="136" y="73"/>
                  </a:lnTo>
                  <a:close/>
                  <a:moveTo>
                    <a:pt x="0" y="0"/>
                  </a:moveTo>
                  <a:cubicBezTo>
                    <a:pt x="42" y="53"/>
                    <a:pt x="94" y="73"/>
                    <a:pt x="136" y="73"/>
                  </a:cubicBezTo>
                  <a:cubicBezTo>
                    <a:pt x="94" y="73"/>
                    <a:pt x="42" y="53"/>
                    <a:pt x="0" y="0"/>
                  </a:cubicBezTo>
                  <a:close/>
                  <a:moveTo>
                    <a:pt x="0" y="0"/>
                  </a:moveTo>
                  <a:lnTo>
                    <a:pt x="0"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261;p36">
              <a:extLst>
                <a:ext uri="{FF2B5EF4-FFF2-40B4-BE49-F238E27FC236}">
                  <a16:creationId xmlns:a16="http://schemas.microsoft.com/office/drawing/2014/main" id="{59D616A8-7690-12EF-C1A4-D3153044DCCE}"/>
                </a:ext>
              </a:extLst>
            </p:cNvPr>
            <p:cNvSpPr/>
            <p:nvPr/>
          </p:nvSpPr>
          <p:spPr>
            <a:xfrm>
              <a:off x="1942759" y="1431169"/>
              <a:ext cx="281287" cy="332200"/>
            </a:xfrm>
            <a:custGeom>
              <a:avLst/>
              <a:gdLst/>
              <a:ahLst/>
              <a:cxnLst/>
              <a:rect l="l" t="t" r="r" b="b"/>
              <a:pathLst>
                <a:path w="3558" h="4202" extrusionOk="0">
                  <a:moveTo>
                    <a:pt x="2644" y="1"/>
                  </a:moveTo>
                  <a:cubicBezTo>
                    <a:pt x="2624" y="42"/>
                    <a:pt x="2614" y="84"/>
                    <a:pt x="2593" y="125"/>
                  </a:cubicBezTo>
                  <a:cubicBezTo>
                    <a:pt x="2873" y="374"/>
                    <a:pt x="3142" y="623"/>
                    <a:pt x="3423" y="872"/>
                  </a:cubicBezTo>
                  <a:cubicBezTo>
                    <a:pt x="3391" y="945"/>
                    <a:pt x="3370" y="996"/>
                    <a:pt x="3340" y="1059"/>
                  </a:cubicBezTo>
                  <a:cubicBezTo>
                    <a:pt x="2883" y="1795"/>
                    <a:pt x="2396" y="2501"/>
                    <a:pt x="1856" y="3174"/>
                  </a:cubicBezTo>
                  <a:cubicBezTo>
                    <a:pt x="1639" y="3434"/>
                    <a:pt x="1421" y="3704"/>
                    <a:pt x="1213" y="3963"/>
                  </a:cubicBezTo>
                  <a:cubicBezTo>
                    <a:pt x="1182" y="4004"/>
                    <a:pt x="1162" y="4045"/>
                    <a:pt x="1141" y="4077"/>
                  </a:cubicBezTo>
                  <a:cubicBezTo>
                    <a:pt x="954" y="3953"/>
                    <a:pt x="539" y="3444"/>
                    <a:pt x="104" y="2863"/>
                  </a:cubicBezTo>
                  <a:cubicBezTo>
                    <a:pt x="72" y="2884"/>
                    <a:pt x="31" y="2895"/>
                    <a:pt x="0" y="2915"/>
                  </a:cubicBezTo>
                  <a:cubicBezTo>
                    <a:pt x="208" y="3206"/>
                    <a:pt x="425" y="3485"/>
                    <a:pt x="643" y="3766"/>
                  </a:cubicBezTo>
                  <a:cubicBezTo>
                    <a:pt x="736" y="3900"/>
                    <a:pt x="851" y="4015"/>
                    <a:pt x="964" y="4128"/>
                  </a:cubicBezTo>
                  <a:cubicBezTo>
                    <a:pt x="1006" y="4181"/>
                    <a:pt x="1058" y="4201"/>
                    <a:pt x="1100" y="4201"/>
                  </a:cubicBezTo>
                  <a:cubicBezTo>
                    <a:pt x="1151" y="4201"/>
                    <a:pt x="1192" y="4181"/>
                    <a:pt x="1234" y="4139"/>
                  </a:cubicBezTo>
                  <a:cubicBezTo>
                    <a:pt x="1234" y="4128"/>
                    <a:pt x="1245" y="4128"/>
                    <a:pt x="1245" y="4128"/>
                  </a:cubicBezTo>
                  <a:lnTo>
                    <a:pt x="1618" y="3693"/>
                  </a:lnTo>
                  <a:cubicBezTo>
                    <a:pt x="1743" y="3538"/>
                    <a:pt x="1856" y="3382"/>
                    <a:pt x="1981" y="3227"/>
                  </a:cubicBezTo>
                  <a:cubicBezTo>
                    <a:pt x="2510" y="2563"/>
                    <a:pt x="2997" y="1878"/>
                    <a:pt x="3433" y="1152"/>
                  </a:cubicBezTo>
                  <a:cubicBezTo>
                    <a:pt x="3474" y="1090"/>
                    <a:pt x="3495" y="1007"/>
                    <a:pt x="3526" y="945"/>
                  </a:cubicBezTo>
                  <a:cubicBezTo>
                    <a:pt x="3547" y="913"/>
                    <a:pt x="3557" y="883"/>
                    <a:pt x="3557" y="862"/>
                  </a:cubicBezTo>
                  <a:cubicBezTo>
                    <a:pt x="3557" y="820"/>
                    <a:pt x="3526" y="779"/>
                    <a:pt x="3485" y="738"/>
                  </a:cubicBezTo>
                  <a:cubicBezTo>
                    <a:pt x="3204" y="499"/>
                    <a:pt x="2925" y="250"/>
                    <a:pt x="26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262;p36">
              <a:extLst>
                <a:ext uri="{FF2B5EF4-FFF2-40B4-BE49-F238E27FC236}">
                  <a16:creationId xmlns:a16="http://schemas.microsoft.com/office/drawing/2014/main" id="{75BEE503-829C-D066-DBEA-8619A6A4FA81}"/>
                </a:ext>
              </a:extLst>
            </p:cNvPr>
            <p:cNvSpPr/>
            <p:nvPr/>
          </p:nvSpPr>
          <p:spPr>
            <a:xfrm>
              <a:off x="1959914" y="1651817"/>
              <a:ext cx="4981" cy="4981"/>
            </a:xfrm>
            <a:custGeom>
              <a:avLst/>
              <a:gdLst/>
              <a:ahLst/>
              <a:cxnLst/>
              <a:rect l="l" t="t" r="r" b="b"/>
              <a:pathLst>
                <a:path w="63" h="63" extrusionOk="0">
                  <a:moveTo>
                    <a:pt x="32" y="0"/>
                  </a:moveTo>
                  <a:cubicBezTo>
                    <a:pt x="21" y="0"/>
                    <a:pt x="11" y="10"/>
                    <a:pt x="1" y="10"/>
                  </a:cubicBezTo>
                  <a:cubicBezTo>
                    <a:pt x="21" y="31"/>
                    <a:pt x="42" y="51"/>
                    <a:pt x="63" y="62"/>
                  </a:cubicBezTo>
                  <a:lnTo>
                    <a:pt x="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263;p36">
              <a:extLst>
                <a:ext uri="{FF2B5EF4-FFF2-40B4-BE49-F238E27FC236}">
                  <a16:creationId xmlns:a16="http://schemas.microsoft.com/office/drawing/2014/main" id="{A589AAA2-726A-F8B8-9647-72CCC780289B}"/>
                </a:ext>
              </a:extLst>
            </p:cNvPr>
            <p:cNvSpPr/>
            <p:nvPr/>
          </p:nvSpPr>
          <p:spPr>
            <a:xfrm>
              <a:off x="2133761" y="1559083"/>
              <a:ext cx="32888" cy="16523"/>
            </a:xfrm>
            <a:custGeom>
              <a:avLst/>
              <a:gdLst/>
              <a:ahLst/>
              <a:cxnLst/>
              <a:rect l="l" t="t" r="r" b="b"/>
              <a:pathLst>
                <a:path w="416" h="209" extrusionOk="0">
                  <a:moveTo>
                    <a:pt x="415" y="1"/>
                  </a:moveTo>
                  <a:lnTo>
                    <a:pt x="415" y="1"/>
                  </a:lnTo>
                  <a:cubicBezTo>
                    <a:pt x="270" y="53"/>
                    <a:pt x="135" y="84"/>
                    <a:pt x="0" y="208"/>
                  </a:cubicBezTo>
                  <a:cubicBezTo>
                    <a:pt x="32" y="208"/>
                    <a:pt x="62" y="198"/>
                    <a:pt x="83" y="198"/>
                  </a:cubicBezTo>
                  <a:cubicBezTo>
                    <a:pt x="218" y="187"/>
                    <a:pt x="311" y="146"/>
                    <a:pt x="374" y="74"/>
                  </a:cubicBezTo>
                  <a:cubicBezTo>
                    <a:pt x="394" y="53"/>
                    <a:pt x="405" y="2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264;p36">
              <a:extLst>
                <a:ext uri="{FF2B5EF4-FFF2-40B4-BE49-F238E27FC236}">
                  <a16:creationId xmlns:a16="http://schemas.microsoft.com/office/drawing/2014/main" id="{06A4DC02-C26F-B54F-075D-13B1889F6C66}"/>
                </a:ext>
              </a:extLst>
            </p:cNvPr>
            <p:cNvSpPr/>
            <p:nvPr/>
          </p:nvSpPr>
          <p:spPr>
            <a:xfrm>
              <a:off x="2151786" y="1541058"/>
              <a:ext cx="25536" cy="14072"/>
            </a:xfrm>
            <a:custGeom>
              <a:avLst/>
              <a:gdLst/>
              <a:ahLst/>
              <a:cxnLst/>
              <a:rect l="l" t="t" r="r" b="b"/>
              <a:pathLst>
                <a:path w="323" h="178" extrusionOk="0">
                  <a:moveTo>
                    <a:pt x="322" y="0"/>
                  </a:moveTo>
                  <a:cubicBezTo>
                    <a:pt x="198" y="21"/>
                    <a:pt x="83" y="73"/>
                    <a:pt x="0" y="166"/>
                  </a:cubicBezTo>
                  <a:cubicBezTo>
                    <a:pt x="11" y="177"/>
                    <a:pt x="32" y="177"/>
                    <a:pt x="42" y="177"/>
                  </a:cubicBezTo>
                  <a:cubicBezTo>
                    <a:pt x="166" y="177"/>
                    <a:pt x="260" y="115"/>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265;p36">
              <a:extLst>
                <a:ext uri="{FF2B5EF4-FFF2-40B4-BE49-F238E27FC236}">
                  <a16:creationId xmlns:a16="http://schemas.microsoft.com/office/drawing/2014/main" id="{1A52A695-5BB7-3E3F-D8DA-903B044E26FE}"/>
                </a:ext>
              </a:extLst>
            </p:cNvPr>
            <p:cNvSpPr/>
            <p:nvPr/>
          </p:nvSpPr>
          <p:spPr>
            <a:xfrm>
              <a:off x="2123879" y="1581298"/>
              <a:ext cx="27196" cy="13203"/>
            </a:xfrm>
            <a:custGeom>
              <a:avLst/>
              <a:gdLst/>
              <a:ahLst/>
              <a:cxnLst/>
              <a:rect l="l" t="t" r="r" b="b"/>
              <a:pathLst>
                <a:path w="344" h="167" extrusionOk="0">
                  <a:moveTo>
                    <a:pt x="343" y="0"/>
                  </a:moveTo>
                  <a:cubicBezTo>
                    <a:pt x="240" y="21"/>
                    <a:pt x="157" y="42"/>
                    <a:pt x="74" y="93"/>
                  </a:cubicBezTo>
                  <a:cubicBezTo>
                    <a:pt x="42" y="104"/>
                    <a:pt x="22" y="125"/>
                    <a:pt x="1" y="145"/>
                  </a:cubicBezTo>
                  <a:cubicBezTo>
                    <a:pt x="32" y="155"/>
                    <a:pt x="63" y="155"/>
                    <a:pt x="84" y="155"/>
                  </a:cubicBezTo>
                  <a:cubicBezTo>
                    <a:pt x="95" y="155"/>
                    <a:pt x="95" y="166"/>
                    <a:pt x="95" y="166"/>
                  </a:cubicBezTo>
                  <a:cubicBezTo>
                    <a:pt x="187" y="166"/>
                    <a:pt x="260" y="125"/>
                    <a:pt x="312" y="52"/>
                  </a:cubicBezTo>
                  <a:cubicBezTo>
                    <a:pt x="323" y="42"/>
                    <a:pt x="333" y="21"/>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266;p36">
              <a:extLst>
                <a:ext uri="{FF2B5EF4-FFF2-40B4-BE49-F238E27FC236}">
                  <a16:creationId xmlns:a16="http://schemas.microsoft.com/office/drawing/2014/main" id="{B2B2D4F1-1EDA-F34C-EB56-7A8CD8A3C45E}"/>
                </a:ext>
              </a:extLst>
            </p:cNvPr>
            <p:cNvSpPr/>
            <p:nvPr/>
          </p:nvSpPr>
          <p:spPr>
            <a:xfrm>
              <a:off x="2112415" y="1601695"/>
              <a:ext cx="26326" cy="13203"/>
            </a:xfrm>
            <a:custGeom>
              <a:avLst/>
              <a:gdLst/>
              <a:ahLst/>
              <a:cxnLst/>
              <a:rect l="l" t="t" r="r" b="b"/>
              <a:pathLst>
                <a:path w="333" h="167" extrusionOk="0">
                  <a:moveTo>
                    <a:pt x="332" y="1"/>
                  </a:moveTo>
                  <a:lnTo>
                    <a:pt x="332" y="1"/>
                  </a:lnTo>
                  <a:cubicBezTo>
                    <a:pt x="229" y="32"/>
                    <a:pt x="136" y="42"/>
                    <a:pt x="53" y="105"/>
                  </a:cubicBezTo>
                  <a:lnTo>
                    <a:pt x="1" y="157"/>
                  </a:lnTo>
                  <a:cubicBezTo>
                    <a:pt x="42" y="167"/>
                    <a:pt x="74" y="167"/>
                    <a:pt x="104" y="167"/>
                  </a:cubicBezTo>
                  <a:cubicBezTo>
                    <a:pt x="125" y="167"/>
                    <a:pt x="157" y="167"/>
                    <a:pt x="177" y="157"/>
                  </a:cubicBezTo>
                  <a:cubicBezTo>
                    <a:pt x="229" y="146"/>
                    <a:pt x="270" y="115"/>
                    <a:pt x="302" y="95"/>
                  </a:cubicBezTo>
                  <a:cubicBezTo>
                    <a:pt x="323" y="84"/>
                    <a:pt x="323" y="53"/>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267;p36">
              <a:extLst>
                <a:ext uri="{FF2B5EF4-FFF2-40B4-BE49-F238E27FC236}">
                  <a16:creationId xmlns:a16="http://schemas.microsoft.com/office/drawing/2014/main" id="{1BD43C45-CEE3-37CA-3E48-6EBDA572D171}"/>
                </a:ext>
              </a:extLst>
            </p:cNvPr>
            <p:cNvSpPr/>
            <p:nvPr/>
          </p:nvSpPr>
          <p:spPr>
            <a:xfrm>
              <a:off x="2189496" y="1498446"/>
              <a:ext cx="16444" cy="10752"/>
            </a:xfrm>
            <a:custGeom>
              <a:avLst/>
              <a:gdLst/>
              <a:ahLst/>
              <a:cxnLst/>
              <a:rect l="l" t="t" r="r" b="b"/>
              <a:pathLst>
                <a:path w="208" h="136" extrusionOk="0">
                  <a:moveTo>
                    <a:pt x="115" y="0"/>
                  </a:moveTo>
                  <a:cubicBezTo>
                    <a:pt x="104" y="0"/>
                    <a:pt x="94" y="11"/>
                    <a:pt x="83" y="11"/>
                  </a:cubicBezTo>
                  <a:cubicBezTo>
                    <a:pt x="63" y="21"/>
                    <a:pt x="32" y="42"/>
                    <a:pt x="0" y="62"/>
                  </a:cubicBezTo>
                  <a:cubicBezTo>
                    <a:pt x="11" y="62"/>
                    <a:pt x="11" y="73"/>
                    <a:pt x="21" y="73"/>
                  </a:cubicBezTo>
                  <a:cubicBezTo>
                    <a:pt x="42" y="104"/>
                    <a:pt x="63" y="135"/>
                    <a:pt x="73" y="135"/>
                  </a:cubicBezTo>
                  <a:cubicBezTo>
                    <a:pt x="115" y="135"/>
                    <a:pt x="156" y="104"/>
                    <a:pt x="208" y="73"/>
                  </a:cubicBezTo>
                  <a:cubicBezTo>
                    <a:pt x="177" y="42"/>
                    <a:pt x="156" y="21"/>
                    <a:pt x="136" y="11"/>
                  </a:cubicBezTo>
                  <a:cubicBezTo>
                    <a:pt x="125" y="0"/>
                    <a:pt x="125"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268;p36">
              <a:extLst>
                <a:ext uri="{FF2B5EF4-FFF2-40B4-BE49-F238E27FC236}">
                  <a16:creationId xmlns:a16="http://schemas.microsoft.com/office/drawing/2014/main" id="{928B2889-0AE5-7247-51F0-C43358CC721A}"/>
                </a:ext>
              </a:extLst>
            </p:cNvPr>
            <p:cNvSpPr/>
            <p:nvPr/>
          </p:nvSpPr>
          <p:spPr>
            <a:xfrm>
              <a:off x="2024741" y="1732929"/>
              <a:ext cx="12333" cy="9092"/>
            </a:xfrm>
            <a:custGeom>
              <a:avLst/>
              <a:gdLst/>
              <a:ahLst/>
              <a:cxnLst/>
              <a:rect l="l" t="t" r="r" b="b"/>
              <a:pathLst>
                <a:path w="156" h="115" extrusionOk="0">
                  <a:moveTo>
                    <a:pt x="52" y="0"/>
                  </a:moveTo>
                  <a:cubicBezTo>
                    <a:pt x="52" y="0"/>
                    <a:pt x="42" y="0"/>
                    <a:pt x="31" y="11"/>
                  </a:cubicBezTo>
                  <a:cubicBezTo>
                    <a:pt x="31" y="11"/>
                    <a:pt x="21" y="21"/>
                    <a:pt x="21" y="32"/>
                  </a:cubicBezTo>
                  <a:lnTo>
                    <a:pt x="0" y="53"/>
                  </a:lnTo>
                  <a:cubicBezTo>
                    <a:pt x="10" y="73"/>
                    <a:pt x="31" y="104"/>
                    <a:pt x="52" y="104"/>
                  </a:cubicBezTo>
                  <a:cubicBezTo>
                    <a:pt x="63" y="115"/>
                    <a:pt x="63" y="115"/>
                    <a:pt x="72" y="115"/>
                  </a:cubicBezTo>
                  <a:cubicBezTo>
                    <a:pt x="83" y="115"/>
                    <a:pt x="83" y="104"/>
                    <a:pt x="93" y="104"/>
                  </a:cubicBezTo>
                  <a:lnTo>
                    <a:pt x="125" y="73"/>
                  </a:lnTo>
                  <a:lnTo>
                    <a:pt x="155" y="42"/>
                  </a:lnTo>
                  <a:cubicBezTo>
                    <a:pt x="145" y="32"/>
                    <a:pt x="135" y="32"/>
                    <a:pt x="125" y="21"/>
                  </a:cubicBezTo>
                  <a:cubicBezTo>
                    <a:pt x="104" y="11"/>
                    <a:pt x="93" y="11"/>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269;p36">
              <a:extLst>
                <a:ext uri="{FF2B5EF4-FFF2-40B4-BE49-F238E27FC236}">
                  <a16:creationId xmlns:a16="http://schemas.microsoft.com/office/drawing/2014/main" id="{6888F525-93FC-6D80-FDC8-858B1130D2C4}"/>
                </a:ext>
              </a:extLst>
            </p:cNvPr>
            <p:cNvSpPr/>
            <p:nvPr/>
          </p:nvSpPr>
          <p:spPr>
            <a:xfrm>
              <a:off x="1873031" y="1502557"/>
              <a:ext cx="79" cy="79"/>
            </a:xfrm>
            <a:custGeom>
              <a:avLst/>
              <a:gdLst/>
              <a:ahLst/>
              <a:cxnLst/>
              <a:rect l="l" t="t" r="r" b="b"/>
              <a:pathLst>
                <a:path w="1" h="1" extrusionOk="0">
                  <a:moveTo>
                    <a:pt x="0" y="0"/>
                  </a:moveTo>
                  <a:lnTo>
                    <a:pt x="0" y="0"/>
                  </a:lnTo>
                  <a:lnTo>
                    <a:pt x="0" y="0"/>
                  </a:lnTo>
                  <a:close/>
                </a:path>
              </a:pathLst>
            </a:custGeom>
            <a:solidFill>
              <a:srgbClr val="EBD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270;p36">
              <a:extLst>
                <a:ext uri="{FF2B5EF4-FFF2-40B4-BE49-F238E27FC236}">
                  <a16:creationId xmlns:a16="http://schemas.microsoft.com/office/drawing/2014/main" id="{65E49BB4-0C45-CA62-F4C9-A10E94205CC1}"/>
                </a:ext>
              </a:extLst>
            </p:cNvPr>
            <p:cNvSpPr/>
            <p:nvPr/>
          </p:nvSpPr>
          <p:spPr>
            <a:xfrm>
              <a:off x="1867338" y="1454965"/>
              <a:ext cx="82062" cy="136216"/>
            </a:xfrm>
            <a:custGeom>
              <a:avLst/>
              <a:gdLst/>
              <a:ahLst/>
              <a:cxnLst/>
              <a:rect l="l" t="t" r="r" b="b"/>
              <a:pathLst>
                <a:path w="1038" h="1723" extrusionOk="0">
                  <a:moveTo>
                    <a:pt x="830" y="1"/>
                  </a:moveTo>
                  <a:cubicBezTo>
                    <a:pt x="549" y="22"/>
                    <a:pt x="31" y="229"/>
                    <a:pt x="0" y="561"/>
                  </a:cubicBezTo>
                  <a:lnTo>
                    <a:pt x="0" y="571"/>
                  </a:lnTo>
                  <a:cubicBezTo>
                    <a:pt x="21" y="582"/>
                    <a:pt x="42" y="592"/>
                    <a:pt x="72" y="602"/>
                  </a:cubicBezTo>
                  <a:cubicBezTo>
                    <a:pt x="42" y="623"/>
                    <a:pt x="31" y="644"/>
                    <a:pt x="10" y="654"/>
                  </a:cubicBezTo>
                  <a:cubicBezTo>
                    <a:pt x="42" y="810"/>
                    <a:pt x="166" y="944"/>
                    <a:pt x="270" y="1048"/>
                  </a:cubicBezTo>
                  <a:cubicBezTo>
                    <a:pt x="466" y="1266"/>
                    <a:pt x="664" y="1484"/>
                    <a:pt x="860" y="1691"/>
                  </a:cubicBezTo>
                  <a:cubicBezTo>
                    <a:pt x="881" y="1712"/>
                    <a:pt x="902" y="1723"/>
                    <a:pt x="923" y="1723"/>
                  </a:cubicBezTo>
                  <a:cubicBezTo>
                    <a:pt x="985" y="1723"/>
                    <a:pt x="1037" y="1650"/>
                    <a:pt x="1006" y="1577"/>
                  </a:cubicBezTo>
                  <a:cubicBezTo>
                    <a:pt x="860" y="1297"/>
                    <a:pt x="726" y="965"/>
                    <a:pt x="549" y="706"/>
                  </a:cubicBezTo>
                  <a:cubicBezTo>
                    <a:pt x="466" y="582"/>
                    <a:pt x="456" y="623"/>
                    <a:pt x="581" y="488"/>
                  </a:cubicBezTo>
                  <a:cubicBezTo>
                    <a:pt x="685" y="384"/>
                    <a:pt x="809" y="291"/>
                    <a:pt x="913" y="177"/>
                  </a:cubicBezTo>
                  <a:cubicBezTo>
                    <a:pt x="964" y="125"/>
                    <a:pt x="933" y="1"/>
                    <a:pt x="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271;p36">
              <a:extLst>
                <a:ext uri="{FF2B5EF4-FFF2-40B4-BE49-F238E27FC236}">
                  <a16:creationId xmlns:a16="http://schemas.microsoft.com/office/drawing/2014/main" id="{E2B61BC1-13B2-8979-5047-EBD04336EA12}"/>
                </a:ext>
              </a:extLst>
            </p:cNvPr>
            <p:cNvSpPr/>
            <p:nvPr/>
          </p:nvSpPr>
          <p:spPr>
            <a:xfrm>
              <a:off x="1867338" y="1500027"/>
              <a:ext cx="5771" cy="6641"/>
            </a:xfrm>
            <a:custGeom>
              <a:avLst/>
              <a:gdLst/>
              <a:ahLst/>
              <a:cxnLst/>
              <a:rect l="l" t="t" r="r" b="b"/>
              <a:pathLst>
                <a:path w="73" h="84" extrusionOk="0">
                  <a:moveTo>
                    <a:pt x="0" y="1"/>
                  </a:moveTo>
                  <a:cubicBezTo>
                    <a:pt x="0" y="32"/>
                    <a:pt x="10" y="63"/>
                    <a:pt x="10" y="84"/>
                  </a:cubicBezTo>
                  <a:cubicBezTo>
                    <a:pt x="31" y="74"/>
                    <a:pt x="42" y="53"/>
                    <a:pt x="72" y="32"/>
                  </a:cubicBezTo>
                  <a:cubicBezTo>
                    <a:pt x="42" y="22"/>
                    <a:pt x="21" y="12"/>
                    <a:pt x="0"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04"/>
        <p:cNvGrpSpPr/>
        <p:nvPr/>
      </p:nvGrpSpPr>
      <p:grpSpPr>
        <a:xfrm>
          <a:off x="0" y="0"/>
          <a:ext cx="0" cy="0"/>
          <a:chOff x="0" y="0"/>
          <a:chExt cx="0" cy="0"/>
        </a:xfrm>
      </p:grpSpPr>
      <p:sp>
        <p:nvSpPr>
          <p:cNvPr id="7408" name="Google Shape;7408;p44"/>
          <p:cNvSpPr txBox="1"/>
          <p:nvPr/>
        </p:nvSpPr>
        <p:spPr>
          <a:xfrm>
            <a:off x="1224079" y="1363300"/>
            <a:ext cx="7095900" cy="375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l">
              <a:buFont typeface="Arial" panose="020B0604020202020204" pitchFamily="34" charset="0"/>
              <a:buChar char="•"/>
            </a:pPr>
            <a:r>
              <a:rPr lang="en-US" sz="2000" b="0" i="0" u="none" strike="noStrike" dirty="0">
                <a:solidFill>
                  <a:srgbClr val="02838D"/>
                </a:solidFill>
                <a:effectLst/>
                <a:latin typeface="Proxima Nova" panose="02000506030000020004" pitchFamily="2" charset="0"/>
                <a:hlinkClick r:id="rId3"/>
              </a:rPr>
              <a:t>cancer</a:t>
            </a:r>
            <a:r>
              <a:rPr lang="en-US" sz="2000" b="0" i="0" u="none" strike="noStrike" dirty="0">
                <a:solidFill>
                  <a:srgbClr val="231F20"/>
                </a:solidFill>
                <a:effectLst/>
                <a:latin typeface="Proxima Nova" panose="02000506030000020004" pitchFamily="2" charset="0"/>
              </a:rPr>
              <a:t> tissue</a:t>
            </a:r>
          </a:p>
        </p:txBody>
      </p:sp>
      <p:sp>
        <p:nvSpPr>
          <p:cNvPr id="7410" name="Google Shape;7410;p44"/>
          <p:cNvSpPr txBox="1"/>
          <p:nvPr/>
        </p:nvSpPr>
        <p:spPr>
          <a:xfrm>
            <a:off x="1240313" y="2109722"/>
            <a:ext cx="7095900" cy="375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l">
              <a:buFont typeface="Arial" panose="020B0604020202020204" pitchFamily="34" charset="0"/>
              <a:buChar char="•"/>
            </a:pPr>
            <a:r>
              <a:rPr lang="en-US" sz="2000" b="0" i="0" u="none" strike="noStrike" dirty="0">
                <a:solidFill>
                  <a:srgbClr val="02838D"/>
                </a:solidFill>
                <a:effectLst/>
                <a:latin typeface="Proxima Nova" panose="02000506030000020004" pitchFamily="2" charset="0"/>
                <a:hlinkClick r:id="rId4"/>
              </a:rPr>
              <a:t>infected wounds</a:t>
            </a:r>
            <a:endParaRPr lang="en-US" sz="2000" b="0" i="0" u="none" strike="noStrike" dirty="0">
              <a:solidFill>
                <a:srgbClr val="231F20"/>
              </a:solidFill>
              <a:effectLst/>
              <a:latin typeface="Proxima Nova" panose="02000506030000020004" pitchFamily="2" charset="0"/>
            </a:endParaRPr>
          </a:p>
        </p:txBody>
      </p:sp>
      <p:grpSp>
        <p:nvGrpSpPr>
          <p:cNvPr id="7413" name="Google Shape;7413;p44"/>
          <p:cNvGrpSpPr/>
          <p:nvPr/>
        </p:nvGrpSpPr>
        <p:grpSpPr>
          <a:xfrm>
            <a:off x="785890" y="712646"/>
            <a:ext cx="301119" cy="292504"/>
            <a:chOff x="2054475" y="1408050"/>
            <a:chExt cx="301119" cy="292504"/>
          </a:xfrm>
        </p:grpSpPr>
        <p:sp>
          <p:nvSpPr>
            <p:cNvPr id="7414" name="Google Shape;7414;p44"/>
            <p:cNvSpPr/>
            <p:nvPr/>
          </p:nvSpPr>
          <p:spPr>
            <a:xfrm>
              <a:off x="2074147" y="1421278"/>
              <a:ext cx="281447" cy="279277"/>
            </a:xfrm>
            <a:custGeom>
              <a:avLst/>
              <a:gdLst/>
              <a:ahLst/>
              <a:cxnLst/>
              <a:rect l="l" t="t" r="r" b="b"/>
              <a:pathLst>
                <a:path w="4149" h="4117" extrusionOk="0">
                  <a:moveTo>
                    <a:pt x="2220" y="187"/>
                  </a:moveTo>
                  <a:cubicBezTo>
                    <a:pt x="2158" y="311"/>
                    <a:pt x="2158" y="311"/>
                    <a:pt x="2220" y="404"/>
                  </a:cubicBezTo>
                  <a:lnTo>
                    <a:pt x="2220" y="187"/>
                  </a:lnTo>
                  <a:close/>
                  <a:moveTo>
                    <a:pt x="2417" y="0"/>
                  </a:moveTo>
                  <a:lnTo>
                    <a:pt x="2417" y="1224"/>
                  </a:lnTo>
                  <a:lnTo>
                    <a:pt x="2708" y="1224"/>
                  </a:lnTo>
                  <a:lnTo>
                    <a:pt x="2708" y="21"/>
                  </a:lnTo>
                  <a:cubicBezTo>
                    <a:pt x="2656" y="10"/>
                    <a:pt x="2542" y="0"/>
                    <a:pt x="2417" y="0"/>
                  </a:cubicBezTo>
                  <a:close/>
                  <a:moveTo>
                    <a:pt x="2178" y="602"/>
                  </a:moveTo>
                  <a:lnTo>
                    <a:pt x="2178" y="602"/>
                  </a:lnTo>
                  <a:cubicBezTo>
                    <a:pt x="2137" y="777"/>
                    <a:pt x="2137" y="1172"/>
                    <a:pt x="2189" y="1286"/>
                  </a:cubicBezTo>
                  <a:cubicBezTo>
                    <a:pt x="2251" y="1151"/>
                    <a:pt x="2241" y="715"/>
                    <a:pt x="2178" y="602"/>
                  </a:cubicBezTo>
                  <a:close/>
                  <a:moveTo>
                    <a:pt x="166" y="2209"/>
                  </a:moveTo>
                  <a:cubicBezTo>
                    <a:pt x="104" y="2209"/>
                    <a:pt x="53" y="2229"/>
                    <a:pt x="0" y="2261"/>
                  </a:cubicBezTo>
                  <a:lnTo>
                    <a:pt x="0" y="2282"/>
                  </a:lnTo>
                  <a:cubicBezTo>
                    <a:pt x="63" y="2302"/>
                    <a:pt x="125" y="2312"/>
                    <a:pt x="177" y="2312"/>
                  </a:cubicBezTo>
                  <a:cubicBezTo>
                    <a:pt x="239" y="2312"/>
                    <a:pt x="302" y="2292"/>
                    <a:pt x="353" y="2250"/>
                  </a:cubicBezTo>
                  <a:cubicBezTo>
                    <a:pt x="281" y="2219"/>
                    <a:pt x="219" y="2209"/>
                    <a:pt x="166" y="2209"/>
                  </a:cubicBezTo>
                  <a:close/>
                  <a:moveTo>
                    <a:pt x="0" y="2499"/>
                  </a:moveTo>
                  <a:lnTo>
                    <a:pt x="0" y="2676"/>
                  </a:lnTo>
                  <a:lnTo>
                    <a:pt x="1152" y="2676"/>
                  </a:lnTo>
                  <a:cubicBezTo>
                    <a:pt x="1152" y="2624"/>
                    <a:pt x="1152" y="2561"/>
                    <a:pt x="1141" y="2499"/>
                  </a:cubicBezTo>
                  <a:close/>
                  <a:moveTo>
                    <a:pt x="3828" y="1410"/>
                  </a:moveTo>
                  <a:cubicBezTo>
                    <a:pt x="3838" y="1535"/>
                    <a:pt x="3838" y="1711"/>
                    <a:pt x="3838" y="1877"/>
                  </a:cubicBezTo>
                  <a:cubicBezTo>
                    <a:pt x="3838" y="2136"/>
                    <a:pt x="3828" y="2385"/>
                    <a:pt x="3807" y="2478"/>
                  </a:cubicBezTo>
                  <a:cubicBezTo>
                    <a:pt x="3584" y="2484"/>
                    <a:pt x="3358" y="2484"/>
                    <a:pt x="3129" y="2484"/>
                  </a:cubicBezTo>
                  <a:cubicBezTo>
                    <a:pt x="2899" y="2484"/>
                    <a:pt x="2666" y="2484"/>
                    <a:pt x="2427" y="2489"/>
                  </a:cubicBezTo>
                  <a:lnTo>
                    <a:pt x="2427" y="3920"/>
                  </a:lnTo>
                  <a:lnTo>
                    <a:pt x="2397" y="3920"/>
                  </a:lnTo>
                  <a:cubicBezTo>
                    <a:pt x="2168" y="3930"/>
                    <a:pt x="1940" y="3930"/>
                    <a:pt x="1712" y="3930"/>
                  </a:cubicBezTo>
                  <a:lnTo>
                    <a:pt x="1442" y="3930"/>
                  </a:lnTo>
                  <a:cubicBezTo>
                    <a:pt x="1452" y="3992"/>
                    <a:pt x="1452" y="4045"/>
                    <a:pt x="1452" y="4107"/>
                  </a:cubicBezTo>
                  <a:cubicBezTo>
                    <a:pt x="1639" y="4117"/>
                    <a:pt x="1816" y="4117"/>
                    <a:pt x="2003" y="4117"/>
                  </a:cubicBezTo>
                  <a:cubicBezTo>
                    <a:pt x="2241" y="4117"/>
                    <a:pt x="2480" y="4107"/>
                    <a:pt x="2718" y="4107"/>
                  </a:cubicBezTo>
                  <a:lnTo>
                    <a:pt x="2718" y="2676"/>
                  </a:lnTo>
                  <a:cubicBezTo>
                    <a:pt x="2956" y="2670"/>
                    <a:pt x="3190" y="2670"/>
                    <a:pt x="3419" y="2670"/>
                  </a:cubicBezTo>
                  <a:cubicBezTo>
                    <a:pt x="3649" y="2670"/>
                    <a:pt x="3874" y="2670"/>
                    <a:pt x="4098" y="2665"/>
                  </a:cubicBezTo>
                  <a:cubicBezTo>
                    <a:pt x="4149" y="2468"/>
                    <a:pt x="4139" y="1566"/>
                    <a:pt x="4098" y="14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4"/>
            <p:cNvSpPr/>
            <p:nvPr/>
          </p:nvSpPr>
          <p:spPr>
            <a:xfrm>
              <a:off x="2060784" y="1415647"/>
              <a:ext cx="266727" cy="264556"/>
            </a:xfrm>
            <a:custGeom>
              <a:avLst/>
              <a:gdLst/>
              <a:ahLst/>
              <a:cxnLst/>
              <a:rect l="l" t="t" r="r" b="b"/>
              <a:pathLst>
                <a:path w="3932" h="3900" extrusionOk="0">
                  <a:moveTo>
                    <a:pt x="2417" y="270"/>
                  </a:moveTo>
                  <a:lnTo>
                    <a:pt x="2417" y="487"/>
                  </a:lnTo>
                  <a:cubicBezTo>
                    <a:pt x="2355" y="394"/>
                    <a:pt x="2355" y="394"/>
                    <a:pt x="2417" y="270"/>
                  </a:cubicBezTo>
                  <a:close/>
                  <a:moveTo>
                    <a:pt x="2375" y="685"/>
                  </a:moveTo>
                  <a:cubicBezTo>
                    <a:pt x="2438" y="798"/>
                    <a:pt x="2448" y="1234"/>
                    <a:pt x="2386" y="1369"/>
                  </a:cubicBezTo>
                  <a:cubicBezTo>
                    <a:pt x="2334" y="1255"/>
                    <a:pt x="2334" y="860"/>
                    <a:pt x="2375" y="685"/>
                  </a:cubicBezTo>
                  <a:close/>
                  <a:moveTo>
                    <a:pt x="3143" y="2146"/>
                  </a:moveTo>
                  <a:lnTo>
                    <a:pt x="3143" y="2146"/>
                  </a:lnTo>
                  <a:cubicBezTo>
                    <a:pt x="3133" y="2292"/>
                    <a:pt x="3112" y="2312"/>
                    <a:pt x="2977" y="2333"/>
                  </a:cubicBezTo>
                  <a:cubicBezTo>
                    <a:pt x="2998" y="2240"/>
                    <a:pt x="3039" y="2178"/>
                    <a:pt x="3143" y="2146"/>
                  </a:cubicBezTo>
                  <a:close/>
                  <a:moveTo>
                    <a:pt x="3797" y="2157"/>
                  </a:moveTo>
                  <a:lnTo>
                    <a:pt x="3797" y="2157"/>
                  </a:lnTo>
                  <a:cubicBezTo>
                    <a:pt x="3776" y="2282"/>
                    <a:pt x="3744" y="2344"/>
                    <a:pt x="3631" y="2354"/>
                  </a:cubicBezTo>
                  <a:cubicBezTo>
                    <a:pt x="3641" y="2261"/>
                    <a:pt x="3682" y="2209"/>
                    <a:pt x="3797" y="2157"/>
                  </a:cubicBezTo>
                  <a:close/>
                  <a:moveTo>
                    <a:pt x="3392" y="2137"/>
                  </a:moveTo>
                  <a:lnTo>
                    <a:pt x="3392" y="2137"/>
                  </a:lnTo>
                  <a:cubicBezTo>
                    <a:pt x="3382" y="2261"/>
                    <a:pt x="3340" y="2323"/>
                    <a:pt x="3216" y="2365"/>
                  </a:cubicBezTo>
                  <a:cubicBezTo>
                    <a:pt x="3237" y="2240"/>
                    <a:pt x="3278" y="2178"/>
                    <a:pt x="3392" y="2137"/>
                  </a:cubicBezTo>
                  <a:close/>
                  <a:moveTo>
                    <a:pt x="3610" y="2116"/>
                  </a:moveTo>
                  <a:cubicBezTo>
                    <a:pt x="3620" y="2261"/>
                    <a:pt x="3558" y="2312"/>
                    <a:pt x="3465" y="2365"/>
                  </a:cubicBezTo>
                  <a:cubicBezTo>
                    <a:pt x="3444" y="2240"/>
                    <a:pt x="3516" y="2199"/>
                    <a:pt x="3610" y="2116"/>
                  </a:cubicBezTo>
                  <a:close/>
                  <a:moveTo>
                    <a:pt x="362" y="2289"/>
                  </a:moveTo>
                  <a:cubicBezTo>
                    <a:pt x="420" y="2289"/>
                    <a:pt x="483" y="2304"/>
                    <a:pt x="550" y="2333"/>
                  </a:cubicBezTo>
                  <a:cubicBezTo>
                    <a:pt x="504" y="2374"/>
                    <a:pt x="445" y="2395"/>
                    <a:pt x="375" y="2395"/>
                  </a:cubicBezTo>
                  <a:cubicBezTo>
                    <a:pt x="319" y="2395"/>
                    <a:pt x="256" y="2381"/>
                    <a:pt x="188" y="2354"/>
                  </a:cubicBezTo>
                  <a:cubicBezTo>
                    <a:pt x="237" y="2309"/>
                    <a:pt x="296" y="2289"/>
                    <a:pt x="362" y="2289"/>
                  </a:cubicBezTo>
                  <a:close/>
                  <a:moveTo>
                    <a:pt x="1619" y="3028"/>
                  </a:moveTo>
                  <a:cubicBezTo>
                    <a:pt x="1629" y="3038"/>
                    <a:pt x="1639" y="3038"/>
                    <a:pt x="1649" y="3049"/>
                  </a:cubicBezTo>
                  <a:cubicBezTo>
                    <a:pt x="1649" y="3091"/>
                    <a:pt x="1639" y="3132"/>
                    <a:pt x="1639" y="3174"/>
                  </a:cubicBezTo>
                  <a:lnTo>
                    <a:pt x="1649" y="3174"/>
                  </a:lnTo>
                  <a:cubicBezTo>
                    <a:pt x="1639" y="3174"/>
                    <a:pt x="1639" y="3174"/>
                    <a:pt x="1639" y="3184"/>
                  </a:cubicBezTo>
                  <a:cubicBezTo>
                    <a:pt x="1681" y="3204"/>
                    <a:pt x="1712" y="3236"/>
                    <a:pt x="1681" y="3277"/>
                  </a:cubicBezTo>
                  <a:cubicBezTo>
                    <a:pt x="1639" y="3329"/>
                    <a:pt x="1598" y="3370"/>
                    <a:pt x="1566" y="3412"/>
                  </a:cubicBezTo>
                  <a:cubicBezTo>
                    <a:pt x="1602" y="3405"/>
                    <a:pt x="1626" y="3401"/>
                    <a:pt x="1643" y="3401"/>
                  </a:cubicBezTo>
                  <a:cubicBezTo>
                    <a:pt x="1679" y="3401"/>
                    <a:pt x="1675" y="3423"/>
                    <a:pt x="1660" y="3495"/>
                  </a:cubicBezTo>
                  <a:cubicBezTo>
                    <a:pt x="1660" y="3515"/>
                    <a:pt x="1649" y="3536"/>
                    <a:pt x="1649" y="3557"/>
                  </a:cubicBezTo>
                  <a:cubicBezTo>
                    <a:pt x="1619" y="3557"/>
                    <a:pt x="1577" y="3568"/>
                    <a:pt x="1525" y="3578"/>
                  </a:cubicBezTo>
                  <a:cubicBezTo>
                    <a:pt x="1546" y="3505"/>
                    <a:pt x="1557" y="3464"/>
                    <a:pt x="1566" y="3412"/>
                  </a:cubicBezTo>
                  <a:cubicBezTo>
                    <a:pt x="1566" y="3402"/>
                    <a:pt x="1557" y="3381"/>
                    <a:pt x="1557" y="3370"/>
                  </a:cubicBezTo>
                  <a:cubicBezTo>
                    <a:pt x="1557" y="3298"/>
                    <a:pt x="1598" y="3236"/>
                    <a:pt x="1639" y="3184"/>
                  </a:cubicBezTo>
                  <a:lnTo>
                    <a:pt x="1639" y="3174"/>
                  </a:lnTo>
                  <a:cubicBezTo>
                    <a:pt x="1608" y="3174"/>
                    <a:pt x="1577" y="3174"/>
                    <a:pt x="1515" y="3184"/>
                  </a:cubicBezTo>
                  <a:cubicBezTo>
                    <a:pt x="1557" y="3111"/>
                    <a:pt x="1587" y="3070"/>
                    <a:pt x="1619" y="3028"/>
                  </a:cubicBezTo>
                  <a:close/>
                  <a:moveTo>
                    <a:pt x="1649" y="3557"/>
                  </a:moveTo>
                  <a:lnTo>
                    <a:pt x="1649" y="3557"/>
                  </a:lnTo>
                  <a:cubicBezTo>
                    <a:pt x="1722" y="3681"/>
                    <a:pt x="1712" y="3713"/>
                    <a:pt x="1587" y="3744"/>
                  </a:cubicBezTo>
                  <a:cubicBezTo>
                    <a:pt x="1546" y="3661"/>
                    <a:pt x="1639" y="3619"/>
                    <a:pt x="1649" y="3557"/>
                  </a:cubicBezTo>
                  <a:close/>
                  <a:moveTo>
                    <a:pt x="1463" y="0"/>
                  </a:moveTo>
                  <a:lnTo>
                    <a:pt x="1463" y="1431"/>
                  </a:lnTo>
                  <a:lnTo>
                    <a:pt x="42" y="1431"/>
                  </a:lnTo>
                  <a:cubicBezTo>
                    <a:pt x="1" y="1628"/>
                    <a:pt x="11" y="2323"/>
                    <a:pt x="52" y="2468"/>
                  </a:cubicBezTo>
                  <a:lnTo>
                    <a:pt x="1474" y="2468"/>
                  </a:lnTo>
                  <a:lnTo>
                    <a:pt x="1474" y="3900"/>
                  </a:lnTo>
                  <a:lnTo>
                    <a:pt x="2500" y="3900"/>
                  </a:lnTo>
                  <a:lnTo>
                    <a:pt x="2500" y="2468"/>
                  </a:lnTo>
                  <a:lnTo>
                    <a:pt x="3931" y="2468"/>
                  </a:lnTo>
                  <a:lnTo>
                    <a:pt x="3931" y="1420"/>
                  </a:lnTo>
                  <a:lnTo>
                    <a:pt x="2500" y="1420"/>
                  </a:lnTo>
                  <a:lnTo>
                    <a:pt x="2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4"/>
            <p:cNvSpPr/>
            <p:nvPr/>
          </p:nvSpPr>
          <p:spPr>
            <a:xfrm>
              <a:off x="2054475" y="1408050"/>
              <a:ext cx="281447" cy="280023"/>
            </a:xfrm>
            <a:custGeom>
              <a:avLst/>
              <a:gdLst/>
              <a:ahLst/>
              <a:cxnLst/>
              <a:rect l="l" t="t" r="r" b="b"/>
              <a:pathLst>
                <a:path w="4149" h="4128" extrusionOk="0">
                  <a:moveTo>
                    <a:pt x="2593" y="112"/>
                  </a:moveTo>
                  <a:lnTo>
                    <a:pt x="2593" y="1532"/>
                  </a:lnTo>
                  <a:lnTo>
                    <a:pt x="4024" y="1532"/>
                  </a:lnTo>
                  <a:lnTo>
                    <a:pt x="4024" y="2580"/>
                  </a:lnTo>
                  <a:lnTo>
                    <a:pt x="2593" y="2580"/>
                  </a:lnTo>
                  <a:lnTo>
                    <a:pt x="2593" y="4012"/>
                  </a:lnTo>
                  <a:lnTo>
                    <a:pt x="1567" y="4012"/>
                  </a:lnTo>
                  <a:lnTo>
                    <a:pt x="1567" y="2580"/>
                  </a:lnTo>
                  <a:lnTo>
                    <a:pt x="145" y="2580"/>
                  </a:lnTo>
                  <a:cubicBezTo>
                    <a:pt x="104" y="2435"/>
                    <a:pt x="94" y="1740"/>
                    <a:pt x="135" y="1543"/>
                  </a:cubicBezTo>
                  <a:lnTo>
                    <a:pt x="1556" y="1543"/>
                  </a:lnTo>
                  <a:lnTo>
                    <a:pt x="1556" y="112"/>
                  </a:lnTo>
                  <a:close/>
                  <a:moveTo>
                    <a:pt x="2074" y="0"/>
                  </a:moveTo>
                  <a:cubicBezTo>
                    <a:pt x="1802" y="0"/>
                    <a:pt x="1530" y="13"/>
                    <a:pt x="1442" y="39"/>
                  </a:cubicBezTo>
                  <a:lnTo>
                    <a:pt x="1442" y="1408"/>
                  </a:lnTo>
                  <a:cubicBezTo>
                    <a:pt x="1359" y="1408"/>
                    <a:pt x="1307" y="1419"/>
                    <a:pt x="1245" y="1419"/>
                  </a:cubicBezTo>
                  <a:lnTo>
                    <a:pt x="166" y="1419"/>
                  </a:lnTo>
                  <a:cubicBezTo>
                    <a:pt x="11" y="1429"/>
                    <a:pt x="0" y="1429"/>
                    <a:pt x="0" y="1585"/>
                  </a:cubicBezTo>
                  <a:lnTo>
                    <a:pt x="0" y="2373"/>
                  </a:lnTo>
                  <a:lnTo>
                    <a:pt x="0" y="2694"/>
                  </a:lnTo>
                  <a:lnTo>
                    <a:pt x="1431" y="2694"/>
                  </a:lnTo>
                  <a:cubicBezTo>
                    <a:pt x="1452" y="3171"/>
                    <a:pt x="1431" y="3638"/>
                    <a:pt x="1452" y="4115"/>
                  </a:cubicBezTo>
                  <a:cubicBezTo>
                    <a:pt x="1635" y="4124"/>
                    <a:pt x="1812" y="4127"/>
                    <a:pt x="1987" y="4127"/>
                  </a:cubicBezTo>
                  <a:cubicBezTo>
                    <a:pt x="2230" y="4127"/>
                    <a:pt x="2471" y="4121"/>
                    <a:pt x="2717" y="4115"/>
                  </a:cubicBezTo>
                  <a:lnTo>
                    <a:pt x="2717" y="2684"/>
                  </a:lnTo>
                  <a:cubicBezTo>
                    <a:pt x="2956" y="2679"/>
                    <a:pt x="3189" y="2679"/>
                    <a:pt x="3419" y="2679"/>
                  </a:cubicBezTo>
                  <a:cubicBezTo>
                    <a:pt x="3648" y="2679"/>
                    <a:pt x="3874" y="2679"/>
                    <a:pt x="4097" y="2673"/>
                  </a:cubicBezTo>
                  <a:cubicBezTo>
                    <a:pt x="4149" y="2477"/>
                    <a:pt x="4139" y="1574"/>
                    <a:pt x="4097" y="1419"/>
                  </a:cubicBezTo>
                  <a:lnTo>
                    <a:pt x="2707" y="1419"/>
                  </a:lnTo>
                  <a:lnTo>
                    <a:pt x="2707" y="39"/>
                  </a:lnTo>
                  <a:cubicBezTo>
                    <a:pt x="2619" y="13"/>
                    <a:pt x="2347" y="0"/>
                    <a:pt x="20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4"/>
            <p:cNvSpPr/>
            <p:nvPr/>
          </p:nvSpPr>
          <p:spPr>
            <a:xfrm>
              <a:off x="2219040" y="1462046"/>
              <a:ext cx="7869" cy="46535"/>
            </a:xfrm>
            <a:custGeom>
              <a:avLst/>
              <a:gdLst/>
              <a:ahLst/>
              <a:cxnLst/>
              <a:rect l="l" t="t" r="r" b="b"/>
              <a:pathLst>
                <a:path w="116" h="686" extrusionOk="0">
                  <a:moveTo>
                    <a:pt x="42" y="1"/>
                  </a:moveTo>
                  <a:lnTo>
                    <a:pt x="42" y="1"/>
                  </a:lnTo>
                  <a:cubicBezTo>
                    <a:pt x="1" y="176"/>
                    <a:pt x="1" y="571"/>
                    <a:pt x="53" y="685"/>
                  </a:cubicBezTo>
                  <a:cubicBezTo>
                    <a:pt x="115" y="550"/>
                    <a:pt x="105" y="114"/>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4"/>
            <p:cNvSpPr/>
            <p:nvPr/>
          </p:nvSpPr>
          <p:spPr>
            <a:xfrm>
              <a:off x="2073469" y="1570851"/>
              <a:ext cx="24692" cy="7258"/>
            </a:xfrm>
            <a:custGeom>
              <a:avLst/>
              <a:gdLst/>
              <a:ahLst/>
              <a:cxnLst/>
              <a:rect l="l" t="t" r="r" b="b"/>
              <a:pathLst>
                <a:path w="364" h="107" extrusionOk="0">
                  <a:moveTo>
                    <a:pt x="171" y="1"/>
                  </a:moveTo>
                  <a:cubicBezTo>
                    <a:pt x="106" y="1"/>
                    <a:pt x="50" y="21"/>
                    <a:pt x="1" y="66"/>
                  </a:cubicBezTo>
                  <a:cubicBezTo>
                    <a:pt x="69" y="93"/>
                    <a:pt x="132" y="107"/>
                    <a:pt x="188" y="107"/>
                  </a:cubicBezTo>
                  <a:cubicBezTo>
                    <a:pt x="258" y="107"/>
                    <a:pt x="317" y="86"/>
                    <a:pt x="363" y="45"/>
                  </a:cubicBezTo>
                  <a:cubicBezTo>
                    <a:pt x="291" y="16"/>
                    <a:pt x="228"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4"/>
            <p:cNvSpPr/>
            <p:nvPr/>
          </p:nvSpPr>
          <p:spPr>
            <a:xfrm>
              <a:off x="2262657" y="1561219"/>
              <a:ext cx="11328" cy="12753"/>
            </a:xfrm>
            <a:custGeom>
              <a:avLst/>
              <a:gdLst/>
              <a:ahLst/>
              <a:cxnLst/>
              <a:rect l="l" t="t" r="r" b="b"/>
              <a:pathLst>
                <a:path w="167" h="188" extrusionOk="0">
                  <a:moveTo>
                    <a:pt x="167" y="0"/>
                  </a:moveTo>
                  <a:lnTo>
                    <a:pt x="167" y="0"/>
                  </a:lnTo>
                  <a:cubicBezTo>
                    <a:pt x="63" y="21"/>
                    <a:pt x="22" y="94"/>
                    <a:pt x="1" y="187"/>
                  </a:cubicBezTo>
                  <a:cubicBezTo>
                    <a:pt x="136" y="177"/>
                    <a:pt x="157" y="146"/>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44"/>
            <p:cNvSpPr/>
            <p:nvPr/>
          </p:nvSpPr>
          <p:spPr>
            <a:xfrm>
              <a:off x="2278870" y="1560541"/>
              <a:ext cx="12007" cy="15534"/>
            </a:xfrm>
            <a:custGeom>
              <a:avLst/>
              <a:gdLst/>
              <a:ahLst/>
              <a:cxnLst/>
              <a:rect l="l" t="t" r="r" b="b"/>
              <a:pathLst>
                <a:path w="177" h="229" extrusionOk="0">
                  <a:moveTo>
                    <a:pt x="177" y="1"/>
                  </a:moveTo>
                  <a:lnTo>
                    <a:pt x="177" y="1"/>
                  </a:lnTo>
                  <a:cubicBezTo>
                    <a:pt x="63" y="42"/>
                    <a:pt x="22" y="104"/>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4"/>
            <p:cNvSpPr/>
            <p:nvPr/>
          </p:nvSpPr>
          <p:spPr>
            <a:xfrm>
              <a:off x="2294404" y="1559116"/>
              <a:ext cx="11939" cy="16959"/>
            </a:xfrm>
            <a:custGeom>
              <a:avLst/>
              <a:gdLst/>
              <a:ahLst/>
              <a:cxnLst/>
              <a:rect l="l" t="t" r="r" b="b"/>
              <a:pathLst>
                <a:path w="176" h="250" extrusionOk="0">
                  <a:moveTo>
                    <a:pt x="166" y="1"/>
                  </a:moveTo>
                  <a:lnTo>
                    <a:pt x="166" y="1"/>
                  </a:lnTo>
                  <a:cubicBezTo>
                    <a:pt x="72" y="84"/>
                    <a:pt x="0" y="125"/>
                    <a:pt x="21" y="250"/>
                  </a:cubicBezTo>
                  <a:cubicBezTo>
                    <a:pt x="114" y="197"/>
                    <a:pt x="176" y="146"/>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44"/>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44"/>
            <p:cNvSpPr/>
            <p:nvPr/>
          </p:nvSpPr>
          <p:spPr>
            <a:xfrm>
              <a:off x="2164163" y="1646283"/>
              <a:ext cx="10514" cy="12075"/>
            </a:xfrm>
            <a:custGeom>
              <a:avLst/>
              <a:gdLst/>
              <a:ahLst/>
              <a:cxnLst/>
              <a:rect l="l" t="t" r="r" b="b"/>
              <a:pathLst>
                <a:path w="155" h="178" extrusionOk="0">
                  <a:moveTo>
                    <a:pt x="119" y="1"/>
                  </a:moveTo>
                  <a:cubicBezTo>
                    <a:pt x="102" y="1"/>
                    <a:pt x="78" y="5"/>
                    <a:pt x="42" y="12"/>
                  </a:cubicBezTo>
                  <a:cubicBezTo>
                    <a:pt x="33" y="64"/>
                    <a:pt x="22" y="105"/>
                    <a:pt x="1" y="178"/>
                  </a:cubicBezTo>
                  <a:cubicBezTo>
                    <a:pt x="53" y="168"/>
                    <a:pt x="95" y="157"/>
                    <a:pt x="125" y="157"/>
                  </a:cubicBezTo>
                  <a:cubicBezTo>
                    <a:pt x="136" y="136"/>
                    <a:pt x="136" y="115"/>
                    <a:pt x="136" y="95"/>
                  </a:cubicBezTo>
                  <a:cubicBezTo>
                    <a:pt x="151" y="23"/>
                    <a:pt x="155"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4"/>
            <p:cNvSpPr/>
            <p:nvPr/>
          </p:nvSpPr>
          <p:spPr>
            <a:xfrm>
              <a:off x="2165655" y="1630885"/>
              <a:ext cx="11125" cy="16213"/>
            </a:xfrm>
            <a:custGeom>
              <a:avLst/>
              <a:gdLst/>
              <a:ahLst/>
              <a:cxnLst/>
              <a:rect l="l" t="t" r="r" b="b"/>
              <a:pathLst>
                <a:path w="164" h="239" extrusionOk="0">
                  <a:moveTo>
                    <a:pt x="93" y="1"/>
                  </a:moveTo>
                  <a:cubicBezTo>
                    <a:pt x="95" y="2"/>
                    <a:pt x="97" y="4"/>
                    <a:pt x="99" y="6"/>
                  </a:cubicBezTo>
                  <a:lnTo>
                    <a:pt x="99" y="6"/>
                  </a:lnTo>
                  <a:cubicBezTo>
                    <a:pt x="100" y="4"/>
                    <a:pt x="102" y="2"/>
                    <a:pt x="103" y="1"/>
                  </a:cubicBezTo>
                  <a:close/>
                  <a:moveTo>
                    <a:pt x="99" y="6"/>
                  </a:moveTo>
                  <a:lnTo>
                    <a:pt x="99" y="6"/>
                  </a:lnTo>
                  <a:cubicBezTo>
                    <a:pt x="39" y="76"/>
                    <a:pt x="0" y="148"/>
                    <a:pt x="20" y="239"/>
                  </a:cubicBezTo>
                  <a:cubicBezTo>
                    <a:pt x="52" y="197"/>
                    <a:pt x="93" y="156"/>
                    <a:pt x="135" y="104"/>
                  </a:cubicBezTo>
                  <a:cubicBezTo>
                    <a:pt x="164" y="65"/>
                    <a:pt x="129" y="35"/>
                    <a:pt x="99"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4"/>
            <p:cNvSpPr/>
            <p:nvPr/>
          </p:nvSpPr>
          <p:spPr>
            <a:xfrm>
              <a:off x="2165587" y="1656865"/>
              <a:ext cx="12075" cy="12753"/>
            </a:xfrm>
            <a:custGeom>
              <a:avLst/>
              <a:gdLst/>
              <a:ahLst/>
              <a:cxnLst/>
              <a:rect l="l" t="t" r="r" b="b"/>
              <a:pathLst>
                <a:path w="178" h="188" extrusionOk="0">
                  <a:moveTo>
                    <a:pt x="104" y="1"/>
                  </a:moveTo>
                  <a:cubicBezTo>
                    <a:pt x="94" y="63"/>
                    <a:pt x="1" y="105"/>
                    <a:pt x="42" y="188"/>
                  </a:cubicBezTo>
                  <a:cubicBezTo>
                    <a:pt x="167" y="157"/>
                    <a:pt x="177" y="125"/>
                    <a:pt x="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4"/>
            <p:cNvSpPr/>
            <p:nvPr/>
          </p:nvSpPr>
          <p:spPr>
            <a:xfrm>
              <a:off x="2220465" y="1433895"/>
              <a:ext cx="4274" cy="14856"/>
            </a:xfrm>
            <a:custGeom>
              <a:avLst/>
              <a:gdLst/>
              <a:ahLst/>
              <a:cxnLst/>
              <a:rect l="l" t="t" r="r" b="b"/>
              <a:pathLst>
                <a:path w="63" h="219" extrusionOk="0">
                  <a:moveTo>
                    <a:pt x="63" y="1"/>
                  </a:moveTo>
                  <a:cubicBezTo>
                    <a:pt x="1" y="125"/>
                    <a:pt x="1" y="125"/>
                    <a:pt x="63" y="218"/>
                  </a:cubicBezTo>
                  <a:lnTo>
                    <a:pt x="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4"/>
            <p:cNvSpPr/>
            <p:nvPr/>
          </p:nvSpPr>
          <p:spPr>
            <a:xfrm>
              <a:off x="2163552" y="1621049"/>
              <a:ext cx="9158" cy="10582"/>
            </a:xfrm>
            <a:custGeom>
              <a:avLst/>
              <a:gdLst/>
              <a:ahLst/>
              <a:cxnLst/>
              <a:rect l="l" t="t" r="r" b="b"/>
              <a:pathLst>
                <a:path w="135" h="156" extrusionOk="0">
                  <a:moveTo>
                    <a:pt x="104" y="0"/>
                  </a:moveTo>
                  <a:cubicBezTo>
                    <a:pt x="72" y="42"/>
                    <a:pt x="42" y="83"/>
                    <a:pt x="0" y="156"/>
                  </a:cubicBezTo>
                  <a:cubicBezTo>
                    <a:pt x="62" y="146"/>
                    <a:pt x="93" y="146"/>
                    <a:pt x="134" y="146"/>
                  </a:cubicBezTo>
                  <a:lnTo>
                    <a:pt x="124" y="146"/>
                  </a:lnTo>
                  <a:cubicBezTo>
                    <a:pt x="124" y="104"/>
                    <a:pt x="134" y="63"/>
                    <a:pt x="134" y="10"/>
                  </a:cubicBezTo>
                  <a:cubicBezTo>
                    <a:pt x="124" y="10"/>
                    <a:pt x="114" y="1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4"/>
            <p:cNvSpPr/>
            <p:nvPr/>
          </p:nvSpPr>
          <p:spPr>
            <a:xfrm>
              <a:off x="2166333" y="1637939"/>
              <a:ext cx="5698" cy="31679"/>
            </a:xfrm>
            <a:custGeom>
              <a:avLst/>
              <a:gdLst/>
              <a:ahLst/>
              <a:cxnLst/>
              <a:rect l="l" t="t" r="r" b="b"/>
              <a:pathLst>
                <a:path w="84" h="467" extrusionOk="0">
                  <a:moveTo>
                    <a:pt x="21" y="0"/>
                  </a:moveTo>
                  <a:lnTo>
                    <a:pt x="21" y="0"/>
                  </a:lnTo>
                  <a:cubicBezTo>
                    <a:pt x="10" y="21"/>
                    <a:pt x="1" y="52"/>
                    <a:pt x="1" y="93"/>
                  </a:cubicBezTo>
                  <a:lnTo>
                    <a:pt x="1" y="114"/>
                  </a:lnTo>
                  <a:cubicBezTo>
                    <a:pt x="1" y="73"/>
                    <a:pt x="10" y="31"/>
                    <a:pt x="21" y="0"/>
                  </a:cubicBezTo>
                  <a:close/>
                  <a:moveTo>
                    <a:pt x="83" y="446"/>
                  </a:moveTo>
                  <a:cubicBezTo>
                    <a:pt x="73" y="457"/>
                    <a:pt x="52" y="457"/>
                    <a:pt x="31" y="467"/>
                  </a:cubicBezTo>
                  <a:cubicBezTo>
                    <a:pt x="52" y="467"/>
                    <a:pt x="73" y="457"/>
                    <a:pt x="83" y="457"/>
                  </a:cubicBezTo>
                  <a:lnTo>
                    <a:pt x="83" y="446"/>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4"/>
            <p:cNvSpPr/>
            <p:nvPr/>
          </p:nvSpPr>
          <p:spPr>
            <a:xfrm>
              <a:off x="2171963" y="1561219"/>
              <a:ext cx="133703" cy="107722"/>
            </a:xfrm>
            <a:custGeom>
              <a:avLst/>
              <a:gdLst/>
              <a:ahLst/>
              <a:cxnLst/>
              <a:rect l="l" t="t" r="r" b="b"/>
              <a:pathLst>
                <a:path w="1971" h="1588" extrusionOk="0">
                  <a:moveTo>
                    <a:pt x="1504" y="0"/>
                  </a:moveTo>
                  <a:lnTo>
                    <a:pt x="1504" y="0"/>
                  </a:lnTo>
                  <a:cubicBezTo>
                    <a:pt x="1494" y="0"/>
                    <a:pt x="1483" y="11"/>
                    <a:pt x="1483" y="11"/>
                  </a:cubicBezTo>
                  <a:cubicBezTo>
                    <a:pt x="1494" y="11"/>
                    <a:pt x="1494" y="0"/>
                    <a:pt x="1504" y="0"/>
                  </a:cubicBezTo>
                  <a:close/>
                  <a:moveTo>
                    <a:pt x="1504" y="1"/>
                  </a:moveTo>
                  <a:lnTo>
                    <a:pt x="1504" y="1"/>
                  </a:lnTo>
                  <a:cubicBezTo>
                    <a:pt x="1494" y="146"/>
                    <a:pt x="1473" y="166"/>
                    <a:pt x="1338" y="187"/>
                  </a:cubicBezTo>
                  <a:cubicBezTo>
                    <a:pt x="1473" y="177"/>
                    <a:pt x="1494" y="146"/>
                    <a:pt x="1504" y="1"/>
                  </a:cubicBezTo>
                  <a:close/>
                  <a:moveTo>
                    <a:pt x="1971" y="42"/>
                  </a:moveTo>
                  <a:cubicBezTo>
                    <a:pt x="1950" y="136"/>
                    <a:pt x="1898" y="177"/>
                    <a:pt x="1826" y="219"/>
                  </a:cubicBezTo>
                  <a:cubicBezTo>
                    <a:pt x="1898" y="177"/>
                    <a:pt x="1960" y="136"/>
                    <a:pt x="1971" y="42"/>
                  </a:cubicBezTo>
                  <a:close/>
                  <a:moveTo>
                    <a:pt x="10" y="892"/>
                  </a:moveTo>
                  <a:cubicBezTo>
                    <a:pt x="10" y="913"/>
                    <a:pt x="10" y="934"/>
                    <a:pt x="1" y="954"/>
                  </a:cubicBezTo>
                  <a:lnTo>
                    <a:pt x="1" y="954"/>
                  </a:lnTo>
                  <a:cubicBezTo>
                    <a:pt x="10" y="934"/>
                    <a:pt x="10" y="913"/>
                    <a:pt x="10" y="903"/>
                  </a:cubicBezTo>
                  <a:lnTo>
                    <a:pt x="10" y="892"/>
                  </a:lnTo>
                  <a:close/>
                  <a:moveTo>
                    <a:pt x="12" y="1414"/>
                  </a:moveTo>
                  <a:lnTo>
                    <a:pt x="12" y="1414"/>
                  </a:lnTo>
                  <a:cubicBezTo>
                    <a:pt x="41" y="1462"/>
                    <a:pt x="56" y="1496"/>
                    <a:pt x="56" y="1523"/>
                  </a:cubicBezTo>
                  <a:lnTo>
                    <a:pt x="56" y="1523"/>
                  </a:lnTo>
                  <a:cubicBezTo>
                    <a:pt x="56" y="1498"/>
                    <a:pt x="41" y="1463"/>
                    <a:pt x="12" y="1414"/>
                  </a:cubicBezTo>
                  <a:close/>
                  <a:moveTo>
                    <a:pt x="56" y="1523"/>
                  </a:moveTo>
                  <a:cubicBezTo>
                    <a:pt x="56" y="1550"/>
                    <a:pt x="38" y="1566"/>
                    <a:pt x="0" y="1577"/>
                  </a:cubicBezTo>
                  <a:lnTo>
                    <a:pt x="0" y="1588"/>
                  </a:lnTo>
                  <a:cubicBezTo>
                    <a:pt x="38" y="1571"/>
                    <a:pt x="56" y="1552"/>
                    <a:pt x="56" y="1523"/>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4"/>
            <p:cNvSpPr/>
            <p:nvPr/>
          </p:nvSpPr>
          <p:spPr>
            <a:xfrm>
              <a:off x="2135401" y="1511972"/>
              <a:ext cx="192109" cy="168231"/>
            </a:xfrm>
            <a:custGeom>
              <a:avLst/>
              <a:gdLst/>
              <a:ahLst/>
              <a:cxnLst/>
              <a:rect l="l" t="t" r="r" b="b"/>
              <a:pathLst>
                <a:path w="2832" h="2480" extrusionOk="0">
                  <a:moveTo>
                    <a:pt x="2043" y="726"/>
                  </a:moveTo>
                  <a:cubicBezTo>
                    <a:pt x="2033" y="872"/>
                    <a:pt x="2012" y="892"/>
                    <a:pt x="1877" y="913"/>
                  </a:cubicBezTo>
                  <a:cubicBezTo>
                    <a:pt x="1877" y="882"/>
                    <a:pt x="1888" y="851"/>
                    <a:pt x="1908" y="830"/>
                  </a:cubicBezTo>
                  <a:cubicBezTo>
                    <a:pt x="1929" y="779"/>
                    <a:pt x="1971" y="758"/>
                    <a:pt x="2022" y="737"/>
                  </a:cubicBezTo>
                  <a:cubicBezTo>
                    <a:pt x="2033" y="737"/>
                    <a:pt x="2033" y="726"/>
                    <a:pt x="2043" y="726"/>
                  </a:cubicBezTo>
                  <a:close/>
                  <a:moveTo>
                    <a:pt x="2697" y="737"/>
                  </a:moveTo>
                  <a:lnTo>
                    <a:pt x="2697" y="737"/>
                  </a:lnTo>
                  <a:cubicBezTo>
                    <a:pt x="2676" y="862"/>
                    <a:pt x="2644" y="924"/>
                    <a:pt x="2531" y="934"/>
                  </a:cubicBezTo>
                  <a:cubicBezTo>
                    <a:pt x="2541" y="841"/>
                    <a:pt x="2582" y="789"/>
                    <a:pt x="2697" y="737"/>
                  </a:cubicBezTo>
                  <a:close/>
                  <a:moveTo>
                    <a:pt x="2292" y="717"/>
                  </a:moveTo>
                  <a:lnTo>
                    <a:pt x="2292" y="717"/>
                  </a:lnTo>
                  <a:cubicBezTo>
                    <a:pt x="2282" y="841"/>
                    <a:pt x="2240" y="903"/>
                    <a:pt x="2116" y="945"/>
                  </a:cubicBezTo>
                  <a:cubicBezTo>
                    <a:pt x="2126" y="913"/>
                    <a:pt x="2126" y="882"/>
                    <a:pt x="2137" y="851"/>
                  </a:cubicBezTo>
                  <a:cubicBezTo>
                    <a:pt x="2167" y="789"/>
                    <a:pt x="2209" y="747"/>
                    <a:pt x="2292" y="717"/>
                  </a:cubicBezTo>
                  <a:close/>
                  <a:moveTo>
                    <a:pt x="2510" y="696"/>
                  </a:moveTo>
                  <a:cubicBezTo>
                    <a:pt x="2520" y="726"/>
                    <a:pt x="2510" y="747"/>
                    <a:pt x="2510" y="768"/>
                  </a:cubicBezTo>
                  <a:cubicBezTo>
                    <a:pt x="2499" y="862"/>
                    <a:pt x="2437" y="903"/>
                    <a:pt x="2365" y="945"/>
                  </a:cubicBezTo>
                  <a:cubicBezTo>
                    <a:pt x="2344" y="830"/>
                    <a:pt x="2396" y="789"/>
                    <a:pt x="2478" y="726"/>
                  </a:cubicBezTo>
                  <a:lnTo>
                    <a:pt x="2510" y="696"/>
                  </a:lnTo>
                  <a:close/>
                  <a:moveTo>
                    <a:pt x="519" y="1608"/>
                  </a:moveTo>
                  <a:cubicBezTo>
                    <a:pt x="519" y="1608"/>
                    <a:pt x="529" y="1618"/>
                    <a:pt x="539" y="1618"/>
                  </a:cubicBezTo>
                  <a:lnTo>
                    <a:pt x="549" y="1618"/>
                  </a:lnTo>
                  <a:lnTo>
                    <a:pt x="549" y="1629"/>
                  </a:lnTo>
                  <a:cubicBezTo>
                    <a:pt x="549" y="1639"/>
                    <a:pt x="549" y="1660"/>
                    <a:pt x="539" y="1681"/>
                  </a:cubicBezTo>
                  <a:lnTo>
                    <a:pt x="539" y="1754"/>
                  </a:lnTo>
                  <a:lnTo>
                    <a:pt x="549" y="1754"/>
                  </a:lnTo>
                  <a:cubicBezTo>
                    <a:pt x="539" y="1754"/>
                    <a:pt x="539" y="1754"/>
                    <a:pt x="539" y="1764"/>
                  </a:cubicBezTo>
                  <a:cubicBezTo>
                    <a:pt x="549" y="1764"/>
                    <a:pt x="560" y="1774"/>
                    <a:pt x="560" y="1774"/>
                  </a:cubicBezTo>
                  <a:cubicBezTo>
                    <a:pt x="591" y="1795"/>
                    <a:pt x="602" y="1826"/>
                    <a:pt x="581" y="1857"/>
                  </a:cubicBezTo>
                  <a:cubicBezTo>
                    <a:pt x="560" y="1878"/>
                    <a:pt x="549" y="1888"/>
                    <a:pt x="539" y="1909"/>
                  </a:cubicBezTo>
                  <a:lnTo>
                    <a:pt x="529" y="1920"/>
                  </a:lnTo>
                  <a:cubicBezTo>
                    <a:pt x="508" y="1940"/>
                    <a:pt x="487" y="1961"/>
                    <a:pt x="466" y="1992"/>
                  </a:cubicBezTo>
                  <a:cubicBezTo>
                    <a:pt x="477" y="1992"/>
                    <a:pt x="498" y="1992"/>
                    <a:pt x="508" y="1982"/>
                  </a:cubicBezTo>
                  <a:lnTo>
                    <a:pt x="539" y="1982"/>
                  </a:lnTo>
                  <a:cubicBezTo>
                    <a:pt x="581" y="1982"/>
                    <a:pt x="570" y="2003"/>
                    <a:pt x="560" y="2075"/>
                  </a:cubicBezTo>
                  <a:cubicBezTo>
                    <a:pt x="560" y="2085"/>
                    <a:pt x="560" y="2106"/>
                    <a:pt x="549" y="2116"/>
                  </a:cubicBezTo>
                  <a:lnTo>
                    <a:pt x="549" y="2137"/>
                  </a:lnTo>
                  <a:lnTo>
                    <a:pt x="539" y="2137"/>
                  </a:lnTo>
                  <a:cubicBezTo>
                    <a:pt x="508" y="2148"/>
                    <a:pt x="466" y="2148"/>
                    <a:pt x="425" y="2158"/>
                  </a:cubicBezTo>
                  <a:cubicBezTo>
                    <a:pt x="425" y="2148"/>
                    <a:pt x="425" y="2137"/>
                    <a:pt x="436" y="2127"/>
                  </a:cubicBezTo>
                  <a:cubicBezTo>
                    <a:pt x="446" y="2085"/>
                    <a:pt x="446" y="2054"/>
                    <a:pt x="457" y="2023"/>
                  </a:cubicBezTo>
                  <a:cubicBezTo>
                    <a:pt x="457" y="2012"/>
                    <a:pt x="466" y="2003"/>
                    <a:pt x="466" y="1992"/>
                  </a:cubicBezTo>
                  <a:cubicBezTo>
                    <a:pt x="466" y="1982"/>
                    <a:pt x="466" y="1982"/>
                    <a:pt x="457" y="1971"/>
                  </a:cubicBezTo>
                  <a:lnTo>
                    <a:pt x="457" y="1950"/>
                  </a:lnTo>
                  <a:cubicBezTo>
                    <a:pt x="457" y="1909"/>
                    <a:pt x="466" y="1878"/>
                    <a:pt x="477" y="1857"/>
                  </a:cubicBezTo>
                  <a:cubicBezTo>
                    <a:pt x="498" y="1816"/>
                    <a:pt x="519" y="1795"/>
                    <a:pt x="539" y="1764"/>
                  </a:cubicBezTo>
                  <a:lnTo>
                    <a:pt x="539" y="1754"/>
                  </a:lnTo>
                  <a:lnTo>
                    <a:pt x="425" y="1754"/>
                  </a:lnTo>
                  <a:lnTo>
                    <a:pt x="415" y="1764"/>
                  </a:lnTo>
                  <a:cubicBezTo>
                    <a:pt x="457" y="1691"/>
                    <a:pt x="487" y="1650"/>
                    <a:pt x="519" y="1608"/>
                  </a:cubicBezTo>
                  <a:close/>
                  <a:moveTo>
                    <a:pt x="549" y="2137"/>
                  </a:moveTo>
                  <a:cubicBezTo>
                    <a:pt x="612" y="2241"/>
                    <a:pt x="612" y="2282"/>
                    <a:pt x="539" y="2314"/>
                  </a:cubicBezTo>
                  <a:cubicBezTo>
                    <a:pt x="529" y="2314"/>
                    <a:pt x="508" y="2324"/>
                    <a:pt x="487" y="2324"/>
                  </a:cubicBezTo>
                  <a:lnTo>
                    <a:pt x="487" y="2314"/>
                  </a:lnTo>
                  <a:cubicBezTo>
                    <a:pt x="457" y="2241"/>
                    <a:pt x="539" y="2199"/>
                    <a:pt x="549" y="2137"/>
                  </a:cubicBezTo>
                  <a:close/>
                  <a:moveTo>
                    <a:pt x="1971" y="0"/>
                  </a:moveTo>
                  <a:cubicBezTo>
                    <a:pt x="1898" y="73"/>
                    <a:pt x="1826" y="146"/>
                    <a:pt x="1753" y="198"/>
                  </a:cubicBezTo>
                  <a:cubicBezTo>
                    <a:pt x="1535" y="353"/>
                    <a:pt x="1307" y="498"/>
                    <a:pt x="1058" y="623"/>
                  </a:cubicBezTo>
                  <a:cubicBezTo>
                    <a:pt x="726" y="809"/>
                    <a:pt x="363" y="945"/>
                    <a:pt x="0" y="1048"/>
                  </a:cubicBezTo>
                  <a:lnTo>
                    <a:pt x="374" y="1048"/>
                  </a:lnTo>
                  <a:lnTo>
                    <a:pt x="374" y="2480"/>
                  </a:lnTo>
                  <a:lnTo>
                    <a:pt x="1400" y="2480"/>
                  </a:lnTo>
                  <a:lnTo>
                    <a:pt x="1400" y="1048"/>
                  </a:lnTo>
                  <a:lnTo>
                    <a:pt x="2831" y="1048"/>
                  </a:lnTo>
                  <a:lnTo>
                    <a:pt x="2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4"/>
            <p:cNvSpPr/>
            <p:nvPr/>
          </p:nvSpPr>
          <p:spPr>
            <a:xfrm>
              <a:off x="2155751" y="1687187"/>
              <a:ext cx="16280" cy="746"/>
            </a:xfrm>
            <a:custGeom>
              <a:avLst/>
              <a:gdLst/>
              <a:ahLst/>
              <a:cxnLst/>
              <a:rect l="l" t="t" r="r" b="b"/>
              <a:pathLst>
                <a:path w="240" h="11" extrusionOk="0">
                  <a:moveTo>
                    <a:pt x="42" y="0"/>
                  </a:moveTo>
                  <a:cubicBezTo>
                    <a:pt x="115" y="10"/>
                    <a:pt x="177" y="10"/>
                    <a:pt x="239" y="10"/>
                  </a:cubicBezTo>
                  <a:lnTo>
                    <a:pt x="239" y="10"/>
                  </a:lnTo>
                  <a:cubicBezTo>
                    <a:pt x="177" y="10"/>
                    <a:pt x="115" y="10"/>
                    <a:pt x="42" y="0"/>
                  </a:cubicBezTo>
                  <a:close/>
                  <a:moveTo>
                    <a:pt x="1" y="0"/>
                  </a:moveTo>
                  <a:lnTo>
                    <a:pt x="42"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4"/>
            <p:cNvSpPr/>
            <p:nvPr/>
          </p:nvSpPr>
          <p:spPr>
            <a:xfrm>
              <a:off x="2101620" y="1504239"/>
              <a:ext cx="232878" cy="183697"/>
            </a:xfrm>
            <a:custGeom>
              <a:avLst/>
              <a:gdLst/>
              <a:ahLst/>
              <a:cxnLst/>
              <a:rect l="l" t="t" r="r" b="b"/>
              <a:pathLst>
                <a:path w="3433" h="2708" extrusionOk="0">
                  <a:moveTo>
                    <a:pt x="2582" y="1"/>
                  </a:moveTo>
                  <a:cubicBezTo>
                    <a:pt x="2552" y="42"/>
                    <a:pt x="2510" y="73"/>
                    <a:pt x="2469" y="114"/>
                  </a:cubicBezTo>
                  <a:lnTo>
                    <a:pt x="3329" y="114"/>
                  </a:lnTo>
                  <a:lnTo>
                    <a:pt x="3329" y="1162"/>
                  </a:lnTo>
                  <a:lnTo>
                    <a:pt x="1898" y="1162"/>
                  </a:lnTo>
                  <a:lnTo>
                    <a:pt x="1898" y="2594"/>
                  </a:lnTo>
                  <a:lnTo>
                    <a:pt x="872" y="2594"/>
                  </a:lnTo>
                  <a:lnTo>
                    <a:pt x="872" y="1162"/>
                  </a:lnTo>
                  <a:lnTo>
                    <a:pt x="498" y="1162"/>
                  </a:lnTo>
                  <a:cubicBezTo>
                    <a:pt x="332" y="1204"/>
                    <a:pt x="166" y="1245"/>
                    <a:pt x="0" y="1276"/>
                  </a:cubicBezTo>
                  <a:lnTo>
                    <a:pt x="736" y="1276"/>
                  </a:lnTo>
                  <a:cubicBezTo>
                    <a:pt x="757" y="1753"/>
                    <a:pt x="736" y="2220"/>
                    <a:pt x="757" y="2697"/>
                  </a:cubicBezTo>
                  <a:lnTo>
                    <a:pt x="840" y="2697"/>
                  </a:lnTo>
                  <a:cubicBezTo>
                    <a:pt x="913" y="2707"/>
                    <a:pt x="975" y="2707"/>
                    <a:pt x="1037" y="2707"/>
                  </a:cubicBezTo>
                  <a:lnTo>
                    <a:pt x="1307" y="2707"/>
                  </a:lnTo>
                  <a:cubicBezTo>
                    <a:pt x="1535" y="2707"/>
                    <a:pt x="1763" y="2707"/>
                    <a:pt x="1992" y="2697"/>
                  </a:cubicBezTo>
                  <a:lnTo>
                    <a:pt x="2022" y="2697"/>
                  </a:lnTo>
                  <a:lnTo>
                    <a:pt x="2022" y="1266"/>
                  </a:lnTo>
                  <a:cubicBezTo>
                    <a:pt x="2261" y="1261"/>
                    <a:pt x="2494" y="1261"/>
                    <a:pt x="2724" y="1261"/>
                  </a:cubicBezTo>
                  <a:cubicBezTo>
                    <a:pt x="2953" y="1261"/>
                    <a:pt x="3179" y="1261"/>
                    <a:pt x="3402" y="1255"/>
                  </a:cubicBezTo>
                  <a:cubicBezTo>
                    <a:pt x="3423" y="1162"/>
                    <a:pt x="3433" y="913"/>
                    <a:pt x="3433" y="654"/>
                  </a:cubicBezTo>
                  <a:cubicBezTo>
                    <a:pt x="3433" y="488"/>
                    <a:pt x="3433" y="312"/>
                    <a:pt x="3423" y="187"/>
                  </a:cubicBezTo>
                  <a:cubicBezTo>
                    <a:pt x="3423" y="105"/>
                    <a:pt x="3412" y="32"/>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4"/>
            <p:cNvSpPr/>
            <p:nvPr/>
          </p:nvSpPr>
          <p:spPr>
            <a:xfrm>
              <a:off x="2262657" y="1561219"/>
              <a:ext cx="11328" cy="12753"/>
            </a:xfrm>
            <a:custGeom>
              <a:avLst/>
              <a:gdLst/>
              <a:ahLst/>
              <a:cxnLst/>
              <a:rect l="l" t="t" r="r" b="b"/>
              <a:pathLst>
                <a:path w="167" h="188" extrusionOk="0">
                  <a:moveTo>
                    <a:pt x="167" y="0"/>
                  </a:moveTo>
                  <a:cubicBezTo>
                    <a:pt x="157" y="0"/>
                    <a:pt x="146" y="11"/>
                    <a:pt x="146" y="11"/>
                  </a:cubicBezTo>
                  <a:cubicBezTo>
                    <a:pt x="95" y="32"/>
                    <a:pt x="53" y="53"/>
                    <a:pt x="32" y="104"/>
                  </a:cubicBezTo>
                  <a:cubicBezTo>
                    <a:pt x="12" y="125"/>
                    <a:pt x="1" y="156"/>
                    <a:pt x="1" y="187"/>
                  </a:cubicBezTo>
                  <a:cubicBezTo>
                    <a:pt x="136" y="177"/>
                    <a:pt x="157" y="146"/>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4"/>
            <p:cNvSpPr/>
            <p:nvPr/>
          </p:nvSpPr>
          <p:spPr>
            <a:xfrm>
              <a:off x="2278870" y="1560541"/>
              <a:ext cx="12007" cy="15534"/>
            </a:xfrm>
            <a:custGeom>
              <a:avLst/>
              <a:gdLst/>
              <a:ahLst/>
              <a:cxnLst/>
              <a:rect l="l" t="t" r="r" b="b"/>
              <a:pathLst>
                <a:path w="177" h="229" extrusionOk="0">
                  <a:moveTo>
                    <a:pt x="177" y="1"/>
                  </a:moveTo>
                  <a:cubicBezTo>
                    <a:pt x="94" y="31"/>
                    <a:pt x="52" y="73"/>
                    <a:pt x="22" y="135"/>
                  </a:cubicBezTo>
                  <a:cubicBezTo>
                    <a:pt x="11" y="166"/>
                    <a:pt x="11" y="197"/>
                    <a:pt x="1" y="229"/>
                  </a:cubicBezTo>
                  <a:cubicBezTo>
                    <a:pt x="125" y="187"/>
                    <a:pt x="167" y="125"/>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4"/>
            <p:cNvSpPr/>
            <p:nvPr/>
          </p:nvSpPr>
          <p:spPr>
            <a:xfrm>
              <a:off x="2294404" y="1559116"/>
              <a:ext cx="11939" cy="16959"/>
            </a:xfrm>
            <a:custGeom>
              <a:avLst/>
              <a:gdLst/>
              <a:ahLst/>
              <a:cxnLst/>
              <a:rect l="l" t="t" r="r" b="b"/>
              <a:pathLst>
                <a:path w="176" h="250" extrusionOk="0">
                  <a:moveTo>
                    <a:pt x="166" y="1"/>
                  </a:moveTo>
                  <a:lnTo>
                    <a:pt x="134" y="31"/>
                  </a:lnTo>
                  <a:cubicBezTo>
                    <a:pt x="52" y="94"/>
                    <a:pt x="0" y="135"/>
                    <a:pt x="21" y="250"/>
                  </a:cubicBezTo>
                  <a:cubicBezTo>
                    <a:pt x="93" y="208"/>
                    <a:pt x="145" y="167"/>
                    <a:pt x="166" y="73"/>
                  </a:cubicBezTo>
                  <a:cubicBezTo>
                    <a:pt x="166" y="52"/>
                    <a:pt x="176" y="3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4"/>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4"/>
            <p:cNvSpPr/>
            <p:nvPr/>
          </p:nvSpPr>
          <p:spPr>
            <a:xfrm>
              <a:off x="2164163" y="1646351"/>
              <a:ext cx="10650" cy="12007"/>
            </a:xfrm>
            <a:custGeom>
              <a:avLst/>
              <a:gdLst/>
              <a:ahLst/>
              <a:cxnLst/>
              <a:rect l="l" t="t" r="r" b="b"/>
              <a:pathLst>
                <a:path w="157" h="177" extrusionOk="0">
                  <a:moveTo>
                    <a:pt x="84" y="1"/>
                  </a:moveTo>
                  <a:cubicBezTo>
                    <a:pt x="74" y="11"/>
                    <a:pt x="53" y="11"/>
                    <a:pt x="42" y="11"/>
                  </a:cubicBezTo>
                  <a:cubicBezTo>
                    <a:pt x="42" y="22"/>
                    <a:pt x="33" y="31"/>
                    <a:pt x="33" y="42"/>
                  </a:cubicBezTo>
                  <a:cubicBezTo>
                    <a:pt x="22" y="73"/>
                    <a:pt x="22" y="104"/>
                    <a:pt x="12" y="146"/>
                  </a:cubicBezTo>
                  <a:cubicBezTo>
                    <a:pt x="1" y="156"/>
                    <a:pt x="1" y="167"/>
                    <a:pt x="1" y="177"/>
                  </a:cubicBezTo>
                  <a:cubicBezTo>
                    <a:pt x="42" y="167"/>
                    <a:pt x="84" y="167"/>
                    <a:pt x="115" y="156"/>
                  </a:cubicBezTo>
                  <a:lnTo>
                    <a:pt x="125" y="156"/>
                  </a:lnTo>
                  <a:lnTo>
                    <a:pt x="125" y="135"/>
                  </a:lnTo>
                  <a:cubicBezTo>
                    <a:pt x="136" y="125"/>
                    <a:pt x="136" y="104"/>
                    <a:pt x="136" y="94"/>
                  </a:cubicBezTo>
                  <a:cubicBezTo>
                    <a:pt x="146" y="22"/>
                    <a:pt x="157" y="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4"/>
            <p:cNvSpPr/>
            <p:nvPr/>
          </p:nvSpPr>
          <p:spPr>
            <a:xfrm>
              <a:off x="2166333" y="1630885"/>
              <a:ext cx="9904" cy="16213"/>
            </a:xfrm>
            <a:custGeom>
              <a:avLst/>
              <a:gdLst/>
              <a:ahLst/>
              <a:cxnLst/>
              <a:rect l="l" t="t" r="r" b="b"/>
              <a:pathLst>
                <a:path w="146" h="239" extrusionOk="0">
                  <a:moveTo>
                    <a:pt x="83" y="1"/>
                  </a:moveTo>
                  <a:lnTo>
                    <a:pt x="83" y="11"/>
                  </a:lnTo>
                  <a:cubicBezTo>
                    <a:pt x="83" y="1"/>
                    <a:pt x="83" y="1"/>
                    <a:pt x="93" y="1"/>
                  </a:cubicBezTo>
                  <a:close/>
                  <a:moveTo>
                    <a:pt x="83" y="11"/>
                  </a:moveTo>
                  <a:cubicBezTo>
                    <a:pt x="63" y="42"/>
                    <a:pt x="42" y="63"/>
                    <a:pt x="21" y="104"/>
                  </a:cubicBezTo>
                  <a:cubicBezTo>
                    <a:pt x="10" y="135"/>
                    <a:pt x="1" y="177"/>
                    <a:pt x="1" y="218"/>
                  </a:cubicBezTo>
                  <a:cubicBezTo>
                    <a:pt x="10" y="229"/>
                    <a:pt x="10" y="229"/>
                    <a:pt x="10" y="239"/>
                  </a:cubicBezTo>
                  <a:cubicBezTo>
                    <a:pt x="31" y="208"/>
                    <a:pt x="52" y="187"/>
                    <a:pt x="73" y="167"/>
                  </a:cubicBezTo>
                  <a:lnTo>
                    <a:pt x="83" y="156"/>
                  </a:lnTo>
                  <a:cubicBezTo>
                    <a:pt x="93" y="135"/>
                    <a:pt x="104" y="125"/>
                    <a:pt x="125" y="104"/>
                  </a:cubicBezTo>
                  <a:cubicBezTo>
                    <a:pt x="146" y="73"/>
                    <a:pt x="135" y="42"/>
                    <a:pt x="104" y="21"/>
                  </a:cubicBezTo>
                  <a:cubicBezTo>
                    <a:pt x="104" y="21"/>
                    <a:pt x="93" y="11"/>
                    <a:pt x="83"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4"/>
            <p:cNvSpPr/>
            <p:nvPr/>
          </p:nvSpPr>
          <p:spPr>
            <a:xfrm>
              <a:off x="2166333" y="1656865"/>
              <a:ext cx="10582" cy="12753"/>
            </a:xfrm>
            <a:custGeom>
              <a:avLst/>
              <a:gdLst/>
              <a:ahLst/>
              <a:cxnLst/>
              <a:rect l="l" t="t" r="r" b="b"/>
              <a:pathLst>
                <a:path w="156" h="188" extrusionOk="0">
                  <a:moveTo>
                    <a:pt x="93" y="1"/>
                  </a:moveTo>
                  <a:lnTo>
                    <a:pt x="93" y="1"/>
                  </a:lnTo>
                  <a:cubicBezTo>
                    <a:pt x="83" y="63"/>
                    <a:pt x="1" y="105"/>
                    <a:pt x="31" y="178"/>
                  </a:cubicBezTo>
                  <a:lnTo>
                    <a:pt x="31" y="188"/>
                  </a:lnTo>
                  <a:cubicBezTo>
                    <a:pt x="52" y="178"/>
                    <a:pt x="73" y="178"/>
                    <a:pt x="83" y="167"/>
                  </a:cubicBezTo>
                  <a:cubicBezTo>
                    <a:pt x="156" y="146"/>
                    <a:pt x="156" y="105"/>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4"/>
            <p:cNvSpPr/>
            <p:nvPr/>
          </p:nvSpPr>
          <p:spPr>
            <a:xfrm>
              <a:off x="2163552" y="1621049"/>
              <a:ext cx="9158" cy="10582"/>
            </a:xfrm>
            <a:custGeom>
              <a:avLst/>
              <a:gdLst/>
              <a:ahLst/>
              <a:cxnLst/>
              <a:rect l="l" t="t" r="r" b="b"/>
              <a:pathLst>
                <a:path w="135" h="156" extrusionOk="0">
                  <a:moveTo>
                    <a:pt x="104" y="0"/>
                  </a:moveTo>
                  <a:cubicBezTo>
                    <a:pt x="72" y="42"/>
                    <a:pt x="42" y="83"/>
                    <a:pt x="0" y="156"/>
                  </a:cubicBezTo>
                  <a:lnTo>
                    <a:pt x="10" y="146"/>
                  </a:lnTo>
                  <a:lnTo>
                    <a:pt x="124" y="146"/>
                  </a:lnTo>
                  <a:lnTo>
                    <a:pt x="124" y="73"/>
                  </a:lnTo>
                  <a:cubicBezTo>
                    <a:pt x="134" y="52"/>
                    <a:pt x="134" y="31"/>
                    <a:pt x="134" y="10"/>
                  </a:cubicBezTo>
                  <a:lnTo>
                    <a:pt x="124" y="10"/>
                  </a:lnTo>
                  <a:cubicBezTo>
                    <a:pt x="114" y="1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4"/>
            <p:cNvSpPr/>
            <p:nvPr/>
          </p:nvSpPr>
          <p:spPr>
            <a:xfrm>
              <a:off x="2161381" y="1430367"/>
              <a:ext cx="45856" cy="118983"/>
            </a:xfrm>
            <a:custGeom>
              <a:avLst/>
              <a:gdLst/>
              <a:ahLst/>
              <a:cxnLst/>
              <a:rect l="l" t="t" r="r" b="b"/>
              <a:pathLst>
                <a:path w="676" h="1754" extrusionOk="0">
                  <a:moveTo>
                    <a:pt x="270" y="0"/>
                  </a:moveTo>
                  <a:cubicBezTo>
                    <a:pt x="198" y="0"/>
                    <a:pt x="115" y="63"/>
                    <a:pt x="125" y="156"/>
                  </a:cubicBezTo>
                  <a:cubicBezTo>
                    <a:pt x="177" y="664"/>
                    <a:pt x="208" y="1183"/>
                    <a:pt x="21" y="1671"/>
                  </a:cubicBezTo>
                  <a:cubicBezTo>
                    <a:pt x="1" y="1712"/>
                    <a:pt x="42" y="1754"/>
                    <a:pt x="83" y="1754"/>
                  </a:cubicBezTo>
                  <a:cubicBezTo>
                    <a:pt x="104" y="1754"/>
                    <a:pt x="125" y="1743"/>
                    <a:pt x="136" y="1733"/>
                  </a:cubicBezTo>
                  <a:cubicBezTo>
                    <a:pt x="519" y="1339"/>
                    <a:pt x="498" y="799"/>
                    <a:pt x="447" y="281"/>
                  </a:cubicBezTo>
                  <a:cubicBezTo>
                    <a:pt x="509" y="270"/>
                    <a:pt x="571" y="249"/>
                    <a:pt x="634" y="208"/>
                  </a:cubicBezTo>
                  <a:cubicBezTo>
                    <a:pt x="664" y="187"/>
                    <a:pt x="675" y="146"/>
                    <a:pt x="644" y="115"/>
                  </a:cubicBezTo>
                  <a:cubicBezTo>
                    <a:pt x="551" y="21"/>
                    <a:pt x="468"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4"/>
            <p:cNvSpPr/>
            <p:nvPr/>
          </p:nvSpPr>
          <p:spPr>
            <a:xfrm>
              <a:off x="2062886" y="1521808"/>
              <a:ext cx="78214" cy="36631"/>
            </a:xfrm>
            <a:custGeom>
              <a:avLst/>
              <a:gdLst/>
              <a:ahLst/>
              <a:cxnLst/>
              <a:rect l="l" t="t" r="r" b="b"/>
              <a:pathLst>
                <a:path w="1153" h="540" extrusionOk="0">
                  <a:moveTo>
                    <a:pt x="634" y="1"/>
                  </a:moveTo>
                  <a:cubicBezTo>
                    <a:pt x="488" y="1"/>
                    <a:pt x="322" y="42"/>
                    <a:pt x="198" y="125"/>
                  </a:cubicBezTo>
                  <a:cubicBezTo>
                    <a:pt x="1" y="281"/>
                    <a:pt x="104" y="540"/>
                    <a:pt x="332" y="540"/>
                  </a:cubicBezTo>
                  <a:lnTo>
                    <a:pt x="374" y="540"/>
                  </a:lnTo>
                  <a:cubicBezTo>
                    <a:pt x="613" y="509"/>
                    <a:pt x="820" y="364"/>
                    <a:pt x="1048" y="323"/>
                  </a:cubicBezTo>
                  <a:cubicBezTo>
                    <a:pt x="1131" y="302"/>
                    <a:pt x="1152" y="177"/>
                    <a:pt x="1069" y="136"/>
                  </a:cubicBezTo>
                  <a:cubicBezTo>
                    <a:pt x="945" y="74"/>
                    <a:pt x="810" y="1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3" name="Google Shape;7443;p44"/>
          <p:cNvGrpSpPr/>
          <p:nvPr/>
        </p:nvGrpSpPr>
        <p:grpSpPr>
          <a:xfrm>
            <a:off x="786539" y="1378475"/>
            <a:ext cx="301119" cy="292504"/>
            <a:chOff x="2054475" y="1408050"/>
            <a:chExt cx="301119" cy="292504"/>
          </a:xfrm>
        </p:grpSpPr>
        <p:sp>
          <p:nvSpPr>
            <p:cNvPr id="7444" name="Google Shape;7444;p44"/>
            <p:cNvSpPr/>
            <p:nvPr/>
          </p:nvSpPr>
          <p:spPr>
            <a:xfrm>
              <a:off x="2074147" y="1421278"/>
              <a:ext cx="281447" cy="279277"/>
            </a:xfrm>
            <a:custGeom>
              <a:avLst/>
              <a:gdLst/>
              <a:ahLst/>
              <a:cxnLst/>
              <a:rect l="l" t="t" r="r" b="b"/>
              <a:pathLst>
                <a:path w="4149" h="4117" extrusionOk="0">
                  <a:moveTo>
                    <a:pt x="2220" y="187"/>
                  </a:moveTo>
                  <a:cubicBezTo>
                    <a:pt x="2158" y="311"/>
                    <a:pt x="2158" y="311"/>
                    <a:pt x="2220" y="404"/>
                  </a:cubicBezTo>
                  <a:lnTo>
                    <a:pt x="2220" y="187"/>
                  </a:lnTo>
                  <a:close/>
                  <a:moveTo>
                    <a:pt x="2417" y="0"/>
                  </a:moveTo>
                  <a:lnTo>
                    <a:pt x="2417" y="1224"/>
                  </a:lnTo>
                  <a:lnTo>
                    <a:pt x="2708" y="1224"/>
                  </a:lnTo>
                  <a:lnTo>
                    <a:pt x="2708" y="21"/>
                  </a:lnTo>
                  <a:cubicBezTo>
                    <a:pt x="2656" y="10"/>
                    <a:pt x="2542" y="0"/>
                    <a:pt x="2417" y="0"/>
                  </a:cubicBezTo>
                  <a:close/>
                  <a:moveTo>
                    <a:pt x="2178" y="602"/>
                  </a:moveTo>
                  <a:lnTo>
                    <a:pt x="2178" y="602"/>
                  </a:lnTo>
                  <a:cubicBezTo>
                    <a:pt x="2137" y="777"/>
                    <a:pt x="2137" y="1172"/>
                    <a:pt x="2189" y="1286"/>
                  </a:cubicBezTo>
                  <a:cubicBezTo>
                    <a:pt x="2251" y="1151"/>
                    <a:pt x="2241" y="715"/>
                    <a:pt x="2178" y="602"/>
                  </a:cubicBezTo>
                  <a:close/>
                  <a:moveTo>
                    <a:pt x="166" y="2209"/>
                  </a:moveTo>
                  <a:cubicBezTo>
                    <a:pt x="104" y="2209"/>
                    <a:pt x="53" y="2229"/>
                    <a:pt x="0" y="2261"/>
                  </a:cubicBezTo>
                  <a:lnTo>
                    <a:pt x="0" y="2282"/>
                  </a:lnTo>
                  <a:cubicBezTo>
                    <a:pt x="63" y="2302"/>
                    <a:pt x="125" y="2312"/>
                    <a:pt x="177" y="2312"/>
                  </a:cubicBezTo>
                  <a:cubicBezTo>
                    <a:pt x="239" y="2312"/>
                    <a:pt x="302" y="2292"/>
                    <a:pt x="353" y="2250"/>
                  </a:cubicBezTo>
                  <a:cubicBezTo>
                    <a:pt x="281" y="2219"/>
                    <a:pt x="219" y="2209"/>
                    <a:pt x="166" y="2209"/>
                  </a:cubicBezTo>
                  <a:close/>
                  <a:moveTo>
                    <a:pt x="0" y="2499"/>
                  </a:moveTo>
                  <a:lnTo>
                    <a:pt x="0" y="2676"/>
                  </a:lnTo>
                  <a:lnTo>
                    <a:pt x="1152" y="2676"/>
                  </a:lnTo>
                  <a:cubicBezTo>
                    <a:pt x="1152" y="2624"/>
                    <a:pt x="1152" y="2561"/>
                    <a:pt x="1141" y="2499"/>
                  </a:cubicBezTo>
                  <a:close/>
                  <a:moveTo>
                    <a:pt x="3828" y="1410"/>
                  </a:moveTo>
                  <a:cubicBezTo>
                    <a:pt x="3838" y="1535"/>
                    <a:pt x="3838" y="1711"/>
                    <a:pt x="3838" y="1877"/>
                  </a:cubicBezTo>
                  <a:cubicBezTo>
                    <a:pt x="3838" y="2136"/>
                    <a:pt x="3828" y="2385"/>
                    <a:pt x="3807" y="2478"/>
                  </a:cubicBezTo>
                  <a:cubicBezTo>
                    <a:pt x="3584" y="2484"/>
                    <a:pt x="3358" y="2484"/>
                    <a:pt x="3129" y="2484"/>
                  </a:cubicBezTo>
                  <a:cubicBezTo>
                    <a:pt x="2899" y="2484"/>
                    <a:pt x="2666" y="2484"/>
                    <a:pt x="2427" y="2489"/>
                  </a:cubicBezTo>
                  <a:lnTo>
                    <a:pt x="2427" y="3920"/>
                  </a:lnTo>
                  <a:lnTo>
                    <a:pt x="2397" y="3920"/>
                  </a:lnTo>
                  <a:cubicBezTo>
                    <a:pt x="2168" y="3930"/>
                    <a:pt x="1940" y="3930"/>
                    <a:pt x="1712" y="3930"/>
                  </a:cubicBezTo>
                  <a:lnTo>
                    <a:pt x="1442" y="3930"/>
                  </a:lnTo>
                  <a:cubicBezTo>
                    <a:pt x="1452" y="3992"/>
                    <a:pt x="1452" y="4045"/>
                    <a:pt x="1452" y="4107"/>
                  </a:cubicBezTo>
                  <a:cubicBezTo>
                    <a:pt x="1639" y="4117"/>
                    <a:pt x="1816" y="4117"/>
                    <a:pt x="2003" y="4117"/>
                  </a:cubicBezTo>
                  <a:cubicBezTo>
                    <a:pt x="2241" y="4117"/>
                    <a:pt x="2480" y="4107"/>
                    <a:pt x="2718" y="4107"/>
                  </a:cubicBezTo>
                  <a:lnTo>
                    <a:pt x="2718" y="2676"/>
                  </a:lnTo>
                  <a:cubicBezTo>
                    <a:pt x="2956" y="2670"/>
                    <a:pt x="3190" y="2670"/>
                    <a:pt x="3419" y="2670"/>
                  </a:cubicBezTo>
                  <a:cubicBezTo>
                    <a:pt x="3649" y="2670"/>
                    <a:pt x="3874" y="2670"/>
                    <a:pt x="4098" y="2665"/>
                  </a:cubicBezTo>
                  <a:cubicBezTo>
                    <a:pt x="4149" y="2468"/>
                    <a:pt x="4139" y="1566"/>
                    <a:pt x="4098" y="14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4"/>
            <p:cNvSpPr/>
            <p:nvPr/>
          </p:nvSpPr>
          <p:spPr>
            <a:xfrm>
              <a:off x="2060784" y="1415647"/>
              <a:ext cx="266727" cy="264556"/>
            </a:xfrm>
            <a:custGeom>
              <a:avLst/>
              <a:gdLst/>
              <a:ahLst/>
              <a:cxnLst/>
              <a:rect l="l" t="t" r="r" b="b"/>
              <a:pathLst>
                <a:path w="3932" h="3900" extrusionOk="0">
                  <a:moveTo>
                    <a:pt x="2417" y="270"/>
                  </a:moveTo>
                  <a:lnTo>
                    <a:pt x="2417" y="487"/>
                  </a:lnTo>
                  <a:cubicBezTo>
                    <a:pt x="2355" y="394"/>
                    <a:pt x="2355" y="394"/>
                    <a:pt x="2417" y="270"/>
                  </a:cubicBezTo>
                  <a:close/>
                  <a:moveTo>
                    <a:pt x="2375" y="685"/>
                  </a:moveTo>
                  <a:cubicBezTo>
                    <a:pt x="2438" y="798"/>
                    <a:pt x="2448" y="1234"/>
                    <a:pt x="2386" y="1369"/>
                  </a:cubicBezTo>
                  <a:cubicBezTo>
                    <a:pt x="2334" y="1255"/>
                    <a:pt x="2334" y="860"/>
                    <a:pt x="2375" y="685"/>
                  </a:cubicBezTo>
                  <a:close/>
                  <a:moveTo>
                    <a:pt x="3143" y="2146"/>
                  </a:moveTo>
                  <a:lnTo>
                    <a:pt x="3143" y="2146"/>
                  </a:lnTo>
                  <a:cubicBezTo>
                    <a:pt x="3133" y="2292"/>
                    <a:pt x="3112" y="2312"/>
                    <a:pt x="2977" y="2333"/>
                  </a:cubicBezTo>
                  <a:cubicBezTo>
                    <a:pt x="2998" y="2240"/>
                    <a:pt x="3039" y="2178"/>
                    <a:pt x="3143" y="2146"/>
                  </a:cubicBezTo>
                  <a:close/>
                  <a:moveTo>
                    <a:pt x="3797" y="2157"/>
                  </a:moveTo>
                  <a:lnTo>
                    <a:pt x="3797" y="2157"/>
                  </a:lnTo>
                  <a:cubicBezTo>
                    <a:pt x="3776" y="2282"/>
                    <a:pt x="3744" y="2344"/>
                    <a:pt x="3631" y="2354"/>
                  </a:cubicBezTo>
                  <a:cubicBezTo>
                    <a:pt x="3641" y="2261"/>
                    <a:pt x="3682" y="2209"/>
                    <a:pt x="3797" y="2157"/>
                  </a:cubicBezTo>
                  <a:close/>
                  <a:moveTo>
                    <a:pt x="3392" y="2137"/>
                  </a:moveTo>
                  <a:lnTo>
                    <a:pt x="3392" y="2137"/>
                  </a:lnTo>
                  <a:cubicBezTo>
                    <a:pt x="3382" y="2261"/>
                    <a:pt x="3340" y="2323"/>
                    <a:pt x="3216" y="2365"/>
                  </a:cubicBezTo>
                  <a:cubicBezTo>
                    <a:pt x="3237" y="2240"/>
                    <a:pt x="3278" y="2178"/>
                    <a:pt x="3392" y="2137"/>
                  </a:cubicBezTo>
                  <a:close/>
                  <a:moveTo>
                    <a:pt x="3610" y="2116"/>
                  </a:moveTo>
                  <a:cubicBezTo>
                    <a:pt x="3620" y="2261"/>
                    <a:pt x="3558" y="2312"/>
                    <a:pt x="3465" y="2365"/>
                  </a:cubicBezTo>
                  <a:cubicBezTo>
                    <a:pt x="3444" y="2240"/>
                    <a:pt x="3516" y="2199"/>
                    <a:pt x="3610" y="2116"/>
                  </a:cubicBezTo>
                  <a:close/>
                  <a:moveTo>
                    <a:pt x="362" y="2289"/>
                  </a:moveTo>
                  <a:cubicBezTo>
                    <a:pt x="420" y="2289"/>
                    <a:pt x="483" y="2304"/>
                    <a:pt x="550" y="2333"/>
                  </a:cubicBezTo>
                  <a:cubicBezTo>
                    <a:pt x="504" y="2374"/>
                    <a:pt x="445" y="2395"/>
                    <a:pt x="375" y="2395"/>
                  </a:cubicBezTo>
                  <a:cubicBezTo>
                    <a:pt x="319" y="2395"/>
                    <a:pt x="256" y="2381"/>
                    <a:pt x="188" y="2354"/>
                  </a:cubicBezTo>
                  <a:cubicBezTo>
                    <a:pt x="237" y="2309"/>
                    <a:pt x="296" y="2289"/>
                    <a:pt x="362" y="2289"/>
                  </a:cubicBezTo>
                  <a:close/>
                  <a:moveTo>
                    <a:pt x="1619" y="3028"/>
                  </a:moveTo>
                  <a:cubicBezTo>
                    <a:pt x="1629" y="3038"/>
                    <a:pt x="1639" y="3038"/>
                    <a:pt x="1649" y="3049"/>
                  </a:cubicBezTo>
                  <a:cubicBezTo>
                    <a:pt x="1649" y="3091"/>
                    <a:pt x="1639" y="3132"/>
                    <a:pt x="1639" y="3174"/>
                  </a:cubicBezTo>
                  <a:lnTo>
                    <a:pt x="1649" y="3174"/>
                  </a:lnTo>
                  <a:cubicBezTo>
                    <a:pt x="1639" y="3174"/>
                    <a:pt x="1639" y="3174"/>
                    <a:pt x="1639" y="3184"/>
                  </a:cubicBezTo>
                  <a:cubicBezTo>
                    <a:pt x="1681" y="3204"/>
                    <a:pt x="1712" y="3236"/>
                    <a:pt x="1681" y="3277"/>
                  </a:cubicBezTo>
                  <a:cubicBezTo>
                    <a:pt x="1639" y="3329"/>
                    <a:pt x="1598" y="3370"/>
                    <a:pt x="1566" y="3412"/>
                  </a:cubicBezTo>
                  <a:cubicBezTo>
                    <a:pt x="1602" y="3405"/>
                    <a:pt x="1626" y="3401"/>
                    <a:pt x="1643" y="3401"/>
                  </a:cubicBezTo>
                  <a:cubicBezTo>
                    <a:pt x="1679" y="3401"/>
                    <a:pt x="1675" y="3423"/>
                    <a:pt x="1660" y="3495"/>
                  </a:cubicBezTo>
                  <a:cubicBezTo>
                    <a:pt x="1660" y="3515"/>
                    <a:pt x="1649" y="3536"/>
                    <a:pt x="1649" y="3557"/>
                  </a:cubicBezTo>
                  <a:cubicBezTo>
                    <a:pt x="1619" y="3557"/>
                    <a:pt x="1577" y="3568"/>
                    <a:pt x="1525" y="3578"/>
                  </a:cubicBezTo>
                  <a:cubicBezTo>
                    <a:pt x="1546" y="3505"/>
                    <a:pt x="1557" y="3464"/>
                    <a:pt x="1566" y="3412"/>
                  </a:cubicBezTo>
                  <a:cubicBezTo>
                    <a:pt x="1566" y="3402"/>
                    <a:pt x="1557" y="3381"/>
                    <a:pt x="1557" y="3370"/>
                  </a:cubicBezTo>
                  <a:cubicBezTo>
                    <a:pt x="1557" y="3298"/>
                    <a:pt x="1598" y="3236"/>
                    <a:pt x="1639" y="3184"/>
                  </a:cubicBezTo>
                  <a:lnTo>
                    <a:pt x="1639" y="3174"/>
                  </a:lnTo>
                  <a:cubicBezTo>
                    <a:pt x="1608" y="3174"/>
                    <a:pt x="1577" y="3174"/>
                    <a:pt x="1515" y="3184"/>
                  </a:cubicBezTo>
                  <a:cubicBezTo>
                    <a:pt x="1557" y="3111"/>
                    <a:pt x="1587" y="3070"/>
                    <a:pt x="1619" y="3028"/>
                  </a:cubicBezTo>
                  <a:close/>
                  <a:moveTo>
                    <a:pt x="1649" y="3557"/>
                  </a:moveTo>
                  <a:lnTo>
                    <a:pt x="1649" y="3557"/>
                  </a:lnTo>
                  <a:cubicBezTo>
                    <a:pt x="1722" y="3681"/>
                    <a:pt x="1712" y="3713"/>
                    <a:pt x="1587" y="3744"/>
                  </a:cubicBezTo>
                  <a:cubicBezTo>
                    <a:pt x="1546" y="3661"/>
                    <a:pt x="1639" y="3619"/>
                    <a:pt x="1649" y="3557"/>
                  </a:cubicBezTo>
                  <a:close/>
                  <a:moveTo>
                    <a:pt x="1463" y="0"/>
                  </a:moveTo>
                  <a:lnTo>
                    <a:pt x="1463" y="1431"/>
                  </a:lnTo>
                  <a:lnTo>
                    <a:pt x="42" y="1431"/>
                  </a:lnTo>
                  <a:cubicBezTo>
                    <a:pt x="1" y="1628"/>
                    <a:pt x="11" y="2323"/>
                    <a:pt x="52" y="2468"/>
                  </a:cubicBezTo>
                  <a:lnTo>
                    <a:pt x="1474" y="2468"/>
                  </a:lnTo>
                  <a:lnTo>
                    <a:pt x="1474" y="3900"/>
                  </a:lnTo>
                  <a:lnTo>
                    <a:pt x="2500" y="3900"/>
                  </a:lnTo>
                  <a:lnTo>
                    <a:pt x="2500" y="2468"/>
                  </a:lnTo>
                  <a:lnTo>
                    <a:pt x="3931" y="2468"/>
                  </a:lnTo>
                  <a:lnTo>
                    <a:pt x="3931" y="1420"/>
                  </a:lnTo>
                  <a:lnTo>
                    <a:pt x="2500" y="1420"/>
                  </a:lnTo>
                  <a:lnTo>
                    <a:pt x="2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44"/>
            <p:cNvSpPr/>
            <p:nvPr/>
          </p:nvSpPr>
          <p:spPr>
            <a:xfrm>
              <a:off x="2054475" y="1408050"/>
              <a:ext cx="281447" cy="280023"/>
            </a:xfrm>
            <a:custGeom>
              <a:avLst/>
              <a:gdLst/>
              <a:ahLst/>
              <a:cxnLst/>
              <a:rect l="l" t="t" r="r" b="b"/>
              <a:pathLst>
                <a:path w="4149" h="4128" extrusionOk="0">
                  <a:moveTo>
                    <a:pt x="2593" y="112"/>
                  </a:moveTo>
                  <a:lnTo>
                    <a:pt x="2593" y="1532"/>
                  </a:lnTo>
                  <a:lnTo>
                    <a:pt x="4024" y="1532"/>
                  </a:lnTo>
                  <a:lnTo>
                    <a:pt x="4024" y="2580"/>
                  </a:lnTo>
                  <a:lnTo>
                    <a:pt x="2593" y="2580"/>
                  </a:lnTo>
                  <a:lnTo>
                    <a:pt x="2593" y="4012"/>
                  </a:lnTo>
                  <a:lnTo>
                    <a:pt x="1567" y="4012"/>
                  </a:lnTo>
                  <a:lnTo>
                    <a:pt x="1567" y="2580"/>
                  </a:lnTo>
                  <a:lnTo>
                    <a:pt x="145" y="2580"/>
                  </a:lnTo>
                  <a:cubicBezTo>
                    <a:pt x="104" y="2435"/>
                    <a:pt x="94" y="1740"/>
                    <a:pt x="135" y="1543"/>
                  </a:cubicBezTo>
                  <a:lnTo>
                    <a:pt x="1556" y="1543"/>
                  </a:lnTo>
                  <a:lnTo>
                    <a:pt x="1556" y="112"/>
                  </a:lnTo>
                  <a:close/>
                  <a:moveTo>
                    <a:pt x="2074" y="0"/>
                  </a:moveTo>
                  <a:cubicBezTo>
                    <a:pt x="1802" y="0"/>
                    <a:pt x="1530" y="13"/>
                    <a:pt x="1442" y="39"/>
                  </a:cubicBezTo>
                  <a:lnTo>
                    <a:pt x="1442" y="1408"/>
                  </a:lnTo>
                  <a:cubicBezTo>
                    <a:pt x="1359" y="1408"/>
                    <a:pt x="1307" y="1419"/>
                    <a:pt x="1245" y="1419"/>
                  </a:cubicBezTo>
                  <a:lnTo>
                    <a:pt x="166" y="1419"/>
                  </a:lnTo>
                  <a:cubicBezTo>
                    <a:pt x="11" y="1429"/>
                    <a:pt x="0" y="1429"/>
                    <a:pt x="0" y="1585"/>
                  </a:cubicBezTo>
                  <a:lnTo>
                    <a:pt x="0" y="2373"/>
                  </a:lnTo>
                  <a:lnTo>
                    <a:pt x="0" y="2694"/>
                  </a:lnTo>
                  <a:lnTo>
                    <a:pt x="1431" y="2694"/>
                  </a:lnTo>
                  <a:cubicBezTo>
                    <a:pt x="1452" y="3171"/>
                    <a:pt x="1431" y="3638"/>
                    <a:pt x="1452" y="4115"/>
                  </a:cubicBezTo>
                  <a:cubicBezTo>
                    <a:pt x="1635" y="4124"/>
                    <a:pt x="1812" y="4127"/>
                    <a:pt x="1987" y="4127"/>
                  </a:cubicBezTo>
                  <a:cubicBezTo>
                    <a:pt x="2230" y="4127"/>
                    <a:pt x="2471" y="4121"/>
                    <a:pt x="2717" y="4115"/>
                  </a:cubicBezTo>
                  <a:lnTo>
                    <a:pt x="2717" y="2684"/>
                  </a:lnTo>
                  <a:cubicBezTo>
                    <a:pt x="2956" y="2679"/>
                    <a:pt x="3189" y="2679"/>
                    <a:pt x="3419" y="2679"/>
                  </a:cubicBezTo>
                  <a:cubicBezTo>
                    <a:pt x="3648" y="2679"/>
                    <a:pt x="3874" y="2679"/>
                    <a:pt x="4097" y="2673"/>
                  </a:cubicBezTo>
                  <a:cubicBezTo>
                    <a:pt x="4149" y="2477"/>
                    <a:pt x="4139" y="1574"/>
                    <a:pt x="4097" y="1419"/>
                  </a:cubicBezTo>
                  <a:lnTo>
                    <a:pt x="2707" y="1419"/>
                  </a:lnTo>
                  <a:lnTo>
                    <a:pt x="2707" y="39"/>
                  </a:lnTo>
                  <a:cubicBezTo>
                    <a:pt x="2619" y="13"/>
                    <a:pt x="2347" y="0"/>
                    <a:pt x="2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44"/>
            <p:cNvSpPr/>
            <p:nvPr/>
          </p:nvSpPr>
          <p:spPr>
            <a:xfrm>
              <a:off x="2219040" y="1462046"/>
              <a:ext cx="7869" cy="46535"/>
            </a:xfrm>
            <a:custGeom>
              <a:avLst/>
              <a:gdLst/>
              <a:ahLst/>
              <a:cxnLst/>
              <a:rect l="l" t="t" r="r" b="b"/>
              <a:pathLst>
                <a:path w="116" h="686" extrusionOk="0">
                  <a:moveTo>
                    <a:pt x="42" y="1"/>
                  </a:moveTo>
                  <a:lnTo>
                    <a:pt x="42" y="1"/>
                  </a:lnTo>
                  <a:cubicBezTo>
                    <a:pt x="1" y="176"/>
                    <a:pt x="1" y="571"/>
                    <a:pt x="53" y="685"/>
                  </a:cubicBezTo>
                  <a:cubicBezTo>
                    <a:pt x="115" y="550"/>
                    <a:pt x="105" y="114"/>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44"/>
            <p:cNvSpPr/>
            <p:nvPr/>
          </p:nvSpPr>
          <p:spPr>
            <a:xfrm>
              <a:off x="2073469" y="1570851"/>
              <a:ext cx="24692" cy="7258"/>
            </a:xfrm>
            <a:custGeom>
              <a:avLst/>
              <a:gdLst/>
              <a:ahLst/>
              <a:cxnLst/>
              <a:rect l="l" t="t" r="r" b="b"/>
              <a:pathLst>
                <a:path w="364" h="107" extrusionOk="0">
                  <a:moveTo>
                    <a:pt x="171" y="1"/>
                  </a:moveTo>
                  <a:cubicBezTo>
                    <a:pt x="106" y="1"/>
                    <a:pt x="50" y="21"/>
                    <a:pt x="1" y="66"/>
                  </a:cubicBezTo>
                  <a:cubicBezTo>
                    <a:pt x="69" y="93"/>
                    <a:pt x="132" y="107"/>
                    <a:pt x="188" y="107"/>
                  </a:cubicBezTo>
                  <a:cubicBezTo>
                    <a:pt x="258" y="107"/>
                    <a:pt x="317" y="86"/>
                    <a:pt x="363" y="45"/>
                  </a:cubicBezTo>
                  <a:cubicBezTo>
                    <a:pt x="291" y="16"/>
                    <a:pt x="228"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4"/>
            <p:cNvSpPr/>
            <p:nvPr/>
          </p:nvSpPr>
          <p:spPr>
            <a:xfrm>
              <a:off x="2262657" y="1561219"/>
              <a:ext cx="11328" cy="12753"/>
            </a:xfrm>
            <a:custGeom>
              <a:avLst/>
              <a:gdLst/>
              <a:ahLst/>
              <a:cxnLst/>
              <a:rect l="l" t="t" r="r" b="b"/>
              <a:pathLst>
                <a:path w="167" h="188" extrusionOk="0">
                  <a:moveTo>
                    <a:pt x="167" y="0"/>
                  </a:moveTo>
                  <a:lnTo>
                    <a:pt x="167" y="0"/>
                  </a:lnTo>
                  <a:cubicBezTo>
                    <a:pt x="63" y="21"/>
                    <a:pt x="22" y="94"/>
                    <a:pt x="1" y="187"/>
                  </a:cubicBezTo>
                  <a:cubicBezTo>
                    <a:pt x="136" y="177"/>
                    <a:pt x="157" y="146"/>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4"/>
            <p:cNvSpPr/>
            <p:nvPr/>
          </p:nvSpPr>
          <p:spPr>
            <a:xfrm>
              <a:off x="2278870" y="1560541"/>
              <a:ext cx="12007" cy="15534"/>
            </a:xfrm>
            <a:custGeom>
              <a:avLst/>
              <a:gdLst/>
              <a:ahLst/>
              <a:cxnLst/>
              <a:rect l="l" t="t" r="r" b="b"/>
              <a:pathLst>
                <a:path w="177" h="229" extrusionOk="0">
                  <a:moveTo>
                    <a:pt x="177" y="1"/>
                  </a:moveTo>
                  <a:lnTo>
                    <a:pt x="177" y="1"/>
                  </a:lnTo>
                  <a:cubicBezTo>
                    <a:pt x="63" y="42"/>
                    <a:pt x="22" y="104"/>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44"/>
            <p:cNvSpPr/>
            <p:nvPr/>
          </p:nvSpPr>
          <p:spPr>
            <a:xfrm>
              <a:off x="2294404" y="1559116"/>
              <a:ext cx="11939" cy="16959"/>
            </a:xfrm>
            <a:custGeom>
              <a:avLst/>
              <a:gdLst/>
              <a:ahLst/>
              <a:cxnLst/>
              <a:rect l="l" t="t" r="r" b="b"/>
              <a:pathLst>
                <a:path w="176" h="250" extrusionOk="0">
                  <a:moveTo>
                    <a:pt x="166" y="1"/>
                  </a:moveTo>
                  <a:lnTo>
                    <a:pt x="166" y="1"/>
                  </a:lnTo>
                  <a:cubicBezTo>
                    <a:pt x="72" y="84"/>
                    <a:pt x="0" y="125"/>
                    <a:pt x="21" y="250"/>
                  </a:cubicBezTo>
                  <a:cubicBezTo>
                    <a:pt x="114" y="197"/>
                    <a:pt x="176" y="146"/>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44"/>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44"/>
            <p:cNvSpPr/>
            <p:nvPr/>
          </p:nvSpPr>
          <p:spPr>
            <a:xfrm>
              <a:off x="2164163" y="1646283"/>
              <a:ext cx="10514" cy="12075"/>
            </a:xfrm>
            <a:custGeom>
              <a:avLst/>
              <a:gdLst/>
              <a:ahLst/>
              <a:cxnLst/>
              <a:rect l="l" t="t" r="r" b="b"/>
              <a:pathLst>
                <a:path w="155" h="178" extrusionOk="0">
                  <a:moveTo>
                    <a:pt x="119" y="1"/>
                  </a:moveTo>
                  <a:cubicBezTo>
                    <a:pt x="102" y="1"/>
                    <a:pt x="78" y="5"/>
                    <a:pt x="42" y="12"/>
                  </a:cubicBezTo>
                  <a:cubicBezTo>
                    <a:pt x="33" y="64"/>
                    <a:pt x="22" y="105"/>
                    <a:pt x="1" y="178"/>
                  </a:cubicBezTo>
                  <a:cubicBezTo>
                    <a:pt x="53" y="168"/>
                    <a:pt x="95" y="157"/>
                    <a:pt x="125" y="157"/>
                  </a:cubicBezTo>
                  <a:cubicBezTo>
                    <a:pt x="136" y="136"/>
                    <a:pt x="136" y="115"/>
                    <a:pt x="136" y="95"/>
                  </a:cubicBezTo>
                  <a:cubicBezTo>
                    <a:pt x="151" y="23"/>
                    <a:pt x="155"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44"/>
            <p:cNvSpPr/>
            <p:nvPr/>
          </p:nvSpPr>
          <p:spPr>
            <a:xfrm>
              <a:off x="2165655" y="1630885"/>
              <a:ext cx="11125" cy="16213"/>
            </a:xfrm>
            <a:custGeom>
              <a:avLst/>
              <a:gdLst/>
              <a:ahLst/>
              <a:cxnLst/>
              <a:rect l="l" t="t" r="r" b="b"/>
              <a:pathLst>
                <a:path w="164" h="239" extrusionOk="0">
                  <a:moveTo>
                    <a:pt x="93" y="1"/>
                  </a:moveTo>
                  <a:cubicBezTo>
                    <a:pt x="95" y="2"/>
                    <a:pt x="97" y="4"/>
                    <a:pt x="99" y="6"/>
                  </a:cubicBezTo>
                  <a:lnTo>
                    <a:pt x="99" y="6"/>
                  </a:lnTo>
                  <a:cubicBezTo>
                    <a:pt x="100" y="4"/>
                    <a:pt x="102" y="2"/>
                    <a:pt x="103" y="1"/>
                  </a:cubicBezTo>
                  <a:close/>
                  <a:moveTo>
                    <a:pt x="99" y="6"/>
                  </a:moveTo>
                  <a:lnTo>
                    <a:pt x="99" y="6"/>
                  </a:lnTo>
                  <a:cubicBezTo>
                    <a:pt x="39" y="76"/>
                    <a:pt x="0" y="148"/>
                    <a:pt x="20" y="239"/>
                  </a:cubicBezTo>
                  <a:cubicBezTo>
                    <a:pt x="52" y="197"/>
                    <a:pt x="93" y="156"/>
                    <a:pt x="135" y="104"/>
                  </a:cubicBezTo>
                  <a:cubicBezTo>
                    <a:pt x="164" y="65"/>
                    <a:pt x="129" y="35"/>
                    <a:pt x="99"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4"/>
            <p:cNvSpPr/>
            <p:nvPr/>
          </p:nvSpPr>
          <p:spPr>
            <a:xfrm>
              <a:off x="2165587" y="1656865"/>
              <a:ext cx="12075" cy="12753"/>
            </a:xfrm>
            <a:custGeom>
              <a:avLst/>
              <a:gdLst/>
              <a:ahLst/>
              <a:cxnLst/>
              <a:rect l="l" t="t" r="r" b="b"/>
              <a:pathLst>
                <a:path w="178" h="188" extrusionOk="0">
                  <a:moveTo>
                    <a:pt x="104" y="1"/>
                  </a:moveTo>
                  <a:cubicBezTo>
                    <a:pt x="94" y="63"/>
                    <a:pt x="1" y="105"/>
                    <a:pt x="42" y="188"/>
                  </a:cubicBezTo>
                  <a:cubicBezTo>
                    <a:pt x="167" y="157"/>
                    <a:pt x="177" y="125"/>
                    <a:pt x="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4"/>
            <p:cNvSpPr/>
            <p:nvPr/>
          </p:nvSpPr>
          <p:spPr>
            <a:xfrm>
              <a:off x="2220465" y="1433895"/>
              <a:ext cx="4274" cy="14856"/>
            </a:xfrm>
            <a:custGeom>
              <a:avLst/>
              <a:gdLst/>
              <a:ahLst/>
              <a:cxnLst/>
              <a:rect l="l" t="t" r="r" b="b"/>
              <a:pathLst>
                <a:path w="63" h="219" extrusionOk="0">
                  <a:moveTo>
                    <a:pt x="63" y="1"/>
                  </a:moveTo>
                  <a:cubicBezTo>
                    <a:pt x="1" y="125"/>
                    <a:pt x="1" y="125"/>
                    <a:pt x="63" y="218"/>
                  </a:cubicBezTo>
                  <a:lnTo>
                    <a:pt x="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4"/>
            <p:cNvSpPr/>
            <p:nvPr/>
          </p:nvSpPr>
          <p:spPr>
            <a:xfrm>
              <a:off x="2163552" y="1621049"/>
              <a:ext cx="9158" cy="10582"/>
            </a:xfrm>
            <a:custGeom>
              <a:avLst/>
              <a:gdLst/>
              <a:ahLst/>
              <a:cxnLst/>
              <a:rect l="l" t="t" r="r" b="b"/>
              <a:pathLst>
                <a:path w="135" h="156" extrusionOk="0">
                  <a:moveTo>
                    <a:pt x="104" y="0"/>
                  </a:moveTo>
                  <a:cubicBezTo>
                    <a:pt x="72" y="42"/>
                    <a:pt x="42" y="83"/>
                    <a:pt x="0" y="156"/>
                  </a:cubicBezTo>
                  <a:cubicBezTo>
                    <a:pt x="62" y="146"/>
                    <a:pt x="93" y="146"/>
                    <a:pt x="134" y="146"/>
                  </a:cubicBezTo>
                  <a:lnTo>
                    <a:pt x="124" y="146"/>
                  </a:lnTo>
                  <a:cubicBezTo>
                    <a:pt x="124" y="104"/>
                    <a:pt x="134" y="63"/>
                    <a:pt x="134" y="10"/>
                  </a:cubicBezTo>
                  <a:cubicBezTo>
                    <a:pt x="124" y="10"/>
                    <a:pt x="114" y="1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4"/>
            <p:cNvSpPr/>
            <p:nvPr/>
          </p:nvSpPr>
          <p:spPr>
            <a:xfrm>
              <a:off x="2166333" y="1637939"/>
              <a:ext cx="5698" cy="31679"/>
            </a:xfrm>
            <a:custGeom>
              <a:avLst/>
              <a:gdLst/>
              <a:ahLst/>
              <a:cxnLst/>
              <a:rect l="l" t="t" r="r" b="b"/>
              <a:pathLst>
                <a:path w="84" h="467" extrusionOk="0">
                  <a:moveTo>
                    <a:pt x="21" y="0"/>
                  </a:moveTo>
                  <a:lnTo>
                    <a:pt x="21" y="0"/>
                  </a:lnTo>
                  <a:cubicBezTo>
                    <a:pt x="10" y="21"/>
                    <a:pt x="1" y="52"/>
                    <a:pt x="1" y="93"/>
                  </a:cubicBezTo>
                  <a:lnTo>
                    <a:pt x="1" y="114"/>
                  </a:lnTo>
                  <a:cubicBezTo>
                    <a:pt x="1" y="73"/>
                    <a:pt x="10" y="31"/>
                    <a:pt x="21" y="0"/>
                  </a:cubicBezTo>
                  <a:close/>
                  <a:moveTo>
                    <a:pt x="83" y="446"/>
                  </a:moveTo>
                  <a:cubicBezTo>
                    <a:pt x="73" y="457"/>
                    <a:pt x="52" y="457"/>
                    <a:pt x="31" y="467"/>
                  </a:cubicBezTo>
                  <a:cubicBezTo>
                    <a:pt x="52" y="467"/>
                    <a:pt x="73" y="457"/>
                    <a:pt x="83" y="457"/>
                  </a:cubicBezTo>
                  <a:lnTo>
                    <a:pt x="83" y="446"/>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44"/>
            <p:cNvSpPr/>
            <p:nvPr/>
          </p:nvSpPr>
          <p:spPr>
            <a:xfrm>
              <a:off x="2171963" y="1561219"/>
              <a:ext cx="133703" cy="107722"/>
            </a:xfrm>
            <a:custGeom>
              <a:avLst/>
              <a:gdLst/>
              <a:ahLst/>
              <a:cxnLst/>
              <a:rect l="l" t="t" r="r" b="b"/>
              <a:pathLst>
                <a:path w="1971" h="1588" extrusionOk="0">
                  <a:moveTo>
                    <a:pt x="1504" y="0"/>
                  </a:moveTo>
                  <a:lnTo>
                    <a:pt x="1504" y="0"/>
                  </a:lnTo>
                  <a:cubicBezTo>
                    <a:pt x="1494" y="0"/>
                    <a:pt x="1483" y="11"/>
                    <a:pt x="1483" y="11"/>
                  </a:cubicBezTo>
                  <a:cubicBezTo>
                    <a:pt x="1494" y="11"/>
                    <a:pt x="1494" y="0"/>
                    <a:pt x="1504" y="0"/>
                  </a:cubicBezTo>
                  <a:close/>
                  <a:moveTo>
                    <a:pt x="1504" y="1"/>
                  </a:moveTo>
                  <a:lnTo>
                    <a:pt x="1504" y="1"/>
                  </a:lnTo>
                  <a:cubicBezTo>
                    <a:pt x="1494" y="146"/>
                    <a:pt x="1473" y="166"/>
                    <a:pt x="1338" y="187"/>
                  </a:cubicBezTo>
                  <a:cubicBezTo>
                    <a:pt x="1473" y="177"/>
                    <a:pt x="1494" y="146"/>
                    <a:pt x="1504" y="1"/>
                  </a:cubicBezTo>
                  <a:close/>
                  <a:moveTo>
                    <a:pt x="1971" y="42"/>
                  </a:moveTo>
                  <a:cubicBezTo>
                    <a:pt x="1950" y="136"/>
                    <a:pt x="1898" y="177"/>
                    <a:pt x="1826" y="219"/>
                  </a:cubicBezTo>
                  <a:cubicBezTo>
                    <a:pt x="1898" y="177"/>
                    <a:pt x="1960" y="136"/>
                    <a:pt x="1971" y="42"/>
                  </a:cubicBezTo>
                  <a:close/>
                  <a:moveTo>
                    <a:pt x="10" y="892"/>
                  </a:moveTo>
                  <a:cubicBezTo>
                    <a:pt x="10" y="913"/>
                    <a:pt x="10" y="934"/>
                    <a:pt x="1" y="954"/>
                  </a:cubicBezTo>
                  <a:lnTo>
                    <a:pt x="1" y="954"/>
                  </a:lnTo>
                  <a:cubicBezTo>
                    <a:pt x="10" y="934"/>
                    <a:pt x="10" y="913"/>
                    <a:pt x="10" y="903"/>
                  </a:cubicBezTo>
                  <a:lnTo>
                    <a:pt x="10" y="892"/>
                  </a:lnTo>
                  <a:close/>
                  <a:moveTo>
                    <a:pt x="12" y="1414"/>
                  </a:moveTo>
                  <a:lnTo>
                    <a:pt x="12" y="1414"/>
                  </a:lnTo>
                  <a:cubicBezTo>
                    <a:pt x="41" y="1462"/>
                    <a:pt x="56" y="1496"/>
                    <a:pt x="56" y="1523"/>
                  </a:cubicBezTo>
                  <a:lnTo>
                    <a:pt x="56" y="1523"/>
                  </a:lnTo>
                  <a:cubicBezTo>
                    <a:pt x="56" y="1498"/>
                    <a:pt x="41" y="1463"/>
                    <a:pt x="12" y="1414"/>
                  </a:cubicBezTo>
                  <a:close/>
                  <a:moveTo>
                    <a:pt x="56" y="1523"/>
                  </a:moveTo>
                  <a:cubicBezTo>
                    <a:pt x="56" y="1550"/>
                    <a:pt x="38" y="1566"/>
                    <a:pt x="0" y="1577"/>
                  </a:cubicBezTo>
                  <a:lnTo>
                    <a:pt x="0" y="1588"/>
                  </a:lnTo>
                  <a:cubicBezTo>
                    <a:pt x="38" y="1571"/>
                    <a:pt x="56" y="1552"/>
                    <a:pt x="56" y="1523"/>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44"/>
            <p:cNvSpPr/>
            <p:nvPr/>
          </p:nvSpPr>
          <p:spPr>
            <a:xfrm>
              <a:off x="2135401" y="1511972"/>
              <a:ext cx="192109" cy="168231"/>
            </a:xfrm>
            <a:custGeom>
              <a:avLst/>
              <a:gdLst/>
              <a:ahLst/>
              <a:cxnLst/>
              <a:rect l="l" t="t" r="r" b="b"/>
              <a:pathLst>
                <a:path w="2832" h="2480" extrusionOk="0">
                  <a:moveTo>
                    <a:pt x="2043" y="726"/>
                  </a:moveTo>
                  <a:cubicBezTo>
                    <a:pt x="2033" y="872"/>
                    <a:pt x="2012" y="892"/>
                    <a:pt x="1877" y="913"/>
                  </a:cubicBezTo>
                  <a:cubicBezTo>
                    <a:pt x="1877" y="882"/>
                    <a:pt x="1888" y="851"/>
                    <a:pt x="1908" y="830"/>
                  </a:cubicBezTo>
                  <a:cubicBezTo>
                    <a:pt x="1929" y="779"/>
                    <a:pt x="1971" y="758"/>
                    <a:pt x="2022" y="737"/>
                  </a:cubicBezTo>
                  <a:cubicBezTo>
                    <a:pt x="2033" y="737"/>
                    <a:pt x="2033" y="726"/>
                    <a:pt x="2043" y="726"/>
                  </a:cubicBezTo>
                  <a:close/>
                  <a:moveTo>
                    <a:pt x="2697" y="737"/>
                  </a:moveTo>
                  <a:lnTo>
                    <a:pt x="2697" y="737"/>
                  </a:lnTo>
                  <a:cubicBezTo>
                    <a:pt x="2676" y="862"/>
                    <a:pt x="2644" y="924"/>
                    <a:pt x="2531" y="934"/>
                  </a:cubicBezTo>
                  <a:cubicBezTo>
                    <a:pt x="2541" y="841"/>
                    <a:pt x="2582" y="789"/>
                    <a:pt x="2697" y="737"/>
                  </a:cubicBezTo>
                  <a:close/>
                  <a:moveTo>
                    <a:pt x="2292" y="717"/>
                  </a:moveTo>
                  <a:lnTo>
                    <a:pt x="2292" y="717"/>
                  </a:lnTo>
                  <a:cubicBezTo>
                    <a:pt x="2282" y="841"/>
                    <a:pt x="2240" y="903"/>
                    <a:pt x="2116" y="945"/>
                  </a:cubicBezTo>
                  <a:cubicBezTo>
                    <a:pt x="2126" y="913"/>
                    <a:pt x="2126" y="882"/>
                    <a:pt x="2137" y="851"/>
                  </a:cubicBezTo>
                  <a:cubicBezTo>
                    <a:pt x="2167" y="789"/>
                    <a:pt x="2209" y="747"/>
                    <a:pt x="2292" y="717"/>
                  </a:cubicBezTo>
                  <a:close/>
                  <a:moveTo>
                    <a:pt x="2510" y="696"/>
                  </a:moveTo>
                  <a:cubicBezTo>
                    <a:pt x="2520" y="726"/>
                    <a:pt x="2510" y="747"/>
                    <a:pt x="2510" y="768"/>
                  </a:cubicBezTo>
                  <a:cubicBezTo>
                    <a:pt x="2499" y="862"/>
                    <a:pt x="2437" y="903"/>
                    <a:pt x="2365" y="945"/>
                  </a:cubicBezTo>
                  <a:cubicBezTo>
                    <a:pt x="2344" y="830"/>
                    <a:pt x="2396" y="789"/>
                    <a:pt x="2478" y="726"/>
                  </a:cubicBezTo>
                  <a:lnTo>
                    <a:pt x="2510" y="696"/>
                  </a:lnTo>
                  <a:close/>
                  <a:moveTo>
                    <a:pt x="519" y="1608"/>
                  </a:moveTo>
                  <a:cubicBezTo>
                    <a:pt x="519" y="1608"/>
                    <a:pt x="529" y="1618"/>
                    <a:pt x="539" y="1618"/>
                  </a:cubicBezTo>
                  <a:lnTo>
                    <a:pt x="549" y="1618"/>
                  </a:lnTo>
                  <a:lnTo>
                    <a:pt x="549" y="1629"/>
                  </a:lnTo>
                  <a:cubicBezTo>
                    <a:pt x="549" y="1639"/>
                    <a:pt x="549" y="1660"/>
                    <a:pt x="539" y="1681"/>
                  </a:cubicBezTo>
                  <a:lnTo>
                    <a:pt x="539" y="1754"/>
                  </a:lnTo>
                  <a:lnTo>
                    <a:pt x="549" y="1754"/>
                  </a:lnTo>
                  <a:cubicBezTo>
                    <a:pt x="539" y="1754"/>
                    <a:pt x="539" y="1754"/>
                    <a:pt x="539" y="1764"/>
                  </a:cubicBezTo>
                  <a:cubicBezTo>
                    <a:pt x="549" y="1764"/>
                    <a:pt x="560" y="1774"/>
                    <a:pt x="560" y="1774"/>
                  </a:cubicBezTo>
                  <a:cubicBezTo>
                    <a:pt x="591" y="1795"/>
                    <a:pt x="602" y="1826"/>
                    <a:pt x="581" y="1857"/>
                  </a:cubicBezTo>
                  <a:cubicBezTo>
                    <a:pt x="560" y="1878"/>
                    <a:pt x="549" y="1888"/>
                    <a:pt x="539" y="1909"/>
                  </a:cubicBezTo>
                  <a:lnTo>
                    <a:pt x="529" y="1920"/>
                  </a:lnTo>
                  <a:cubicBezTo>
                    <a:pt x="508" y="1940"/>
                    <a:pt x="487" y="1961"/>
                    <a:pt x="466" y="1992"/>
                  </a:cubicBezTo>
                  <a:cubicBezTo>
                    <a:pt x="477" y="1992"/>
                    <a:pt x="498" y="1992"/>
                    <a:pt x="508" y="1982"/>
                  </a:cubicBezTo>
                  <a:lnTo>
                    <a:pt x="539" y="1982"/>
                  </a:lnTo>
                  <a:cubicBezTo>
                    <a:pt x="581" y="1982"/>
                    <a:pt x="570" y="2003"/>
                    <a:pt x="560" y="2075"/>
                  </a:cubicBezTo>
                  <a:cubicBezTo>
                    <a:pt x="560" y="2085"/>
                    <a:pt x="560" y="2106"/>
                    <a:pt x="549" y="2116"/>
                  </a:cubicBezTo>
                  <a:lnTo>
                    <a:pt x="549" y="2137"/>
                  </a:lnTo>
                  <a:lnTo>
                    <a:pt x="539" y="2137"/>
                  </a:lnTo>
                  <a:cubicBezTo>
                    <a:pt x="508" y="2148"/>
                    <a:pt x="466" y="2148"/>
                    <a:pt x="425" y="2158"/>
                  </a:cubicBezTo>
                  <a:cubicBezTo>
                    <a:pt x="425" y="2148"/>
                    <a:pt x="425" y="2137"/>
                    <a:pt x="436" y="2127"/>
                  </a:cubicBezTo>
                  <a:cubicBezTo>
                    <a:pt x="446" y="2085"/>
                    <a:pt x="446" y="2054"/>
                    <a:pt x="457" y="2023"/>
                  </a:cubicBezTo>
                  <a:cubicBezTo>
                    <a:pt x="457" y="2012"/>
                    <a:pt x="466" y="2003"/>
                    <a:pt x="466" y="1992"/>
                  </a:cubicBezTo>
                  <a:cubicBezTo>
                    <a:pt x="466" y="1982"/>
                    <a:pt x="466" y="1982"/>
                    <a:pt x="457" y="1971"/>
                  </a:cubicBezTo>
                  <a:lnTo>
                    <a:pt x="457" y="1950"/>
                  </a:lnTo>
                  <a:cubicBezTo>
                    <a:pt x="457" y="1909"/>
                    <a:pt x="466" y="1878"/>
                    <a:pt x="477" y="1857"/>
                  </a:cubicBezTo>
                  <a:cubicBezTo>
                    <a:pt x="498" y="1816"/>
                    <a:pt x="519" y="1795"/>
                    <a:pt x="539" y="1764"/>
                  </a:cubicBezTo>
                  <a:lnTo>
                    <a:pt x="539" y="1754"/>
                  </a:lnTo>
                  <a:lnTo>
                    <a:pt x="425" y="1754"/>
                  </a:lnTo>
                  <a:lnTo>
                    <a:pt x="415" y="1764"/>
                  </a:lnTo>
                  <a:cubicBezTo>
                    <a:pt x="457" y="1691"/>
                    <a:pt x="487" y="1650"/>
                    <a:pt x="519" y="1608"/>
                  </a:cubicBezTo>
                  <a:close/>
                  <a:moveTo>
                    <a:pt x="549" y="2137"/>
                  </a:moveTo>
                  <a:cubicBezTo>
                    <a:pt x="612" y="2241"/>
                    <a:pt x="612" y="2282"/>
                    <a:pt x="539" y="2314"/>
                  </a:cubicBezTo>
                  <a:cubicBezTo>
                    <a:pt x="529" y="2314"/>
                    <a:pt x="508" y="2324"/>
                    <a:pt x="487" y="2324"/>
                  </a:cubicBezTo>
                  <a:lnTo>
                    <a:pt x="487" y="2314"/>
                  </a:lnTo>
                  <a:cubicBezTo>
                    <a:pt x="457" y="2241"/>
                    <a:pt x="539" y="2199"/>
                    <a:pt x="549" y="2137"/>
                  </a:cubicBezTo>
                  <a:close/>
                  <a:moveTo>
                    <a:pt x="1971" y="0"/>
                  </a:moveTo>
                  <a:cubicBezTo>
                    <a:pt x="1898" y="73"/>
                    <a:pt x="1826" y="146"/>
                    <a:pt x="1753" y="198"/>
                  </a:cubicBezTo>
                  <a:cubicBezTo>
                    <a:pt x="1535" y="353"/>
                    <a:pt x="1307" y="498"/>
                    <a:pt x="1058" y="623"/>
                  </a:cubicBezTo>
                  <a:cubicBezTo>
                    <a:pt x="726" y="809"/>
                    <a:pt x="363" y="945"/>
                    <a:pt x="0" y="1048"/>
                  </a:cubicBezTo>
                  <a:lnTo>
                    <a:pt x="374" y="1048"/>
                  </a:lnTo>
                  <a:lnTo>
                    <a:pt x="374" y="2480"/>
                  </a:lnTo>
                  <a:lnTo>
                    <a:pt x="1400" y="2480"/>
                  </a:lnTo>
                  <a:lnTo>
                    <a:pt x="1400" y="1048"/>
                  </a:lnTo>
                  <a:lnTo>
                    <a:pt x="2831" y="1048"/>
                  </a:lnTo>
                  <a:lnTo>
                    <a:pt x="2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4"/>
            <p:cNvSpPr/>
            <p:nvPr/>
          </p:nvSpPr>
          <p:spPr>
            <a:xfrm>
              <a:off x="2155751" y="1687187"/>
              <a:ext cx="16280" cy="746"/>
            </a:xfrm>
            <a:custGeom>
              <a:avLst/>
              <a:gdLst/>
              <a:ahLst/>
              <a:cxnLst/>
              <a:rect l="l" t="t" r="r" b="b"/>
              <a:pathLst>
                <a:path w="240" h="11" extrusionOk="0">
                  <a:moveTo>
                    <a:pt x="42" y="0"/>
                  </a:moveTo>
                  <a:cubicBezTo>
                    <a:pt x="115" y="10"/>
                    <a:pt x="177" y="10"/>
                    <a:pt x="239" y="10"/>
                  </a:cubicBezTo>
                  <a:lnTo>
                    <a:pt x="239" y="10"/>
                  </a:lnTo>
                  <a:cubicBezTo>
                    <a:pt x="177" y="10"/>
                    <a:pt x="115" y="10"/>
                    <a:pt x="42" y="0"/>
                  </a:cubicBezTo>
                  <a:close/>
                  <a:moveTo>
                    <a:pt x="1" y="0"/>
                  </a:moveTo>
                  <a:lnTo>
                    <a:pt x="42"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4"/>
            <p:cNvSpPr/>
            <p:nvPr/>
          </p:nvSpPr>
          <p:spPr>
            <a:xfrm>
              <a:off x="2101620" y="1504239"/>
              <a:ext cx="232878" cy="183697"/>
            </a:xfrm>
            <a:custGeom>
              <a:avLst/>
              <a:gdLst/>
              <a:ahLst/>
              <a:cxnLst/>
              <a:rect l="l" t="t" r="r" b="b"/>
              <a:pathLst>
                <a:path w="3433" h="2708" extrusionOk="0">
                  <a:moveTo>
                    <a:pt x="2582" y="1"/>
                  </a:moveTo>
                  <a:cubicBezTo>
                    <a:pt x="2552" y="42"/>
                    <a:pt x="2510" y="73"/>
                    <a:pt x="2469" y="114"/>
                  </a:cubicBezTo>
                  <a:lnTo>
                    <a:pt x="3329" y="114"/>
                  </a:lnTo>
                  <a:lnTo>
                    <a:pt x="3329" y="1162"/>
                  </a:lnTo>
                  <a:lnTo>
                    <a:pt x="1898" y="1162"/>
                  </a:lnTo>
                  <a:lnTo>
                    <a:pt x="1898" y="2594"/>
                  </a:lnTo>
                  <a:lnTo>
                    <a:pt x="872" y="2594"/>
                  </a:lnTo>
                  <a:lnTo>
                    <a:pt x="872" y="1162"/>
                  </a:lnTo>
                  <a:lnTo>
                    <a:pt x="498" y="1162"/>
                  </a:lnTo>
                  <a:cubicBezTo>
                    <a:pt x="332" y="1204"/>
                    <a:pt x="166" y="1245"/>
                    <a:pt x="0" y="1276"/>
                  </a:cubicBezTo>
                  <a:lnTo>
                    <a:pt x="736" y="1276"/>
                  </a:lnTo>
                  <a:cubicBezTo>
                    <a:pt x="757" y="1753"/>
                    <a:pt x="736" y="2220"/>
                    <a:pt x="757" y="2697"/>
                  </a:cubicBezTo>
                  <a:lnTo>
                    <a:pt x="840" y="2697"/>
                  </a:lnTo>
                  <a:cubicBezTo>
                    <a:pt x="913" y="2707"/>
                    <a:pt x="975" y="2707"/>
                    <a:pt x="1037" y="2707"/>
                  </a:cubicBezTo>
                  <a:lnTo>
                    <a:pt x="1307" y="2707"/>
                  </a:lnTo>
                  <a:cubicBezTo>
                    <a:pt x="1535" y="2707"/>
                    <a:pt x="1763" y="2707"/>
                    <a:pt x="1992" y="2697"/>
                  </a:cubicBezTo>
                  <a:lnTo>
                    <a:pt x="2022" y="2697"/>
                  </a:lnTo>
                  <a:lnTo>
                    <a:pt x="2022" y="1266"/>
                  </a:lnTo>
                  <a:cubicBezTo>
                    <a:pt x="2261" y="1261"/>
                    <a:pt x="2494" y="1261"/>
                    <a:pt x="2724" y="1261"/>
                  </a:cubicBezTo>
                  <a:cubicBezTo>
                    <a:pt x="2953" y="1261"/>
                    <a:pt x="3179" y="1261"/>
                    <a:pt x="3402" y="1255"/>
                  </a:cubicBezTo>
                  <a:cubicBezTo>
                    <a:pt x="3423" y="1162"/>
                    <a:pt x="3433" y="913"/>
                    <a:pt x="3433" y="654"/>
                  </a:cubicBezTo>
                  <a:cubicBezTo>
                    <a:pt x="3433" y="488"/>
                    <a:pt x="3433" y="312"/>
                    <a:pt x="3423" y="187"/>
                  </a:cubicBezTo>
                  <a:cubicBezTo>
                    <a:pt x="3423" y="105"/>
                    <a:pt x="3412" y="32"/>
                    <a:pt x="34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44"/>
            <p:cNvSpPr/>
            <p:nvPr/>
          </p:nvSpPr>
          <p:spPr>
            <a:xfrm>
              <a:off x="2262657" y="1561219"/>
              <a:ext cx="11328" cy="12753"/>
            </a:xfrm>
            <a:custGeom>
              <a:avLst/>
              <a:gdLst/>
              <a:ahLst/>
              <a:cxnLst/>
              <a:rect l="l" t="t" r="r" b="b"/>
              <a:pathLst>
                <a:path w="167" h="188" extrusionOk="0">
                  <a:moveTo>
                    <a:pt x="167" y="0"/>
                  </a:moveTo>
                  <a:cubicBezTo>
                    <a:pt x="157" y="0"/>
                    <a:pt x="146" y="11"/>
                    <a:pt x="146" y="11"/>
                  </a:cubicBezTo>
                  <a:cubicBezTo>
                    <a:pt x="95" y="32"/>
                    <a:pt x="53" y="53"/>
                    <a:pt x="32" y="104"/>
                  </a:cubicBezTo>
                  <a:cubicBezTo>
                    <a:pt x="12" y="125"/>
                    <a:pt x="1" y="156"/>
                    <a:pt x="1" y="187"/>
                  </a:cubicBezTo>
                  <a:cubicBezTo>
                    <a:pt x="136" y="177"/>
                    <a:pt x="157" y="146"/>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44"/>
            <p:cNvSpPr/>
            <p:nvPr/>
          </p:nvSpPr>
          <p:spPr>
            <a:xfrm>
              <a:off x="2278870" y="1560541"/>
              <a:ext cx="12007" cy="15534"/>
            </a:xfrm>
            <a:custGeom>
              <a:avLst/>
              <a:gdLst/>
              <a:ahLst/>
              <a:cxnLst/>
              <a:rect l="l" t="t" r="r" b="b"/>
              <a:pathLst>
                <a:path w="177" h="229" extrusionOk="0">
                  <a:moveTo>
                    <a:pt x="177" y="1"/>
                  </a:moveTo>
                  <a:cubicBezTo>
                    <a:pt x="94" y="31"/>
                    <a:pt x="52" y="73"/>
                    <a:pt x="22" y="135"/>
                  </a:cubicBezTo>
                  <a:cubicBezTo>
                    <a:pt x="11" y="166"/>
                    <a:pt x="11" y="197"/>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44"/>
            <p:cNvSpPr/>
            <p:nvPr/>
          </p:nvSpPr>
          <p:spPr>
            <a:xfrm>
              <a:off x="2294404" y="1559116"/>
              <a:ext cx="11939" cy="16959"/>
            </a:xfrm>
            <a:custGeom>
              <a:avLst/>
              <a:gdLst/>
              <a:ahLst/>
              <a:cxnLst/>
              <a:rect l="l" t="t" r="r" b="b"/>
              <a:pathLst>
                <a:path w="176" h="250" extrusionOk="0">
                  <a:moveTo>
                    <a:pt x="166" y="1"/>
                  </a:moveTo>
                  <a:lnTo>
                    <a:pt x="134" y="31"/>
                  </a:lnTo>
                  <a:cubicBezTo>
                    <a:pt x="52" y="94"/>
                    <a:pt x="0" y="135"/>
                    <a:pt x="21" y="250"/>
                  </a:cubicBezTo>
                  <a:cubicBezTo>
                    <a:pt x="93" y="208"/>
                    <a:pt x="145" y="167"/>
                    <a:pt x="166" y="73"/>
                  </a:cubicBezTo>
                  <a:cubicBezTo>
                    <a:pt x="166" y="52"/>
                    <a:pt x="176" y="3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4"/>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4"/>
            <p:cNvSpPr/>
            <p:nvPr/>
          </p:nvSpPr>
          <p:spPr>
            <a:xfrm>
              <a:off x="2164163" y="1646351"/>
              <a:ext cx="10650" cy="12007"/>
            </a:xfrm>
            <a:custGeom>
              <a:avLst/>
              <a:gdLst/>
              <a:ahLst/>
              <a:cxnLst/>
              <a:rect l="l" t="t" r="r" b="b"/>
              <a:pathLst>
                <a:path w="157" h="177" extrusionOk="0">
                  <a:moveTo>
                    <a:pt x="84" y="1"/>
                  </a:moveTo>
                  <a:cubicBezTo>
                    <a:pt x="74" y="11"/>
                    <a:pt x="53" y="11"/>
                    <a:pt x="42" y="11"/>
                  </a:cubicBezTo>
                  <a:cubicBezTo>
                    <a:pt x="42" y="22"/>
                    <a:pt x="33" y="31"/>
                    <a:pt x="33" y="42"/>
                  </a:cubicBezTo>
                  <a:cubicBezTo>
                    <a:pt x="22" y="73"/>
                    <a:pt x="22" y="104"/>
                    <a:pt x="12" y="146"/>
                  </a:cubicBezTo>
                  <a:cubicBezTo>
                    <a:pt x="1" y="156"/>
                    <a:pt x="1" y="167"/>
                    <a:pt x="1" y="177"/>
                  </a:cubicBezTo>
                  <a:cubicBezTo>
                    <a:pt x="42" y="167"/>
                    <a:pt x="84" y="167"/>
                    <a:pt x="115" y="156"/>
                  </a:cubicBezTo>
                  <a:lnTo>
                    <a:pt x="125" y="156"/>
                  </a:lnTo>
                  <a:lnTo>
                    <a:pt x="125" y="135"/>
                  </a:lnTo>
                  <a:cubicBezTo>
                    <a:pt x="136" y="125"/>
                    <a:pt x="136" y="104"/>
                    <a:pt x="136" y="94"/>
                  </a:cubicBezTo>
                  <a:cubicBezTo>
                    <a:pt x="146" y="22"/>
                    <a:pt x="157" y="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44"/>
            <p:cNvSpPr/>
            <p:nvPr/>
          </p:nvSpPr>
          <p:spPr>
            <a:xfrm>
              <a:off x="2166333" y="1630885"/>
              <a:ext cx="9904" cy="16213"/>
            </a:xfrm>
            <a:custGeom>
              <a:avLst/>
              <a:gdLst/>
              <a:ahLst/>
              <a:cxnLst/>
              <a:rect l="l" t="t" r="r" b="b"/>
              <a:pathLst>
                <a:path w="146" h="239" extrusionOk="0">
                  <a:moveTo>
                    <a:pt x="83" y="1"/>
                  </a:moveTo>
                  <a:lnTo>
                    <a:pt x="83" y="11"/>
                  </a:lnTo>
                  <a:cubicBezTo>
                    <a:pt x="83" y="1"/>
                    <a:pt x="83" y="1"/>
                    <a:pt x="93" y="1"/>
                  </a:cubicBezTo>
                  <a:close/>
                  <a:moveTo>
                    <a:pt x="83" y="11"/>
                  </a:moveTo>
                  <a:cubicBezTo>
                    <a:pt x="63" y="42"/>
                    <a:pt x="42" y="63"/>
                    <a:pt x="21" y="104"/>
                  </a:cubicBezTo>
                  <a:cubicBezTo>
                    <a:pt x="10" y="135"/>
                    <a:pt x="1" y="177"/>
                    <a:pt x="1" y="218"/>
                  </a:cubicBezTo>
                  <a:cubicBezTo>
                    <a:pt x="10" y="229"/>
                    <a:pt x="10" y="229"/>
                    <a:pt x="10" y="239"/>
                  </a:cubicBezTo>
                  <a:cubicBezTo>
                    <a:pt x="31" y="208"/>
                    <a:pt x="52" y="187"/>
                    <a:pt x="73" y="167"/>
                  </a:cubicBezTo>
                  <a:lnTo>
                    <a:pt x="83" y="156"/>
                  </a:lnTo>
                  <a:cubicBezTo>
                    <a:pt x="93" y="135"/>
                    <a:pt x="104" y="125"/>
                    <a:pt x="125" y="104"/>
                  </a:cubicBezTo>
                  <a:cubicBezTo>
                    <a:pt x="146" y="73"/>
                    <a:pt x="135" y="42"/>
                    <a:pt x="104" y="21"/>
                  </a:cubicBezTo>
                  <a:cubicBezTo>
                    <a:pt x="104" y="21"/>
                    <a:pt x="93" y="11"/>
                    <a:pt x="83" y="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44"/>
            <p:cNvSpPr/>
            <p:nvPr/>
          </p:nvSpPr>
          <p:spPr>
            <a:xfrm>
              <a:off x="2166333" y="1656865"/>
              <a:ext cx="10582" cy="12753"/>
            </a:xfrm>
            <a:custGeom>
              <a:avLst/>
              <a:gdLst/>
              <a:ahLst/>
              <a:cxnLst/>
              <a:rect l="l" t="t" r="r" b="b"/>
              <a:pathLst>
                <a:path w="156" h="188" extrusionOk="0">
                  <a:moveTo>
                    <a:pt x="93" y="1"/>
                  </a:moveTo>
                  <a:lnTo>
                    <a:pt x="93" y="1"/>
                  </a:lnTo>
                  <a:cubicBezTo>
                    <a:pt x="83" y="63"/>
                    <a:pt x="1" y="105"/>
                    <a:pt x="31" y="178"/>
                  </a:cubicBezTo>
                  <a:lnTo>
                    <a:pt x="31" y="188"/>
                  </a:lnTo>
                  <a:cubicBezTo>
                    <a:pt x="52" y="178"/>
                    <a:pt x="73" y="178"/>
                    <a:pt x="83" y="167"/>
                  </a:cubicBezTo>
                  <a:cubicBezTo>
                    <a:pt x="156" y="146"/>
                    <a:pt x="156" y="105"/>
                    <a:pt x="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4"/>
            <p:cNvSpPr/>
            <p:nvPr/>
          </p:nvSpPr>
          <p:spPr>
            <a:xfrm>
              <a:off x="2163552" y="1621049"/>
              <a:ext cx="9158" cy="10582"/>
            </a:xfrm>
            <a:custGeom>
              <a:avLst/>
              <a:gdLst/>
              <a:ahLst/>
              <a:cxnLst/>
              <a:rect l="l" t="t" r="r" b="b"/>
              <a:pathLst>
                <a:path w="135" h="156" extrusionOk="0">
                  <a:moveTo>
                    <a:pt x="104" y="0"/>
                  </a:moveTo>
                  <a:cubicBezTo>
                    <a:pt x="72" y="42"/>
                    <a:pt x="42" y="83"/>
                    <a:pt x="0" y="156"/>
                  </a:cubicBezTo>
                  <a:lnTo>
                    <a:pt x="10" y="146"/>
                  </a:lnTo>
                  <a:lnTo>
                    <a:pt x="124" y="146"/>
                  </a:lnTo>
                  <a:lnTo>
                    <a:pt x="124" y="73"/>
                  </a:lnTo>
                  <a:cubicBezTo>
                    <a:pt x="134" y="52"/>
                    <a:pt x="134" y="31"/>
                    <a:pt x="134" y="10"/>
                  </a:cubicBezTo>
                  <a:lnTo>
                    <a:pt x="124" y="10"/>
                  </a:lnTo>
                  <a:cubicBezTo>
                    <a:pt x="114" y="1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4"/>
            <p:cNvSpPr/>
            <p:nvPr/>
          </p:nvSpPr>
          <p:spPr>
            <a:xfrm>
              <a:off x="2161381" y="1430367"/>
              <a:ext cx="45856" cy="118983"/>
            </a:xfrm>
            <a:custGeom>
              <a:avLst/>
              <a:gdLst/>
              <a:ahLst/>
              <a:cxnLst/>
              <a:rect l="l" t="t" r="r" b="b"/>
              <a:pathLst>
                <a:path w="676" h="1754" extrusionOk="0">
                  <a:moveTo>
                    <a:pt x="270" y="0"/>
                  </a:moveTo>
                  <a:cubicBezTo>
                    <a:pt x="198" y="0"/>
                    <a:pt x="115" y="63"/>
                    <a:pt x="125" y="156"/>
                  </a:cubicBezTo>
                  <a:cubicBezTo>
                    <a:pt x="177" y="664"/>
                    <a:pt x="208" y="1183"/>
                    <a:pt x="21" y="1671"/>
                  </a:cubicBezTo>
                  <a:cubicBezTo>
                    <a:pt x="1" y="1712"/>
                    <a:pt x="42" y="1754"/>
                    <a:pt x="83" y="1754"/>
                  </a:cubicBezTo>
                  <a:cubicBezTo>
                    <a:pt x="104" y="1754"/>
                    <a:pt x="125" y="1743"/>
                    <a:pt x="136" y="1733"/>
                  </a:cubicBezTo>
                  <a:cubicBezTo>
                    <a:pt x="519" y="1339"/>
                    <a:pt x="498" y="799"/>
                    <a:pt x="447" y="281"/>
                  </a:cubicBezTo>
                  <a:cubicBezTo>
                    <a:pt x="509" y="270"/>
                    <a:pt x="571" y="249"/>
                    <a:pt x="634" y="208"/>
                  </a:cubicBezTo>
                  <a:cubicBezTo>
                    <a:pt x="664" y="187"/>
                    <a:pt x="675" y="146"/>
                    <a:pt x="644" y="115"/>
                  </a:cubicBezTo>
                  <a:cubicBezTo>
                    <a:pt x="551" y="21"/>
                    <a:pt x="468"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44"/>
            <p:cNvSpPr/>
            <p:nvPr/>
          </p:nvSpPr>
          <p:spPr>
            <a:xfrm>
              <a:off x="2062886" y="1521808"/>
              <a:ext cx="78214" cy="36631"/>
            </a:xfrm>
            <a:custGeom>
              <a:avLst/>
              <a:gdLst/>
              <a:ahLst/>
              <a:cxnLst/>
              <a:rect l="l" t="t" r="r" b="b"/>
              <a:pathLst>
                <a:path w="1153" h="540" extrusionOk="0">
                  <a:moveTo>
                    <a:pt x="634" y="1"/>
                  </a:moveTo>
                  <a:cubicBezTo>
                    <a:pt x="488" y="1"/>
                    <a:pt x="322" y="42"/>
                    <a:pt x="198" y="125"/>
                  </a:cubicBezTo>
                  <a:cubicBezTo>
                    <a:pt x="1" y="281"/>
                    <a:pt x="104" y="540"/>
                    <a:pt x="332" y="540"/>
                  </a:cubicBezTo>
                  <a:lnTo>
                    <a:pt x="374" y="540"/>
                  </a:lnTo>
                  <a:cubicBezTo>
                    <a:pt x="613" y="509"/>
                    <a:pt x="820" y="364"/>
                    <a:pt x="1048" y="323"/>
                  </a:cubicBezTo>
                  <a:cubicBezTo>
                    <a:pt x="1131" y="302"/>
                    <a:pt x="1152" y="177"/>
                    <a:pt x="1069" y="136"/>
                  </a:cubicBezTo>
                  <a:cubicBezTo>
                    <a:pt x="945" y="74"/>
                    <a:pt x="810" y="1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3" name="Google Shape;7473;p44"/>
          <p:cNvGrpSpPr/>
          <p:nvPr/>
        </p:nvGrpSpPr>
        <p:grpSpPr>
          <a:xfrm>
            <a:off x="785890" y="2159770"/>
            <a:ext cx="301119" cy="292504"/>
            <a:chOff x="2054475" y="1408050"/>
            <a:chExt cx="301119" cy="292504"/>
          </a:xfrm>
        </p:grpSpPr>
        <p:sp>
          <p:nvSpPr>
            <p:cNvPr id="7474" name="Google Shape;7474;p44"/>
            <p:cNvSpPr/>
            <p:nvPr/>
          </p:nvSpPr>
          <p:spPr>
            <a:xfrm>
              <a:off x="2074147" y="1421278"/>
              <a:ext cx="281447" cy="279277"/>
            </a:xfrm>
            <a:custGeom>
              <a:avLst/>
              <a:gdLst/>
              <a:ahLst/>
              <a:cxnLst/>
              <a:rect l="l" t="t" r="r" b="b"/>
              <a:pathLst>
                <a:path w="4149" h="4117" extrusionOk="0">
                  <a:moveTo>
                    <a:pt x="2220" y="187"/>
                  </a:moveTo>
                  <a:cubicBezTo>
                    <a:pt x="2158" y="311"/>
                    <a:pt x="2158" y="311"/>
                    <a:pt x="2220" y="404"/>
                  </a:cubicBezTo>
                  <a:lnTo>
                    <a:pt x="2220" y="187"/>
                  </a:lnTo>
                  <a:close/>
                  <a:moveTo>
                    <a:pt x="2417" y="0"/>
                  </a:moveTo>
                  <a:lnTo>
                    <a:pt x="2417" y="1224"/>
                  </a:lnTo>
                  <a:lnTo>
                    <a:pt x="2708" y="1224"/>
                  </a:lnTo>
                  <a:lnTo>
                    <a:pt x="2708" y="21"/>
                  </a:lnTo>
                  <a:cubicBezTo>
                    <a:pt x="2656" y="10"/>
                    <a:pt x="2542" y="0"/>
                    <a:pt x="2417" y="0"/>
                  </a:cubicBezTo>
                  <a:close/>
                  <a:moveTo>
                    <a:pt x="2178" y="602"/>
                  </a:moveTo>
                  <a:lnTo>
                    <a:pt x="2178" y="602"/>
                  </a:lnTo>
                  <a:cubicBezTo>
                    <a:pt x="2137" y="777"/>
                    <a:pt x="2137" y="1172"/>
                    <a:pt x="2189" y="1286"/>
                  </a:cubicBezTo>
                  <a:cubicBezTo>
                    <a:pt x="2251" y="1151"/>
                    <a:pt x="2241" y="715"/>
                    <a:pt x="2178" y="602"/>
                  </a:cubicBezTo>
                  <a:close/>
                  <a:moveTo>
                    <a:pt x="166" y="2209"/>
                  </a:moveTo>
                  <a:cubicBezTo>
                    <a:pt x="104" y="2209"/>
                    <a:pt x="53" y="2229"/>
                    <a:pt x="0" y="2261"/>
                  </a:cubicBezTo>
                  <a:lnTo>
                    <a:pt x="0" y="2282"/>
                  </a:lnTo>
                  <a:cubicBezTo>
                    <a:pt x="63" y="2302"/>
                    <a:pt x="125" y="2312"/>
                    <a:pt x="177" y="2312"/>
                  </a:cubicBezTo>
                  <a:cubicBezTo>
                    <a:pt x="239" y="2312"/>
                    <a:pt x="302" y="2292"/>
                    <a:pt x="353" y="2250"/>
                  </a:cubicBezTo>
                  <a:cubicBezTo>
                    <a:pt x="281" y="2219"/>
                    <a:pt x="219" y="2209"/>
                    <a:pt x="166" y="2209"/>
                  </a:cubicBezTo>
                  <a:close/>
                  <a:moveTo>
                    <a:pt x="0" y="2499"/>
                  </a:moveTo>
                  <a:lnTo>
                    <a:pt x="0" y="2676"/>
                  </a:lnTo>
                  <a:lnTo>
                    <a:pt x="1152" y="2676"/>
                  </a:lnTo>
                  <a:cubicBezTo>
                    <a:pt x="1152" y="2624"/>
                    <a:pt x="1152" y="2561"/>
                    <a:pt x="1141" y="2499"/>
                  </a:cubicBezTo>
                  <a:close/>
                  <a:moveTo>
                    <a:pt x="3828" y="1410"/>
                  </a:moveTo>
                  <a:cubicBezTo>
                    <a:pt x="3838" y="1535"/>
                    <a:pt x="3838" y="1711"/>
                    <a:pt x="3838" y="1877"/>
                  </a:cubicBezTo>
                  <a:cubicBezTo>
                    <a:pt x="3838" y="2136"/>
                    <a:pt x="3828" y="2385"/>
                    <a:pt x="3807" y="2478"/>
                  </a:cubicBezTo>
                  <a:cubicBezTo>
                    <a:pt x="3584" y="2484"/>
                    <a:pt x="3358" y="2484"/>
                    <a:pt x="3129" y="2484"/>
                  </a:cubicBezTo>
                  <a:cubicBezTo>
                    <a:pt x="2899" y="2484"/>
                    <a:pt x="2666" y="2484"/>
                    <a:pt x="2427" y="2489"/>
                  </a:cubicBezTo>
                  <a:lnTo>
                    <a:pt x="2427" y="3920"/>
                  </a:lnTo>
                  <a:lnTo>
                    <a:pt x="2397" y="3920"/>
                  </a:lnTo>
                  <a:cubicBezTo>
                    <a:pt x="2168" y="3930"/>
                    <a:pt x="1940" y="3930"/>
                    <a:pt x="1712" y="3930"/>
                  </a:cubicBezTo>
                  <a:lnTo>
                    <a:pt x="1442" y="3930"/>
                  </a:lnTo>
                  <a:cubicBezTo>
                    <a:pt x="1452" y="3992"/>
                    <a:pt x="1452" y="4045"/>
                    <a:pt x="1452" y="4107"/>
                  </a:cubicBezTo>
                  <a:cubicBezTo>
                    <a:pt x="1639" y="4117"/>
                    <a:pt x="1816" y="4117"/>
                    <a:pt x="2003" y="4117"/>
                  </a:cubicBezTo>
                  <a:cubicBezTo>
                    <a:pt x="2241" y="4117"/>
                    <a:pt x="2480" y="4107"/>
                    <a:pt x="2718" y="4107"/>
                  </a:cubicBezTo>
                  <a:lnTo>
                    <a:pt x="2718" y="2676"/>
                  </a:lnTo>
                  <a:cubicBezTo>
                    <a:pt x="2956" y="2670"/>
                    <a:pt x="3190" y="2670"/>
                    <a:pt x="3419" y="2670"/>
                  </a:cubicBezTo>
                  <a:cubicBezTo>
                    <a:pt x="3649" y="2670"/>
                    <a:pt x="3874" y="2670"/>
                    <a:pt x="4098" y="2665"/>
                  </a:cubicBezTo>
                  <a:cubicBezTo>
                    <a:pt x="4149" y="2468"/>
                    <a:pt x="4139" y="1566"/>
                    <a:pt x="4098" y="14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4"/>
            <p:cNvSpPr/>
            <p:nvPr/>
          </p:nvSpPr>
          <p:spPr>
            <a:xfrm>
              <a:off x="2060784" y="1415647"/>
              <a:ext cx="266727" cy="264556"/>
            </a:xfrm>
            <a:custGeom>
              <a:avLst/>
              <a:gdLst/>
              <a:ahLst/>
              <a:cxnLst/>
              <a:rect l="l" t="t" r="r" b="b"/>
              <a:pathLst>
                <a:path w="3932" h="3900" extrusionOk="0">
                  <a:moveTo>
                    <a:pt x="2417" y="270"/>
                  </a:moveTo>
                  <a:lnTo>
                    <a:pt x="2417" y="487"/>
                  </a:lnTo>
                  <a:cubicBezTo>
                    <a:pt x="2355" y="394"/>
                    <a:pt x="2355" y="394"/>
                    <a:pt x="2417" y="270"/>
                  </a:cubicBezTo>
                  <a:close/>
                  <a:moveTo>
                    <a:pt x="2375" y="685"/>
                  </a:moveTo>
                  <a:cubicBezTo>
                    <a:pt x="2438" y="798"/>
                    <a:pt x="2448" y="1234"/>
                    <a:pt x="2386" y="1369"/>
                  </a:cubicBezTo>
                  <a:cubicBezTo>
                    <a:pt x="2334" y="1255"/>
                    <a:pt x="2334" y="860"/>
                    <a:pt x="2375" y="685"/>
                  </a:cubicBezTo>
                  <a:close/>
                  <a:moveTo>
                    <a:pt x="3143" y="2146"/>
                  </a:moveTo>
                  <a:lnTo>
                    <a:pt x="3143" y="2146"/>
                  </a:lnTo>
                  <a:cubicBezTo>
                    <a:pt x="3133" y="2292"/>
                    <a:pt x="3112" y="2312"/>
                    <a:pt x="2977" y="2333"/>
                  </a:cubicBezTo>
                  <a:cubicBezTo>
                    <a:pt x="2998" y="2240"/>
                    <a:pt x="3039" y="2178"/>
                    <a:pt x="3143" y="2146"/>
                  </a:cubicBezTo>
                  <a:close/>
                  <a:moveTo>
                    <a:pt x="3797" y="2157"/>
                  </a:moveTo>
                  <a:lnTo>
                    <a:pt x="3797" y="2157"/>
                  </a:lnTo>
                  <a:cubicBezTo>
                    <a:pt x="3776" y="2282"/>
                    <a:pt x="3744" y="2344"/>
                    <a:pt x="3631" y="2354"/>
                  </a:cubicBezTo>
                  <a:cubicBezTo>
                    <a:pt x="3641" y="2261"/>
                    <a:pt x="3682" y="2209"/>
                    <a:pt x="3797" y="2157"/>
                  </a:cubicBezTo>
                  <a:close/>
                  <a:moveTo>
                    <a:pt x="3392" y="2137"/>
                  </a:moveTo>
                  <a:lnTo>
                    <a:pt x="3392" y="2137"/>
                  </a:lnTo>
                  <a:cubicBezTo>
                    <a:pt x="3382" y="2261"/>
                    <a:pt x="3340" y="2323"/>
                    <a:pt x="3216" y="2365"/>
                  </a:cubicBezTo>
                  <a:cubicBezTo>
                    <a:pt x="3237" y="2240"/>
                    <a:pt x="3278" y="2178"/>
                    <a:pt x="3392" y="2137"/>
                  </a:cubicBezTo>
                  <a:close/>
                  <a:moveTo>
                    <a:pt x="3610" y="2116"/>
                  </a:moveTo>
                  <a:cubicBezTo>
                    <a:pt x="3620" y="2261"/>
                    <a:pt x="3558" y="2312"/>
                    <a:pt x="3465" y="2365"/>
                  </a:cubicBezTo>
                  <a:cubicBezTo>
                    <a:pt x="3444" y="2240"/>
                    <a:pt x="3516" y="2199"/>
                    <a:pt x="3610" y="2116"/>
                  </a:cubicBezTo>
                  <a:close/>
                  <a:moveTo>
                    <a:pt x="362" y="2289"/>
                  </a:moveTo>
                  <a:cubicBezTo>
                    <a:pt x="420" y="2289"/>
                    <a:pt x="483" y="2304"/>
                    <a:pt x="550" y="2333"/>
                  </a:cubicBezTo>
                  <a:cubicBezTo>
                    <a:pt x="504" y="2374"/>
                    <a:pt x="445" y="2395"/>
                    <a:pt x="375" y="2395"/>
                  </a:cubicBezTo>
                  <a:cubicBezTo>
                    <a:pt x="319" y="2395"/>
                    <a:pt x="256" y="2381"/>
                    <a:pt x="188" y="2354"/>
                  </a:cubicBezTo>
                  <a:cubicBezTo>
                    <a:pt x="237" y="2309"/>
                    <a:pt x="296" y="2289"/>
                    <a:pt x="362" y="2289"/>
                  </a:cubicBezTo>
                  <a:close/>
                  <a:moveTo>
                    <a:pt x="1619" y="3028"/>
                  </a:moveTo>
                  <a:cubicBezTo>
                    <a:pt x="1629" y="3038"/>
                    <a:pt x="1639" y="3038"/>
                    <a:pt x="1649" y="3049"/>
                  </a:cubicBezTo>
                  <a:cubicBezTo>
                    <a:pt x="1649" y="3091"/>
                    <a:pt x="1639" y="3132"/>
                    <a:pt x="1639" y="3174"/>
                  </a:cubicBezTo>
                  <a:lnTo>
                    <a:pt x="1649" y="3174"/>
                  </a:lnTo>
                  <a:cubicBezTo>
                    <a:pt x="1639" y="3174"/>
                    <a:pt x="1639" y="3174"/>
                    <a:pt x="1639" y="3184"/>
                  </a:cubicBezTo>
                  <a:cubicBezTo>
                    <a:pt x="1681" y="3204"/>
                    <a:pt x="1712" y="3236"/>
                    <a:pt x="1681" y="3277"/>
                  </a:cubicBezTo>
                  <a:cubicBezTo>
                    <a:pt x="1639" y="3329"/>
                    <a:pt x="1598" y="3370"/>
                    <a:pt x="1566" y="3412"/>
                  </a:cubicBezTo>
                  <a:cubicBezTo>
                    <a:pt x="1602" y="3405"/>
                    <a:pt x="1626" y="3401"/>
                    <a:pt x="1643" y="3401"/>
                  </a:cubicBezTo>
                  <a:cubicBezTo>
                    <a:pt x="1679" y="3401"/>
                    <a:pt x="1675" y="3423"/>
                    <a:pt x="1660" y="3495"/>
                  </a:cubicBezTo>
                  <a:cubicBezTo>
                    <a:pt x="1660" y="3515"/>
                    <a:pt x="1649" y="3536"/>
                    <a:pt x="1649" y="3557"/>
                  </a:cubicBezTo>
                  <a:cubicBezTo>
                    <a:pt x="1619" y="3557"/>
                    <a:pt x="1577" y="3568"/>
                    <a:pt x="1525" y="3578"/>
                  </a:cubicBezTo>
                  <a:cubicBezTo>
                    <a:pt x="1546" y="3505"/>
                    <a:pt x="1557" y="3464"/>
                    <a:pt x="1566" y="3412"/>
                  </a:cubicBezTo>
                  <a:cubicBezTo>
                    <a:pt x="1566" y="3402"/>
                    <a:pt x="1557" y="3381"/>
                    <a:pt x="1557" y="3370"/>
                  </a:cubicBezTo>
                  <a:cubicBezTo>
                    <a:pt x="1557" y="3298"/>
                    <a:pt x="1598" y="3236"/>
                    <a:pt x="1639" y="3184"/>
                  </a:cubicBezTo>
                  <a:lnTo>
                    <a:pt x="1639" y="3174"/>
                  </a:lnTo>
                  <a:cubicBezTo>
                    <a:pt x="1608" y="3174"/>
                    <a:pt x="1577" y="3174"/>
                    <a:pt x="1515" y="3184"/>
                  </a:cubicBezTo>
                  <a:cubicBezTo>
                    <a:pt x="1557" y="3111"/>
                    <a:pt x="1587" y="3070"/>
                    <a:pt x="1619" y="3028"/>
                  </a:cubicBezTo>
                  <a:close/>
                  <a:moveTo>
                    <a:pt x="1649" y="3557"/>
                  </a:moveTo>
                  <a:lnTo>
                    <a:pt x="1649" y="3557"/>
                  </a:lnTo>
                  <a:cubicBezTo>
                    <a:pt x="1722" y="3681"/>
                    <a:pt x="1712" y="3713"/>
                    <a:pt x="1587" y="3744"/>
                  </a:cubicBezTo>
                  <a:cubicBezTo>
                    <a:pt x="1546" y="3661"/>
                    <a:pt x="1639" y="3619"/>
                    <a:pt x="1649" y="3557"/>
                  </a:cubicBezTo>
                  <a:close/>
                  <a:moveTo>
                    <a:pt x="1463" y="0"/>
                  </a:moveTo>
                  <a:lnTo>
                    <a:pt x="1463" y="1431"/>
                  </a:lnTo>
                  <a:lnTo>
                    <a:pt x="42" y="1431"/>
                  </a:lnTo>
                  <a:cubicBezTo>
                    <a:pt x="1" y="1628"/>
                    <a:pt x="11" y="2323"/>
                    <a:pt x="52" y="2468"/>
                  </a:cubicBezTo>
                  <a:lnTo>
                    <a:pt x="1474" y="2468"/>
                  </a:lnTo>
                  <a:lnTo>
                    <a:pt x="1474" y="3900"/>
                  </a:lnTo>
                  <a:lnTo>
                    <a:pt x="2500" y="3900"/>
                  </a:lnTo>
                  <a:lnTo>
                    <a:pt x="2500" y="2468"/>
                  </a:lnTo>
                  <a:lnTo>
                    <a:pt x="3931" y="2468"/>
                  </a:lnTo>
                  <a:lnTo>
                    <a:pt x="3931" y="1420"/>
                  </a:lnTo>
                  <a:lnTo>
                    <a:pt x="2500" y="1420"/>
                  </a:lnTo>
                  <a:lnTo>
                    <a:pt x="2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44"/>
            <p:cNvSpPr/>
            <p:nvPr/>
          </p:nvSpPr>
          <p:spPr>
            <a:xfrm>
              <a:off x="2054475" y="1408050"/>
              <a:ext cx="281447" cy="280023"/>
            </a:xfrm>
            <a:custGeom>
              <a:avLst/>
              <a:gdLst/>
              <a:ahLst/>
              <a:cxnLst/>
              <a:rect l="l" t="t" r="r" b="b"/>
              <a:pathLst>
                <a:path w="4149" h="4128" extrusionOk="0">
                  <a:moveTo>
                    <a:pt x="2593" y="112"/>
                  </a:moveTo>
                  <a:lnTo>
                    <a:pt x="2593" y="1532"/>
                  </a:lnTo>
                  <a:lnTo>
                    <a:pt x="4024" y="1532"/>
                  </a:lnTo>
                  <a:lnTo>
                    <a:pt x="4024" y="2580"/>
                  </a:lnTo>
                  <a:lnTo>
                    <a:pt x="2593" y="2580"/>
                  </a:lnTo>
                  <a:lnTo>
                    <a:pt x="2593" y="4012"/>
                  </a:lnTo>
                  <a:lnTo>
                    <a:pt x="1567" y="4012"/>
                  </a:lnTo>
                  <a:lnTo>
                    <a:pt x="1567" y="2580"/>
                  </a:lnTo>
                  <a:lnTo>
                    <a:pt x="145" y="2580"/>
                  </a:lnTo>
                  <a:cubicBezTo>
                    <a:pt x="104" y="2435"/>
                    <a:pt x="94" y="1740"/>
                    <a:pt x="135" y="1543"/>
                  </a:cubicBezTo>
                  <a:lnTo>
                    <a:pt x="1556" y="1543"/>
                  </a:lnTo>
                  <a:lnTo>
                    <a:pt x="1556" y="112"/>
                  </a:lnTo>
                  <a:close/>
                  <a:moveTo>
                    <a:pt x="2074" y="0"/>
                  </a:moveTo>
                  <a:cubicBezTo>
                    <a:pt x="1802" y="0"/>
                    <a:pt x="1530" y="13"/>
                    <a:pt x="1442" y="39"/>
                  </a:cubicBezTo>
                  <a:lnTo>
                    <a:pt x="1442" y="1408"/>
                  </a:lnTo>
                  <a:cubicBezTo>
                    <a:pt x="1359" y="1408"/>
                    <a:pt x="1307" y="1419"/>
                    <a:pt x="1245" y="1419"/>
                  </a:cubicBezTo>
                  <a:lnTo>
                    <a:pt x="166" y="1419"/>
                  </a:lnTo>
                  <a:cubicBezTo>
                    <a:pt x="11" y="1429"/>
                    <a:pt x="0" y="1429"/>
                    <a:pt x="0" y="1585"/>
                  </a:cubicBezTo>
                  <a:lnTo>
                    <a:pt x="0" y="2373"/>
                  </a:lnTo>
                  <a:lnTo>
                    <a:pt x="0" y="2694"/>
                  </a:lnTo>
                  <a:lnTo>
                    <a:pt x="1431" y="2694"/>
                  </a:lnTo>
                  <a:cubicBezTo>
                    <a:pt x="1452" y="3171"/>
                    <a:pt x="1431" y="3638"/>
                    <a:pt x="1452" y="4115"/>
                  </a:cubicBezTo>
                  <a:cubicBezTo>
                    <a:pt x="1635" y="4124"/>
                    <a:pt x="1812" y="4127"/>
                    <a:pt x="1987" y="4127"/>
                  </a:cubicBezTo>
                  <a:cubicBezTo>
                    <a:pt x="2230" y="4127"/>
                    <a:pt x="2471" y="4121"/>
                    <a:pt x="2717" y="4115"/>
                  </a:cubicBezTo>
                  <a:lnTo>
                    <a:pt x="2717" y="2684"/>
                  </a:lnTo>
                  <a:cubicBezTo>
                    <a:pt x="2956" y="2679"/>
                    <a:pt x="3189" y="2679"/>
                    <a:pt x="3419" y="2679"/>
                  </a:cubicBezTo>
                  <a:cubicBezTo>
                    <a:pt x="3648" y="2679"/>
                    <a:pt x="3874" y="2679"/>
                    <a:pt x="4097" y="2673"/>
                  </a:cubicBezTo>
                  <a:cubicBezTo>
                    <a:pt x="4149" y="2477"/>
                    <a:pt x="4139" y="1574"/>
                    <a:pt x="4097" y="1419"/>
                  </a:cubicBezTo>
                  <a:lnTo>
                    <a:pt x="2707" y="1419"/>
                  </a:lnTo>
                  <a:lnTo>
                    <a:pt x="2707" y="39"/>
                  </a:lnTo>
                  <a:cubicBezTo>
                    <a:pt x="2619" y="13"/>
                    <a:pt x="2347" y="0"/>
                    <a:pt x="2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44"/>
            <p:cNvSpPr/>
            <p:nvPr/>
          </p:nvSpPr>
          <p:spPr>
            <a:xfrm>
              <a:off x="2219040" y="1462046"/>
              <a:ext cx="7869" cy="46535"/>
            </a:xfrm>
            <a:custGeom>
              <a:avLst/>
              <a:gdLst/>
              <a:ahLst/>
              <a:cxnLst/>
              <a:rect l="l" t="t" r="r" b="b"/>
              <a:pathLst>
                <a:path w="116" h="686" extrusionOk="0">
                  <a:moveTo>
                    <a:pt x="42" y="1"/>
                  </a:moveTo>
                  <a:lnTo>
                    <a:pt x="42" y="1"/>
                  </a:lnTo>
                  <a:cubicBezTo>
                    <a:pt x="1" y="176"/>
                    <a:pt x="1" y="571"/>
                    <a:pt x="53" y="685"/>
                  </a:cubicBezTo>
                  <a:cubicBezTo>
                    <a:pt x="115" y="550"/>
                    <a:pt x="105" y="114"/>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4"/>
            <p:cNvSpPr/>
            <p:nvPr/>
          </p:nvSpPr>
          <p:spPr>
            <a:xfrm>
              <a:off x="2073469" y="1570851"/>
              <a:ext cx="24692" cy="7258"/>
            </a:xfrm>
            <a:custGeom>
              <a:avLst/>
              <a:gdLst/>
              <a:ahLst/>
              <a:cxnLst/>
              <a:rect l="l" t="t" r="r" b="b"/>
              <a:pathLst>
                <a:path w="364" h="107" extrusionOk="0">
                  <a:moveTo>
                    <a:pt x="171" y="1"/>
                  </a:moveTo>
                  <a:cubicBezTo>
                    <a:pt x="106" y="1"/>
                    <a:pt x="50" y="21"/>
                    <a:pt x="1" y="66"/>
                  </a:cubicBezTo>
                  <a:cubicBezTo>
                    <a:pt x="69" y="93"/>
                    <a:pt x="132" y="107"/>
                    <a:pt x="188" y="107"/>
                  </a:cubicBezTo>
                  <a:cubicBezTo>
                    <a:pt x="258" y="107"/>
                    <a:pt x="317" y="86"/>
                    <a:pt x="363" y="45"/>
                  </a:cubicBezTo>
                  <a:cubicBezTo>
                    <a:pt x="291" y="16"/>
                    <a:pt x="228"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4"/>
            <p:cNvSpPr/>
            <p:nvPr/>
          </p:nvSpPr>
          <p:spPr>
            <a:xfrm>
              <a:off x="2262657" y="1561219"/>
              <a:ext cx="11328" cy="12753"/>
            </a:xfrm>
            <a:custGeom>
              <a:avLst/>
              <a:gdLst/>
              <a:ahLst/>
              <a:cxnLst/>
              <a:rect l="l" t="t" r="r" b="b"/>
              <a:pathLst>
                <a:path w="167" h="188" extrusionOk="0">
                  <a:moveTo>
                    <a:pt x="167" y="0"/>
                  </a:moveTo>
                  <a:lnTo>
                    <a:pt x="167" y="0"/>
                  </a:lnTo>
                  <a:cubicBezTo>
                    <a:pt x="63" y="21"/>
                    <a:pt x="22" y="94"/>
                    <a:pt x="1" y="187"/>
                  </a:cubicBezTo>
                  <a:cubicBezTo>
                    <a:pt x="136" y="177"/>
                    <a:pt x="157" y="146"/>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44"/>
            <p:cNvSpPr/>
            <p:nvPr/>
          </p:nvSpPr>
          <p:spPr>
            <a:xfrm>
              <a:off x="2278870" y="1560541"/>
              <a:ext cx="12007" cy="15534"/>
            </a:xfrm>
            <a:custGeom>
              <a:avLst/>
              <a:gdLst/>
              <a:ahLst/>
              <a:cxnLst/>
              <a:rect l="l" t="t" r="r" b="b"/>
              <a:pathLst>
                <a:path w="177" h="229" extrusionOk="0">
                  <a:moveTo>
                    <a:pt x="177" y="1"/>
                  </a:moveTo>
                  <a:lnTo>
                    <a:pt x="177" y="1"/>
                  </a:lnTo>
                  <a:cubicBezTo>
                    <a:pt x="63" y="42"/>
                    <a:pt x="22" y="104"/>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44"/>
            <p:cNvSpPr/>
            <p:nvPr/>
          </p:nvSpPr>
          <p:spPr>
            <a:xfrm>
              <a:off x="2294404" y="1559116"/>
              <a:ext cx="11939" cy="16959"/>
            </a:xfrm>
            <a:custGeom>
              <a:avLst/>
              <a:gdLst/>
              <a:ahLst/>
              <a:cxnLst/>
              <a:rect l="l" t="t" r="r" b="b"/>
              <a:pathLst>
                <a:path w="176" h="250" extrusionOk="0">
                  <a:moveTo>
                    <a:pt x="166" y="1"/>
                  </a:moveTo>
                  <a:lnTo>
                    <a:pt x="166" y="1"/>
                  </a:lnTo>
                  <a:cubicBezTo>
                    <a:pt x="72" y="84"/>
                    <a:pt x="0" y="125"/>
                    <a:pt x="21" y="250"/>
                  </a:cubicBezTo>
                  <a:cubicBezTo>
                    <a:pt x="114" y="197"/>
                    <a:pt x="176" y="146"/>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44"/>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4"/>
            <p:cNvSpPr/>
            <p:nvPr/>
          </p:nvSpPr>
          <p:spPr>
            <a:xfrm>
              <a:off x="2164163" y="1646283"/>
              <a:ext cx="10514" cy="12075"/>
            </a:xfrm>
            <a:custGeom>
              <a:avLst/>
              <a:gdLst/>
              <a:ahLst/>
              <a:cxnLst/>
              <a:rect l="l" t="t" r="r" b="b"/>
              <a:pathLst>
                <a:path w="155" h="178" extrusionOk="0">
                  <a:moveTo>
                    <a:pt x="119" y="1"/>
                  </a:moveTo>
                  <a:cubicBezTo>
                    <a:pt x="102" y="1"/>
                    <a:pt x="78" y="5"/>
                    <a:pt x="42" y="12"/>
                  </a:cubicBezTo>
                  <a:cubicBezTo>
                    <a:pt x="33" y="64"/>
                    <a:pt x="22" y="105"/>
                    <a:pt x="1" y="178"/>
                  </a:cubicBezTo>
                  <a:cubicBezTo>
                    <a:pt x="53" y="168"/>
                    <a:pt x="95" y="157"/>
                    <a:pt x="125" y="157"/>
                  </a:cubicBezTo>
                  <a:cubicBezTo>
                    <a:pt x="136" y="136"/>
                    <a:pt x="136" y="115"/>
                    <a:pt x="136" y="95"/>
                  </a:cubicBezTo>
                  <a:cubicBezTo>
                    <a:pt x="151" y="23"/>
                    <a:pt x="155"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4"/>
            <p:cNvSpPr/>
            <p:nvPr/>
          </p:nvSpPr>
          <p:spPr>
            <a:xfrm>
              <a:off x="2165655" y="1630885"/>
              <a:ext cx="11125" cy="16213"/>
            </a:xfrm>
            <a:custGeom>
              <a:avLst/>
              <a:gdLst/>
              <a:ahLst/>
              <a:cxnLst/>
              <a:rect l="l" t="t" r="r" b="b"/>
              <a:pathLst>
                <a:path w="164" h="239" extrusionOk="0">
                  <a:moveTo>
                    <a:pt x="93" y="1"/>
                  </a:moveTo>
                  <a:cubicBezTo>
                    <a:pt x="95" y="2"/>
                    <a:pt x="97" y="4"/>
                    <a:pt x="99" y="6"/>
                  </a:cubicBezTo>
                  <a:lnTo>
                    <a:pt x="99" y="6"/>
                  </a:lnTo>
                  <a:cubicBezTo>
                    <a:pt x="100" y="4"/>
                    <a:pt x="102" y="2"/>
                    <a:pt x="103" y="1"/>
                  </a:cubicBezTo>
                  <a:close/>
                  <a:moveTo>
                    <a:pt x="99" y="6"/>
                  </a:moveTo>
                  <a:lnTo>
                    <a:pt x="99" y="6"/>
                  </a:lnTo>
                  <a:cubicBezTo>
                    <a:pt x="39" y="76"/>
                    <a:pt x="0" y="148"/>
                    <a:pt x="20" y="239"/>
                  </a:cubicBezTo>
                  <a:cubicBezTo>
                    <a:pt x="52" y="197"/>
                    <a:pt x="93" y="156"/>
                    <a:pt x="135" y="104"/>
                  </a:cubicBezTo>
                  <a:cubicBezTo>
                    <a:pt x="164" y="65"/>
                    <a:pt x="129" y="35"/>
                    <a:pt x="99"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4"/>
            <p:cNvSpPr/>
            <p:nvPr/>
          </p:nvSpPr>
          <p:spPr>
            <a:xfrm>
              <a:off x="2165587" y="1656865"/>
              <a:ext cx="12075" cy="12753"/>
            </a:xfrm>
            <a:custGeom>
              <a:avLst/>
              <a:gdLst/>
              <a:ahLst/>
              <a:cxnLst/>
              <a:rect l="l" t="t" r="r" b="b"/>
              <a:pathLst>
                <a:path w="178" h="188" extrusionOk="0">
                  <a:moveTo>
                    <a:pt x="104" y="1"/>
                  </a:moveTo>
                  <a:cubicBezTo>
                    <a:pt x="94" y="63"/>
                    <a:pt x="1" y="105"/>
                    <a:pt x="42" y="188"/>
                  </a:cubicBezTo>
                  <a:cubicBezTo>
                    <a:pt x="167" y="157"/>
                    <a:pt x="177" y="125"/>
                    <a:pt x="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44"/>
            <p:cNvSpPr/>
            <p:nvPr/>
          </p:nvSpPr>
          <p:spPr>
            <a:xfrm>
              <a:off x="2220465" y="1433895"/>
              <a:ext cx="4274" cy="14856"/>
            </a:xfrm>
            <a:custGeom>
              <a:avLst/>
              <a:gdLst/>
              <a:ahLst/>
              <a:cxnLst/>
              <a:rect l="l" t="t" r="r" b="b"/>
              <a:pathLst>
                <a:path w="63" h="219" extrusionOk="0">
                  <a:moveTo>
                    <a:pt x="63" y="1"/>
                  </a:moveTo>
                  <a:cubicBezTo>
                    <a:pt x="1" y="125"/>
                    <a:pt x="1" y="125"/>
                    <a:pt x="63" y="218"/>
                  </a:cubicBezTo>
                  <a:lnTo>
                    <a:pt x="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44"/>
            <p:cNvSpPr/>
            <p:nvPr/>
          </p:nvSpPr>
          <p:spPr>
            <a:xfrm>
              <a:off x="2163552" y="1621049"/>
              <a:ext cx="9158" cy="10582"/>
            </a:xfrm>
            <a:custGeom>
              <a:avLst/>
              <a:gdLst/>
              <a:ahLst/>
              <a:cxnLst/>
              <a:rect l="l" t="t" r="r" b="b"/>
              <a:pathLst>
                <a:path w="135" h="156" extrusionOk="0">
                  <a:moveTo>
                    <a:pt x="104" y="0"/>
                  </a:moveTo>
                  <a:cubicBezTo>
                    <a:pt x="72" y="42"/>
                    <a:pt x="42" y="83"/>
                    <a:pt x="0" y="156"/>
                  </a:cubicBezTo>
                  <a:cubicBezTo>
                    <a:pt x="62" y="146"/>
                    <a:pt x="93" y="146"/>
                    <a:pt x="134" y="146"/>
                  </a:cubicBezTo>
                  <a:lnTo>
                    <a:pt x="124" y="146"/>
                  </a:lnTo>
                  <a:cubicBezTo>
                    <a:pt x="124" y="104"/>
                    <a:pt x="134" y="63"/>
                    <a:pt x="134" y="10"/>
                  </a:cubicBezTo>
                  <a:cubicBezTo>
                    <a:pt x="124" y="10"/>
                    <a:pt x="114" y="1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44"/>
            <p:cNvSpPr/>
            <p:nvPr/>
          </p:nvSpPr>
          <p:spPr>
            <a:xfrm>
              <a:off x="2166333" y="1637939"/>
              <a:ext cx="5698" cy="31679"/>
            </a:xfrm>
            <a:custGeom>
              <a:avLst/>
              <a:gdLst/>
              <a:ahLst/>
              <a:cxnLst/>
              <a:rect l="l" t="t" r="r" b="b"/>
              <a:pathLst>
                <a:path w="84" h="467" extrusionOk="0">
                  <a:moveTo>
                    <a:pt x="21" y="0"/>
                  </a:moveTo>
                  <a:lnTo>
                    <a:pt x="21" y="0"/>
                  </a:lnTo>
                  <a:cubicBezTo>
                    <a:pt x="10" y="21"/>
                    <a:pt x="1" y="52"/>
                    <a:pt x="1" y="93"/>
                  </a:cubicBezTo>
                  <a:lnTo>
                    <a:pt x="1" y="114"/>
                  </a:lnTo>
                  <a:cubicBezTo>
                    <a:pt x="1" y="73"/>
                    <a:pt x="10" y="31"/>
                    <a:pt x="21" y="0"/>
                  </a:cubicBezTo>
                  <a:close/>
                  <a:moveTo>
                    <a:pt x="83" y="446"/>
                  </a:moveTo>
                  <a:cubicBezTo>
                    <a:pt x="73" y="457"/>
                    <a:pt x="52" y="457"/>
                    <a:pt x="31" y="467"/>
                  </a:cubicBezTo>
                  <a:cubicBezTo>
                    <a:pt x="52" y="467"/>
                    <a:pt x="73" y="457"/>
                    <a:pt x="83" y="457"/>
                  </a:cubicBezTo>
                  <a:lnTo>
                    <a:pt x="83" y="446"/>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44"/>
            <p:cNvSpPr/>
            <p:nvPr/>
          </p:nvSpPr>
          <p:spPr>
            <a:xfrm>
              <a:off x="2171963" y="1561219"/>
              <a:ext cx="133703" cy="107722"/>
            </a:xfrm>
            <a:custGeom>
              <a:avLst/>
              <a:gdLst/>
              <a:ahLst/>
              <a:cxnLst/>
              <a:rect l="l" t="t" r="r" b="b"/>
              <a:pathLst>
                <a:path w="1971" h="1588" extrusionOk="0">
                  <a:moveTo>
                    <a:pt x="1504" y="0"/>
                  </a:moveTo>
                  <a:lnTo>
                    <a:pt x="1504" y="0"/>
                  </a:lnTo>
                  <a:cubicBezTo>
                    <a:pt x="1494" y="0"/>
                    <a:pt x="1483" y="11"/>
                    <a:pt x="1483" y="11"/>
                  </a:cubicBezTo>
                  <a:cubicBezTo>
                    <a:pt x="1494" y="11"/>
                    <a:pt x="1494" y="0"/>
                    <a:pt x="1504" y="0"/>
                  </a:cubicBezTo>
                  <a:close/>
                  <a:moveTo>
                    <a:pt x="1504" y="1"/>
                  </a:moveTo>
                  <a:lnTo>
                    <a:pt x="1504" y="1"/>
                  </a:lnTo>
                  <a:cubicBezTo>
                    <a:pt x="1494" y="146"/>
                    <a:pt x="1473" y="166"/>
                    <a:pt x="1338" y="187"/>
                  </a:cubicBezTo>
                  <a:cubicBezTo>
                    <a:pt x="1473" y="177"/>
                    <a:pt x="1494" y="146"/>
                    <a:pt x="1504" y="1"/>
                  </a:cubicBezTo>
                  <a:close/>
                  <a:moveTo>
                    <a:pt x="1971" y="42"/>
                  </a:moveTo>
                  <a:cubicBezTo>
                    <a:pt x="1950" y="136"/>
                    <a:pt x="1898" y="177"/>
                    <a:pt x="1826" y="219"/>
                  </a:cubicBezTo>
                  <a:cubicBezTo>
                    <a:pt x="1898" y="177"/>
                    <a:pt x="1960" y="136"/>
                    <a:pt x="1971" y="42"/>
                  </a:cubicBezTo>
                  <a:close/>
                  <a:moveTo>
                    <a:pt x="10" y="892"/>
                  </a:moveTo>
                  <a:cubicBezTo>
                    <a:pt x="10" y="913"/>
                    <a:pt x="10" y="934"/>
                    <a:pt x="1" y="954"/>
                  </a:cubicBezTo>
                  <a:lnTo>
                    <a:pt x="1" y="954"/>
                  </a:lnTo>
                  <a:cubicBezTo>
                    <a:pt x="10" y="934"/>
                    <a:pt x="10" y="913"/>
                    <a:pt x="10" y="903"/>
                  </a:cubicBezTo>
                  <a:lnTo>
                    <a:pt x="10" y="892"/>
                  </a:lnTo>
                  <a:close/>
                  <a:moveTo>
                    <a:pt x="12" y="1414"/>
                  </a:moveTo>
                  <a:lnTo>
                    <a:pt x="12" y="1414"/>
                  </a:lnTo>
                  <a:cubicBezTo>
                    <a:pt x="41" y="1462"/>
                    <a:pt x="56" y="1496"/>
                    <a:pt x="56" y="1523"/>
                  </a:cubicBezTo>
                  <a:lnTo>
                    <a:pt x="56" y="1523"/>
                  </a:lnTo>
                  <a:cubicBezTo>
                    <a:pt x="56" y="1498"/>
                    <a:pt x="41" y="1463"/>
                    <a:pt x="12" y="1414"/>
                  </a:cubicBezTo>
                  <a:close/>
                  <a:moveTo>
                    <a:pt x="56" y="1523"/>
                  </a:moveTo>
                  <a:cubicBezTo>
                    <a:pt x="56" y="1550"/>
                    <a:pt x="38" y="1566"/>
                    <a:pt x="0" y="1577"/>
                  </a:cubicBezTo>
                  <a:lnTo>
                    <a:pt x="0" y="1588"/>
                  </a:lnTo>
                  <a:cubicBezTo>
                    <a:pt x="38" y="1571"/>
                    <a:pt x="56" y="1552"/>
                    <a:pt x="56" y="1523"/>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44"/>
            <p:cNvSpPr/>
            <p:nvPr/>
          </p:nvSpPr>
          <p:spPr>
            <a:xfrm>
              <a:off x="2135401" y="1511972"/>
              <a:ext cx="192109" cy="168231"/>
            </a:xfrm>
            <a:custGeom>
              <a:avLst/>
              <a:gdLst/>
              <a:ahLst/>
              <a:cxnLst/>
              <a:rect l="l" t="t" r="r" b="b"/>
              <a:pathLst>
                <a:path w="2832" h="2480" extrusionOk="0">
                  <a:moveTo>
                    <a:pt x="2043" y="726"/>
                  </a:moveTo>
                  <a:cubicBezTo>
                    <a:pt x="2033" y="872"/>
                    <a:pt x="2012" y="892"/>
                    <a:pt x="1877" y="913"/>
                  </a:cubicBezTo>
                  <a:cubicBezTo>
                    <a:pt x="1877" y="882"/>
                    <a:pt x="1888" y="851"/>
                    <a:pt x="1908" y="830"/>
                  </a:cubicBezTo>
                  <a:cubicBezTo>
                    <a:pt x="1929" y="779"/>
                    <a:pt x="1971" y="758"/>
                    <a:pt x="2022" y="737"/>
                  </a:cubicBezTo>
                  <a:cubicBezTo>
                    <a:pt x="2033" y="737"/>
                    <a:pt x="2033" y="726"/>
                    <a:pt x="2043" y="726"/>
                  </a:cubicBezTo>
                  <a:close/>
                  <a:moveTo>
                    <a:pt x="2697" y="737"/>
                  </a:moveTo>
                  <a:lnTo>
                    <a:pt x="2697" y="737"/>
                  </a:lnTo>
                  <a:cubicBezTo>
                    <a:pt x="2676" y="862"/>
                    <a:pt x="2644" y="924"/>
                    <a:pt x="2531" y="934"/>
                  </a:cubicBezTo>
                  <a:cubicBezTo>
                    <a:pt x="2541" y="841"/>
                    <a:pt x="2582" y="789"/>
                    <a:pt x="2697" y="737"/>
                  </a:cubicBezTo>
                  <a:close/>
                  <a:moveTo>
                    <a:pt x="2292" y="717"/>
                  </a:moveTo>
                  <a:lnTo>
                    <a:pt x="2292" y="717"/>
                  </a:lnTo>
                  <a:cubicBezTo>
                    <a:pt x="2282" y="841"/>
                    <a:pt x="2240" y="903"/>
                    <a:pt x="2116" y="945"/>
                  </a:cubicBezTo>
                  <a:cubicBezTo>
                    <a:pt x="2126" y="913"/>
                    <a:pt x="2126" y="882"/>
                    <a:pt x="2137" y="851"/>
                  </a:cubicBezTo>
                  <a:cubicBezTo>
                    <a:pt x="2167" y="789"/>
                    <a:pt x="2209" y="747"/>
                    <a:pt x="2292" y="717"/>
                  </a:cubicBezTo>
                  <a:close/>
                  <a:moveTo>
                    <a:pt x="2510" y="696"/>
                  </a:moveTo>
                  <a:cubicBezTo>
                    <a:pt x="2520" y="726"/>
                    <a:pt x="2510" y="747"/>
                    <a:pt x="2510" y="768"/>
                  </a:cubicBezTo>
                  <a:cubicBezTo>
                    <a:pt x="2499" y="862"/>
                    <a:pt x="2437" y="903"/>
                    <a:pt x="2365" y="945"/>
                  </a:cubicBezTo>
                  <a:cubicBezTo>
                    <a:pt x="2344" y="830"/>
                    <a:pt x="2396" y="789"/>
                    <a:pt x="2478" y="726"/>
                  </a:cubicBezTo>
                  <a:lnTo>
                    <a:pt x="2510" y="696"/>
                  </a:lnTo>
                  <a:close/>
                  <a:moveTo>
                    <a:pt x="519" y="1608"/>
                  </a:moveTo>
                  <a:cubicBezTo>
                    <a:pt x="519" y="1608"/>
                    <a:pt x="529" y="1618"/>
                    <a:pt x="539" y="1618"/>
                  </a:cubicBezTo>
                  <a:lnTo>
                    <a:pt x="549" y="1618"/>
                  </a:lnTo>
                  <a:lnTo>
                    <a:pt x="549" y="1629"/>
                  </a:lnTo>
                  <a:cubicBezTo>
                    <a:pt x="549" y="1639"/>
                    <a:pt x="549" y="1660"/>
                    <a:pt x="539" y="1681"/>
                  </a:cubicBezTo>
                  <a:lnTo>
                    <a:pt x="539" y="1754"/>
                  </a:lnTo>
                  <a:lnTo>
                    <a:pt x="549" y="1754"/>
                  </a:lnTo>
                  <a:cubicBezTo>
                    <a:pt x="539" y="1754"/>
                    <a:pt x="539" y="1754"/>
                    <a:pt x="539" y="1764"/>
                  </a:cubicBezTo>
                  <a:cubicBezTo>
                    <a:pt x="549" y="1764"/>
                    <a:pt x="560" y="1774"/>
                    <a:pt x="560" y="1774"/>
                  </a:cubicBezTo>
                  <a:cubicBezTo>
                    <a:pt x="591" y="1795"/>
                    <a:pt x="602" y="1826"/>
                    <a:pt x="581" y="1857"/>
                  </a:cubicBezTo>
                  <a:cubicBezTo>
                    <a:pt x="560" y="1878"/>
                    <a:pt x="549" y="1888"/>
                    <a:pt x="539" y="1909"/>
                  </a:cubicBezTo>
                  <a:lnTo>
                    <a:pt x="529" y="1920"/>
                  </a:lnTo>
                  <a:cubicBezTo>
                    <a:pt x="508" y="1940"/>
                    <a:pt x="487" y="1961"/>
                    <a:pt x="466" y="1992"/>
                  </a:cubicBezTo>
                  <a:cubicBezTo>
                    <a:pt x="477" y="1992"/>
                    <a:pt x="498" y="1992"/>
                    <a:pt x="508" y="1982"/>
                  </a:cubicBezTo>
                  <a:lnTo>
                    <a:pt x="539" y="1982"/>
                  </a:lnTo>
                  <a:cubicBezTo>
                    <a:pt x="581" y="1982"/>
                    <a:pt x="570" y="2003"/>
                    <a:pt x="560" y="2075"/>
                  </a:cubicBezTo>
                  <a:cubicBezTo>
                    <a:pt x="560" y="2085"/>
                    <a:pt x="560" y="2106"/>
                    <a:pt x="549" y="2116"/>
                  </a:cubicBezTo>
                  <a:lnTo>
                    <a:pt x="549" y="2137"/>
                  </a:lnTo>
                  <a:lnTo>
                    <a:pt x="539" y="2137"/>
                  </a:lnTo>
                  <a:cubicBezTo>
                    <a:pt x="508" y="2148"/>
                    <a:pt x="466" y="2148"/>
                    <a:pt x="425" y="2158"/>
                  </a:cubicBezTo>
                  <a:cubicBezTo>
                    <a:pt x="425" y="2148"/>
                    <a:pt x="425" y="2137"/>
                    <a:pt x="436" y="2127"/>
                  </a:cubicBezTo>
                  <a:cubicBezTo>
                    <a:pt x="446" y="2085"/>
                    <a:pt x="446" y="2054"/>
                    <a:pt x="457" y="2023"/>
                  </a:cubicBezTo>
                  <a:cubicBezTo>
                    <a:pt x="457" y="2012"/>
                    <a:pt x="466" y="2003"/>
                    <a:pt x="466" y="1992"/>
                  </a:cubicBezTo>
                  <a:cubicBezTo>
                    <a:pt x="466" y="1982"/>
                    <a:pt x="466" y="1982"/>
                    <a:pt x="457" y="1971"/>
                  </a:cubicBezTo>
                  <a:lnTo>
                    <a:pt x="457" y="1950"/>
                  </a:lnTo>
                  <a:cubicBezTo>
                    <a:pt x="457" y="1909"/>
                    <a:pt x="466" y="1878"/>
                    <a:pt x="477" y="1857"/>
                  </a:cubicBezTo>
                  <a:cubicBezTo>
                    <a:pt x="498" y="1816"/>
                    <a:pt x="519" y="1795"/>
                    <a:pt x="539" y="1764"/>
                  </a:cubicBezTo>
                  <a:lnTo>
                    <a:pt x="539" y="1754"/>
                  </a:lnTo>
                  <a:lnTo>
                    <a:pt x="425" y="1754"/>
                  </a:lnTo>
                  <a:lnTo>
                    <a:pt x="415" y="1764"/>
                  </a:lnTo>
                  <a:cubicBezTo>
                    <a:pt x="457" y="1691"/>
                    <a:pt x="487" y="1650"/>
                    <a:pt x="519" y="1608"/>
                  </a:cubicBezTo>
                  <a:close/>
                  <a:moveTo>
                    <a:pt x="549" y="2137"/>
                  </a:moveTo>
                  <a:cubicBezTo>
                    <a:pt x="612" y="2241"/>
                    <a:pt x="612" y="2282"/>
                    <a:pt x="539" y="2314"/>
                  </a:cubicBezTo>
                  <a:cubicBezTo>
                    <a:pt x="529" y="2314"/>
                    <a:pt x="508" y="2324"/>
                    <a:pt x="487" y="2324"/>
                  </a:cubicBezTo>
                  <a:lnTo>
                    <a:pt x="487" y="2314"/>
                  </a:lnTo>
                  <a:cubicBezTo>
                    <a:pt x="457" y="2241"/>
                    <a:pt x="539" y="2199"/>
                    <a:pt x="549" y="2137"/>
                  </a:cubicBezTo>
                  <a:close/>
                  <a:moveTo>
                    <a:pt x="1971" y="0"/>
                  </a:moveTo>
                  <a:cubicBezTo>
                    <a:pt x="1898" y="73"/>
                    <a:pt x="1826" y="146"/>
                    <a:pt x="1753" y="198"/>
                  </a:cubicBezTo>
                  <a:cubicBezTo>
                    <a:pt x="1535" y="353"/>
                    <a:pt x="1307" y="498"/>
                    <a:pt x="1058" y="623"/>
                  </a:cubicBezTo>
                  <a:cubicBezTo>
                    <a:pt x="726" y="809"/>
                    <a:pt x="363" y="945"/>
                    <a:pt x="0" y="1048"/>
                  </a:cubicBezTo>
                  <a:lnTo>
                    <a:pt x="374" y="1048"/>
                  </a:lnTo>
                  <a:lnTo>
                    <a:pt x="374" y="2480"/>
                  </a:lnTo>
                  <a:lnTo>
                    <a:pt x="1400" y="2480"/>
                  </a:lnTo>
                  <a:lnTo>
                    <a:pt x="1400" y="1048"/>
                  </a:lnTo>
                  <a:lnTo>
                    <a:pt x="2831" y="1048"/>
                  </a:lnTo>
                  <a:lnTo>
                    <a:pt x="2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44"/>
            <p:cNvSpPr/>
            <p:nvPr/>
          </p:nvSpPr>
          <p:spPr>
            <a:xfrm>
              <a:off x="2155751" y="1687187"/>
              <a:ext cx="16280" cy="746"/>
            </a:xfrm>
            <a:custGeom>
              <a:avLst/>
              <a:gdLst/>
              <a:ahLst/>
              <a:cxnLst/>
              <a:rect l="l" t="t" r="r" b="b"/>
              <a:pathLst>
                <a:path w="240" h="11" extrusionOk="0">
                  <a:moveTo>
                    <a:pt x="42" y="0"/>
                  </a:moveTo>
                  <a:cubicBezTo>
                    <a:pt x="115" y="10"/>
                    <a:pt x="177" y="10"/>
                    <a:pt x="239" y="10"/>
                  </a:cubicBezTo>
                  <a:lnTo>
                    <a:pt x="239" y="10"/>
                  </a:lnTo>
                  <a:cubicBezTo>
                    <a:pt x="177" y="10"/>
                    <a:pt x="115" y="10"/>
                    <a:pt x="42" y="0"/>
                  </a:cubicBezTo>
                  <a:close/>
                  <a:moveTo>
                    <a:pt x="1" y="0"/>
                  </a:moveTo>
                  <a:lnTo>
                    <a:pt x="42"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44"/>
            <p:cNvSpPr/>
            <p:nvPr/>
          </p:nvSpPr>
          <p:spPr>
            <a:xfrm>
              <a:off x="2101620" y="1504239"/>
              <a:ext cx="232878" cy="183697"/>
            </a:xfrm>
            <a:custGeom>
              <a:avLst/>
              <a:gdLst/>
              <a:ahLst/>
              <a:cxnLst/>
              <a:rect l="l" t="t" r="r" b="b"/>
              <a:pathLst>
                <a:path w="3433" h="2708" extrusionOk="0">
                  <a:moveTo>
                    <a:pt x="2582" y="1"/>
                  </a:moveTo>
                  <a:cubicBezTo>
                    <a:pt x="2552" y="42"/>
                    <a:pt x="2510" y="73"/>
                    <a:pt x="2469" y="114"/>
                  </a:cubicBezTo>
                  <a:lnTo>
                    <a:pt x="3329" y="114"/>
                  </a:lnTo>
                  <a:lnTo>
                    <a:pt x="3329" y="1162"/>
                  </a:lnTo>
                  <a:lnTo>
                    <a:pt x="1898" y="1162"/>
                  </a:lnTo>
                  <a:lnTo>
                    <a:pt x="1898" y="2594"/>
                  </a:lnTo>
                  <a:lnTo>
                    <a:pt x="872" y="2594"/>
                  </a:lnTo>
                  <a:lnTo>
                    <a:pt x="872" y="1162"/>
                  </a:lnTo>
                  <a:lnTo>
                    <a:pt x="498" y="1162"/>
                  </a:lnTo>
                  <a:cubicBezTo>
                    <a:pt x="332" y="1204"/>
                    <a:pt x="166" y="1245"/>
                    <a:pt x="0" y="1276"/>
                  </a:cubicBezTo>
                  <a:lnTo>
                    <a:pt x="736" y="1276"/>
                  </a:lnTo>
                  <a:cubicBezTo>
                    <a:pt x="757" y="1753"/>
                    <a:pt x="736" y="2220"/>
                    <a:pt x="757" y="2697"/>
                  </a:cubicBezTo>
                  <a:lnTo>
                    <a:pt x="840" y="2697"/>
                  </a:lnTo>
                  <a:cubicBezTo>
                    <a:pt x="913" y="2707"/>
                    <a:pt x="975" y="2707"/>
                    <a:pt x="1037" y="2707"/>
                  </a:cubicBezTo>
                  <a:lnTo>
                    <a:pt x="1307" y="2707"/>
                  </a:lnTo>
                  <a:cubicBezTo>
                    <a:pt x="1535" y="2707"/>
                    <a:pt x="1763" y="2707"/>
                    <a:pt x="1992" y="2697"/>
                  </a:cubicBezTo>
                  <a:lnTo>
                    <a:pt x="2022" y="2697"/>
                  </a:lnTo>
                  <a:lnTo>
                    <a:pt x="2022" y="1266"/>
                  </a:lnTo>
                  <a:cubicBezTo>
                    <a:pt x="2261" y="1261"/>
                    <a:pt x="2494" y="1261"/>
                    <a:pt x="2724" y="1261"/>
                  </a:cubicBezTo>
                  <a:cubicBezTo>
                    <a:pt x="2953" y="1261"/>
                    <a:pt x="3179" y="1261"/>
                    <a:pt x="3402" y="1255"/>
                  </a:cubicBezTo>
                  <a:cubicBezTo>
                    <a:pt x="3423" y="1162"/>
                    <a:pt x="3433" y="913"/>
                    <a:pt x="3433" y="654"/>
                  </a:cubicBezTo>
                  <a:cubicBezTo>
                    <a:pt x="3433" y="488"/>
                    <a:pt x="3433" y="312"/>
                    <a:pt x="3423" y="187"/>
                  </a:cubicBezTo>
                  <a:cubicBezTo>
                    <a:pt x="3423" y="105"/>
                    <a:pt x="3412" y="32"/>
                    <a:pt x="34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44"/>
            <p:cNvSpPr/>
            <p:nvPr/>
          </p:nvSpPr>
          <p:spPr>
            <a:xfrm>
              <a:off x="2262657" y="1561219"/>
              <a:ext cx="11328" cy="12753"/>
            </a:xfrm>
            <a:custGeom>
              <a:avLst/>
              <a:gdLst/>
              <a:ahLst/>
              <a:cxnLst/>
              <a:rect l="l" t="t" r="r" b="b"/>
              <a:pathLst>
                <a:path w="167" h="188" extrusionOk="0">
                  <a:moveTo>
                    <a:pt x="167" y="0"/>
                  </a:moveTo>
                  <a:cubicBezTo>
                    <a:pt x="157" y="0"/>
                    <a:pt x="146" y="11"/>
                    <a:pt x="146" y="11"/>
                  </a:cubicBezTo>
                  <a:cubicBezTo>
                    <a:pt x="95" y="32"/>
                    <a:pt x="53" y="53"/>
                    <a:pt x="32" y="104"/>
                  </a:cubicBezTo>
                  <a:cubicBezTo>
                    <a:pt x="12" y="125"/>
                    <a:pt x="1" y="156"/>
                    <a:pt x="1" y="187"/>
                  </a:cubicBezTo>
                  <a:cubicBezTo>
                    <a:pt x="136" y="177"/>
                    <a:pt x="157" y="146"/>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44"/>
            <p:cNvSpPr/>
            <p:nvPr/>
          </p:nvSpPr>
          <p:spPr>
            <a:xfrm>
              <a:off x="2278870" y="1560541"/>
              <a:ext cx="12007" cy="15534"/>
            </a:xfrm>
            <a:custGeom>
              <a:avLst/>
              <a:gdLst/>
              <a:ahLst/>
              <a:cxnLst/>
              <a:rect l="l" t="t" r="r" b="b"/>
              <a:pathLst>
                <a:path w="177" h="229" extrusionOk="0">
                  <a:moveTo>
                    <a:pt x="177" y="1"/>
                  </a:moveTo>
                  <a:cubicBezTo>
                    <a:pt x="94" y="31"/>
                    <a:pt x="52" y="73"/>
                    <a:pt x="22" y="135"/>
                  </a:cubicBezTo>
                  <a:cubicBezTo>
                    <a:pt x="11" y="166"/>
                    <a:pt x="11" y="197"/>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44"/>
            <p:cNvSpPr/>
            <p:nvPr/>
          </p:nvSpPr>
          <p:spPr>
            <a:xfrm>
              <a:off x="2294404" y="1559116"/>
              <a:ext cx="11939" cy="16959"/>
            </a:xfrm>
            <a:custGeom>
              <a:avLst/>
              <a:gdLst/>
              <a:ahLst/>
              <a:cxnLst/>
              <a:rect l="l" t="t" r="r" b="b"/>
              <a:pathLst>
                <a:path w="176" h="250" extrusionOk="0">
                  <a:moveTo>
                    <a:pt x="166" y="1"/>
                  </a:moveTo>
                  <a:lnTo>
                    <a:pt x="134" y="31"/>
                  </a:lnTo>
                  <a:cubicBezTo>
                    <a:pt x="52" y="94"/>
                    <a:pt x="0" y="135"/>
                    <a:pt x="21" y="250"/>
                  </a:cubicBezTo>
                  <a:cubicBezTo>
                    <a:pt x="93" y="208"/>
                    <a:pt x="145" y="167"/>
                    <a:pt x="166" y="73"/>
                  </a:cubicBezTo>
                  <a:cubicBezTo>
                    <a:pt x="166" y="52"/>
                    <a:pt x="176" y="3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44"/>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44"/>
            <p:cNvSpPr/>
            <p:nvPr/>
          </p:nvSpPr>
          <p:spPr>
            <a:xfrm>
              <a:off x="2164163" y="1646351"/>
              <a:ext cx="10650" cy="12007"/>
            </a:xfrm>
            <a:custGeom>
              <a:avLst/>
              <a:gdLst/>
              <a:ahLst/>
              <a:cxnLst/>
              <a:rect l="l" t="t" r="r" b="b"/>
              <a:pathLst>
                <a:path w="157" h="177" extrusionOk="0">
                  <a:moveTo>
                    <a:pt x="84" y="1"/>
                  </a:moveTo>
                  <a:cubicBezTo>
                    <a:pt x="74" y="11"/>
                    <a:pt x="53" y="11"/>
                    <a:pt x="42" y="11"/>
                  </a:cubicBezTo>
                  <a:cubicBezTo>
                    <a:pt x="42" y="22"/>
                    <a:pt x="33" y="31"/>
                    <a:pt x="33" y="42"/>
                  </a:cubicBezTo>
                  <a:cubicBezTo>
                    <a:pt x="22" y="73"/>
                    <a:pt x="22" y="104"/>
                    <a:pt x="12" y="146"/>
                  </a:cubicBezTo>
                  <a:cubicBezTo>
                    <a:pt x="1" y="156"/>
                    <a:pt x="1" y="167"/>
                    <a:pt x="1" y="177"/>
                  </a:cubicBezTo>
                  <a:cubicBezTo>
                    <a:pt x="42" y="167"/>
                    <a:pt x="84" y="167"/>
                    <a:pt x="115" y="156"/>
                  </a:cubicBezTo>
                  <a:lnTo>
                    <a:pt x="125" y="156"/>
                  </a:lnTo>
                  <a:lnTo>
                    <a:pt x="125" y="135"/>
                  </a:lnTo>
                  <a:cubicBezTo>
                    <a:pt x="136" y="125"/>
                    <a:pt x="136" y="104"/>
                    <a:pt x="136" y="94"/>
                  </a:cubicBezTo>
                  <a:cubicBezTo>
                    <a:pt x="146" y="22"/>
                    <a:pt x="157" y="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44"/>
            <p:cNvSpPr/>
            <p:nvPr/>
          </p:nvSpPr>
          <p:spPr>
            <a:xfrm>
              <a:off x="2166333" y="1630885"/>
              <a:ext cx="9904" cy="16213"/>
            </a:xfrm>
            <a:custGeom>
              <a:avLst/>
              <a:gdLst/>
              <a:ahLst/>
              <a:cxnLst/>
              <a:rect l="l" t="t" r="r" b="b"/>
              <a:pathLst>
                <a:path w="146" h="239" extrusionOk="0">
                  <a:moveTo>
                    <a:pt x="83" y="1"/>
                  </a:moveTo>
                  <a:lnTo>
                    <a:pt x="83" y="11"/>
                  </a:lnTo>
                  <a:cubicBezTo>
                    <a:pt x="83" y="1"/>
                    <a:pt x="83" y="1"/>
                    <a:pt x="93" y="1"/>
                  </a:cubicBezTo>
                  <a:close/>
                  <a:moveTo>
                    <a:pt x="83" y="11"/>
                  </a:moveTo>
                  <a:cubicBezTo>
                    <a:pt x="63" y="42"/>
                    <a:pt x="42" y="63"/>
                    <a:pt x="21" y="104"/>
                  </a:cubicBezTo>
                  <a:cubicBezTo>
                    <a:pt x="10" y="135"/>
                    <a:pt x="1" y="177"/>
                    <a:pt x="1" y="218"/>
                  </a:cubicBezTo>
                  <a:cubicBezTo>
                    <a:pt x="10" y="229"/>
                    <a:pt x="10" y="229"/>
                    <a:pt x="10" y="239"/>
                  </a:cubicBezTo>
                  <a:cubicBezTo>
                    <a:pt x="31" y="208"/>
                    <a:pt x="52" y="187"/>
                    <a:pt x="73" y="167"/>
                  </a:cubicBezTo>
                  <a:lnTo>
                    <a:pt x="83" y="156"/>
                  </a:lnTo>
                  <a:cubicBezTo>
                    <a:pt x="93" y="135"/>
                    <a:pt x="104" y="125"/>
                    <a:pt x="125" y="104"/>
                  </a:cubicBezTo>
                  <a:cubicBezTo>
                    <a:pt x="146" y="73"/>
                    <a:pt x="135" y="42"/>
                    <a:pt x="104" y="21"/>
                  </a:cubicBezTo>
                  <a:cubicBezTo>
                    <a:pt x="104" y="21"/>
                    <a:pt x="93" y="11"/>
                    <a:pt x="83"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44"/>
            <p:cNvSpPr/>
            <p:nvPr/>
          </p:nvSpPr>
          <p:spPr>
            <a:xfrm>
              <a:off x="2166333" y="1656865"/>
              <a:ext cx="10582" cy="12753"/>
            </a:xfrm>
            <a:custGeom>
              <a:avLst/>
              <a:gdLst/>
              <a:ahLst/>
              <a:cxnLst/>
              <a:rect l="l" t="t" r="r" b="b"/>
              <a:pathLst>
                <a:path w="156" h="188" extrusionOk="0">
                  <a:moveTo>
                    <a:pt x="93" y="1"/>
                  </a:moveTo>
                  <a:lnTo>
                    <a:pt x="93" y="1"/>
                  </a:lnTo>
                  <a:cubicBezTo>
                    <a:pt x="83" y="63"/>
                    <a:pt x="1" y="105"/>
                    <a:pt x="31" y="178"/>
                  </a:cubicBezTo>
                  <a:lnTo>
                    <a:pt x="31" y="188"/>
                  </a:lnTo>
                  <a:cubicBezTo>
                    <a:pt x="52" y="178"/>
                    <a:pt x="73" y="178"/>
                    <a:pt x="83" y="167"/>
                  </a:cubicBezTo>
                  <a:cubicBezTo>
                    <a:pt x="156" y="146"/>
                    <a:pt x="156" y="105"/>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44"/>
            <p:cNvSpPr/>
            <p:nvPr/>
          </p:nvSpPr>
          <p:spPr>
            <a:xfrm>
              <a:off x="2163552" y="1621049"/>
              <a:ext cx="9158" cy="10582"/>
            </a:xfrm>
            <a:custGeom>
              <a:avLst/>
              <a:gdLst/>
              <a:ahLst/>
              <a:cxnLst/>
              <a:rect l="l" t="t" r="r" b="b"/>
              <a:pathLst>
                <a:path w="135" h="156" extrusionOk="0">
                  <a:moveTo>
                    <a:pt x="104" y="0"/>
                  </a:moveTo>
                  <a:cubicBezTo>
                    <a:pt x="72" y="42"/>
                    <a:pt x="42" y="83"/>
                    <a:pt x="0" y="156"/>
                  </a:cubicBezTo>
                  <a:lnTo>
                    <a:pt x="10" y="146"/>
                  </a:lnTo>
                  <a:lnTo>
                    <a:pt x="124" y="146"/>
                  </a:lnTo>
                  <a:lnTo>
                    <a:pt x="124" y="73"/>
                  </a:lnTo>
                  <a:cubicBezTo>
                    <a:pt x="134" y="52"/>
                    <a:pt x="134" y="31"/>
                    <a:pt x="134" y="10"/>
                  </a:cubicBezTo>
                  <a:lnTo>
                    <a:pt x="124" y="10"/>
                  </a:lnTo>
                  <a:cubicBezTo>
                    <a:pt x="114" y="1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44"/>
            <p:cNvSpPr/>
            <p:nvPr/>
          </p:nvSpPr>
          <p:spPr>
            <a:xfrm>
              <a:off x="2161381" y="1430367"/>
              <a:ext cx="45856" cy="118983"/>
            </a:xfrm>
            <a:custGeom>
              <a:avLst/>
              <a:gdLst/>
              <a:ahLst/>
              <a:cxnLst/>
              <a:rect l="l" t="t" r="r" b="b"/>
              <a:pathLst>
                <a:path w="676" h="1754" extrusionOk="0">
                  <a:moveTo>
                    <a:pt x="270" y="0"/>
                  </a:moveTo>
                  <a:cubicBezTo>
                    <a:pt x="198" y="0"/>
                    <a:pt x="115" y="63"/>
                    <a:pt x="125" y="156"/>
                  </a:cubicBezTo>
                  <a:cubicBezTo>
                    <a:pt x="177" y="664"/>
                    <a:pt x="208" y="1183"/>
                    <a:pt x="21" y="1671"/>
                  </a:cubicBezTo>
                  <a:cubicBezTo>
                    <a:pt x="1" y="1712"/>
                    <a:pt x="42" y="1754"/>
                    <a:pt x="83" y="1754"/>
                  </a:cubicBezTo>
                  <a:cubicBezTo>
                    <a:pt x="104" y="1754"/>
                    <a:pt x="125" y="1743"/>
                    <a:pt x="136" y="1733"/>
                  </a:cubicBezTo>
                  <a:cubicBezTo>
                    <a:pt x="519" y="1339"/>
                    <a:pt x="498" y="799"/>
                    <a:pt x="447" y="281"/>
                  </a:cubicBezTo>
                  <a:cubicBezTo>
                    <a:pt x="509" y="270"/>
                    <a:pt x="571" y="249"/>
                    <a:pt x="634" y="208"/>
                  </a:cubicBezTo>
                  <a:cubicBezTo>
                    <a:pt x="664" y="187"/>
                    <a:pt x="675" y="146"/>
                    <a:pt x="644" y="115"/>
                  </a:cubicBezTo>
                  <a:cubicBezTo>
                    <a:pt x="551" y="21"/>
                    <a:pt x="468"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44"/>
            <p:cNvSpPr/>
            <p:nvPr/>
          </p:nvSpPr>
          <p:spPr>
            <a:xfrm>
              <a:off x="2062886" y="1521808"/>
              <a:ext cx="78214" cy="36631"/>
            </a:xfrm>
            <a:custGeom>
              <a:avLst/>
              <a:gdLst/>
              <a:ahLst/>
              <a:cxnLst/>
              <a:rect l="l" t="t" r="r" b="b"/>
              <a:pathLst>
                <a:path w="1153" h="540" extrusionOk="0">
                  <a:moveTo>
                    <a:pt x="634" y="1"/>
                  </a:moveTo>
                  <a:cubicBezTo>
                    <a:pt x="488" y="1"/>
                    <a:pt x="322" y="42"/>
                    <a:pt x="198" y="125"/>
                  </a:cubicBezTo>
                  <a:cubicBezTo>
                    <a:pt x="1" y="281"/>
                    <a:pt x="104" y="540"/>
                    <a:pt x="332" y="540"/>
                  </a:cubicBezTo>
                  <a:lnTo>
                    <a:pt x="374" y="540"/>
                  </a:lnTo>
                  <a:cubicBezTo>
                    <a:pt x="613" y="509"/>
                    <a:pt x="820" y="364"/>
                    <a:pt x="1048" y="323"/>
                  </a:cubicBezTo>
                  <a:cubicBezTo>
                    <a:pt x="1131" y="302"/>
                    <a:pt x="1152" y="177"/>
                    <a:pt x="1069" y="136"/>
                  </a:cubicBezTo>
                  <a:cubicBezTo>
                    <a:pt x="945" y="74"/>
                    <a:pt x="810" y="1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3" name="Google Shape;7503;p44">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44">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7" name="Google Shape;7527;p44"/>
          <p:cNvGrpSpPr/>
          <p:nvPr/>
        </p:nvGrpSpPr>
        <p:grpSpPr>
          <a:xfrm>
            <a:off x="7734814" y="1902942"/>
            <a:ext cx="454534" cy="66716"/>
            <a:chOff x="4750973" y="4196628"/>
            <a:chExt cx="454534" cy="66716"/>
          </a:xfrm>
        </p:grpSpPr>
        <p:sp>
          <p:nvSpPr>
            <p:cNvPr id="7528" name="Google Shape;7528;p44"/>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44"/>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44"/>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44"/>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44"/>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44"/>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44"/>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44"/>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44"/>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44"/>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8" name="Google Shape;7538;p44"/>
          <p:cNvGrpSpPr/>
          <p:nvPr/>
        </p:nvGrpSpPr>
        <p:grpSpPr>
          <a:xfrm>
            <a:off x="4989783" y="129238"/>
            <a:ext cx="660529" cy="164373"/>
            <a:chOff x="1663975" y="5122263"/>
            <a:chExt cx="503375" cy="125275"/>
          </a:xfrm>
        </p:grpSpPr>
        <p:sp>
          <p:nvSpPr>
            <p:cNvPr id="7539" name="Google Shape;7539;p44"/>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44"/>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44"/>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44"/>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44"/>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44"/>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44"/>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44"/>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44"/>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44"/>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44"/>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44"/>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44"/>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44"/>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44"/>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44"/>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44"/>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44"/>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7" name="Google Shape;7557;p44">
            <a:hlinkClick r:id="rId5"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410;p44">
            <a:extLst>
              <a:ext uri="{FF2B5EF4-FFF2-40B4-BE49-F238E27FC236}">
                <a16:creationId xmlns:a16="http://schemas.microsoft.com/office/drawing/2014/main" id="{D6797662-043B-A71A-B383-F5DE7DAD1E73}"/>
              </a:ext>
            </a:extLst>
          </p:cNvPr>
          <p:cNvSpPr txBox="1"/>
          <p:nvPr/>
        </p:nvSpPr>
        <p:spPr>
          <a:xfrm>
            <a:off x="1240313" y="646380"/>
            <a:ext cx="7095900" cy="375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l">
              <a:buFont typeface="Arial" panose="020B0604020202020204" pitchFamily="34" charset="0"/>
              <a:buChar char="•"/>
            </a:pPr>
            <a:r>
              <a:rPr lang="en-US" sz="2000" b="0" i="0" u="none" strike="noStrike" dirty="0">
                <a:solidFill>
                  <a:srgbClr val="231F20"/>
                </a:solidFill>
                <a:effectLst/>
                <a:latin typeface="Proxima Nova" panose="02000506030000020004" pitchFamily="2" charset="0"/>
              </a:rPr>
              <a:t>wounds near joints that may reopen with limb movement</a:t>
            </a:r>
          </a:p>
        </p:txBody>
      </p:sp>
      <p:sp>
        <p:nvSpPr>
          <p:cNvPr id="7662" name="Google Shape;7408;p44">
            <a:extLst>
              <a:ext uri="{FF2B5EF4-FFF2-40B4-BE49-F238E27FC236}">
                <a16:creationId xmlns:a16="http://schemas.microsoft.com/office/drawing/2014/main" id="{072549F8-68B9-6B61-EE50-433A003BD30F}"/>
              </a:ext>
            </a:extLst>
          </p:cNvPr>
          <p:cNvSpPr txBox="1"/>
          <p:nvPr/>
        </p:nvSpPr>
        <p:spPr>
          <a:xfrm>
            <a:off x="1224079" y="3417822"/>
            <a:ext cx="7095900" cy="375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l">
              <a:buFont typeface="Arial" panose="020B0604020202020204" pitchFamily="34" charset="0"/>
              <a:buChar char="•"/>
            </a:pPr>
            <a:r>
              <a:rPr lang="en-US" sz="2000" b="0" i="0" u="none" strike="noStrike" dirty="0">
                <a:solidFill>
                  <a:srgbClr val="231F20"/>
                </a:solidFill>
                <a:effectLst/>
                <a:latin typeface="Proxima Nova" panose="02000506030000020004" pitchFamily="2" charset="0"/>
              </a:rPr>
              <a:t>fragile </a:t>
            </a:r>
            <a:r>
              <a:rPr lang="en-US" sz="2000" b="0" i="0" u="none" strike="noStrike" dirty="0">
                <a:solidFill>
                  <a:srgbClr val="02838D"/>
                </a:solidFill>
                <a:effectLst/>
                <a:latin typeface="Proxima Nova" panose="02000506030000020004" pitchFamily="2" charset="0"/>
                <a:hlinkClick r:id="rId6"/>
              </a:rPr>
              <a:t>skin</a:t>
            </a:r>
            <a:endParaRPr lang="en-US" sz="2000" b="0" i="0" u="none" strike="noStrike" dirty="0">
              <a:solidFill>
                <a:srgbClr val="231F20"/>
              </a:solidFill>
              <a:effectLst/>
              <a:latin typeface="Proxima Nova" panose="02000506030000020004" pitchFamily="2" charset="0"/>
            </a:endParaRPr>
          </a:p>
        </p:txBody>
      </p:sp>
      <p:sp>
        <p:nvSpPr>
          <p:cNvPr id="7663" name="Google Shape;7410;p44">
            <a:extLst>
              <a:ext uri="{FF2B5EF4-FFF2-40B4-BE49-F238E27FC236}">
                <a16:creationId xmlns:a16="http://schemas.microsoft.com/office/drawing/2014/main" id="{2EC8D304-C582-E9CB-F6C6-377618DF61B7}"/>
              </a:ext>
            </a:extLst>
          </p:cNvPr>
          <p:cNvSpPr txBox="1"/>
          <p:nvPr/>
        </p:nvSpPr>
        <p:spPr>
          <a:xfrm>
            <a:off x="1240313" y="4164244"/>
            <a:ext cx="7095900" cy="375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l">
              <a:buFont typeface="Arial" panose="020B0604020202020204" pitchFamily="34" charset="0"/>
              <a:buChar char="•"/>
            </a:pPr>
            <a:r>
              <a:rPr lang="en-US" sz="2000" b="0" i="0" u="none" strike="noStrike" dirty="0">
                <a:solidFill>
                  <a:srgbClr val="231F20"/>
                </a:solidFill>
                <a:effectLst/>
                <a:latin typeface="Proxima Nova" panose="02000506030000020004" pitchFamily="2" charset="0"/>
              </a:rPr>
              <a:t>areas with poor blood flow</a:t>
            </a:r>
          </a:p>
        </p:txBody>
      </p:sp>
      <p:grpSp>
        <p:nvGrpSpPr>
          <p:cNvPr id="7664" name="Google Shape;7413;p44">
            <a:extLst>
              <a:ext uri="{FF2B5EF4-FFF2-40B4-BE49-F238E27FC236}">
                <a16:creationId xmlns:a16="http://schemas.microsoft.com/office/drawing/2014/main" id="{342BB25B-311F-7C1B-0DB5-5346E0034565}"/>
              </a:ext>
            </a:extLst>
          </p:cNvPr>
          <p:cNvGrpSpPr/>
          <p:nvPr/>
        </p:nvGrpSpPr>
        <p:grpSpPr>
          <a:xfrm>
            <a:off x="785890" y="2767168"/>
            <a:ext cx="301119" cy="292504"/>
            <a:chOff x="2054475" y="1408050"/>
            <a:chExt cx="301119" cy="292504"/>
          </a:xfrm>
        </p:grpSpPr>
        <p:sp>
          <p:nvSpPr>
            <p:cNvPr id="7665" name="Google Shape;7414;p44">
              <a:extLst>
                <a:ext uri="{FF2B5EF4-FFF2-40B4-BE49-F238E27FC236}">
                  <a16:creationId xmlns:a16="http://schemas.microsoft.com/office/drawing/2014/main" id="{5DB465A6-BDB6-57C4-4B66-5BB44A49D2B3}"/>
                </a:ext>
              </a:extLst>
            </p:cNvPr>
            <p:cNvSpPr/>
            <p:nvPr/>
          </p:nvSpPr>
          <p:spPr>
            <a:xfrm>
              <a:off x="2074147" y="1421278"/>
              <a:ext cx="281447" cy="279277"/>
            </a:xfrm>
            <a:custGeom>
              <a:avLst/>
              <a:gdLst/>
              <a:ahLst/>
              <a:cxnLst/>
              <a:rect l="l" t="t" r="r" b="b"/>
              <a:pathLst>
                <a:path w="4149" h="4117" extrusionOk="0">
                  <a:moveTo>
                    <a:pt x="2220" y="187"/>
                  </a:moveTo>
                  <a:cubicBezTo>
                    <a:pt x="2158" y="311"/>
                    <a:pt x="2158" y="311"/>
                    <a:pt x="2220" y="404"/>
                  </a:cubicBezTo>
                  <a:lnTo>
                    <a:pt x="2220" y="187"/>
                  </a:lnTo>
                  <a:close/>
                  <a:moveTo>
                    <a:pt x="2417" y="0"/>
                  </a:moveTo>
                  <a:lnTo>
                    <a:pt x="2417" y="1224"/>
                  </a:lnTo>
                  <a:lnTo>
                    <a:pt x="2708" y="1224"/>
                  </a:lnTo>
                  <a:lnTo>
                    <a:pt x="2708" y="21"/>
                  </a:lnTo>
                  <a:cubicBezTo>
                    <a:pt x="2656" y="10"/>
                    <a:pt x="2542" y="0"/>
                    <a:pt x="2417" y="0"/>
                  </a:cubicBezTo>
                  <a:close/>
                  <a:moveTo>
                    <a:pt x="2178" y="602"/>
                  </a:moveTo>
                  <a:lnTo>
                    <a:pt x="2178" y="602"/>
                  </a:lnTo>
                  <a:cubicBezTo>
                    <a:pt x="2137" y="777"/>
                    <a:pt x="2137" y="1172"/>
                    <a:pt x="2189" y="1286"/>
                  </a:cubicBezTo>
                  <a:cubicBezTo>
                    <a:pt x="2251" y="1151"/>
                    <a:pt x="2241" y="715"/>
                    <a:pt x="2178" y="602"/>
                  </a:cubicBezTo>
                  <a:close/>
                  <a:moveTo>
                    <a:pt x="166" y="2209"/>
                  </a:moveTo>
                  <a:cubicBezTo>
                    <a:pt x="104" y="2209"/>
                    <a:pt x="53" y="2229"/>
                    <a:pt x="0" y="2261"/>
                  </a:cubicBezTo>
                  <a:lnTo>
                    <a:pt x="0" y="2282"/>
                  </a:lnTo>
                  <a:cubicBezTo>
                    <a:pt x="63" y="2302"/>
                    <a:pt x="125" y="2312"/>
                    <a:pt x="177" y="2312"/>
                  </a:cubicBezTo>
                  <a:cubicBezTo>
                    <a:pt x="239" y="2312"/>
                    <a:pt x="302" y="2292"/>
                    <a:pt x="353" y="2250"/>
                  </a:cubicBezTo>
                  <a:cubicBezTo>
                    <a:pt x="281" y="2219"/>
                    <a:pt x="219" y="2209"/>
                    <a:pt x="166" y="2209"/>
                  </a:cubicBezTo>
                  <a:close/>
                  <a:moveTo>
                    <a:pt x="0" y="2499"/>
                  </a:moveTo>
                  <a:lnTo>
                    <a:pt x="0" y="2676"/>
                  </a:lnTo>
                  <a:lnTo>
                    <a:pt x="1152" y="2676"/>
                  </a:lnTo>
                  <a:cubicBezTo>
                    <a:pt x="1152" y="2624"/>
                    <a:pt x="1152" y="2561"/>
                    <a:pt x="1141" y="2499"/>
                  </a:cubicBezTo>
                  <a:close/>
                  <a:moveTo>
                    <a:pt x="3828" y="1410"/>
                  </a:moveTo>
                  <a:cubicBezTo>
                    <a:pt x="3838" y="1535"/>
                    <a:pt x="3838" y="1711"/>
                    <a:pt x="3838" y="1877"/>
                  </a:cubicBezTo>
                  <a:cubicBezTo>
                    <a:pt x="3838" y="2136"/>
                    <a:pt x="3828" y="2385"/>
                    <a:pt x="3807" y="2478"/>
                  </a:cubicBezTo>
                  <a:cubicBezTo>
                    <a:pt x="3584" y="2484"/>
                    <a:pt x="3358" y="2484"/>
                    <a:pt x="3129" y="2484"/>
                  </a:cubicBezTo>
                  <a:cubicBezTo>
                    <a:pt x="2899" y="2484"/>
                    <a:pt x="2666" y="2484"/>
                    <a:pt x="2427" y="2489"/>
                  </a:cubicBezTo>
                  <a:lnTo>
                    <a:pt x="2427" y="3920"/>
                  </a:lnTo>
                  <a:lnTo>
                    <a:pt x="2397" y="3920"/>
                  </a:lnTo>
                  <a:cubicBezTo>
                    <a:pt x="2168" y="3930"/>
                    <a:pt x="1940" y="3930"/>
                    <a:pt x="1712" y="3930"/>
                  </a:cubicBezTo>
                  <a:lnTo>
                    <a:pt x="1442" y="3930"/>
                  </a:lnTo>
                  <a:cubicBezTo>
                    <a:pt x="1452" y="3992"/>
                    <a:pt x="1452" y="4045"/>
                    <a:pt x="1452" y="4107"/>
                  </a:cubicBezTo>
                  <a:cubicBezTo>
                    <a:pt x="1639" y="4117"/>
                    <a:pt x="1816" y="4117"/>
                    <a:pt x="2003" y="4117"/>
                  </a:cubicBezTo>
                  <a:cubicBezTo>
                    <a:pt x="2241" y="4117"/>
                    <a:pt x="2480" y="4107"/>
                    <a:pt x="2718" y="4107"/>
                  </a:cubicBezTo>
                  <a:lnTo>
                    <a:pt x="2718" y="2676"/>
                  </a:lnTo>
                  <a:cubicBezTo>
                    <a:pt x="2956" y="2670"/>
                    <a:pt x="3190" y="2670"/>
                    <a:pt x="3419" y="2670"/>
                  </a:cubicBezTo>
                  <a:cubicBezTo>
                    <a:pt x="3649" y="2670"/>
                    <a:pt x="3874" y="2670"/>
                    <a:pt x="4098" y="2665"/>
                  </a:cubicBezTo>
                  <a:cubicBezTo>
                    <a:pt x="4149" y="2468"/>
                    <a:pt x="4139" y="1566"/>
                    <a:pt x="4098" y="14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415;p44">
              <a:extLst>
                <a:ext uri="{FF2B5EF4-FFF2-40B4-BE49-F238E27FC236}">
                  <a16:creationId xmlns:a16="http://schemas.microsoft.com/office/drawing/2014/main" id="{7AB4C1F0-50E4-D417-1A69-F93AB09DEB68}"/>
                </a:ext>
              </a:extLst>
            </p:cNvPr>
            <p:cNvSpPr/>
            <p:nvPr/>
          </p:nvSpPr>
          <p:spPr>
            <a:xfrm>
              <a:off x="2060784" y="1415647"/>
              <a:ext cx="266727" cy="264556"/>
            </a:xfrm>
            <a:custGeom>
              <a:avLst/>
              <a:gdLst/>
              <a:ahLst/>
              <a:cxnLst/>
              <a:rect l="l" t="t" r="r" b="b"/>
              <a:pathLst>
                <a:path w="3932" h="3900" extrusionOk="0">
                  <a:moveTo>
                    <a:pt x="2417" y="270"/>
                  </a:moveTo>
                  <a:lnTo>
                    <a:pt x="2417" y="487"/>
                  </a:lnTo>
                  <a:cubicBezTo>
                    <a:pt x="2355" y="394"/>
                    <a:pt x="2355" y="394"/>
                    <a:pt x="2417" y="270"/>
                  </a:cubicBezTo>
                  <a:close/>
                  <a:moveTo>
                    <a:pt x="2375" y="685"/>
                  </a:moveTo>
                  <a:cubicBezTo>
                    <a:pt x="2438" y="798"/>
                    <a:pt x="2448" y="1234"/>
                    <a:pt x="2386" y="1369"/>
                  </a:cubicBezTo>
                  <a:cubicBezTo>
                    <a:pt x="2334" y="1255"/>
                    <a:pt x="2334" y="860"/>
                    <a:pt x="2375" y="685"/>
                  </a:cubicBezTo>
                  <a:close/>
                  <a:moveTo>
                    <a:pt x="3143" y="2146"/>
                  </a:moveTo>
                  <a:lnTo>
                    <a:pt x="3143" y="2146"/>
                  </a:lnTo>
                  <a:cubicBezTo>
                    <a:pt x="3133" y="2292"/>
                    <a:pt x="3112" y="2312"/>
                    <a:pt x="2977" y="2333"/>
                  </a:cubicBezTo>
                  <a:cubicBezTo>
                    <a:pt x="2998" y="2240"/>
                    <a:pt x="3039" y="2178"/>
                    <a:pt x="3143" y="2146"/>
                  </a:cubicBezTo>
                  <a:close/>
                  <a:moveTo>
                    <a:pt x="3797" y="2157"/>
                  </a:moveTo>
                  <a:lnTo>
                    <a:pt x="3797" y="2157"/>
                  </a:lnTo>
                  <a:cubicBezTo>
                    <a:pt x="3776" y="2282"/>
                    <a:pt x="3744" y="2344"/>
                    <a:pt x="3631" y="2354"/>
                  </a:cubicBezTo>
                  <a:cubicBezTo>
                    <a:pt x="3641" y="2261"/>
                    <a:pt x="3682" y="2209"/>
                    <a:pt x="3797" y="2157"/>
                  </a:cubicBezTo>
                  <a:close/>
                  <a:moveTo>
                    <a:pt x="3392" y="2137"/>
                  </a:moveTo>
                  <a:lnTo>
                    <a:pt x="3392" y="2137"/>
                  </a:lnTo>
                  <a:cubicBezTo>
                    <a:pt x="3382" y="2261"/>
                    <a:pt x="3340" y="2323"/>
                    <a:pt x="3216" y="2365"/>
                  </a:cubicBezTo>
                  <a:cubicBezTo>
                    <a:pt x="3237" y="2240"/>
                    <a:pt x="3278" y="2178"/>
                    <a:pt x="3392" y="2137"/>
                  </a:cubicBezTo>
                  <a:close/>
                  <a:moveTo>
                    <a:pt x="3610" y="2116"/>
                  </a:moveTo>
                  <a:cubicBezTo>
                    <a:pt x="3620" y="2261"/>
                    <a:pt x="3558" y="2312"/>
                    <a:pt x="3465" y="2365"/>
                  </a:cubicBezTo>
                  <a:cubicBezTo>
                    <a:pt x="3444" y="2240"/>
                    <a:pt x="3516" y="2199"/>
                    <a:pt x="3610" y="2116"/>
                  </a:cubicBezTo>
                  <a:close/>
                  <a:moveTo>
                    <a:pt x="362" y="2289"/>
                  </a:moveTo>
                  <a:cubicBezTo>
                    <a:pt x="420" y="2289"/>
                    <a:pt x="483" y="2304"/>
                    <a:pt x="550" y="2333"/>
                  </a:cubicBezTo>
                  <a:cubicBezTo>
                    <a:pt x="504" y="2374"/>
                    <a:pt x="445" y="2395"/>
                    <a:pt x="375" y="2395"/>
                  </a:cubicBezTo>
                  <a:cubicBezTo>
                    <a:pt x="319" y="2395"/>
                    <a:pt x="256" y="2381"/>
                    <a:pt x="188" y="2354"/>
                  </a:cubicBezTo>
                  <a:cubicBezTo>
                    <a:pt x="237" y="2309"/>
                    <a:pt x="296" y="2289"/>
                    <a:pt x="362" y="2289"/>
                  </a:cubicBezTo>
                  <a:close/>
                  <a:moveTo>
                    <a:pt x="1619" y="3028"/>
                  </a:moveTo>
                  <a:cubicBezTo>
                    <a:pt x="1629" y="3038"/>
                    <a:pt x="1639" y="3038"/>
                    <a:pt x="1649" y="3049"/>
                  </a:cubicBezTo>
                  <a:cubicBezTo>
                    <a:pt x="1649" y="3091"/>
                    <a:pt x="1639" y="3132"/>
                    <a:pt x="1639" y="3174"/>
                  </a:cubicBezTo>
                  <a:lnTo>
                    <a:pt x="1649" y="3174"/>
                  </a:lnTo>
                  <a:cubicBezTo>
                    <a:pt x="1639" y="3174"/>
                    <a:pt x="1639" y="3174"/>
                    <a:pt x="1639" y="3184"/>
                  </a:cubicBezTo>
                  <a:cubicBezTo>
                    <a:pt x="1681" y="3204"/>
                    <a:pt x="1712" y="3236"/>
                    <a:pt x="1681" y="3277"/>
                  </a:cubicBezTo>
                  <a:cubicBezTo>
                    <a:pt x="1639" y="3329"/>
                    <a:pt x="1598" y="3370"/>
                    <a:pt x="1566" y="3412"/>
                  </a:cubicBezTo>
                  <a:cubicBezTo>
                    <a:pt x="1602" y="3405"/>
                    <a:pt x="1626" y="3401"/>
                    <a:pt x="1643" y="3401"/>
                  </a:cubicBezTo>
                  <a:cubicBezTo>
                    <a:pt x="1679" y="3401"/>
                    <a:pt x="1675" y="3423"/>
                    <a:pt x="1660" y="3495"/>
                  </a:cubicBezTo>
                  <a:cubicBezTo>
                    <a:pt x="1660" y="3515"/>
                    <a:pt x="1649" y="3536"/>
                    <a:pt x="1649" y="3557"/>
                  </a:cubicBezTo>
                  <a:cubicBezTo>
                    <a:pt x="1619" y="3557"/>
                    <a:pt x="1577" y="3568"/>
                    <a:pt x="1525" y="3578"/>
                  </a:cubicBezTo>
                  <a:cubicBezTo>
                    <a:pt x="1546" y="3505"/>
                    <a:pt x="1557" y="3464"/>
                    <a:pt x="1566" y="3412"/>
                  </a:cubicBezTo>
                  <a:cubicBezTo>
                    <a:pt x="1566" y="3402"/>
                    <a:pt x="1557" y="3381"/>
                    <a:pt x="1557" y="3370"/>
                  </a:cubicBezTo>
                  <a:cubicBezTo>
                    <a:pt x="1557" y="3298"/>
                    <a:pt x="1598" y="3236"/>
                    <a:pt x="1639" y="3184"/>
                  </a:cubicBezTo>
                  <a:lnTo>
                    <a:pt x="1639" y="3174"/>
                  </a:lnTo>
                  <a:cubicBezTo>
                    <a:pt x="1608" y="3174"/>
                    <a:pt x="1577" y="3174"/>
                    <a:pt x="1515" y="3184"/>
                  </a:cubicBezTo>
                  <a:cubicBezTo>
                    <a:pt x="1557" y="3111"/>
                    <a:pt x="1587" y="3070"/>
                    <a:pt x="1619" y="3028"/>
                  </a:cubicBezTo>
                  <a:close/>
                  <a:moveTo>
                    <a:pt x="1649" y="3557"/>
                  </a:moveTo>
                  <a:lnTo>
                    <a:pt x="1649" y="3557"/>
                  </a:lnTo>
                  <a:cubicBezTo>
                    <a:pt x="1722" y="3681"/>
                    <a:pt x="1712" y="3713"/>
                    <a:pt x="1587" y="3744"/>
                  </a:cubicBezTo>
                  <a:cubicBezTo>
                    <a:pt x="1546" y="3661"/>
                    <a:pt x="1639" y="3619"/>
                    <a:pt x="1649" y="3557"/>
                  </a:cubicBezTo>
                  <a:close/>
                  <a:moveTo>
                    <a:pt x="1463" y="0"/>
                  </a:moveTo>
                  <a:lnTo>
                    <a:pt x="1463" y="1431"/>
                  </a:lnTo>
                  <a:lnTo>
                    <a:pt x="42" y="1431"/>
                  </a:lnTo>
                  <a:cubicBezTo>
                    <a:pt x="1" y="1628"/>
                    <a:pt x="11" y="2323"/>
                    <a:pt x="52" y="2468"/>
                  </a:cubicBezTo>
                  <a:lnTo>
                    <a:pt x="1474" y="2468"/>
                  </a:lnTo>
                  <a:lnTo>
                    <a:pt x="1474" y="3900"/>
                  </a:lnTo>
                  <a:lnTo>
                    <a:pt x="2500" y="3900"/>
                  </a:lnTo>
                  <a:lnTo>
                    <a:pt x="2500" y="2468"/>
                  </a:lnTo>
                  <a:lnTo>
                    <a:pt x="3931" y="2468"/>
                  </a:lnTo>
                  <a:lnTo>
                    <a:pt x="3931" y="1420"/>
                  </a:lnTo>
                  <a:lnTo>
                    <a:pt x="2500" y="1420"/>
                  </a:lnTo>
                  <a:lnTo>
                    <a:pt x="2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416;p44">
              <a:extLst>
                <a:ext uri="{FF2B5EF4-FFF2-40B4-BE49-F238E27FC236}">
                  <a16:creationId xmlns:a16="http://schemas.microsoft.com/office/drawing/2014/main" id="{DF119B48-136D-0BBE-182F-1439E84420EB}"/>
                </a:ext>
              </a:extLst>
            </p:cNvPr>
            <p:cNvSpPr/>
            <p:nvPr/>
          </p:nvSpPr>
          <p:spPr>
            <a:xfrm>
              <a:off x="2054475" y="1408050"/>
              <a:ext cx="281447" cy="280023"/>
            </a:xfrm>
            <a:custGeom>
              <a:avLst/>
              <a:gdLst/>
              <a:ahLst/>
              <a:cxnLst/>
              <a:rect l="l" t="t" r="r" b="b"/>
              <a:pathLst>
                <a:path w="4149" h="4128" extrusionOk="0">
                  <a:moveTo>
                    <a:pt x="2593" y="112"/>
                  </a:moveTo>
                  <a:lnTo>
                    <a:pt x="2593" y="1532"/>
                  </a:lnTo>
                  <a:lnTo>
                    <a:pt x="4024" y="1532"/>
                  </a:lnTo>
                  <a:lnTo>
                    <a:pt x="4024" y="2580"/>
                  </a:lnTo>
                  <a:lnTo>
                    <a:pt x="2593" y="2580"/>
                  </a:lnTo>
                  <a:lnTo>
                    <a:pt x="2593" y="4012"/>
                  </a:lnTo>
                  <a:lnTo>
                    <a:pt x="1567" y="4012"/>
                  </a:lnTo>
                  <a:lnTo>
                    <a:pt x="1567" y="2580"/>
                  </a:lnTo>
                  <a:lnTo>
                    <a:pt x="145" y="2580"/>
                  </a:lnTo>
                  <a:cubicBezTo>
                    <a:pt x="104" y="2435"/>
                    <a:pt x="94" y="1740"/>
                    <a:pt x="135" y="1543"/>
                  </a:cubicBezTo>
                  <a:lnTo>
                    <a:pt x="1556" y="1543"/>
                  </a:lnTo>
                  <a:lnTo>
                    <a:pt x="1556" y="112"/>
                  </a:lnTo>
                  <a:close/>
                  <a:moveTo>
                    <a:pt x="2074" y="0"/>
                  </a:moveTo>
                  <a:cubicBezTo>
                    <a:pt x="1802" y="0"/>
                    <a:pt x="1530" y="13"/>
                    <a:pt x="1442" y="39"/>
                  </a:cubicBezTo>
                  <a:lnTo>
                    <a:pt x="1442" y="1408"/>
                  </a:lnTo>
                  <a:cubicBezTo>
                    <a:pt x="1359" y="1408"/>
                    <a:pt x="1307" y="1419"/>
                    <a:pt x="1245" y="1419"/>
                  </a:cubicBezTo>
                  <a:lnTo>
                    <a:pt x="166" y="1419"/>
                  </a:lnTo>
                  <a:cubicBezTo>
                    <a:pt x="11" y="1429"/>
                    <a:pt x="0" y="1429"/>
                    <a:pt x="0" y="1585"/>
                  </a:cubicBezTo>
                  <a:lnTo>
                    <a:pt x="0" y="2373"/>
                  </a:lnTo>
                  <a:lnTo>
                    <a:pt x="0" y="2694"/>
                  </a:lnTo>
                  <a:lnTo>
                    <a:pt x="1431" y="2694"/>
                  </a:lnTo>
                  <a:cubicBezTo>
                    <a:pt x="1452" y="3171"/>
                    <a:pt x="1431" y="3638"/>
                    <a:pt x="1452" y="4115"/>
                  </a:cubicBezTo>
                  <a:cubicBezTo>
                    <a:pt x="1635" y="4124"/>
                    <a:pt x="1812" y="4127"/>
                    <a:pt x="1987" y="4127"/>
                  </a:cubicBezTo>
                  <a:cubicBezTo>
                    <a:pt x="2230" y="4127"/>
                    <a:pt x="2471" y="4121"/>
                    <a:pt x="2717" y="4115"/>
                  </a:cubicBezTo>
                  <a:lnTo>
                    <a:pt x="2717" y="2684"/>
                  </a:lnTo>
                  <a:cubicBezTo>
                    <a:pt x="2956" y="2679"/>
                    <a:pt x="3189" y="2679"/>
                    <a:pt x="3419" y="2679"/>
                  </a:cubicBezTo>
                  <a:cubicBezTo>
                    <a:pt x="3648" y="2679"/>
                    <a:pt x="3874" y="2679"/>
                    <a:pt x="4097" y="2673"/>
                  </a:cubicBezTo>
                  <a:cubicBezTo>
                    <a:pt x="4149" y="2477"/>
                    <a:pt x="4139" y="1574"/>
                    <a:pt x="4097" y="1419"/>
                  </a:cubicBezTo>
                  <a:lnTo>
                    <a:pt x="2707" y="1419"/>
                  </a:lnTo>
                  <a:lnTo>
                    <a:pt x="2707" y="39"/>
                  </a:lnTo>
                  <a:cubicBezTo>
                    <a:pt x="2619" y="13"/>
                    <a:pt x="2347" y="0"/>
                    <a:pt x="20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417;p44">
              <a:extLst>
                <a:ext uri="{FF2B5EF4-FFF2-40B4-BE49-F238E27FC236}">
                  <a16:creationId xmlns:a16="http://schemas.microsoft.com/office/drawing/2014/main" id="{97368E91-993C-85C7-9376-6997CF3971D5}"/>
                </a:ext>
              </a:extLst>
            </p:cNvPr>
            <p:cNvSpPr/>
            <p:nvPr/>
          </p:nvSpPr>
          <p:spPr>
            <a:xfrm>
              <a:off x="2219040" y="1462046"/>
              <a:ext cx="7869" cy="46535"/>
            </a:xfrm>
            <a:custGeom>
              <a:avLst/>
              <a:gdLst/>
              <a:ahLst/>
              <a:cxnLst/>
              <a:rect l="l" t="t" r="r" b="b"/>
              <a:pathLst>
                <a:path w="116" h="686" extrusionOk="0">
                  <a:moveTo>
                    <a:pt x="42" y="1"/>
                  </a:moveTo>
                  <a:lnTo>
                    <a:pt x="42" y="1"/>
                  </a:lnTo>
                  <a:cubicBezTo>
                    <a:pt x="1" y="176"/>
                    <a:pt x="1" y="571"/>
                    <a:pt x="53" y="685"/>
                  </a:cubicBezTo>
                  <a:cubicBezTo>
                    <a:pt x="115" y="550"/>
                    <a:pt x="105" y="114"/>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418;p44">
              <a:extLst>
                <a:ext uri="{FF2B5EF4-FFF2-40B4-BE49-F238E27FC236}">
                  <a16:creationId xmlns:a16="http://schemas.microsoft.com/office/drawing/2014/main" id="{1CCE916E-E72A-148F-EFE0-EFF8A952D762}"/>
                </a:ext>
              </a:extLst>
            </p:cNvPr>
            <p:cNvSpPr/>
            <p:nvPr/>
          </p:nvSpPr>
          <p:spPr>
            <a:xfrm>
              <a:off x="2073469" y="1570851"/>
              <a:ext cx="24692" cy="7258"/>
            </a:xfrm>
            <a:custGeom>
              <a:avLst/>
              <a:gdLst/>
              <a:ahLst/>
              <a:cxnLst/>
              <a:rect l="l" t="t" r="r" b="b"/>
              <a:pathLst>
                <a:path w="364" h="107" extrusionOk="0">
                  <a:moveTo>
                    <a:pt x="171" y="1"/>
                  </a:moveTo>
                  <a:cubicBezTo>
                    <a:pt x="106" y="1"/>
                    <a:pt x="50" y="21"/>
                    <a:pt x="1" y="66"/>
                  </a:cubicBezTo>
                  <a:cubicBezTo>
                    <a:pt x="69" y="93"/>
                    <a:pt x="132" y="107"/>
                    <a:pt x="188" y="107"/>
                  </a:cubicBezTo>
                  <a:cubicBezTo>
                    <a:pt x="258" y="107"/>
                    <a:pt x="317" y="86"/>
                    <a:pt x="363" y="45"/>
                  </a:cubicBezTo>
                  <a:cubicBezTo>
                    <a:pt x="291" y="16"/>
                    <a:pt x="228"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0" name="Google Shape;7419;p44">
              <a:extLst>
                <a:ext uri="{FF2B5EF4-FFF2-40B4-BE49-F238E27FC236}">
                  <a16:creationId xmlns:a16="http://schemas.microsoft.com/office/drawing/2014/main" id="{C15EF592-F7F4-11EC-6EC3-36F528617C24}"/>
                </a:ext>
              </a:extLst>
            </p:cNvPr>
            <p:cNvSpPr/>
            <p:nvPr/>
          </p:nvSpPr>
          <p:spPr>
            <a:xfrm>
              <a:off x="2262657" y="1561219"/>
              <a:ext cx="11328" cy="12753"/>
            </a:xfrm>
            <a:custGeom>
              <a:avLst/>
              <a:gdLst/>
              <a:ahLst/>
              <a:cxnLst/>
              <a:rect l="l" t="t" r="r" b="b"/>
              <a:pathLst>
                <a:path w="167" h="188" extrusionOk="0">
                  <a:moveTo>
                    <a:pt x="167" y="0"/>
                  </a:moveTo>
                  <a:lnTo>
                    <a:pt x="167" y="0"/>
                  </a:lnTo>
                  <a:cubicBezTo>
                    <a:pt x="63" y="21"/>
                    <a:pt x="22" y="94"/>
                    <a:pt x="1" y="187"/>
                  </a:cubicBezTo>
                  <a:cubicBezTo>
                    <a:pt x="136" y="177"/>
                    <a:pt x="157" y="146"/>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1" name="Google Shape;7420;p44">
              <a:extLst>
                <a:ext uri="{FF2B5EF4-FFF2-40B4-BE49-F238E27FC236}">
                  <a16:creationId xmlns:a16="http://schemas.microsoft.com/office/drawing/2014/main" id="{5199E371-250A-935B-598D-C0E604F95D4C}"/>
                </a:ext>
              </a:extLst>
            </p:cNvPr>
            <p:cNvSpPr/>
            <p:nvPr/>
          </p:nvSpPr>
          <p:spPr>
            <a:xfrm>
              <a:off x="2278870" y="1560541"/>
              <a:ext cx="12007" cy="15534"/>
            </a:xfrm>
            <a:custGeom>
              <a:avLst/>
              <a:gdLst/>
              <a:ahLst/>
              <a:cxnLst/>
              <a:rect l="l" t="t" r="r" b="b"/>
              <a:pathLst>
                <a:path w="177" h="229" extrusionOk="0">
                  <a:moveTo>
                    <a:pt x="177" y="1"/>
                  </a:moveTo>
                  <a:lnTo>
                    <a:pt x="177" y="1"/>
                  </a:lnTo>
                  <a:cubicBezTo>
                    <a:pt x="63" y="42"/>
                    <a:pt x="22" y="104"/>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2" name="Google Shape;7421;p44">
              <a:extLst>
                <a:ext uri="{FF2B5EF4-FFF2-40B4-BE49-F238E27FC236}">
                  <a16:creationId xmlns:a16="http://schemas.microsoft.com/office/drawing/2014/main" id="{2C304D1F-6560-6A70-204F-1E7EE2D5A8E0}"/>
                </a:ext>
              </a:extLst>
            </p:cNvPr>
            <p:cNvSpPr/>
            <p:nvPr/>
          </p:nvSpPr>
          <p:spPr>
            <a:xfrm>
              <a:off x="2294404" y="1559116"/>
              <a:ext cx="11939" cy="16959"/>
            </a:xfrm>
            <a:custGeom>
              <a:avLst/>
              <a:gdLst/>
              <a:ahLst/>
              <a:cxnLst/>
              <a:rect l="l" t="t" r="r" b="b"/>
              <a:pathLst>
                <a:path w="176" h="250" extrusionOk="0">
                  <a:moveTo>
                    <a:pt x="166" y="1"/>
                  </a:moveTo>
                  <a:lnTo>
                    <a:pt x="166" y="1"/>
                  </a:lnTo>
                  <a:cubicBezTo>
                    <a:pt x="72" y="84"/>
                    <a:pt x="0" y="125"/>
                    <a:pt x="21" y="250"/>
                  </a:cubicBezTo>
                  <a:cubicBezTo>
                    <a:pt x="114" y="197"/>
                    <a:pt x="176" y="146"/>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3" name="Google Shape;7422;p44">
              <a:extLst>
                <a:ext uri="{FF2B5EF4-FFF2-40B4-BE49-F238E27FC236}">
                  <a16:creationId xmlns:a16="http://schemas.microsoft.com/office/drawing/2014/main" id="{29263DB0-AEBD-91E0-BAD9-B2A0E82BA516}"/>
                </a:ext>
              </a:extLst>
            </p:cNvPr>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4" name="Google Shape;7423;p44">
              <a:extLst>
                <a:ext uri="{FF2B5EF4-FFF2-40B4-BE49-F238E27FC236}">
                  <a16:creationId xmlns:a16="http://schemas.microsoft.com/office/drawing/2014/main" id="{240FF89A-EA58-3A73-1553-027E55A1BB81}"/>
                </a:ext>
              </a:extLst>
            </p:cNvPr>
            <p:cNvSpPr/>
            <p:nvPr/>
          </p:nvSpPr>
          <p:spPr>
            <a:xfrm>
              <a:off x="2164163" y="1646283"/>
              <a:ext cx="10514" cy="12075"/>
            </a:xfrm>
            <a:custGeom>
              <a:avLst/>
              <a:gdLst/>
              <a:ahLst/>
              <a:cxnLst/>
              <a:rect l="l" t="t" r="r" b="b"/>
              <a:pathLst>
                <a:path w="155" h="178" extrusionOk="0">
                  <a:moveTo>
                    <a:pt x="119" y="1"/>
                  </a:moveTo>
                  <a:cubicBezTo>
                    <a:pt x="102" y="1"/>
                    <a:pt x="78" y="5"/>
                    <a:pt x="42" y="12"/>
                  </a:cubicBezTo>
                  <a:cubicBezTo>
                    <a:pt x="33" y="64"/>
                    <a:pt x="22" y="105"/>
                    <a:pt x="1" y="178"/>
                  </a:cubicBezTo>
                  <a:cubicBezTo>
                    <a:pt x="53" y="168"/>
                    <a:pt x="95" y="157"/>
                    <a:pt x="125" y="157"/>
                  </a:cubicBezTo>
                  <a:cubicBezTo>
                    <a:pt x="136" y="136"/>
                    <a:pt x="136" y="115"/>
                    <a:pt x="136" y="95"/>
                  </a:cubicBezTo>
                  <a:cubicBezTo>
                    <a:pt x="151" y="23"/>
                    <a:pt x="155"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5" name="Google Shape;7424;p44">
              <a:extLst>
                <a:ext uri="{FF2B5EF4-FFF2-40B4-BE49-F238E27FC236}">
                  <a16:creationId xmlns:a16="http://schemas.microsoft.com/office/drawing/2014/main" id="{5362431C-F4FA-A064-D6AE-4E008B467797}"/>
                </a:ext>
              </a:extLst>
            </p:cNvPr>
            <p:cNvSpPr/>
            <p:nvPr/>
          </p:nvSpPr>
          <p:spPr>
            <a:xfrm>
              <a:off x="2165655" y="1630885"/>
              <a:ext cx="11125" cy="16213"/>
            </a:xfrm>
            <a:custGeom>
              <a:avLst/>
              <a:gdLst/>
              <a:ahLst/>
              <a:cxnLst/>
              <a:rect l="l" t="t" r="r" b="b"/>
              <a:pathLst>
                <a:path w="164" h="239" extrusionOk="0">
                  <a:moveTo>
                    <a:pt x="93" y="1"/>
                  </a:moveTo>
                  <a:cubicBezTo>
                    <a:pt x="95" y="2"/>
                    <a:pt x="97" y="4"/>
                    <a:pt x="99" y="6"/>
                  </a:cubicBezTo>
                  <a:lnTo>
                    <a:pt x="99" y="6"/>
                  </a:lnTo>
                  <a:cubicBezTo>
                    <a:pt x="100" y="4"/>
                    <a:pt x="102" y="2"/>
                    <a:pt x="103" y="1"/>
                  </a:cubicBezTo>
                  <a:close/>
                  <a:moveTo>
                    <a:pt x="99" y="6"/>
                  </a:moveTo>
                  <a:lnTo>
                    <a:pt x="99" y="6"/>
                  </a:lnTo>
                  <a:cubicBezTo>
                    <a:pt x="39" y="76"/>
                    <a:pt x="0" y="148"/>
                    <a:pt x="20" y="239"/>
                  </a:cubicBezTo>
                  <a:cubicBezTo>
                    <a:pt x="52" y="197"/>
                    <a:pt x="93" y="156"/>
                    <a:pt x="135" y="104"/>
                  </a:cubicBezTo>
                  <a:cubicBezTo>
                    <a:pt x="164" y="65"/>
                    <a:pt x="129" y="35"/>
                    <a:pt x="99"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6" name="Google Shape;7425;p44">
              <a:extLst>
                <a:ext uri="{FF2B5EF4-FFF2-40B4-BE49-F238E27FC236}">
                  <a16:creationId xmlns:a16="http://schemas.microsoft.com/office/drawing/2014/main" id="{9F788584-FC35-FE8D-3E02-0D01140A88AE}"/>
                </a:ext>
              </a:extLst>
            </p:cNvPr>
            <p:cNvSpPr/>
            <p:nvPr/>
          </p:nvSpPr>
          <p:spPr>
            <a:xfrm>
              <a:off x="2165587" y="1656865"/>
              <a:ext cx="12075" cy="12753"/>
            </a:xfrm>
            <a:custGeom>
              <a:avLst/>
              <a:gdLst/>
              <a:ahLst/>
              <a:cxnLst/>
              <a:rect l="l" t="t" r="r" b="b"/>
              <a:pathLst>
                <a:path w="178" h="188" extrusionOk="0">
                  <a:moveTo>
                    <a:pt x="104" y="1"/>
                  </a:moveTo>
                  <a:cubicBezTo>
                    <a:pt x="94" y="63"/>
                    <a:pt x="1" y="105"/>
                    <a:pt x="42" y="188"/>
                  </a:cubicBezTo>
                  <a:cubicBezTo>
                    <a:pt x="167" y="157"/>
                    <a:pt x="177" y="125"/>
                    <a:pt x="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7" name="Google Shape;7426;p44">
              <a:extLst>
                <a:ext uri="{FF2B5EF4-FFF2-40B4-BE49-F238E27FC236}">
                  <a16:creationId xmlns:a16="http://schemas.microsoft.com/office/drawing/2014/main" id="{3480EB97-EE0B-A44C-01BA-3B88D828DEC7}"/>
                </a:ext>
              </a:extLst>
            </p:cNvPr>
            <p:cNvSpPr/>
            <p:nvPr/>
          </p:nvSpPr>
          <p:spPr>
            <a:xfrm>
              <a:off x="2220465" y="1433895"/>
              <a:ext cx="4274" cy="14856"/>
            </a:xfrm>
            <a:custGeom>
              <a:avLst/>
              <a:gdLst/>
              <a:ahLst/>
              <a:cxnLst/>
              <a:rect l="l" t="t" r="r" b="b"/>
              <a:pathLst>
                <a:path w="63" h="219" extrusionOk="0">
                  <a:moveTo>
                    <a:pt x="63" y="1"/>
                  </a:moveTo>
                  <a:cubicBezTo>
                    <a:pt x="1" y="125"/>
                    <a:pt x="1" y="125"/>
                    <a:pt x="63" y="218"/>
                  </a:cubicBezTo>
                  <a:lnTo>
                    <a:pt x="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8" name="Google Shape;7427;p44">
              <a:extLst>
                <a:ext uri="{FF2B5EF4-FFF2-40B4-BE49-F238E27FC236}">
                  <a16:creationId xmlns:a16="http://schemas.microsoft.com/office/drawing/2014/main" id="{5EF55E4D-AAA5-B875-442E-52E48DEB23B0}"/>
                </a:ext>
              </a:extLst>
            </p:cNvPr>
            <p:cNvSpPr/>
            <p:nvPr/>
          </p:nvSpPr>
          <p:spPr>
            <a:xfrm>
              <a:off x="2163552" y="1621049"/>
              <a:ext cx="9158" cy="10582"/>
            </a:xfrm>
            <a:custGeom>
              <a:avLst/>
              <a:gdLst/>
              <a:ahLst/>
              <a:cxnLst/>
              <a:rect l="l" t="t" r="r" b="b"/>
              <a:pathLst>
                <a:path w="135" h="156" extrusionOk="0">
                  <a:moveTo>
                    <a:pt x="104" y="0"/>
                  </a:moveTo>
                  <a:cubicBezTo>
                    <a:pt x="72" y="42"/>
                    <a:pt x="42" y="83"/>
                    <a:pt x="0" y="156"/>
                  </a:cubicBezTo>
                  <a:cubicBezTo>
                    <a:pt x="62" y="146"/>
                    <a:pt x="93" y="146"/>
                    <a:pt x="134" y="146"/>
                  </a:cubicBezTo>
                  <a:lnTo>
                    <a:pt x="124" y="146"/>
                  </a:lnTo>
                  <a:cubicBezTo>
                    <a:pt x="124" y="104"/>
                    <a:pt x="134" y="63"/>
                    <a:pt x="134" y="10"/>
                  </a:cubicBezTo>
                  <a:cubicBezTo>
                    <a:pt x="124" y="10"/>
                    <a:pt x="114" y="1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9" name="Google Shape;7428;p44">
              <a:extLst>
                <a:ext uri="{FF2B5EF4-FFF2-40B4-BE49-F238E27FC236}">
                  <a16:creationId xmlns:a16="http://schemas.microsoft.com/office/drawing/2014/main" id="{7DF479F6-BE7C-F8A0-8E2C-125164B9C639}"/>
                </a:ext>
              </a:extLst>
            </p:cNvPr>
            <p:cNvSpPr/>
            <p:nvPr/>
          </p:nvSpPr>
          <p:spPr>
            <a:xfrm>
              <a:off x="2166333" y="1637939"/>
              <a:ext cx="5698" cy="31679"/>
            </a:xfrm>
            <a:custGeom>
              <a:avLst/>
              <a:gdLst/>
              <a:ahLst/>
              <a:cxnLst/>
              <a:rect l="l" t="t" r="r" b="b"/>
              <a:pathLst>
                <a:path w="84" h="467" extrusionOk="0">
                  <a:moveTo>
                    <a:pt x="21" y="0"/>
                  </a:moveTo>
                  <a:lnTo>
                    <a:pt x="21" y="0"/>
                  </a:lnTo>
                  <a:cubicBezTo>
                    <a:pt x="10" y="21"/>
                    <a:pt x="1" y="52"/>
                    <a:pt x="1" y="93"/>
                  </a:cubicBezTo>
                  <a:lnTo>
                    <a:pt x="1" y="114"/>
                  </a:lnTo>
                  <a:cubicBezTo>
                    <a:pt x="1" y="73"/>
                    <a:pt x="10" y="31"/>
                    <a:pt x="21" y="0"/>
                  </a:cubicBezTo>
                  <a:close/>
                  <a:moveTo>
                    <a:pt x="83" y="446"/>
                  </a:moveTo>
                  <a:cubicBezTo>
                    <a:pt x="73" y="457"/>
                    <a:pt x="52" y="457"/>
                    <a:pt x="31" y="467"/>
                  </a:cubicBezTo>
                  <a:cubicBezTo>
                    <a:pt x="52" y="467"/>
                    <a:pt x="73" y="457"/>
                    <a:pt x="83" y="457"/>
                  </a:cubicBezTo>
                  <a:lnTo>
                    <a:pt x="83" y="446"/>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0" name="Google Shape;7429;p44">
              <a:extLst>
                <a:ext uri="{FF2B5EF4-FFF2-40B4-BE49-F238E27FC236}">
                  <a16:creationId xmlns:a16="http://schemas.microsoft.com/office/drawing/2014/main" id="{BBA5279C-7443-4D04-D6B7-CA2379D63019}"/>
                </a:ext>
              </a:extLst>
            </p:cNvPr>
            <p:cNvSpPr/>
            <p:nvPr/>
          </p:nvSpPr>
          <p:spPr>
            <a:xfrm>
              <a:off x="2171963" y="1561219"/>
              <a:ext cx="133703" cy="107722"/>
            </a:xfrm>
            <a:custGeom>
              <a:avLst/>
              <a:gdLst/>
              <a:ahLst/>
              <a:cxnLst/>
              <a:rect l="l" t="t" r="r" b="b"/>
              <a:pathLst>
                <a:path w="1971" h="1588" extrusionOk="0">
                  <a:moveTo>
                    <a:pt x="1504" y="0"/>
                  </a:moveTo>
                  <a:lnTo>
                    <a:pt x="1504" y="0"/>
                  </a:lnTo>
                  <a:cubicBezTo>
                    <a:pt x="1494" y="0"/>
                    <a:pt x="1483" y="11"/>
                    <a:pt x="1483" y="11"/>
                  </a:cubicBezTo>
                  <a:cubicBezTo>
                    <a:pt x="1494" y="11"/>
                    <a:pt x="1494" y="0"/>
                    <a:pt x="1504" y="0"/>
                  </a:cubicBezTo>
                  <a:close/>
                  <a:moveTo>
                    <a:pt x="1504" y="1"/>
                  </a:moveTo>
                  <a:lnTo>
                    <a:pt x="1504" y="1"/>
                  </a:lnTo>
                  <a:cubicBezTo>
                    <a:pt x="1494" y="146"/>
                    <a:pt x="1473" y="166"/>
                    <a:pt x="1338" y="187"/>
                  </a:cubicBezTo>
                  <a:cubicBezTo>
                    <a:pt x="1473" y="177"/>
                    <a:pt x="1494" y="146"/>
                    <a:pt x="1504" y="1"/>
                  </a:cubicBezTo>
                  <a:close/>
                  <a:moveTo>
                    <a:pt x="1971" y="42"/>
                  </a:moveTo>
                  <a:cubicBezTo>
                    <a:pt x="1950" y="136"/>
                    <a:pt x="1898" y="177"/>
                    <a:pt x="1826" y="219"/>
                  </a:cubicBezTo>
                  <a:cubicBezTo>
                    <a:pt x="1898" y="177"/>
                    <a:pt x="1960" y="136"/>
                    <a:pt x="1971" y="42"/>
                  </a:cubicBezTo>
                  <a:close/>
                  <a:moveTo>
                    <a:pt x="10" y="892"/>
                  </a:moveTo>
                  <a:cubicBezTo>
                    <a:pt x="10" y="913"/>
                    <a:pt x="10" y="934"/>
                    <a:pt x="1" y="954"/>
                  </a:cubicBezTo>
                  <a:lnTo>
                    <a:pt x="1" y="954"/>
                  </a:lnTo>
                  <a:cubicBezTo>
                    <a:pt x="10" y="934"/>
                    <a:pt x="10" y="913"/>
                    <a:pt x="10" y="903"/>
                  </a:cubicBezTo>
                  <a:lnTo>
                    <a:pt x="10" y="892"/>
                  </a:lnTo>
                  <a:close/>
                  <a:moveTo>
                    <a:pt x="12" y="1414"/>
                  </a:moveTo>
                  <a:lnTo>
                    <a:pt x="12" y="1414"/>
                  </a:lnTo>
                  <a:cubicBezTo>
                    <a:pt x="41" y="1462"/>
                    <a:pt x="56" y="1496"/>
                    <a:pt x="56" y="1523"/>
                  </a:cubicBezTo>
                  <a:lnTo>
                    <a:pt x="56" y="1523"/>
                  </a:lnTo>
                  <a:cubicBezTo>
                    <a:pt x="56" y="1498"/>
                    <a:pt x="41" y="1463"/>
                    <a:pt x="12" y="1414"/>
                  </a:cubicBezTo>
                  <a:close/>
                  <a:moveTo>
                    <a:pt x="56" y="1523"/>
                  </a:moveTo>
                  <a:cubicBezTo>
                    <a:pt x="56" y="1550"/>
                    <a:pt x="38" y="1566"/>
                    <a:pt x="0" y="1577"/>
                  </a:cubicBezTo>
                  <a:lnTo>
                    <a:pt x="0" y="1588"/>
                  </a:lnTo>
                  <a:cubicBezTo>
                    <a:pt x="38" y="1571"/>
                    <a:pt x="56" y="1552"/>
                    <a:pt x="56" y="1523"/>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1" name="Google Shape;7430;p44">
              <a:extLst>
                <a:ext uri="{FF2B5EF4-FFF2-40B4-BE49-F238E27FC236}">
                  <a16:creationId xmlns:a16="http://schemas.microsoft.com/office/drawing/2014/main" id="{F70FDFE2-4C9E-CA5E-5ADC-4F90EDC4333A}"/>
                </a:ext>
              </a:extLst>
            </p:cNvPr>
            <p:cNvSpPr/>
            <p:nvPr/>
          </p:nvSpPr>
          <p:spPr>
            <a:xfrm>
              <a:off x="2135401" y="1511972"/>
              <a:ext cx="192109" cy="168231"/>
            </a:xfrm>
            <a:custGeom>
              <a:avLst/>
              <a:gdLst/>
              <a:ahLst/>
              <a:cxnLst/>
              <a:rect l="l" t="t" r="r" b="b"/>
              <a:pathLst>
                <a:path w="2832" h="2480" extrusionOk="0">
                  <a:moveTo>
                    <a:pt x="2043" y="726"/>
                  </a:moveTo>
                  <a:cubicBezTo>
                    <a:pt x="2033" y="872"/>
                    <a:pt x="2012" y="892"/>
                    <a:pt x="1877" y="913"/>
                  </a:cubicBezTo>
                  <a:cubicBezTo>
                    <a:pt x="1877" y="882"/>
                    <a:pt x="1888" y="851"/>
                    <a:pt x="1908" y="830"/>
                  </a:cubicBezTo>
                  <a:cubicBezTo>
                    <a:pt x="1929" y="779"/>
                    <a:pt x="1971" y="758"/>
                    <a:pt x="2022" y="737"/>
                  </a:cubicBezTo>
                  <a:cubicBezTo>
                    <a:pt x="2033" y="737"/>
                    <a:pt x="2033" y="726"/>
                    <a:pt x="2043" y="726"/>
                  </a:cubicBezTo>
                  <a:close/>
                  <a:moveTo>
                    <a:pt x="2697" y="737"/>
                  </a:moveTo>
                  <a:lnTo>
                    <a:pt x="2697" y="737"/>
                  </a:lnTo>
                  <a:cubicBezTo>
                    <a:pt x="2676" y="862"/>
                    <a:pt x="2644" y="924"/>
                    <a:pt x="2531" y="934"/>
                  </a:cubicBezTo>
                  <a:cubicBezTo>
                    <a:pt x="2541" y="841"/>
                    <a:pt x="2582" y="789"/>
                    <a:pt x="2697" y="737"/>
                  </a:cubicBezTo>
                  <a:close/>
                  <a:moveTo>
                    <a:pt x="2292" y="717"/>
                  </a:moveTo>
                  <a:lnTo>
                    <a:pt x="2292" y="717"/>
                  </a:lnTo>
                  <a:cubicBezTo>
                    <a:pt x="2282" y="841"/>
                    <a:pt x="2240" y="903"/>
                    <a:pt x="2116" y="945"/>
                  </a:cubicBezTo>
                  <a:cubicBezTo>
                    <a:pt x="2126" y="913"/>
                    <a:pt x="2126" y="882"/>
                    <a:pt x="2137" y="851"/>
                  </a:cubicBezTo>
                  <a:cubicBezTo>
                    <a:pt x="2167" y="789"/>
                    <a:pt x="2209" y="747"/>
                    <a:pt x="2292" y="717"/>
                  </a:cubicBezTo>
                  <a:close/>
                  <a:moveTo>
                    <a:pt x="2510" y="696"/>
                  </a:moveTo>
                  <a:cubicBezTo>
                    <a:pt x="2520" y="726"/>
                    <a:pt x="2510" y="747"/>
                    <a:pt x="2510" y="768"/>
                  </a:cubicBezTo>
                  <a:cubicBezTo>
                    <a:pt x="2499" y="862"/>
                    <a:pt x="2437" y="903"/>
                    <a:pt x="2365" y="945"/>
                  </a:cubicBezTo>
                  <a:cubicBezTo>
                    <a:pt x="2344" y="830"/>
                    <a:pt x="2396" y="789"/>
                    <a:pt x="2478" y="726"/>
                  </a:cubicBezTo>
                  <a:lnTo>
                    <a:pt x="2510" y="696"/>
                  </a:lnTo>
                  <a:close/>
                  <a:moveTo>
                    <a:pt x="519" y="1608"/>
                  </a:moveTo>
                  <a:cubicBezTo>
                    <a:pt x="519" y="1608"/>
                    <a:pt x="529" y="1618"/>
                    <a:pt x="539" y="1618"/>
                  </a:cubicBezTo>
                  <a:lnTo>
                    <a:pt x="549" y="1618"/>
                  </a:lnTo>
                  <a:lnTo>
                    <a:pt x="549" y="1629"/>
                  </a:lnTo>
                  <a:cubicBezTo>
                    <a:pt x="549" y="1639"/>
                    <a:pt x="549" y="1660"/>
                    <a:pt x="539" y="1681"/>
                  </a:cubicBezTo>
                  <a:lnTo>
                    <a:pt x="539" y="1754"/>
                  </a:lnTo>
                  <a:lnTo>
                    <a:pt x="549" y="1754"/>
                  </a:lnTo>
                  <a:cubicBezTo>
                    <a:pt x="539" y="1754"/>
                    <a:pt x="539" y="1754"/>
                    <a:pt x="539" y="1764"/>
                  </a:cubicBezTo>
                  <a:cubicBezTo>
                    <a:pt x="549" y="1764"/>
                    <a:pt x="560" y="1774"/>
                    <a:pt x="560" y="1774"/>
                  </a:cubicBezTo>
                  <a:cubicBezTo>
                    <a:pt x="591" y="1795"/>
                    <a:pt x="602" y="1826"/>
                    <a:pt x="581" y="1857"/>
                  </a:cubicBezTo>
                  <a:cubicBezTo>
                    <a:pt x="560" y="1878"/>
                    <a:pt x="549" y="1888"/>
                    <a:pt x="539" y="1909"/>
                  </a:cubicBezTo>
                  <a:lnTo>
                    <a:pt x="529" y="1920"/>
                  </a:lnTo>
                  <a:cubicBezTo>
                    <a:pt x="508" y="1940"/>
                    <a:pt x="487" y="1961"/>
                    <a:pt x="466" y="1992"/>
                  </a:cubicBezTo>
                  <a:cubicBezTo>
                    <a:pt x="477" y="1992"/>
                    <a:pt x="498" y="1992"/>
                    <a:pt x="508" y="1982"/>
                  </a:cubicBezTo>
                  <a:lnTo>
                    <a:pt x="539" y="1982"/>
                  </a:lnTo>
                  <a:cubicBezTo>
                    <a:pt x="581" y="1982"/>
                    <a:pt x="570" y="2003"/>
                    <a:pt x="560" y="2075"/>
                  </a:cubicBezTo>
                  <a:cubicBezTo>
                    <a:pt x="560" y="2085"/>
                    <a:pt x="560" y="2106"/>
                    <a:pt x="549" y="2116"/>
                  </a:cubicBezTo>
                  <a:lnTo>
                    <a:pt x="549" y="2137"/>
                  </a:lnTo>
                  <a:lnTo>
                    <a:pt x="539" y="2137"/>
                  </a:lnTo>
                  <a:cubicBezTo>
                    <a:pt x="508" y="2148"/>
                    <a:pt x="466" y="2148"/>
                    <a:pt x="425" y="2158"/>
                  </a:cubicBezTo>
                  <a:cubicBezTo>
                    <a:pt x="425" y="2148"/>
                    <a:pt x="425" y="2137"/>
                    <a:pt x="436" y="2127"/>
                  </a:cubicBezTo>
                  <a:cubicBezTo>
                    <a:pt x="446" y="2085"/>
                    <a:pt x="446" y="2054"/>
                    <a:pt x="457" y="2023"/>
                  </a:cubicBezTo>
                  <a:cubicBezTo>
                    <a:pt x="457" y="2012"/>
                    <a:pt x="466" y="2003"/>
                    <a:pt x="466" y="1992"/>
                  </a:cubicBezTo>
                  <a:cubicBezTo>
                    <a:pt x="466" y="1982"/>
                    <a:pt x="466" y="1982"/>
                    <a:pt x="457" y="1971"/>
                  </a:cubicBezTo>
                  <a:lnTo>
                    <a:pt x="457" y="1950"/>
                  </a:lnTo>
                  <a:cubicBezTo>
                    <a:pt x="457" y="1909"/>
                    <a:pt x="466" y="1878"/>
                    <a:pt x="477" y="1857"/>
                  </a:cubicBezTo>
                  <a:cubicBezTo>
                    <a:pt x="498" y="1816"/>
                    <a:pt x="519" y="1795"/>
                    <a:pt x="539" y="1764"/>
                  </a:cubicBezTo>
                  <a:lnTo>
                    <a:pt x="539" y="1754"/>
                  </a:lnTo>
                  <a:lnTo>
                    <a:pt x="425" y="1754"/>
                  </a:lnTo>
                  <a:lnTo>
                    <a:pt x="415" y="1764"/>
                  </a:lnTo>
                  <a:cubicBezTo>
                    <a:pt x="457" y="1691"/>
                    <a:pt x="487" y="1650"/>
                    <a:pt x="519" y="1608"/>
                  </a:cubicBezTo>
                  <a:close/>
                  <a:moveTo>
                    <a:pt x="549" y="2137"/>
                  </a:moveTo>
                  <a:cubicBezTo>
                    <a:pt x="612" y="2241"/>
                    <a:pt x="612" y="2282"/>
                    <a:pt x="539" y="2314"/>
                  </a:cubicBezTo>
                  <a:cubicBezTo>
                    <a:pt x="529" y="2314"/>
                    <a:pt x="508" y="2324"/>
                    <a:pt x="487" y="2324"/>
                  </a:cubicBezTo>
                  <a:lnTo>
                    <a:pt x="487" y="2314"/>
                  </a:lnTo>
                  <a:cubicBezTo>
                    <a:pt x="457" y="2241"/>
                    <a:pt x="539" y="2199"/>
                    <a:pt x="549" y="2137"/>
                  </a:cubicBezTo>
                  <a:close/>
                  <a:moveTo>
                    <a:pt x="1971" y="0"/>
                  </a:moveTo>
                  <a:cubicBezTo>
                    <a:pt x="1898" y="73"/>
                    <a:pt x="1826" y="146"/>
                    <a:pt x="1753" y="198"/>
                  </a:cubicBezTo>
                  <a:cubicBezTo>
                    <a:pt x="1535" y="353"/>
                    <a:pt x="1307" y="498"/>
                    <a:pt x="1058" y="623"/>
                  </a:cubicBezTo>
                  <a:cubicBezTo>
                    <a:pt x="726" y="809"/>
                    <a:pt x="363" y="945"/>
                    <a:pt x="0" y="1048"/>
                  </a:cubicBezTo>
                  <a:lnTo>
                    <a:pt x="374" y="1048"/>
                  </a:lnTo>
                  <a:lnTo>
                    <a:pt x="374" y="2480"/>
                  </a:lnTo>
                  <a:lnTo>
                    <a:pt x="1400" y="2480"/>
                  </a:lnTo>
                  <a:lnTo>
                    <a:pt x="1400" y="1048"/>
                  </a:lnTo>
                  <a:lnTo>
                    <a:pt x="2831" y="1048"/>
                  </a:lnTo>
                  <a:lnTo>
                    <a:pt x="2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2" name="Google Shape;7431;p44">
              <a:extLst>
                <a:ext uri="{FF2B5EF4-FFF2-40B4-BE49-F238E27FC236}">
                  <a16:creationId xmlns:a16="http://schemas.microsoft.com/office/drawing/2014/main" id="{10B7F4F1-7B65-4EA1-753C-995181BCBD9E}"/>
                </a:ext>
              </a:extLst>
            </p:cNvPr>
            <p:cNvSpPr/>
            <p:nvPr/>
          </p:nvSpPr>
          <p:spPr>
            <a:xfrm>
              <a:off x="2155751" y="1687187"/>
              <a:ext cx="16280" cy="746"/>
            </a:xfrm>
            <a:custGeom>
              <a:avLst/>
              <a:gdLst/>
              <a:ahLst/>
              <a:cxnLst/>
              <a:rect l="l" t="t" r="r" b="b"/>
              <a:pathLst>
                <a:path w="240" h="11" extrusionOk="0">
                  <a:moveTo>
                    <a:pt x="42" y="0"/>
                  </a:moveTo>
                  <a:cubicBezTo>
                    <a:pt x="115" y="10"/>
                    <a:pt x="177" y="10"/>
                    <a:pt x="239" y="10"/>
                  </a:cubicBezTo>
                  <a:lnTo>
                    <a:pt x="239" y="10"/>
                  </a:lnTo>
                  <a:cubicBezTo>
                    <a:pt x="177" y="10"/>
                    <a:pt x="115" y="10"/>
                    <a:pt x="42" y="0"/>
                  </a:cubicBezTo>
                  <a:close/>
                  <a:moveTo>
                    <a:pt x="1" y="0"/>
                  </a:moveTo>
                  <a:lnTo>
                    <a:pt x="42"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432;p44">
              <a:extLst>
                <a:ext uri="{FF2B5EF4-FFF2-40B4-BE49-F238E27FC236}">
                  <a16:creationId xmlns:a16="http://schemas.microsoft.com/office/drawing/2014/main" id="{C518E460-D4AB-F58C-961B-4BA5A1D15F3E}"/>
                </a:ext>
              </a:extLst>
            </p:cNvPr>
            <p:cNvSpPr/>
            <p:nvPr/>
          </p:nvSpPr>
          <p:spPr>
            <a:xfrm>
              <a:off x="2101620" y="1504239"/>
              <a:ext cx="232878" cy="183697"/>
            </a:xfrm>
            <a:custGeom>
              <a:avLst/>
              <a:gdLst/>
              <a:ahLst/>
              <a:cxnLst/>
              <a:rect l="l" t="t" r="r" b="b"/>
              <a:pathLst>
                <a:path w="3433" h="2708" extrusionOk="0">
                  <a:moveTo>
                    <a:pt x="2582" y="1"/>
                  </a:moveTo>
                  <a:cubicBezTo>
                    <a:pt x="2552" y="42"/>
                    <a:pt x="2510" y="73"/>
                    <a:pt x="2469" y="114"/>
                  </a:cubicBezTo>
                  <a:lnTo>
                    <a:pt x="3329" y="114"/>
                  </a:lnTo>
                  <a:lnTo>
                    <a:pt x="3329" y="1162"/>
                  </a:lnTo>
                  <a:lnTo>
                    <a:pt x="1898" y="1162"/>
                  </a:lnTo>
                  <a:lnTo>
                    <a:pt x="1898" y="2594"/>
                  </a:lnTo>
                  <a:lnTo>
                    <a:pt x="872" y="2594"/>
                  </a:lnTo>
                  <a:lnTo>
                    <a:pt x="872" y="1162"/>
                  </a:lnTo>
                  <a:lnTo>
                    <a:pt x="498" y="1162"/>
                  </a:lnTo>
                  <a:cubicBezTo>
                    <a:pt x="332" y="1204"/>
                    <a:pt x="166" y="1245"/>
                    <a:pt x="0" y="1276"/>
                  </a:cubicBezTo>
                  <a:lnTo>
                    <a:pt x="736" y="1276"/>
                  </a:lnTo>
                  <a:cubicBezTo>
                    <a:pt x="757" y="1753"/>
                    <a:pt x="736" y="2220"/>
                    <a:pt x="757" y="2697"/>
                  </a:cubicBezTo>
                  <a:lnTo>
                    <a:pt x="840" y="2697"/>
                  </a:lnTo>
                  <a:cubicBezTo>
                    <a:pt x="913" y="2707"/>
                    <a:pt x="975" y="2707"/>
                    <a:pt x="1037" y="2707"/>
                  </a:cubicBezTo>
                  <a:lnTo>
                    <a:pt x="1307" y="2707"/>
                  </a:lnTo>
                  <a:cubicBezTo>
                    <a:pt x="1535" y="2707"/>
                    <a:pt x="1763" y="2707"/>
                    <a:pt x="1992" y="2697"/>
                  </a:cubicBezTo>
                  <a:lnTo>
                    <a:pt x="2022" y="2697"/>
                  </a:lnTo>
                  <a:lnTo>
                    <a:pt x="2022" y="1266"/>
                  </a:lnTo>
                  <a:cubicBezTo>
                    <a:pt x="2261" y="1261"/>
                    <a:pt x="2494" y="1261"/>
                    <a:pt x="2724" y="1261"/>
                  </a:cubicBezTo>
                  <a:cubicBezTo>
                    <a:pt x="2953" y="1261"/>
                    <a:pt x="3179" y="1261"/>
                    <a:pt x="3402" y="1255"/>
                  </a:cubicBezTo>
                  <a:cubicBezTo>
                    <a:pt x="3423" y="1162"/>
                    <a:pt x="3433" y="913"/>
                    <a:pt x="3433" y="654"/>
                  </a:cubicBezTo>
                  <a:cubicBezTo>
                    <a:pt x="3433" y="488"/>
                    <a:pt x="3433" y="312"/>
                    <a:pt x="3423" y="187"/>
                  </a:cubicBezTo>
                  <a:cubicBezTo>
                    <a:pt x="3423" y="105"/>
                    <a:pt x="3412" y="32"/>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433;p44">
              <a:extLst>
                <a:ext uri="{FF2B5EF4-FFF2-40B4-BE49-F238E27FC236}">
                  <a16:creationId xmlns:a16="http://schemas.microsoft.com/office/drawing/2014/main" id="{029ED659-82D4-A7F6-F931-1412F6B86336}"/>
                </a:ext>
              </a:extLst>
            </p:cNvPr>
            <p:cNvSpPr/>
            <p:nvPr/>
          </p:nvSpPr>
          <p:spPr>
            <a:xfrm>
              <a:off x="2262657" y="1561219"/>
              <a:ext cx="11328" cy="12753"/>
            </a:xfrm>
            <a:custGeom>
              <a:avLst/>
              <a:gdLst/>
              <a:ahLst/>
              <a:cxnLst/>
              <a:rect l="l" t="t" r="r" b="b"/>
              <a:pathLst>
                <a:path w="167" h="188" extrusionOk="0">
                  <a:moveTo>
                    <a:pt x="167" y="0"/>
                  </a:moveTo>
                  <a:cubicBezTo>
                    <a:pt x="157" y="0"/>
                    <a:pt x="146" y="11"/>
                    <a:pt x="146" y="11"/>
                  </a:cubicBezTo>
                  <a:cubicBezTo>
                    <a:pt x="95" y="32"/>
                    <a:pt x="53" y="53"/>
                    <a:pt x="32" y="104"/>
                  </a:cubicBezTo>
                  <a:cubicBezTo>
                    <a:pt x="12" y="125"/>
                    <a:pt x="1" y="156"/>
                    <a:pt x="1" y="187"/>
                  </a:cubicBezTo>
                  <a:cubicBezTo>
                    <a:pt x="136" y="177"/>
                    <a:pt x="157" y="146"/>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434;p44">
              <a:extLst>
                <a:ext uri="{FF2B5EF4-FFF2-40B4-BE49-F238E27FC236}">
                  <a16:creationId xmlns:a16="http://schemas.microsoft.com/office/drawing/2014/main" id="{03DB4D28-39B6-0062-5D09-47B580DB8C63}"/>
                </a:ext>
              </a:extLst>
            </p:cNvPr>
            <p:cNvSpPr/>
            <p:nvPr/>
          </p:nvSpPr>
          <p:spPr>
            <a:xfrm>
              <a:off x="2278870" y="1560541"/>
              <a:ext cx="12007" cy="15534"/>
            </a:xfrm>
            <a:custGeom>
              <a:avLst/>
              <a:gdLst/>
              <a:ahLst/>
              <a:cxnLst/>
              <a:rect l="l" t="t" r="r" b="b"/>
              <a:pathLst>
                <a:path w="177" h="229" extrusionOk="0">
                  <a:moveTo>
                    <a:pt x="177" y="1"/>
                  </a:moveTo>
                  <a:cubicBezTo>
                    <a:pt x="94" y="31"/>
                    <a:pt x="52" y="73"/>
                    <a:pt x="22" y="135"/>
                  </a:cubicBezTo>
                  <a:cubicBezTo>
                    <a:pt x="11" y="166"/>
                    <a:pt x="11" y="197"/>
                    <a:pt x="1" y="229"/>
                  </a:cubicBezTo>
                  <a:cubicBezTo>
                    <a:pt x="125" y="187"/>
                    <a:pt x="167" y="125"/>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435;p44">
              <a:extLst>
                <a:ext uri="{FF2B5EF4-FFF2-40B4-BE49-F238E27FC236}">
                  <a16:creationId xmlns:a16="http://schemas.microsoft.com/office/drawing/2014/main" id="{0EA58DD0-032C-9D8F-A763-D4735A426D4E}"/>
                </a:ext>
              </a:extLst>
            </p:cNvPr>
            <p:cNvSpPr/>
            <p:nvPr/>
          </p:nvSpPr>
          <p:spPr>
            <a:xfrm>
              <a:off x="2294404" y="1559116"/>
              <a:ext cx="11939" cy="16959"/>
            </a:xfrm>
            <a:custGeom>
              <a:avLst/>
              <a:gdLst/>
              <a:ahLst/>
              <a:cxnLst/>
              <a:rect l="l" t="t" r="r" b="b"/>
              <a:pathLst>
                <a:path w="176" h="250" extrusionOk="0">
                  <a:moveTo>
                    <a:pt x="166" y="1"/>
                  </a:moveTo>
                  <a:lnTo>
                    <a:pt x="134" y="31"/>
                  </a:lnTo>
                  <a:cubicBezTo>
                    <a:pt x="52" y="94"/>
                    <a:pt x="0" y="135"/>
                    <a:pt x="21" y="250"/>
                  </a:cubicBezTo>
                  <a:cubicBezTo>
                    <a:pt x="93" y="208"/>
                    <a:pt x="145" y="167"/>
                    <a:pt x="166" y="73"/>
                  </a:cubicBezTo>
                  <a:cubicBezTo>
                    <a:pt x="166" y="52"/>
                    <a:pt x="176" y="3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436;p44">
              <a:extLst>
                <a:ext uri="{FF2B5EF4-FFF2-40B4-BE49-F238E27FC236}">
                  <a16:creationId xmlns:a16="http://schemas.microsoft.com/office/drawing/2014/main" id="{A99C1A68-0356-AD87-285F-8191403A2476}"/>
                </a:ext>
              </a:extLst>
            </p:cNvPr>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437;p44">
              <a:extLst>
                <a:ext uri="{FF2B5EF4-FFF2-40B4-BE49-F238E27FC236}">
                  <a16:creationId xmlns:a16="http://schemas.microsoft.com/office/drawing/2014/main" id="{BC3F65F8-2482-B4A5-B69C-202E0C7C6D98}"/>
                </a:ext>
              </a:extLst>
            </p:cNvPr>
            <p:cNvSpPr/>
            <p:nvPr/>
          </p:nvSpPr>
          <p:spPr>
            <a:xfrm>
              <a:off x="2164163" y="1646351"/>
              <a:ext cx="10650" cy="12007"/>
            </a:xfrm>
            <a:custGeom>
              <a:avLst/>
              <a:gdLst/>
              <a:ahLst/>
              <a:cxnLst/>
              <a:rect l="l" t="t" r="r" b="b"/>
              <a:pathLst>
                <a:path w="157" h="177" extrusionOk="0">
                  <a:moveTo>
                    <a:pt x="84" y="1"/>
                  </a:moveTo>
                  <a:cubicBezTo>
                    <a:pt x="74" y="11"/>
                    <a:pt x="53" y="11"/>
                    <a:pt x="42" y="11"/>
                  </a:cubicBezTo>
                  <a:cubicBezTo>
                    <a:pt x="42" y="22"/>
                    <a:pt x="33" y="31"/>
                    <a:pt x="33" y="42"/>
                  </a:cubicBezTo>
                  <a:cubicBezTo>
                    <a:pt x="22" y="73"/>
                    <a:pt x="22" y="104"/>
                    <a:pt x="12" y="146"/>
                  </a:cubicBezTo>
                  <a:cubicBezTo>
                    <a:pt x="1" y="156"/>
                    <a:pt x="1" y="167"/>
                    <a:pt x="1" y="177"/>
                  </a:cubicBezTo>
                  <a:cubicBezTo>
                    <a:pt x="42" y="167"/>
                    <a:pt x="84" y="167"/>
                    <a:pt x="115" y="156"/>
                  </a:cubicBezTo>
                  <a:lnTo>
                    <a:pt x="125" y="156"/>
                  </a:lnTo>
                  <a:lnTo>
                    <a:pt x="125" y="135"/>
                  </a:lnTo>
                  <a:cubicBezTo>
                    <a:pt x="136" y="125"/>
                    <a:pt x="136" y="104"/>
                    <a:pt x="136" y="94"/>
                  </a:cubicBezTo>
                  <a:cubicBezTo>
                    <a:pt x="146" y="22"/>
                    <a:pt x="157" y="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438;p44">
              <a:extLst>
                <a:ext uri="{FF2B5EF4-FFF2-40B4-BE49-F238E27FC236}">
                  <a16:creationId xmlns:a16="http://schemas.microsoft.com/office/drawing/2014/main" id="{234791F1-B99C-720E-B640-B52A4583CEBE}"/>
                </a:ext>
              </a:extLst>
            </p:cNvPr>
            <p:cNvSpPr/>
            <p:nvPr/>
          </p:nvSpPr>
          <p:spPr>
            <a:xfrm>
              <a:off x="2166333" y="1630885"/>
              <a:ext cx="9904" cy="16213"/>
            </a:xfrm>
            <a:custGeom>
              <a:avLst/>
              <a:gdLst/>
              <a:ahLst/>
              <a:cxnLst/>
              <a:rect l="l" t="t" r="r" b="b"/>
              <a:pathLst>
                <a:path w="146" h="239" extrusionOk="0">
                  <a:moveTo>
                    <a:pt x="83" y="1"/>
                  </a:moveTo>
                  <a:lnTo>
                    <a:pt x="83" y="11"/>
                  </a:lnTo>
                  <a:cubicBezTo>
                    <a:pt x="83" y="1"/>
                    <a:pt x="83" y="1"/>
                    <a:pt x="93" y="1"/>
                  </a:cubicBezTo>
                  <a:close/>
                  <a:moveTo>
                    <a:pt x="83" y="11"/>
                  </a:moveTo>
                  <a:cubicBezTo>
                    <a:pt x="63" y="42"/>
                    <a:pt x="42" y="63"/>
                    <a:pt x="21" y="104"/>
                  </a:cubicBezTo>
                  <a:cubicBezTo>
                    <a:pt x="10" y="135"/>
                    <a:pt x="1" y="177"/>
                    <a:pt x="1" y="218"/>
                  </a:cubicBezTo>
                  <a:cubicBezTo>
                    <a:pt x="10" y="229"/>
                    <a:pt x="10" y="229"/>
                    <a:pt x="10" y="239"/>
                  </a:cubicBezTo>
                  <a:cubicBezTo>
                    <a:pt x="31" y="208"/>
                    <a:pt x="52" y="187"/>
                    <a:pt x="73" y="167"/>
                  </a:cubicBezTo>
                  <a:lnTo>
                    <a:pt x="83" y="156"/>
                  </a:lnTo>
                  <a:cubicBezTo>
                    <a:pt x="93" y="135"/>
                    <a:pt x="104" y="125"/>
                    <a:pt x="125" y="104"/>
                  </a:cubicBezTo>
                  <a:cubicBezTo>
                    <a:pt x="146" y="73"/>
                    <a:pt x="135" y="42"/>
                    <a:pt x="104" y="21"/>
                  </a:cubicBezTo>
                  <a:cubicBezTo>
                    <a:pt x="104" y="21"/>
                    <a:pt x="93" y="11"/>
                    <a:pt x="83"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439;p44">
              <a:extLst>
                <a:ext uri="{FF2B5EF4-FFF2-40B4-BE49-F238E27FC236}">
                  <a16:creationId xmlns:a16="http://schemas.microsoft.com/office/drawing/2014/main" id="{7F70CFCC-A1E7-7B02-3F75-52B02CB66D68}"/>
                </a:ext>
              </a:extLst>
            </p:cNvPr>
            <p:cNvSpPr/>
            <p:nvPr/>
          </p:nvSpPr>
          <p:spPr>
            <a:xfrm>
              <a:off x="2166333" y="1656865"/>
              <a:ext cx="10582" cy="12753"/>
            </a:xfrm>
            <a:custGeom>
              <a:avLst/>
              <a:gdLst/>
              <a:ahLst/>
              <a:cxnLst/>
              <a:rect l="l" t="t" r="r" b="b"/>
              <a:pathLst>
                <a:path w="156" h="188" extrusionOk="0">
                  <a:moveTo>
                    <a:pt x="93" y="1"/>
                  </a:moveTo>
                  <a:lnTo>
                    <a:pt x="93" y="1"/>
                  </a:lnTo>
                  <a:cubicBezTo>
                    <a:pt x="83" y="63"/>
                    <a:pt x="1" y="105"/>
                    <a:pt x="31" y="178"/>
                  </a:cubicBezTo>
                  <a:lnTo>
                    <a:pt x="31" y="188"/>
                  </a:lnTo>
                  <a:cubicBezTo>
                    <a:pt x="52" y="178"/>
                    <a:pt x="73" y="178"/>
                    <a:pt x="83" y="167"/>
                  </a:cubicBezTo>
                  <a:cubicBezTo>
                    <a:pt x="156" y="146"/>
                    <a:pt x="156" y="105"/>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440;p44">
              <a:extLst>
                <a:ext uri="{FF2B5EF4-FFF2-40B4-BE49-F238E27FC236}">
                  <a16:creationId xmlns:a16="http://schemas.microsoft.com/office/drawing/2014/main" id="{BC5C0381-2001-A236-5613-049E41DCB9DF}"/>
                </a:ext>
              </a:extLst>
            </p:cNvPr>
            <p:cNvSpPr/>
            <p:nvPr/>
          </p:nvSpPr>
          <p:spPr>
            <a:xfrm>
              <a:off x="2163552" y="1621049"/>
              <a:ext cx="9158" cy="10582"/>
            </a:xfrm>
            <a:custGeom>
              <a:avLst/>
              <a:gdLst/>
              <a:ahLst/>
              <a:cxnLst/>
              <a:rect l="l" t="t" r="r" b="b"/>
              <a:pathLst>
                <a:path w="135" h="156" extrusionOk="0">
                  <a:moveTo>
                    <a:pt x="104" y="0"/>
                  </a:moveTo>
                  <a:cubicBezTo>
                    <a:pt x="72" y="42"/>
                    <a:pt x="42" y="83"/>
                    <a:pt x="0" y="156"/>
                  </a:cubicBezTo>
                  <a:lnTo>
                    <a:pt x="10" y="146"/>
                  </a:lnTo>
                  <a:lnTo>
                    <a:pt x="124" y="146"/>
                  </a:lnTo>
                  <a:lnTo>
                    <a:pt x="124" y="73"/>
                  </a:lnTo>
                  <a:cubicBezTo>
                    <a:pt x="134" y="52"/>
                    <a:pt x="134" y="31"/>
                    <a:pt x="134" y="10"/>
                  </a:cubicBezTo>
                  <a:lnTo>
                    <a:pt x="124" y="10"/>
                  </a:lnTo>
                  <a:cubicBezTo>
                    <a:pt x="114" y="1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2" name="Google Shape;7441;p44">
              <a:extLst>
                <a:ext uri="{FF2B5EF4-FFF2-40B4-BE49-F238E27FC236}">
                  <a16:creationId xmlns:a16="http://schemas.microsoft.com/office/drawing/2014/main" id="{42F590FE-DB1E-757B-BCEA-F4C5276683B4}"/>
                </a:ext>
              </a:extLst>
            </p:cNvPr>
            <p:cNvSpPr/>
            <p:nvPr/>
          </p:nvSpPr>
          <p:spPr>
            <a:xfrm>
              <a:off x="2161381" y="1430367"/>
              <a:ext cx="45856" cy="118983"/>
            </a:xfrm>
            <a:custGeom>
              <a:avLst/>
              <a:gdLst/>
              <a:ahLst/>
              <a:cxnLst/>
              <a:rect l="l" t="t" r="r" b="b"/>
              <a:pathLst>
                <a:path w="676" h="1754" extrusionOk="0">
                  <a:moveTo>
                    <a:pt x="270" y="0"/>
                  </a:moveTo>
                  <a:cubicBezTo>
                    <a:pt x="198" y="0"/>
                    <a:pt x="115" y="63"/>
                    <a:pt x="125" y="156"/>
                  </a:cubicBezTo>
                  <a:cubicBezTo>
                    <a:pt x="177" y="664"/>
                    <a:pt x="208" y="1183"/>
                    <a:pt x="21" y="1671"/>
                  </a:cubicBezTo>
                  <a:cubicBezTo>
                    <a:pt x="1" y="1712"/>
                    <a:pt x="42" y="1754"/>
                    <a:pt x="83" y="1754"/>
                  </a:cubicBezTo>
                  <a:cubicBezTo>
                    <a:pt x="104" y="1754"/>
                    <a:pt x="125" y="1743"/>
                    <a:pt x="136" y="1733"/>
                  </a:cubicBezTo>
                  <a:cubicBezTo>
                    <a:pt x="519" y="1339"/>
                    <a:pt x="498" y="799"/>
                    <a:pt x="447" y="281"/>
                  </a:cubicBezTo>
                  <a:cubicBezTo>
                    <a:pt x="509" y="270"/>
                    <a:pt x="571" y="249"/>
                    <a:pt x="634" y="208"/>
                  </a:cubicBezTo>
                  <a:cubicBezTo>
                    <a:pt x="664" y="187"/>
                    <a:pt x="675" y="146"/>
                    <a:pt x="644" y="115"/>
                  </a:cubicBezTo>
                  <a:cubicBezTo>
                    <a:pt x="551" y="21"/>
                    <a:pt x="468"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3" name="Google Shape;7442;p44">
              <a:extLst>
                <a:ext uri="{FF2B5EF4-FFF2-40B4-BE49-F238E27FC236}">
                  <a16:creationId xmlns:a16="http://schemas.microsoft.com/office/drawing/2014/main" id="{C5CCB7A8-3490-5C17-1305-4162A9E3F021}"/>
                </a:ext>
              </a:extLst>
            </p:cNvPr>
            <p:cNvSpPr/>
            <p:nvPr/>
          </p:nvSpPr>
          <p:spPr>
            <a:xfrm>
              <a:off x="2062886" y="1521808"/>
              <a:ext cx="78214" cy="36631"/>
            </a:xfrm>
            <a:custGeom>
              <a:avLst/>
              <a:gdLst/>
              <a:ahLst/>
              <a:cxnLst/>
              <a:rect l="l" t="t" r="r" b="b"/>
              <a:pathLst>
                <a:path w="1153" h="540" extrusionOk="0">
                  <a:moveTo>
                    <a:pt x="634" y="1"/>
                  </a:moveTo>
                  <a:cubicBezTo>
                    <a:pt x="488" y="1"/>
                    <a:pt x="322" y="42"/>
                    <a:pt x="198" y="125"/>
                  </a:cubicBezTo>
                  <a:cubicBezTo>
                    <a:pt x="1" y="281"/>
                    <a:pt x="104" y="540"/>
                    <a:pt x="332" y="540"/>
                  </a:cubicBezTo>
                  <a:lnTo>
                    <a:pt x="374" y="540"/>
                  </a:lnTo>
                  <a:cubicBezTo>
                    <a:pt x="613" y="509"/>
                    <a:pt x="820" y="364"/>
                    <a:pt x="1048" y="323"/>
                  </a:cubicBezTo>
                  <a:cubicBezTo>
                    <a:pt x="1131" y="302"/>
                    <a:pt x="1152" y="177"/>
                    <a:pt x="1069" y="136"/>
                  </a:cubicBezTo>
                  <a:cubicBezTo>
                    <a:pt x="945" y="74"/>
                    <a:pt x="810" y="1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4" name="Google Shape;7443;p44">
            <a:extLst>
              <a:ext uri="{FF2B5EF4-FFF2-40B4-BE49-F238E27FC236}">
                <a16:creationId xmlns:a16="http://schemas.microsoft.com/office/drawing/2014/main" id="{2F33DACA-AA17-DD43-A91F-D299B2462F0C}"/>
              </a:ext>
            </a:extLst>
          </p:cNvPr>
          <p:cNvGrpSpPr/>
          <p:nvPr/>
        </p:nvGrpSpPr>
        <p:grpSpPr>
          <a:xfrm>
            <a:off x="786539" y="3432997"/>
            <a:ext cx="301119" cy="292504"/>
            <a:chOff x="2054475" y="1408050"/>
            <a:chExt cx="301119" cy="292504"/>
          </a:xfrm>
        </p:grpSpPr>
        <p:sp>
          <p:nvSpPr>
            <p:cNvPr id="7695" name="Google Shape;7444;p44">
              <a:extLst>
                <a:ext uri="{FF2B5EF4-FFF2-40B4-BE49-F238E27FC236}">
                  <a16:creationId xmlns:a16="http://schemas.microsoft.com/office/drawing/2014/main" id="{0E8EEA03-46C4-7CFE-0645-D287925052CB}"/>
                </a:ext>
              </a:extLst>
            </p:cNvPr>
            <p:cNvSpPr/>
            <p:nvPr/>
          </p:nvSpPr>
          <p:spPr>
            <a:xfrm>
              <a:off x="2074147" y="1421278"/>
              <a:ext cx="281447" cy="279277"/>
            </a:xfrm>
            <a:custGeom>
              <a:avLst/>
              <a:gdLst/>
              <a:ahLst/>
              <a:cxnLst/>
              <a:rect l="l" t="t" r="r" b="b"/>
              <a:pathLst>
                <a:path w="4149" h="4117" extrusionOk="0">
                  <a:moveTo>
                    <a:pt x="2220" y="187"/>
                  </a:moveTo>
                  <a:cubicBezTo>
                    <a:pt x="2158" y="311"/>
                    <a:pt x="2158" y="311"/>
                    <a:pt x="2220" y="404"/>
                  </a:cubicBezTo>
                  <a:lnTo>
                    <a:pt x="2220" y="187"/>
                  </a:lnTo>
                  <a:close/>
                  <a:moveTo>
                    <a:pt x="2417" y="0"/>
                  </a:moveTo>
                  <a:lnTo>
                    <a:pt x="2417" y="1224"/>
                  </a:lnTo>
                  <a:lnTo>
                    <a:pt x="2708" y="1224"/>
                  </a:lnTo>
                  <a:lnTo>
                    <a:pt x="2708" y="21"/>
                  </a:lnTo>
                  <a:cubicBezTo>
                    <a:pt x="2656" y="10"/>
                    <a:pt x="2542" y="0"/>
                    <a:pt x="2417" y="0"/>
                  </a:cubicBezTo>
                  <a:close/>
                  <a:moveTo>
                    <a:pt x="2178" y="602"/>
                  </a:moveTo>
                  <a:lnTo>
                    <a:pt x="2178" y="602"/>
                  </a:lnTo>
                  <a:cubicBezTo>
                    <a:pt x="2137" y="777"/>
                    <a:pt x="2137" y="1172"/>
                    <a:pt x="2189" y="1286"/>
                  </a:cubicBezTo>
                  <a:cubicBezTo>
                    <a:pt x="2251" y="1151"/>
                    <a:pt x="2241" y="715"/>
                    <a:pt x="2178" y="602"/>
                  </a:cubicBezTo>
                  <a:close/>
                  <a:moveTo>
                    <a:pt x="166" y="2209"/>
                  </a:moveTo>
                  <a:cubicBezTo>
                    <a:pt x="104" y="2209"/>
                    <a:pt x="53" y="2229"/>
                    <a:pt x="0" y="2261"/>
                  </a:cubicBezTo>
                  <a:lnTo>
                    <a:pt x="0" y="2282"/>
                  </a:lnTo>
                  <a:cubicBezTo>
                    <a:pt x="63" y="2302"/>
                    <a:pt x="125" y="2312"/>
                    <a:pt x="177" y="2312"/>
                  </a:cubicBezTo>
                  <a:cubicBezTo>
                    <a:pt x="239" y="2312"/>
                    <a:pt x="302" y="2292"/>
                    <a:pt x="353" y="2250"/>
                  </a:cubicBezTo>
                  <a:cubicBezTo>
                    <a:pt x="281" y="2219"/>
                    <a:pt x="219" y="2209"/>
                    <a:pt x="166" y="2209"/>
                  </a:cubicBezTo>
                  <a:close/>
                  <a:moveTo>
                    <a:pt x="0" y="2499"/>
                  </a:moveTo>
                  <a:lnTo>
                    <a:pt x="0" y="2676"/>
                  </a:lnTo>
                  <a:lnTo>
                    <a:pt x="1152" y="2676"/>
                  </a:lnTo>
                  <a:cubicBezTo>
                    <a:pt x="1152" y="2624"/>
                    <a:pt x="1152" y="2561"/>
                    <a:pt x="1141" y="2499"/>
                  </a:cubicBezTo>
                  <a:close/>
                  <a:moveTo>
                    <a:pt x="3828" y="1410"/>
                  </a:moveTo>
                  <a:cubicBezTo>
                    <a:pt x="3838" y="1535"/>
                    <a:pt x="3838" y="1711"/>
                    <a:pt x="3838" y="1877"/>
                  </a:cubicBezTo>
                  <a:cubicBezTo>
                    <a:pt x="3838" y="2136"/>
                    <a:pt x="3828" y="2385"/>
                    <a:pt x="3807" y="2478"/>
                  </a:cubicBezTo>
                  <a:cubicBezTo>
                    <a:pt x="3584" y="2484"/>
                    <a:pt x="3358" y="2484"/>
                    <a:pt x="3129" y="2484"/>
                  </a:cubicBezTo>
                  <a:cubicBezTo>
                    <a:pt x="2899" y="2484"/>
                    <a:pt x="2666" y="2484"/>
                    <a:pt x="2427" y="2489"/>
                  </a:cubicBezTo>
                  <a:lnTo>
                    <a:pt x="2427" y="3920"/>
                  </a:lnTo>
                  <a:lnTo>
                    <a:pt x="2397" y="3920"/>
                  </a:lnTo>
                  <a:cubicBezTo>
                    <a:pt x="2168" y="3930"/>
                    <a:pt x="1940" y="3930"/>
                    <a:pt x="1712" y="3930"/>
                  </a:cubicBezTo>
                  <a:lnTo>
                    <a:pt x="1442" y="3930"/>
                  </a:lnTo>
                  <a:cubicBezTo>
                    <a:pt x="1452" y="3992"/>
                    <a:pt x="1452" y="4045"/>
                    <a:pt x="1452" y="4107"/>
                  </a:cubicBezTo>
                  <a:cubicBezTo>
                    <a:pt x="1639" y="4117"/>
                    <a:pt x="1816" y="4117"/>
                    <a:pt x="2003" y="4117"/>
                  </a:cubicBezTo>
                  <a:cubicBezTo>
                    <a:pt x="2241" y="4117"/>
                    <a:pt x="2480" y="4107"/>
                    <a:pt x="2718" y="4107"/>
                  </a:cubicBezTo>
                  <a:lnTo>
                    <a:pt x="2718" y="2676"/>
                  </a:lnTo>
                  <a:cubicBezTo>
                    <a:pt x="2956" y="2670"/>
                    <a:pt x="3190" y="2670"/>
                    <a:pt x="3419" y="2670"/>
                  </a:cubicBezTo>
                  <a:cubicBezTo>
                    <a:pt x="3649" y="2670"/>
                    <a:pt x="3874" y="2670"/>
                    <a:pt x="4098" y="2665"/>
                  </a:cubicBezTo>
                  <a:cubicBezTo>
                    <a:pt x="4149" y="2468"/>
                    <a:pt x="4139" y="1566"/>
                    <a:pt x="4098" y="14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445;p44">
              <a:extLst>
                <a:ext uri="{FF2B5EF4-FFF2-40B4-BE49-F238E27FC236}">
                  <a16:creationId xmlns:a16="http://schemas.microsoft.com/office/drawing/2014/main" id="{65F7AECF-2771-6611-64F1-51E099102FE1}"/>
                </a:ext>
              </a:extLst>
            </p:cNvPr>
            <p:cNvSpPr/>
            <p:nvPr/>
          </p:nvSpPr>
          <p:spPr>
            <a:xfrm>
              <a:off x="2060784" y="1415647"/>
              <a:ext cx="266727" cy="264556"/>
            </a:xfrm>
            <a:custGeom>
              <a:avLst/>
              <a:gdLst/>
              <a:ahLst/>
              <a:cxnLst/>
              <a:rect l="l" t="t" r="r" b="b"/>
              <a:pathLst>
                <a:path w="3932" h="3900" extrusionOk="0">
                  <a:moveTo>
                    <a:pt x="2417" y="270"/>
                  </a:moveTo>
                  <a:lnTo>
                    <a:pt x="2417" y="487"/>
                  </a:lnTo>
                  <a:cubicBezTo>
                    <a:pt x="2355" y="394"/>
                    <a:pt x="2355" y="394"/>
                    <a:pt x="2417" y="270"/>
                  </a:cubicBezTo>
                  <a:close/>
                  <a:moveTo>
                    <a:pt x="2375" y="685"/>
                  </a:moveTo>
                  <a:cubicBezTo>
                    <a:pt x="2438" y="798"/>
                    <a:pt x="2448" y="1234"/>
                    <a:pt x="2386" y="1369"/>
                  </a:cubicBezTo>
                  <a:cubicBezTo>
                    <a:pt x="2334" y="1255"/>
                    <a:pt x="2334" y="860"/>
                    <a:pt x="2375" y="685"/>
                  </a:cubicBezTo>
                  <a:close/>
                  <a:moveTo>
                    <a:pt x="3143" y="2146"/>
                  </a:moveTo>
                  <a:lnTo>
                    <a:pt x="3143" y="2146"/>
                  </a:lnTo>
                  <a:cubicBezTo>
                    <a:pt x="3133" y="2292"/>
                    <a:pt x="3112" y="2312"/>
                    <a:pt x="2977" y="2333"/>
                  </a:cubicBezTo>
                  <a:cubicBezTo>
                    <a:pt x="2998" y="2240"/>
                    <a:pt x="3039" y="2178"/>
                    <a:pt x="3143" y="2146"/>
                  </a:cubicBezTo>
                  <a:close/>
                  <a:moveTo>
                    <a:pt x="3797" y="2157"/>
                  </a:moveTo>
                  <a:lnTo>
                    <a:pt x="3797" y="2157"/>
                  </a:lnTo>
                  <a:cubicBezTo>
                    <a:pt x="3776" y="2282"/>
                    <a:pt x="3744" y="2344"/>
                    <a:pt x="3631" y="2354"/>
                  </a:cubicBezTo>
                  <a:cubicBezTo>
                    <a:pt x="3641" y="2261"/>
                    <a:pt x="3682" y="2209"/>
                    <a:pt x="3797" y="2157"/>
                  </a:cubicBezTo>
                  <a:close/>
                  <a:moveTo>
                    <a:pt x="3392" y="2137"/>
                  </a:moveTo>
                  <a:lnTo>
                    <a:pt x="3392" y="2137"/>
                  </a:lnTo>
                  <a:cubicBezTo>
                    <a:pt x="3382" y="2261"/>
                    <a:pt x="3340" y="2323"/>
                    <a:pt x="3216" y="2365"/>
                  </a:cubicBezTo>
                  <a:cubicBezTo>
                    <a:pt x="3237" y="2240"/>
                    <a:pt x="3278" y="2178"/>
                    <a:pt x="3392" y="2137"/>
                  </a:cubicBezTo>
                  <a:close/>
                  <a:moveTo>
                    <a:pt x="3610" y="2116"/>
                  </a:moveTo>
                  <a:cubicBezTo>
                    <a:pt x="3620" y="2261"/>
                    <a:pt x="3558" y="2312"/>
                    <a:pt x="3465" y="2365"/>
                  </a:cubicBezTo>
                  <a:cubicBezTo>
                    <a:pt x="3444" y="2240"/>
                    <a:pt x="3516" y="2199"/>
                    <a:pt x="3610" y="2116"/>
                  </a:cubicBezTo>
                  <a:close/>
                  <a:moveTo>
                    <a:pt x="362" y="2289"/>
                  </a:moveTo>
                  <a:cubicBezTo>
                    <a:pt x="420" y="2289"/>
                    <a:pt x="483" y="2304"/>
                    <a:pt x="550" y="2333"/>
                  </a:cubicBezTo>
                  <a:cubicBezTo>
                    <a:pt x="504" y="2374"/>
                    <a:pt x="445" y="2395"/>
                    <a:pt x="375" y="2395"/>
                  </a:cubicBezTo>
                  <a:cubicBezTo>
                    <a:pt x="319" y="2395"/>
                    <a:pt x="256" y="2381"/>
                    <a:pt x="188" y="2354"/>
                  </a:cubicBezTo>
                  <a:cubicBezTo>
                    <a:pt x="237" y="2309"/>
                    <a:pt x="296" y="2289"/>
                    <a:pt x="362" y="2289"/>
                  </a:cubicBezTo>
                  <a:close/>
                  <a:moveTo>
                    <a:pt x="1619" y="3028"/>
                  </a:moveTo>
                  <a:cubicBezTo>
                    <a:pt x="1629" y="3038"/>
                    <a:pt x="1639" y="3038"/>
                    <a:pt x="1649" y="3049"/>
                  </a:cubicBezTo>
                  <a:cubicBezTo>
                    <a:pt x="1649" y="3091"/>
                    <a:pt x="1639" y="3132"/>
                    <a:pt x="1639" y="3174"/>
                  </a:cubicBezTo>
                  <a:lnTo>
                    <a:pt x="1649" y="3174"/>
                  </a:lnTo>
                  <a:cubicBezTo>
                    <a:pt x="1639" y="3174"/>
                    <a:pt x="1639" y="3174"/>
                    <a:pt x="1639" y="3184"/>
                  </a:cubicBezTo>
                  <a:cubicBezTo>
                    <a:pt x="1681" y="3204"/>
                    <a:pt x="1712" y="3236"/>
                    <a:pt x="1681" y="3277"/>
                  </a:cubicBezTo>
                  <a:cubicBezTo>
                    <a:pt x="1639" y="3329"/>
                    <a:pt x="1598" y="3370"/>
                    <a:pt x="1566" y="3412"/>
                  </a:cubicBezTo>
                  <a:cubicBezTo>
                    <a:pt x="1602" y="3405"/>
                    <a:pt x="1626" y="3401"/>
                    <a:pt x="1643" y="3401"/>
                  </a:cubicBezTo>
                  <a:cubicBezTo>
                    <a:pt x="1679" y="3401"/>
                    <a:pt x="1675" y="3423"/>
                    <a:pt x="1660" y="3495"/>
                  </a:cubicBezTo>
                  <a:cubicBezTo>
                    <a:pt x="1660" y="3515"/>
                    <a:pt x="1649" y="3536"/>
                    <a:pt x="1649" y="3557"/>
                  </a:cubicBezTo>
                  <a:cubicBezTo>
                    <a:pt x="1619" y="3557"/>
                    <a:pt x="1577" y="3568"/>
                    <a:pt x="1525" y="3578"/>
                  </a:cubicBezTo>
                  <a:cubicBezTo>
                    <a:pt x="1546" y="3505"/>
                    <a:pt x="1557" y="3464"/>
                    <a:pt x="1566" y="3412"/>
                  </a:cubicBezTo>
                  <a:cubicBezTo>
                    <a:pt x="1566" y="3402"/>
                    <a:pt x="1557" y="3381"/>
                    <a:pt x="1557" y="3370"/>
                  </a:cubicBezTo>
                  <a:cubicBezTo>
                    <a:pt x="1557" y="3298"/>
                    <a:pt x="1598" y="3236"/>
                    <a:pt x="1639" y="3184"/>
                  </a:cubicBezTo>
                  <a:lnTo>
                    <a:pt x="1639" y="3174"/>
                  </a:lnTo>
                  <a:cubicBezTo>
                    <a:pt x="1608" y="3174"/>
                    <a:pt x="1577" y="3174"/>
                    <a:pt x="1515" y="3184"/>
                  </a:cubicBezTo>
                  <a:cubicBezTo>
                    <a:pt x="1557" y="3111"/>
                    <a:pt x="1587" y="3070"/>
                    <a:pt x="1619" y="3028"/>
                  </a:cubicBezTo>
                  <a:close/>
                  <a:moveTo>
                    <a:pt x="1649" y="3557"/>
                  </a:moveTo>
                  <a:lnTo>
                    <a:pt x="1649" y="3557"/>
                  </a:lnTo>
                  <a:cubicBezTo>
                    <a:pt x="1722" y="3681"/>
                    <a:pt x="1712" y="3713"/>
                    <a:pt x="1587" y="3744"/>
                  </a:cubicBezTo>
                  <a:cubicBezTo>
                    <a:pt x="1546" y="3661"/>
                    <a:pt x="1639" y="3619"/>
                    <a:pt x="1649" y="3557"/>
                  </a:cubicBezTo>
                  <a:close/>
                  <a:moveTo>
                    <a:pt x="1463" y="0"/>
                  </a:moveTo>
                  <a:lnTo>
                    <a:pt x="1463" y="1431"/>
                  </a:lnTo>
                  <a:lnTo>
                    <a:pt x="42" y="1431"/>
                  </a:lnTo>
                  <a:cubicBezTo>
                    <a:pt x="1" y="1628"/>
                    <a:pt x="11" y="2323"/>
                    <a:pt x="52" y="2468"/>
                  </a:cubicBezTo>
                  <a:lnTo>
                    <a:pt x="1474" y="2468"/>
                  </a:lnTo>
                  <a:lnTo>
                    <a:pt x="1474" y="3900"/>
                  </a:lnTo>
                  <a:lnTo>
                    <a:pt x="2500" y="3900"/>
                  </a:lnTo>
                  <a:lnTo>
                    <a:pt x="2500" y="2468"/>
                  </a:lnTo>
                  <a:lnTo>
                    <a:pt x="3931" y="2468"/>
                  </a:lnTo>
                  <a:lnTo>
                    <a:pt x="3931" y="1420"/>
                  </a:lnTo>
                  <a:lnTo>
                    <a:pt x="2500" y="1420"/>
                  </a:lnTo>
                  <a:lnTo>
                    <a:pt x="2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7" name="Google Shape;7446;p44">
              <a:extLst>
                <a:ext uri="{FF2B5EF4-FFF2-40B4-BE49-F238E27FC236}">
                  <a16:creationId xmlns:a16="http://schemas.microsoft.com/office/drawing/2014/main" id="{496E0A88-0471-F5E3-1FB9-D5B5A6E8B685}"/>
                </a:ext>
              </a:extLst>
            </p:cNvPr>
            <p:cNvSpPr/>
            <p:nvPr/>
          </p:nvSpPr>
          <p:spPr>
            <a:xfrm>
              <a:off x="2054475" y="1408050"/>
              <a:ext cx="281447" cy="280023"/>
            </a:xfrm>
            <a:custGeom>
              <a:avLst/>
              <a:gdLst/>
              <a:ahLst/>
              <a:cxnLst/>
              <a:rect l="l" t="t" r="r" b="b"/>
              <a:pathLst>
                <a:path w="4149" h="4128" extrusionOk="0">
                  <a:moveTo>
                    <a:pt x="2593" y="112"/>
                  </a:moveTo>
                  <a:lnTo>
                    <a:pt x="2593" y="1532"/>
                  </a:lnTo>
                  <a:lnTo>
                    <a:pt x="4024" y="1532"/>
                  </a:lnTo>
                  <a:lnTo>
                    <a:pt x="4024" y="2580"/>
                  </a:lnTo>
                  <a:lnTo>
                    <a:pt x="2593" y="2580"/>
                  </a:lnTo>
                  <a:lnTo>
                    <a:pt x="2593" y="4012"/>
                  </a:lnTo>
                  <a:lnTo>
                    <a:pt x="1567" y="4012"/>
                  </a:lnTo>
                  <a:lnTo>
                    <a:pt x="1567" y="2580"/>
                  </a:lnTo>
                  <a:lnTo>
                    <a:pt x="145" y="2580"/>
                  </a:lnTo>
                  <a:cubicBezTo>
                    <a:pt x="104" y="2435"/>
                    <a:pt x="94" y="1740"/>
                    <a:pt x="135" y="1543"/>
                  </a:cubicBezTo>
                  <a:lnTo>
                    <a:pt x="1556" y="1543"/>
                  </a:lnTo>
                  <a:lnTo>
                    <a:pt x="1556" y="112"/>
                  </a:lnTo>
                  <a:close/>
                  <a:moveTo>
                    <a:pt x="2074" y="0"/>
                  </a:moveTo>
                  <a:cubicBezTo>
                    <a:pt x="1802" y="0"/>
                    <a:pt x="1530" y="13"/>
                    <a:pt x="1442" y="39"/>
                  </a:cubicBezTo>
                  <a:lnTo>
                    <a:pt x="1442" y="1408"/>
                  </a:lnTo>
                  <a:cubicBezTo>
                    <a:pt x="1359" y="1408"/>
                    <a:pt x="1307" y="1419"/>
                    <a:pt x="1245" y="1419"/>
                  </a:cubicBezTo>
                  <a:lnTo>
                    <a:pt x="166" y="1419"/>
                  </a:lnTo>
                  <a:cubicBezTo>
                    <a:pt x="11" y="1429"/>
                    <a:pt x="0" y="1429"/>
                    <a:pt x="0" y="1585"/>
                  </a:cubicBezTo>
                  <a:lnTo>
                    <a:pt x="0" y="2373"/>
                  </a:lnTo>
                  <a:lnTo>
                    <a:pt x="0" y="2694"/>
                  </a:lnTo>
                  <a:lnTo>
                    <a:pt x="1431" y="2694"/>
                  </a:lnTo>
                  <a:cubicBezTo>
                    <a:pt x="1452" y="3171"/>
                    <a:pt x="1431" y="3638"/>
                    <a:pt x="1452" y="4115"/>
                  </a:cubicBezTo>
                  <a:cubicBezTo>
                    <a:pt x="1635" y="4124"/>
                    <a:pt x="1812" y="4127"/>
                    <a:pt x="1987" y="4127"/>
                  </a:cubicBezTo>
                  <a:cubicBezTo>
                    <a:pt x="2230" y="4127"/>
                    <a:pt x="2471" y="4121"/>
                    <a:pt x="2717" y="4115"/>
                  </a:cubicBezTo>
                  <a:lnTo>
                    <a:pt x="2717" y="2684"/>
                  </a:lnTo>
                  <a:cubicBezTo>
                    <a:pt x="2956" y="2679"/>
                    <a:pt x="3189" y="2679"/>
                    <a:pt x="3419" y="2679"/>
                  </a:cubicBezTo>
                  <a:cubicBezTo>
                    <a:pt x="3648" y="2679"/>
                    <a:pt x="3874" y="2679"/>
                    <a:pt x="4097" y="2673"/>
                  </a:cubicBezTo>
                  <a:cubicBezTo>
                    <a:pt x="4149" y="2477"/>
                    <a:pt x="4139" y="1574"/>
                    <a:pt x="4097" y="1419"/>
                  </a:cubicBezTo>
                  <a:lnTo>
                    <a:pt x="2707" y="1419"/>
                  </a:lnTo>
                  <a:lnTo>
                    <a:pt x="2707" y="39"/>
                  </a:lnTo>
                  <a:cubicBezTo>
                    <a:pt x="2619" y="13"/>
                    <a:pt x="2347" y="0"/>
                    <a:pt x="2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8" name="Google Shape;7447;p44">
              <a:extLst>
                <a:ext uri="{FF2B5EF4-FFF2-40B4-BE49-F238E27FC236}">
                  <a16:creationId xmlns:a16="http://schemas.microsoft.com/office/drawing/2014/main" id="{5DB6AD4B-1217-4375-57CC-49E29007E97A}"/>
                </a:ext>
              </a:extLst>
            </p:cNvPr>
            <p:cNvSpPr/>
            <p:nvPr/>
          </p:nvSpPr>
          <p:spPr>
            <a:xfrm>
              <a:off x="2219040" y="1462046"/>
              <a:ext cx="7869" cy="46535"/>
            </a:xfrm>
            <a:custGeom>
              <a:avLst/>
              <a:gdLst/>
              <a:ahLst/>
              <a:cxnLst/>
              <a:rect l="l" t="t" r="r" b="b"/>
              <a:pathLst>
                <a:path w="116" h="686" extrusionOk="0">
                  <a:moveTo>
                    <a:pt x="42" y="1"/>
                  </a:moveTo>
                  <a:lnTo>
                    <a:pt x="42" y="1"/>
                  </a:lnTo>
                  <a:cubicBezTo>
                    <a:pt x="1" y="176"/>
                    <a:pt x="1" y="571"/>
                    <a:pt x="53" y="685"/>
                  </a:cubicBezTo>
                  <a:cubicBezTo>
                    <a:pt x="115" y="550"/>
                    <a:pt x="105" y="114"/>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448;p44">
              <a:extLst>
                <a:ext uri="{FF2B5EF4-FFF2-40B4-BE49-F238E27FC236}">
                  <a16:creationId xmlns:a16="http://schemas.microsoft.com/office/drawing/2014/main" id="{FAE97633-EBA0-F0EC-0869-0205C8EB098C}"/>
                </a:ext>
              </a:extLst>
            </p:cNvPr>
            <p:cNvSpPr/>
            <p:nvPr/>
          </p:nvSpPr>
          <p:spPr>
            <a:xfrm>
              <a:off x="2073469" y="1570851"/>
              <a:ext cx="24692" cy="7258"/>
            </a:xfrm>
            <a:custGeom>
              <a:avLst/>
              <a:gdLst/>
              <a:ahLst/>
              <a:cxnLst/>
              <a:rect l="l" t="t" r="r" b="b"/>
              <a:pathLst>
                <a:path w="364" h="107" extrusionOk="0">
                  <a:moveTo>
                    <a:pt x="171" y="1"/>
                  </a:moveTo>
                  <a:cubicBezTo>
                    <a:pt x="106" y="1"/>
                    <a:pt x="50" y="21"/>
                    <a:pt x="1" y="66"/>
                  </a:cubicBezTo>
                  <a:cubicBezTo>
                    <a:pt x="69" y="93"/>
                    <a:pt x="132" y="107"/>
                    <a:pt x="188" y="107"/>
                  </a:cubicBezTo>
                  <a:cubicBezTo>
                    <a:pt x="258" y="107"/>
                    <a:pt x="317" y="86"/>
                    <a:pt x="363" y="45"/>
                  </a:cubicBezTo>
                  <a:cubicBezTo>
                    <a:pt x="291" y="16"/>
                    <a:pt x="228"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0" name="Google Shape;7449;p44">
              <a:extLst>
                <a:ext uri="{FF2B5EF4-FFF2-40B4-BE49-F238E27FC236}">
                  <a16:creationId xmlns:a16="http://schemas.microsoft.com/office/drawing/2014/main" id="{7B9D3E00-2FE2-F032-9674-2CA5645EDD0E}"/>
                </a:ext>
              </a:extLst>
            </p:cNvPr>
            <p:cNvSpPr/>
            <p:nvPr/>
          </p:nvSpPr>
          <p:spPr>
            <a:xfrm>
              <a:off x="2262657" y="1561219"/>
              <a:ext cx="11328" cy="12753"/>
            </a:xfrm>
            <a:custGeom>
              <a:avLst/>
              <a:gdLst/>
              <a:ahLst/>
              <a:cxnLst/>
              <a:rect l="l" t="t" r="r" b="b"/>
              <a:pathLst>
                <a:path w="167" h="188" extrusionOk="0">
                  <a:moveTo>
                    <a:pt x="167" y="0"/>
                  </a:moveTo>
                  <a:lnTo>
                    <a:pt x="167" y="0"/>
                  </a:lnTo>
                  <a:cubicBezTo>
                    <a:pt x="63" y="21"/>
                    <a:pt x="22" y="94"/>
                    <a:pt x="1" y="187"/>
                  </a:cubicBezTo>
                  <a:cubicBezTo>
                    <a:pt x="136" y="177"/>
                    <a:pt x="157" y="146"/>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1" name="Google Shape;7450;p44">
              <a:extLst>
                <a:ext uri="{FF2B5EF4-FFF2-40B4-BE49-F238E27FC236}">
                  <a16:creationId xmlns:a16="http://schemas.microsoft.com/office/drawing/2014/main" id="{30067C7B-D608-9D24-E52D-E910506DB381}"/>
                </a:ext>
              </a:extLst>
            </p:cNvPr>
            <p:cNvSpPr/>
            <p:nvPr/>
          </p:nvSpPr>
          <p:spPr>
            <a:xfrm>
              <a:off x="2278870" y="1560541"/>
              <a:ext cx="12007" cy="15534"/>
            </a:xfrm>
            <a:custGeom>
              <a:avLst/>
              <a:gdLst/>
              <a:ahLst/>
              <a:cxnLst/>
              <a:rect l="l" t="t" r="r" b="b"/>
              <a:pathLst>
                <a:path w="177" h="229" extrusionOk="0">
                  <a:moveTo>
                    <a:pt x="177" y="1"/>
                  </a:moveTo>
                  <a:lnTo>
                    <a:pt x="177" y="1"/>
                  </a:lnTo>
                  <a:cubicBezTo>
                    <a:pt x="63" y="42"/>
                    <a:pt x="22" y="104"/>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451;p44">
              <a:extLst>
                <a:ext uri="{FF2B5EF4-FFF2-40B4-BE49-F238E27FC236}">
                  <a16:creationId xmlns:a16="http://schemas.microsoft.com/office/drawing/2014/main" id="{16AAE267-BCA0-E380-9B2F-2E2E4654828D}"/>
                </a:ext>
              </a:extLst>
            </p:cNvPr>
            <p:cNvSpPr/>
            <p:nvPr/>
          </p:nvSpPr>
          <p:spPr>
            <a:xfrm>
              <a:off x="2294404" y="1559116"/>
              <a:ext cx="11939" cy="16959"/>
            </a:xfrm>
            <a:custGeom>
              <a:avLst/>
              <a:gdLst/>
              <a:ahLst/>
              <a:cxnLst/>
              <a:rect l="l" t="t" r="r" b="b"/>
              <a:pathLst>
                <a:path w="176" h="250" extrusionOk="0">
                  <a:moveTo>
                    <a:pt x="166" y="1"/>
                  </a:moveTo>
                  <a:lnTo>
                    <a:pt x="166" y="1"/>
                  </a:lnTo>
                  <a:cubicBezTo>
                    <a:pt x="72" y="84"/>
                    <a:pt x="0" y="125"/>
                    <a:pt x="21" y="250"/>
                  </a:cubicBezTo>
                  <a:cubicBezTo>
                    <a:pt x="114" y="197"/>
                    <a:pt x="176" y="146"/>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452;p44">
              <a:extLst>
                <a:ext uri="{FF2B5EF4-FFF2-40B4-BE49-F238E27FC236}">
                  <a16:creationId xmlns:a16="http://schemas.microsoft.com/office/drawing/2014/main" id="{C7600EFC-AF9C-EDCB-075A-CF6FF3E6464C}"/>
                </a:ext>
              </a:extLst>
            </p:cNvPr>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453;p44">
              <a:extLst>
                <a:ext uri="{FF2B5EF4-FFF2-40B4-BE49-F238E27FC236}">
                  <a16:creationId xmlns:a16="http://schemas.microsoft.com/office/drawing/2014/main" id="{2A8C844E-23D4-8089-5B5F-4B8C49105D03}"/>
                </a:ext>
              </a:extLst>
            </p:cNvPr>
            <p:cNvSpPr/>
            <p:nvPr/>
          </p:nvSpPr>
          <p:spPr>
            <a:xfrm>
              <a:off x="2164163" y="1646283"/>
              <a:ext cx="10514" cy="12075"/>
            </a:xfrm>
            <a:custGeom>
              <a:avLst/>
              <a:gdLst/>
              <a:ahLst/>
              <a:cxnLst/>
              <a:rect l="l" t="t" r="r" b="b"/>
              <a:pathLst>
                <a:path w="155" h="178" extrusionOk="0">
                  <a:moveTo>
                    <a:pt x="119" y="1"/>
                  </a:moveTo>
                  <a:cubicBezTo>
                    <a:pt x="102" y="1"/>
                    <a:pt x="78" y="5"/>
                    <a:pt x="42" y="12"/>
                  </a:cubicBezTo>
                  <a:cubicBezTo>
                    <a:pt x="33" y="64"/>
                    <a:pt x="22" y="105"/>
                    <a:pt x="1" y="178"/>
                  </a:cubicBezTo>
                  <a:cubicBezTo>
                    <a:pt x="53" y="168"/>
                    <a:pt x="95" y="157"/>
                    <a:pt x="125" y="157"/>
                  </a:cubicBezTo>
                  <a:cubicBezTo>
                    <a:pt x="136" y="136"/>
                    <a:pt x="136" y="115"/>
                    <a:pt x="136" y="95"/>
                  </a:cubicBezTo>
                  <a:cubicBezTo>
                    <a:pt x="151" y="23"/>
                    <a:pt x="155"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5" name="Google Shape;7454;p44">
              <a:extLst>
                <a:ext uri="{FF2B5EF4-FFF2-40B4-BE49-F238E27FC236}">
                  <a16:creationId xmlns:a16="http://schemas.microsoft.com/office/drawing/2014/main" id="{DCF8E243-9218-DF9D-8094-1244C6CF19B3}"/>
                </a:ext>
              </a:extLst>
            </p:cNvPr>
            <p:cNvSpPr/>
            <p:nvPr/>
          </p:nvSpPr>
          <p:spPr>
            <a:xfrm>
              <a:off x="2165655" y="1630885"/>
              <a:ext cx="11125" cy="16213"/>
            </a:xfrm>
            <a:custGeom>
              <a:avLst/>
              <a:gdLst/>
              <a:ahLst/>
              <a:cxnLst/>
              <a:rect l="l" t="t" r="r" b="b"/>
              <a:pathLst>
                <a:path w="164" h="239" extrusionOk="0">
                  <a:moveTo>
                    <a:pt x="93" y="1"/>
                  </a:moveTo>
                  <a:cubicBezTo>
                    <a:pt x="95" y="2"/>
                    <a:pt x="97" y="4"/>
                    <a:pt x="99" y="6"/>
                  </a:cubicBezTo>
                  <a:lnTo>
                    <a:pt x="99" y="6"/>
                  </a:lnTo>
                  <a:cubicBezTo>
                    <a:pt x="100" y="4"/>
                    <a:pt x="102" y="2"/>
                    <a:pt x="103" y="1"/>
                  </a:cubicBezTo>
                  <a:close/>
                  <a:moveTo>
                    <a:pt x="99" y="6"/>
                  </a:moveTo>
                  <a:lnTo>
                    <a:pt x="99" y="6"/>
                  </a:lnTo>
                  <a:cubicBezTo>
                    <a:pt x="39" y="76"/>
                    <a:pt x="0" y="148"/>
                    <a:pt x="20" y="239"/>
                  </a:cubicBezTo>
                  <a:cubicBezTo>
                    <a:pt x="52" y="197"/>
                    <a:pt x="93" y="156"/>
                    <a:pt x="135" y="104"/>
                  </a:cubicBezTo>
                  <a:cubicBezTo>
                    <a:pt x="164" y="65"/>
                    <a:pt x="129" y="35"/>
                    <a:pt x="99"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6" name="Google Shape;7455;p44">
              <a:extLst>
                <a:ext uri="{FF2B5EF4-FFF2-40B4-BE49-F238E27FC236}">
                  <a16:creationId xmlns:a16="http://schemas.microsoft.com/office/drawing/2014/main" id="{251731E6-D244-0FCE-436C-68970579FF4F}"/>
                </a:ext>
              </a:extLst>
            </p:cNvPr>
            <p:cNvSpPr/>
            <p:nvPr/>
          </p:nvSpPr>
          <p:spPr>
            <a:xfrm>
              <a:off x="2165587" y="1656865"/>
              <a:ext cx="12075" cy="12753"/>
            </a:xfrm>
            <a:custGeom>
              <a:avLst/>
              <a:gdLst/>
              <a:ahLst/>
              <a:cxnLst/>
              <a:rect l="l" t="t" r="r" b="b"/>
              <a:pathLst>
                <a:path w="178" h="188" extrusionOk="0">
                  <a:moveTo>
                    <a:pt x="104" y="1"/>
                  </a:moveTo>
                  <a:cubicBezTo>
                    <a:pt x="94" y="63"/>
                    <a:pt x="1" y="105"/>
                    <a:pt x="42" y="188"/>
                  </a:cubicBezTo>
                  <a:cubicBezTo>
                    <a:pt x="167" y="157"/>
                    <a:pt x="177" y="125"/>
                    <a:pt x="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456;p44">
              <a:extLst>
                <a:ext uri="{FF2B5EF4-FFF2-40B4-BE49-F238E27FC236}">
                  <a16:creationId xmlns:a16="http://schemas.microsoft.com/office/drawing/2014/main" id="{32B5021D-6CF6-DC51-2663-103F4F9ABCFF}"/>
                </a:ext>
              </a:extLst>
            </p:cNvPr>
            <p:cNvSpPr/>
            <p:nvPr/>
          </p:nvSpPr>
          <p:spPr>
            <a:xfrm>
              <a:off x="2220465" y="1433895"/>
              <a:ext cx="4274" cy="14856"/>
            </a:xfrm>
            <a:custGeom>
              <a:avLst/>
              <a:gdLst/>
              <a:ahLst/>
              <a:cxnLst/>
              <a:rect l="l" t="t" r="r" b="b"/>
              <a:pathLst>
                <a:path w="63" h="219" extrusionOk="0">
                  <a:moveTo>
                    <a:pt x="63" y="1"/>
                  </a:moveTo>
                  <a:cubicBezTo>
                    <a:pt x="1" y="125"/>
                    <a:pt x="1" y="125"/>
                    <a:pt x="63" y="218"/>
                  </a:cubicBezTo>
                  <a:lnTo>
                    <a:pt x="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457;p44">
              <a:extLst>
                <a:ext uri="{FF2B5EF4-FFF2-40B4-BE49-F238E27FC236}">
                  <a16:creationId xmlns:a16="http://schemas.microsoft.com/office/drawing/2014/main" id="{A423D7B2-1FFC-5CD1-74A0-9D8B57CBF9C8}"/>
                </a:ext>
              </a:extLst>
            </p:cNvPr>
            <p:cNvSpPr/>
            <p:nvPr/>
          </p:nvSpPr>
          <p:spPr>
            <a:xfrm>
              <a:off x="2163552" y="1621049"/>
              <a:ext cx="9158" cy="10582"/>
            </a:xfrm>
            <a:custGeom>
              <a:avLst/>
              <a:gdLst/>
              <a:ahLst/>
              <a:cxnLst/>
              <a:rect l="l" t="t" r="r" b="b"/>
              <a:pathLst>
                <a:path w="135" h="156" extrusionOk="0">
                  <a:moveTo>
                    <a:pt x="104" y="0"/>
                  </a:moveTo>
                  <a:cubicBezTo>
                    <a:pt x="72" y="42"/>
                    <a:pt x="42" y="83"/>
                    <a:pt x="0" y="156"/>
                  </a:cubicBezTo>
                  <a:cubicBezTo>
                    <a:pt x="62" y="146"/>
                    <a:pt x="93" y="146"/>
                    <a:pt x="134" y="146"/>
                  </a:cubicBezTo>
                  <a:lnTo>
                    <a:pt x="124" y="146"/>
                  </a:lnTo>
                  <a:cubicBezTo>
                    <a:pt x="124" y="104"/>
                    <a:pt x="134" y="63"/>
                    <a:pt x="134" y="10"/>
                  </a:cubicBezTo>
                  <a:cubicBezTo>
                    <a:pt x="124" y="10"/>
                    <a:pt x="114" y="1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458;p44">
              <a:extLst>
                <a:ext uri="{FF2B5EF4-FFF2-40B4-BE49-F238E27FC236}">
                  <a16:creationId xmlns:a16="http://schemas.microsoft.com/office/drawing/2014/main" id="{EBD655B3-3F91-7EEF-D278-0E8C18C81C21}"/>
                </a:ext>
              </a:extLst>
            </p:cNvPr>
            <p:cNvSpPr/>
            <p:nvPr/>
          </p:nvSpPr>
          <p:spPr>
            <a:xfrm>
              <a:off x="2166333" y="1637939"/>
              <a:ext cx="5698" cy="31679"/>
            </a:xfrm>
            <a:custGeom>
              <a:avLst/>
              <a:gdLst/>
              <a:ahLst/>
              <a:cxnLst/>
              <a:rect l="l" t="t" r="r" b="b"/>
              <a:pathLst>
                <a:path w="84" h="467" extrusionOk="0">
                  <a:moveTo>
                    <a:pt x="21" y="0"/>
                  </a:moveTo>
                  <a:lnTo>
                    <a:pt x="21" y="0"/>
                  </a:lnTo>
                  <a:cubicBezTo>
                    <a:pt x="10" y="21"/>
                    <a:pt x="1" y="52"/>
                    <a:pt x="1" y="93"/>
                  </a:cubicBezTo>
                  <a:lnTo>
                    <a:pt x="1" y="114"/>
                  </a:lnTo>
                  <a:cubicBezTo>
                    <a:pt x="1" y="73"/>
                    <a:pt x="10" y="31"/>
                    <a:pt x="21" y="0"/>
                  </a:cubicBezTo>
                  <a:close/>
                  <a:moveTo>
                    <a:pt x="83" y="446"/>
                  </a:moveTo>
                  <a:cubicBezTo>
                    <a:pt x="73" y="457"/>
                    <a:pt x="52" y="457"/>
                    <a:pt x="31" y="467"/>
                  </a:cubicBezTo>
                  <a:cubicBezTo>
                    <a:pt x="52" y="467"/>
                    <a:pt x="73" y="457"/>
                    <a:pt x="83" y="457"/>
                  </a:cubicBezTo>
                  <a:lnTo>
                    <a:pt x="83" y="446"/>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459;p44">
              <a:extLst>
                <a:ext uri="{FF2B5EF4-FFF2-40B4-BE49-F238E27FC236}">
                  <a16:creationId xmlns:a16="http://schemas.microsoft.com/office/drawing/2014/main" id="{41A57246-972D-1302-7261-34F2A597C29E}"/>
                </a:ext>
              </a:extLst>
            </p:cNvPr>
            <p:cNvSpPr/>
            <p:nvPr/>
          </p:nvSpPr>
          <p:spPr>
            <a:xfrm>
              <a:off x="2171963" y="1561219"/>
              <a:ext cx="133703" cy="107722"/>
            </a:xfrm>
            <a:custGeom>
              <a:avLst/>
              <a:gdLst/>
              <a:ahLst/>
              <a:cxnLst/>
              <a:rect l="l" t="t" r="r" b="b"/>
              <a:pathLst>
                <a:path w="1971" h="1588" extrusionOk="0">
                  <a:moveTo>
                    <a:pt x="1504" y="0"/>
                  </a:moveTo>
                  <a:lnTo>
                    <a:pt x="1504" y="0"/>
                  </a:lnTo>
                  <a:cubicBezTo>
                    <a:pt x="1494" y="0"/>
                    <a:pt x="1483" y="11"/>
                    <a:pt x="1483" y="11"/>
                  </a:cubicBezTo>
                  <a:cubicBezTo>
                    <a:pt x="1494" y="11"/>
                    <a:pt x="1494" y="0"/>
                    <a:pt x="1504" y="0"/>
                  </a:cubicBezTo>
                  <a:close/>
                  <a:moveTo>
                    <a:pt x="1504" y="1"/>
                  </a:moveTo>
                  <a:lnTo>
                    <a:pt x="1504" y="1"/>
                  </a:lnTo>
                  <a:cubicBezTo>
                    <a:pt x="1494" y="146"/>
                    <a:pt x="1473" y="166"/>
                    <a:pt x="1338" y="187"/>
                  </a:cubicBezTo>
                  <a:cubicBezTo>
                    <a:pt x="1473" y="177"/>
                    <a:pt x="1494" y="146"/>
                    <a:pt x="1504" y="1"/>
                  </a:cubicBezTo>
                  <a:close/>
                  <a:moveTo>
                    <a:pt x="1971" y="42"/>
                  </a:moveTo>
                  <a:cubicBezTo>
                    <a:pt x="1950" y="136"/>
                    <a:pt x="1898" y="177"/>
                    <a:pt x="1826" y="219"/>
                  </a:cubicBezTo>
                  <a:cubicBezTo>
                    <a:pt x="1898" y="177"/>
                    <a:pt x="1960" y="136"/>
                    <a:pt x="1971" y="42"/>
                  </a:cubicBezTo>
                  <a:close/>
                  <a:moveTo>
                    <a:pt x="10" y="892"/>
                  </a:moveTo>
                  <a:cubicBezTo>
                    <a:pt x="10" y="913"/>
                    <a:pt x="10" y="934"/>
                    <a:pt x="1" y="954"/>
                  </a:cubicBezTo>
                  <a:lnTo>
                    <a:pt x="1" y="954"/>
                  </a:lnTo>
                  <a:cubicBezTo>
                    <a:pt x="10" y="934"/>
                    <a:pt x="10" y="913"/>
                    <a:pt x="10" y="903"/>
                  </a:cubicBezTo>
                  <a:lnTo>
                    <a:pt x="10" y="892"/>
                  </a:lnTo>
                  <a:close/>
                  <a:moveTo>
                    <a:pt x="12" y="1414"/>
                  </a:moveTo>
                  <a:lnTo>
                    <a:pt x="12" y="1414"/>
                  </a:lnTo>
                  <a:cubicBezTo>
                    <a:pt x="41" y="1462"/>
                    <a:pt x="56" y="1496"/>
                    <a:pt x="56" y="1523"/>
                  </a:cubicBezTo>
                  <a:lnTo>
                    <a:pt x="56" y="1523"/>
                  </a:lnTo>
                  <a:cubicBezTo>
                    <a:pt x="56" y="1498"/>
                    <a:pt x="41" y="1463"/>
                    <a:pt x="12" y="1414"/>
                  </a:cubicBezTo>
                  <a:close/>
                  <a:moveTo>
                    <a:pt x="56" y="1523"/>
                  </a:moveTo>
                  <a:cubicBezTo>
                    <a:pt x="56" y="1550"/>
                    <a:pt x="38" y="1566"/>
                    <a:pt x="0" y="1577"/>
                  </a:cubicBezTo>
                  <a:lnTo>
                    <a:pt x="0" y="1588"/>
                  </a:lnTo>
                  <a:cubicBezTo>
                    <a:pt x="38" y="1571"/>
                    <a:pt x="56" y="1552"/>
                    <a:pt x="56" y="1523"/>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460;p44">
              <a:extLst>
                <a:ext uri="{FF2B5EF4-FFF2-40B4-BE49-F238E27FC236}">
                  <a16:creationId xmlns:a16="http://schemas.microsoft.com/office/drawing/2014/main" id="{007310FB-72BC-D777-1DE7-F7D129DFC334}"/>
                </a:ext>
              </a:extLst>
            </p:cNvPr>
            <p:cNvSpPr/>
            <p:nvPr/>
          </p:nvSpPr>
          <p:spPr>
            <a:xfrm>
              <a:off x="2135401" y="1511972"/>
              <a:ext cx="192109" cy="168231"/>
            </a:xfrm>
            <a:custGeom>
              <a:avLst/>
              <a:gdLst/>
              <a:ahLst/>
              <a:cxnLst/>
              <a:rect l="l" t="t" r="r" b="b"/>
              <a:pathLst>
                <a:path w="2832" h="2480" extrusionOk="0">
                  <a:moveTo>
                    <a:pt x="2043" y="726"/>
                  </a:moveTo>
                  <a:cubicBezTo>
                    <a:pt x="2033" y="872"/>
                    <a:pt x="2012" y="892"/>
                    <a:pt x="1877" y="913"/>
                  </a:cubicBezTo>
                  <a:cubicBezTo>
                    <a:pt x="1877" y="882"/>
                    <a:pt x="1888" y="851"/>
                    <a:pt x="1908" y="830"/>
                  </a:cubicBezTo>
                  <a:cubicBezTo>
                    <a:pt x="1929" y="779"/>
                    <a:pt x="1971" y="758"/>
                    <a:pt x="2022" y="737"/>
                  </a:cubicBezTo>
                  <a:cubicBezTo>
                    <a:pt x="2033" y="737"/>
                    <a:pt x="2033" y="726"/>
                    <a:pt x="2043" y="726"/>
                  </a:cubicBezTo>
                  <a:close/>
                  <a:moveTo>
                    <a:pt x="2697" y="737"/>
                  </a:moveTo>
                  <a:lnTo>
                    <a:pt x="2697" y="737"/>
                  </a:lnTo>
                  <a:cubicBezTo>
                    <a:pt x="2676" y="862"/>
                    <a:pt x="2644" y="924"/>
                    <a:pt x="2531" y="934"/>
                  </a:cubicBezTo>
                  <a:cubicBezTo>
                    <a:pt x="2541" y="841"/>
                    <a:pt x="2582" y="789"/>
                    <a:pt x="2697" y="737"/>
                  </a:cubicBezTo>
                  <a:close/>
                  <a:moveTo>
                    <a:pt x="2292" y="717"/>
                  </a:moveTo>
                  <a:lnTo>
                    <a:pt x="2292" y="717"/>
                  </a:lnTo>
                  <a:cubicBezTo>
                    <a:pt x="2282" y="841"/>
                    <a:pt x="2240" y="903"/>
                    <a:pt x="2116" y="945"/>
                  </a:cubicBezTo>
                  <a:cubicBezTo>
                    <a:pt x="2126" y="913"/>
                    <a:pt x="2126" y="882"/>
                    <a:pt x="2137" y="851"/>
                  </a:cubicBezTo>
                  <a:cubicBezTo>
                    <a:pt x="2167" y="789"/>
                    <a:pt x="2209" y="747"/>
                    <a:pt x="2292" y="717"/>
                  </a:cubicBezTo>
                  <a:close/>
                  <a:moveTo>
                    <a:pt x="2510" y="696"/>
                  </a:moveTo>
                  <a:cubicBezTo>
                    <a:pt x="2520" y="726"/>
                    <a:pt x="2510" y="747"/>
                    <a:pt x="2510" y="768"/>
                  </a:cubicBezTo>
                  <a:cubicBezTo>
                    <a:pt x="2499" y="862"/>
                    <a:pt x="2437" y="903"/>
                    <a:pt x="2365" y="945"/>
                  </a:cubicBezTo>
                  <a:cubicBezTo>
                    <a:pt x="2344" y="830"/>
                    <a:pt x="2396" y="789"/>
                    <a:pt x="2478" y="726"/>
                  </a:cubicBezTo>
                  <a:lnTo>
                    <a:pt x="2510" y="696"/>
                  </a:lnTo>
                  <a:close/>
                  <a:moveTo>
                    <a:pt x="519" y="1608"/>
                  </a:moveTo>
                  <a:cubicBezTo>
                    <a:pt x="519" y="1608"/>
                    <a:pt x="529" y="1618"/>
                    <a:pt x="539" y="1618"/>
                  </a:cubicBezTo>
                  <a:lnTo>
                    <a:pt x="549" y="1618"/>
                  </a:lnTo>
                  <a:lnTo>
                    <a:pt x="549" y="1629"/>
                  </a:lnTo>
                  <a:cubicBezTo>
                    <a:pt x="549" y="1639"/>
                    <a:pt x="549" y="1660"/>
                    <a:pt x="539" y="1681"/>
                  </a:cubicBezTo>
                  <a:lnTo>
                    <a:pt x="539" y="1754"/>
                  </a:lnTo>
                  <a:lnTo>
                    <a:pt x="549" y="1754"/>
                  </a:lnTo>
                  <a:cubicBezTo>
                    <a:pt x="539" y="1754"/>
                    <a:pt x="539" y="1754"/>
                    <a:pt x="539" y="1764"/>
                  </a:cubicBezTo>
                  <a:cubicBezTo>
                    <a:pt x="549" y="1764"/>
                    <a:pt x="560" y="1774"/>
                    <a:pt x="560" y="1774"/>
                  </a:cubicBezTo>
                  <a:cubicBezTo>
                    <a:pt x="591" y="1795"/>
                    <a:pt x="602" y="1826"/>
                    <a:pt x="581" y="1857"/>
                  </a:cubicBezTo>
                  <a:cubicBezTo>
                    <a:pt x="560" y="1878"/>
                    <a:pt x="549" y="1888"/>
                    <a:pt x="539" y="1909"/>
                  </a:cubicBezTo>
                  <a:lnTo>
                    <a:pt x="529" y="1920"/>
                  </a:lnTo>
                  <a:cubicBezTo>
                    <a:pt x="508" y="1940"/>
                    <a:pt x="487" y="1961"/>
                    <a:pt x="466" y="1992"/>
                  </a:cubicBezTo>
                  <a:cubicBezTo>
                    <a:pt x="477" y="1992"/>
                    <a:pt x="498" y="1992"/>
                    <a:pt x="508" y="1982"/>
                  </a:cubicBezTo>
                  <a:lnTo>
                    <a:pt x="539" y="1982"/>
                  </a:lnTo>
                  <a:cubicBezTo>
                    <a:pt x="581" y="1982"/>
                    <a:pt x="570" y="2003"/>
                    <a:pt x="560" y="2075"/>
                  </a:cubicBezTo>
                  <a:cubicBezTo>
                    <a:pt x="560" y="2085"/>
                    <a:pt x="560" y="2106"/>
                    <a:pt x="549" y="2116"/>
                  </a:cubicBezTo>
                  <a:lnTo>
                    <a:pt x="549" y="2137"/>
                  </a:lnTo>
                  <a:lnTo>
                    <a:pt x="539" y="2137"/>
                  </a:lnTo>
                  <a:cubicBezTo>
                    <a:pt x="508" y="2148"/>
                    <a:pt x="466" y="2148"/>
                    <a:pt x="425" y="2158"/>
                  </a:cubicBezTo>
                  <a:cubicBezTo>
                    <a:pt x="425" y="2148"/>
                    <a:pt x="425" y="2137"/>
                    <a:pt x="436" y="2127"/>
                  </a:cubicBezTo>
                  <a:cubicBezTo>
                    <a:pt x="446" y="2085"/>
                    <a:pt x="446" y="2054"/>
                    <a:pt x="457" y="2023"/>
                  </a:cubicBezTo>
                  <a:cubicBezTo>
                    <a:pt x="457" y="2012"/>
                    <a:pt x="466" y="2003"/>
                    <a:pt x="466" y="1992"/>
                  </a:cubicBezTo>
                  <a:cubicBezTo>
                    <a:pt x="466" y="1982"/>
                    <a:pt x="466" y="1982"/>
                    <a:pt x="457" y="1971"/>
                  </a:cubicBezTo>
                  <a:lnTo>
                    <a:pt x="457" y="1950"/>
                  </a:lnTo>
                  <a:cubicBezTo>
                    <a:pt x="457" y="1909"/>
                    <a:pt x="466" y="1878"/>
                    <a:pt x="477" y="1857"/>
                  </a:cubicBezTo>
                  <a:cubicBezTo>
                    <a:pt x="498" y="1816"/>
                    <a:pt x="519" y="1795"/>
                    <a:pt x="539" y="1764"/>
                  </a:cubicBezTo>
                  <a:lnTo>
                    <a:pt x="539" y="1754"/>
                  </a:lnTo>
                  <a:lnTo>
                    <a:pt x="425" y="1754"/>
                  </a:lnTo>
                  <a:lnTo>
                    <a:pt x="415" y="1764"/>
                  </a:lnTo>
                  <a:cubicBezTo>
                    <a:pt x="457" y="1691"/>
                    <a:pt x="487" y="1650"/>
                    <a:pt x="519" y="1608"/>
                  </a:cubicBezTo>
                  <a:close/>
                  <a:moveTo>
                    <a:pt x="549" y="2137"/>
                  </a:moveTo>
                  <a:cubicBezTo>
                    <a:pt x="612" y="2241"/>
                    <a:pt x="612" y="2282"/>
                    <a:pt x="539" y="2314"/>
                  </a:cubicBezTo>
                  <a:cubicBezTo>
                    <a:pt x="529" y="2314"/>
                    <a:pt x="508" y="2324"/>
                    <a:pt x="487" y="2324"/>
                  </a:cubicBezTo>
                  <a:lnTo>
                    <a:pt x="487" y="2314"/>
                  </a:lnTo>
                  <a:cubicBezTo>
                    <a:pt x="457" y="2241"/>
                    <a:pt x="539" y="2199"/>
                    <a:pt x="549" y="2137"/>
                  </a:cubicBezTo>
                  <a:close/>
                  <a:moveTo>
                    <a:pt x="1971" y="0"/>
                  </a:moveTo>
                  <a:cubicBezTo>
                    <a:pt x="1898" y="73"/>
                    <a:pt x="1826" y="146"/>
                    <a:pt x="1753" y="198"/>
                  </a:cubicBezTo>
                  <a:cubicBezTo>
                    <a:pt x="1535" y="353"/>
                    <a:pt x="1307" y="498"/>
                    <a:pt x="1058" y="623"/>
                  </a:cubicBezTo>
                  <a:cubicBezTo>
                    <a:pt x="726" y="809"/>
                    <a:pt x="363" y="945"/>
                    <a:pt x="0" y="1048"/>
                  </a:cubicBezTo>
                  <a:lnTo>
                    <a:pt x="374" y="1048"/>
                  </a:lnTo>
                  <a:lnTo>
                    <a:pt x="374" y="2480"/>
                  </a:lnTo>
                  <a:lnTo>
                    <a:pt x="1400" y="2480"/>
                  </a:lnTo>
                  <a:lnTo>
                    <a:pt x="1400" y="1048"/>
                  </a:lnTo>
                  <a:lnTo>
                    <a:pt x="2831" y="1048"/>
                  </a:lnTo>
                  <a:lnTo>
                    <a:pt x="2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461;p44">
              <a:extLst>
                <a:ext uri="{FF2B5EF4-FFF2-40B4-BE49-F238E27FC236}">
                  <a16:creationId xmlns:a16="http://schemas.microsoft.com/office/drawing/2014/main" id="{C6EEDDB7-39D8-0C4B-A39B-0608855009ED}"/>
                </a:ext>
              </a:extLst>
            </p:cNvPr>
            <p:cNvSpPr/>
            <p:nvPr/>
          </p:nvSpPr>
          <p:spPr>
            <a:xfrm>
              <a:off x="2155751" y="1687187"/>
              <a:ext cx="16280" cy="746"/>
            </a:xfrm>
            <a:custGeom>
              <a:avLst/>
              <a:gdLst/>
              <a:ahLst/>
              <a:cxnLst/>
              <a:rect l="l" t="t" r="r" b="b"/>
              <a:pathLst>
                <a:path w="240" h="11" extrusionOk="0">
                  <a:moveTo>
                    <a:pt x="42" y="0"/>
                  </a:moveTo>
                  <a:cubicBezTo>
                    <a:pt x="115" y="10"/>
                    <a:pt x="177" y="10"/>
                    <a:pt x="239" y="10"/>
                  </a:cubicBezTo>
                  <a:lnTo>
                    <a:pt x="239" y="10"/>
                  </a:lnTo>
                  <a:cubicBezTo>
                    <a:pt x="177" y="10"/>
                    <a:pt x="115" y="10"/>
                    <a:pt x="42" y="0"/>
                  </a:cubicBezTo>
                  <a:close/>
                  <a:moveTo>
                    <a:pt x="1" y="0"/>
                  </a:moveTo>
                  <a:lnTo>
                    <a:pt x="42"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462;p44">
              <a:extLst>
                <a:ext uri="{FF2B5EF4-FFF2-40B4-BE49-F238E27FC236}">
                  <a16:creationId xmlns:a16="http://schemas.microsoft.com/office/drawing/2014/main" id="{81BF77B4-687E-6E85-6E74-58934A2280B0}"/>
                </a:ext>
              </a:extLst>
            </p:cNvPr>
            <p:cNvSpPr/>
            <p:nvPr/>
          </p:nvSpPr>
          <p:spPr>
            <a:xfrm>
              <a:off x="2101620" y="1504239"/>
              <a:ext cx="232878" cy="183697"/>
            </a:xfrm>
            <a:custGeom>
              <a:avLst/>
              <a:gdLst/>
              <a:ahLst/>
              <a:cxnLst/>
              <a:rect l="l" t="t" r="r" b="b"/>
              <a:pathLst>
                <a:path w="3433" h="2708" extrusionOk="0">
                  <a:moveTo>
                    <a:pt x="2582" y="1"/>
                  </a:moveTo>
                  <a:cubicBezTo>
                    <a:pt x="2552" y="42"/>
                    <a:pt x="2510" y="73"/>
                    <a:pt x="2469" y="114"/>
                  </a:cubicBezTo>
                  <a:lnTo>
                    <a:pt x="3329" y="114"/>
                  </a:lnTo>
                  <a:lnTo>
                    <a:pt x="3329" y="1162"/>
                  </a:lnTo>
                  <a:lnTo>
                    <a:pt x="1898" y="1162"/>
                  </a:lnTo>
                  <a:lnTo>
                    <a:pt x="1898" y="2594"/>
                  </a:lnTo>
                  <a:lnTo>
                    <a:pt x="872" y="2594"/>
                  </a:lnTo>
                  <a:lnTo>
                    <a:pt x="872" y="1162"/>
                  </a:lnTo>
                  <a:lnTo>
                    <a:pt x="498" y="1162"/>
                  </a:lnTo>
                  <a:cubicBezTo>
                    <a:pt x="332" y="1204"/>
                    <a:pt x="166" y="1245"/>
                    <a:pt x="0" y="1276"/>
                  </a:cubicBezTo>
                  <a:lnTo>
                    <a:pt x="736" y="1276"/>
                  </a:lnTo>
                  <a:cubicBezTo>
                    <a:pt x="757" y="1753"/>
                    <a:pt x="736" y="2220"/>
                    <a:pt x="757" y="2697"/>
                  </a:cubicBezTo>
                  <a:lnTo>
                    <a:pt x="840" y="2697"/>
                  </a:lnTo>
                  <a:cubicBezTo>
                    <a:pt x="913" y="2707"/>
                    <a:pt x="975" y="2707"/>
                    <a:pt x="1037" y="2707"/>
                  </a:cubicBezTo>
                  <a:lnTo>
                    <a:pt x="1307" y="2707"/>
                  </a:lnTo>
                  <a:cubicBezTo>
                    <a:pt x="1535" y="2707"/>
                    <a:pt x="1763" y="2707"/>
                    <a:pt x="1992" y="2697"/>
                  </a:cubicBezTo>
                  <a:lnTo>
                    <a:pt x="2022" y="2697"/>
                  </a:lnTo>
                  <a:lnTo>
                    <a:pt x="2022" y="1266"/>
                  </a:lnTo>
                  <a:cubicBezTo>
                    <a:pt x="2261" y="1261"/>
                    <a:pt x="2494" y="1261"/>
                    <a:pt x="2724" y="1261"/>
                  </a:cubicBezTo>
                  <a:cubicBezTo>
                    <a:pt x="2953" y="1261"/>
                    <a:pt x="3179" y="1261"/>
                    <a:pt x="3402" y="1255"/>
                  </a:cubicBezTo>
                  <a:cubicBezTo>
                    <a:pt x="3423" y="1162"/>
                    <a:pt x="3433" y="913"/>
                    <a:pt x="3433" y="654"/>
                  </a:cubicBezTo>
                  <a:cubicBezTo>
                    <a:pt x="3433" y="488"/>
                    <a:pt x="3433" y="312"/>
                    <a:pt x="3423" y="187"/>
                  </a:cubicBezTo>
                  <a:cubicBezTo>
                    <a:pt x="3423" y="105"/>
                    <a:pt x="3412" y="32"/>
                    <a:pt x="34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463;p44">
              <a:extLst>
                <a:ext uri="{FF2B5EF4-FFF2-40B4-BE49-F238E27FC236}">
                  <a16:creationId xmlns:a16="http://schemas.microsoft.com/office/drawing/2014/main" id="{16BF3EB1-CF44-A290-F0A0-B7DF378DD62F}"/>
                </a:ext>
              </a:extLst>
            </p:cNvPr>
            <p:cNvSpPr/>
            <p:nvPr/>
          </p:nvSpPr>
          <p:spPr>
            <a:xfrm>
              <a:off x="2262657" y="1561219"/>
              <a:ext cx="11328" cy="12753"/>
            </a:xfrm>
            <a:custGeom>
              <a:avLst/>
              <a:gdLst/>
              <a:ahLst/>
              <a:cxnLst/>
              <a:rect l="l" t="t" r="r" b="b"/>
              <a:pathLst>
                <a:path w="167" h="188" extrusionOk="0">
                  <a:moveTo>
                    <a:pt x="167" y="0"/>
                  </a:moveTo>
                  <a:cubicBezTo>
                    <a:pt x="157" y="0"/>
                    <a:pt x="146" y="11"/>
                    <a:pt x="146" y="11"/>
                  </a:cubicBezTo>
                  <a:cubicBezTo>
                    <a:pt x="95" y="32"/>
                    <a:pt x="53" y="53"/>
                    <a:pt x="32" y="104"/>
                  </a:cubicBezTo>
                  <a:cubicBezTo>
                    <a:pt x="12" y="125"/>
                    <a:pt x="1" y="156"/>
                    <a:pt x="1" y="187"/>
                  </a:cubicBezTo>
                  <a:cubicBezTo>
                    <a:pt x="136" y="177"/>
                    <a:pt x="157" y="146"/>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464;p44">
              <a:extLst>
                <a:ext uri="{FF2B5EF4-FFF2-40B4-BE49-F238E27FC236}">
                  <a16:creationId xmlns:a16="http://schemas.microsoft.com/office/drawing/2014/main" id="{23093C73-ABB4-238B-CAC6-F7626C4B247C}"/>
                </a:ext>
              </a:extLst>
            </p:cNvPr>
            <p:cNvSpPr/>
            <p:nvPr/>
          </p:nvSpPr>
          <p:spPr>
            <a:xfrm>
              <a:off x="2278870" y="1560541"/>
              <a:ext cx="12007" cy="15534"/>
            </a:xfrm>
            <a:custGeom>
              <a:avLst/>
              <a:gdLst/>
              <a:ahLst/>
              <a:cxnLst/>
              <a:rect l="l" t="t" r="r" b="b"/>
              <a:pathLst>
                <a:path w="177" h="229" extrusionOk="0">
                  <a:moveTo>
                    <a:pt x="177" y="1"/>
                  </a:moveTo>
                  <a:cubicBezTo>
                    <a:pt x="94" y="31"/>
                    <a:pt x="52" y="73"/>
                    <a:pt x="22" y="135"/>
                  </a:cubicBezTo>
                  <a:cubicBezTo>
                    <a:pt x="11" y="166"/>
                    <a:pt x="11" y="197"/>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465;p44">
              <a:extLst>
                <a:ext uri="{FF2B5EF4-FFF2-40B4-BE49-F238E27FC236}">
                  <a16:creationId xmlns:a16="http://schemas.microsoft.com/office/drawing/2014/main" id="{E2F872D7-EFC5-BEB3-1F34-DE4B45D7D74B}"/>
                </a:ext>
              </a:extLst>
            </p:cNvPr>
            <p:cNvSpPr/>
            <p:nvPr/>
          </p:nvSpPr>
          <p:spPr>
            <a:xfrm>
              <a:off x="2294404" y="1559116"/>
              <a:ext cx="11939" cy="16959"/>
            </a:xfrm>
            <a:custGeom>
              <a:avLst/>
              <a:gdLst/>
              <a:ahLst/>
              <a:cxnLst/>
              <a:rect l="l" t="t" r="r" b="b"/>
              <a:pathLst>
                <a:path w="176" h="250" extrusionOk="0">
                  <a:moveTo>
                    <a:pt x="166" y="1"/>
                  </a:moveTo>
                  <a:lnTo>
                    <a:pt x="134" y="31"/>
                  </a:lnTo>
                  <a:cubicBezTo>
                    <a:pt x="52" y="94"/>
                    <a:pt x="0" y="135"/>
                    <a:pt x="21" y="250"/>
                  </a:cubicBezTo>
                  <a:cubicBezTo>
                    <a:pt x="93" y="208"/>
                    <a:pt x="145" y="167"/>
                    <a:pt x="166" y="73"/>
                  </a:cubicBezTo>
                  <a:cubicBezTo>
                    <a:pt x="166" y="52"/>
                    <a:pt x="176" y="3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466;p44">
              <a:extLst>
                <a:ext uri="{FF2B5EF4-FFF2-40B4-BE49-F238E27FC236}">
                  <a16:creationId xmlns:a16="http://schemas.microsoft.com/office/drawing/2014/main" id="{9E9A5D1E-A83F-268D-2A1F-E1F90D61F4F2}"/>
                </a:ext>
              </a:extLst>
            </p:cNvPr>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467;p44">
              <a:extLst>
                <a:ext uri="{FF2B5EF4-FFF2-40B4-BE49-F238E27FC236}">
                  <a16:creationId xmlns:a16="http://schemas.microsoft.com/office/drawing/2014/main" id="{7106308C-56B6-4637-8EFC-16208585AFB3}"/>
                </a:ext>
              </a:extLst>
            </p:cNvPr>
            <p:cNvSpPr/>
            <p:nvPr/>
          </p:nvSpPr>
          <p:spPr>
            <a:xfrm>
              <a:off x="2164163" y="1646351"/>
              <a:ext cx="10650" cy="12007"/>
            </a:xfrm>
            <a:custGeom>
              <a:avLst/>
              <a:gdLst/>
              <a:ahLst/>
              <a:cxnLst/>
              <a:rect l="l" t="t" r="r" b="b"/>
              <a:pathLst>
                <a:path w="157" h="177" extrusionOk="0">
                  <a:moveTo>
                    <a:pt x="84" y="1"/>
                  </a:moveTo>
                  <a:cubicBezTo>
                    <a:pt x="74" y="11"/>
                    <a:pt x="53" y="11"/>
                    <a:pt x="42" y="11"/>
                  </a:cubicBezTo>
                  <a:cubicBezTo>
                    <a:pt x="42" y="22"/>
                    <a:pt x="33" y="31"/>
                    <a:pt x="33" y="42"/>
                  </a:cubicBezTo>
                  <a:cubicBezTo>
                    <a:pt x="22" y="73"/>
                    <a:pt x="22" y="104"/>
                    <a:pt x="12" y="146"/>
                  </a:cubicBezTo>
                  <a:cubicBezTo>
                    <a:pt x="1" y="156"/>
                    <a:pt x="1" y="167"/>
                    <a:pt x="1" y="177"/>
                  </a:cubicBezTo>
                  <a:cubicBezTo>
                    <a:pt x="42" y="167"/>
                    <a:pt x="84" y="167"/>
                    <a:pt x="115" y="156"/>
                  </a:cubicBezTo>
                  <a:lnTo>
                    <a:pt x="125" y="156"/>
                  </a:lnTo>
                  <a:lnTo>
                    <a:pt x="125" y="135"/>
                  </a:lnTo>
                  <a:cubicBezTo>
                    <a:pt x="136" y="125"/>
                    <a:pt x="136" y="104"/>
                    <a:pt x="136" y="94"/>
                  </a:cubicBezTo>
                  <a:cubicBezTo>
                    <a:pt x="146" y="22"/>
                    <a:pt x="157" y="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468;p44">
              <a:extLst>
                <a:ext uri="{FF2B5EF4-FFF2-40B4-BE49-F238E27FC236}">
                  <a16:creationId xmlns:a16="http://schemas.microsoft.com/office/drawing/2014/main" id="{487B75D6-C856-FC65-A2F8-1AD0738B22B3}"/>
                </a:ext>
              </a:extLst>
            </p:cNvPr>
            <p:cNvSpPr/>
            <p:nvPr/>
          </p:nvSpPr>
          <p:spPr>
            <a:xfrm>
              <a:off x="2166333" y="1630885"/>
              <a:ext cx="9904" cy="16213"/>
            </a:xfrm>
            <a:custGeom>
              <a:avLst/>
              <a:gdLst/>
              <a:ahLst/>
              <a:cxnLst/>
              <a:rect l="l" t="t" r="r" b="b"/>
              <a:pathLst>
                <a:path w="146" h="239" extrusionOk="0">
                  <a:moveTo>
                    <a:pt x="83" y="1"/>
                  </a:moveTo>
                  <a:lnTo>
                    <a:pt x="83" y="11"/>
                  </a:lnTo>
                  <a:cubicBezTo>
                    <a:pt x="83" y="1"/>
                    <a:pt x="83" y="1"/>
                    <a:pt x="93" y="1"/>
                  </a:cubicBezTo>
                  <a:close/>
                  <a:moveTo>
                    <a:pt x="83" y="11"/>
                  </a:moveTo>
                  <a:cubicBezTo>
                    <a:pt x="63" y="42"/>
                    <a:pt x="42" y="63"/>
                    <a:pt x="21" y="104"/>
                  </a:cubicBezTo>
                  <a:cubicBezTo>
                    <a:pt x="10" y="135"/>
                    <a:pt x="1" y="177"/>
                    <a:pt x="1" y="218"/>
                  </a:cubicBezTo>
                  <a:cubicBezTo>
                    <a:pt x="10" y="229"/>
                    <a:pt x="10" y="229"/>
                    <a:pt x="10" y="239"/>
                  </a:cubicBezTo>
                  <a:cubicBezTo>
                    <a:pt x="31" y="208"/>
                    <a:pt x="52" y="187"/>
                    <a:pt x="73" y="167"/>
                  </a:cubicBezTo>
                  <a:lnTo>
                    <a:pt x="83" y="156"/>
                  </a:lnTo>
                  <a:cubicBezTo>
                    <a:pt x="93" y="135"/>
                    <a:pt x="104" y="125"/>
                    <a:pt x="125" y="104"/>
                  </a:cubicBezTo>
                  <a:cubicBezTo>
                    <a:pt x="146" y="73"/>
                    <a:pt x="135" y="42"/>
                    <a:pt x="104" y="21"/>
                  </a:cubicBezTo>
                  <a:cubicBezTo>
                    <a:pt x="104" y="21"/>
                    <a:pt x="93" y="11"/>
                    <a:pt x="83" y="1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469;p44">
              <a:extLst>
                <a:ext uri="{FF2B5EF4-FFF2-40B4-BE49-F238E27FC236}">
                  <a16:creationId xmlns:a16="http://schemas.microsoft.com/office/drawing/2014/main" id="{CFAE7F52-63D0-97B6-AD77-E08ED148FC6F}"/>
                </a:ext>
              </a:extLst>
            </p:cNvPr>
            <p:cNvSpPr/>
            <p:nvPr/>
          </p:nvSpPr>
          <p:spPr>
            <a:xfrm>
              <a:off x="2166333" y="1656865"/>
              <a:ext cx="10582" cy="12753"/>
            </a:xfrm>
            <a:custGeom>
              <a:avLst/>
              <a:gdLst/>
              <a:ahLst/>
              <a:cxnLst/>
              <a:rect l="l" t="t" r="r" b="b"/>
              <a:pathLst>
                <a:path w="156" h="188" extrusionOk="0">
                  <a:moveTo>
                    <a:pt x="93" y="1"/>
                  </a:moveTo>
                  <a:lnTo>
                    <a:pt x="93" y="1"/>
                  </a:lnTo>
                  <a:cubicBezTo>
                    <a:pt x="83" y="63"/>
                    <a:pt x="1" y="105"/>
                    <a:pt x="31" y="178"/>
                  </a:cubicBezTo>
                  <a:lnTo>
                    <a:pt x="31" y="188"/>
                  </a:lnTo>
                  <a:cubicBezTo>
                    <a:pt x="52" y="178"/>
                    <a:pt x="73" y="178"/>
                    <a:pt x="83" y="167"/>
                  </a:cubicBezTo>
                  <a:cubicBezTo>
                    <a:pt x="156" y="146"/>
                    <a:pt x="156" y="105"/>
                    <a:pt x="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470;p44">
              <a:extLst>
                <a:ext uri="{FF2B5EF4-FFF2-40B4-BE49-F238E27FC236}">
                  <a16:creationId xmlns:a16="http://schemas.microsoft.com/office/drawing/2014/main" id="{8A079C97-987E-482E-8BE2-DD33E6DF37B1}"/>
                </a:ext>
              </a:extLst>
            </p:cNvPr>
            <p:cNvSpPr/>
            <p:nvPr/>
          </p:nvSpPr>
          <p:spPr>
            <a:xfrm>
              <a:off x="2163552" y="1621049"/>
              <a:ext cx="9158" cy="10582"/>
            </a:xfrm>
            <a:custGeom>
              <a:avLst/>
              <a:gdLst/>
              <a:ahLst/>
              <a:cxnLst/>
              <a:rect l="l" t="t" r="r" b="b"/>
              <a:pathLst>
                <a:path w="135" h="156" extrusionOk="0">
                  <a:moveTo>
                    <a:pt x="104" y="0"/>
                  </a:moveTo>
                  <a:cubicBezTo>
                    <a:pt x="72" y="42"/>
                    <a:pt x="42" y="83"/>
                    <a:pt x="0" y="156"/>
                  </a:cubicBezTo>
                  <a:lnTo>
                    <a:pt x="10" y="146"/>
                  </a:lnTo>
                  <a:lnTo>
                    <a:pt x="124" y="146"/>
                  </a:lnTo>
                  <a:lnTo>
                    <a:pt x="124" y="73"/>
                  </a:lnTo>
                  <a:cubicBezTo>
                    <a:pt x="134" y="52"/>
                    <a:pt x="134" y="31"/>
                    <a:pt x="134" y="10"/>
                  </a:cubicBezTo>
                  <a:lnTo>
                    <a:pt x="124" y="10"/>
                  </a:lnTo>
                  <a:cubicBezTo>
                    <a:pt x="114" y="1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471;p44">
              <a:extLst>
                <a:ext uri="{FF2B5EF4-FFF2-40B4-BE49-F238E27FC236}">
                  <a16:creationId xmlns:a16="http://schemas.microsoft.com/office/drawing/2014/main" id="{915882C5-0F2C-8695-9177-7F6E2504C090}"/>
                </a:ext>
              </a:extLst>
            </p:cNvPr>
            <p:cNvSpPr/>
            <p:nvPr/>
          </p:nvSpPr>
          <p:spPr>
            <a:xfrm>
              <a:off x="2161381" y="1430367"/>
              <a:ext cx="45856" cy="118983"/>
            </a:xfrm>
            <a:custGeom>
              <a:avLst/>
              <a:gdLst/>
              <a:ahLst/>
              <a:cxnLst/>
              <a:rect l="l" t="t" r="r" b="b"/>
              <a:pathLst>
                <a:path w="676" h="1754" extrusionOk="0">
                  <a:moveTo>
                    <a:pt x="270" y="0"/>
                  </a:moveTo>
                  <a:cubicBezTo>
                    <a:pt x="198" y="0"/>
                    <a:pt x="115" y="63"/>
                    <a:pt x="125" y="156"/>
                  </a:cubicBezTo>
                  <a:cubicBezTo>
                    <a:pt x="177" y="664"/>
                    <a:pt x="208" y="1183"/>
                    <a:pt x="21" y="1671"/>
                  </a:cubicBezTo>
                  <a:cubicBezTo>
                    <a:pt x="1" y="1712"/>
                    <a:pt x="42" y="1754"/>
                    <a:pt x="83" y="1754"/>
                  </a:cubicBezTo>
                  <a:cubicBezTo>
                    <a:pt x="104" y="1754"/>
                    <a:pt x="125" y="1743"/>
                    <a:pt x="136" y="1733"/>
                  </a:cubicBezTo>
                  <a:cubicBezTo>
                    <a:pt x="519" y="1339"/>
                    <a:pt x="498" y="799"/>
                    <a:pt x="447" y="281"/>
                  </a:cubicBezTo>
                  <a:cubicBezTo>
                    <a:pt x="509" y="270"/>
                    <a:pt x="571" y="249"/>
                    <a:pt x="634" y="208"/>
                  </a:cubicBezTo>
                  <a:cubicBezTo>
                    <a:pt x="664" y="187"/>
                    <a:pt x="675" y="146"/>
                    <a:pt x="644" y="115"/>
                  </a:cubicBezTo>
                  <a:cubicBezTo>
                    <a:pt x="551" y="21"/>
                    <a:pt x="468"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472;p44">
              <a:extLst>
                <a:ext uri="{FF2B5EF4-FFF2-40B4-BE49-F238E27FC236}">
                  <a16:creationId xmlns:a16="http://schemas.microsoft.com/office/drawing/2014/main" id="{AA5FCE26-3AA9-9E3E-9A9C-CFFD2AC374C2}"/>
                </a:ext>
              </a:extLst>
            </p:cNvPr>
            <p:cNvSpPr/>
            <p:nvPr/>
          </p:nvSpPr>
          <p:spPr>
            <a:xfrm>
              <a:off x="2062886" y="1521808"/>
              <a:ext cx="78214" cy="36631"/>
            </a:xfrm>
            <a:custGeom>
              <a:avLst/>
              <a:gdLst/>
              <a:ahLst/>
              <a:cxnLst/>
              <a:rect l="l" t="t" r="r" b="b"/>
              <a:pathLst>
                <a:path w="1153" h="540" extrusionOk="0">
                  <a:moveTo>
                    <a:pt x="634" y="1"/>
                  </a:moveTo>
                  <a:cubicBezTo>
                    <a:pt x="488" y="1"/>
                    <a:pt x="322" y="42"/>
                    <a:pt x="198" y="125"/>
                  </a:cubicBezTo>
                  <a:cubicBezTo>
                    <a:pt x="1" y="281"/>
                    <a:pt x="104" y="540"/>
                    <a:pt x="332" y="540"/>
                  </a:cubicBezTo>
                  <a:lnTo>
                    <a:pt x="374" y="540"/>
                  </a:lnTo>
                  <a:cubicBezTo>
                    <a:pt x="613" y="509"/>
                    <a:pt x="820" y="364"/>
                    <a:pt x="1048" y="323"/>
                  </a:cubicBezTo>
                  <a:cubicBezTo>
                    <a:pt x="1131" y="302"/>
                    <a:pt x="1152" y="177"/>
                    <a:pt x="1069" y="136"/>
                  </a:cubicBezTo>
                  <a:cubicBezTo>
                    <a:pt x="945" y="74"/>
                    <a:pt x="810" y="1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4" name="Google Shape;7473;p44">
            <a:extLst>
              <a:ext uri="{FF2B5EF4-FFF2-40B4-BE49-F238E27FC236}">
                <a16:creationId xmlns:a16="http://schemas.microsoft.com/office/drawing/2014/main" id="{9DD8DFB1-180A-42B2-9FEE-E9AE82F4F1E1}"/>
              </a:ext>
            </a:extLst>
          </p:cNvPr>
          <p:cNvGrpSpPr/>
          <p:nvPr/>
        </p:nvGrpSpPr>
        <p:grpSpPr>
          <a:xfrm>
            <a:off x="785890" y="4214292"/>
            <a:ext cx="301119" cy="292504"/>
            <a:chOff x="2054475" y="1408050"/>
            <a:chExt cx="301119" cy="292504"/>
          </a:xfrm>
        </p:grpSpPr>
        <p:sp>
          <p:nvSpPr>
            <p:cNvPr id="7725" name="Google Shape;7474;p44">
              <a:extLst>
                <a:ext uri="{FF2B5EF4-FFF2-40B4-BE49-F238E27FC236}">
                  <a16:creationId xmlns:a16="http://schemas.microsoft.com/office/drawing/2014/main" id="{856D9043-4C93-7385-4D96-F84E31E283D4}"/>
                </a:ext>
              </a:extLst>
            </p:cNvPr>
            <p:cNvSpPr/>
            <p:nvPr/>
          </p:nvSpPr>
          <p:spPr>
            <a:xfrm>
              <a:off x="2074147" y="1421278"/>
              <a:ext cx="281447" cy="279277"/>
            </a:xfrm>
            <a:custGeom>
              <a:avLst/>
              <a:gdLst/>
              <a:ahLst/>
              <a:cxnLst/>
              <a:rect l="l" t="t" r="r" b="b"/>
              <a:pathLst>
                <a:path w="4149" h="4117" extrusionOk="0">
                  <a:moveTo>
                    <a:pt x="2220" y="187"/>
                  </a:moveTo>
                  <a:cubicBezTo>
                    <a:pt x="2158" y="311"/>
                    <a:pt x="2158" y="311"/>
                    <a:pt x="2220" y="404"/>
                  </a:cubicBezTo>
                  <a:lnTo>
                    <a:pt x="2220" y="187"/>
                  </a:lnTo>
                  <a:close/>
                  <a:moveTo>
                    <a:pt x="2417" y="0"/>
                  </a:moveTo>
                  <a:lnTo>
                    <a:pt x="2417" y="1224"/>
                  </a:lnTo>
                  <a:lnTo>
                    <a:pt x="2708" y="1224"/>
                  </a:lnTo>
                  <a:lnTo>
                    <a:pt x="2708" y="21"/>
                  </a:lnTo>
                  <a:cubicBezTo>
                    <a:pt x="2656" y="10"/>
                    <a:pt x="2542" y="0"/>
                    <a:pt x="2417" y="0"/>
                  </a:cubicBezTo>
                  <a:close/>
                  <a:moveTo>
                    <a:pt x="2178" y="602"/>
                  </a:moveTo>
                  <a:lnTo>
                    <a:pt x="2178" y="602"/>
                  </a:lnTo>
                  <a:cubicBezTo>
                    <a:pt x="2137" y="777"/>
                    <a:pt x="2137" y="1172"/>
                    <a:pt x="2189" y="1286"/>
                  </a:cubicBezTo>
                  <a:cubicBezTo>
                    <a:pt x="2251" y="1151"/>
                    <a:pt x="2241" y="715"/>
                    <a:pt x="2178" y="602"/>
                  </a:cubicBezTo>
                  <a:close/>
                  <a:moveTo>
                    <a:pt x="166" y="2209"/>
                  </a:moveTo>
                  <a:cubicBezTo>
                    <a:pt x="104" y="2209"/>
                    <a:pt x="53" y="2229"/>
                    <a:pt x="0" y="2261"/>
                  </a:cubicBezTo>
                  <a:lnTo>
                    <a:pt x="0" y="2282"/>
                  </a:lnTo>
                  <a:cubicBezTo>
                    <a:pt x="63" y="2302"/>
                    <a:pt x="125" y="2312"/>
                    <a:pt x="177" y="2312"/>
                  </a:cubicBezTo>
                  <a:cubicBezTo>
                    <a:pt x="239" y="2312"/>
                    <a:pt x="302" y="2292"/>
                    <a:pt x="353" y="2250"/>
                  </a:cubicBezTo>
                  <a:cubicBezTo>
                    <a:pt x="281" y="2219"/>
                    <a:pt x="219" y="2209"/>
                    <a:pt x="166" y="2209"/>
                  </a:cubicBezTo>
                  <a:close/>
                  <a:moveTo>
                    <a:pt x="0" y="2499"/>
                  </a:moveTo>
                  <a:lnTo>
                    <a:pt x="0" y="2676"/>
                  </a:lnTo>
                  <a:lnTo>
                    <a:pt x="1152" y="2676"/>
                  </a:lnTo>
                  <a:cubicBezTo>
                    <a:pt x="1152" y="2624"/>
                    <a:pt x="1152" y="2561"/>
                    <a:pt x="1141" y="2499"/>
                  </a:cubicBezTo>
                  <a:close/>
                  <a:moveTo>
                    <a:pt x="3828" y="1410"/>
                  </a:moveTo>
                  <a:cubicBezTo>
                    <a:pt x="3838" y="1535"/>
                    <a:pt x="3838" y="1711"/>
                    <a:pt x="3838" y="1877"/>
                  </a:cubicBezTo>
                  <a:cubicBezTo>
                    <a:pt x="3838" y="2136"/>
                    <a:pt x="3828" y="2385"/>
                    <a:pt x="3807" y="2478"/>
                  </a:cubicBezTo>
                  <a:cubicBezTo>
                    <a:pt x="3584" y="2484"/>
                    <a:pt x="3358" y="2484"/>
                    <a:pt x="3129" y="2484"/>
                  </a:cubicBezTo>
                  <a:cubicBezTo>
                    <a:pt x="2899" y="2484"/>
                    <a:pt x="2666" y="2484"/>
                    <a:pt x="2427" y="2489"/>
                  </a:cubicBezTo>
                  <a:lnTo>
                    <a:pt x="2427" y="3920"/>
                  </a:lnTo>
                  <a:lnTo>
                    <a:pt x="2397" y="3920"/>
                  </a:lnTo>
                  <a:cubicBezTo>
                    <a:pt x="2168" y="3930"/>
                    <a:pt x="1940" y="3930"/>
                    <a:pt x="1712" y="3930"/>
                  </a:cubicBezTo>
                  <a:lnTo>
                    <a:pt x="1442" y="3930"/>
                  </a:lnTo>
                  <a:cubicBezTo>
                    <a:pt x="1452" y="3992"/>
                    <a:pt x="1452" y="4045"/>
                    <a:pt x="1452" y="4107"/>
                  </a:cubicBezTo>
                  <a:cubicBezTo>
                    <a:pt x="1639" y="4117"/>
                    <a:pt x="1816" y="4117"/>
                    <a:pt x="2003" y="4117"/>
                  </a:cubicBezTo>
                  <a:cubicBezTo>
                    <a:pt x="2241" y="4117"/>
                    <a:pt x="2480" y="4107"/>
                    <a:pt x="2718" y="4107"/>
                  </a:cubicBezTo>
                  <a:lnTo>
                    <a:pt x="2718" y="2676"/>
                  </a:lnTo>
                  <a:cubicBezTo>
                    <a:pt x="2956" y="2670"/>
                    <a:pt x="3190" y="2670"/>
                    <a:pt x="3419" y="2670"/>
                  </a:cubicBezTo>
                  <a:cubicBezTo>
                    <a:pt x="3649" y="2670"/>
                    <a:pt x="3874" y="2670"/>
                    <a:pt x="4098" y="2665"/>
                  </a:cubicBezTo>
                  <a:cubicBezTo>
                    <a:pt x="4149" y="2468"/>
                    <a:pt x="4139" y="1566"/>
                    <a:pt x="4098" y="14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475;p44">
              <a:extLst>
                <a:ext uri="{FF2B5EF4-FFF2-40B4-BE49-F238E27FC236}">
                  <a16:creationId xmlns:a16="http://schemas.microsoft.com/office/drawing/2014/main" id="{A1449B93-2DBC-1270-74A5-3DB963CC9689}"/>
                </a:ext>
              </a:extLst>
            </p:cNvPr>
            <p:cNvSpPr/>
            <p:nvPr/>
          </p:nvSpPr>
          <p:spPr>
            <a:xfrm>
              <a:off x="2060784" y="1415647"/>
              <a:ext cx="266727" cy="264556"/>
            </a:xfrm>
            <a:custGeom>
              <a:avLst/>
              <a:gdLst/>
              <a:ahLst/>
              <a:cxnLst/>
              <a:rect l="l" t="t" r="r" b="b"/>
              <a:pathLst>
                <a:path w="3932" h="3900" extrusionOk="0">
                  <a:moveTo>
                    <a:pt x="2417" y="270"/>
                  </a:moveTo>
                  <a:lnTo>
                    <a:pt x="2417" y="487"/>
                  </a:lnTo>
                  <a:cubicBezTo>
                    <a:pt x="2355" y="394"/>
                    <a:pt x="2355" y="394"/>
                    <a:pt x="2417" y="270"/>
                  </a:cubicBezTo>
                  <a:close/>
                  <a:moveTo>
                    <a:pt x="2375" y="685"/>
                  </a:moveTo>
                  <a:cubicBezTo>
                    <a:pt x="2438" y="798"/>
                    <a:pt x="2448" y="1234"/>
                    <a:pt x="2386" y="1369"/>
                  </a:cubicBezTo>
                  <a:cubicBezTo>
                    <a:pt x="2334" y="1255"/>
                    <a:pt x="2334" y="860"/>
                    <a:pt x="2375" y="685"/>
                  </a:cubicBezTo>
                  <a:close/>
                  <a:moveTo>
                    <a:pt x="3143" y="2146"/>
                  </a:moveTo>
                  <a:lnTo>
                    <a:pt x="3143" y="2146"/>
                  </a:lnTo>
                  <a:cubicBezTo>
                    <a:pt x="3133" y="2292"/>
                    <a:pt x="3112" y="2312"/>
                    <a:pt x="2977" y="2333"/>
                  </a:cubicBezTo>
                  <a:cubicBezTo>
                    <a:pt x="2998" y="2240"/>
                    <a:pt x="3039" y="2178"/>
                    <a:pt x="3143" y="2146"/>
                  </a:cubicBezTo>
                  <a:close/>
                  <a:moveTo>
                    <a:pt x="3797" y="2157"/>
                  </a:moveTo>
                  <a:lnTo>
                    <a:pt x="3797" y="2157"/>
                  </a:lnTo>
                  <a:cubicBezTo>
                    <a:pt x="3776" y="2282"/>
                    <a:pt x="3744" y="2344"/>
                    <a:pt x="3631" y="2354"/>
                  </a:cubicBezTo>
                  <a:cubicBezTo>
                    <a:pt x="3641" y="2261"/>
                    <a:pt x="3682" y="2209"/>
                    <a:pt x="3797" y="2157"/>
                  </a:cubicBezTo>
                  <a:close/>
                  <a:moveTo>
                    <a:pt x="3392" y="2137"/>
                  </a:moveTo>
                  <a:lnTo>
                    <a:pt x="3392" y="2137"/>
                  </a:lnTo>
                  <a:cubicBezTo>
                    <a:pt x="3382" y="2261"/>
                    <a:pt x="3340" y="2323"/>
                    <a:pt x="3216" y="2365"/>
                  </a:cubicBezTo>
                  <a:cubicBezTo>
                    <a:pt x="3237" y="2240"/>
                    <a:pt x="3278" y="2178"/>
                    <a:pt x="3392" y="2137"/>
                  </a:cubicBezTo>
                  <a:close/>
                  <a:moveTo>
                    <a:pt x="3610" y="2116"/>
                  </a:moveTo>
                  <a:cubicBezTo>
                    <a:pt x="3620" y="2261"/>
                    <a:pt x="3558" y="2312"/>
                    <a:pt x="3465" y="2365"/>
                  </a:cubicBezTo>
                  <a:cubicBezTo>
                    <a:pt x="3444" y="2240"/>
                    <a:pt x="3516" y="2199"/>
                    <a:pt x="3610" y="2116"/>
                  </a:cubicBezTo>
                  <a:close/>
                  <a:moveTo>
                    <a:pt x="362" y="2289"/>
                  </a:moveTo>
                  <a:cubicBezTo>
                    <a:pt x="420" y="2289"/>
                    <a:pt x="483" y="2304"/>
                    <a:pt x="550" y="2333"/>
                  </a:cubicBezTo>
                  <a:cubicBezTo>
                    <a:pt x="504" y="2374"/>
                    <a:pt x="445" y="2395"/>
                    <a:pt x="375" y="2395"/>
                  </a:cubicBezTo>
                  <a:cubicBezTo>
                    <a:pt x="319" y="2395"/>
                    <a:pt x="256" y="2381"/>
                    <a:pt x="188" y="2354"/>
                  </a:cubicBezTo>
                  <a:cubicBezTo>
                    <a:pt x="237" y="2309"/>
                    <a:pt x="296" y="2289"/>
                    <a:pt x="362" y="2289"/>
                  </a:cubicBezTo>
                  <a:close/>
                  <a:moveTo>
                    <a:pt x="1619" y="3028"/>
                  </a:moveTo>
                  <a:cubicBezTo>
                    <a:pt x="1629" y="3038"/>
                    <a:pt x="1639" y="3038"/>
                    <a:pt x="1649" y="3049"/>
                  </a:cubicBezTo>
                  <a:cubicBezTo>
                    <a:pt x="1649" y="3091"/>
                    <a:pt x="1639" y="3132"/>
                    <a:pt x="1639" y="3174"/>
                  </a:cubicBezTo>
                  <a:lnTo>
                    <a:pt x="1649" y="3174"/>
                  </a:lnTo>
                  <a:cubicBezTo>
                    <a:pt x="1639" y="3174"/>
                    <a:pt x="1639" y="3174"/>
                    <a:pt x="1639" y="3184"/>
                  </a:cubicBezTo>
                  <a:cubicBezTo>
                    <a:pt x="1681" y="3204"/>
                    <a:pt x="1712" y="3236"/>
                    <a:pt x="1681" y="3277"/>
                  </a:cubicBezTo>
                  <a:cubicBezTo>
                    <a:pt x="1639" y="3329"/>
                    <a:pt x="1598" y="3370"/>
                    <a:pt x="1566" y="3412"/>
                  </a:cubicBezTo>
                  <a:cubicBezTo>
                    <a:pt x="1602" y="3405"/>
                    <a:pt x="1626" y="3401"/>
                    <a:pt x="1643" y="3401"/>
                  </a:cubicBezTo>
                  <a:cubicBezTo>
                    <a:pt x="1679" y="3401"/>
                    <a:pt x="1675" y="3423"/>
                    <a:pt x="1660" y="3495"/>
                  </a:cubicBezTo>
                  <a:cubicBezTo>
                    <a:pt x="1660" y="3515"/>
                    <a:pt x="1649" y="3536"/>
                    <a:pt x="1649" y="3557"/>
                  </a:cubicBezTo>
                  <a:cubicBezTo>
                    <a:pt x="1619" y="3557"/>
                    <a:pt x="1577" y="3568"/>
                    <a:pt x="1525" y="3578"/>
                  </a:cubicBezTo>
                  <a:cubicBezTo>
                    <a:pt x="1546" y="3505"/>
                    <a:pt x="1557" y="3464"/>
                    <a:pt x="1566" y="3412"/>
                  </a:cubicBezTo>
                  <a:cubicBezTo>
                    <a:pt x="1566" y="3402"/>
                    <a:pt x="1557" y="3381"/>
                    <a:pt x="1557" y="3370"/>
                  </a:cubicBezTo>
                  <a:cubicBezTo>
                    <a:pt x="1557" y="3298"/>
                    <a:pt x="1598" y="3236"/>
                    <a:pt x="1639" y="3184"/>
                  </a:cubicBezTo>
                  <a:lnTo>
                    <a:pt x="1639" y="3174"/>
                  </a:lnTo>
                  <a:cubicBezTo>
                    <a:pt x="1608" y="3174"/>
                    <a:pt x="1577" y="3174"/>
                    <a:pt x="1515" y="3184"/>
                  </a:cubicBezTo>
                  <a:cubicBezTo>
                    <a:pt x="1557" y="3111"/>
                    <a:pt x="1587" y="3070"/>
                    <a:pt x="1619" y="3028"/>
                  </a:cubicBezTo>
                  <a:close/>
                  <a:moveTo>
                    <a:pt x="1649" y="3557"/>
                  </a:moveTo>
                  <a:lnTo>
                    <a:pt x="1649" y="3557"/>
                  </a:lnTo>
                  <a:cubicBezTo>
                    <a:pt x="1722" y="3681"/>
                    <a:pt x="1712" y="3713"/>
                    <a:pt x="1587" y="3744"/>
                  </a:cubicBezTo>
                  <a:cubicBezTo>
                    <a:pt x="1546" y="3661"/>
                    <a:pt x="1639" y="3619"/>
                    <a:pt x="1649" y="3557"/>
                  </a:cubicBezTo>
                  <a:close/>
                  <a:moveTo>
                    <a:pt x="1463" y="0"/>
                  </a:moveTo>
                  <a:lnTo>
                    <a:pt x="1463" y="1431"/>
                  </a:lnTo>
                  <a:lnTo>
                    <a:pt x="42" y="1431"/>
                  </a:lnTo>
                  <a:cubicBezTo>
                    <a:pt x="1" y="1628"/>
                    <a:pt x="11" y="2323"/>
                    <a:pt x="52" y="2468"/>
                  </a:cubicBezTo>
                  <a:lnTo>
                    <a:pt x="1474" y="2468"/>
                  </a:lnTo>
                  <a:lnTo>
                    <a:pt x="1474" y="3900"/>
                  </a:lnTo>
                  <a:lnTo>
                    <a:pt x="2500" y="3900"/>
                  </a:lnTo>
                  <a:lnTo>
                    <a:pt x="2500" y="2468"/>
                  </a:lnTo>
                  <a:lnTo>
                    <a:pt x="3931" y="2468"/>
                  </a:lnTo>
                  <a:lnTo>
                    <a:pt x="3931" y="1420"/>
                  </a:lnTo>
                  <a:lnTo>
                    <a:pt x="2500" y="1420"/>
                  </a:lnTo>
                  <a:lnTo>
                    <a:pt x="2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476;p44">
              <a:extLst>
                <a:ext uri="{FF2B5EF4-FFF2-40B4-BE49-F238E27FC236}">
                  <a16:creationId xmlns:a16="http://schemas.microsoft.com/office/drawing/2014/main" id="{B209B114-11A5-11F8-A91D-FBDDCF459E66}"/>
                </a:ext>
              </a:extLst>
            </p:cNvPr>
            <p:cNvSpPr/>
            <p:nvPr/>
          </p:nvSpPr>
          <p:spPr>
            <a:xfrm>
              <a:off x="2054475" y="1408050"/>
              <a:ext cx="281447" cy="280023"/>
            </a:xfrm>
            <a:custGeom>
              <a:avLst/>
              <a:gdLst/>
              <a:ahLst/>
              <a:cxnLst/>
              <a:rect l="l" t="t" r="r" b="b"/>
              <a:pathLst>
                <a:path w="4149" h="4128" extrusionOk="0">
                  <a:moveTo>
                    <a:pt x="2593" y="112"/>
                  </a:moveTo>
                  <a:lnTo>
                    <a:pt x="2593" y="1532"/>
                  </a:lnTo>
                  <a:lnTo>
                    <a:pt x="4024" y="1532"/>
                  </a:lnTo>
                  <a:lnTo>
                    <a:pt x="4024" y="2580"/>
                  </a:lnTo>
                  <a:lnTo>
                    <a:pt x="2593" y="2580"/>
                  </a:lnTo>
                  <a:lnTo>
                    <a:pt x="2593" y="4012"/>
                  </a:lnTo>
                  <a:lnTo>
                    <a:pt x="1567" y="4012"/>
                  </a:lnTo>
                  <a:lnTo>
                    <a:pt x="1567" y="2580"/>
                  </a:lnTo>
                  <a:lnTo>
                    <a:pt x="145" y="2580"/>
                  </a:lnTo>
                  <a:cubicBezTo>
                    <a:pt x="104" y="2435"/>
                    <a:pt x="94" y="1740"/>
                    <a:pt x="135" y="1543"/>
                  </a:cubicBezTo>
                  <a:lnTo>
                    <a:pt x="1556" y="1543"/>
                  </a:lnTo>
                  <a:lnTo>
                    <a:pt x="1556" y="112"/>
                  </a:lnTo>
                  <a:close/>
                  <a:moveTo>
                    <a:pt x="2074" y="0"/>
                  </a:moveTo>
                  <a:cubicBezTo>
                    <a:pt x="1802" y="0"/>
                    <a:pt x="1530" y="13"/>
                    <a:pt x="1442" y="39"/>
                  </a:cubicBezTo>
                  <a:lnTo>
                    <a:pt x="1442" y="1408"/>
                  </a:lnTo>
                  <a:cubicBezTo>
                    <a:pt x="1359" y="1408"/>
                    <a:pt x="1307" y="1419"/>
                    <a:pt x="1245" y="1419"/>
                  </a:cubicBezTo>
                  <a:lnTo>
                    <a:pt x="166" y="1419"/>
                  </a:lnTo>
                  <a:cubicBezTo>
                    <a:pt x="11" y="1429"/>
                    <a:pt x="0" y="1429"/>
                    <a:pt x="0" y="1585"/>
                  </a:cubicBezTo>
                  <a:lnTo>
                    <a:pt x="0" y="2373"/>
                  </a:lnTo>
                  <a:lnTo>
                    <a:pt x="0" y="2694"/>
                  </a:lnTo>
                  <a:lnTo>
                    <a:pt x="1431" y="2694"/>
                  </a:lnTo>
                  <a:cubicBezTo>
                    <a:pt x="1452" y="3171"/>
                    <a:pt x="1431" y="3638"/>
                    <a:pt x="1452" y="4115"/>
                  </a:cubicBezTo>
                  <a:cubicBezTo>
                    <a:pt x="1635" y="4124"/>
                    <a:pt x="1812" y="4127"/>
                    <a:pt x="1987" y="4127"/>
                  </a:cubicBezTo>
                  <a:cubicBezTo>
                    <a:pt x="2230" y="4127"/>
                    <a:pt x="2471" y="4121"/>
                    <a:pt x="2717" y="4115"/>
                  </a:cubicBezTo>
                  <a:lnTo>
                    <a:pt x="2717" y="2684"/>
                  </a:lnTo>
                  <a:cubicBezTo>
                    <a:pt x="2956" y="2679"/>
                    <a:pt x="3189" y="2679"/>
                    <a:pt x="3419" y="2679"/>
                  </a:cubicBezTo>
                  <a:cubicBezTo>
                    <a:pt x="3648" y="2679"/>
                    <a:pt x="3874" y="2679"/>
                    <a:pt x="4097" y="2673"/>
                  </a:cubicBezTo>
                  <a:cubicBezTo>
                    <a:pt x="4149" y="2477"/>
                    <a:pt x="4139" y="1574"/>
                    <a:pt x="4097" y="1419"/>
                  </a:cubicBezTo>
                  <a:lnTo>
                    <a:pt x="2707" y="1419"/>
                  </a:lnTo>
                  <a:lnTo>
                    <a:pt x="2707" y="39"/>
                  </a:lnTo>
                  <a:cubicBezTo>
                    <a:pt x="2619" y="13"/>
                    <a:pt x="2347" y="0"/>
                    <a:pt x="2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477;p44">
              <a:extLst>
                <a:ext uri="{FF2B5EF4-FFF2-40B4-BE49-F238E27FC236}">
                  <a16:creationId xmlns:a16="http://schemas.microsoft.com/office/drawing/2014/main" id="{C7C27AE6-64E3-3D67-A60F-FD9D19A1141B}"/>
                </a:ext>
              </a:extLst>
            </p:cNvPr>
            <p:cNvSpPr/>
            <p:nvPr/>
          </p:nvSpPr>
          <p:spPr>
            <a:xfrm>
              <a:off x="2219040" y="1462046"/>
              <a:ext cx="7869" cy="46535"/>
            </a:xfrm>
            <a:custGeom>
              <a:avLst/>
              <a:gdLst/>
              <a:ahLst/>
              <a:cxnLst/>
              <a:rect l="l" t="t" r="r" b="b"/>
              <a:pathLst>
                <a:path w="116" h="686" extrusionOk="0">
                  <a:moveTo>
                    <a:pt x="42" y="1"/>
                  </a:moveTo>
                  <a:lnTo>
                    <a:pt x="42" y="1"/>
                  </a:lnTo>
                  <a:cubicBezTo>
                    <a:pt x="1" y="176"/>
                    <a:pt x="1" y="571"/>
                    <a:pt x="53" y="685"/>
                  </a:cubicBezTo>
                  <a:cubicBezTo>
                    <a:pt x="115" y="550"/>
                    <a:pt x="105" y="114"/>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478;p44">
              <a:extLst>
                <a:ext uri="{FF2B5EF4-FFF2-40B4-BE49-F238E27FC236}">
                  <a16:creationId xmlns:a16="http://schemas.microsoft.com/office/drawing/2014/main" id="{BBEB4767-E343-CB54-25FB-1FFD4E07CA3A}"/>
                </a:ext>
              </a:extLst>
            </p:cNvPr>
            <p:cNvSpPr/>
            <p:nvPr/>
          </p:nvSpPr>
          <p:spPr>
            <a:xfrm>
              <a:off x="2073469" y="1570851"/>
              <a:ext cx="24692" cy="7258"/>
            </a:xfrm>
            <a:custGeom>
              <a:avLst/>
              <a:gdLst/>
              <a:ahLst/>
              <a:cxnLst/>
              <a:rect l="l" t="t" r="r" b="b"/>
              <a:pathLst>
                <a:path w="364" h="107" extrusionOk="0">
                  <a:moveTo>
                    <a:pt x="171" y="1"/>
                  </a:moveTo>
                  <a:cubicBezTo>
                    <a:pt x="106" y="1"/>
                    <a:pt x="50" y="21"/>
                    <a:pt x="1" y="66"/>
                  </a:cubicBezTo>
                  <a:cubicBezTo>
                    <a:pt x="69" y="93"/>
                    <a:pt x="132" y="107"/>
                    <a:pt x="188" y="107"/>
                  </a:cubicBezTo>
                  <a:cubicBezTo>
                    <a:pt x="258" y="107"/>
                    <a:pt x="317" y="86"/>
                    <a:pt x="363" y="45"/>
                  </a:cubicBezTo>
                  <a:cubicBezTo>
                    <a:pt x="291" y="16"/>
                    <a:pt x="228"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479;p44">
              <a:extLst>
                <a:ext uri="{FF2B5EF4-FFF2-40B4-BE49-F238E27FC236}">
                  <a16:creationId xmlns:a16="http://schemas.microsoft.com/office/drawing/2014/main" id="{C6342027-BE12-5080-229D-A5EC1A1F16E6}"/>
                </a:ext>
              </a:extLst>
            </p:cNvPr>
            <p:cNvSpPr/>
            <p:nvPr/>
          </p:nvSpPr>
          <p:spPr>
            <a:xfrm>
              <a:off x="2262657" y="1561219"/>
              <a:ext cx="11328" cy="12753"/>
            </a:xfrm>
            <a:custGeom>
              <a:avLst/>
              <a:gdLst/>
              <a:ahLst/>
              <a:cxnLst/>
              <a:rect l="l" t="t" r="r" b="b"/>
              <a:pathLst>
                <a:path w="167" h="188" extrusionOk="0">
                  <a:moveTo>
                    <a:pt x="167" y="0"/>
                  </a:moveTo>
                  <a:lnTo>
                    <a:pt x="167" y="0"/>
                  </a:lnTo>
                  <a:cubicBezTo>
                    <a:pt x="63" y="21"/>
                    <a:pt x="22" y="94"/>
                    <a:pt x="1" y="187"/>
                  </a:cubicBezTo>
                  <a:cubicBezTo>
                    <a:pt x="136" y="177"/>
                    <a:pt x="157" y="146"/>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480;p44">
              <a:extLst>
                <a:ext uri="{FF2B5EF4-FFF2-40B4-BE49-F238E27FC236}">
                  <a16:creationId xmlns:a16="http://schemas.microsoft.com/office/drawing/2014/main" id="{9D9AC7CA-486E-9A07-BBC5-C60C00659764}"/>
                </a:ext>
              </a:extLst>
            </p:cNvPr>
            <p:cNvSpPr/>
            <p:nvPr/>
          </p:nvSpPr>
          <p:spPr>
            <a:xfrm>
              <a:off x="2278870" y="1560541"/>
              <a:ext cx="12007" cy="15534"/>
            </a:xfrm>
            <a:custGeom>
              <a:avLst/>
              <a:gdLst/>
              <a:ahLst/>
              <a:cxnLst/>
              <a:rect l="l" t="t" r="r" b="b"/>
              <a:pathLst>
                <a:path w="177" h="229" extrusionOk="0">
                  <a:moveTo>
                    <a:pt x="177" y="1"/>
                  </a:moveTo>
                  <a:lnTo>
                    <a:pt x="177" y="1"/>
                  </a:lnTo>
                  <a:cubicBezTo>
                    <a:pt x="63" y="42"/>
                    <a:pt x="22" y="104"/>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481;p44">
              <a:extLst>
                <a:ext uri="{FF2B5EF4-FFF2-40B4-BE49-F238E27FC236}">
                  <a16:creationId xmlns:a16="http://schemas.microsoft.com/office/drawing/2014/main" id="{7C680EE5-5296-E321-FB69-64EBF49811EC}"/>
                </a:ext>
              </a:extLst>
            </p:cNvPr>
            <p:cNvSpPr/>
            <p:nvPr/>
          </p:nvSpPr>
          <p:spPr>
            <a:xfrm>
              <a:off x="2294404" y="1559116"/>
              <a:ext cx="11939" cy="16959"/>
            </a:xfrm>
            <a:custGeom>
              <a:avLst/>
              <a:gdLst/>
              <a:ahLst/>
              <a:cxnLst/>
              <a:rect l="l" t="t" r="r" b="b"/>
              <a:pathLst>
                <a:path w="176" h="250" extrusionOk="0">
                  <a:moveTo>
                    <a:pt x="166" y="1"/>
                  </a:moveTo>
                  <a:lnTo>
                    <a:pt x="166" y="1"/>
                  </a:lnTo>
                  <a:cubicBezTo>
                    <a:pt x="72" y="84"/>
                    <a:pt x="0" y="125"/>
                    <a:pt x="21" y="250"/>
                  </a:cubicBezTo>
                  <a:cubicBezTo>
                    <a:pt x="114" y="197"/>
                    <a:pt x="176" y="146"/>
                    <a:pt x="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482;p44">
              <a:extLst>
                <a:ext uri="{FF2B5EF4-FFF2-40B4-BE49-F238E27FC236}">
                  <a16:creationId xmlns:a16="http://schemas.microsoft.com/office/drawing/2014/main" id="{89218E8F-21F6-1A04-702F-1BB6C0D31979}"/>
                </a:ext>
              </a:extLst>
            </p:cNvPr>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483;p44">
              <a:extLst>
                <a:ext uri="{FF2B5EF4-FFF2-40B4-BE49-F238E27FC236}">
                  <a16:creationId xmlns:a16="http://schemas.microsoft.com/office/drawing/2014/main" id="{91006F10-F362-D3CF-8C6A-1641F16BB32D}"/>
                </a:ext>
              </a:extLst>
            </p:cNvPr>
            <p:cNvSpPr/>
            <p:nvPr/>
          </p:nvSpPr>
          <p:spPr>
            <a:xfrm>
              <a:off x="2164163" y="1646283"/>
              <a:ext cx="10514" cy="12075"/>
            </a:xfrm>
            <a:custGeom>
              <a:avLst/>
              <a:gdLst/>
              <a:ahLst/>
              <a:cxnLst/>
              <a:rect l="l" t="t" r="r" b="b"/>
              <a:pathLst>
                <a:path w="155" h="178" extrusionOk="0">
                  <a:moveTo>
                    <a:pt x="119" y="1"/>
                  </a:moveTo>
                  <a:cubicBezTo>
                    <a:pt x="102" y="1"/>
                    <a:pt x="78" y="5"/>
                    <a:pt x="42" y="12"/>
                  </a:cubicBezTo>
                  <a:cubicBezTo>
                    <a:pt x="33" y="64"/>
                    <a:pt x="22" y="105"/>
                    <a:pt x="1" y="178"/>
                  </a:cubicBezTo>
                  <a:cubicBezTo>
                    <a:pt x="53" y="168"/>
                    <a:pt x="95" y="157"/>
                    <a:pt x="125" y="157"/>
                  </a:cubicBezTo>
                  <a:cubicBezTo>
                    <a:pt x="136" y="136"/>
                    <a:pt x="136" y="115"/>
                    <a:pt x="136" y="95"/>
                  </a:cubicBezTo>
                  <a:cubicBezTo>
                    <a:pt x="151" y="23"/>
                    <a:pt x="155" y="1"/>
                    <a:pt x="1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484;p44">
              <a:extLst>
                <a:ext uri="{FF2B5EF4-FFF2-40B4-BE49-F238E27FC236}">
                  <a16:creationId xmlns:a16="http://schemas.microsoft.com/office/drawing/2014/main" id="{185E141A-217E-C980-169C-9D0D37628463}"/>
                </a:ext>
              </a:extLst>
            </p:cNvPr>
            <p:cNvSpPr/>
            <p:nvPr/>
          </p:nvSpPr>
          <p:spPr>
            <a:xfrm>
              <a:off x="2165655" y="1630885"/>
              <a:ext cx="11125" cy="16213"/>
            </a:xfrm>
            <a:custGeom>
              <a:avLst/>
              <a:gdLst/>
              <a:ahLst/>
              <a:cxnLst/>
              <a:rect l="l" t="t" r="r" b="b"/>
              <a:pathLst>
                <a:path w="164" h="239" extrusionOk="0">
                  <a:moveTo>
                    <a:pt x="93" y="1"/>
                  </a:moveTo>
                  <a:cubicBezTo>
                    <a:pt x="95" y="2"/>
                    <a:pt x="97" y="4"/>
                    <a:pt x="99" y="6"/>
                  </a:cubicBezTo>
                  <a:lnTo>
                    <a:pt x="99" y="6"/>
                  </a:lnTo>
                  <a:cubicBezTo>
                    <a:pt x="100" y="4"/>
                    <a:pt x="102" y="2"/>
                    <a:pt x="103" y="1"/>
                  </a:cubicBezTo>
                  <a:close/>
                  <a:moveTo>
                    <a:pt x="99" y="6"/>
                  </a:moveTo>
                  <a:lnTo>
                    <a:pt x="99" y="6"/>
                  </a:lnTo>
                  <a:cubicBezTo>
                    <a:pt x="39" y="76"/>
                    <a:pt x="0" y="148"/>
                    <a:pt x="20" y="239"/>
                  </a:cubicBezTo>
                  <a:cubicBezTo>
                    <a:pt x="52" y="197"/>
                    <a:pt x="93" y="156"/>
                    <a:pt x="135" y="104"/>
                  </a:cubicBezTo>
                  <a:cubicBezTo>
                    <a:pt x="164" y="65"/>
                    <a:pt x="129" y="35"/>
                    <a:pt x="99" y="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485;p44">
              <a:extLst>
                <a:ext uri="{FF2B5EF4-FFF2-40B4-BE49-F238E27FC236}">
                  <a16:creationId xmlns:a16="http://schemas.microsoft.com/office/drawing/2014/main" id="{5F9B96EF-02E3-6CF1-7DE1-738DBA4E3CEF}"/>
                </a:ext>
              </a:extLst>
            </p:cNvPr>
            <p:cNvSpPr/>
            <p:nvPr/>
          </p:nvSpPr>
          <p:spPr>
            <a:xfrm>
              <a:off x="2165587" y="1656865"/>
              <a:ext cx="12075" cy="12753"/>
            </a:xfrm>
            <a:custGeom>
              <a:avLst/>
              <a:gdLst/>
              <a:ahLst/>
              <a:cxnLst/>
              <a:rect l="l" t="t" r="r" b="b"/>
              <a:pathLst>
                <a:path w="178" h="188" extrusionOk="0">
                  <a:moveTo>
                    <a:pt x="104" y="1"/>
                  </a:moveTo>
                  <a:cubicBezTo>
                    <a:pt x="94" y="63"/>
                    <a:pt x="1" y="105"/>
                    <a:pt x="42" y="188"/>
                  </a:cubicBezTo>
                  <a:cubicBezTo>
                    <a:pt x="167" y="157"/>
                    <a:pt x="177" y="125"/>
                    <a:pt x="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486;p44">
              <a:extLst>
                <a:ext uri="{FF2B5EF4-FFF2-40B4-BE49-F238E27FC236}">
                  <a16:creationId xmlns:a16="http://schemas.microsoft.com/office/drawing/2014/main" id="{6A44448E-C7E6-44ED-4670-B3EB9DA144D5}"/>
                </a:ext>
              </a:extLst>
            </p:cNvPr>
            <p:cNvSpPr/>
            <p:nvPr/>
          </p:nvSpPr>
          <p:spPr>
            <a:xfrm>
              <a:off x="2220465" y="1433895"/>
              <a:ext cx="4274" cy="14856"/>
            </a:xfrm>
            <a:custGeom>
              <a:avLst/>
              <a:gdLst/>
              <a:ahLst/>
              <a:cxnLst/>
              <a:rect l="l" t="t" r="r" b="b"/>
              <a:pathLst>
                <a:path w="63" h="219" extrusionOk="0">
                  <a:moveTo>
                    <a:pt x="63" y="1"/>
                  </a:moveTo>
                  <a:cubicBezTo>
                    <a:pt x="1" y="125"/>
                    <a:pt x="1" y="125"/>
                    <a:pt x="63" y="218"/>
                  </a:cubicBezTo>
                  <a:lnTo>
                    <a:pt x="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487;p44">
              <a:extLst>
                <a:ext uri="{FF2B5EF4-FFF2-40B4-BE49-F238E27FC236}">
                  <a16:creationId xmlns:a16="http://schemas.microsoft.com/office/drawing/2014/main" id="{1E0C91F3-948F-5224-5567-05995C788727}"/>
                </a:ext>
              </a:extLst>
            </p:cNvPr>
            <p:cNvSpPr/>
            <p:nvPr/>
          </p:nvSpPr>
          <p:spPr>
            <a:xfrm>
              <a:off x="2163552" y="1621049"/>
              <a:ext cx="9158" cy="10582"/>
            </a:xfrm>
            <a:custGeom>
              <a:avLst/>
              <a:gdLst/>
              <a:ahLst/>
              <a:cxnLst/>
              <a:rect l="l" t="t" r="r" b="b"/>
              <a:pathLst>
                <a:path w="135" h="156" extrusionOk="0">
                  <a:moveTo>
                    <a:pt x="104" y="0"/>
                  </a:moveTo>
                  <a:cubicBezTo>
                    <a:pt x="72" y="42"/>
                    <a:pt x="42" y="83"/>
                    <a:pt x="0" y="156"/>
                  </a:cubicBezTo>
                  <a:cubicBezTo>
                    <a:pt x="62" y="146"/>
                    <a:pt x="93" y="146"/>
                    <a:pt x="134" y="146"/>
                  </a:cubicBezTo>
                  <a:lnTo>
                    <a:pt x="124" y="146"/>
                  </a:lnTo>
                  <a:cubicBezTo>
                    <a:pt x="124" y="104"/>
                    <a:pt x="134" y="63"/>
                    <a:pt x="134" y="10"/>
                  </a:cubicBezTo>
                  <a:cubicBezTo>
                    <a:pt x="124" y="10"/>
                    <a:pt x="114" y="1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488;p44">
              <a:extLst>
                <a:ext uri="{FF2B5EF4-FFF2-40B4-BE49-F238E27FC236}">
                  <a16:creationId xmlns:a16="http://schemas.microsoft.com/office/drawing/2014/main" id="{98543AFF-F317-23FC-38E7-EC293E5C4BF2}"/>
                </a:ext>
              </a:extLst>
            </p:cNvPr>
            <p:cNvSpPr/>
            <p:nvPr/>
          </p:nvSpPr>
          <p:spPr>
            <a:xfrm>
              <a:off x="2166333" y="1637939"/>
              <a:ext cx="5698" cy="31679"/>
            </a:xfrm>
            <a:custGeom>
              <a:avLst/>
              <a:gdLst/>
              <a:ahLst/>
              <a:cxnLst/>
              <a:rect l="l" t="t" r="r" b="b"/>
              <a:pathLst>
                <a:path w="84" h="467" extrusionOk="0">
                  <a:moveTo>
                    <a:pt x="21" y="0"/>
                  </a:moveTo>
                  <a:lnTo>
                    <a:pt x="21" y="0"/>
                  </a:lnTo>
                  <a:cubicBezTo>
                    <a:pt x="10" y="21"/>
                    <a:pt x="1" y="52"/>
                    <a:pt x="1" y="93"/>
                  </a:cubicBezTo>
                  <a:lnTo>
                    <a:pt x="1" y="114"/>
                  </a:lnTo>
                  <a:cubicBezTo>
                    <a:pt x="1" y="73"/>
                    <a:pt x="10" y="31"/>
                    <a:pt x="21" y="0"/>
                  </a:cubicBezTo>
                  <a:close/>
                  <a:moveTo>
                    <a:pt x="83" y="446"/>
                  </a:moveTo>
                  <a:cubicBezTo>
                    <a:pt x="73" y="457"/>
                    <a:pt x="52" y="457"/>
                    <a:pt x="31" y="467"/>
                  </a:cubicBezTo>
                  <a:cubicBezTo>
                    <a:pt x="52" y="467"/>
                    <a:pt x="73" y="457"/>
                    <a:pt x="83" y="457"/>
                  </a:cubicBezTo>
                  <a:lnTo>
                    <a:pt x="83" y="446"/>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489;p44">
              <a:extLst>
                <a:ext uri="{FF2B5EF4-FFF2-40B4-BE49-F238E27FC236}">
                  <a16:creationId xmlns:a16="http://schemas.microsoft.com/office/drawing/2014/main" id="{A65B09C5-740E-E435-8BF3-4CCFD93B7E99}"/>
                </a:ext>
              </a:extLst>
            </p:cNvPr>
            <p:cNvSpPr/>
            <p:nvPr/>
          </p:nvSpPr>
          <p:spPr>
            <a:xfrm>
              <a:off x="2171963" y="1561219"/>
              <a:ext cx="133703" cy="107722"/>
            </a:xfrm>
            <a:custGeom>
              <a:avLst/>
              <a:gdLst/>
              <a:ahLst/>
              <a:cxnLst/>
              <a:rect l="l" t="t" r="r" b="b"/>
              <a:pathLst>
                <a:path w="1971" h="1588" extrusionOk="0">
                  <a:moveTo>
                    <a:pt x="1504" y="0"/>
                  </a:moveTo>
                  <a:lnTo>
                    <a:pt x="1504" y="0"/>
                  </a:lnTo>
                  <a:cubicBezTo>
                    <a:pt x="1494" y="0"/>
                    <a:pt x="1483" y="11"/>
                    <a:pt x="1483" y="11"/>
                  </a:cubicBezTo>
                  <a:cubicBezTo>
                    <a:pt x="1494" y="11"/>
                    <a:pt x="1494" y="0"/>
                    <a:pt x="1504" y="0"/>
                  </a:cubicBezTo>
                  <a:close/>
                  <a:moveTo>
                    <a:pt x="1504" y="1"/>
                  </a:moveTo>
                  <a:lnTo>
                    <a:pt x="1504" y="1"/>
                  </a:lnTo>
                  <a:cubicBezTo>
                    <a:pt x="1494" y="146"/>
                    <a:pt x="1473" y="166"/>
                    <a:pt x="1338" y="187"/>
                  </a:cubicBezTo>
                  <a:cubicBezTo>
                    <a:pt x="1473" y="177"/>
                    <a:pt x="1494" y="146"/>
                    <a:pt x="1504" y="1"/>
                  </a:cubicBezTo>
                  <a:close/>
                  <a:moveTo>
                    <a:pt x="1971" y="42"/>
                  </a:moveTo>
                  <a:cubicBezTo>
                    <a:pt x="1950" y="136"/>
                    <a:pt x="1898" y="177"/>
                    <a:pt x="1826" y="219"/>
                  </a:cubicBezTo>
                  <a:cubicBezTo>
                    <a:pt x="1898" y="177"/>
                    <a:pt x="1960" y="136"/>
                    <a:pt x="1971" y="42"/>
                  </a:cubicBezTo>
                  <a:close/>
                  <a:moveTo>
                    <a:pt x="10" y="892"/>
                  </a:moveTo>
                  <a:cubicBezTo>
                    <a:pt x="10" y="913"/>
                    <a:pt x="10" y="934"/>
                    <a:pt x="1" y="954"/>
                  </a:cubicBezTo>
                  <a:lnTo>
                    <a:pt x="1" y="954"/>
                  </a:lnTo>
                  <a:cubicBezTo>
                    <a:pt x="10" y="934"/>
                    <a:pt x="10" y="913"/>
                    <a:pt x="10" y="903"/>
                  </a:cubicBezTo>
                  <a:lnTo>
                    <a:pt x="10" y="892"/>
                  </a:lnTo>
                  <a:close/>
                  <a:moveTo>
                    <a:pt x="12" y="1414"/>
                  </a:moveTo>
                  <a:lnTo>
                    <a:pt x="12" y="1414"/>
                  </a:lnTo>
                  <a:cubicBezTo>
                    <a:pt x="41" y="1462"/>
                    <a:pt x="56" y="1496"/>
                    <a:pt x="56" y="1523"/>
                  </a:cubicBezTo>
                  <a:lnTo>
                    <a:pt x="56" y="1523"/>
                  </a:lnTo>
                  <a:cubicBezTo>
                    <a:pt x="56" y="1498"/>
                    <a:pt x="41" y="1463"/>
                    <a:pt x="12" y="1414"/>
                  </a:cubicBezTo>
                  <a:close/>
                  <a:moveTo>
                    <a:pt x="56" y="1523"/>
                  </a:moveTo>
                  <a:cubicBezTo>
                    <a:pt x="56" y="1550"/>
                    <a:pt x="38" y="1566"/>
                    <a:pt x="0" y="1577"/>
                  </a:cubicBezTo>
                  <a:lnTo>
                    <a:pt x="0" y="1588"/>
                  </a:lnTo>
                  <a:cubicBezTo>
                    <a:pt x="38" y="1571"/>
                    <a:pt x="56" y="1552"/>
                    <a:pt x="56" y="1523"/>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490;p44">
              <a:extLst>
                <a:ext uri="{FF2B5EF4-FFF2-40B4-BE49-F238E27FC236}">
                  <a16:creationId xmlns:a16="http://schemas.microsoft.com/office/drawing/2014/main" id="{5FFED4CC-C489-DA8F-E564-5EE68A25BD23}"/>
                </a:ext>
              </a:extLst>
            </p:cNvPr>
            <p:cNvSpPr/>
            <p:nvPr/>
          </p:nvSpPr>
          <p:spPr>
            <a:xfrm>
              <a:off x="2135401" y="1511972"/>
              <a:ext cx="192109" cy="168231"/>
            </a:xfrm>
            <a:custGeom>
              <a:avLst/>
              <a:gdLst/>
              <a:ahLst/>
              <a:cxnLst/>
              <a:rect l="l" t="t" r="r" b="b"/>
              <a:pathLst>
                <a:path w="2832" h="2480" extrusionOk="0">
                  <a:moveTo>
                    <a:pt x="2043" y="726"/>
                  </a:moveTo>
                  <a:cubicBezTo>
                    <a:pt x="2033" y="872"/>
                    <a:pt x="2012" y="892"/>
                    <a:pt x="1877" y="913"/>
                  </a:cubicBezTo>
                  <a:cubicBezTo>
                    <a:pt x="1877" y="882"/>
                    <a:pt x="1888" y="851"/>
                    <a:pt x="1908" y="830"/>
                  </a:cubicBezTo>
                  <a:cubicBezTo>
                    <a:pt x="1929" y="779"/>
                    <a:pt x="1971" y="758"/>
                    <a:pt x="2022" y="737"/>
                  </a:cubicBezTo>
                  <a:cubicBezTo>
                    <a:pt x="2033" y="737"/>
                    <a:pt x="2033" y="726"/>
                    <a:pt x="2043" y="726"/>
                  </a:cubicBezTo>
                  <a:close/>
                  <a:moveTo>
                    <a:pt x="2697" y="737"/>
                  </a:moveTo>
                  <a:lnTo>
                    <a:pt x="2697" y="737"/>
                  </a:lnTo>
                  <a:cubicBezTo>
                    <a:pt x="2676" y="862"/>
                    <a:pt x="2644" y="924"/>
                    <a:pt x="2531" y="934"/>
                  </a:cubicBezTo>
                  <a:cubicBezTo>
                    <a:pt x="2541" y="841"/>
                    <a:pt x="2582" y="789"/>
                    <a:pt x="2697" y="737"/>
                  </a:cubicBezTo>
                  <a:close/>
                  <a:moveTo>
                    <a:pt x="2292" y="717"/>
                  </a:moveTo>
                  <a:lnTo>
                    <a:pt x="2292" y="717"/>
                  </a:lnTo>
                  <a:cubicBezTo>
                    <a:pt x="2282" y="841"/>
                    <a:pt x="2240" y="903"/>
                    <a:pt x="2116" y="945"/>
                  </a:cubicBezTo>
                  <a:cubicBezTo>
                    <a:pt x="2126" y="913"/>
                    <a:pt x="2126" y="882"/>
                    <a:pt x="2137" y="851"/>
                  </a:cubicBezTo>
                  <a:cubicBezTo>
                    <a:pt x="2167" y="789"/>
                    <a:pt x="2209" y="747"/>
                    <a:pt x="2292" y="717"/>
                  </a:cubicBezTo>
                  <a:close/>
                  <a:moveTo>
                    <a:pt x="2510" y="696"/>
                  </a:moveTo>
                  <a:cubicBezTo>
                    <a:pt x="2520" y="726"/>
                    <a:pt x="2510" y="747"/>
                    <a:pt x="2510" y="768"/>
                  </a:cubicBezTo>
                  <a:cubicBezTo>
                    <a:pt x="2499" y="862"/>
                    <a:pt x="2437" y="903"/>
                    <a:pt x="2365" y="945"/>
                  </a:cubicBezTo>
                  <a:cubicBezTo>
                    <a:pt x="2344" y="830"/>
                    <a:pt x="2396" y="789"/>
                    <a:pt x="2478" y="726"/>
                  </a:cubicBezTo>
                  <a:lnTo>
                    <a:pt x="2510" y="696"/>
                  </a:lnTo>
                  <a:close/>
                  <a:moveTo>
                    <a:pt x="519" y="1608"/>
                  </a:moveTo>
                  <a:cubicBezTo>
                    <a:pt x="519" y="1608"/>
                    <a:pt x="529" y="1618"/>
                    <a:pt x="539" y="1618"/>
                  </a:cubicBezTo>
                  <a:lnTo>
                    <a:pt x="549" y="1618"/>
                  </a:lnTo>
                  <a:lnTo>
                    <a:pt x="549" y="1629"/>
                  </a:lnTo>
                  <a:cubicBezTo>
                    <a:pt x="549" y="1639"/>
                    <a:pt x="549" y="1660"/>
                    <a:pt x="539" y="1681"/>
                  </a:cubicBezTo>
                  <a:lnTo>
                    <a:pt x="539" y="1754"/>
                  </a:lnTo>
                  <a:lnTo>
                    <a:pt x="549" y="1754"/>
                  </a:lnTo>
                  <a:cubicBezTo>
                    <a:pt x="539" y="1754"/>
                    <a:pt x="539" y="1754"/>
                    <a:pt x="539" y="1764"/>
                  </a:cubicBezTo>
                  <a:cubicBezTo>
                    <a:pt x="549" y="1764"/>
                    <a:pt x="560" y="1774"/>
                    <a:pt x="560" y="1774"/>
                  </a:cubicBezTo>
                  <a:cubicBezTo>
                    <a:pt x="591" y="1795"/>
                    <a:pt x="602" y="1826"/>
                    <a:pt x="581" y="1857"/>
                  </a:cubicBezTo>
                  <a:cubicBezTo>
                    <a:pt x="560" y="1878"/>
                    <a:pt x="549" y="1888"/>
                    <a:pt x="539" y="1909"/>
                  </a:cubicBezTo>
                  <a:lnTo>
                    <a:pt x="529" y="1920"/>
                  </a:lnTo>
                  <a:cubicBezTo>
                    <a:pt x="508" y="1940"/>
                    <a:pt x="487" y="1961"/>
                    <a:pt x="466" y="1992"/>
                  </a:cubicBezTo>
                  <a:cubicBezTo>
                    <a:pt x="477" y="1992"/>
                    <a:pt x="498" y="1992"/>
                    <a:pt x="508" y="1982"/>
                  </a:cubicBezTo>
                  <a:lnTo>
                    <a:pt x="539" y="1982"/>
                  </a:lnTo>
                  <a:cubicBezTo>
                    <a:pt x="581" y="1982"/>
                    <a:pt x="570" y="2003"/>
                    <a:pt x="560" y="2075"/>
                  </a:cubicBezTo>
                  <a:cubicBezTo>
                    <a:pt x="560" y="2085"/>
                    <a:pt x="560" y="2106"/>
                    <a:pt x="549" y="2116"/>
                  </a:cubicBezTo>
                  <a:lnTo>
                    <a:pt x="549" y="2137"/>
                  </a:lnTo>
                  <a:lnTo>
                    <a:pt x="539" y="2137"/>
                  </a:lnTo>
                  <a:cubicBezTo>
                    <a:pt x="508" y="2148"/>
                    <a:pt x="466" y="2148"/>
                    <a:pt x="425" y="2158"/>
                  </a:cubicBezTo>
                  <a:cubicBezTo>
                    <a:pt x="425" y="2148"/>
                    <a:pt x="425" y="2137"/>
                    <a:pt x="436" y="2127"/>
                  </a:cubicBezTo>
                  <a:cubicBezTo>
                    <a:pt x="446" y="2085"/>
                    <a:pt x="446" y="2054"/>
                    <a:pt x="457" y="2023"/>
                  </a:cubicBezTo>
                  <a:cubicBezTo>
                    <a:pt x="457" y="2012"/>
                    <a:pt x="466" y="2003"/>
                    <a:pt x="466" y="1992"/>
                  </a:cubicBezTo>
                  <a:cubicBezTo>
                    <a:pt x="466" y="1982"/>
                    <a:pt x="466" y="1982"/>
                    <a:pt x="457" y="1971"/>
                  </a:cubicBezTo>
                  <a:lnTo>
                    <a:pt x="457" y="1950"/>
                  </a:lnTo>
                  <a:cubicBezTo>
                    <a:pt x="457" y="1909"/>
                    <a:pt x="466" y="1878"/>
                    <a:pt x="477" y="1857"/>
                  </a:cubicBezTo>
                  <a:cubicBezTo>
                    <a:pt x="498" y="1816"/>
                    <a:pt x="519" y="1795"/>
                    <a:pt x="539" y="1764"/>
                  </a:cubicBezTo>
                  <a:lnTo>
                    <a:pt x="539" y="1754"/>
                  </a:lnTo>
                  <a:lnTo>
                    <a:pt x="425" y="1754"/>
                  </a:lnTo>
                  <a:lnTo>
                    <a:pt x="415" y="1764"/>
                  </a:lnTo>
                  <a:cubicBezTo>
                    <a:pt x="457" y="1691"/>
                    <a:pt x="487" y="1650"/>
                    <a:pt x="519" y="1608"/>
                  </a:cubicBezTo>
                  <a:close/>
                  <a:moveTo>
                    <a:pt x="549" y="2137"/>
                  </a:moveTo>
                  <a:cubicBezTo>
                    <a:pt x="612" y="2241"/>
                    <a:pt x="612" y="2282"/>
                    <a:pt x="539" y="2314"/>
                  </a:cubicBezTo>
                  <a:cubicBezTo>
                    <a:pt x="529" y="2314"/>
                    <a:pt x="508" y="2324"/>
                    <a:pt x="487" y="2324"/>
                  </a:cubicBezTo>
                  <a:lnTo>
                    <a:pt x="487" y="2314"/>
                  </a:lnTo>
                  <a:cubicBezTo>
                    <a:pt x="457" y="2241"/>
                    <a:pt x="539" y="2199"/>
                    <a:pt x="549" y="2137"/>
                  </a:cubicBezTo>
                  <a:close/>
                  <a:moveTo>
                    <a:pt x="1971" y="0"/>
                  </a:moveTo>
                  <a:cubicBezTo>
                    <a:pt x="1898" y="73"/>
                    <a:pt x="1826" y="146"/>
                    <a:pt x="1753" y="198"/>
                  </a:cubicBezTo>
                  <a:cubicBezTo>
                    <a:pt x="1535" y="353"/>
                    <a:pt x="1307" y="498"/>
                    <a:pt x="1058" y="623"/>
                  </a:cubicBezTo>
                  <a:cubicBezTo>
                    <a:pt x="726" y="809"/>
                    <a:pt x="363" y="945"/>
                    <a:pt x="0" y="1048"/>
                  </a:cubicBezTo>
                  <a:lnTo>
                    <a:pt x="374" y="1048"/>
                  </a:lnTo>
                  <a:lnTo>
                    <a:pt x="374" y="2480"/>
                  </a:lnTo>
                  <a:lnTo>
                    <a:pt x="1400" y="2480"/>
                  </a:lnTo>
                  <a:lnTo>
                    <a:pt x="1400" y="1048"/>
                  </a:lnTo>
                  <a:lnTo>
                    <a:pt x="2831" y="1048"/>
                  </a:lnTo>
                  <a:lnTo>
                    <a:pt x="28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491;p44">
              <a:extLst>
                <a:ext uri="{FF2B5EF4-FFF2-40B4-BE49-F238E27FC236}">
                  <a16:creationId xmlns:a16="http://schemas.microsoft.com/office/drawing/2014/main" id="{6C94055F-9768-6280-80DA-08310E0B625B}"/>
                </a:ext>
              </a:extLst>
            </p:cNvPr>
            <p:cNvSpPr/>
            <p:nvPr/>
          </p:nvSpPr>
          <p:spPr>
            <a:xfrm>
              <a:off x="2155751" y="1687187"/>
              <a:ext cx="16280" cy="746"/>
            </a:xfrm>
            <a:custGeom>
              <a:avLst/>
              <a:gdLst/>
              <a:ahLst/>
              <a:cxnLst/>
              <a:rect l="l" t="t" r="r" b="b"/>
              <a:pathLst>
                <a:path w="240" h="11" extrusionOk="0">
                  <a:moveTo>
                    <a:pt x="42" y="0"/>
                  </a:moveTo>
                  <a:cubicBezTo>
                    <a:pt x="115" y="10"/>
                    <a:pt x="177" y="10"/>
                    <a:pt x="239" y="10"/>
                  </a:cubicBezTo>
                  <a:lnTo>
                    <a:pt x="239" y="10"/>
                  </a:lnTo>
                  <a:cubicBezTo>
                    <a:pt x="177" y="10"/>
                    <a:pt x="115" y="10"/>
                    <a:pt x="42" y="0"/>
                  </a:cubicBezTo>
                  <a:close/>
                  <a:moveTo>
                    <a:pt x="1" y="0"/>
                  </a:moveTo>
                  <a:lnTo>
                    <a:pt x="42" y="0"/>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492;p44">
              <a:extLst>
                <a:ext uri="{FF2B5EF4-FFF2-40B4-BE49-F238E27FC236}">
                  <a16:creationId xmlns:a16="http://schemas.microsoft.com/office/drawing/2014/main" id="{B4F14778-0C71-7CFF-530A-6462BD13657F}"/>
                </a:ext>
              </a:extLst>
            </p:cNvPr>
            <p:cNvSpPr/>
            <p:nvPr/>
          </p:nvSpPr>
          <p:spPr>
            <a:xfrm>
              <a:off x="2101620" y="1504239"/>
              <a:ext cx="232878" cy="183697"/>
            </a:xfrm>
            <a:custGeom>
              <a:avLst/>
              <a:gdLst/>
              <a:ahLst/>
              <a:cxnLst/>
              <a:rect l="l" t="t" r="r" b="b"/>
              <a:pathLst>
                <a:path w="3433" h="2708" extrusionOk="0">
                  <a:moveTo>
                    <a:pt x="2582" y="1"/>
                  </a:moveTo>
                  <a:cubicBezTo>
                    <a:pt x="2552" y="42"/>
                    <a:pt x="2510" y="73"/>
                    <a:pt x="2469" y="114"/>
                  </a:cubicBezTo>
                  <a:lnTo>
                    <a:pt x="3329" y="114"/>
                  </a:lnTo>
                  <a:lnTo>
                    <a:pt x="3329" y="1162"/>
                  </a:lnTo>
                  <a:lnTo>
                    <a:pt x="1898" y="1162"/>
                  </a:lnTo>
                  <a:lnTo>
                    <a:pt x="1898" y="2594"/>
                  </a:lnTo>
                  <a:lnTo>
                    <a:pt x="872" y="2594"/>
                  </a:lnTo>
                  <a:lnTo>
                    <a:pt x="872" y="1162"/>
                  </a:lnTo>
                  <a:lnTo>
                    <a:pt x="498" y="1162"/>
                  </a:lnTo>
                  <a:cubicBezTo>
                    <a:pt x="332" y="1204"/>
                    <a:pt x="166" y="1245"/>
                    <a:pt x="0" y="1276"/>
                  </a:cubicBezTo>
                  <a:lnTo>
                    <a:pt x="736" y="1276"/>
                  </a:lnTo>
                  <a:cubicBezTo>
                    <a:pt x="757" y="1753"/>
                    <a:pt x="736" y="2220"/>
                    <a:pt x="757" y="2697"/>
                  </a:cubicBezTo>
                  <a:lnTo>
                    <a:pt x="840" y="2697"/>
                  </a:lnTo>
                  <a:cubicBezTo>
                    <a:pt x="913" y="2707"/>
                    <a:pt x="975" y="2707"/>
                    <a:pt x="1037" y="2707"/>
                  </a:cubicBezTo>
                  <a:lnTo>
                    <a:pt x="1307" y="2707"/>
                  </a:lnTo>
                  <a:cubicBezTo>
                    <a:pt x="1535" y="2707"/>
                    <a:pt x="1763" y="2707"/>
                    <a:pt x="1992" y="2697"/>
                  </a:cubicBezTo>
                  <a:lnTo>
                    <a:pt x="2022" y="2697"/>
                  </a:lnTo>
                  <a:lnTo>
                    <a:pt x="2022" y="1266"/>
                  </a:lnTo>
                  <a:cubicBezTo>
                    <a:pt x="2261" y="1261"/>
                    <a:pt x="2494" y="1261"/>
                    <a:pt x="2724" y="1261"/>
                  </a:cubicBezTo>
                  <a:cubicBezTo>
                    <a:pt x="2953" y="1261"/>
                    <a:pt x="3179" y="1261"/>
                    <a:pt x="3402" y="1255"/>
                  </a:cubicBezTo>
                  <a:cubicBezTo>
                    <a:pt x="3423" y="1162"/>
                    <a:pt x="3433" y="913"/>
                    <a:pt x="3433" y="654"/>
                  </a:cubicBezTo>
                  <a:cubicBezTo>
                    <a:pt x="3433" y="488"/>
                    <a:pt x="3433" y="312"/>
                    <a:pt x="3423" y="187"/>
                  </a:cubicBezTo>
                  <a:cubicBezTo>
                    <a:pt x="3423" y="105"/>
                    <a:pt x="3412" y="32"/>
                    <a:pt x="34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493;p44">
              <a:extLst>
                <a:ext uri="{FF2B5EF4-FFF2-40B4-BE49-F238E27FC236}">
                  <a16:creationId xmlns:a16="http://schemas.microsoft.com/office/drawing/2014/main" id="{F1CA5EB1-D4ED-1481-73BC-B1BC4B81298F}"/>
                </a:ext>
              </a:extLst>
            </p:cNvPr>
            <p:cNvSpPr/>
            <p:nvPr/>
          </p:nvSpPr>
          <p:spPr>
            <a:xfrm>
              <a:off x="2262657" y="1561219"/>
              <a:ext cx="11328" cy="12753"/>
            </a:xfrm>
            <a:custGeom>
              <a:avLst/>
              <a:gdLst/>
              <a:ahLst/>
              <a:cxnLst/>
              <a:rect l="l" t="t" r="r" b="b"/>
              <a:pathLst>
                <a:path w="167" h="188" extrusionOk="0">
                  <a:moveTo>
                    <a:pt x="167" y="0"/>
                  </a:moveTo>
                  <a:cubicBezTo>
                    <a:pt x="157" y="0"/>
                    <a:pt x="146" y="11"/>
                    <a:pt x="146" y="11"/>
                  </a:cubicBezTo>
                  <a:cubicBezTo>
                    <a:pt x="95" y="32"/>
                    <a:pt x="53" y="53"/>
                    <a:pt x="32" y="104"/>
                  </a:cubicBezTo>
                  <a:cubicBezTo>
                    <a:pt x="12" y="125"/>
                    <a:pt x="1" y="156"/>
                    <a:pt x="1" y="187"/>
                  </a:cubicBezTo>
                  <a:cubicBezTo>
                    <a:pt x="136" y="177"/>
                    <a:pt x="157" y="146"/>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494;p44">
              <a:extLst>
                <a:ext uri="{FF2B5EF4-FFF2-40B4-BE49-F238E27FC236}">
                  <a16:creationId xmlns:a16="http://schemas.microsoft.com/office/drawing/2014/main" id="{5F369CF8-8845-3003-C2AC-191AFE1893FD}"/>
                </a:ext>
              </a:extLst>
            </p:cNvPr>
            <p:cNvSpPr/>
            <p:nvPr/>
          </p:nvSpPr>
          <p:spPr>
            <a:xfrm>
              <a:off x="2278870" y="1560541"/>
              <a:ext cx="12007" cy="15534"/>
            </a:xfrm>
            <a:custGeom>
              <a:avLst/>
              <a:gdLst/>
              <a:ahLst/>
              <a:cxnLst/>
              <a:rect l="l" t="t" r="r" b="b"/>
              <a:pathLst>
                <a:path w="177" h="229" extrusionOk="0">
                  <a:moveTo>
                    <a:pt x="177" y="1"/>
                  </a:moveTo>
                  <a:cubicBezTo>
                    <a:pt x="94" y="31"/>
                    <a:pt x="52" y="73"/>
                    <a:pt x="22" y="135"/>
                  </a:cubicBezTo>
                  <a:cubicBezTo>
                    <a:pt x="11" y="166"/>
                    <a:pt x="11" y="197"/>
                    <a:pt x="1" y="229"/>
                  </a:cubicBezTo>
                  <a:cubicBezTo>
                    <a:pt x="125" y="187"/>
                    <a:pt x="167" y="125"/>
                    <a:pt x="1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495;p44">
              <a:extLst>
                <a:ext uri="{FF2B5EF4-FFF2-40B4-BE49-F238E27FC236}">
                  <a16:creationId xmlns:a16="http://schemas.microsoft.com/office/drawing/2014/main" id="{690F0D58-6DD4-FDC8-1AB5-61CB35C3F034}"/>
                </a:ext>
              </a:extLst>
            </p:cNvPr>
            <p:cNvSpPr/>
            <p:nvPr/>
          </p:nvSpPr>
          <p:spPr>
            <a:xfrm>
              <a:off x="2294404" y="1559116"/>
              <a:ext cx="11939" cy="16959"/>
            </a:xfrm>
            <a:custGeom>
              <a:avLst/>
              <a:gdLst/>
              <a:ahLst/>
              <a:cxnLst/>
              <a:rect l="l" t="t" r="r" b="b"/>
              <a:pathLst>
                <a:path w="176" h="250" extrusionOk="0">
                  <a:moveTo>
                    <a:pt x="166" y="1"/>
                  </a:moveTo>
                  <a:lnTo>
                    <a:pt x="134" y="31"/>
                  </a:lnTo>
                  <a:cubicBezTo>
                    <a:pt x="52" y="94"/>
                    <a:pt x="0" y="135"/>
                    <a:pt x="21" y="250"/>
                  </a:cubicBezTo>
                  <a:cubicBezTo>
                    <a:pt x="93" y="208"/>
                    <a:pt x="145" y="167"/>
                    <a:pt x="166" y="73"/>
                  </a:cubicBezTo>
                  <a:cubicBezTo>
                    <a:pt x="166" y="52"/>
                    <a:pt x="176" y="3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496;p44">
              <a:extLst>
                <a:ext uri="{FF2B5EF4-FFF2-40B4-BE49-F238E27FC236}">
                  <a16:creationId xmlns:a16="http://schemas.microsoft.com/office/drawing/2014/main" id="{9054E149-50BE-AFAE-7B75-7EA0A23CB8A5}"/>
                </a:ext>
              </a:extLst>
            </p:cNvPr>
            <p:cNvSpPr/>
            <p:nvPr/>
          </p:nvSpPr>
          <p:spPr>
            <a:xfrm>
              <a:off x="2307021" y="1561965"/>
              <a:ext cx="11328" cy="13363"/>
            </a:xfrm>
            <a:custGeom>
              <a:avLst/>
              <a:gdLst/>
              <a:ahLst/>
              <a:cxnLst/>
              <a:rect l="l" t="t" r="r" b="b"/>
              <a:pathLst>
                <a:path w="167" h="197" extrusionOk="0">
                  <a:moveTo>
                    <a:pt x="167" y="0"/>
                  </a:moveTo>
                  <a:lnTo>
                    <a:pt x="167" y="0"/>
                  </a:lnTo>
                  <a:cubicBezTo>
                    <a:pt x="52" y="52"/>
                    <a:pt x="11" y="104"/>
                    <a:pt x="1" y="197"/>
                  </a:cubicBezTo>
                  <a:cubicBezTo>
                    <a:pt x="114" y="187"/>
                    <a:pt x="146" y="125"/>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497;p44">
              <a:extLst>
                <a:ext uri="{FF2B5EF4-FFF2-40B4-BE49-F238E27FC236}">
                  <a16:creationId xmlns:a16="http://schemas.microsoft.com/office/drawing/2014/main" id="{1059A2A7-8153-7218-6ECF-F421F5F9D724}"/>
                </a:ext>
              </a:extLst>
            </p:cNvPr>
            <p:cNvSpPr/>
            <p:nvPr/>
          </p:nvSpPr>
          <p:spPr>
            <a:xfrm>
              <a:off x="2164163" y="1646351"/>
              <a:ext cx="10650" cy="12007"/>
            </a:xfrm>
            <a:custGeom>
              <a:avLst/>
              <a:gdLst/>
              <a:ahLst/>
              <a:cxnLst/>
              <a:rect l="l" t="t" r="r" b="b"/>
              <a:pathLst>
                <a:path w="157" h="177" extrusionOk="0">
                  <a:moveTo>
                    <a:pt x="84" y="1"/>
                  </a:moveTo>
                  <a:cubicBezTo>
                    <a:pt x="74" y="11"/>
                    <a:pt x="53" y="11"/>
                    <a:pt x="42" y="11"/>
                  </a:cubicBezTo>
                  <a:cubicBezTo>
                    <a:pt x="42" y="22"/>
                    <a:pt x="33" y="31"/>
                    <a:pt x="33" y="42"/>
                  </a:cubicBezTo>
                  <a:cubicBezTo>
                    <a:pt x="22" y="73"/>
                    <a:pt x="22" y="104"/>
                    <a:pt x="12" y="146"/>
                  </a:cubicBezTo>
                  <a:cubicBezTo>
                    <a:pt x="1" y="156"/>
                    <a:pt x="1" y="167"/>
                    <a:pt x="1" y="177"/>
                  </a:cubicBezTo>
                  <a:cubicBezTo>
                    <a:pt x="42" y="167"/>
                    <a:pt x="84" y="167"/>
                    <a:pt x="115" y="156"/>
                  </a:cubicBezTo>
                  <a:lnTo>
                    <a:pt x="125" y="156"/>
                  </a:lnTo>
                  <a:lnTo>
                    <a:pt x="125" y="135"/>
                  </a:lnTo>
                  <a:cubicBezTo>
                    <a:pt x="136" y="125"/>
                    <a:pt x="136" y="104"/>
                    <a:pt x="136" y="94"/>
                  </a:cubicBezTo>
                  <a:cubicBezTo>
                    <a:pt x="146" y="22"/>
                    <a:pt x="157" y="1"/>
                    <a:pt x="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498;p44">
              <a:extLst>
                <a:ext uri="{FF2B5EF4-FFF2-40B4-BE49-F238E27FC236}">
                  <a16:creationId xmlns:a16="http://schemas.microsoft.com/office/drawing/2014/main" id="{F37D0F5C-A70A-F257-561E-B9092AC1571D}"/>
                </a:ext>
              </a:extLst>
            </p:cNvPr>
            <p:cNvSpPr/>
            <p:nvPr/>
          </p:nvSpPr>
          <p:spPr>
            <a:xfrm>
              <a:off x="2166333" y="1630885"/>
              <a:ext cx="9904" cy="16213"/>
            </a:xfrm>
            <a:custGeom>
              <a:avLst/>
              <a:gdLst/>
              <a:ahLst/>
              <a:cxnLst/>
              <a:rect l="l" t="t" r="r" b="b"/>
              <a:pathLst>
                <a:path w="146" h="239" extrusionOk="0">
                  <a:moveTo>
                    <a:pt x="83" y="1"/>
                  </a:moveTo>
                  <a:lnTo>
                    <a:pt x="83" y="11"/>
                  </a:lnTo>
                  <a:cubicBezTo>
                    <a:pt x="83" y="1"/>
                    <a:pt x="83" y="1"/>
                    <a:pt x="93" y="1"/>
                  </a:cubicBezTo>
                  <a:close/>
                  <a:moveTo>
                    <a:pt x="83" y="11"/>
                  </a:moveTo>
                  <a:cubicBezTo>
                    <a:pt x="63" y="42"/>
                    <a:pt x="42" y="63"/>
                    <a:pt x="21" y="104"/>
                  </a:cubicBezTo>
                  <a:cubicBezTo>
                    <a:pt x="10" y="135"/>
                    <a:pt x="1" y="177"/>
                    <a:pt x="1" y="218"/>
                  </a:cubicBezTo>
                  <a:cubicBezTo>
                    <a:pt x="10" y="229"/>
                    <a:pt x="10" y="229"/>
                    <a:pt x="10" y="239"/>
                  </a:cubicBezTo>
                  <a:cubicBezTo>
                    <a:pt x="31" y="208"/>
                    <a:pt x="52" y="187"/>
                    <a:pt x="73" y="167"/>
                  </a:cubicBezTo>
                  <a:lnTo>
                    <a:pt x="83" y="156"/>
                  </a:lnTo>
                  <a:cubicBezTo>
                    <a:pt x="93" y="135"/>
                    <a:pt x="104" y="125"/>
                    <a:pt x="125" y="104"/>
                  </a:cubicBezTo>
                  <a:cubicBezTo>
                    <a:pt x="146" y="73"/>
                    <a:pt x="135" y="42"/>
                    <a:pt x="104" y="21"/>
                  </a:cubicBezTo>
                  <a:cubicBezTo>
                    <a:pt x="104" y="21"/>
                    <a:pt x="93" y="11"/>
                    <a:pt x="83" y="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499;p44">
              <a:extLst>
                <a:ext uri="{FF2B5EF4-FFF2-40B4-BE49-F238E27FC236}">
                  <a16:creationId xmlns:a16="http://schemas.microsoft.com/office/drawing/2014/main" id="{CF52D4ED-0497-FC1A-4D07-F231C176BC3D}"/>
                </a:ext>
              </a:extLst>
            </p:cNvPr>
            <p:cNvSpPr/>
            <p:nvPr/>
          </p:nvSpPr>
          <p:spPr>
            <a:xfrm>
              <a:off x="2166333" y="1656865"/>
              <a:ext cx="10582" cy="12753"/>
            </a:xfrm>
            <a:custGeom>
              <a:avLst/>
              <a:gdLst/>
              <a:ahLst/>
              <a:cxnLst/>
              <a:rect l="l" t="t" r="r" b="b"/>
              <a:pathLst>
                <a:path w="156" h="188" extrusionOk="0">
                  <a:moveTo>
                    <a:pt x="93" y="1"/>
                  </a:moveTo>
                  <a:lnTo>
                    <a:pt x="93" y="1"/>
                  </a:lnTo>
                  <a:cubicBezTo>
                    <a:pt x="83" y="63"/>
                    <a:pt x="1" y="105"/>
                    <a:pt x="31" y="178"/>
                  </a:cubicBezTo>
                  <a:lnTo>
                    <a:pt x="31" y="188"/>
                  </a:lnTo>
                  <a:cubicBezTo>
                    <a:pt x="52" y="178"/>
                    <a:pt x="73" y="178"/>
                    <a:pt x="83" y="167"/>
                  </a:cubicBezTo>
                  <a:cubicBezTo>
                    <a:pt x="156" y="146"/>
                    <a:pt x="156" y="105"/>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500;p44">
              <a:extLst>
                <a:ext uri="{FF2B5EF4-FFF2-40B4-BE49-F238E27FC236}">
                  <a16:creationId xmlns:a16="http://schemas.microsoft.com/office/drawing/2014/main" id="{5E254578-CFDE-4FD4-6576-906777B3274F}"/>
                </a:ext>
              </a:extLst>
            </p:cNvPr>
            <p:cNvSpPr/>
            <p:nvPr/>
          </p:nvSpPr>
          <p:spPr>
            <a:xfrm>
              <a:off x="2163552" y="1621049"/>
              <a:ext cx="9158" cy="10582"/>
            </a:xfrm>
            <a:custGeom>
              <a:avLst/>
              <a:gdLst/>
              <a:ahLst/>
              <a:cxnLst/>
              <a:rect l="l" t="t" r="r" b="b"/>
              <a:pathLst>
                <a:path w="135" h="156" extrusionOk="0">
                  <a:moveTo>
                    <a:pt x="104" y="0"/>
                  </a:moveTo>
                  <a:cubicBezTo>
                    <a:pt x="72" y="42"/>
                    <a:pt x="42" y="83"/>
                    <a:pt x="0" y="156"/>
                  </a:cubicBezTo>
                  <a:lnTo>
                    <a:pt x="10" y="146"/>
                  </a:lnTo>
                  <a:lnTo>
                    <a:pt x="124" y="146"/>
                  </a:lnTo>
                  <a:lnTo>
                    <a:pt x="124" y="73"/>
                  </a:lnTo>
                  <a:cubicBezTo>
                    <a:pt x="134" y="52"/>
                    <a:pt x="134" y="31"/>
                    <a:pt x="134" y="10"/>
                  </a:cubicBezTo>
                  <a:lnTo>
                    <a:pt x="124" y="10"/>
                  </a:lnTo>
                  <a:cubicBezTo>
                    <a:pt x="114" y="10"/>
                    <a:pt x="104" y="0"/>
                    <a:pt x="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501;p44">
              <a:extLst>
                <a:ext uri="{FF2B5EF4-FFF2-40B4-BE49-F238E27FC236}">
                  <a16:creationId xmlns:a16="http://schemas.microsoft.com/office/drawing/2014/main" id="{BC4AF0C7-424D-D1D2-83AF-F7073C96B3E6}"/>
                </a:ext>
              </a:extLst>
            </p:cNvPr>
            <p:cNvSpPr/>
            <p:nvPr/>
          </p:nvSpPr>
          <p:spPr>
            <a:xfrm>
              <a:off x="2161381" y="1430367"/>
              <a:ext cx="45856" cy="118983"/>
            </a:xfrm>
            <a:custGeom>
              <a:avLst/>
              <a:gdLst/>
              <a:ahLst/>
              <a:cxnLst/>
              <a:rect l="l" t="t" r="r" b="b"/>
              <a:pathLst>
                <a:path w="676" h="1754" extrusionOk="0">
                  <a:moveTo>
                    <a:pt x="270" y="0"/>
                  </a:moveTo>
                  <a:cubicBezTo>
                    <a:pt x="198" y="0"/>
                    <a:pt x="115" y="63"/>
                    <a:pt x="125" y="156"/>
                  </a:cubicBezTo>
                  <a:cubicBezTo>
                    <a:pt x="177" y="664"/>
                    <a:pt x="208" y="1183"/>
                    <a:pt x="21" y="1671"/>
                  </a:cubicBezTo>
                  <a:cubicBezTo>
                    <a:pt x="1" y="1712"/>
                    <a:pt x="42" y="1754"/>
                    <a:pt x="83" y="1754"/>
                  </a:cubicBezTo>
                  <a:cubicBezTo>
                    <a:pt x="104" y="1754"/>
                    <a:pt x="125" y="1743"/>
                    <a:pt x="136" y="1733"/>
                  </a:cubicBezTo>
                  <a:cubicBezTo>
                    <a:pt x="519" y="1339"/>
                    <a:pt x="498" y="799"/>
                    <a:pt x="447" y="281"/>
                  </a:cubicBezTo>
                  <a:cubicBezTo>
                    <a:pt x="509" y="270"/>
                    <a:pt x="571" y="249"/>
                    <a:pt x="634" y="208"/>
                  </a:cubicBezTo>
                  <a:cubicBezTo>
                    <a:pt x="664" y="187"/>
                    <a:pt x="675" y="146"/>
                    <a:pt x="644" y="115"/>
                  </a:cubicBezTo>
                  <a:cubicBezTo>
                    <a:pt x="551" y="21"/>
                    <a:pt x="468" y="0"/>
                    <a:pt x="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502;p44">
              <a:extLst>
                <a:ext uri="{FF2B5EF4-FFF2-40B4-BE49-F238E27FC236}">
                  <a16:creationId xmlns:a16="http://schemas.microsoft.com/office/drawing/2014/main" id="{46C9D57E-3FD1-E9D4-09D9-95E72321759D}"/>
                </a:ext>
              </a:extLst>
            </p:cNvPr>
            <p:cNvSpPr/>
            <p:nvPr/>
          </p:nvSpPr>
          <p:spPr>
            <a:xfrm>
              <a:off x="2062886" y="1521808"/>
              <a:ext cx="78214" cy="36631"/>
            </a:xfrm>
            <a:custGeom>
              <a:avLst/>
              <a:gdLst/>
              <a:ahLst/>
              <a:cxnLst/>
              <a:rect l="l" t="t" r="r" b="b"/>
              <a:pathLst>
                <a:path w="1153" h="540" extrusionOk="0">
                  <a:moveTo>
                    <a:pt x="634" y="1"/>
                  </a:moveTo>
                  <a:cubicBezTo>
                    <a:pt x="488" y="1"/>
                    <a:pt x="322" y="42"/>
                    <a:pt x="198" y="125"/>
                  </a:cubicBezTo>
                  <a:cubicBezTo>
                    <a:pt x="1" y="281"/>
                    <a:pt x="104" y="540"/>
                    <a:pt x="332" y="540"/>
                  </a:cubicBezTo>
                  <a:lnTo>
                    <a:pt x="374" y="540"/>
                  </a:lnTo>
                  <a:cubicBezTo>
                    <a:pt x="613" y="509"/>
                    <a:pt x="820" y="364"/>
                    <a:pt x="1048" y="323"/>
                  </a:cubicBezTo>
                  <a:cubicBezTo>
                    <a:pt x="1131" y="302"/>
                    <a:pt x="1152" y="177"/>
                    <a:pt x="1069" y="136"/>
                  </a:cubicBezTo>
                  <a:cubicBezTo>
                    <a:pt x="945" y="74"/>
                    <a:pt x="810" y="11"/>
                    <a:pt x="6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4" name="Google Shape;7527;p44">
            <a:extLst>
              <a:ext uri="{FF2B5EF4-FFF2-40B4-BE49-F238E27FC236}">
                <a16:creationId xmlns:a16="http://schemas.microsoft.com/office/drawing/2014/main" id="{0DDF4F07-B2AF-9DE3-2072-3EC7E1B64BF6}"/>
              </a:ext>
            </a:extLst>
          </p:cNvPr>
          <p:cNvGrpSpPr/>
          <p:nvPr/>
        </p:nvGrpSpPr>
        <p:grpSpPr>
          <a:xfrm>
            <a:off x="7734814" y="3957464"/>
            <a:ext cx="454534" cy="66716"/>
            <a:chOff x="4750973" y="4196628"/>
            <a:chExt cx="454534" cy="66716"/>
          </a:xfrm>
        </p:grpSpPr>
        <p:sp>
          <p:nvSpPr>
            <p:cNvPr id="7755" name="Google Shape;7528;p44">
              <a:extLst>
                <a:ext uri="{FF2B5EF4-FFF2-40B4-BE49-F238E27FC236}">
                  <a16:creationId xmlns:a16="http://schemas.microsoft.com/office/drawing/2014/main" id="{55C5A7A8-BDD8-2E1F-7EAF-6B189C6BB0E0}"/>
                </a:ext>
              </a:extLst>
            </p:cNvPr>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6" name="Google Shape;7529;p44">
              <a:extLst>
                <a:ext uri="{FF2B5EF4-FFF2-40B4-BE49-F238E27FC236}">
                  <a16:creationId xmlns:a16="http://schemas.microsoft.com/office/drawing/2014/main" id="{2D9E74C2-AC86-DB76-F055-F51F48220761}"/>
                </a:ext>
              </a:extLst>
            </p:cNvPr>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7" name="Google Shape;7530;p44">
              <a:extLst>
                <a:ext uri="{FF2B5EF4-FFF2-40B4-BE49-F238E27FC236}">
                  <a16:creationId xmlns:a16="http://schemas.microsoft.com/office/drawing/2014/main" id="{E4C19221-A195-2F30-9398-3CB49477211B}"/>
                </a:ext>
              </a:extLst>
            </p:cNvPr>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8" name="Google Shape;7531;p44">
              <a:extLst>
                <a:ext uri="{FF2B5EF4-FFF2-40B4-BE49-F238E27FC236}">
                  <a16:creationId xmlns:a16="http://schemas.microsoft.com/office/drawing/2014/main" id="{D50C434F-4AD3-2CDE-C664-DC7F80E412C3}"/>
                </a:ext>
              </a:extLst>
            </p:cNvPr>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9" name="Google Shape;7532;p44">
              <a:extLst>
                <a:ext uri="{FF2B5EF4-FFF2-40B4-BE49-F238E27FC236}">
                  <a16:creationId xmlns:a16="http://schemas.microsoft.com/office/drawing/2014/main" id="{6A9D140B-EAF1-4715-599F-77802264790A}"/>
                </a:ext>
              </a:extLst>
            </p:cNvPr>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0" name="Google Shape;7533;p44">
              <a:extLst>
                <a:ext uri="{FF2B5EF4-FFF2-40B4-BE49-F238E27FC236}">
                  <a16:creationId xmlns:a16="http://schemas.microsoft.com/office/drawing/2014/main" id="{C0485EC0-CEDE-1EB9-F3D9-554D9055CD9F}"/>
                </a:ext>
              </a:extLst>
            </p:cNvPr>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1" name="Google Shape;7534;p44">
              <a:extLst>
                <a:ext uri="{FF2B5EF4-FFF2-40B4-BE49-F238E27FC236}">
                  <a16:creationId xmlns:a16="http://schemas.microsoft.com/office/drawing/2014/main" id="{D87A3A1B-E923-17EA-D85C-86F70415CF8C}"/>
                </a:ext>
              </a:extLst>
            </p:cNvPr>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2" name="Google Shape;7535;p44">
              <a:extLst>
                <a:ext uri="{FF2B5EF4-FFF2-40B4-BE49-F238E27FC236}">
                  <a16:creationId xmlns:a16="http://schemas.microsoft.com/office/drawing/2014/main" id="{964D1DB7-452E-7D18-D597-3E78D9BD8843}"/>
                </a:ext>
              </a:extLst>
            </p:cNvPr>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3" name="Google Shape;7536;p44">
              <a:extLst>
                <a:ext uri="{FF2B5EF4-FFF2-40B4-BE49-F238E27FC236}">
                  <a16:creationId xmlns:a16="http://schemas.microsoft.com/office/drawing/2014/main" id="{3ACECC40-DD9A-0736-86BF-C99D4EABEF23}"/>
                </a:ext>
              </a:extLst>
            </p:cNvPr>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4" name="Google Shape;7537;p44">
              <a:extLst>
                <a:ext uri="{FF2B5EF4-FFF2-40B4-BE49-F238E27FC236}">
                  <a16:creationId xmlns:a16="http://schemas.microsoft.com/office/drawing/2014/main" id="{301E8199-2C5F-54B9-CB27-A09E27C81D2F}"/>
                </a:ext>
              </a:extLst>
            </p:cNvPr>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5" name="Google Shape;7410;p44">
            <a:extLst>
              <a:ext uri="{FF2B5EF4-FFF2-40B4-BE49-F238E27FC236}">
                <a16:creationId xmlns:a16="http://schemas.microsoft.com/office/drawing/2014/main" id="{E4BA7529-5D08-2CC6-72BF-0530C9AB123D}"/>
              </a:ext>
            </a:extLst>
          </p:cNvPr>
          <p:cNvSpPr txBox="1"/>
          <p:nvPr/>
        </p:nvSpPr>
        <p:spPr>
          <a:xfrm>
            <a:off x="1240313" y="2700902"/>
            <a:ext cx="7095900" cy="375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l">
              <a:buFont typeface="Arial" panose="020B0604020202020204" pitchFamily="34" charset="0"/>
              <a:buChar char="•"/>
            </a:pPr>
            <a:r>
              <a:rPr lang="en-US" sz="2000" b="0" i="0" u="none" strike="noStrike" dirty="0">
                <a:solidFill>
                  <a:srgbClr val="231F20"/>
                </a:solidFill>
                <a:effectLst/>
                <a:latin typeface="Proxima Nova" panose="02000506030000020004" pitchFamily="2" charset="0"/>
              </a:rPr>
              <a:t>exposed organs or blood vessels</a:t>
            </a:r>
          </a:p>
        </p:txBody>
      </p:sp>
    </p:spTree>
    <p:extLst>
      <p:ext uri="{BB962C8B-B14F-4D97-AF65-F5344CB8AC3E}">
        <p14:creationId xmlns:p14="http://schemas.microsoft.com/office/powerpoint/2010/main" val="4177165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97"/>
        <p:cNvGrpSpPr/>
        <p:nvPr/>
      </p:nvGrpSpPr>
      <p:grpSpPr>
        <a:xfrm>
          <a:off x="0" y="0"/>
          <a:ext cx="0" cy="0"/>
          <a:chOff x="0" y="0"/>
          <a:chExt cx="0" cy="0"/>
        </a:xfrm>
      </p:grpSpPr>
      <p:sp>
        <p:nvSpPr>
          <p:cNvPr id="8098" name="Google Shape;8098;p52"/>
          <p:cNvSpPr txBox="1">
            <a:spLocks noGrp="1"/>
          </p:cNvSpPr>
          <p:nvPr>
            <p:ph type="title" idx="5"/>
          </p:nvPr>
        </p:nvSpPr>
        <p:spPr>
          <a:xfrm>
            <a:off x="1351050" y="3201122"/>
            <a:ext cx="2147700" cy="37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b="0" i="0" u="none" strike="noStrike" dirty="0">
                <a:solidFill>
                  <a:srgbClr val="231F20"/>
                </a:solidFill>
                <a:effectLst/>
                <a:latin typeface="Proxima Nova" panose="02000506030000020004" pitchFamily="2" charset="0"/>
              </a:rPr>
              <a:t>enteric fistula</a:t>
            </a:r>
            <a:endParaRPr dirty="0"/>
          </a:p>
        </p:txBody>
      </p:sp>
      <p:cxnSp>
        <p:nvCxnSpPr>
          <p:cNvPr id="8099" name="Google Shape;8099;p52"/>
          <p:cNvCxnSpPr>
            <a:stCxn id="8100" idx="0"/>
            <a:endCxn id="8101" idx="3"/>
          </p:cNvCxnSpPr>
          <p:nvPr/>
        </p:nvCxnSpPr>
        <p:spPr>
          <a:xfrm rot="5400000">
            <a:off x="3944850" y="1523125"/>
            <a:ext cx="187800" cy="1080300"/>
          </a:xfrm>
          <a:prstGeom prst="bentConnector4">
            <a:avLst>
              <a:gd name="adj1" fmla="val -126797"/>
              <a:gd name="adj2" fmla="val 86879"/>
            </a:avLst>
          </a:prstGeom>
          <a:noFill/>
          <a:ln w="9525" cap="flat" cmpd="sng">
            <a:solidFill>
              <a:schemeClr val="dk1"/>
            </a:solidFill>
            <a:prstDash val="solid"/>
            <a:round/>
            <a:headEnd type="none" w="med" len="med"/>
            <a:tailEnd type="none" w="med" len="med"/>
          </a:ln>
        </p:spPr>
      </p:cxnSp>
      <p:cxnSp>
        <p:nvCxnSpPr>
          <p:cNvPr id="8102" name="Google Shape;8102;p52"/>
          <p:cNvCxnSpPr>
            <a:stCxn id="8100" idx="0"/>
            <a:endCxn id="8103" idx="1"/>
          </p:cNvCxnSpPr>
          <p:nvPr/>
        </p:nvCxnSpPr>
        <p:spPr>
          <a:xfrm rot="-5400000" flipH="1">
            <a:off x="5017800" y="1530475"/>
            <a:ext cx="188700" cy="1066500"/>
          </a:xfrm>
          <a:prstGeom prst="bentConnector4">
            <a:avLst>
              <a:gd name="adj1" fmla="val -126192"/>
              <a:gd name="adj2" fmla="val 87363"/>
            </a:avLst>
          </a:prstGeom>
          <a:noFill/>
          <a:ln w="9525" cap="flat" cmpd="sng">
            <a:solidFill>
              <a:schemeClr val="dk1"/>
            </a:solidFill>
            <a:prstDash val="solid"/>
            <a:round/>
            <a:headEnd type="none" w="med" len="med"/>
            <a:tailEnd type="none" w="med" len="med"/>
          </a:ln>
        </p:spPr>
      </p:cxnSp>
      <p:sp>
        <p:nvSpPr>
          <p:cNvPr id="8101" name="Google Shape;8101;p52"/>
          <p:cNvSpPr txBox="1">
            <a:spLocks noGrp="1"/>
          </p:cNvSpPr>
          <p:nvPr>
            <p:ph type="title" idx="2"/>
          </p:nvPr>
        </p:nvSpPr>
        <p:spPr>
          <a:xfrm>
            <a:off x="1351050" y="1969375"/>
            <a:ext cx="2147700" cy="37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2000" b="0" i="0" u="none" strike="noStrike" dirty="0">
                <a:solidFill>
                  <a:srgbClr val="02838D"/>
                </a:solidFill>
                <a:effectLst/>
                <a:latin typeface="Proxima Nova" panose="02000506030000020004" pitchFamily="2" charset="0"/>
                <a:hlinkClick r:id="rId3"/>
              </a:rPr>
              <a:t>macerated skin</a:t>
            </a:r>
            <a:r>
              <a:rPr lang="en-US" sz="2000" b="0" i="0" u="none" strike="noStrike" dirty="0">
                <a:solidFill>
                  <a:srgbClr val="231F20"/>
                </a:solidFill>
                <a:effectLst/>
                <a:latin typeface="Proxima Nova" panose="02000506030000020004" pitchFamily="2" charset="0"/>
              </a:rPr>
              <a:t>, </a:t>
            </a:r>
            <a:endParaRPr sz="2000" dirty="0"/>
          </a:p>
        </p:txBody>
      </p:sp>
      <p:grpSp>
        <p:nvGrpSpPr>
          <p:cNvPr id="8104" name="Google Shape;8104;p52"/>
          <p:cNvGrpSpPr/>
          <p:nvPr/>
        </p:nvGrpSpPr>
        <p:grpSpPr>
          <a:xfrm>
            <a:off x="3775086" y="1837018"/>
            <a:ext cx="1600764" cy="1802547"/>
            <a:chOff x="3775086" y="1837018"/>
            <a:chExt cx="1600764" cy="1802547"/>
          </a:xfrm>
        </p:grpSpPr>
        <p:grpSp>
          <p:nvGrpSpPr>
            <p:cNvPr id="8105" name="Google Shape;8105;p52"/>
            <p:cNvGrpSpPr/>
            <p:nvPr/>
          </p:nvGrpSpPr>
          <p:grpSpPr>
            <a:xfrm rot="5400000" flipH="1">
              <a:off x="3670753" y="1941350"/>
              <a:ext cx="1802547" cy="1593882"/>
              <a:chOff x="3786425" y="1286818"/>
              <a:chExt cx="1469548" cy="1299431"/>
            </a:xfrm>
          </p:grpSpPr>
          <p:sp>
            <p:nvSpPr>
              <p:cNvPr id="8106" name="Google Shape;8106;p52"/>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dk2"/>
              </a:solidFill>
              <a:ln>
                <a:noFill/>
              </a:ln>
              <a:effectLst>
                <a:outerShdw dist="57150" dir="105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52"/>
              <p:cNvSpPr/>
              <p:nvPr/>
            </p:nvSpPr>
            <p:spPr>
              <a:xfrm>
                <a:off x="4268500" y="1556625"/>
                <a:ext cx="683400" cy="683400"/>
              </a:xfrm>
              <a:prstGeom prst="ellipse">
                <a:avLst/>
              </a:prstGeom>
              <a:solidFill>
                <a:schemeClr val="dk2"/>
              </a:solidFill>
              <a:ln>
                <a:noFill/>
              </a:ln>
              <a:effectLst>
                <a:outerShdw dist="57150" dir="105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0" name="Google Shape;8100;p52"/>
            <p:cNvSpPr/>
            <p:nvPr/>
          </p:nvSpPr>
          <p:spPr>
            <a:xfrm>
              <a:off x="3781950" y="1969375"/>
              <a:ext cx="1593900" cy="1593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8" name="Google Shape;8108;p52"/>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COMPLICATION</a:t>
            </a:r>
            <a:endParaRPr dirty="0"/>
          </a:p>
        </p:txBody>
      </p:sp>
      <p:sp>
        <p:nvSpPr>
          <p:cNvPr id="8113" name="Google Shape;8113;p52"/>
          <p:cNvSpPr txBox="1">
            <a:spLocks noGrp="1"/>
          </p:cNvSpPr>
          <p:nvPr>
            <p:ph type="body" idx="4294967295"/>
          </p:nvPr>
        </p:nvSpPr>
        <p:spPr>
          <a:xfrm>
            <a:off x="726900" y="1112100"/>
            <a:ext cx="7704000" cy="211800"/>
          </a:xfrm>
          <a:prstGeom prst="rect">
            <a:avLst/>
          </a:prstGeom>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400" dirty="0"/>
              <a:t>VERY RARE </a:t>
            </a:r>
            <a:endParaRPr sz="1400" dirty="0"/>
          </a:p>
        </p:txBody>
      </p:sp>
      <p:cxnSp>
        <p:nvCxnSpPr>
          <p:cNvPr id="8114" name="Google Shape;8114;p52"/>
          <p:cNvCxnSpPr>
            <a:stCxn id="8115" idx="3"/>
            <a:endCxn id="8100" idx="4"/>
          </p:cNvCxnSpPr>
          <p:nvPr/>
        </p:nvCxnSpPr>
        <p:spPr>
          <a:xfrm>
            <a:off x="3505500" y="3388975"/>
            <a:ext cx="1073400" cy="174300"/>
          </a:xfrm>
          <a:prstGeom prst="bentConnector4">
            <a:avLst>
              <a:gd name="adj1" fmla="val 12877"/>
              <a:gd name="adj2" fmla="val 236618"/>
            </a:avLst>
          </a:prstGeom>
          <a:noFill/>
          <a:ln w="9525" cap="flat" cmpd="sng">
            <a:solidFill>
              <a:schemeClr val="dk1"/>
            </a:solidFill>
            <a:prstDash val="solid"/>
            <a:round/>
            <a:headEnd type="none" w="med" len="med"/>
            <a:tailEnd type="none" w="med" len="med"/>
          </a:ln>
        </p:spPr>
      </p:cxnSp>
      <p:cxnSp>
        <p:nvCxnSpPr>
          <p:cNvPr id="8116" name="Google Shape;8116;p52"/>
          <p:cNvCxnSpPr>
            <a:stCxn id="8100" idx="4"/>
            <a:endCxn id="8117" idx="1"/>
          </p:cNvCxnSpPr>
          <p:nvPr/>
        </p:nvCxnSpPr>
        <p:spPr>
          <a:xfrm rot="-5400000">
            <a:off x="5025000" y="2942875"/>
            <a:ext cx="174300" cy="1066500"/>
          </a:xfrm>
          <a:prstGeom prst="bentConnector4">
            <a:avLst>
              <a:gd name="adj1" fmla="val -136618"/>
              <a:gd name="adj2" fmla="val 87363"/>
            </a:avLst>
          </a:prstGeom>
          <a:noFill/>
          <a:ln w="9525" cap="flat" cmpd="sng">
            <a:solidFill>
              <a:schemeClr val="dk1"/>
            </a:solidFill>
            <a:prstDash val="solid"/>
            <a:round/>
            <a:headEnd type="none" w="med" len="med"/>
            <a:tailEnd type="none" w="med" len="med"/>
          </a:ln>
        </p:spPr>
      </p:cxnSp>
      <p:grpSp>
        <p:nvGrpSpPr>
          <p:cNvPr id="8118" name="Google Shape;8118;p52"/>
          <p:cNvGrpSpPr/>
          <p:nvPr/>
        </p:nvGrpSpPr>
        <p:grpSpPr>
          <a:xfrm>
            <a:off x="3981538" y="2099000"/>
            <a:ext cx="1180925" cy="1147351"/>
            <a:chOff x="1490975" y="458200"/>
            <a:chExt cx="1180925" cy="1147351"/>
          </a:xfrm>
        </p:grpSpPr>
        <p:sp>
          <p:nvSpPr>
            <p:cNvPr id="8119" name="Google Shape;8119;p52"/>
            <p:cNvSpPr/>
            <p:nvPr/>
          </p:nvSpPr>
          <p:spPr>
            <a:xfrm>
              <a:off x="1545344" y="764415"/>
              <a:ext cx="1076204" cy="734417"/>
            </a:xfrm>
            <a:custGeom>
              <a:avLst/>
              <a:gdLst/>
              <a:ahLst/>
              <a:cxnLst/>
              <a:rect l="l" t="t" r="r" b="b"/>
              <a:pathLst>
                <a:path w="21417" h="14616" extrusionOk="0">
                  <a:moveTo>
                    <a:pt x="10876" y="0"/>
                  </a:moveTo>
                  <a:cubicBezTo>
                    <a:pt x="12625" y="0"/>
                    <a:pt x="14362" y="0"/>
                    <a:pt x="16113" y="13"/>
                  </a:cubicBezTo>
                  <a:cubicBezTo>
                    <a:pt x="17168" y="13"/>
                    <a:pt x="18237" y="66"/>
                    <a:pt x="19266" y="333"/>
                  </a:cubicBezTo>
                  <a:cubicBezTo>
                    <a:pt x="19480" y="387"/>
                    <a:pt x="19693" y="440"/>
                    <a:pt x="19893" y="521"/>
                  </a:cubicBezTo>
                  <a:cubicBezTo>
                    <a:pt x="20228" y="668"/>
                    <a:pt x="20481" y="895"/>
                    <a:pt x="20602" y="1256"/>
                  </a:cubicBezTo>
                  <a:cubicBezTo>
                    <a:pt x="20722" y="1657"/>
                    <a:pt x="20855" y="2031"/>
                    <a:pt x="20869" y="2444"/>
                  </a:cubicBezTo>
                  <a:cubicBezTo>
                    <a:pt x="20882" y="3447"/>
                    <a:pt x="20935" y="4462"/>
                    <a:pt x="21003" y="5464"/>
                  </a:cubicBezTo>
                  <a:cubicBezTo>
                    <a:pt x="21056" y="6172"/>
                    <a:pt x="21163" y="6867"/>
                    <a:pt x="21256" y="7562"/>
                  </a:cubicBezTo>
                  <a:cubicBezTo>
                    <a:pt x="21377" y="8323"/>
                    <a:pt x="21416" y="9085"/>
                    <a:pt x="21323" y="9846"/>
                  </a:cubicBezTo>
                  <a:cubicBezTo>
                    <a:pt x="21216" y="10754"/>
                    <a:pt x="21122" y="11677"/>
                    <a:pt x="21029" y="12598"/>
                  </a:cubicBezTo>
                  <a:lnTo>
                    <a:pt x="20949" y="12999"/>
                  </a:lnTo>
                  <a:cubicBezTo>
                    <a:pt x="20789" y="13761"/>
                    <a:pt x="20294" y="14121"/>
                    <a:pt x="19533" y="14255"/>
                  </a:cubicBezTo>
                  <a:cubicBezTo>
                    <a:pt x="17569" y="14602"/>
                    <a:pt x="15591" y="14616"/>
                    <a:pt x="13601" y="14522"/>
                  </a:cubicBezTo>
                  <a:cubicBezTo>
                    <a:pt x="12572" y="14468"/>
                    <a:pt x="11530" y="14456"/>
                    <a:pt x="10502" y="14429"/>
                  </a:cubicBezTo>
                  <a:cubicBezTo>
                    <a:pt x="9873" y="14415"/>
                    <a:pt x="9246" y="14415"/>
                    <a:pt x="8617" y="14429"/>
                  </a:cubicBezTo>
                  <a:cubicBezTo>
                    <a:pt x="7201" y="14468"/>
                    <a:pt x="5799" y="14375"/>
                    <a:pt x="4396" y="14148"/>
                  </a:cubicBezTo>
                  <a:cubicBezTo>
                    <a:pt x="3822" y="14055"/>
                    <a:pt x="3261" y="14028"/>
                    <a:pt x="2686" y="13961"/>
                  </a:cubicBezTo>
                  <a:cubicBezTo>
                    <a:pt x="2498" y="13934"/>
                    <a:pt x="2311" y="13907"/>
                    <a:pt x="2124" y="13868"/>
                  </a:cubicBezTo>
                  <a:cubicBezTo>
                    <a:pt x="1777" y="13800"/>
                    <a:pt x="1537" y="13601"/>
                    <a:pt x="1430" y="13253"/>
                  </a:cubicBezTo>
                  <a:cubicBezTo>
                    <a:pt x="1016" y="11810"/>
                    <a:pt x="575" y="10380"/>
                    <a:pt x="174" y="8951"/>
                  </a:cubicBezTo>
                  <a:cubicBezTo>
                    <a:pt x="67" y="8617"/>
                    <a:pt x="54" y="8243"/>
                    <a:pt x="54" y="7895"/>
                  </a:cubicBezTo>
                  <a:cubicBezTo>
                    <a:pt x="27" y="6426"/>
                    <a:pt x="27" y="4956"/>
                    <a:pt x="1" y="3486"/>
                  </a:cubicBezTo>
                  <a:cubicBezTo>
                    <a:pt x="1" y="2779"/>
                    <a:pt x="201" y="2150"/>
                    <a:pt x="508" y="1523"/>
                  </a:cubicBezTo>
                  <a:cubicBezTo>
                    <a:pt x="802" y="935"/>
                    <a:pt x="1283" y="615"/>
                    <a:pt x="1898" y="521"/>
                  </a:cubicBezTo>
                  <a:cubicBezTo>
                    <a:pt x="2258" y="467"/>
                    <a:pt x="2566" y="321"/>
                    <a:pt x="2913" y="240"/>
                  </a:cubicBezTo>
                  <a:cubicBezTo>
                    <a:pt x="3421" y="107"/>
                    <a:pt x="3968" y="53"/>
                    <a:pt x="4516" y="40"/>
                  </a:cubicBezTo>
                  <a:cubicBezTo>
                    <a:pt x="5464" y="13"/>
                    <a:pt x="6414" y="40"/>
                    <a:pt x="7375" y="40"/>
                  </a:cubicBezTo>
                  <a:lnTo>
                    <a:pt x="10876" y="40"/>
                  </a:lnTo>
                  <a:close/>
                  <a:moveTo>
                    <a:pt x="12719" y="8711"/>
                  </a:moveTo>
                  <a:cubicBezTo>
                    <a:pt x="12960" y="8737"/>
                    <a:pt x="13147" y="8750"/>
                    <a:pt x="13320" y="8764"/>
                  </a:cubicBezTo>
                  <a:cubicBezTo>
                    <a:pt x="13655" y="8777"/>
                    <a:pt x="13975" y="8818"/>
                    <a:pt x="14296" y="8818"/>
                  </a:cubicBezTo>
                  <a:cubicBezTo>
                    <a:pt x="14736" y="8804"/>
                    <a:pt x="14870" y="8657"/>
                    <a:pt x="14884" y="8203"/>
                  </a:cubicBezTo>
                  <a:cubicBezTo>
                    <a:pt x="14911" y="7722"/>
                    <a:pt x="14897" y="7227"/>
                    <a:pt x="14897" y="6746"/>
                  </a:cubicBezTo>
                  <a:cubicBezTo>
                    <a:pt x="14884" y="6346"/>
                    <a:pt x="14697" y="6052"/>
                    <a:pt x="14349" y="5891"/>
                  </a:cubicBezTo>
                  <a:cubicBezTo>
                    <a:pt x="14136" y="5798"/>
                    <a:pt x="13881" y="5758"/>
                    <a:pt x="13655" y="5731"/>
                  </a:cubicBezTo>
                  <a:cubicBezTo>
                    <a:pt x="13254" y="5691"/>
                    <a:pt x="12839" y="5772"/>
                    <a:pt x="12412" y="5665"/>
                  </a:cubicBezTo>
                  <a:cubicBezTo>
                    <a:pt x="12372" y="5490"/>
                    <a:pt x="12358" y="5330"/>
                    <a:pt x="12319" y="5184"/>
                  </a:cubicBezTo>
                  <a:cubicBezTo>
                    <a:pt x="12198" y="4676"/>
                    <a:pt x="12078" y="4181"/>
                    <a:pt x="11931" y="3687"/>
                  </a:cubicBezTo>
                  <a:cubicBezTo>
                    <a:pt x="11784" y="3219"/>
                    <a:pt x="11437" y="2979"/>
                    <a:pt x="10942" y="2979"/>
                  </a:cubicBezTo>
                  <a:cubicBezTo>
                    <a:pt x="10434" y="2966"/>
                    <a:pt x="9914" y="2966"/>
                    <a:pt x="9392" y="2993"/>
                  </a:cubicBezTo>
                  <a:cubicBezTo>
                    <a:pt x="8872" y="3019"/>
                    <a:pt x="8751" y="3153"/>
                    <a:pt x="8751" y="3700"/>
                  </a:cubicBezTo>
                  <a:cubicBezTo>
                    <a:pt x="8738" y="4275"/>
                    <a:pt x="8751" y="4849"/>
                    <a:pt x="8738" y="5424"/>
                  </a:cubicBezTo>
                  <a:cubicBezTo>
                    <a:pt x="8738" y="5597"/>
                    <a:pt x="8698" y="5772"/>
                    <a:pt x="8671" y="5945"/>
                  </a:cubicBezTo>
                  <a:cubicBezTo>
                    <a:pt x="8017" y="5945"/>
                    <a:pt x="7429" y="5932"/>
                    <a:pt x="6827" y="5945"/>
                  </a:cubicBezTo>
                  <a:cubicBezTo>
                    <a:pt x="6280" y="5959"/>
                    <a:pt x="6132" y="6092"/>
                    <a:pt x="6146" y="6627"/>
                  </a:cubicBezTo>
                  <a:cubicBezTo>
                    <a:pt x="6173" y="7188"/>
                    <a:pt x="6213" y="7762"/>
                    <a:pt x="6307" y="8323"/>
                  </a:cubicBezTo>
                  <a:cubicBezTo>
                    <a:pt x="6400" y="8925"/>
                    <a:pt x="6667" y="9151"/>
                    <a:pt x="7295" y="9218"/>
                  </a:cubicBezTo>
                  <a:cubicBezTo>
                    <a:pt x="7482" y="9231"/>
                    <a:pt x="7669" y="9231"/>
                    <a:pt x="7856" y="9231"/>
                  </a:cubicBezTo>
                  <a:cubicBezTo>
                    <a:pt x="8177" y="9245"/>
                    <a:pt x="8511" y="9245"/>
                    <a:pt x="8804" y="9245"/>
                  </a:cubicBezTo>
                  <a:cubicBezTo>
                    <a:pt x="8872" y="9365"/>
                    <a:pt x="8925" y="9432"/>
                    <a:pt x="8965" y="9512"/>
                  </a:cubicBezTo>
                  <a:cubicBezTo>
                    <a:pt x="9152" y="9873"/>
                    <a:pt x="9232" y="10273"/>
                    <a:pt x="9246" y="10688"/>
                  </a:cubicBezTo>
                  <a:cubicBezTo>
                    <a:pt x="9273" y="11128"/>
                    <a:pt x="9513" y="11342"/>
                    <a:pt x="9941" y="11476"/>
                  </a:cubicBezTo>
                  <a:cubicBezTo>
                    <a:pt x="10635" y="11677"/>
                    <a:pt x="11330" y="11663"/>
                    <a:pt x="12038" y="11623"/>
                  </a:cubicBezTo>
                  <a:cubicBezTo>
                    <a:pt x="12492" y="11597"/>
                    <a:pt x="12652" y="11410"/>
                    <a:pt x="12666" y="10929"/>
                  </a:cubicBezTo>
                  <a:cubicBezTo>
                    <a:pt x="12679" y="10421"/>
                    <a:pt x="12666" y="9899"/>
                    <a:pt x="12666" y="9379"/>
                  </a:cubicBezTo>
                  <a:cubicBezTo>
                    <a:pt x="12679" y="9178"/>
                    <a:pt x="12706" y="8964"/>
                    <a:pt x="12719" y="87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52"/>
            <p:cNvSpPr/>
            <p:nvPr/>
          </p:nvSpPr>
          <p:spPr>
            <a:xfrm>
              <a:off x="1838698" y="499203"/>
              <a:ext cx="416271" cy="230335"/>
            </a:xfrm>
            <a:custGeom>
              <a:avLst/>
              <a:gdLst/>
              <a:ahLst/>
              <a:cxnLst/>
              <a:rect l="l" t="t" r="r" b="b"/>
              <a:pathLst>
                <a:path w="8284" h="4584" extrusionOk="0">
                  <a:moveTo>
                    <a:pt x="923" y="4583"/>
                  </a:moveTo>
                  <a:lnTo>
                    <a:pt x="95" y="4583"/>
                  </a:lnTo>
                  <a:cubicBezTo>
                    <a:pt x="41" y="4503"/>
                    <a:pt x="1" y="4450"/>
                    <a:pt x="1" y="4409"/>
                  </a:cubicBezTo>
                  <a:cubicBezTo>
                    <a:pt x="1" y="4129"/>
                    <a:pt x="1" y="3862"/>
                    <a:pt x="27" y="3595"/>
                  </a:cubicBezTo>
                  <a:cubicBezTo>
                    <a:pt x="121" y="2913"/>
                    <a:pt x="68" y="2205"/>
                    <a:pt x="375" y="1537"/>
                  </a:cubicBezTo>
                  <a:cubicBezTo>
                    <a:pt x="656" y="935"/>
                    <a:pt x="1069" y="535"/>
                    <a:pt x="1698" y="442"/>
                  </a:cubicBezTo>
                  <a:cubicBezTo>
                    <a:pt x="3314" y="214"/>
                    <a:pt x="4931" y="0"/>
                    <a:pt x="6561" y="241"/>
                  </a:cubicBezTo>
                  <a:cubicBezTo>
                    <a:pt x="6828" y="281"/>
                    <a:pt x="7095" y="335"/>
                    <a:pt x="7362" y="415"/>
                  </a:cubicBezTo>
                  <a:cubicBezTo>
                    <a:pt x="7843" y="575"/>
                    <a:pt x="8123" y="896"/>
                    <a:pt x="8150" y="1430"/>
                  </a:cubicBezTo>
                  <a:cubicBezTo>
                    <a:pt x="8177" y="1938"/>
                    <a:pt x="8244" y="2459"/>
                    <a:pt x="8271" y="2966"/>
                  </a:cubicBezTo>
                  <a:cubicBezTo>
                    <a:pt x="8284" y="3447"/>
                    <a:pt x="8271" y="3942"/>
                    <a:pt x="8271" y="4436"/>
                  </a:cubicBezTo>
                  <a:cubicBezTo>
                    <a:pt x="7897" y="4530"/>
                    <a:pt x="7562" y="4516"/>
                    <a:pt x="7188" y="4476"/>
                  </a:cubicBezTo>
                  <a:cubicBezTo>
                    <a:pt x="7081" y="3942"/>
                    <a:pt x="6948" y="3447"/>
                    <a:pt x="6868" y="2939"/>
                  </a:cubicBezTo>
                  <a:cubicBezTo>
                    <a:pt x="6734" y="2058"/>
                    <a:pt x="6146" y="1724"/>
                    <a:pt x="5398" y="1710"/>
                  </a:cubicBezTo>
                  <a:cubicBezTo>
                    <a:pt x="4450" y="1698"/>
                    <a:pt x="3501" y="1710"/>
                    <a:pt x="2553" y="1724"/>
                  </a:cubicBezTo>
                  <a:cubicBezTo>
                    <a:pt x="2312" y="1724"/>
                    <a:pt x="2072" y="1817"/>
                    <a:pt x="1831" y="1844"/>
                  </a:cubicBezTo>
                  <a:cubicBezTo>
                    <a:pt x="1283" y="1938"/>
                    <a:pt x="1016" y="2298"/>
                    <a:pt x="950" y="2793"/>
                  </a:cubicBezTo>
                  <a:cubicBezTo>
                    <a:pt x="882" y="3207"/>
                    <a:pt x="909" y="3648"/>
                    <a:pt x="896" y="4088"/>
                  </a:cubicBezTo>
                  <a:cubicBezTo>
                    <a:pt x="896" y="4222"/>
                    <a:pt x="909" y="4356"/>
                    <a:pt x="923" y="458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52"/>
            <p:cNvSpPr/>
            <p:nvPr/>
          </p:nvSpPr>
          <p:spPr>
            <a:xfrm>
              <a:off x="2316062" y="1534373"/>
              <a:ext cx="137635" cy="27586"/>
            </a:xfrm>
            <a:custGeom>
              <a:avLst/>
              <a:gdLst/>
              <a:ahLst/>
              <a:cxnLst/>
              <a:rect l="l" t="t" r="r" b="b"/>
              <a:pathLst>
                <a:path w="2739" h="549" extrusionOk="0">
                  <a:moveTo>
                    <a:pt x="2672" y="134"/>
                  </a:moveTo>
                  <a:cubicBezTo>
                    <a:pt x="2738" y="362"/>
                    <a:pt x="2712" y="522"/>
                    <a:pt x="2485" y="535"/>
                  </a:cubicBezTo>
                  <a:cubicBezTo>
                    <a:pt x="1776" y="549"/>
                    <a:pt x="1069" y="549"/>
                    <a:pt x="374" y="549"/>
                  </a:cubicBezTo>
                  <a:cubicBezTo>
                    <a:pt x="160" y="535"/>
                    <a:pt x="27" y="415"/>
                    <a:pt x="0" y="188"/>
                  </a:cubicBezTo>
                  <a:cubicBezTo>
                    <a:pt x="508" y="27"/>
                    <a:pt x="1643" y="0"/>
                    <a:pt x="2672" y="134"/>
                  </a:cubicBezTo>
                  <a:close/>
                </a:path>
              </a:pathLst>
            </a:custGeom>
            <a:solidFill>
              <a:srgbClr val="8CB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52"/>
            <p:cNvSpPr/>
            <p:nvPr/>
          </p:nvSpPr>
          <p:spPr>
            <a:xfrm>
              <a:off x="1735989" y="1518947"/>
              <a:ext cx="141705" cy="26229"/>
            </a:xfrm>
            <a:custGeom>
              <a:avLst/>
              <a:gdLst/>
              <a:ahLst/>
              <a:cxnLst/>
              <a:rect l="l" t="t" r="r" b="b"/>
              <a:pathLst>
                <a:path w="2820" h="522" extrusionOk="0">
                  <a:moveTo>
                    <a:pt x="2819" y="455"/>
                  </a:moveTo>
                  <a:cubicBezTo>
                    <a:pt x="2753" y="468"/>
                    <a:pt x="2700" y="508"/>
                    <a:pt x="2632" y="508"/>
                  </a:cubicBezTo>
                  <a:cubicBezTo>
                    <a:pt x="1952" y="508"/>
                    <a:pt x="1284" y="521"/>
                    <a:pt x="602" y="508"/>
                  </a:cubicBezTo>
                  <a:cubicBezTo>
                    <a:pt x="428" y="495"/>
                    <a:pt x="254" y="428"/>
                    <a:pt x="81" y="361"/>
                  </a:cubicBezTo>
                  <a:cubicBezTo>
                    <a:pt x="28" y="348"/>
                    <a:pt x="1" y="214"/>
                    <a:pt x="1" y="161"/>
                  </a:cubicBezTo>
                  <a:cubicBezTo>
                    <a:pt x="14" y="94"/>
                    <a:pt x="108" y="27"/>
                    <a:pt x="161" y="14"/>
                  </a:cubicBezTo>
                  <a:cubicBezTo>
                    <a:pt x="295" y="1"/>
                    <a:pt x="428" y="14"/>
                    <a:pt x="562" y="27"/>
                  </a:cubicBezTo>
                  <a:lnTo>
                    <a:pt x="2566" y="268"/>
                  </a:lnTo>
                  <a:cubicBezTo>
                    <a:pt x="2673" y="281"/>
                    <a:pt x="2793" y="281"/>
                    <a:pt x="2819" y="455"/>
                  </a:cubicBezTo>
                  <a:close/>
                </a:path>
              </a:pathLst>
            </a:custGeom>
            <a:solidFill>
              <a:srgbClr val="8CBF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52"/>
            <p:cNvSpPr/>
            <p:nvPr/>
          </p:nvSpPr>
          <p:spPr>
            <a:xfrm>
              <a:off x="1889700" y="942244"/>
              <a:ext cx="368684" cy="375349"/>
            </a:xfrm>
            <a:custGeom>
              <a:avLst/>
              <a:gdLst/>
              <a:ahLst/>
              <a:cxnLst/>
              <a:rect l="l" t="t" r="r" b="b"/>
              <a:pathLst>
                <a:path w="7337" h="7470" extrusionOk="0">
                  <a:moveTo>
                    <a:pt x="2393" y="4931"/>
                  </a:moveTo>
                  <a:cubicBezTo>
                    <a:pt x="1631" y="4971"/>
                    <a:pt x="950" y="5065"/>
                    <a:pt x="268" y="4917"/>
                  </a:cubicBezTo>
                  <a:cubicBezTo>
                    <a:pt x="1" y="4370"/>
                    <a:pt x="41" y="3809"/>
                    <a:pt x="54" y="3194"/>
                  </a:cubicBezTo>
                  <a:cubicBezTo>
                    <a:pt x="802" y="3074"/>
                    <a:pt x="1511" y="3061"/>
                    <a:pt x="2259" y="3168"/>
                  </a:cubicBezTo>
                  <a:cubicBezTo>
                    <a:pt x="2500" y="2967"/>
                    <a:pt x="2526" y="2660"/>
                    <a:pt x="2526" y="2366"/>
                  </a:cubicBezTo>
                  <a:cubicBezTo>
                    <a:pt x="2539" y="1925"/>
                    <a:pt x="2539" y="1497"/>
                    <a:pt x="2539" y="1057"/>
                  </a:cubicBezTo>
                  <a:lnTo>
                    <a:pt x="2539" y="229"/>
                  </a:lnTo>
                  <a:cubicBezTo>
                    <a:pt x="3100" y="1"/>
                    <a:pt x="3635" y="81"/>
                    <a:pt x="4156" y="161"/>
                  </a:cubicBezTo>
                  <a:cubicBezTo>
                    <a:pt x="4276" y="175"/>
                    <a:pt x="4424" y="362"/>
                    <a:pt x="4463" y="496"/>
                  </a:cubicBezTo>
                  <a:cubicBezTo>
                    <a:pt x="4597" y="936"/>
                    <a:pt x="4691" y="1390"/>
                    <a:pt x="4798" y="1845"/>
                  </a:cubicBezTo>
                  <a:cubicBezTo>
                    <a:pt x="4824" y="2005"/>
                    <a:pt x="4810" y="2165"/>
                    <a:pt x="4851" y="2326"/>
                  </a:cubicBezTo>
                  <a:cubicBezTo>
                    <a:pt x="4917" y="2700"/>
                    <a:pt x="5065" y="2847"/>
                    <a:pt x="5452" y="2860"/>
                  </a:cubicBezTo>
                  <a:cubicBezTo>
                    <a:pt x="5893" y="2874"/>
                    <a:pt x="6321" y="2847"/>
                    <a:pt x="6761" y="2874"/>
                  </a:cubicBezTo>
                  <a:cubicBezTo>
                    <a:pt x="7202" y="2887"/>
                    <a:pt x="7309" y="3007"/>
                    <a:pt x="7322" y="3475"/>
                  </a:cubicBezTo>
                  <a:cubicBezTo>
                    <a:pt x="7336" y="3809"/>
                    <a:pt x="7336" y="4130"/>
                    <a:pt x="7336" y="4490"/>
                  </a:cubicBezTo>
                  <a:cubicBezTo>
                    <a:pt x="7135" y="4517"/>
                    <a:pt x="6975" y="4570"/>
                    <a:pt x="6828" y="4557"/>
                  </a:cubicBezTo>
                  <a:cubicBezTo>
                    <a:pt x="6428" y="4517"/>
                    <a:pt x="6027" y="4450"/>
                    <a:pt x="5612" y="4410"/>
                  </a:cubicBezTo>
                  <a:cubicBezTo>
                    <a:pt x="5318" y="4383"/>
                    <a:pt x="5145" y="4530"/>
                    <a:pt x="5131" y="4824"/>
                  </a:cubicBezTo>
                  <a:cubicBezTo>
                    <a:pt x="5118" y="5398"/>
                    <a:pt x="5131" y="5973"/>
                    <a:pt x="5118" y="6535"/>
                  </a:cubicBezTo>
                  <a:cubicBezTo>
                    <a:pt x="5118" y="6802"/>
                    <a:pt x="5158" y="7082"/>
                    <a:pt x="5024" y="7363"/>
                  </a:cubicBezTo>
                  <a:cubicBezTo>
                    <a:pt x="4383" y="7470"/>
                    <a:pt x="3782" y="7429"/>
                    <a:pt x="3154" y="7162"/>
                  </a:cubicBezTo>
                  <a:cubicBezTo>
                    <a:pt x="2994" y="6414"/>
                    <a:pt x="2767" y="5666"/>
                    <a:pt x="2393" y="493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52"/>
            <p:cNvSpPr/>
            <p:nvPr/>
          </p:nvSpPr>
          <p:spPr>
            <a:xfrm>
              <a:off x="1501025" y="467647"/>
              <a:ext cx="1160775" cy="1127855"/>
            </a:xfrm>
            <a:custGeom>
              <a:avLst/>
              <a:gdLst/>
              <a:ahLst/>
              <a:cxnLst/>
              <a:rect l="l" t="t" r="r" b="b"/>
              <a:pathLst>
                <a:path w="23100" h="22446" extrusionOk="0">
                  <a:moveTo>
                    <a:pt x="8605" y="21243"/>
                  </a:moveTo>
                  <a:cubicBezTo>
                    <a:pt x="8097" y="22098"/>
                    <a:pt x="8097" y="22098"/>
                    <a:pt x="7108" y="22098"/>
                  </a:cubicBezTo>
                  <a:lnTo>
                    <a:pt x="5398" y="22098"/>
                  </a:lnTo>
                  <a:cubicBezTo>
                    <a:pt x="5197" y="22098"/>
                    <a:pt x="5010" y="22098"/>
                    <a:pt x="4823" y="22058"/>
                  </a:cubicBezTo>
                  <a:cubicBezTo>
                    <a:pt x="4410" y="21992"/>
                    <a:pt x="3982" y="21684"/>
                    <a:pt x="3995" y="21203"/>
                  </a:cubicBezTo>
                  <a:cubicBezTo>
                    <a:pt x="3995" y="21096"/>
                    <a:pt x="3968" y="20989"/>
                    <a:pt x="3956" y="20855"/>
                  </a:cubicBezTo>
                  <a:cubicBezTo>
                    <a:pt x="3541" y="20775"/>
                    <a:pt x="3140" y="20709"/>
                    <a:pt x="2753" y="20615"/>
                  </a:cubicBezTo>
                  <a:cubicBezTo>
                    <a:pt x="2139" y="20495"/>
                    <a:pt x="1711" y="20161"/>
                    <a:pt x="1524" y="19546"/>
                  </a:cubicBezTo>
                  <a:cubicBezTo>
                    <a:pt x="1083" y="18064"/>
                    <a:pt x="615" y="16594"/>
                    <a:pt x="201" y="15098"/>
                  </a:cubicBezTo>
                  <a:cubicBezTo>
                    <a:pt x="67" y="14630"/>
                    <a:pt x="54" y="14122"/>
                    <a:pt x="40" y="13641"/>
                  </a:cubicBezTo>
                  <a:cubicBezTo>
                    <a:pt x="14" y="12225"/>
                    <a:pt x="14" y="10809"/>
                    <a:pt x="14" y="9392"/>
                  </a:cubicBezTo>
                  <a:cubicBezTo>
                    <a:pt x="1" y="8404"/>
                    <a:pt x="334" y="7522"/>
                    <a:pt x="842" y="6708"/>
                  </a:cubicBezTo>
                  <a:cubicBezTo>
                    <a:pt x="1203" y="6106"/>
                    <a:pt x="1804" y="5839"/>
                    <a:pt x="2432" y="5639"/>
                  </a:cubicBezTo>
                  <a:cubicBezTo>
                    <a:pt x="2766" y="5532"/>
                    <a:pt x="3113" y="5452"/>
                    <a:pt x="3461" y="5398"/>
                  </a:cubicBezTo>
                  <a:cubicBezTo>
                    <a:pt x="3915" y="5331"/>
                    <a:pt x="4383" y="5291"/>
                    <a:pt x="4837" y="5265"/>
                  </a:cubicBezTo>
                  <a:cubicBezTo>
                    <a:pt x="5211" y="5251"/>
                    <a:pt x="5585" y="5291"/>
                    <a:pt x="6013" y="5211"/>
                  </a:cubicBezTo>
                  <a:cubicBezTo>
                    <a:pt x="6013" y="5051"/>
                    <a:pt x="6026" y="4930"/>
                    <a:pt x="6013" y="4797"/>
                  </a:cubicBezTo>
                  <a:cubicBezTo>
                    <a:pt x="5933" y="3781"/>
                    <a:pt x="6066" y="2806"/>
                    <a:pt x="6440" y="1845"/>
                  </a:cubicBezTo>
                  <a:cubicBezTo>
                    <a:pt x="6761" y="1043"/>
                    <a:pt x="7349" y="575"/>
                    <a:pt x="8151" y="348"/>
                  </a:cubicBezTo>
                  <a:cubicBezTo>
                    <a:pt x="8338" y="295"/>
                    <a:pt x="8525" y="241"/>
                    <a:pt x="8712" y="227"/>
                  </a:cubicBezTo>
                  <a:cubicBezTo>
                    <a:pt x="9900" y="147"/>
                    <a:pt x="11103" y="40"/>
                    <a:pt x="12292" y="14"/>
                  </a:cubicBezTo>
                  <a:cubicBezTo>
                    <a:pt x="12880" y="1"/>
                    <a:pt x="13481" y="147"/>
                    <a:pt x="14069" y="227"/>
                  </a:cubicBezTo>
                  <a:cubicBezTo>
                    <a:pt x="14229" y="254"/>
                    <a:pt x="14376" y="322"/>
                    <a:pt x="14537" y="388"/>
                  </a:cubicBezTo>
                  <a:cubicBezTo>
                    <a:pt x="15205" y="655"/>
                    <a:pt x="15618" y="1150"/>
                    <a:pt x="15645" y="1871"/>
                  </a:cubicBezTo>
                  <a:cubicBezTo>
                    <a:pt x="15672" y="2913"/>
                    <a:pt x="15953" y="3968"/>
                    <a:pt x="15739" y="5024"/>
                  </a:cubicBezTo>
                  <a:cubicBezTo>
                    <a:pt x="16073" y="5197"/>
                    <a:pt x="16407" y="5131"/>
                    <a:pt x="16728" y="5131"/>
                  </a:cubicBezTo>
                  <a:cubicBezTo>
                    <a:pt x="17863" y="5158"/>
                    <a:pt x="19012" y="5224"/>
                    <a:pt x="20134" y="5452"/>
                  </a:cubicBezTo>
                  <a:cubicBezTo>
                    <a:pt x="20442" y="5505"/>
                    <a:pt x="20775" y="5585"/>
                    <a:pt x="21069" y="5719"/>
                  </a:cubicBezTo>
                  <a:cubicBezTo>
                    <a:pt x="21604" y="5959"/>
                    <a:pt x="22004" y="6320"/>
                    <a:pt x="22218" y="6907"/>
                  </a:cubicBezTo>
                  <a:cubicBezTo>
                    <a:pt x="22499" y="7696"/>
                    <a:pt x="22619" y="8484"/>
                    <a:pt x="22686" y="9299"/>
                  </a:cubicBezTo>
                  <a:cubicBezTo>
                    <a:pt x="22806" y="10929"/>
                    <a:pt x="22954" y="12559"/>
                    <a:pt x="23073" y="14189"/>
                  </a:cubicBezTo>
                  <a:cubicBezTo>
                    <a:pt x="23100" y="14362"/>
                    <a:pt x="23087" y="14563"/>
                    <a:pt x="23073" y="14736"/>
                  </a:cubicBezTo>
                  <a:cubicBezTo>
                    <a:pt x="22993" y="15552"/>
                    <a:pt x="22940" y="16366"/>
                    <a:pt x="22833" y="17182"/>
                  </a:cubicBezTo>
                  <a:cubicBezTo>
                    <a:pt x="22753" y="17903"/>
                    <a:pt x="22646" y="18638"/>
                    <a:pt x="22459" y="19346"/>
                  </a:cubicBezTo>
                  <a:cubicBezTo>
                    <a:pt x="22245" y="20187"/>
                    <a:pt x="21630" y="20656"/>
                    <a:pt x="20789" y="20816"/>
                  </a:cubicBezTo>
                  <a:cubicBezTo>
                    <a:pt x="20415" y="20896"/>
                    <a:pt x="20041" y="20949"/>
                    <a:pt x="19626" y="21016"/>
                  </a:cubicBezTo>
                  <a:cubicBezTo>
                    <a:pt x="19626" y="21324"/>
                    <a:pt x="19613" y="21617"/>
                    <a:pt x="19600" y="21911"/>
                  </a:cubicBezTo>
                  <a:cubicBezTo>
                    <a:pt x="19573" y="22285"/>
                    <a:pt x="19466" y="22419"/>
                    <a:pt x="19106" y="22432"/>
                  </a:cubicBezTo>
                  <a:cubicBezTo>
                    <a:pt x="18732" y="22446"/>
                    <a:pt x="18344" y="22432"/>
                    <a:pt x="17970" y="22432"/>
                  </a:cubicBezTo>
                  <a:cubicBezTo>
                    <a:pt x="17476" y="22432"/>
                    <a:pt x="16981" y="22446"/>
                    <a:pt x="16500" y="22432"/>
                  </a:cubicBezTo>
                  <a:cubicBezTo>
                    <a:pt x="15966" y="22405"/>
                    <a:pt x="15805" y="22272"/>
                    <a:pt x="15632" y="21751"/>
                  </a:cubicBezTo>
                  <a:cubicBezTo>
                    <a:pt x="15592" y="21617"/>
                    <a:pt x="15552" y="21497"/>
                    <a:pt x="15499" y="21350"/>
                  </a:cubicBezTo>
                  <a:cubicBezTo>
                    <a:pt x="14737" y="21176"/>
                    <a:pt x="13976" y="21297"/>
                    <a:pt x="13213" y="21243"/>
                  </a:cubicBezTo>
                  <a:cubicBezTo>
                    <a:pt x="12426" y="21203"/>
                    <a:pt x="11637" y="21217"/>
                    <a:pt x="10849" y="21217"/>
                  </a:cubicBezTo>
                  <a:cubicBezTo>
                    <a:pt x="10087" y="21229"/>
                    <a:pt x="9326" y="21190"/>
                    <a:pt x="8605" y="21243"/>
                  </a:cubicBezTo>
                  <a:close/>
                  <a:moveTo>
                    <a:pt x="11758" y="5906"/>
                  </a:moveTo>
                  <a:lnTo>
                    <a:pt x="11758" y="5946"/>
                  </a:lnTo>
                  <a:lnTo>
                    <a:pt x="8257" y="5946"/>
                  </a:lnTo>
                  <a:cubicBezTo>
                    <a:pt x="7296" y="5946"/>
                    <a:pt x="6346" y="5919"/>
                    <a:pt x="5398" y="5946"/>
                  </a:cubicBezTo>
                  <a:cubicBezTo>
                    <a:pt x="4850" y="5959"/>
                    <a:pt x="4303" y="6013"/>
                    <a:pt x="3795" y="6146"/>
                  </a:cubicBezTo>
                  <a:cubicBezTo>
                    <a:pt x="3448" y="6227"/>
                    <a:pt x="3140" y="6373"/>
                    <a:pt x="2780" y="6427"/>
                  </a:cubicBezTo>
                  <a:cubicBezTo>
                    <a:pt x="2165" y="6521"/>
                    <a:pt x="1684" y="6841"/>
                    <a:pt x="1390" y="7429"/>
                  </a:cubicBezTo>
                  <a:cubicBezTo>
                    <a:pt x="1083" y="8056"/>
                    <a:pt x="883" y="8685"/>
                    <a:pt x="883" y="9392"/>
                  </a:cubicBezTo>
                  <a:cubicBezTo>
                    <a:pt x="909" y="10862"/>
                    <a:pt x="909" y="12332"/>
                    <a:pt x="936" y="13801"/>
                  </a:cubicBezTo>
                  <a:cubicBezTo>
                    <a:pt x="936" y="14149"/>
                    <a:pt x="949" y="14523"/>
                    <a:pt x="1056" y="14857"/>
                  </a:cubicBezTo>
                  <a:cubicBezTo>
                    <a:pt x="1457" y="16286"/>
                    <a:pt x="1898" y="17716"/>
                    <a:pt x="2312" y="19159"/>
                  </a:cubicBezTo>
                  <a:cubicBezTo>
                    <a:pt x="2419" y="19507"/>
                    <a:pt x="2659" y="19706"/>
                    <a:pt x="3006" y="19774"/>
                  </a:cubicBezTo>
                  <a:cubicBezTo>
                    <a:pt x="3193" y="19813"/>
                    <a:pt x="3380" y="19840"/>
                    <a:pt x="3568" y="19867"/>
                  </a:cubicBezTo>
                  <a:cubicBezTo>
                    <a:pt x="4143" y="19934"/>
                    <a:pt x="4704" y="19961"/>
                    <a:pt x="5278" y="20054"/>
                  </a:cubicBezTo>
                  <a:cubicBezTo>
                    <a:pt x="6681" y="20281"/>
                    <a:pt x="8083" y="20374"/>
                    <a:pt x="9499" y="20335"/>
                  </a:cubicBezTo>
                  <a:cubicBezTo>
                    <a:pt x="10128" y="20321"/>
                    <a:pt x="10755" y="20321"/>
                    <a:pt x="11384" y="20335"/>
                  </a:cubicBezTo>
                  <a:cubicBezTo>
                    <a:pt x="12412" y="20362"/>
                    <a:pt x="13454" y="20374"/>
                    <a:pt x="14483" y="20428"/>
                  </a:cubicBezTo>
                  <a:cubicBezTo>
                    <a:pt x="16473" y="20522"/>
                    <a:pt x="18451" y="20508"/>
                    <a:pt x="20415" y="20161"/>
                  </a:cubicBezTo>
                  <a:cubicBezTo>
                    <a:pt x="21176" y="20027"/>
                    <a:pt x="21671" y="19667"/>
                    <a:pt x="21831" y="18905"/>
                  </a:cubicBezTo>
                  <a:lnTo>
                    <a:pt x="21911" y="18504"/>
                  </a:lnTo>
                  <a:cubicBezTo>
                    <a:pt x="22004" y="17583"/>
                    <a:pt x="22098" y="16660"/>
                    <a:pt x="22205" y="15752"/>
                  </a:cubicBezTo>
                  <a:cubicBezTo>
                    <a:pt x="22298" y="14991"/>
                    <a:pt x="22259" y="14229"/>
                    <a:pt x="22138" y="13468"/>
                  </a:cubicBezTo>
                  <a:cubicBezTo>
                    <a:pt x="22045" y="12773"/>
                    <a:pt x="21938" y="12078"/>
                    <a:pt x="21885" y="11370"/>
                  </a:cubicBezTo>
                  <a:cubicBezTo>
                    <a:pt x="21817" y="10368"/>
                    <a:pt x="21764" y="9353"/>
                    <a:pt x="21751" y="8350"/>
                  </a:cubicBezTo>
                  <a:cubicBezTo>
                    <a:pt x="21737" y="7937"/>
                    <a:pt x="21604" y="7563"/>
                    <a:pt x="21484" y="7162"/>
                  </a:cubicBezTo>
                  <a:cubicBezTo>
                    <a:pt x="21363" y="6801"/>
                    <a:pt x="21110" y="6574"/>
                    <a:pt x="20775" y="6427"/>
                  </a:cubicBezTo>
                  <a:cubicBezTo>
                    <a:pt x="20575" y="6346"/>
                    <a:pt x="20362" y="6293"/>
                    <a:pt x="20148" y="6239"/>
                  </a:cubicBezTo>
                  <a:cubicBezTo>
                    <a:pt x="19119" y="5972"/>
                    <a:pt x="18050" y="5919"/>
                    <a:pt x="16995" y="5919"/>
                  </a:cubicBezTo>
                  <a:cubicBezTo>
                    <a:pt x="15244" y="5906"/>
                    <a:pt x="13507" y="5906"/>
                    <a:pt x="11758" y="5906"/>
                  </a:cubicBezTo>
                  <a:close/>
                  <a:moveTo>
                    <a:pt x="7643" y="5211"/>
                  </a:moveTo>
                  <a:cubicBezTo>
                    <a:pt x="7629" y="4984"/>
                    <a:pt x="7616" y="4850"/>
                    <a:pt x="7616" y="4716"/>
                  </a:cubicBezTo>
                  <a:cubicBezTo>
                    <a:pt x="7629" y="4276"/>
                    <a:pt x="7602" y="3835"/>
                    <a:pt x="7670" y="3421"/>
                  </a:cubicBezTo>
                  <a:cubicBezTo>
                    <a:pt x="7736" y="2926"/>
                    <a:pt x="8003" y="2566"/>
                    <a:pt x="8551" y="2472"/>
                  </a:cubicBezTo>
                  <a:cubicBezTo>
                    <a:pt x="8792" y="2445"/>
                    <a:pt x="9032" y="2352"/>
                    <a:pt x="9273" y="2352"/>
                  </a:cubicBezTo>
                  <a:cubicBezTo>
                    <a:pt x="10221" y="2338"/>
                    <a:pt x="11170" y="2326"/>
                    <a:pt x="12118" y="2338"/>
                  </a:cubicBezTo>
                  <a:cubicBezTo>
                    <a:pt x="12866" y="2352"/>
                    <a:pt x="13454" y="2686"/>
                    <a:pt x="13588" y="3567"/>
                  </a:cubicBezTo>
                  <a:cubicBezTo>
                    <a:pt x="13668" y="4075"/>
                    <a:pt x="13801" y="4570"/>
                    <a:pt x="13908" y="5104"/>
                  </a:cubicBezTo>
                  <a:cubicBezTo>
                    <a:pt x="14282" y="5144"/>
                    <a:pt x="14617" y="5158"/>
                    <a:pt x="14991" y="5064"/>
                  </a:cubicBezTo>
                  <a:cubicBezTo>
                    <a:pt x="14991" y="4570"/>
                    <a:pt x="15004" y="4075"/>
                    <a:pt x="14991" y="3594"/>
                  </a:cubicBezTo>
                  <a:cubicBezTo>
                    <a:pt x="14964" y="3087"/>
                    <a:pt x="14897" y="2566"/>
                    <a:pt x="14870" y="2058"/>
                  </a:cubicBezTo>
                  <a:cubicBezTo>
                    <a:pt x="14843" y="1524"/>
                    <a:pt x="14563" y="1203"/>
                    <a:pt x="14082" y="1043"/>
                  </a:cubicBezTo>
                  <a:cubicBezTo>
                    <a:pt x="13815" y="963"/>
                    <a:pt x="13548" y="909"/>
                    <a:pt x="13281" y="869"/>
                  </a:cubicBezTo>
                  <a:cubicBezTo>
                    <a:pt x="11651" y="628"/>
                    <a:pt x="10034" y="842"/>
                    <a:pt x="8418" y="1070"/>
                  </a:cubicBezTo>
                  <a:cubicBezTo>
                    <a:pt x="7789" y="1163"/>
                    <a:pt x="7376" y="1563"/>
                    <a:pt x="7095" y="2165"/>
                  </a:cubicBezTo>
                  <a:cubicBezTo>
                    <a:pt x="6788" y="2833"/>
                    <a:pt x="6841" y="3541"/>
                    <a:pt x="6747" y="4223"/>
                  </a:cubicBezTo>
                  <a:cubicBezTo>
                    <a:pt x="6721" y="4490"/>
                    <a:pt x="6721" y="4757"/>
                    <a:pt x="6721" y="5037"/>
                  </a:cubicBezTo>
                  <a:cubicBezTo>
                    <a:pt x="6721" y="5078"/>
                    <a:pt x="6761" y="5131"/>
                    <a:pt x="6815" y="5211"/>
                  </a:cubicBezTo>
                  <a:close/>
                  <a:moveTo>
                    <a:pt x="8338" y="5171"/>
                  </a:moveTo>
                  <a:cubicBezTo>
                    <a:pt x="8498" y="5211"/>
                    <a:pt x="8578" y="5238"/>
                    <a:pt x="8658" y="5238"/>
                  </a:cubicBezTo>
                  <a:cubicBezTo>
                    <a:pt x="10034" y="5238"/>
                    <a:pt x="11423" y="5238"/>
                    <a:pt x="12800" y="5224"/>
                  </a:cubicBezTo>
                  <a:cubicBezTo>
                    <a:pt x="12893" y="5224"/>
                    <a:pt x="12987" y="5171"/>
                    <a:pt x="13133" y="5117"/>
                  </a:cubicBezTo>
                  <a:cubicBezTo>
                    <a:pt x="13026" y="4583"/>
                    <a:pt x="12933" y="4075"/>
                    <a:pt x="12827" y="3567"/>
                  </a:cubicBezTo>
                  <a:cubicBezTo>
                    <a:pt x="12773" y="3314"/>
                    <a:pt x="12586" y="3154"/>
                    <a:pt x="12319" y="3113"/>
                  </a:cubicBezTo>
                  <a:cubicBezTo>
                    <a:pt x="12105" y="3087"/>
                    <a:pt x="11877" y="3074"/>
                    <a:pt x="11664" y="3074"/>
                  </a:cubicBezTo>
                  <a:cubicBezTo>
                    <a:pt x="10942" y="3060"/>
                    <a:pt x="10208" y="3074"/>
                    <a:pt x="9473" y="3074"/>
                  </a:cubicBezTo>
                  <a:cubicBezTo>
                    <a:pt x="9286" y="3074"/>
                    <a:pt x="9099" y="3074"/>
                    <a:pt x="8912" y="3100"/>
                  </a:cubicBezTo>
                  <a:cubicBezTo>
                    <a:pt x="8525" y="3154"/>
                    <a:pt x="8364" y="3300"/>
                    <a:pt x="8338" y="3674"/>
                  </a:cubicBezTo>
                  <a:cubicBezTo>
                    <a:pt x="8311" y="4155"/>
                    <a:pt x="8338" y="4636"/>
                    <a:pt x="8338" y="5171"/>
                  </a:cubicBezTo>
                  <a:close/>
                  <a:moveTo>
                    <a:pt x="18892" y="21363"/>
                  </a:moveTo>
                  <a:cubicBezTo>
                    <a:pt x="17863" y="21229"/>
                    <a:pt x="16728" y="21256"/>
                    <a:pt x="16220" y="21417"/>
                  </a:cubicBezTo>
                  <a:cubicBezTo>
                    <a:pt x="16247" y="21644"/>
                    <a:pt x="16380" y="21764"/>
                    <a:pt x="16594" y="21778"/>
                  </a:cubicBezTo>
                  <a:cubicBezTo>
                    <a:pt x="17289" y="21778"/>
                    <a:pt x="17996" y="21778"/>
                    <a:pt x="18705" y="21764"/>
                  </a:cubicBezTo>
                  <a:cubicBezTo>
                    <a:pt x="18932" y="21751"/>
                    <a:pt x="18958" y="21591"/>
                    <a:pt x="18892" y="21363"/>
                  </a:cubicBezTo>
                  <a:close/>
                  <a:moveTo>
                    <a:pt x="7495" y="21377"/>
                  </a:moveTo>
                  <a:cubicBezTo>
                    <a:pt x="7469" y="21203"/>
                    <a:pt x="7349" y="21203"/>
                    <a:pt x="7242" y="21190"/>
                  </a:cubicBezTo>
                  <a:lnTo>
                    <a:pt x="5238" y="20949"/>
                  </a:lnTo>
                  <a:cubicBezTo>
                    <a:pt x="5104" y="20936"/>
                    <a:pt x="4971" y="20923"/>
                    <a:pt x="4837" y="20936"/>
                  </a:cubicBezTo>
                  <a:cubicBezTo>
                    <a:pt x="4784" y="20949"/>
                    <a:pt x="4690" y="21016"/>
                    <a:pt x="4677" y="21083"/>
                  </a:cubicBezTo>
                  <a:cubicBezTo>
                    <a:pt x="4677" y="21136"/>
                    <a:pt x="4704" y="21270"/>
                    <a:pt x="4757" y="21283"/>
                  </a:cubicBezTo>
                  <a:cubicBezTo>
                    <a:pt x="4930" y="21350"/>
                    <a:pt x="5104" y="21417"/>
                    <a:pt x="5278" y="21430"/>
                  </a:cubicBezTo>
                  <a:cubicBezTo>
                    <a:pt x="5960" y="21443"/>
                    <a:pt x="6628" y="21430"/>
                    <a:pt x="7308" y="21430"/>
                  </a:cubicBezTo>
                  <a:cubicBezTo>
                    <a:pt x="7376" y="21430"/>
                    <a:pt x="7429" y="21390"/>
                    <a:pt x="7495" y="2137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52"/>
            <p:cNvSpPr/>
            <p:nvPr/>
          </p:nvSpPr>
          <p:spPr>
            <a:xfrm>
              <a:off x="1490975" y="458200"/>
              <a:ext cx="1180925" cy="1147351"/>
            </a:xfrm>
            <a:custGeom>
              <a:avLst/>
              <a:gdLst/>
              <a:ahLst/>
              <a:cxnLst/>
              <a:rect l="l" t="t" r="r" b="b"/>
              <a:pathLst>
                <a:path w="23501" h="22834" extrusionOk="0">
                  <a:moveTo>
                    <a:pt x="11985" y="1164"/>
                  </a:moveTo>
                  <a:cubicBezTo>
                    <a:pt x="12505" y="1164"/>
                    <a:pt x="12986" y="1190"/>
                    <a:pt x="13454" y="1258"/>
                  </a:cubicBezTo>
                  <a:cubicBezTo>
                    <a:pt x="13695" y="1297"/>
                    <a:pt x="13948" y="1351"/>
                    <a:pt x="14215" y="1431"/>
                  </a:cubicBezTo>
                  <a:cubicBezTo>
                    <a:pt x="14643" y="1564"/>
                    <a:pt x="14844" y="1819"/>
                    <a:pt x="14870" y="2259"/>
                  </a:cubicBezTo>
                  <a:cubicBezTo>
                    <a:pt x="14883" y="2500"/>
                    <a:pt x="14897" y="2754"/>
                    <a:pt x="14924" y="3007"/>
                  </a:cubicBezTo>
                  <a:cubicBezTo>
                    <a:pt x="14950" y="3262"/>
                    <a:pt x="14977" y="3529"/>
                    <a:pt x="14977" y="3796"/>
                  </a:cubicBezTo>
                  <a:cubicBezTo>
                    <a:pt x="14990" y="4130"/>
                    <a:pt x="14990" y="4450"/>
                    <a:pt x="14990" y="4798"/>
                  </a:cubicBezTo>
                  <a:lnTo>
                    <a:pt x="14990" y="5091"/>
                  </a:lnTo>
                  <a:cubicBezTo>
                    <a:pt x="14870" y="5105"/>
                    <a:pt x="14737" y="5118"/>
                    <a:pt x="14616" y="5118"/>
                  </a:cubicBezTo>
                  <a:cubicBezTo>
                    <a:pt x="14509" y="5118"/>
                    <a:pt x="14402" y="5118"/>
                    <a:pt x="14282" y="5105"/>
                  </a:cubicBezTo>
                  <a:cubicBezTo>
                    <a:pt x="14256" y="4985"/>
                    <a:pt x="14229" y="4865"/>
                    <a:pt x="14202" y="4758"/>
                  </a:cubicBezTo>
                  <a:cubicBezTo>
                    <a:pt x="14122" y="4397"/>
                    <a:pt x="14055" y="4063"/>
                    <a:pt x="14001" y="3729"/>
                  </a:cubicBezTo>
                  <a:cubicBezTo>
                    <a:pt x="13855" y="2820"/>
                    <a:pt x="13280" y="2339"/>
                    <a:pt x="12318" y="2326"/>
                  </a:cubicBezTo>
                  <a:cubicBezTo>
                    <a:pt x="11985" y="2313"/>
                    <a:pt x="11637" y="2313"/>
                    <a:pt x="11263" y="2313"/>
                  </a:cubicBezTo>
                  <a:cubicBezTo>
                    <a:pt x="10715" y="2313"/>
                    <a:pt x="10154" y="2326"/>
                    <a:pt x="9459" y="2339"/>
                  </a:cubicBezTo>
                  <a:cubicBezTo>
                    <a:pt x="9286" y="2339"/>
                    <a:pt x="9125" y="2366"/>
                    <a:pt x="8965" y="2407"/>
                  </a:cubicBezTo>
                  <a:cubicBezTo>
                    <a:pt x="8885" y="2433"/>
                    <a:pt x="8791" y="2446"/>
                    <a:pt x="8711" y="2460"/>
                  </a:cubicBezTo>
                  <a:cubicBezTo>
                    <a:pt x="8123" y="2553"/>
                    <a:pt x="7749" y="2941"/>
                    <a:pt x="7669" y="3568"/>
                  </a:cubicBezTo>
                  <a:cubicBezTo>
                    <a:pt x="7615" y="3903"/>
                    <a:pt x="7615" y="4236"/>
                    <a:pt x="7615" y="4557"/>
                  </a:cubicBezTo>
                  <a:cubicBezTo>
                    <a:pt x="7615" y="4664"/>
                    <a:pt x="7615" y="4785"/>
                    <a:pt x="7602" y="4892"/>
                  </a:cubicBezTo>
                  <a:cubicBezTo>
                    <a:pt x="7602" y="4985"/>
                    <a:pt x="7615" y="5079"/>
                    <a:pt x="7615" y="5198"/>
                  </a:cubicBezTo>
                  <a:lnTo>
                    <a:pt x="7121" y="5198"/>
                  </a:lnTo>
                  <a:lnTo>
                    <a:pt x="7121" y="5186"/>
                  </a:lnTo>
                  <a:lnTo>
                    <a:pt x="7121" y="5065"/>
                  </a:lnTo>
                  <a:cubicBezTo>
                    <a:pt x="7134" y="4851"/>
                    <a:pt x="7134" y="4637"/>
                    <a:pt x="7161" y="4437"/>
                  </a:cubicBezTo>
                  <a:cubicBezTo>
                    <a:pt x="7175" y="4236"/>
                    <a:pt x="7202" y="4049"/>
                    <a:pt x="7214" y="3850"/>
                  </a:cubicBezTo>
                  <a:cubicBezTo>
                    <a:pt x="7241" y="3355"/>
                    <a:pt x="7282" y="2888"/>
                    <a:pt x="7482" y="2446"/>
                  </a:cubicBezTo>
                  <a:cubicBezTo>
                    <a:pt x="7763" y="1858"/>
                    <a:pt x="8137" y="1538"/>
                    <a:pt x="8644" y="1471"/>
                  </a:cubicBezTo>
                  <a:cubicBezTo>
                    <a:pt x="9619" y="1324"/>
                    <a:pt x="10822" y="1164"/>
                    <a:pt x="11985" y="1164"/>
                  </a:cubicBezTo>
                  <a:close/>
                  <a:moveTo>
                    <a:pt x="11864" y="3462"/>
                  </a:moveTo>
                  <a:cubicBezTo>
                    <a:pt x="12077" y="3462"/>
                    <a:pt x="12291" y="3488"/>
                    <a:pt x="12492" y="3515"/>
                  </a:cubicBezTo>
                  <a:cubicBezTo>
                    <a:pt x="12679" y="3529"/>
                    <a:pt x="12786" y="3636"/>
                    <a:pt x="12826" y="3809"/>
                  </a:cubicBezTo>
                  <a:cubicBezTo>
                    <a:pt x="12893" y="4156"/>
                    <a:pt x="12959" y="4504"/>
                    <a:pt x="13027" y="4865"/>
                  </a:cubicBezTo>
                  <a:cubicBezTo>
                    <a:pt x="13053" y="4972"/>
                    <a:pt x="13066" y="5079"/>
                    <a:pt x="13093" y="5172"/>
                  </a:cubicBezTo>
                  <a:cubicBezTo>
                    <a:pt x="13053" y="5186"/>
                    <a:pt x="13013" y="5212"/>
                    <a:pt x="13000" y="5212"/>
                  </a:cubicBezTo>
                  <a:cubicBezTo>
                    <a:pt x="11797" y="5212"/>
                    <a:pt x="10474" y="5225"/>
                    <a:pt x="8858" y="5225"/>
                  </a:cubicBezTo>
                  <a:cubicBezTo>
                    <a:pt x="8832" y="5225"/>
                    <a:pt x="8791" y="5212"/>
                    <a:pt x="8737" y="5198"/>
                  </a:cubicBezTo>
                  <a:lnTo>
                    <a:pt x="8737" y="4878"/>
                  </a:lnTo>
                  <a:cubicBezTo>
                    <a:pt x="8725" y="4530"/>
                    <a:pt x="8725" y="4197"/>
                    <a:pt x="8751" y="3876"/>
                  </a:cubicBezTo>
                  <a:cubicBezTo>
                    <a:pt x="8764" y="3622"/>
                    <a:pt x="8818" y="3542"/>
                    <a:pt x="9138" y="3502"/>
                  </a:cubicBezTo>
                  <a:cubicBezTo>
                    <a:pt x="9312" y="3475"/>
                    <a:pt x="9512" y="3462"/>
                    <a:pt x="9673" y="3462"/>
                  </a:cubicBezTo>
                  <a:close/>
                  <a:moveTo>
                    <a:pt x="11985" y="750"/>
                  </a:moveTo>
                  <a:cubicBezTo>
                    <a:pt x="10795" y="750"/>
                    <a:pt x="9566" y="910"/>
                    <a:pt x="8591" y="1057"/>
                  </a:cubicBezTo>
                  <a:cubicBezTo>
                    <a:pt x="7936" y="1151"/>
                    <a:pt x="7442" y="1552"/>
                    <a:pt x="7108" y="2273"/>
                  </a:cubicBezTo>
                  <a:cubicBezTo>
                    <a:pt x="6867" y="2781"/>
                    <a:pt x="6828" y="3315"/>
                    <a:pt x="6801" y="3823"/>
                  </a:cubicBezTo>
                  <a:cubicBezTo>
                    <a:pt x="6787" y="4010"/>
                    <a:pt x="6760" y="4197"/>
                    <a:pt x="6747" y="4384"/>
                  </a:cubicBezTo>
                  <a:cubicBezTo>
                    <a:pt x="6707" y="4611"/>
                    <a:pt x="6707" y="4838"/>
                    <a:pt x="6707" y="5065"/>
                  </a:cubicBezTo>
                  <a:lnTo>
                    <a:pt x="6707" y="5212"/>
                  </a:lnTo>
                  <a:cubicBezTo>
                    <a:pt x="6707" y="5305"/>
                    <a:pt x="6747" y="5373"/>
                    <a:pt x="6787" y="5426"/>
                  </a:cubicBezTo>
                  <a:cubicBezTo>
                    <a:pt x="6801" y="5453"/>
                    <a:pt x="6814" y="5479"/>
                    <a:pt x="6828" y="5492"/>
                  </a:cubicBezTo>
                  <a:lnTo>
                    <a:pt x="6881" y="5613"/>
                  </a:lnTo>
                  <a:lnTo>
                    <a:pt x="8069" y="5613"/>
                  </a:lnTo>
                  <a:lnTo>
                    <a:pt x="8057" y="5385"/>
                  </a:lnTo>
                  <a:cubicBezTo>
                    <a:pt x="8043" y="5305"/>
                    <a:pt x="8043" y="5225"/>
                    <a:pt x="8043" y="5172"/>
                  </a:cubicBezTo>
                  <a:cubicBezTo>
                    <a:pt x="8030" y="5065"/>
                    <a:pt x="8016" y="4985"/>
                    <a:pt x="8016" y="4904"/>
                  </a:cubicBezTo>
                  <a:cubicBezTo>
                    <a:pt x="8030" y="4785"/>
                    <a:pt x="8030" y="4678"/>
                    <a:pt x="8030" y="4557"/>
                  </a:cubicBezTo>
                  <a:cubicBezTo>
                    <a:pt x="8030" y="4236"/>
                    <a:pt x="8030" y="3930"/>
                    <a:pt x="8069" y="3636"/>
                  </a:cubicBezTo>
                  <a:cubicBezTo>
                    <a:pt x="8137" y="3182"/>
                    <a:pt x="8377" y="2941"/>
                    <a:pt x="8778" y="2874"/>
                  </a:cubicBezTo>
                  <a:cubicBezTo>
                    <a:pt x="8871" y="2861"/>
                    <a:pt x="8965" y="2834"/>
                    <a:pt x="9058" y="2820"/>
                  </a:cubicBezTo>
                  <a:cubicBezTo>
                    <a:pt x="9206" y="2781"/>
                    <a:pt x="9339" y="2754"/>
                    <a:pt x="9473" y="2754"/>
                  </a:cubicBezTo>
                  <a:cubicBezTo>
                    <a:pt x="10154" y="2740"/>
                    <a:pt x="10715" y="2727"/>
                    <a:pt x="11263" y="2727"/>
                  </a:cubicBezTo>
                  <a:cubicBezTo>
                    <a:pt x="11637" y="2727"/>
                    <a:pt x="11985" y="2740"/>
                    <a:pt x="12318" y="2740"/>
                  </a:cubicBezTo>
                  <a:cubicBezTo>
                    <a:pt x="13066" y="2754"/>
                    <a:pt x="13481" y="3101"/>
                    <a:pt x="13588" y="3796"/>
                  </a:cubicBezTo>
                  <a:cubicBezTo>
                    <a:pt x="13641" y="4143"/>
                    <a:pt x="13721" y="4491"/>
                    <a:pt x="13801" y="4851"/>
                  </a:cubicBezTo>
                  <a:cubicBezTo>
                    <a:pt x="13828" y="4998"/>
                    <a:pt x="13868" y="5172"/>
                    <a:pt x="13908" y="5332"/>
                  </a:cubicBezTo>
                  <a:lnTo>
                    <a:pt x="13935" y="5479"/>
                  </a:lnTo>
                  <a:lnTo>
                    <a:pt x="14082" y="5492"/>
                  </a:lnTo>
                  <a:cubicBezTo>
                    <a:pt x="14282" y="5519"/>
                    <a:pt x="14456" y="5533"/>
                    <a:pt x="14616" y="5533"/>
                  </a:cubicBezTo>
                  <a:cubicBezTo>
                    <a:pt x="14830" y="5533"/>
                    <a:pt x="15043" y="5506"/>
                    <a:pt x="15244" y="5453"/>
                  </a:cubicBezTo>
                  <a:lnTo>
                    <a:pt x="15405" y="5412"/>
                  </a:lnTo>
                  <a:lnTo>
                    <a:pt x="15405" y="5252"/>
                  </a:lnTo>
                  <a:lnTo>
                    <a:pt x="15405" y="4798"/>
                  </a:lnTo>
                  <a:cubicBezTo>
                    <a:pt x="15405" y="4450"/>
                    <a:pt x="15418" y="4117"/>
                    <a:pt x="15391" y="3782"/>
                  </a:cubicBezTo>
                  <a:cubicBezTo>
                    <a:pt x="15391" y="3502"/>
                    <a:pt x="15364" y="3235"/>
                    <a:pt x="15337" y="2968"/>
                  </a:cubicBezTo>
                  <a:cubicBezTo>
                    <a:pt x="15311" y="2727"/>
                    <a:pt x="15298" y="2473"/>
                    <a:pt x="15284" y="2232"/>
                  </a:cubicBezTo>
                  <a:cubicBezTo>
                    <a:pt x="15257" y="1632"/>
                    <a:pt x="14924" y="1217"/>
                    <a:pt x="14336" y="1030"/>
                  </a:cubicBezTo>
                  <a:cubicBezTo>
                    <a:pt x="14055" y="950"/>
                    <a:pt x="13775" y="884"/>
                    <a:pt x="13520" y="843"/>
                  </a:cubicBezTo>
                  <a:cubicBezTo>
                    <a:pt x="13027" y="777"/>
                    <a:pt x="12519" y="750"/>
                    <a:pt x="11985" y="750"/>
                  </a:cubicBezTo>
                  <a:close/>
                  <a:moveTo>
                    <a:pt x="9673" y="3048"/>
                  </a:moveTo>
                  <a:cubicBezTo>
                    <a:pt x="9500" y="3048"/>
                    <a:pt x="9286" y="3061"/>
                    <a:pt x="9072" y="3087"/>
                  </a:cubicBezTo>
                  <a:cubicBezTo>
                    <a:pt x="8591" y="3155"/>
                    <a:pt x="8363" y="3381"/>
                    <a:pt x="8337" y="3850"/>
                  </a:cubicBezTo>
                  <a:cubicBezTo>
                    <a:pt x="8310" y="4197"/>
                    <a:pt x="8310" y="4530"/>
                    <a:pt x="8324" y="4892"/>
                  </a:cubicBezTo>
                  <a:lnTo>
                    <a:pt x="8324" y="5359"/>
                  </a:lnTo>
                  <a:lnTo>
                    <a:pt x="8324" y="5519"/>
                  </a:lnTo>
                  <a:lnTo>
                    <a:pt x="8484" y="5560"/>
                  </a:lnTo>
                  <a:cubicBezTo>
                    <a:pt x="8538" y="5572"/>
                    <a:pt x="8591" y="5586"/>
                    <a:pt x="8631" y="5599"/>
                  </a:cubicBezTo>
                  <a:cubicBezTo>
                    <a:pt x="8711" y="5626"/>
                    <a:pt x="8778" y="5640"/>
                    <a:pt x="8858" y="5640"/>
                  </a:cubicBezTo>
                  <a:cubicBezTo>
                    <a:pt x="10474" y="5640"/>
                    <a:pt x="11797" y="5626"/>
                    <a:pt x="13000" y="5626"/>
                  </a:cubicBezTo>
                  <a:cubicBezTo>
                    <a:pt x="13107" y="5626"/>
                    <a:pt x="13200" y="5586"/>
                    <a:pt x="13280" y="5546"/>
                  </a:cubicBezTo>
                  <a:lnTo>
                    <a:pt x="13401" y="5506"/>
                  </a:lnTo>
                  <a:lnTo>
                    <a:pt x="13561" y="5439"/>
                  </a:lnTo>
                  <a:lnTo>
                    <a:pt x="13534" y="5266"/>
                  </a:lnTo>
                  <a:cubicBezTo>
                    <a:pt x="13494" y="5105"/>
                    <a:pt x="13467" y="4945"/>
                    <a:pt x="13440" y="4785"/>
                  </a:cubicBezTo>
                  <a:cubicBezTo>
                    <a:pt x="13374" y="4423"/>
                    <a:pt x="13307" y="4076"/>
                    <a:pt x="13226" y="3716"/>
                  </a:cubicBezTo>
                  <a:cubicBezTo>
                    <a:pt x="13146" y="3369"/>
                    <a:pt x="12906" y="3141"/>
                    <a:pt x="12546" y="3101"/>
                  </a:cubicBezTo>
                  <a:cubicBezTo>
                    <a:pt x="12332" y="3075"/>
                    <a:pt x="12104" y="3048"/>
                    <a:pt x="11864" y="3048"/>
                  </a:cubicBezTo>
                  <a:close/>
                  <a:moveTo>
                    <a:pt x="17195" y="6308"/>
                  </a:moveTo>
                  <a:cubicBezTo>
                    <a:pt x="18130" y="6308"/>
                    <a:pt x="19226" y="6361"/>
                    <a:pt x="20294" y="6628"/>
                  </a:cubicBezTo>
                  <a:cubicBezTo>
                    <a:pt x="20494" y="6668"/>
                    <a:pt x="20708" y="6721"/>
                    <a:pt x="20895" y="6802"/>
                  </a:cubicBezTo>
                  <a:cubicBezTo>
                    <a:pt x="21203" y="6949"/>
                    <a:pt x="21390" y="7136"/>
                    <a:pt x="21483" y="7416"/>
                  </a:cubicBezTo>
                  <a:lnTo>
                    <a:pt x="21497" y="7470"/>
                  </a:lnTo>
                  <a:cubicBezTo>
                    <a:pt x="21617" y="7831"/>
                    <a:pt x="21737" y="8178"/>
                    <a:pt x="21737" y="8538"/>
                  </a:cubicBezTo>
                  <a:cubicBezTo>
                    <a:pt x="21764" y="9568"/>
                    <a:pt x="21804" y="10596"/>
                    <a:pt x="21884" y="11572"/>
                  </a:cubicBezTo>
                  <a:cubicBezTo>
                    <a:pt x="21924" y="12266"/>
                    <a:pt x="22031" y="12947"/>
                    <a:pt x="22138" y="13683"/>
                  </a:cubicBezTo>
                  <a:cubicBezTo>
                    <a:pt x="22258" y="14538"/>
                    <a:pt x="22285" y="15245"/>
                    <a:pt x="22204" y="15913"/>
                  </a:cubicBezTo>
                  <a:cubicBezTo>
                    <a:pt x="22124" y="16488"/>
                    <a:pt x="22071" y="17076"/>
                    <a:pt x="22005" y="17637"/>
                  </a:cubicBezTo>
                  <a:cubicBezTo>
                    <a:pt x="21978" y="17984"/>
                    <a:pt x="21937" y="18332"/>
                    <a:pt x="21898" y="18665"/>
                  </a:cubicBezTo>
                  <a:cubicBezTo>
                    <a:pt x="21884" y="18772"/>
                    <a:pt x="21857" y="18879"/>
                    <a:pt x="21830" y="19000"/>
                  </a:cubicBezTo>
                  <a:lnTo>
                    <a:pt x="21830" y="19053"/>
                  </a:lnTo>
                  <a:cubicBezTo>
                    <a:pt x="21684" y="19681"/>
                    <a:pt x="21310" y="20015"/>
                    <a:pt x="20588" y="20149"/>
                  </a:cubicBezTo>
                  <a:cubicBezTo>
                    <a:pt x="19386" y="20349"/>
                    <a:pt x="18090" y="20456"/>
                    <a:pt x="16607" y="20456"/>
                  </a:cubicBezTo>
                  <a:cubicBezTo>
                    <a:pt x="16019" y="20456"/>
                    <a:pt x="15391" y="20443"/>
                    <a:pt x="14696" y="20402"/>
                  </a:cubicBezTo>
                  <a:cubicBezTo>
                    <a:pt x="13681" y="20363"/>
                    <a:pt x="12653" y="20336"/>
                    <a:pt x="11664" y="20322"/>
                  </a:cubicBezTo>
                  <a:lnTo>
                    <a:pt x="11584" y="20322"/>
                  </a:lnTo>
                  <a:cubicBezTo>
                    <a:pt x="11183" y="20309"/>
                    <a:pt x="10862" y="20309"/>
                    <a:pt x="10554" y="20309"/>
                  </a:cubicBezTo>
                  <a:cubicBezTo>
                    <a:pt x="10248" y="20309"/>
                    <a:pt x="9967" y="20309"/>
                    <a:pt x="9699" y="20322"/>
                  </a:cubicBezTo>
                  <a:lnTo>
                    <a:pt x="9099" y="20322"/>
                  </a:lnTo>
                  <a:cubicBezTo>
                    <a:pt x="7936" y="20322"/>
                    <a:pt x="6733" y="20229"/>
                    <a:pt x="5504" y="20042"/>
                  </a:cubicBezTo>
                  <a:cubicBezTo>
                    <a:pt x="5144" y="19975"/>
                    <a:pt x="4770" y="19948"/>
                    <a:pt x="4409" y="19908"/>
                  </a:cubicBezTo>
                  <a:cubicBezTo>
                    <a:pt x="4209" y="19894"/>
                    <a:pt x="3995" y="19868"/>
                    <a:pt x="3794" y="19855"/>
                  </a:cubicBezTo>
                  <a:cubicBezTo>
                    <a:pt x="3621" y="19828"/>
                    <a:pt x="3461" y="19801"/>
                    <a:pt x="3287" y="19761"/>
                  </a:cubicBezTo>
                  <a:lnTo>
                    <a:pt x="3247" y="19748"/>
                  </a:lnTo>
                  <a:cubicBezTo>
                    <a:pt x="2966" y="19695"/>
                    <a:pt x="2793" y="19547"/>
                    <a:pt x="2713" y="19280"/>
                  </a:cubicBezTo>
                  <a:cubicBezTo>
                    <a:pt x="2579" y="18813"/>
                    <a:pt x="2445" y="18345"/>
                    <a:pt x="2298" y="17890"/>
                  </a:cubicBezTo>
                  <a:cubicBezTo>
                    <a:pt x="2018" y="16942"/>
                    <a:pt x="1724" y="15954"/>
                    <a:pt x="1457" y="14978"/>
                  </a:cubicBezTo>
                  <a:cubicBezTo>
                    <a:pt x="1363" y="14671"/>
                    <a:pt x="1350" y="14337"/>
                    <a:pt x="1350" y="13989"/>
                  </a:cubicBezTo>
                  <a:cubicBezTo>
                    <a:pt x="1336" y="13188"/>
                    <a:pt x="1323" y="12373"/>
                    <a:pt x="1323" y="11584"/>
                  </a:cubicBezTo>
                  <a:cubicBezTo>
                    <a:pt x="1309" y="10930"/>
                    <a:pt x="1309" y="10248"/>
                    <a:pt x="1296" y="9580"/>
                  </a:cubicBezTo>
                  <a:cubicBezTo>
                    <a:pt x="1283" y="8993"/>
                    <a:pt x="1443" y="8405"/>
                    <a:pt x="1777" y="7710"/>
                  </a:cubicBezTo>
                  <a:cubicBezTo>
                    <a:pt x="2031" y="7202"/>
                    <a:pt x="2432" y="6908"/>
                    <a:pt x="3007" y="6828"/>
                  </a:cubicBezTo>
                  <a:cubicBezTo>
                    <a:pt x="3247" y="6789"/>
                    <a:pt x="3461" y="6721"/>
                    <a:pt x="3661" y="6641"/>
                  </a:cubicBezTo>
                  <a:cubicBezTo>
                    <a:pt x="3794" y="6602"/>
                    <a:pt x="3915" y="6561"/>
                    <a:pt x="4035" y="6534"/>
                  </a:cubicBezTo>
                  <a:cubicBezTo>
                    <a:pt x="4489" y="6415"/>
                    <a:pt x="5011" y="6347"/>
                    <a:pt x="5598" y="6334"/>
                  </a:cubicBezTo>
                  <a:cubicBezTo>
                    <a:pt x="5852" y="6334"/>
                    <a:pt x="6133" y="6321"/>
                    <a:pt x="6440" y="6321"/>
                  </a:cubicBezTo>
                  <a:cubicBezTo>
                    <a:pt x="6787" y="6321"/>
                    <a:pt x="7148" y="6334"/>
                    <a:pt x="7496" y="6334"/>
                  </a:cubicBezTo>
                  <a:cubicBezTo>
                    <a:pt x="7816" y="6334"/>
                    <a:pt x="8137" y="6347"/>
                    <a:pt x="8457" y="6347"/>
                  </a:cubicBezTo>
                  <a:lnTo>
                    <a:pt x="12172" y="6347"/>
                  </a:lnTo>
                  <a:lnTo>
                    <a:pt x="12172" y="6308"/>
                  </a:lnTo>
                  <a:close/>
                  <a:moveTo>
                    <a:pt x="11757" y="5893"/>
                  </a:moveTo>
                  <a:lnTo>
                    <a:pt x="11757" y="5934"/>
                  </a:lnTo>
                  <a:lnTo>
                    <a:pt x="8457" y="5934"/>
                  </a:lnTo>
                  <a:cubicBezTo>
                    <a:pt x="8137" y="5934"/>
                    <a:pt x="7816" y="5920"/>
                    <a:pt x="7496" y="5920"/>
                  </a:cubicBezTo>
                  <a:cubicBezTo>
                    <a:pt x="7148" y="5920"/>
                    <a:pt x="6787" y="5907"/>
                    <a:pt x="6440" y="5907"/>
                  </a:cubicBezTo>
                  <a:cubicBezTo>
                    <a:pt x="6119" y="5907"/>
                    <a:pt x="5852" y="5920"/>
                    <a:pt x="5585" y="5920"/>
                  </a:cubicBezTo>
                  <a:cubicBezTo>
                    <a:pt x="4970" y="5934"/>
                    <a:pt x="4423" y="6000"/>
                    <a:pt x="3942" y="6134"/>
                  </a:cubicBezTo>
                  <a:cubicBezTo>
                    <a:pt x="3794" y="6160"/>
                    <a:pt x="3661" y="6214"/>
                    <a:pt x="3527" y="6254"/>
                  </a:cubicBezTo>
                  <a:cubicBezTo>
                    <a:pt x="3340" y="6321"/>
                    <a:pt x="3153" y="6388"/>
                    <a:pt x="2953" y="6415"/>
                  </a:cubicBezTo>
                  <a:cubicBezTo>
                    <a:pt x="2232" y="6522"/>
                    <a:pt x="1710" y="6896"/>
                    <a:pt x="1403" y="7537"/>
                  </a:cubicBezTo>
                  <a:cubicBezTo>
                    <a:pt x="1042" y="8271"/>
                    <a:pt x="869" y="8926"/>
                    <a:pt x="882" y="9580"/>
                  </a:cubicBezTo>
                  <a:cubicBezTo>
                    <a:pt x="896" y="10248"/>
                    <a:pt x="896" y="10930"/>
                    <a:pt x="896" y="11584"/>
                  </a:cubicBezTo>
                  <a:cubicBezTo>
                    <a:pt x="908" y="12373"/>
                    <a:pt x="908" y="13188"/>
                    <a:pt x="922" y="13989"/>
                  </a:cubicBezTo>
                  <a:cubicBezTo>
                    <a:pt x="935" y="14351"/>
                    <a:pt x="949" y="14737"/>
                    <a:pt x="1056" y="15099"/>
                  </a:cubicBezTo>
                  <a:cubicBezTo>
                    <a:pt x="1323" y="16073"/>
                    <a:pt x="1617" y="17062"/>
                    <a:pt x="1911" y="18011"/>
                  </a:cubicBezTo>
                  <a:cubicBezTo>
                    <a:pt x="2045" y="18465"/>
                    <a:pt x="2178" y="18933"/>
                    <a:pt x="2325" y="19401"/>
                  </a:cubicBezTo>
                  <a:cubicBezTo>
                    <a:pt x="2445" y="19814"/>
                    <a:pt x="2725" y="20069"/>
                    <a:pt x="3167" y="20162"/>
                  </a:cubicBezTo>
                  <a:lnTo>
                    <a:pt x="3206" y="20176"/>
                  </a:lnTo>
                  <a:cubicBezTo>
                    <a:pt x="3381" y="20202"/>
                    <a:pt x="3568" y="20242"/>
                    <a:pt x="3741" y="20269"/>
                  </a:cubicBezTo>
                  <a:cubicBezTo>
                    <a:pt x="3955" y="20282"/>
                    <a:pt x="4168" y="20309"/>
                    <a:pt x="4369" y="20322"/>
                  </a:cubicBezTo>
                  <a:cubicBezTo>
                    <a:pt x="4717" y="20363"/>
                    <a:pt x="5091" y="20389"/>
                    <a:pt x="5438" y="20443"/>
                  </a:cubicBezTo>
                  <a:cubicBezTo>
                    <a:pt x="6680" y="20643"/>
                    <a:pt x="7923" y="20749"/>
                    <a:pt x="9099" y="20749"/>
                  </a:cubicBezTo>
                  <a:cubicBezTo>
                    <a:pt x="9299" y="20749"/>
                    <a:pt x="9500" y="20737"/>
                    <a:pt x="9713" y="20737"/>
                  </a:cubicBezTo>
                  <a:cubicBezTo>
                    <a:pt x="9980" y="20723"/>
                    <a:pt x="10248" y="20723"/>
                    <a:pt x="10554" y="20723"/>
                  </a:cubicBezTo>
                  <a:cubicBezTo>
                    <a:pt x="10862" y="20723"/>
                    <a:pt x="11183" y="20723"/>
                    <a:pt x="11570" y="20737"/>
                  </a:cubicBezTo>
                  <a:lnTo>
                    <a:pt x="11664" y="20737"/>
                  </a:lnTo>
                  <a:cubicBezTo>
                    <a:pt x="12653" y="20763"/>
                    <a:pt x="13668" y="20776"/>
                    <a:pt x="14669" y="20830"/>
                  </a:cubicBezTo>
                  <a:cubicBezTo>
                    <a:pt x="15378" y="20856"/>
                    <a:pt x="16019" y="20870"/>
                    <a:pt x="16607" y="20870"/>
                  </a:cubicBezTo>
                  <a:cubicBezTo>
                    <a:pt x="18116" y="20870"/>
                    <a:pt x="19439" y="20763"/>
                    <a:pt x="20655" y="20562"/>
                  </a:cubicBezTo>
                  <a:cubicBezTo>
                    <a:pt x="21536" y="20402"/>
                    <a:pt x="22058" y="19935"/>
                    <a:pt x="22231" y="19133"/>
                  </a:cubicBezTo>
                  <a:lnTo>
                    <a:pt x="22245" y="19093"/>
                  </a:lnTo>
                  <a:cubicBezTo>
                    <a:pt x="22272" y="18973"/>
                    <a:pt x="22298" y="18840"/>
                    <a:pt x="22311" y="18719"/>
                  </a:cubicBezTo>
                  <a:cubicBezTo>
                    <a:pt x="22352" y="18371"/>
                    <a:pt x="22391" y="18024"/>
                    <a:pt x="22418" y="17677"/>
                  </a:cubicBezTo>
                  <a:cubicBezTo>
                    <a:pt x="22486" y="17116"/>
                    <a:pt x="22539" y="16528"/>
                    <a:pt x="22619" y="15967"/>
                  </a:cubicBezTo>
                  <a:cubicBezTo>
                    <a:pt x="22699" y="15259"/>
                    <a:pt x="22673" y="14511"/>
                    <a:pt x="22552" y="13629"/>
                  </a:cubicBezTo>
                  <a:cubicBezTo>
                    <a:pt x="22432" y="12894"/>
                    <a:pt x="22338" y="12226"/>
                    <a:pt x="22298" y="11545"/>
                  </a:cubicBezTo>
                  <a:cubicBezTo>
                    <a:pt x="22218" y="10569"/>
                    <a:pt x="22178" y="9554"/>
                    <a:pt x="22151" y="8538"/>
                  </a:cubicBezTo>
                  <a:cubicBezTo>
                    <a:pt x="22151" y="8098"/>
                    <a:pt x="22017" y="7710"/>
                    <a:pt x="21898" y="7350"/>
                  </a:cubicBezTo>
                  <a:lnTo>
                    <a:pt x="21884" y="7296"/>
                  </a:lnTo>
                  <a:cubicBezTo>
                    <a:pt x="21750" y="6896"/>
                    <a:pt x="21483" y="6615"/>
                    <a:pt x="21055" y="6427"/>
                  </a:cubicBezTo>
                  <a:cubicBezTo>
                    <a:pt x="20842" y="6334"/>
                    <a:pt x="20601" y="6267"/>
                    <a:pt x="20401" y="6214"/>
                  </a:cubicBezTo>
                  <a:cubicBezTo>
                    <a:pt x="19279" y="5934"/>
                    <a:pt x="18157" y="5893"/>
                    <a:pt x="17195" y="5893"/>
                  </a:cubicBezTo>
                  <a:close/>
                  <a:moveTo>
                    <a:pt x="5157" y="21324"/>
                  </a:moveTo>
                  <a:cubicBezTo>
                    <a:pt x="5237" y="21324"/>
                    <a:pt x="5331" y="21337"/>
                    <a:pt x="5411" y="21337"/>
                  </a:cubicBezTo>
                  <a:cubicBezTo>
                    <a:pt x="5598" y="21364"/>
                    <a:pt x="5798" y="21391"/>
                    <a:pt x="6026" y="21417"/>
                  </a:cubicBezTo>
                  <a:cubicBezTo>
                    <a:pt x="5839" y="21417"/>
                    <a:pt x="5652" y="21405"/>
                    <a:pt x="5492" y="21405"/>
                  </a:cubicBezTo>
                  <a:cubicBezTo>
                    <a:pt x="5385" y="21405"/>
                    <a:pt x="5264" y="21364"/>
                    <a:pt x="5157" y="21324"/>
                  </a:cubicBezTo>
                  <a:close/>
                  <a:moveTo>
                    <a:pt x="17769" y="21672"/>
                  </a:moveTo>
                  <a:cubicBezTo>
                    <a:pt x="18143" y="21672"/>
                    <a:pt x="18544" y="21699"/>
                    <a:pt x="18918" y="21738"/>
                  </a:cubicBezTo>
                  <a:lnTo>
                    <a:pt x="18905" y="21738"/>
                  </a:lnTo>
                  <a:cubicBezTo>
                    <a:pt x="18451" y="21752"/>
                    <a:pt x="17983" y="21752"/>
                    <a:pt x="17475" y="21752"/>
                  </a:cubicBezTo>
                  <a:lnTo>
                    <a:pt x="16727" y="21752"/>
                  </a:lnTo>
                  <a:cubicBezTo>
                    <a:pt x="16994" y="21699"/>
                    <a:pt x="17355" y="21672"/>
                    <a:pt x="17769" y="21672"/>
                  </a:cubicBezTo>
                  <a:close/>
                  <a:moveTo>
                    <a:pt x="5171" y="20910"/>
                  </a:moveTo>
                  <a:cubicBezTo>
                    <a:pt x="5117" y="20910"/>
                    <a:pt x="5064" y="20910"/>
                    <a:pt x="5011" y="20924"/>
                  </a:cubicBezTo>
                  <a:cubicBezTo>
                    <a:pt x="4863" y="20937"/>
                    <a:pt x="4703" y="21084"/>
                    <a:pt x="4676" y="21230"/>
                  </a:cubicBezTo>
                  <a:cubicBezTo>
                    <a:pt x="4649" y="21364"/>
                    <a:pt x="4717" y="21605"/>
                    <a:pt x="4877" y="21672"/>
                  </a:cubicBezTo>
                  <a:cubicBezTo>
                    <a:pt x="5050" y="21738"/>
                    <a:pt x="5251" y="21818"/>
                    <a:pt x="5478" y="21818"/>
                  </a:cubicBezTo>
                  <a:cubicBezTo>
                    <a:pt x="5732" y="21832"/>
                    <a:pt x="5999" y="21832"/>
                    <a:pt x="6306" y="21832"/>
                  </a:cubicBezTo>
                  <a:lnTo>
                    <a:pt x="7241" y="21832"/>
                  </a:lnTo>
                  <a:lnTo>
                    <a:pt x="7508" y="21818"/>
                  </a:lnTo>
                  <a:cubicBezTo>
                    <a:pt x="7589" y="21818"/>
                    <a:pt x="7656" y="21792"/>
                    <a:pt x="7709" y="21779"/>
                  </a:cubicBezTo>
                  <a:cubicBezTo>
                    <a:pt x="7722" y="21779"/>
                    <a:pt x="7736" y="21765"/>
                    <a:pt x="7749" y="21765"/>
                  </a:cubicBezTo>
                  <a:lnTo>
                    <a:pt x="7936" y="21711"/>
                  </a:lnTo>
                  <a:lnTo>
                    <a:pt x="7896" y="21524"/>
                  </a:lnTo>
                  <a:cubicBezTo>
                    <a:pt x="7856" y="21218"/>
                    <a:pt x="7589" y="21191"/>
                    <a:pt x="7496" y="21177"/>
                  </a:cubicBezTo>
                  <a:lnTo>
                    <a:pt x="7469" y="21177"/>
                  </a:lnTo>
                  <a:cubicBezTo>
                    <a:pt x="6733" y="21070"/>
                    <a:pt x="6012" y="20990"/>
                    <a:pt x="5465" y="20924"/>
                  </a:cubicBezTo>
                  <a:cubicBezTo>
                    <a:pt x="5371" y="20924"/>
                    <a:pt x="5278" y="20910"/>
                    <a:pt x="5171" y="20910"/>
                  </a:cubicBezTo>
                  <a:close/>
                  <a:moveTo>
                    <a:pt x="17769" y="21257"/>
                  </a:moveTo>
                  <a:cubicBezTo>
                    <a:pt x="17154" y="21257"/>
                    <a:pt x="16661" y="21311"/>
                    <a:pt x="16367" y="21405"/>
                  </a:cubicBezTo>
                  <a:lnTo>
                    <a:pt x="16206" y="21458"/>
                  </a:lnTo>
                  <a:lnTo>
                    <a:pt x="16219" y="21618"/>
                  </a:lnTo>
                  <a:cubicBezTo>
                    <a:pt x="16233" y="21952"/>
                    <a:pt x="16460" y="22166"/>
                    <a:pt x="16780" y="22166"/>
                  </a:cubicBezTo>
                  <a:lnTo>
                    <a:pt x="17475" y="22166"/>
                  </a:lnTo>
                  <a:cubicBezTo>
                    <a:pt x="17983" y="22166"/>
                    <a:pt x="18451" y="22166"/>
                    <a:pt x="18918" y="22153"/>
                  </a:cubicBezTo>
                  <a:cubicBezTo>
                    <a:pt x="19092" y="22153"/>
                    <a:pt x="19199" y="22073"/>
                    <a:pt x="19252" y="22005"/>
                  </a:cubicBezTo>
                  <a:cubicBezTo>
                    <a:pt x="19333" y="21886"/>
                    <a:pt x="19359" y="21711"/>
                    <a:pt x="19292" y="21498"/>
                  </a:cubicBezTo>
                  <a:lnTo>
                    <a:pt x="19265" y="21364"/>
                  </a:lnTo>
                  <a:lnTo>
                    <a:pt x="19119" y="21337"/>
                  </a:lnTo>
                  <a:cubicBezTo>
                    <a:pt x="18677" y="21284"/>
                    <a:pt x="18210" y="21257"/>
                    <a:pt x="17769" y="21257"/>
                  </a:cubicBezTo>
                  <a:close/>
                  <a:moveTo>
                    <a:pt x="12584" y="414"/>
                  </a:moveTo>
                  <a:cubicBezTo>
                    <a:pt x="12981" y="414"/>
                    <a:pt x="13378" y="488"/>
                    <a:pt x="13775" y="549"/>
                  </a:cubicBezTo>
                  <a:cubicBezTo>
                    <a:pt x="13921" y="576"/>
                    <a:pt x="14082" y="602"/>
                    <a:pt x="14242" y="629"/>
                  </a:cubicBezTo>
                  <a:cubicBezTo>
                    <a:pt x="14349" y="643"/>
                    <a:pt x="14456" y="683"/>
                    <a:pt x="14576" y="736"/>
                  </a:cubicBezTo>
                  <a:cubicBezTo>
                    <a:pt x="14603" y="750"/>
                    <a:pt x="14630" y="750"/>
                    <a:pt x="14657" y="763"/>
                  </a:cubicBezTo>
                  <a:cubicBezTo>
                    <a:pt x="15084" y="937"/>
                    <a:pt x="15605" y="1297"/>
                    <a:pt x="15631" y="2059"/>
                  </a:cubicBezTo>
                  <a:cubicBezTo>
                    <a:pt x="15645" y="2407"/>
                    <a:pt x="15685" y="2754"/>
                    <a:pt x="15725" y="3101"/>
                  </a:cubicBezTo>
                  <a:cubicBezTo>
                    <a:pt x="15805" y="3809"/>
                    <a:pt x="15872" y="4491"/>
                    <a:pt x="15725" y="5172"/>
                  </a:cubicBezTo>
                  <a:lnTo>
                    <a:pt x="15699" y="5319"/>
                  </a:lnTo>
                  <a:lnTo>
                    <a:pt x="15832" y="5399"/>
                  </a:lnTo>
                  <a:cubicBezTo>
                    <a:pt x="16086" y="5519"/>
                    <a:pt x="16326" y="5546"/>
                    <a:pt x="16500" y="5546"/>
                  </a:cubicBezTo>
                  <a:cubicBezTo>
                    <a:pt x="16566" y="5546"/>
                    <a:pt x="16634" y="5533"/>
                    <a:pt x="16700" y="5533"/>
                  </a:cubicBezTo>
                  <a:lnTo>
                    <a:pt x="16914" y="5533"/>
                  </a:lnTo>
                  <a:cubicBezTo>
                    <a:pt x="17849" y="5546"/>
                    <a:pt x="19078" y="5599"/>
                    <a:pt x="20294" y="5840"/>
                  </a:cubicBezTo>
                  <a:cubicBezTo>
                    <a:pt x="20655" y="5907"/>
                    <a:pt x="20949" y="6000"/>
                    <a:pt x="21176" y="6094"/>
                  </a:cubicBezTo>
                  <a:cubicBezTo>
                    <a:pt x="21711" y="6334"/>
                    <a:pt x="22031" y="6668"/>
                    <a:pt x="22218" y="7176"/>
                  </a:cubicBezTo>
                  <a:cubicBezTo>
                    <a:pt x="22525" y="8004"/>
                    <a:pt x="22619" y="8859"/>
                    <a:pt x="22673" y="9500"/>
                  </a:cubicBezTo>
                  <a:cubicBezTo>
                    <a:pt x="22753" y="10449"/>
                    <a:pt x="22819" y="11397"/>
                    <a:pt x="22899" y="12320"/>
                  </a:cubicBezTo>
                  <a:cubicBezTo>
                    <a:pt x="22953" y="12988"/>
                    <a:pt x="23020" y="13695"/>
                    <a:pt x="23073" y="14390"/>
                  </a:cubicBezTo>
                  <a:cubicBezTo>
                    <a:pt x="23086" y="14564"/>
                    <a:pt x="23073" y="14737"/>
                    <a:pt x="23059" y="14912"/>
                  </a:cubicBezTo>
                  <a:cubicBezTo>
                    <a:pt x="23047" y="15112"/>
                    <a:pt x="23033" y="15312"/>
                    <a:pt x="23006" y="15500"/>
                  </a:cubicBezTo>
                  <a:cubicBezTo>
                    <a:pt x="22966" y="16100"/>
                    <a:pt x="22913" y="16729"/>
                    <a:pt x="22833" y="17343"/>
                  </a:cubicBezTo>
                  <a:cubicBezTo>
                    <a:pt x="22739" y="18038"/>
                    <a:pt x="22646" y="18772"/>
                    <a:pt x="22459" y="19481"/>
                  </a:cubicBezTo>
                  <a:cubicBezTo>
                    <a:pt x="22285" y="20188"/>
                    <a:pt x="21777" y="20643"/>
                    <a:pt x="20949" y="20803"/>
                  </a:cubicBezTo>
                  <a:cubicBezTo>
                    <a:pt x="20695" y="20856"/>
                    <a:pt x="20455" y="20897"/>
                    <a:pt x="20188" y="20937"/>
                  </a:cubicBezTo>
                  <a:cubicBezTo>
                    <a:pt x="20054" y="20950"/>
                    <a:pt x="19933" y="20977"/>
                    <a:pt x="19800" y="20990"/>
                  </a:cubicBezTo>
                  <a:lnTo>
                    <a:pt x="19626" y="21017"/>
                  </a:lnTo>
                  <a:lnTo>
                    <a:pt x="19626" y="21191"/>
                  </a:lnTo>
                  <a:cubicBezTo>
                    <a:pt x="19626" y="21284"/>
                    <a:pt x="19613" y="21391"/>
                    <a:pt x="19613" y="21485"/>
                  </a:cubicBezTo>
                  <a:cubicBezTo>
                    <a:pt x="19613" y="21699"/>
                    <a:pt x="19600" y="21898"/>
                    <a:pt x="19600" y="22099"/>
                  </a:cubicBezTo>
                  <a:cubicBezTo>
                    <a:pt x="19573" y="22367"/>
                    <a:pt x="19520" y="22406"/>
                    <a:pt x="19292" y="22406"/>
                  </a:cubicBezTo>
                  <a:cubicBezTo>
                    <a:pt x="19145" y="22420"/>
                    <a:pt x="18985" y="22420"/>
                    <a:pt x="18771" y="22420"/>
                  </a:cubicBezTo>
                  <a:lnTo>
                    <a:pt x="17622" y="22420"/>
                  </a:lnTo>
                  <a:cubicBezTo>
                    <a:pt x="17275" y="22420"/>
                    <a:pt x="16994" y="22420"/>
                    <a:pt x="16700" y="22406"/>
                  </a:cubicBezTo>
                  <a:cubicBezTo>
                    <a:pt x="16273" y="22393"/>
                    <a:pt x="16180" y="22313"/>
                    <a:pt x="16032" y="21872"/>
                  </a:cubicBezTo>
                  <a:cubicBezTo>
                    <a:pt x="16005" y="21779"/>
                    <a:pt x="15966" y="21699"/>
                    <a:pt x="15939" y="21605"/>
                  </a:cubicBezTo>
                  <a:cubicBezTo>
                    <a:pt x="15925" y="21551"/>
                    <a:pt x="15912" y="21512"/>
                    <a:pt x="15886" y="21471"/>
                  </a:cubicBezTo>
                  <a:lnTo>
                    <a:pt x="15845" y="21351"/>
                  </a:lnTo>
                  <a:lnTo>
                    <a:pt x="15738" y="21337"/>
                  </a:lnTo>
                  <a:cubicBezTo>
                    <a:pt x="15337" y="21244"/>
                    <a:pt x="14950" y="21230"/>
                    <a:pt x="14630" y="21230"/>
                  </a:cubicBezTo>
                  <a:lnTo>
                    <a:pt x="14242" y="21230"/>
                  </a:lnTo>
                  <a:cubicBezTo>
                    <a:pt x="14122" y="21230"/>
                    <a:pt x="13989" y="21244"/>
                    <a:pt x="13868" y="21244"/>
                  </a:cubicBezTo>
                  <a:cubicBezTo>
                    <a:pt x="13695" y="21244"/>
                    <a:pt x="13561" y="21230"/>
                    <a:pt x="13427" y="21230"/>
                  </a:cubicBezTo>
                  <a:cubicBezTo>
                    <a:pt x="13080" y="21204"/>
                    <a:pt x="12706" y="21191"/>
                    <a:pt x="12211" y="21191"/>
                  </a:cubicBezTo>
                  <a:cubicBezTo>
                    <a:pt x="11997" y="21191"/>
                    <a:pt x="11771" y="21191"/>
                    <a:pt x="11557" y="21204"/>
                  </a:cubicBezTo>
                  <a:lnTo>
                    <a:pt x="10408" y="21204"/>
                  </a:lnTo>
                  <a:cubicBezTo>
                    <a:pt x="10234" y="21191"/>
                    <a:pt x="10047" y="21191"/>
                    <a:pt x="9874" y="21191"/>
                  </a:cubicBezTo>
                  <a:cubicBezTo>
                    <a:pt x="9432" y="21191"/>
                    <a:pt x="9099" y="21204"/>
                    <a:pt x="8791" y="21230"/>
                  </a:cubicBezTo>
                  <a:lnTo>
                    <a:pt x="8684" y="21230"/>
                  </a:lnTo>
                  <a:lnTo>
                    <a:pt x="8618" y="21324"/>
                  </a:lnTo>
                  <a:cubicBezTo>
                    <a:pt x="8390" y="21725"/>
                    <a:pt x="8270" y="21925"/>
                    <a:pt x="8137" y="22005"/>
                  </a:cubicBezTo>
                  <a:cubicBezTo>
                    <a:pt x="7989" y="22085"/>
                    <a:pt x="7763" y="22085"/>
                    <a:pt x="7308" y="22085"/>
                  </a:cubicBezTo>
                  <a:lnTo>
                    <a:pt x="6908" y="22085"/>
                  </a:lnTo>
                  <a:cubicBezTo>
                    <a:pt x="6493" y="22085"/>
                    <a:pt x="6053" y="22085"/>
                    <a:pt x="5598" y="22073"/>
                  </a:cubicBezTo>
                  <a:lnTo>
                    <a:pt x="5531" y="22073"/>
                  </a:lnTo>
                  <a:cubicBezTo>
                    <a:pt x="5358" y="22073"/>
                    <a:pt x="5210" y="22073"/>
                    <a:pt x="5064" y="22046"/>
                  </a:cubicBezTo>
                  <a:cubicBezTo>
                    <a:pt x="4743" y="21992"/>
                    <a:pt x="4396" y="21765"/>
                    <a:pt x="4396" y="21391"/>
                  </a:cubicBezTo>
                  <a:cubicBezTo>
                    <a:pt x="4396" y="21298"/>
                    <a:pt x="4382" y="21218"/>
                    <a:pt x="4369" y="21137"/>
                  </a:cubicBezTo>
                  <a:cubicBezTo>
                    <a:pt x="4369" y="21097"/>
                    <a:pt x="4355" y="21057"/>
                    <a:pt x="4355" y="21017"/>
                  </a:cubicBezTo>
                  <a:lnTo>
                    <a:pt x="4343" y="20870"/>
                  </a:lnTo>
                  <a:lnTo>
                    <a:pt x="4195" y="20844"/>
                  </a:lnTo>
                  <a:cubicBezTo>
                    <a:pt x="4075" y="20817"/>
                    <a:pt x="3955" y="20790"/>
                    <a:pt x="3835" y="20776"/>
                  </a:cubicBezTo>
                  <a:cubicBezTo>
                    <a:pt x="3541" y="20710"/>
                    <a:pt x="3274" y="20656"/>
                    <a:pt x="2993" y="20603"/>
                  </a:cubicBezTo>
                  <a:cubicBezTo>
                    <a:pt x="2419" y="20482"/>
                    <a:pt x="2071" y="20188"/>
                    <a:pt x="1924" y="19681"/>
                  </a:cubicBezTo>
                  <a:cubicBezTo>
                    <a:pt x="1790" y="19253"/>
                    <a:pt x="1671" y="18826"/>
                    <a:pt x="1537" y="18398"/>
                  </a:cubicBezTo>
                  <a:cubicBezTo>
                    <a:pt x="1216" y="17370"/>
                    <a:pt x="896" y="16287"/>
                    <a:pt x="602" y="15232"/>
                  </a:cubicBezTo>
                  <a:cubicBezTo>
                    <a:pt x="481" y="14791"/>
                    <a:pt x="454" y="14297"/>
                    <a:pt x="454" y="13829"/>
                  </a:cubicBezTo>
                  <a:cubicBezTo>
                    <a:pt x="428" y="12840"/>
                    <a:pt x="428" y="11839"/>
                    <a:pt x="428" y="10877"/>
                  </a:cubicBezTo>
                  <a:cubicBezTo>
                    <a:pt x="428" y="10449"/>
                    <a:pt x="415" y="10008"/>
                    <a:pt x="415" y="9580"/>
                  </a:cubicBezTo>
                  <a:cubicBezTo>
                    <a:pt x="415" y="8739"/>
                    <a:pt x="668" y="7884"/>
                    <a:pt x="1216" y="7002"/>
                  </a:cubicBezTo>
                  <a:cubicBezTo>
                    <a:pt x="1523" y="6495"/>
                    <a:pt x="2031" y="6240"/>
                    <a:pt x="2699" y="6027"/>
                  </a:cubicBezTo>
                  <a:cubicBezTo>
                    <a:pt x="3060" y="5907"/>
                    <a:pt x="3381" y="5840"/>
                    <a:pt x="3687" y="5786"/>
                  </a:cubicBezTo>
                  <a:cubicBezTo>
                    <a:pt x="4168" y="5720"/>
                    <a:pt x="4649" y="5679"/>
                    <a:pt x="5050" y="5666"/>
                  </a:cubicBezTo>
                  <a:cubicBezTo>
                    <a:pt x="5117" y="5653"/>
                    <a:pt x="5198" y="5653"/>
                    <a:pt x="5291" y="5653"/>
                  </a:cubicBezTo>
                  <a:lnTo>
                    <a:pt x="5585" y="5653"/>
                  </a:lnTo>
                  <a:cubicBezTo>
                    <a:pt x="5785" y="5653"/>
                    <a:pt x="6012" y="5653"/>
                    <a:pt x="6253" y="5613"/>
                  </a:cubicBezTo>
                  <a:lnTo>
                    <a:pt x="6427" y="5572"/>
                  </a:lnTo>
                  <a:lnTo>
                    <a:pt x="6427" y="5399"/>
                  </a:lnTo>
                  <a:lnTo>
                    <a:pt x="6427" y="5252"/>
                  </a:lnTo>
                  <a:lnTo>
                    <a:pt x="6427" y="4972"/>
                  </a:lnTo>
                  <a:cubicBezTo>
                    <a:pt x="6333" y="3956"/>
                    <a:pt x="6480" y="3021"/>
                    <a:pt x="6840" y="2113"/>
                  </a:cubicBezTo>
                  <a:cubicBezTo>
                    <a:pt x="7121" y="1391"/>
                    <a:pt x="7629" y="950"/>
                    <a:pt x="8404" y="736"/>
                  </a:cubicBezTo>
                  <a:lnTo>
                    <a:pt x="8417" y="736"/>
                  </a:lnTo>
                  <a:cubicBezTo>
                    <a:pt x="8591" y="683"/>
                    <a:pt x="8764" y="643"/>
                    <a:pt x="8925" y="629"/>
                  </a:cubicBezTo>
                  <a:cubicBezTo>
                    <a:pt x="9206" y="602"/>
                    <a:pt x="9473" y="590"/>
                    <a:pt x="9753" y="563"/>
                  </a:cubicBezTo>
                  <a:cubicBezTo>
                    <a:pt x="10649" y="496"/>
                    <a:pt x="11584" y="429"/>
                    <a:pt x="12492" y="415"/>
                  </a:cubicBezTo>
                  <a:cubicBezTo>
                    <a:pt x="12523" y="415"/>
                    <a:pt x="12554" y="414"/>
                    <a:pt x="12584" y="414"/>
                  </a:cubicBezTo>
                  <a:close/>
                  <a:moveTo>
                    <a:pt x="12597" y="0"/>
                  </a:moveTo>
                  <a:cubicBezTo>
                    <a:pt x="12562" y="0"/>
                    <a:pt x="12527" y="1"/>
                    <a:pt x="12492" y="2"/>
                  </a:cubicBezTo>
                  <a:cubicBezTo>
                    <a:pt x="11570" y="15"/>
                    <a:pt x="10622" y="82"/>
                    <a:pt x="9726" y="148"/>
                  </a:cubicBezTo>
                  <a:cubicBezTo>
                    <a:pt x="9446" y="175"/>
                    <a:pt x="9165" y="189"/>
                    <a:pt x="8898" y="216"/>
                  </a:cubicBezTo>
                  <a:cubicBezTo>
                    <a:pt x="8684" y="228"/>
                    <a:pt x="8497" y="282"/>
                    <a:pt x="8310" y="335"/>
                  </a:cubicBezTo>
                  <a:lnTo>
                    <a:pt x="8297" y="335"/>
                  </a:lnTo>
                  <a:cubicBezTo>
                    <a:pt x="7401" y="576"/>
                    <a:pt x="6787" y="1124"/>
                    <a:pt x="6453" y="1952"/>
                  </a:cubicBezTo>
                  <a:cubicBezTo>
                    <a:pt x="6065" y="2914"/>
                    <a:pt x="5919" y="3943"/>
                    <a:pt x="6012" y="5011"/>
                  </a:cubicBezTo>
                  <a:lnTo>
                    <a:pt x="6012" y="5225"/>
                  </a:lnTo>
                  <a:cubicBezTo>
                    <a:pt x="5812" y="5239"/>
                    <a:pt x="5625" y="5239"/>
                    <a:pt x="5438" y="5239"/>
                  </a:cubicBezTo>
                  <a:lnTo>
                    <a:pt x="5291" y="5239"/>
                  </a:lnTo>
                  <a:cubicBezTo>
                    <a:pt x="5184" y="5239"/>
                    <a:pt x="5104" y="5239"/>
                    <a:pt x="5023" y="5252"/>
                  </a:cubicBezTo>
                  <a:cubicBezTo>
                    <a:pt x="4610" y="5266"/>
                    <a:pt x="4129" y="5305"/>
                    <a:pt x="3634" y="5373"/>
                  </a:cubicBezTo>
                  <a:cubicBezTo>
                    <a:pt x="3300" y="5426"/>
                    <a:pt x="2953" y="5506"/>
                    <a:pt x="2579" y="5626"/>
                  </a:cubicBezTo>
                  <a:cubicBezTo>
                    <a:pt x="1924" y="5840"/>
                    <a:pt x="1270" y="6134"/>
                    <a:pt x="869" y="6789"/>
                  </a:cubicBezTo>
                  <a:cubicBezTo>
                    <a:pt x="281" y="7737"/>
                    <a:pt x="0" y="8659"/>
                    <a:pt x="0" y="9580"/>
                  </a:cubicBezTo>
                  <a:cubicBezTo>
                    <a:pt x="0" y="10022"/>
                    <a:pt x="0" y="10449"/>
                    <a:pt x="14" y="10877"/>
                  </a:cubicBezTo>
                  <a:cubicBezTo>
                    <a:pt x="14" y="11852"/>
                    <a:pt x="14" y="12854"/>
                    <a:pt x="41" y="13829"/>
                  </a:cubicBezTo>
                  <a:cubicBezTo>
                    <a:pt x="41" y="14324"/>
                    <a:pt x="67" y="14858"/>
                    <a:pt x="201" y="15339"/>
                  </a:cubicBezTo>
                  <a:cubicBezTo>
                    <a:pt x="495" y="16408"/>
                    <a:pt x="828" y="17490"/>
                    <a:pt x="1136" y="18519"/>
                  </a:cubicBezTo>
                  <a:cubicBezTo>
                    <a:pt x="1270" y="18946"/>
                    <a:pt x="1403" y="19374"/>
                    <a:pt x="1523" y="19801"/>
                  </a:cubicBezTo>
                  <a:cubicBezTo>
                    <a:pt x="1724" y="20456"/>
                    <a:pt x="2191" y="20856"/>
                    <a:pt x="2900" y="21017"/>
                  </a:cubicBezTo>
                  <a:cubicBezTo>
                    <a:pt x="3180" y="21070"/>
                    <a:pt x="3474" y="21124"/>
                    <a:pt x="3755" y="21177"/>
                  </a:cubicBezTo>
                  <a:cubicBezTo>
                    <a:pt x="3821" y="21191"/>
                    <a:pt x="3888" y="21204"/>
                    <a:pt x="3968" y="21218"/>
                  </a:cubicBezTo>
                  <a:cubicBezTo>
                    <a:pt x="3981" y="21284"/>
                    <a:pt x="3981" y="21337"/>
                    <a:pt x="3981" y="21378"/>
                  </a:cubicBezTo>
                  <a:cubicBezTo>
                    <a:pt x="3968" y="21818"/>
                    <a:pt x="4289" y="22326"/>
                    <a:pt x="4984" y="22460"/>
                  </a:cubicBezTo>
                  <a:cubicBezTo>
                    <a:pt x="5171" y="22486"/>
                    <a:pt x="5344" y="22486"/>
                    <a:pt x="5531" y="22486"/>
                  </a:cubicBezTo>
                  <a:lnTo>
                    <a:pt x="5598" y="22486"/>
                  </a:lnTo>
                  <a:cubicBezTo>
                    <a:pt x="6039" y="22500"/>
                    <a:pt x="6493" y="22500"/>
                    <a:pt x="6908" y="22500"/>
                  </a:cubicBezTo>
                  <a:lnTo>
                    <a:pt x="7308" y="22500"/>
                  </a:lnTo>
                  <a:cubicBezTo>
                    <a:pt x="8337" y="22500"/>
                    <a:pt x="8431" y="22460"/>
                    <a:pt x="8925" y="21631"/>
                  </a:cubicBezTo>
                  <a:cubicBezTo>
                    <a:pt x="9192" y="21618"/>
                    <a:pt x="9486" y="21618"/>
                    <a:pt x="9874" y="21618"/>
                  </a:cubicBezTo>
                  <a:lnTo>
                    <a:pt x="11570" y="21618"/>
                  </a:lnTo>
                  <a:cubicBezTo>
                    <a:pt x="11771" y="21618"/>
                    <a:pt x="11997" y="21605"/>
                    <a:pt x="12211" y="21605"/>
                  </a:cubicBezTo>
                  <a:cubicBezTo>
                    <a:pt x="12692" y="21605"/>
                    <a:pt x="13053" y="21618"/>
                    <a:pt x="13401" y="21645"/>
                  </a:cubicBezTo>
                  <a:cubicBezTo>
                    <a:pt x="13547" y="21645"/>
                    <a:pt x="13695" y="21658"/>
                    <a:pt x="13868" y="21658"/>
                  </a:cubicBezTo>
                  <a:cubicBezTo>
                    <a:pt x="13989" y="21658"/>
                    <a:pt x="14122" y="21658"/>
                    <a:pt x="14256" y="21645"/>
                  </a:cubicBezTo>
                  <a:lnTo>
                    <a:pt x="14630" y="21645"/>
                  </a:lnTo>
                  <a:cubicBezTo>
                    <a:pt x="14897" y="21645"/>
                    <a:pt x="15218" y="21658"/>
                    <a:pt x="15538" y="21711"/>
                  </a:cubicBezTo>
                  <a:cubicBezTo>
                    <a:pt x="15538" y="21725"/>
                    <a:pt x="15538" y="21738"/>
                    <a:pt x="15551" y="21738"/>
                  </a:cubicBezTo>
                  <a:cubicBezTo>
                    <a:pt x="15578" y="21832"/>
                    <a:pt x="15605" y="21912"/>
                    <a:pt x="15631" y="21992"/>
                  </a:cubicBezTo>
                  <a:cubicBezTo>
                    <a:pt x="15832" y="22607"/>
                    <a:pt x="16073" y="22807"/>
                    <a:pt x="16687" y="22821"/>
                  </a:cubicBezTo>
                  <a:cubicBezTo>
                    <a:pt x="16981" y="22834"/>
                    <a:pt x="17275" y="22834"/>
                    <a:pt x="17622" y="22834"/>
                  </a:cubicBezTo>
                  <a:lnTo>
                    <a:pt x="18771" y="22834"/>
                  </a:lnTo>
                  <a:cubicBezTo>
                    <a:pt x="18985" y="22834"/>
                    <a:pt x="19158" y="22834"/>
                    <a:pt x="19319" y="22821"/>
                  </a:cubicBezTo>
                  <a:cubicBezTo>
                    <a:pt x="19773" y="22807"/>
                    <a:pt x="19974" y="22593"/>
                    <a:pt x="20013" y="22112"/>
                  </a:cubicBezTo>
                  <a:cubicBezTo>
                    <a:pt x="20027" y="21912"/>
                    <a:pt x="20027" y="21711"/>
                    <a:pt x="20027" y="21485"/>
                  </a:cubicBezTo>
                  <a:cubicBezTo>
                    <a:pt x="20027" y="21458"/>
                    <a:pt x="20040" y="21417"/>
                    <a:pt x="20040" y="21378"/>
                  </a:cubicBezTo>
                  <a:cubicBezTo>
                    <a:pt x="20107" y="21364"/>
                    <a:pt x="20174" y="21351"/>
                    <a:pt x="20241" y="21351"/>
                  </a:cubicBezTo>
                  <a:cubicBezTo>
                    <a:pt x="20521" y="21298"/>
                    <a:pt x="20775" y="21271"/>
                    <a:pt x="21029" y="21218"/>
                  </a:cubicBezTo>
                  <a:cubicBezTo>
                    <a:pt x="22005" y="21017"/>
                    <a:pt x="22646" y="20456"/>
                    <a:pt x="22872" y="19588"/>
                  </a:cubicBezTo>
                  <a:cubicBezTo>
                    <a:pt x="23047" y="18852"/>
                    <a:pt x="23154" y="18104"/>
                    <a:pt x="23246" y="17397"/>
                  </a:cubicBezTo>
                  <a:cubicBezTo>
                    <a:pt x="23327" y="16768"/>
                    <a:pt x="23380" y="16141"/>
                    <a:pt x="23421" y="15539"/>
                  </a:cubicBezTo>
                  <a:cubicBezTo>
                    <a:pt x="23447" y="15339"/>
                    <a:pt x="23460" y="15152"/>
                    <a:pt x="23474" y="14951"/>
                  </a:cubicBezTo>
                  <a:cubicBezTo>
                    <a:pt x="23487" y="14764"/>
                    <a:pt x="23501" y="14564"/>
                    <a:pt x="23487" y="14351"/>
                  </a:cubicBezTo>
                  <a:cubicBezTo>
                    <a:pt x="23434" y="13669"/>
                    <a:pt x="23367" y="12961"/>
                    <a:pt x="23314" y="12279"/>
                  </a:cubicBezTo>
                  <a:cubicBezTo>
                    <a:pt x="23246" y="11358"/>
                    <a:pt x="23166" y="10409"/>
                    <a:pt x="23086" y="9474"/>
                  </a:cubicBezTo>
                  <a:cubicBezTo>
                    <a:pt x="23033" y="8793"/>
                    <a:pt x="22940" y="7911"/>
                    <a:pt x="22605" y="7029"/>
                  </a:cubicBezTo>
                  <a:cubicBezTo>
                    <a:pt x="22391" y="6415"/>
                    <a:pt x="21978" y="5987"/>
                    <a:pt x="21349" y="5720"/>
                  </a:cubicBezTo>
                  <a:cubicBezTo>
                    <a:pt x="21082" y="5599"/>
                    <a:pt x="20775" y="5506"/>
                    <a:pt x="20375" y="5426"/>
                  </a:cubicBezTo>
                  <a:cubicBezTo>
                    <a:pt x="19132" y="5186"/>
                    <a:pt x="17876" y="5132"/>
                    <a:pt x="16928" y="5118"/>
                  </a:cubicBezTo>
                  <a:lnTo>
                    <a:pt x="16687" y="5118"/>
                  </a:lnTo>
                  <a:cubicBezTo>
                    <a:pt x="16620" y="5118"/>
                    <a:pt x="16566" y="5132"/>
                    <a:pt x="16500" y="5132"/>
                  </a:cubicBezTo>
                  <a:cubicBezTo>
                    <a:pt x="16406" y="5132"/>
                    <a:pt x="16286" y="5118"/>
                    <a:pt x="16166" y="5079"/>
                  </a:cubicBezTo>
                  <a:cubicBezTo>
                    <a:pt x="16286" y="4397"/>
                    <a:pt x="16206" y="3716"/>
                    <a:pt x="16139" y="3048"/>
                  </a:cubicBezTo>
                  <a:cubicBezTo>
                    <a:pt x="16099" y="2713"/>
                    <a:pt x="16059" y="2380"/>
                    <a:pt x="16046" y="2045"/>
                  </a:cubicBezTo>
                  <a:cubicBezTo>
                    <a:pt x="16019" y="1270"/>
                    <a:pt x="15578" y="683"/>
                    <a:pt x="14817" y="376"/>
                  </a:cubicBezTo>
                  <a:cubicBezTo>
                    <a:pt x="14790" y="362"/>
                    <a:pt x="14763" y="362"/>
                    <a:pt x="14737" y="349"/>
                  </a:cubicBezTo>
                  <a:cubicBezTo>
                    <a:pt x="14603" y="296"/>
                    <a:pt x="14456" y="228"/>
                    <a:pt x="14295" y="216"/>
                  </a:cubicBezTo>
                  <a:cubicBezTo>
                    <a:pt x="14149" y="189"/>
                    <a:pt x="13989" y="162"/>
                    <a:pt x="13841" y="135"/>
                  </a:cubicBezTo>
                  <a:cubicBezTo>
                    <a:pt x="13435" y="73"/>
                    <a:pt x="13017" y="0"/>
                    <a:pt x="12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52"/>
            <p:cNvSpPr/>
            <p:nvPr/>
          </p:nvSpPr>
          <p:spPr>
            <a:xfrm>
              <a:off x="1853471" y="913401"/>
              <a:ext cx="441145" cy="437756"/>
            </a:xfrm>
            <a:custGeom>
              <a:avLst/>
              <a:gdLst/>
              <a:ahLst/>
              <a:cxnLst/>
              <a:rect l="l" t="t" r="r" b="b"/>
              <a:pathLst>
                <a:path w="8779" h="8712" extrusionOk="0">
                  <a:moveTo>
                    <a:pt x="6587" y="5746"/>
                  </a:moveTo>
                  <a:cubicBezTo>
                    <a:pt x="6574" y="5999"/>
                    <a:pt x="6547" y="6213"/>
                    <a:pt x="6534" y="6414"/>
                  </a:cubicBezTo>
                  <a:cubicBezTo>
                    <a:pt x="6534" y="6934"/>
                    <a:pt x="6547" y="7456"/>
                    <a:pt x="6534" y="7964"/>
                  </a:cubicBezTo>
                  <a:cubicBezTo>
                    <a:pt x="6520" y="8445"/>
                    <a:pt x="6360" y="8632"/>
                    <a:pt x="5906" y="8658"/>
                  </a:cubicBezTo>
                  <a:cubicBezTo>
                    <a:pt x="5198" y="8698"/>
                    <a:pt x="4503" y="8712"/>
                    <a:pt x="3809" y="8511"/>
                  </a:cubicBezTo>
                  <a:cubicBezTo>
                    <a:pt x="3381" y="8377"/>
                    <a:pt x="3141" y="8163"/>
                    <a:pt x="3114" y="7723"/>
                  </a:cubicBezTo>
                  <a:cubicBezTo>
                    <a:pt x="3100" y="7308"/>
                    <a:pt x="3020" y="6908"/>
                    <a:pt x="2833" y="6547"/>
                  </a:cubicBezTo>
                  <a:cubicBezTo>
                    <a:pt x="2793" y="6467"/>
                    <a:pt x="2740" y="6400"/>
                    <a:pt x="2672" y="6280"/>
                  </a:cubicBezTo>
                  <a:cubicBezTo>
                    <a:pt x="2379" y="6280"/>
                    <a:pt x="2045" y="6280"/>
                    <a:pt x="1724" y="6266"/>
                  </a:cubicBezTo>
                  <a:cubicBezTo>
                    <a:pt x="1537" y="6266"/>
                    <a:pt x="1350" y="6266"/>
                    <a:pt x="1163" y="6253"/>
                  </a:cubicBezTo>
                  <a:cubicBezTo>
                    <a:pt x="535" y="6186"/>
                    <a:pt x="268" y="5960"/>
                    <a:pt x="175" y="5358"/>
                  </a:cubicBezTo>
                  <a:cubicBezTo>
                    <a:pt x="81" y="4797"/>
                    <a:pt x="41" y="4223"/>
                    <a:pt x="14" y="3662"/>
                  </a:cubicBezTo>
                  <a:cubicBezTo>
                    <a:pt x="0" y="3127"/>
                    <a:pt x="148" y="2994"/>
                    <a:pt x="695" y="2980"/>
                  </a:cubicBezTo>
                  <a:cubicBezTo>
                    <a:pt x="1297" y="2967"/>
                    <a:pt x="1885" y="2980"/>
                    <a:pt x="2539" y="2980"/>
                  </a:cubicBezTo>
                  <a:cubicBezTo>
                    <a:pt x="2566" y="2807"/>
                    <a:pt x="2606" y="2632"/>
                    <a:pt x="2606" y="2459"/>
                  </a:cubicBezTo>
                  <a:cubicBezTo>
                    <a:pt x="2619" y="1884"/>
                    <a:pt x="2606" y="1310"/>
                    <a:pt x="2619" y="735"/>
                  </a:cubicBezTo>
                  <a:cubicBezTo>
                    <a:pt x="2619" y="188"/>
                    <a:pt x="2740" y="54"/>
                    <a:pt x="3260" y="28"/>
                  </a:cubicBezTo>
                  <a:cubicBezTo>
                    <a:pt x="3782" y="1"/>
                    <a:pt x="4302" y="1"/>
                    <a:pt x="4810" y="14"/>
                  </a:cubicBezTo>
                  <a:cubicBezTo>
                    <a:pt x="5305" y="14"/>
                    <a:pt x="5652" y="254"/>
                    <a:pt x="5799" y="722"/>
                  </a:cubicBezTo>
                  <a:cubicBezTo>
                    <a:pt x="5946" y="1216"/>
                    <a:pt x="6066" y="1711"/>
                    <a:pt x="6187" y="2219"/>
                  </a:cubicBezTo>
                  <a:cubicBezTo>
                    <a:pt x="6226" y="2365"/>
                    <a:pt x="6240" y="2525"/>
                    <a:pt x="6280" y="2700"/>
                  </a:cubicBezTo>
                  <a:cubicBezTo>
                    <a:pt x="6707" y="2807"/>
                    <a:pt x="7122" y="2726"/>
                    <a:pt x="7523" y="2766"/>
                  </a:cubicBezTo>
                  <a:cubicBezTo>
                    <a:pt x="7749" y="2793"/>
                    <a:pt x="8004" y="2833"/>
                    <a:pt x="8217" y="2926"/>
                  </a:cubicBezTo>
                  <a:cubicBezTo>
                    <a:pt x="8565" y="3087"/>
                    <a:pt x="8752" y="3381"/>
                    <a:pt x="8765" y="3781"/>
                  </a:cubicBezTo>
                  <a:cubicBezTo>
                    <a:pt x="8765" y="4262"/>
                    <a:pt x="8779" y="4757"/>
                    <a:pt x="8752" y="5238"/>
                  </a:cubicBezTo>
                  <a:cubicBezTo>
                    <a:pt x="8738" y="5692"/>
                    <a:pt x="8604" y="5839"/>
                    <a:pt x="8164" y="5853"/>
                  </a:cubicBezTo>
                  <a:cubicBezTo>
                    <a:pt x="7843" y="5853"/>
                    <a:pt x="7523" y="5812"/>
                    <a:pt x="7188" y="5799"/>
                  </a:cubicBezTo>
                  <a:cubicBezTo>
                    <a:pt x="7015" y="5785"/>
                    <a:pt x="6828" y="5772"/>
                    <a:pt x="6587" y="5746"/>
                  </a:cubicBezTo>
                  <a:close/>
                  <a:moveTo>
                    <a:pt x="3114" y="5505"/>
                  </a:moveTo>
                  <a:cubicBezTo>
                    <a:pt x="3488" y="6240"/>
                    <a:pt x="3715" y="6988"/>
                    <a:pt x="3875" y="7736"/>
                  </a:cubicBezTo>
                  <a:cubicBezTo>
                    <a:pt x="4503" y="8003"/>
                    <a:pt x="5104" y="8044"/>
                    <a:pt x="5745" y="7937"/>
                  </a:cubicBezTo>
                  <a:cubicBezTo>
                    <a:pt x="5879" y="7656"/>
                    <a:pt x="5839" y="7376"/>
                    <a:pt x="5839" y="7109"/>
                  </a:cubicBezTo>
                  <a:cubicBezTo>
                    <a:pt x="5852" y="6547"/>
                    <a:pt x="5839" y="5972"/>
                    <a:pt x="5852" y="5398"/>
                  </a:cubicBezTo>
                  <a:cubicBezTo>
                    <a:pt x="5866" y="5104"/>
                    <a:pt x="6039" y="4957"/>
                    <a:pt x="6333" y="4984"/>
                  </a:cubicBezTo>
                  <a:cubicBezTo>
                    <a:pt x="6748" y="5024"/>
                    <a:pt x="7149" y="5091"/>
                    <a:pt x="7549" y="5131"/>
                  </a:cubicBezTo>
                  <a:cubicBezTo>
                    <a:pt x="7696" y="5144"/>
                    <a:pt x="7856" y="5091"/>
                    <a:pt x="8057" y="5064"/>
                  </a:cubicBezTo>
                  <a:cubicBezTo>
                    <a:pt x="8057" y="4704"/>
                    <a:pt x="8057" y="4383"/>
                    <a:pt x="8043" y="4049"/>
                  </a:cubicBezTo>
                  <a:cubicBezTo>
                    <a:pt x="8030" y="3581"/>
                    <a:pt x="7923" y="3461"/>
                    <a:pt x="7482" y="3448"/>
                  </a:cubicBezTo>
                  <a:cubicBezTo>
                    <a:pt x="7042" y="3421"/>
                    <a:pt x="6614" y="3448"/>
                    <a:pt x="6173" y="3434"/>
                  </a:cubicBezTo>
                  <a:cubicBezTo>
                    <a:pt x="5786" y="3421"/>
                    <a:pt x="5638" y="3274"/>
                    <a:pt x="5572" y="2900"/>
                  </a:cubicBezTo>
                  <a:cubicBezTo>
                    <a:pt x="5531" y="2739"/>
                    <a:pt x="5545" y="2579"/>
                    <a:pt x="5519" y="2419"/>
                  </a:cubicBezTo>
                  <a:cubicBezTo>
                    <a:pt x="5412" y="1964"/>
                    <a:pt x="5318" y="1510"/>
                    <a:pt x="5184" y="1070"/>
                  </a:cubicBezTo>
                  <a:cubicBezTo>
                    <a:pt x="5145" y="936"/>
                    <a:pt x="4997" y="749"/>
                    <a:pt x="4877" y="735"/>
                  </a:cubicBezTo>
                  <a:cubicBezTo>
                    <a:pt x="4356" y="655"/>
                    <a:pt x="3821" y="575"/>
                    <a:pt x="3260" y="803"/>
                  </a:cubicBezTo>
                  <a:lnTo>
                    <a:pt x="3260" y="1631"/>
                  </a:lnTo>
                  <a:cubicBezTo>
                    <a:pt x="3260" y="2071"/>
                    <a:pt x="3260" y="2499"/>
                    <a:pt x="3247" y="2940"/>
                  </a:cubicBezTo>
                  <a:cubicBezTo>
                    <a:pt x="3247" y="3234"/>
                    <a:pt x="3221" y="3541"/>
                    <a:pt x="2980" y="3742"/>
                  </a:cubicBezTo>
                  <a:cubicBezTo>
                    <a:pt x="2232" y="3635"/>
                    <a:pt x="1523" y="3648"/>
                    <a:pt x="775" y="3768"/>
                  </a:cubicBezTo>
                  <a:cubicBezTo>
                    <a:pt x="762" y="4383"/>
                    <a:pt x="722" y="4944"/>
                    <a:pt x="989" y="5491"/>
                  </a:cubicBezTo>
                  <a:cubicBezTo>
                    <a:pt x="1671" y="5639"/>
                    <a:pt x="2352" y="5545"/>
                    <a:pt x="3114" y="550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52"/>
            <p:cNvSpPr/>
            <p:nvPr/>
          </p:nvSpPr>
          <p:spPr>
            <a:xfrm>
              <a:off x="1844778" y="904005"/>
              <a:ext cx="459235" cy="455242"/>
            </a:xfrm>
            <a:custGeom>
              <a:avLst/>
              <a:gdLst/>
              <a:ahLst/>
              <a:cxnLst/>
              <a:rect l="l" t="t" r="r" b="b"/>
              <a:pathLst>
                <a:path w="9139" h="9060" extrusionOk="0">
                  <a:moveTo>
                    <a:pt x="4235" y="1029"/>
                  </a:moveTo>
                  <a:cubicBezTo>
                    <a:pt x="4489" y="1029"/>
                    <a:pt x="4756" y="1070"/>
                    <a:pt x="4997" y="1109"/>
                  </a:cubicBezTo>
                  <a:lnTo>
                    <a:pt x="5024" y="1109"/>
                  </a:lnTo>
                  <a:cubicBezTo>
                    <a:pt x="5063" y="1123"/>
                    <a:pt x="5157" y="1230"/>
                    <a:pt x="5184" y="1310"/>
                  </a:cubicBezTo>
                  <a:cubicBezTo>
                    <a:pt x="5304" y="1711"/>
                    <a:pt x="5384" y="2125"/>
                    <a:pt x="5478" y="2525"/>
                  </a:cubicBezTo>
                  <a:lnTo>
                    <a:pt x="5505" y="2646"/>
                  </a:lnTo>
                  <a:cubicBezTo>
                    <a:pt x="5517" y="2712"/>
                    <a:pt x="5517" y="2793"/>
                    <a:pt x="5531" y="2873"/>
                  </a:cubicBezTo>
                  <a:cubicBezTo>
                    <a:pt x="5531" y="2953"/>
                    <a:pt x="5544" y="3033"/>
                    <a:pt x="5558" y="3127"/>
                  </a:cubicBezTo>
                  <a:cubicBezTo>
                    <a:pt x="5638" y="3594"/>
                    <a:pt x="5865" y="3795"/>
                    <a:pt x="6333" y="3808"/>
                  </a:cubicBezTo>
                  <a:lnTo>
                    <a:pt x="7188" y="3808"/>
                  </a:lnTo>
                  <a:cubicBezTo>
                    <a:pt x="7308" y="3808"/>
                    <a:pt x="7482" y="3808"/>
                    <a:pt x="7642" y="3822"/>
                  </a:cubicBezTo>
                  <a:cubicBezTo>
                    <a:pt x="7815" y="3822"/>
                    <a:pt x="7922" y="3849"/>
                    <a:pt x="7963" y="3902"/>
                  </a:cubicBezTo>
                  <a:cubicBezTo>
                    <a:pt x="8002" y="3942"/>
                    <a:pt x="8029" y="4062"/>
                    <a:pt x="8029" y="4249"/>
                  </a:cubicBezTo>
                  <a:cubicBezTo>
                    <a:pt x="8043" y="4463"/>
                    <a:pt x="8043" y="4690"/>
                    <a:pt x="8043" y="4917"/>
                  </a:cubicBezTo>
                  <a:cubicBezTo>
                    <a:pt x="8043" y="4971"/>
                    <a:pt x="8029" y="5037"/>
                    <a:pt x="8029" y="5091"/>
                  </a:cubicBezTo>
                  <a:lnTo>
                    <a:pt x="8016" y="5104"/>
                  </a:lnTo>
                  <a:cubicBezTo>
                    <a:pt x="7922" y="5117"/>
                    <a:pt x="7842" y="5131"/>
                    <a:pt x="7776" y="5131"/>
                  </a:cubicBezTo>
                  <a:lnTo>
                    <a:pt x="7749" y="5131"/>
                  </a:lnTo>
                  <a:cubicBezTo>
                    <a:pt x="7535" y="5104"/>
                    <a:pt x="7322" y="5078"/>
                    <a:pt x="7121" y="5051"/>
                  </a:cubicBezTo>
                  <a:cubicBezTo>
                    <a:pt x="6921" y="5024"/>
                    <a:pt x="6720" y="4998"/>
                    <a:pt x="6533" y="4984"/>
                  </a:cubicBezTo>
                  <a:lnTo>
                    <a:pt x="6440" y="4984"/>
                  </a:lnTo>
                  <a:cubicBezTo>
                    <a:pt x="6079" y="4984"/>
                    <a:pt x="5852" y="5211"/>
                    <a:pt x="5838" y="5585"/>
                  </a:cubicBezTo>
                  <a:cubicBezTo>
                    <a:pt x="5825" y="5933"/>
                    <a:pt x="5825" y="6280"/>
                    <a:pt x="5825" y="6628"/>
                  </a:cubicBezTo>
                  <a:lnTo>
                    <a:pt x="5825" y="7296"/>
                  </a:lnTo>
                  <a:lnTo>
                    <a:pt x="5825" y="7469"/>
                  </a:lnTo>
                  <a:cubicBezTo>
                    <a:pt x="5825" y="7643"/>
                    <a:pt x="5838" y="7803"/>
                    <a:pt x="5785" y="7950"/>
                  </a:cubicBezTo>
                  <a:cubicBezTo>
                    <a:pt x="5598" y="7976"/>
                    <a:pt x="5437" y="7990"/>
                    <a:pt x="5264" y="7990"/>
                  </a:cubicBezTo>
                  <a:cubicBezTo>
                    <a:pt x="4903" y="7990"/>
                    <a:pt x="4556" y="7923"/>
                    <a:pt x="4208" y="7789"/>
                  </a:cubicBezTo>
                  <a:cubicBezTo>
                    <a:pt x="4021" y="6948"/>
                    <a:pt x="3781" y="6253"/>
                    <a:pt x="3447" y="5612"/>
                  </a:cubicBezTo>
                  <a:lnTo>
                    <a:pt x="3394" y="5505"/>
                  </a:lnTo>
                  <a:lnTo>
                    <a:pt x="3273" y="5505"/>
                  </a:lnTo>
                  <a:cubicBezTo>
                    <a:pt x="3127" y="5518"/>
                    <a:pt x="2993" y="5532"/>
                    <a:pt x="2859" y="5532"/>
                  </a:cubicBezTo>
                  <a:cubicBezTo>
                    <a:pt x="2578" y="5559"/>
                    <a:pt x="2311" y="5572"/>
                    <a:pt x="2044" y="5572"/>
                  </a:cubicBezTo>
                  <a:cubicBezTo>
                    <a:pt x="1764" y="5572"/>
                    <a:pt x="1523" y="5545"/>
                    <a:pt x="1296" y="5505"/>
                  </a:cubicBezTo>
                  <a:cubicBezTo>
                    <a:pt x="1109" y="5078"/>
                    <a:pt x="1123" y="4623"/>
                    <a:pt x="1135" y="4116"/>
                  </a:cubicBezTo>
                  <a:cubicBezTo>
                    <a:pt x="1483" y="4062"/>
                    <a:pt x="1803" y="4048"/>
                    <a:pt x="2138" y="4048"/>
                  </a:cubicBezTo>
                  <a:cubicBezTo>
                    <a:pt x="2459" y="4048"/>
                    <a:pt x="2792" y="4062"/>
                    <a:pt x="3127" y="4116"/>
                  </a:cubicBezTo>
                  <a:lnTo>
                    <a:pt x="3207" y="4129"/>
                  </a:lnTo>
                  <a:lnTo>
                    <a:pt x="3273" y="4075"/>
                  </a:lnTo>
                  <a:cubicBezTo>
                    <a:pt x="3594" y="3795"/>
                    <a:pt x="3608" y="3394"/>
                    <a:pt x="3608" y="3127"/>
                  </a:cubicBezTo>
                  <a:cubicBezTo>
                    <a:pt x="3620" y="2819"/>
                    <a:pt x="3620" y="2486"/>
                    <a:pt x="3620" y="2178"/>
                  </a:cubicBezTo>
                  <a:lnTo>
                    <a:pt x="3620" y="1818"/>
                  </a:lnTo>
                  <a:lnTo>
                    <a:pt x="3620" y="1243"/>
                  </a:lnTo>
                  <a:lnTo>
                    <a:pt x="3620" y="1123"/>
                  </a:lnTo>
                  <a:cubicBezTo>
                    <a:pt x="3807" y="1056"/>
                    <a:pt x="4008" y="1029"/>
                    <a:pt x="4235" y="1029"/>
                  </a:cubicBezTo>
                  <a:close/>
                  <a:moveTo>
                    <a:pt x="4235" y="655"/>
                  </a:moveTo>
                  <a:cubicBezTo>
                    <a:pt x="3914" y="655"/>
                    <a:pt x="3634" y="708"/>
                    <a:pt x="3353" y="815"/>
                  </a:cubicBezTo>
                  <a:lnTo>
                    <a:pt x="3246" y="856"/>
                  </a:lnTo>
                  <a:lnTo>
                    <a:pt x="3246" y="1243"/>
                  </a:lnTo>
                  <a:lnTo>
                    <a:pt x="3246" y="1818"/>
                  </a:lnTo>
                  <a:cubicBezTo>
                    <a:pt x="3233" y="1938"/>
                    <a:pt x="3246" y="2058"/>
                    <a:pt x="3246" y="2178"/>
                  </a:cubicBezTo>
                  <a:cubicBezTo>
                    <a:pt x="3246" y="2486"/>
                    <a:pt x="3246" y="2807"/>
                    <a:pt x="3233" y="3127"/>
                  </a:cubicBezTo>
                  <a:cubicBezTo>
                    <a:pt x="3220" y="3368"/>
                    <a:pt x="3207" y="3581"/>
                    <a:pt x="3086" y="3728"/>
                  </a:cubicBezTo>
                  <a:cubicBezTo>
                    <a:pt x="2765" y="3688"/>
                    <a:pt x="2459" y="3662"/>
                    <a:pt x="2138" y="3662"/>
                  </a:cubicBezTo>
                  <a:cubicBezTo>
                    <a:pt x="1737" y="3662"/>
                    <a:pt x="1336" y="3701"/>
                    <a:pt x="922" y="3768"/>
                  </a:cubicBezTo>
                  <a:lnTo>
                    <a:pt x="775" y="3795"/>
                  </a:lnTo>
                  <a:lnTo>
                    <a:pt x="761" y="4062"/>
                  </a:lnTo>
                  <a:cubicBezTo>
                    <a:pt x="735" y="4650"/>
                    <a:pt x="722" y="5197"/>
                    <a:pt x="1002" y="5759"/>
                  </a:cubicBezTo>
                  <a:lnTo>
                    <a:pt x="1042" y="5839"/>
                  </a:lnTo>
                  <a:lnTo>
                    <a:pt x="1123" y="5853"/>
                  </a:lnTo>
                  <a:cubicBezTo>
                    <a:pt x="1403" y="5919"/>
                    <a:pt x="1696" y="5946"/>
                    <a:pt x="2044" y="5946"/>
                  </a:cubicBezTo>
                  <a:cubicBezTo>
                    <a:pt x="2325" y="5946"/>
                    <a:pt x="2592" y="5933"/>
                    <a:pt x="2886" y="5906"/>
                  </a:cubicBezTo>
                  <a:cubicBezTo>
                    <a:pt x="2979" y="5906"/>
                    <a:pt x="3073" y="5906"/>
                    <a:pt x="3166" y="5892"/>
                  </a:cubicBezTo>
                  <a:cubicBezTo>
                    <a:pt x="3474" y="6507"/>
                    <a:pt x="3688" y="7162"/>
                    <a:pt x="3861" y="7964"/>
                  </a:cubicBezTo>
                  <a:lnTo>
                    <a:pt x="3875" y="8056"/>
                  </a:lnTo>
                  <a:lnTo>
                    <a:pt x="3968" y="8097"/>
                  </a:lnTo>
                  <a:cubicBezTo>
                    <a:pt x="4395" y="8284"/>
                    <a:pt x="4823" y="8364"/>
                    <a:pt x="5264" y="8364"/>
                  </a:cubicBezTo>
                  <a:cubicBezTo>
                    <a:pt x="5491" y="8364"/>
                    <a:pt x="5718" y="8350"/>
                    <a:pt x="5945" y="8311"/>
                  </a:cubicBezTo>
                  <a:lnTo>
                    <a:pt x="6039" y="8284"/>
                  </a:lnTo>
                  <a:lnTo>
                    <a:pt x="6079" y="8204"/>
                  </a:lnTo>
                  <a:cubicBezTo>
                    <a:pt x="6212" y="7950"/>
                    <a:pt x="6212" y="7682"/>
                    <a:pt x="6199" y="7469"/>
                  </a:cubicBezTo>
                  <a:lnTo>
                    <a:pt x="6199" y="7308"/>
                  </a:lnTo>
                  <a:lnTo>
                    <a:pt x="6199" y="6628"/>
                  </a:lnTo>
                  <a:cubicBezTo>
                    <a:pt x="6212" y="6293"/>
                    <a:pt x="6212" y="5933"/>
                    <a:pt x="6212" y="5598"/>
                  </a:cubicBezTo>
                  <a:cubicBezTo>
                    <a:pt x="6226" y="5384"/>
                    <a:pt x="6333" y="5358"/>
                    <a:pt x="6440" y="5358"/>
                  </a:cubicBezTo>
                  <a:lnTo>
                    <a:pt x="6493" y="5358"/>
                  </a:lnTo>
                  <a:cubicBezTo>
                    <a:pt x="6680" y="5372"/>
                    <a:pt x="6880" y="5398"/>
                    <a:pt x="7067" y="5425"/>
                  </a:cubicBezTo>
                  <a:cubicBezTo>
                    <a:pt x="7281" y="5452"/>
                    <a:pt x="7495" y="5491"/>
                    <a:pt x="7709" y="5505"/>
                  </a:cubicBezTo>
                  <a:lnTo>
                    <a:pt x="7776" y="5505"/>
                  </a:lnTo>
                  <a:cubicBezTo>
                    <a:pt x="7883" y="5505"/>
                    <a:pt x="7976" y="5491"/>
                    <a:pt x="8083" y="5479"/>
                  </a:cubicBezTo>
                  <a:lnTo>
                    <a:pt x="8243" y="5438"/>
                  </a:lnTo>
                  <a:lnTo>
                    <a:pt x="8417" y="5425"/>
                  </a:lnTo>
                  <a:lnTo>
                    <a:pt x="8417" y="5251"/>
                  </a:lnTo>
                  <a:lnTo>
                    <a:pt x="8417" y="4917"/>
                  </a:lnTo>
                  <a:lnTo>
                    <a:pt x="8417" y="4236"/>
                  </a:lnTo>
                  <a:cubicBezTo>
                    <a:pt x="8390" y="3662"/>
                    <a:pt x="8203" y="3461"/>
                    <a:pt x="7655" y="3448"/>
                  </a:cubicBezTo>
                  <a:cubicBezTo>
                    <a:pt x="7482" y="3434"/>
                    <a:pt x="7322" y="3434"/>
                    <a:pt x="7188" y="3434"/>
                  </a:cubicBezTo>
                  <a:lnTo>
                    <a:pt x="6360" y="3434"/>
                  </a:lnTo>
                  <a:cubicBezTo>
                    <a:pt x="6066" y="3421"/>
                    <a:pt x="5986" y="3341"/>
                    <a:pt x="5932" y="3060"/>
                  </a:cubicBezTo>
                  <a:cubicBezTo>
                    <a:pt x="5918" y="2994"/>
                    <a:pt x="5905" y="2913"/>
                    <a:pt x="5905" y="2846"/>
                  </a:cubicBezTo>
                  <a:cubicBezTo>
                    <a:pt x="5892" y="2753"/>
                    <a:pt x="5892" y="2659"/>
                    <a:pt x="5865" y="2566"/>
                  </a:cubicBezTo>
                  <a:lnTo>
                    <a:pt x="5852" y="2445"/>
                  </a:lnTo>
                  <a:cubicBezTo>
                    <a:pt x="5758" y="2044"/>
                    <a:pt x="5665" y="1617"/>
                    <a:pt x="5544" y="1203"/>
                  </a:cubicBezTo>
                  <a:cubicBezTo>
                    <a:pt x="5491" y="1029"/>
                    <a:pt x="5304" y="762"/>
                    <a:pt x="5077" y="735"/>
                  </a:cubicBezTo>
                  <a:lnTo>
                    <a:pt x="5050" y="722"/>
                  </a:lnTo>
                  <a:cubicBezTo>
                    <a:pt x="4796" y="696"/>
                    <a:pt x="4516" y="655"/>
                    <a:pt x="4235" y="655"/>
                  </a:cubicBezTo>
                  <a:close/>
                  <a:moveTo>
                    <a:pt x="4983" y="388"/>
                  </a:moveTo>
                  <a:cubicBezTo>
                    <a:pt x="5411" y="388"/>
                    <a:pt x="5678" y="589"/>
                    <a:pt x="5785" y="963"/>
                  </a:cubicBezTo>
                  <a:cubicBezTo>
                    <a:pt x="5905" y="1337"/>
                    <a:pt x="5998" y="1724"/>
                    <a:pt x="6092" y="2098"/>
                  </a:cubicBezTo>
                  <a:cubicBezTo>
                    <a:pt x="6119" y="2219"/>
                    <a:pt x="6146" y="2326"/>
                    <a:pt x="6173" y="2445"/>
                  </a:cubicBezTo>
                  <a:cubicBezTo>
                    <a:pt x="6199" y="2539"/>
                    <a:pt x="6212" y="2646"/>
                    <a:pt x="6239" y="2753"/>
                  </a:cubicBezTo>
                  <a:cubicBezTo>
                    <a:pt x="6239" y="2807"/>
                    <a:pt x="6253" y="2860"/>
                    <a:pt x="6266" y="2913"/>
                  </a:cubicBezTo>
                  <a:lnTo>
                    <a:pt x="6280" y="3033"/>
                  </a:lnTo>
                  <a:lnTo>
                    <a:pt x="6399" y="3060"/>
                  </a:lnTo>
                  <a:cubicBezTo>
                    <a:pt x="6627" y="3127"/>
                    <a:pt x="6841" y="3140"/>
                    <a:pt x="7028" y="3140"/>
                  </a:cubicBezTo>
                  <a:cubicBezTo>
                    <a:pt x="7094" y="3140"/>
                    <a:pt x="7161" y="3127"/>
                    <a:pt x="7228" y="3127"/>
                  </a:cubicBezTo>
                  <a:lnTo>
                    <a:pt x="7415" y="3127"/>
                  </a:lnTo>
                  <a:cubicBezTo>
                    <a:pt x="7509" y="3127"/>
                    <a:pt x="7589" y="3127"/>
                    <a:pt x="7669" y="3140"/>
                  </a:cubicBezTo>
                  <a:cubicBezTo>
                    <a:pt x="7869" y="3167"/>
                    <a:pt x="8109" y="3193"/>
                    <a:pt x="8310" y="3287"/>
                  </a:cubicBezTo>
                  <a:cubicBezTo>
                    <a:pt x="8590" y="3421"/>
                    <a:pt x="8738" y="3648"/>
                    <a:pt x="8738" y="3968"/>
                  </a:cubicBezTo>
                  <a:cubicBezTo>
                    <a:pt x="8738" y="4062"/>
                    <a:pt x="8751" y="4143"/>
                    <a:pt x="8751" y="4236"/>
                  </a:cubicBezTo>
                  <a:cubicBezTo>
                    <a:pt x="8751" y="4623"/>
                    <a:pt x="8751" y="5037"/>
                    <a:pt x="8738" y="5425"/>
                  </a:cubicBezTo>
                  <a:cubicBezTo>
                    <a:pt x="8724" y="5759"/>
                    <a:pt x="8684" y="5839"/>
                    <a:pt x="8337" y="5853"/>
                  </a:cubicBezTo>
                  <a:cubicBezTo>
                    <a:pt x="8109" y="5853"/>
                    <a:pt x="7896" y="5839"/>
                    <a:pt x="7669" y="5812"/>
                  </a:cubicBezTo>
                  <a:cubicBezTo>
                    <a:pt x="7575" y="5812"/>
                    <a:pt x="7468" y="5799"/>
                    <a:pt x="7375" y="5799"/>
                  </a:cubicBezTo>
                  <a:cubicBezTo>
                    <a:pt x="7254" y="5785"/>
                    <a:pt x="7135" y="5772"/>
                    <a:pt x="7001" y="5772"/>
                  </a:cubicBezTo>
                  <a:cubicBezTo>
                    <a:pt x="6934" y="5759"/>
                    <a:pt x="6853" y="5759"/>
                    <a:pt x="6773" y="5746"/>
                  </a:cubicBezTo>
                  <a:lnTo>
                    <a:pt x="6586" y="5732"/>
                  </a:lnTo>
                  <a:lnTo>
                    <a:pt x="6573" y="5919"/>
                  </a:lnTo>
                  <a:cubicBezTo>
                    <a:pt x="6573" y="5999"/>
                    <a:pt x="6560" y="6079"/>
                    <a:pt x="6560" y="6147"/>
                  </a:cubicBezTo>
                  <a:cubicBezTo>
                    <a:pt x="6533" y="6307"/>
                    <a:pt x="6520" y="6453"/>
                    <a:pt x="6520" y="6601"/>
                  </a:cubicBezTo>
                  <a:lnTo>
                    <a:pt x="6520" y="7269"/>
                  </a:lnTo>
                  <a:lnTo>
                    <a:pt x="6520" y="8151"/>
                  </a:lnTo>
                  <a:cubicBezTo>
                    <a:pt x="6506" y="8525"/>
                    <a:pt x="6413" y="8632"/>
                    <a:pt x="6066" y="8658"/>
                  </a:cubicBezTo>
                  <a:cubicBezTo>
                    <a:pt x="5799" y="8671"/>
                    <a:pt x="5571" y="8671"/>
                    <a:pt x="5371" y="8671"/>
                  </a:cubicBezTo>
                  <a:cubicBezTo>
                    <a:pt x="4849" y="8671"/>
                    <a:pt x="4422" y="8618"/>
                    <a:pt x="4021" y="8511"/>
                  </a:cubicBezTo>
                  <a:cubicBezTo>
                    <a:pt x="3647" y="8404"/>
                    <a:pt x="3487" y="8231"/>
                    <a:pt x="3487" y="7896"/>
                  </a:cubicBezTo>
                  <a:cubicBezTo>
                    <a:pt x="3460" y="7429"/>
                    <a:pt x="3353" y="7014"/>
                    <a:pt x="3166" y="6640"/>
                  </a:cubicBezTo>
                  <a:cubicBezTo>
                    <a:pt x="3139" y="6587"/>
                    <a:pt x="3113" y="6547"/>
                    <a:pt x="3073" y="6480"/>
                  </a:cubicBezTo>
                  <a:cubicBezTo>
                    <a:pt x="3046" y="6453"/>
                    <a:pt x="3032" y="6414"/>
                    <a:pt x="3006" y="6373"/>
                  </a:cubicBezTo>
                  <a:lnTo>
                    <a:pt x="2952" y="6280"/>
                  </a:lnTo>
                  <a:lnTo>
                    <a:pt x="2685" y="6280"/>
                  </a:lnTo>
                  <a:cubicBezTo>
                    <a:pt x="2432" y="6280"/>
                    <a:pt x="2165" y="6266"/>
                    <a:pt x="1910" y="6266"/>
                  </a:cubicBezTo>
                  <a:lnTo>
                    <a:pt x="1750" y="6266"/>
                  </a:lnTo>
                  <a:cubicBezTo>
                    <a:pt x="1603" y="6266"/>
                    <a:pt x="1483" y="6266"/>
                    <a:pt x="1349" y="6253"/>
                  </a:cubicBezTo>
                  <a:cubicBezTo>
                    <a:pt x="802" y="6186"/>
                    <a:pt x="615" y="6013"/>
                    <a:pt x="535" y="5518"/>
                  </a:cubicBezTo>
                  <a:cubicBezTo>
                    <a:pt x="455" y="5010"/>
                    <a:pt x="401" y="4449"/>
                    <a:pt x="374" y="3835"/>
                  </a:cubicBezTo>
                  <a:cubicBezTo>
                    <a:pt x="374" y="3621"/>
                    <a:pt x="387" y="3501"/>
                    <a:pt x="441" y="3448"/>
                  </a:cubicBezTo>
                  <a:cubicBezTo>
                    <a:pt x="494" y="3394"/>
                    <a:pt x="628" y="3368"/>
                    <a:pt x="868" y="3354"/>
                  </a:cubicBezTo>
                  <a:lnTo>
                    <a:pt x="2886" y="3354"/>
                  </a:lnTo>
                  <a:lnTo>
                    <a:pt x="2899" y="3193"/>
                  </a:lnTo>
                  <a:cubicBezTo>
                    <a:pt x="2913" y="3140"/>
                    <a:pt x="2913" y="3087"/>
                    <a:pt x="2926" y="3033"/>
                  </a:cubicBezTo>
                  <a:cubicBezTo>
                    <a:pt x="2952" y="2913"/>
                    <a:pt x="2966" y="2780"/>
                    <a:pt x="2966" y="2646"/>
                  </a:cubicBezTo>
                  <a:cubicBezTo>
                    <a:pt x="2979" y="2365"/>
                    <a:pt x="2979" y="2098"/>
                    <a:pt x="2979" y="1831"/>
                  </a:cubicBezTo>
                  <a:cubicBezTo>
                    <a:pt x="2966" y="1537"/>
                    <a:pt x="2966" y="1230"/>
                    <a:pt x="2979" y="936"/>
                  </a:cubicBezTo>
                  <a:cubicBezTo>
                    <a:pt x="2979" y="696"/>
                    <a:pt x="3006" y="562"/>
                    <a:pt x="3059" y="495"/>
                  </a:cubicBezTo>
                  <a:cubicBezTo>
                    <a:pt x="3113" y="441"/>
                    <a:pt x="3233" y="415"/>
                    <a:pt x="3447" y="402"/>
                  </a:cubicBezTo>
                  <a:cubicBezTo>
                    <a:pt x="3688" y="388"/>
                    <a:pt x="3941" y="388"/>
                    <a:pt x="4249" y="388"/>
                  </a:cubicBezTo>
                  <a:close/>
                  <a:moveTo>
                    <a:pt x="4249" y="1"/>
                  </a:moveTo>
                  <a:cubicBezTo>
                    <a:pt x="3928" y="1"/>
                    <a:pt x="3674" y="14"/>
                    <a:pt x="3433" y="28"/>
                  </a:cubicBezTo>
                  <a:cubicBezTo>
                    <a:pt x="2819" y="54"/>
                    <a:pt x="2605" y="268"/>
                    <a:pt x="2592" y="922"/>
                  </a:cubicBezTo>
                  <a:lnTo>
                    <a:pt x="2592" y="1831"/>
                  </a:lnTo>
                  <a:lnTo>
                    <a:pt x="2592" y="2632"/>
                  </a:lnTo>
                  <a:cubicBezTo>
                    <a:pt x="2592" y="2753"/>
                    <a:pt x="2565" y="2860"/>
                    <a:pt x="2552" y="2980"/>
                  </a:cubicBezTo>
                  <a:lnTo>
                    <a:pt x="2124" y="2980"/>
                  </a:lnTo>
                  <a:cubicBezTo>
                    <a:pt x="1937" y="2967"/>
                    <a:pt x="1764" y="2967"/>
                    <a:pt x="1577" y="2967"/>
                  </a:cubicBezTo>
                  <a:cubicBezTo>
                    <a:pt x="1296" y="2967"/>
                    <a:pt x="1069" y="2980"/>
                    <a:pt x="868" y="2980"/>
                  </a:cubicBezTo>
                  <a:cubicBezTo>
                    <a:pt x="601" y="2980"/>
                    <a:pt x="334" y="3020"/>
                    <a:pt x="173" y="3193"/>
                  </a:cubicBezTo>
                  <a:cubicBezTo>
                    <a:pt x="13" y="3368"/>
                    <a:pt x="0" y="3621"/>
                    <a:pt x="0" y="3849"/>
                  </a:cubicBezTo>
                  <a:cubicBezTo>
                    <a:pt x="27" y="4490"/>
                    <a:pt x="80" y="5051"/>
                    <a:pt x="161" y="5572"/>
                  </a:cubicBezTo>
                  <a:cubicBezTo>
                    <a:pt x="267" y="6253"/>
                    <a:pt x="588" y="6547"/>
                    <a:pt x="1310" y="6628"/>
                  </a:cubicBezTo>
                  <a:cubicBezTo>
                    <a:pt x="1456" y="6640"/>
                    <a:pt x="1603" y="6640"/>
                    <a:pt x="1737" y="6640"/>
                  </a:cubicBezTo>
                  <a:lnTo>
                    <a:pt x="1897" y="6640"/>
                  </a:lnTo>
                  <a:cubicBezTo>
                    <a:pt x="2165" y="6654"/>
                    <a:pt x="2432" y="6654"/>
                    <a:pt x="2672" y="6654"/>
                  </a:cubicBezTo>
                  <a:lnTo>
                    <a:pt x="2739" y="6654"/>
                  </a:lnTo>
                  <a:cubicBezTo>
                    <a:pt x="2739" y="6667"/>
                    <a:pt x="2739" y="6681"/>
                    <a:pt x="2752" y="6681"/>
                  </a:cubicBezTo>
                  <a:cubicBezTo>
                    <a:pt x="2792" y="6734"/>
                    <a:pt x="2806" y="6774"/>
                    <a:pt x="2833" y="6815"/>
                  </a:cubicBezTo>
                  <a:cubicBezTo>
                    <a:pt x="2993" y="7135"/>
                    <a:pt x="3086" y="7495"/>
                    <a:pt x="3100" y="7910"/>
                  </a:cubicBezTo>
                  <a:cubicBezTo>
                    <a:pt x="3127" y="8404"/>
                    <a:pt x="3394" y="8724"/>
                    <a:pt x="3928" y="8872"/>
                  </a:cubicBezTo>
                  <a:cubicBezTo>
                    <a:pt x="4356" y="8992"/>
                    <a:pt x="4810" y="9059"/>
                    <a:pt x="5371" y="9059"/>
                  </a:cubicBezTo>
                  <a:cubicBezTo>
                    <a:pt x="5585" y="9059"/>
                    <a:pt x="5811" y="9045"/>
                    <a:pt x="6092" y="9032"/>
                  </a:cubicBezTo>
                  <a:cubicBezTo>
                    <a:pt x="6640" y="8992"/>
                    <a:pt x="6880" y="8738"/>
                    <a:pt x="6894" y="8163"/>
                  </a:cubicBezTo>
                  <a:cubicBezTo>
                    <a:pt x="6907" y="7869"/>
                    <a:pt x="6907" y="7563"/>
                    <a:pt x="6894" y="7269"/>
                  </a:cubicBezTo>
                  <a:cubicBezTo>
                    <a:pt x="6894" y="7055"/>
                    <a:pt x="6894" y="6827"/>
                    <a:pt x="6907" y="6614"/>
                  </a:cubicBezTo>
                  <a:cubicBezTo>
                    <a:pt x="6907" y="6480"/>
                    <a:pt x="6921" y="6334"/>
                    <a:pt x="6934" y="6186"/>
                  </a:cubicBezTo>
                  <a:lnTo>
                    <a:pt x="6934" y="6147"/>
                  </a:lnTo>
                  <a:lnTo>
                    <a:pt x="6960" y="6147"/>
                  </a:lnTo>
                  <a:cubicBezTo>
                    <a:pt x="7108" y="6159"/>
                    <a:pt x="7228" y="6159"/>
                    <a:pt x="7348" y="6173"/>
                  </a:cubicBezTo>
                  <a:cubicBezTo>
                    <a:pt x="7441" y="6173"/>
                    <a:pt x="7535" y="6186"/>
                    <a:pt x="7628" y="6200"/>
                  </a:cubicBezTo>
                  <a:cubicBezTo>
                    <a:pt x="7842" y="6213"/>
                    <a:pt x="8056" y="6227"/>
                    <a:pt x="8270" y="6227"/>
                  </a:cubicBezTo>
                  <a:lnTo>
                    <a:pt x="8350" y="6227"/>
                  </a:lnTo>
                  <a:cubicBezTo>
                    <a:pt x="8871" y="6213"/>
                    <a:pt x="9098" y="5986"/>
                    <a:pt x="9125" y="5438"/>
                  </a:cubicBezTo>
                  <a:cubicBezTo>
                    <a:pt x="9139" y="5037"/>
                    <a:pt x="9125" y="4623"/>
                    <a:pt x="9125" y="4236"/>
                  </a:cubicBezTo>
                  <a:lnTo>
                    <a:pt x="9125" y="3955"/>
                  </a:lnTo>
                  <a:cubicBezTo>
                    <a:pt x="9112" y="3501"/>
                    <a:pt x="8884" y="3140"/>
                    <a:pt x="8471" y="2953"/>
                  </a:cubicBezTo>
                  <a:cubicBezTo>
                    <a:pt x="8216" y="2833"/>
                    <a:pt x="7936" y="2793"/>
                    <a:pt x="7709" y="2766"/>
                  </a:cubicBezTo>
                  <a:cubicBezTo>
                    <a:pt x="7616" y="2753"/>
                    <a:pt x="7521" y="2753"/>
                    <a:pt x="7415" y="2753"/>
                  </a:cubicBezTo>
                  <a:lnTo>
                    <a:pt x="7028" y="2753"/>
                  </a:lnTo>
                  <a:cubicBezTo>
                    <a:pt x="6907" y="2753"/>
                    <a:pt x="6760" y="2753"/>
                    <a:pt x="6613" y="2726"/>
                  </a:cubicBezTo>
                  <a:lnTo>
                    <a:pt x="6613" y="2686"/>
                  </a:lnTo>
                  <a:cubicBezTo>
                    <a:pt x="6586" y="2579"/>
                    <a:pt x="6573" y="2459"/>
                    <a:pt x="6547" y="2352"/>
                  </a:cubicBezTo>
                  <a:cubicBezTo>
                    <a:pt x="6520" y="2245"/>
                    <a:pt x="6493" y="2125"/>
                    <a:pt x="6453" y="2005"/>
                  </a:cubicBezTo>
                  <a:cubicBezTo>
                    <a:pt x="6360" y="1631"/>
                    <a:pt x="6266" y="1230"/>
                    <a:pt x="6159" y="856"/>
                  </a:cubicBezTo>
                  <a:cubicBezTo>
                    <a:pt x="5986" y="308"/>
                    <a:pt x="5571" y="14"/>
                    <a:pt x="4997" y="14"/>
                  </a:cubicBezTo>
                  <a:lnTo>
                    <a:pt x="4837" y="14"/>
                  </a:lnTo>
                  <a:cubicBezTo>
                    <a:pt x="4650" y="1"/>
                    <a:pt x="4449" y="1"/>
                    <a:pt x="4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8" name="Google Shape;8128;p52"/>
          <p:cNvGrpSpPr/>
          <p:nvPr/>
        </p:nvGrpSpPr>
        <p:grpSpPr>
          <a:xfrm>
            <a:off x="3663932" y="3837194"/>
            <a:ext cx="1323462" cy="150308"/>
            <a:chOff x="1122396" y="4223204"/>
            <a:chExt cx="1950282" cy="237904"/>
          </a:xfrm>
        </p:grpSpPr>
        <p:sp>
          <p:nvSpPr>
            <p:cNvPr id="8129" name="Google Shape;8129;p52"/>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52"/>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52"/>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52"/>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52"/>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52"/>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52"/>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52"/>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52"/>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52"/>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9" name="Google Shape;8139;p52"/>
          <p:cNvGrpSpPr/>
          <p:nvPr/>
        </p:nvGrpSpPr>
        <p:grpSpPr>
          <a:xfrm rot="5400000">
            <a:off x="5084386" y="1591303"/>
            <a:ext cx="55534" cy="500001"/>
            <a:chOff x="7818023" y="1591765"/>
            <a:chExt cx="55534" cy="500001"/>
          </a:xfrm>
        </p:grpSpPr>
        <p:sp>
          <p:nvSpPr>
            <p:cNvPr id="8140" name="Google Shape;8140;p52"/>
            <p:cNvSpPr/>
            <p:nvPr/>
          </p:nvSpPr>
          <p:spPr>
            <a:xfrm>
              <a:off x="7839100" y="1806392"/>
              <a:ext cx="21077" cy="285375"/>
            </a:xfrm>
            <a:custGeom>
              <a:avLst/>
              <a:gdLst/>
              <a:ahLst/>
              <a:cxnLst/>
              <a:rect l="l" t="t" r="r" b="b"/>
              <a:pathLst>
                <a:path w="115" h="1557" extrusionOk="0">
                  <a:moveTo>
                    <a:pt x="73" y="1"/>
                  </a:moveTo>
                  <a:cubicBezTo>
                    <a:pt x="0" y="63"/>
                    <a:pt x="21" y="125"/>
                    <a:pt x="21" y="177"/>
                  </a:cubicBezTo>
                  <a:lnTo>
                    <a:pt x="21" y="1038"/>
                  </a:lnTo>
                  <a:lnTo>
                    <a:pt x="21" y="1463"/>
                  </a:lnTo>
                  <a:cubicBezTo>
                    <a:pt x="21" y="1494"/>
                    <a:pt x="52" y="1526"/>
                    <a:pt x="63" y="1556"/>
                  </a:cubicBezTo>
                  <a:lnTo>
                    <a:pt x="104" y="1556"/>
                  </a:lnTo>
                  <a:cubicBezTo>
                    <a:pt x="104" y="1069"/>
                    <a:pt x="114" y="581"/>
                    <a:pt x="104" y="94"/>
                  </a:cubicBezTo>
                  <a:cubicBezTo>
                    <a:pt x="104" y="63"/>
                    <a:pt x="93" y="42"/>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52"/>
            <p:cNvSpPr/>
            <p:nvPr/>
          </p:nvSpPr>
          <p:spPr>
            <a:xfrm>
              <a:off x="7818023" y="1591765"/>
              <a:ext cx="55534" cy="51320"/>
            </a:xfrm>
            <a:custGeom>
              <a:avLst/>
              <a:gdLst/>
              <a:ahLst/>
              <a:cxnLst/>
              <a:rect l="l" t="t" r="r" b="b"/>
              <a:pathLst>
                <a:path w="303" h="280" extrusionOk="0">
                  <a:moveTo>
                    <a:pt x="167" y="0"/>
                  </a:moveTo>
                  <a:cubicBezTo>
                    <a:pt x="84" y="0"/>
                    <a:pt x="1" y="62"/>
                    <a:pt x="1" y="145"/>
                  </a:cubicBezTo>
                  <a:cubicBezTo>
                    <a:pt x="1" y="217"/>
                    <a:pt x="63" y="280"/>
                    <a:pt x="115" y="280"/>
                  </a:cubicBezTo>
                  <a:cubicBezTo>
                    <a:pt x="188" y="270"/>
                    <a:pt x="302" y="166"/>
                    <a:pt x="302" y="114"/>
                  </a:cubicBezTo>
                  <a:cubicBezTo>
                    <a:pt x="302" y="42"/>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52"/>
            <p:cNvSpPr/>
            <p:nvPr/>
          </p:nvSpPr>
          <p:spPr>
            <a:xfrm>
              <a:off x="7833235" y="1701919"/>
              <a:ext cx="28775" cy="64883"/>
            </a:xfrm>
            <a:custGeom>
              <a:avLst/>
              <a:gdLst/>
              <a:ahLst/>
              <a:cxnLst/>
              <a:rect l="l" t="t" r="r" b="b"/>
              <a:pathLst>
                <a:path w="157" h="354" extrusionOk="0">
                  <a:moveTo>
                    <a:pt x="95" y="1"/>
                  </a:moveTo>
                  <a:cubicBezTo>
                    <a:pt x="1" y="125"/>
                    <a:pt x="1" y="249"/>
                    <a:pt x="95" y="353"/>
                  </a:cubicBezTo>
                  <a:cubicBezTo>
                    <a:pt x="146" y="229"/>
                    <a:pt x="157" y="125"/>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3" name="Google Shape;8143;p52">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52">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52">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52">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7" name="Google Shape;8147;p52"/>
          <p:cNvGrpSpPr/>
          <p:nvPr/>
        </p:nvGrpSpPr>
        <p:grpSpPr>
          <a:xfrm>
            <a:off x="7132232" y="129238"/>
            <a:ext cx="660529" cy="164373"/>
            <a:chOff x="1663975" y="5122263"/>
            <a:chExt cx="503375" cy="125275"/>
          </a:xfrm>
        </p:grpSpPr>
        <p:sp>
          <p:nvSpPr>
            <p:cNvPr id="8148" name="Google Shape;8148;p52"/>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52"/>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52"/>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52"/>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52"/>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52"/>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52"/>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52"/>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52"/>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52"/>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52"/>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52"/>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52"/>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52"/>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52"/>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52"/>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52"/>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52"/>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6" name="Google Shape;8166;p52"/>
          <p:cNvSpPr txBox="1">
            <a:spLocks noGrp="1"/>
          </p:cNvSpPr>
          <p:nvPr>
            <p:ph type="title" idx="3"/>
          </p:nvPr>
        </p:nvSpPr>
        <p:spPr>
          <a:xfrm>
            <a:off x="5645375" y="1969375"/>
            <a:ext cx="21477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0" i="0" u="none" strike="noStrike" dirty="0">
                <a:solidFill>
                  <a:srgbClr val="231F20"/>
                </a:solidFill>
                <a:effectLst/>
                <a:latin typeface="Proxima Nova" panose="02000506030000020004" pitchFamily="2" charset="0"/>
              </a:rPr>
              <a:t> </a:t>
            </a:r>
            <a:r>
              <a:rPr lang="en-US" b="0" i="0" u="none" strike="noStrike" dirty="0">
                <a:solidFill>
                  <a:srgbClr val="02838D"/>
                </a:solidFill>
                <a:effectLst/>
                <a:latin typeface="Proxima Nova" panose="02000506030000020004" pitchFamily="2" charset="0"/>
                <a:hlinkClick r:id="rId4"/>
              </a:rPr>
              <a:t>bleeding</a:t>
            </a:r>
            <a:endParaRPr dirty="0"/>
          </a:p>
        </p:txBody>
      </p:sp>
      <p:sp>
        <p:nvSpPr>
          <p:cNvPr id="8167" name="Google Shape;8167;p52"/>
          <p:cNvSpPr txBox="1">
            <a:spLocks noGrp="1"/>
          </p:cNvSpPr>
          <p:nvPr>
            <p:ph type="title" idx="7"/>
          </p:nvPr>
        </p:nvSpPr>
        <p:spPr>
          <a:xfrm>
            <a:off x="5645375" y="3201122"/>
            <a:ext cx="2147700" cy="37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600" b="0" i="0" u="none" strike="noStrike" dirty="0">
                <a:solidFill>
                  <a:srgbClr val="231F20"/>
                </a:solidFill>
                <a:effectLst/>
                <a:latin typeface="Proxima Nova" panose="02000506030000020004" pitchFamily="2" charset="0"/>
              </a:rPr>
              <a:t> </a:t>
            </a:r>
            <a:r>
              <a:rPr lang="en-US" sz="1600" b="0" i="0" u="none" strike="noStrike" dirty="0">
                <a:solidFill>
                  <a:srgbClr val="02838D"/>
                </a:solidFill>
                <a:effectLst/>
                <a:latin typeface="Proxima Nova" panose="02000506030000020004" pitchFamily="2" charset="0"/>
                <a:hlinkClick r:id="rId5"/>
              </a:rPr>
              <a:t>bacterial infections</a:t>
            </a:r>
            <a:endParaRPr sz="1600" dirty="0"/>
          </a:p>
        </p:txBody>
      </p:sp>
      <p:sp>
        <p:nvSpPr>
          <p:cNvPr id="8168" name="Google Shape;8168;p52">
            <a:hlinkClick r:id="rId6"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55"/>
        <p:cNvGrpSpPr/>
        <p:nvPr/>
      </p:nvGrpSpPr>
      <p:grpSpPr>
        <a:xfrm>
          <a:off x="0" y="0"/>
          <a:ext cx="0" cy="0"/>
          <a:chOff x="0" y="0"/>
          <a:chExt cx="0" cy="0"/>
        </a:xfrm>
      </p:grpSpPr>
      <p:sp>
        <p:nvSpPr>
          <p:cNvPr id="8056" name="Google Shape;8056;p51"/>
          <p:cNvSpPr txBox="1">
            <a:spLocks noGrp="1"/>
          </p:cNvSpPr>
          <p:nvPr>
            <p:ph type="title" idx="5"/>
          </p:nvPr>
        </p:nvSpPr>
        <p:spPr>
          <a:xfrm>
            <a:off x="979425" y="32481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02838D"/>
                </a:solidFill>
                <a:effectLst/>
                <a:latin typeface="Proxima Nova" panose="02000506030000020004" pitchFamily="2" charset="0"/>
                <a:hlinkClick r:id="rId3"/>
              </a:rPr>
              <a:t>Dizziness</a:t>
            </a:r>
            <a:r>
              <a:rPr lang="en-US" b="0" i="0" u="none" strike="noStrike" dirty="0">
                <a:solidFill>
                  <a:srgbClr val="02838D"/>
                </a:solidFill>
                <a:effectLst/>
                <a:latin typeface="Proxima Nova" panose="02000506030000020004" pitchFamily="2" charset="0"/>
              </a:rPr>
              <a:t> OR</a:t>
            </a:r>
            <a:br>
              <a:rPr lang="en-US" b="0" i="0" u="none" strike="noStrike" dirty="0">
                <a:solidFill>
                  <a:srgbClr val="231F20"/>
                </a:solidFill>
                <a:effectLst/>
                <a:latin typeface="Proxima Nova" panose="02000506030000020004" pitchFamily="2" charset="0"/>
              </a:rPr>
            </a:br>
            <a:r>
              <a:rPr lang="en-US" b="0" i="0" u="none" strike="noStrike" dirty="0">
                <a:solidFill>
                  <a:srgbClr val="02838D"/>
                </a:solidFill>
                <a:effectLst/>
                <a:latin typeface="Proxima Nova" panose="02000506030000020004" pitchFamily="2" charset="0"/>
                <a:hlinkClick r:id="rId4"/>
              </a:rPr>
              <a:t>nausea </a:t>
            </a:r>
            <a:r>
              <a:rPr lang="en-US" b="0" dirty="0">
                <a:solidFill>
                  <a:srgbClr val="02838D"/>
                </a:solidFill>
                <a:latin typeface="Proxima Nova" panose="02000506030000020004" pitchFamily="2" charset="0"/>
              </a:rPr>
              <a:t>OR</a:t>
            </a:r>
            <a:r>
              <a:rPr lang="en-US" b="0" i="0" u="none" strike="noStrike" dirty="0">
                <a:solidFill>
                  <a:srgbClr val="231F20"/>
                </a:solidFill>
                <a:effectLst/>
                <a:latin typeface="Proxima Nova" panose="02000506030000020004" pitchFamily="2" charset="0"/>
              </a:rPr>
              <a:t> </a:t>
            </a:r>
            <a:br>
              <a:rPr lang="en-US" b="0" i="0" u="none" strike="noStrike" dirty="0">
                <a:solidFill>
                  <a:srgbClr val="231F20"/>
                </a:solidFill>
                <a:effectLst/>
                <a:latin typeface="Proxima Nova" panose="02000506030000020004" pitchFamily="2" charset="0"/>
              </a:rPr>
            </a:br>
            <a:r>
              <a:rPr lang="en-US" b="0" i="0" u="none" strike="noStrike" dirty="0">
                <a:solidFill>
                  <a:srgbClr val="02838D"/>
                </a:solidFill>
                <a:effectLst/>
                <a:latin typeface="Proxima Nova" panose="02000506030000020004" pitchFamily="2" charset="0"/>
                <a:hlinkClick r:id="rId5"/>
              </a:rPr>
              <a:t>vomiting</a:t>
            </a:r>
            <a:endParaRPr lang="en-US" b="0" i="0" u="none" strike="noStrike" dirty="0">
              <a:solidFill>
                <a:srgbClr val="231F20"/>
              </a:solidFill>
              <a:effectLst/>
              <a:latin typeface="Proxima Nova" panose="02000506030000020004" pitchFamily="2" charset="0"/>
            </a:endParaRPr>
          </a:p>
        </p:txBody>
      </p:sp>
      <p:sp>
        <p:nvSpPr>
          <p:cNvPr id="8057" name="Google Shape;8057;p51"/>
          <p:cNvSpPr txBox="1">
            <a:spLocks noGrp="1"/>
          </p:cNvSpPr>
          <p:nvPr>
            <p:ph type="title" idx="9"/>
          </p:nvPr>
        </p:nvSpPr>
        <p:spPr>
          <a:xfrm>
            <a:off x="5934975" y="18147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02838D"/>
                </a:solidFill>
                <a:effectLst/>
                <a:latin typeface="Proxima Nova" panose="02000506030000020004" pitchFamily="2" charset="0"/>
                <a:hlinkClick r:id="rId6"/>
              </a:rPr>
              <a:t>rash</a:t>
            </a:r>
            <a:r>
              <a:rPr lang="en-US" b="0" i="0" u="none" strike="noStrike" dirty="0">
                <a:solidFill>
                  <a:srgbClr val="231F20"/>
                </a:solidFill>
                <a:effectLst/>
                <a:latin typeface="Proxima Nova" panose="02000506030000020004" pitchFamily="2" charset="0"/>
              </a:rPr>
              <a:t> around your wound</a:t>
            </a:r>
          </a:p>
        </p:txBody>
      </p:sp>
      <p:sp>
        <p:nvSpPr>
          <p:cNvPr id="8058" name="Google Shape;8058;p51"/>
          <p:cNvSpPr txBox="1">
            <a:spLocks noGrp="1"/>
          </p:cNvSpPr>
          <p:nvPr>
            <p:ph type="title" idx="14"/>
          </p:nvPr>
        </p:nvSpPr>
        <p:spPr>
          <a:xfrm>
            <a:off x="5947297" y="3248150"/>
            <a:ext cx="2217278"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02838D"/>
                </a:solidFill>
                <a:effectLst/>
                <a:latin typeface="Proxima Nova" panose="02000506030000020004" pitchFamily="2" charset="0"/>
                <a:hlinkClick r:id="rId7"/>
              </a:rPr>
              <a:t>Headache</a:t>
            </a:r>
            <a:r>
              <a:rPr lang="en-US" b="0" i="0" u="none" strike="noStrike" dirty="0">
                <a:solidFill>
                  <a:srgbClr val="02838D"/>
                </a:solidFill>
                <a:effectLst/>
                <a:latin typeface="Proxima Nova" panose="02000506030000020004" pitchFamily="2" charset="0"/>
              </a:rPr>
              <a:t> OR</a:t>
            </a:r>
            <a:br>
              <a:rPr lang="en-US" b="0" i="0" u="none" strike="noStrike" dirty="0">
                <a:solidFill>
                  <a:srgbClr val="231F20"/>
                </a:solidFill>
                <a:effectLst/>
                <a:latin typeface="Proxima Nova" panose="02000506030000020004" pitchFamily="2" charset="0"/>
              </a:rPr>
            </a:br>
            <a:r>
              <a:rPr lang="en-US" b="0" i="0" u="none" strike="noStrike" dirty="0">
                <a:solidFill>
                  <a:srgbClr val="02838D"/>
                </a:solidFill>
                <a:effectLst/>
                <a:latin typeface="Proxima Nova" panose="02000506030000020004" pitchFamily="2" charset="0"/>
                <a:hlinkClick r:id="rId8"/>
              </a:rPr>
              <a:t>diarrhea</a:t>
            </a:r>
            <a:endParaRPr lang="en-US" b="0" i="0" u="none" strike="noStrike" dirty="0">
              <a:solidFill>
                <a:srgbClr val="231F20"/>
              </a:solidFill>
              <a:effectLst/>
              <a:latin typeface="Proxima Nova" panose="02000506030000020004" pitchFamily="2" charset="0"/>
            </a:endParaRPr>
          </a:p>
        </p:txBody>
      </p:sp>
      <p:sp>
        <p:nvSpPr>
          <p:cNvPr id="8059" name="Google Shape;8059;p51"/>
          <p:cNvSpPr txBox="1">
            <a:spLocks noGrp="1"/>
          </p:cNvSpPr>
          <p:nvPr>
            <p:ph type="title" idx="2"/>
          </p:nvPr>
        </p:nvSpPr>
        <p:spPr>
          <a:xfrm>
            <a:off x="979425" y="18147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02838D"/>
                </a:solidFill>
                <a:effectLst/>
                <a:latin typeface="Proxima Nova" panose="02000506030000020004" pitchFamily="2" charset="0"/>
                <a:hlinkClick r:id="rId9"/>
              </a:rPr>
              <a:t>fever</a:t>
            </a:r>
            <a:r>
              <a:rPr lang="en-US" b="0" i="0" u="none" strike="noStrike" dirty="0">
                <a:solidFill>
                  <a:srgbClr val="231F20"/>
                </a:solidFill>
                <a:effectLst/>
                <a:latin typeface="Proxima Nova" panose="02000506030000020004" pitchFamily="2" charset="0"/>
              </a:rPr>
              <a:t> higher than (39°C )</a:t>
            </a:r>
          </a:p>
        </p:txBody>
      </p:sp>
      <p:sp>
        <p:nvSpPr>
          <p:cNvPr id="8060" name="Google Shape;8060;p51"/>
          <p:cNvSpPr txBox="1">
            <a:spLocks noGrp="1"/>
          </p:cNvSpPr>
          <p:nvPr>
            <p:ph type="title" idx="3"/>
          </p:nvPr>
        </p:nvSpPr>
        <p:spPr>
          <a:xfrm>
            <a:off x="3457200" y="1814750"/>
            <a:ext cx="2229600" cy="1243082"/>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231F20"/>
                </a:solidFill>
                <a:effectLst/>
                <a:latin typeface="Proxima Nova" panose="02000506030000020004" pitchFamily="2" charset="0"/>
              </a:rPr>
              <a:t>bleeding around the wound</a:t>
            </a:r>
          </a:p>
        </p:txBody>
      </p:sp>
      <p:sp>
        <p:nvSpPr>
          <p:cNvPr id="8061" name="Google Shape;8061;p51"/>
          <p:cNvSpPr txBox="1">
            <a:spLocks noGrp="1"/>
          </p:cNvSpPr>
          <p:nvPr>
            <p:ph type="title" idx="7"/>
          </p:nvPr>
        </p:nvSpPr>
        <p:spPr>
          <a:xfrm>
            <a:off x="3457200" y="3283126"/>
            <a:ext cx="2229600" cy="1208106"/>
          </a:xfrm>
          <a:prstGeom prst="rect">
            <a:avLst/>
          </a:prstGeom>
        </p:spPr>
        <p:txBody>
          <a:bodyPr spcFirstLastPara="1" wrap="square" lIns="91425" tIns="91425" rIns="91425" bIns="91425" anchor="ctr" anchorCtr="0">
            <a:noAutofit/>
          </a:bodyPr>
          <a:lstStyle/>
          <a:p>
            <a:pPr>
              <a:buFont typeface="Arial" panose="020B0604020202020204" pitchFamily="34" charset="0"/>
              <a:buChar char="•"/>
            </a:pPr>
            <a:r>
              <a:rPr lang="en-US" b="0" i="0" u="none" strike="noStrike" dirty="0">
                <a:solidFill>
                  <a:srgbClr val="02838D"/>
                </a:solidFill>
                <a:effectLst/>
                <a:latin typeface="Proxima Nova" panose="02000506030000020004" pitchFamily="2" charset="0"/>
                <a:hlinkClick r:id="rId10"/>
              </a:rPr>
              <a:t>Confusion</a:t>
            </a:r>
            <a:r>
              <a:rPr lang="en-US" b="0" i="0" u="none" strike="noStrike" dirty="0">
                <a:solidFill>
                  <a:srgbClr val="02838D"/>
                </a:solidFill>
                <a:effectLst/>
                <a:latin typeface="Proxima Nova" panose="02000506030000020004" pitchFamily="2" charset="0"/>
              </a:rPr>
              <a:t> OR</a:t>
            </a:r>
            <a:br>
              <a:rPr lang="en-US" b="0" i="0" u="none" strike="noStrike" dirty="0">
                <a:solidFill>
                  <a:srgbClr val="231F20"/>
                </a:solidFill>
                <a:effectLst/>
                <a:latin typeface="Proxima Nova" panose="02000506030000020004" pitchFamily="2" charset="0"/>
              </a:rPr>
            </a:br>
            <a:r>
              <a:rPr lang="en-US" b="0" i="0" u="none" strike="noStrike" dirty="0">
                <a:solidFill>
                  <a:srgbClr val="02838D"/>
                </a:solidFill>
                <a:effectLst/>
                <a:latin typeface="Proxima Nova" panose="02000506030000020004" pitchFamily="2" charset="0"/>
                <a:hlinkClick r:id="rId11"/>
              </a:rPr>
              <a:t>sore throat</a:t>
            </a:r>
            <a:endParaRPr lang="en-US" b="0" i="0" u="none" strike="noStrike" dirty="0">
              <a:solidFill>
                <a:srgbClr val="231F20"/>
              </a:solidFill>
              <a:effectLst/>
              <a:latin typeface="Proxima Nova" panose="02000506030000020004" pitchFamily="2" charset="0"/>
            </a:endParaRPr>
          </a:p>
        </p:txBody>
      </p:sp>
      <p:sp>
        <p:nvSpPr>
          <p:cNvPr id="8064" name="Google Shape;8064;p51"/>
          <p:cNvSpPr txBox="1">
            <a:spLocks noGrp="1"/>
          </p:cNvSpPr>
          <p:nvPr>
            <p:ph type="title"/>
          </p:nvPr>
        </p:nvSpPr>
        <p:spPr>
          <a:xfrm>
            <a:off x="720000" y="5394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i="0" u="none" strike="noStrike" dirty="0">
                <a:solidFill>
                  <a:srgbClr val="231F20"/>
                </a:solidFill>
                <a:effectLst/>
                <a:latin typeface="Proxima Nova" panose="02000506030000020004" pitchFamily="2" charset="0"/>
              </a:rPr>
              <a:t>WHEN TO STOP USING IT</a:t>
            </a:r>
            <a:endParaRPr dirty="0"/>
          </a:p>
        </p:txBody>
      </p:sp>
      <p:sp>
        <p:nvSpPr>
          <p:cNvPr id="8070" name="Google Shape;8070;p5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5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51">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51">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4" name="Google Shape;8074;p51"/>
          <p:cNvGrpSpPr/>
          <p:nvPr/>
        </p:nvGrpSpPr>
        <p:grpSpPr>
          <a:xfrm>
            <a:off x="7049775" y="112959"/>
            <a:ext cx="660529" cy="164373"/>
            <a:chOff x="1663975" y="5122263"/>
            <a:chExt cx="503375" cy="125275"/>
          </a:xfrm>
        </p:grpSpPr>
        <p:sp>
          <p:nvSpPr>
            <p:cNvPr id="8075" name="Google Shape;8075;p51"/>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51"/>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51"/>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51"/>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51"/>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51"/>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51"/>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51"/>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51"/>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51"/>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51"/>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51"/>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51"/>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51"/>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51"/>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51"/>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1"/>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1"/>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93" name="Google Shape;8093;p51">
            <a:hlinkClick r:id="rId12"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77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84"/>
        <p:cNvGrpSpPr/>
        <p:nvPr/>
      </p:nvGrpSpPr>
      <p:grpSpPr>
        <a:xfrm>
          <a:off x="0" y="0"/>
          <a:ext cx="0" cy="0"/>
          <a:chOff x="0" y="0"/>
          <a:chExt cx="0" cy="0"/>
        </a:xfrm>
      </p:grpSpPr>
      <p:sp>
        <p:nvSpPr>
          <p:cNvPr id="9085" name="Google Shape;9085;p59"/>
          <p:cNvSpPr/>
          <p:nvPr/>
        </p:nvSpPr>
        <p:spPr>
          <a:xfrm>
            <a:off x="3993507" y="1520175"/>
            <a:ext cx="115450" cy="14105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59"/>
          <p:cNvSpPr txBox="1">
            <a:spLocks noGrp="1"/>
          </p:cNvSpPr>
          <p:nvPr>
            <p:ph type="title"/>
          </p:nvPr>
        </p:nvSpPr>
        <p:spPr>
          <a:xfrm>
            <a:off x="720000" y="539400"/>
            <a:ext cx="7710900" cy="572700"/>
          </a:xfrm>
          <a:prstGeom prst="rect">
            <a:avLst/>
          </a:prstGeom>
        </p:spPr>
        <p:txBody>
          <a:bodyPr spcFirstLastPara="1" wrap="square" lIns="91425" tIns="91425" rIns="91425" bIns="91425" anchor="ctr" anchorCtr="0">
            <a:noAutofit/>
          </a:bodyPr>
          <a:lstStyle/>
          <a:p>
            <a:pPr algn="l"/>
            <a:r>
              <a:rPr lang="en-US" b="1" i="0" u="none" strike="noStrike" dirty="0">
                <a:solidFill>
                  <a:srgbClr val="231F20"/>
                </a:solidFill>
                <a:effectLst/>
                <a:latin typeface="Proxima Nova" panose="02000506030000020004" pitchFamily="2" charset="0"/>
              </a:rPr>
              <a:t> NOTES :</a:t>
            </a:r>
          </a:p>
        </p:txBody>
      </p:sp>
      <p:sp>
        <p:nvSpPr>
          <p:cNvPr id="9087" name="Google Shape;9087;p59"/>
          <p:cNvSpPr txBox="1">
            <a:spLocks noGrp="1"/>
          </p:cNvSpPr>
          <p:nvPr>
            <p:ph type="body" idx="1"/>
          </p:nvPr>
        </p:nvSpPr>
        <p:spPr>
          <a:xfrm>
            <a:off x="4108950" y="1520175"/>
            <a:ext cx="4067400" cy="2875500"/>
          </a:xfrm>
          <a:prstGeom prst="rect">
            <a:avLst/>
          </a:prstGeom>
        </p:spPr>
        <p:txBody>
          <a:bodyPr spcFirstLastPara="1" wrap="square" lIns="91425" tIns="91425" rIns="91425" bIns="91425" anchor="ctr" anchorCtr="0">
            <a:noAutofit/>
          </a:bodyPr>
          <a:lstStyle/>
          <a:p>
            <a:pPr algn="l"/>
            <a:r>
              <a:rPr lang="en-US" b="0" i="0" u="none" strike="noStrike" dirty="0">
                <a:solidFill>
                  <a:srgbClr val="231F20"/>
                </a:solidFill>
                <a:effectLst/>
                <a:latin typeface="Proxima Nova" panose="02000506030000020004" pitchFamily="2" charset="0"/>
              </a:rPr>
              <a:t>The length of time the procedure takes varies widely on the size and location of your wound.</a:t>
            </a:r>
          </a:p>
          <a:p>
            <a:pPr algn="l"/>
            <a:r>
              <a:rPr lang="en-US" b="0" i="0" u="none" strike="noStrike" dirty="0">
                <a:solidFill>
                  <a:srgbClr val="231F20"/>
                </a:solidFill>
                <a:effectLst/>
                <a:latin typeface="Proxima Nova" panose="02000506030000020004" pitchFamily="2" charset="0"/>
              </a:rPr>
              <a:t>VAC bandages should be changed two to three times a week. If your wound gets infected, the bandages may need changing more often.</a:t>
            </a:r>
          </a:p>
          <a:p>
            <a:r>
              <a:rPr lang="en-US" b="0" i="0" u="none" strike="noStrike" dirty="0">
                <a:solidFill>
                  <a:srgbClr val="231F20"/>
                </a:solidFill>
                <a:effectLst/>
                <a:latin typeface="Proxima Nova" panose="02000506030000020004" pitchFamily="2" charset="0"/>
              </a:rPr>
              <a:t>Usually, a healthcare provider will change your bandages. In some cases, a family member or a caregiver can be trained to change your dressing.</a:t>
            </a:r>
            <a:endParaRPr lang="en-US" b="1" i="0" u="none" strike="noStrike" dirty="0">
              <a:solidFill>
                <a:srgbClr val="231F20"/>
              </a:solidFill>
              <a:effectLst/>
              <a:latin typeface="Proxima Nova" panose="02000506030000020004" pitchFamily="2" charset="0"/>
            </a:endParaRPr>
          </a:p>
        </p:txBody>
      </p:sp>
      <p:grpSp>
        <p:nvGrpSpPr>
          <p:cNvPr id="9088" name="Google Shape;9088;p59"/>
          <p:cNvGrpSpPr/>
          <p:nvPr/>
        </p:nvGrpSpPr>
        <p:grpSpPr>
          <a:xfrm>
            <a:off x="1155213" y="1583100"/>
            <a:ext cx="2780008" cy="2614096"/>
            <a:chOff x="1155213" y="1583100"/>
            <a:chExt cx="2780008" cy="2614096"/>
          </a:xfrm>
        </p:grpSpPr>
        <p:grpSp>
          <p:nvGrpSpPr>
            <p:cNvPr id="9089" name="Google Shape;9089;p59"/>
            <p:cNvGrpSpPr/>
            <p:nvPr/>
          </p:nvGrpSpPr>
          <p:grpSpPr>
            <a:xfrm>
              <a:off x="1748075" y="1583100"/>
              <a:ext cx="1884042" cy="2614096"/>
              <a:chOff x="5458550" y="1583100"/>
              <a:chExt cx="1884042" cy="2614096"/>
            </a:xfrm>
          </p:grpSpPr>
          <p:sp>
            <p:nvSpPr>
              <p:cNvPr id="9090" name="Google Shape;9090;p59"/>
              <p:cNvSpPr/>
              <p:nvPr/>
            </p:nvSpPr>
            <p:spPr>
              <a:xfrm>
                <a:off x="5538656" y="2101660"/>
                <a:ext cx="1524959" cy="2040047"/>
              </a:xfrm>
              <a:custGeom>
                <a:avLst/>
                <a:gdLst/>
                <a:ahLst/>
                <a:cxnLst/>
                <a:rect l="l" t="t" r="r" b="b"/>
                <a:pathLst>
                  <a:path w="28993" h="38786" extrusionOk="0">
                    <a:moveTo>
                      <a:pt x="1" y="4397"/>
                    </a:moveTo>
                    <a:cubicBezTo>
                      <a:pt x="496" y="3848"/>
                      <a:pt x="1190" y="4156"/>
                      <a:pt x="1725" y="3795"/>
                    </a:cubicBezTo>
                    <a:cubicBezTo>
                      <a:pt x="1885" y="4276"/>
                      <a:pt x="2085" y="4691"/>
                      <a:pt x="2072" y="5172"/>
                    </a:cubicBezTo>
                    <a:cubicBezTo>
                      <a:pt x="2072" y="5359"/>
                      <a:pt x="2138" y="5546"/>
                      <a:pt x="2179" y="5719"/>
                    </a:cubicBezTo>
                    <a:cubicBezTo>
                      <a:pt x="2206" y="5826"/>
                      <a:pt x="2286" y="5933"/>
                      <a:pt x="2272" y="6039"/>
                    </a:cubicBezTo>
                    <a:cubicBezTo>
                      <a:pt x="2165" y="6695"/>
                      <a:pt x="2486" y="7309"/>
                      <a:pt x="2512" y="7963"/>
                    </a:cubicBezTo>
                    <a:cubicBezTo>
                      <a:pt x="2512" y="8111"/>
                      <a:pt x="2580" y="8271"/>
                      <a:pt x="2646" y="8418"/>
                    </a:cubicBezTo>
                    <a:cubicBezTo>
                      <a:pt x="2780" y="8738"/>
                      <a:pt x="2860" y="9086"/>
                      <a:pt x="2967" y="9420"/>
                    </a:cubicBezTo>
                    <a:cubicBezTo>
                      <a:pt x="3301" y="10422"/>
                      <a:pt x="3795" y="11371"/>
                      <a:pt x="4744" y="11959"/>
                    </a:cubicBezTo>
                    <a:cubicBezTo>
                      <a:pt x="4971" y="12105"/>
                      <a:pt x="5158" y="12306"/>
                      <a:pt x="5372" y="12466"/>
                    </a:cubicBezTo>
                    <a:cubicBezTo>
                      <a:pt x="5612" y="12653"/>
                      <a:pt x="5852" y="12840"/>
                      <a:pt x="6120" y="12974"/>
                    </a:cubicBezTo>
                    <a:cubicBezTo>
                      <a:pt x="6520" y="13174"/>
                      <a:pt x="6962" y="13348"/>
                      <a:pt x="7389" y="13494"/>
                    </a:cubicBezTo>
                    <a:cubicBezTo>
                      <a:pt x="7563" y="13562"/>
                      <a:pt x="7763" y="13562"/>
                      <a:pt x="7951" y="13575"/>
                    </a:cubicBezTo>
                    <a:cubicBezTo>
                      <a:pt x="8578" y="13575"/>
                      <a:pt x="9206" y="13562"/>
                      <a:pt x="9834" y="13575"/>
                    </a:cubicBezTo>
                    <a:cubicBezTo>
                      <a:pt x="10101" y="13575"/>
                      <a:pt x="10368" y="13642"/>
                      <a:pt x="10635" y="13655"/>
                    </a:cubicBezTo>
                    <a:cubicBezTo>
                      <a:pt x="11143" y="13681"/>
                      <a:pt x="11651" y="13722"/>
                      <a:pt x="12078" y="13334"/>
                    </a:cubicBezTo>
                    <a:cubicBezTo>
                      <a:pt x="12359" y="13081"/>
                      <a:pt x="12693" y="12880"/>
                      <a:pt x="12947" y="12600"/>
                    </a:cubicBezTo>
                    <a:cubicBezTo>
                      <a:pt x="13147" y="12372"/>
                      <a:pt x="13414" y="12212"/>
                      <a:pt x="13321" y="11852"/>
                    </a:cubicBezTo>
                    <a:cubicBezTo>
                      <a:pt x="13521" y="11464"/>
                      <a:pt x="13695" y="11063"/>
                      <a:pt x="13922" y="10716"/>
                    </a:cubicBezTo>
                    <a:cubicBezTo>
                      <a:pt x="14082" y="10475"/>
                      <a:pt x="14189" y="10248"/>
                      <a:pt x="14269" y="9981"/>
                    </a:cubicBezTo>
                    <a:cubicBezTo>
                      <a:pt x="14497" y="9313"/>
                      <a:pt x="14750" y="8672"/>
                      <a:pt x="15005" y="8004"/>
                    </a:cubicBezTo>
                    <a:cubicBezTo>
                      <a:pt x="15178" y="7550"/>
                      <a:pt x="15379" y="7108"/>
                      <a:pt x="15539" y="6654"/>
                    </a:cubicBezTo>
                    <a:cubicBezTo>
                      <a:pt x="15699" y="6160"/>
                      <a:pt x="15792" y="5653"/>
                      <a:pt x="15953" y="5172"/>
                    </a:cubicBezTo>
                    <a:cubicBezTo>
                      <a:pt x="16113" y="4650"/>
                      <a:pt x="16314" y="4156"/>
                      <a:pt x="16487" y="3675"/>
                    </a:cubicBezTo>
                    <a:cubicBezTo>
                      <a:pt x="17009" y="3448"/>
                      <a:pt x="17516" y="3595"/>
                      <a:pt x="17983" y="3488"/>
                    </a:cubicBezTo>
                    <a:cubicBezTo>
                      <a:pt x="18438" y="3822"/>
                      <a:pt x="18291" y="4276"/>
                      <a:pt x="18224" y="4691"/>
                    </a:cubicBezTo>
                    <a:cubicBezTo>
                      <a:pt x="18211" y="4798"/>
                      <a:pt x="18144" y="4891"/>
                      <a:pt x="18090" y="4985"/>
                    </a:cubicBezTo>
                    <a:cubicBezTo>
                      <a:pt x="17877" y="5425"/>
                      <a:pt x="17609" y="5840"/>
                      <a:pt x="17516" y="6321"/>
                    </a:cubicBezTo>
                    <a:cubicBezTo>
                      <a:pt x="17490" y="6401"/>
                      <a:pt x="17449" y="6481"/>
                      <a:pt x="17396" y="6547"/>
                    </a:cubicBezTo>
                    <a:cubicBezTo>
                      <a:pt x="16968" y="7108"/>
                      <a:pt x="16781" y="7803"/>
                      <a:pt x="16474" y="8431"/>
                    </a:cubicBezTo>
                    <a:cubicBezTo>
                      <a:pt x="16193" y="9046"/>
                      <a:pt x="15979" y="9687"/>
                      <a:pt x="15726" y="10315"/>
                    </a:cubicBezTo>
                    <a:cubicBezTo>
                      <a:pt x="15566" y="10716"/>
                      <a:pt x="15392" y="11103"/>
                      <a:pt x="15285" y="11531"/>
                    </a:cubicBezTo>
                    <a:cubicBezTo>
                      <a:pt x="15165" y="11985"/>
                      <a:pt x="14857" y="12399"/>
                      <a:pt x="14617" y="12826"/>
                    </a:cubicBezTo>
                    <a:cubicBezTo>
                      <a:pt x="14497" y="13040"/>
                      <a:pt x="14363" y="13241"/>
                      <a:pt x="14230" y="13441"/>
                    </a:cubicBezTo>
                    <a:cubicBezTo>
                      <a:pt x="14150" y="13562"/>
                      <a:pt x="14096" y="13722"/>
                      <a:pt x="13989" y="13776"/>
                    </a:cubicBezTo>
                    <a:cubicBezTo>
                      <a:pt x="13601" y="13989"/>
                      <a:pt x="13281" y="14256"/>
                      <a:pt x="13027" y="14631"/>
                    </a:cubicBezTo>
                    <a:cubicBezTo>
                      <a:pt x="13001" y="14697"/>
                      <a:pt x="12894" y="14711"/>
                      <a:pt x="12826" y="14750"/>
                    </a:cubicBezTo>
                    <a:cubicBezTo>
                      <a:pt x="12533" y="14884"/>
                      <a:pt x="12239" y="15058"/>
                      <a:pt x="11945" y="15165"/>
                    </a:cubicBezTo>
                    <a:cubicBezTo>
                      <a:pt x="11437" y="15338"/>
                      <a:pt x="11157" y="15726"/>
                      <a:pt x="10876" y="16127"/>
                    </a:cubicBezTo>
                    <a:cubicBezTo>
                      <a:pt x="10822" y="16193"/>
                      <a:pt x="10810" y="16287"/>
                      <a:pt x="10769" y="16353"/>
                    </a:cubicBezTo>
                    <a:cubicBezTo>
                      <a:pt x="10181" y="17196"/>
                      <a:pt x="10061" y="18117"/>
                      <a:pt x="10074" y="19132"/>
                    </a:cubicBezTo>
                    <a:cubicBezTo>
                      <a:pt x="10115" y="22312"/>
                      <a:pt x="10088" y="25506"/>
                      <a:pt x="10074" y="28685"/>
                    </a:cubicBezTo>
                    <a:cubicBezTo>
                      <a:pt x="10074" y="29046"/>
                      <a:pt x="10061" y="29393"/>
                      <a:pt x="10222" y="29727"/>
                    </a:cubicBezTo>
                    <a:cubicBezTo>
                      <a:pt x="10275" y="29874"/>
                      <a:pt x="10275" y="30048"/>
                      <a:pt x="10288" y="30208"/>
                    </a:cubicBezTo>
                    <a:cubicBezTo>
                      <a:pt x="10302" y="30408"/>
                      <a:pt x="10302" y="30595"/>
                      <a:pt x="10288" y="30782"/>
                    </a:cubicBezTo>
                    <a:cubicBezTo>
                      <a:pt x="10208" y="31637"/>
                      <a:pt x="10422" y="32453"/>
                      <a:pt x="10596" y="33267"/>
                    </a:cubicBezTo>
                    <a:cubicBezTo>
                      <a:pt x="10662" y="33561"/>
                      <a:pt x="10716" y="33855"/>
                      <a:pt x="10810" y="34136"/>
                    </a:cubicBezTo>
                    <a:cubicBezTo>
                      <a:pt x="11009" y="34778"/>
                      <a:pt x="11237" y="35419"/>
                      <a:pt x="11772" y="35900"/>
                    </a:cubicBezTo>
                    <a:cubicBezTo>
                      <a:pt x="11811" y="35926"/>
                      <a:pt x="11852" y="35966"/>
                      <a:pt x="11878" y="36019"/>
                    </a:cubicBezTo>
                    <a:cubicBezTo>
                      <a:pt x="12119" y="36434"/>
                      <a:pt x="12452" y="36728"/>
                      <a:pt x="12894" y="36901"/>
                    </a:cubicBezTo>
                    <a:cubicBezTo>
                      <a:pt x="13468" y="37115"/>
                      <a:pt x="14029" y="37423"/>
                      <a:pt x="14684" y="37396"/>
                    </a:cubicBezTo>
                    <a:cubicBezTo>
                      <a:pt x="14911" y="37382"/>
                      <a:pt x="15151" y="37462"/>
                      <a:pt x="15392" y="37489"/>
                    </a:cubicBezTo>
                    <a:cubicBezTo>
                      <a:pt x="15632" y="37530"/>
                      <a:pt x="15873" y="37583"/>
                      <a:pt x="16113" y="37596"/>
                    </a:cubicBezTo>
                    <a:cubicBezTo>
                      <a:pt x="17262" y="37610"/>
                      <a:pt x="18398" y="37596"/>
                      <a:pt x="19547" y="37610"/>
                    </a:cubicBezTo>
                    <a:cubicBezTo>
                      <a:pt x="19868" y="37610"/>
                      <a:pt x="20201" y="37637"/>
                      <a:pt x="20509" y="37450"/>
                    </a:cubicBezTo>
                    <a:cubicBezTo>
                      <a:pt x="20562" y="37409"/>
                      <a:pt x="20655" y="37409"/>
                      <a:pt x="20736" y="37409"/>
                    </a:cubicBezTo>
                    <a:cubicBezTo>
                      <a:pt x="21578" y="37382"/>
                      <a:pt x="22232" y="36981"/>
                      <a:pt x="22820" y="36420"/>
                    </a:cubicBezTo>
                    <a:cubicBezTo>
                      <a:pt x="23434" y="35846"/>
                      <a:pt x="24022" y="35245"/>
                      <a:pt x="24464" y="34523"/>
                    </a:cubicBezTo>
                    <a:cubicBezTo>
                      <a:pt x="24651" y="34229"/>
                      <a:pt x="24784" y="33909"/>
                      <a:pt x="24850" y="33548"/>
                    </a:cubicBezTo>
                    <a:cubicBezTo>
                      <a:pt x="25038" y="32560"/>
                      <a:pt x="25132" y="31571"/>
                      <a:pt x="25185" y="30569"/>
                    </a:cubicBezTo>
                    <a:cubicBezTo>
                      <a:pt x="25198" y="30382"/>
                      <a:pt x="25238" y="30194"/>
                      <a:pt x="25278" y="30007"/>
                    </a:cubicBezTo>
                    <a:cubicBezTo>
                      <a:pt x="25412" y="29193"/>
                      <a:pt x="25545" y="28391"/>
                      <a:pt x="25506" y="27576"/>
                    </a:cubicBezTo>
                    <a:cubicBezTo>
                      <a:pt x="25492" y="27389"/>
                      <a:pt x="25506" y="27175"/>
                      <a:pt x="25572" y="27002"/>
                    </a:cubicBezTo>
                    <a:cubicBezTo>
                      <a:pt x="25746" y="26507"/>
                      <a:pt x="25746" y="25987"/>
                      <a:pt x="25746" y="25479"/>
                    </a:cubicBezTo>
                    <a:cubicBezTo>
                      <a:pt x="25732" y="24303"/>
                      <a:pt x="25732" y="23128"/>
                      <a:pt x="25746" y="21965"/>
                    </a:cubicBezTo>
                    <a:cubicBezTo>
                      <a:pt x="25746" y="21498"/>
                      <a:pt x="25693" y="21043"/>
                      <a:pt x="25906" y="20602"/>
                    </a:cubicBezTo>
                    <a:cubicBezTo>
                      <a:pt x="25999" y="20415"/>
                      <a:pt x="25946" y="20174"/>
                      <a:pt x="25960" y="19948"/>
                    </a:cubicBezTo>
                    <a:cubicBezTo>
                      <a:pt x="25960" y="18999"/>
                      <a:pt x="25946" y="18051"/>
                      <a:pt x="25946" y="17089"/>
                    </a:cubicBezTo>
                    <a:cubicBezTo>
                      <a:pt x="25946" y="16635"/>
                      <a:pt x="25919" y="16166"/>
                      <a:pt x="26106" y="15726"/>
                    </a:cubicBezTo>
                    <a:cubicBezTo>
                      <a:pt x="26186" y="15539"/>
                      <a:pt x="26160" y="15299"/>
                      <a:pt x="26160" y="15085"/>
                    </a:cubicBezTo>
                    <a:lnTo>
                      <a:pt x="26160" y="12867"/>
                    </a:lnTo>
                    <a:cubicBezTo>
                      <a:pt x="26160" y="12386"/>
                      <a:pt x="26093" y="11891"/>
                      <a:pt x="26334" y="11437"/>
                    </a:cubicBezTo>
                    <a:cubicBezTo>
                      <a:pt x="26334" y="10689"/>
                      <a:pt x="26655" y="10008"/>
                      <a:pt x="26601" y="9260"/>
                    </a:cubicBezTo>
                    <a:cubicBezTo>
                      <a:pt x="26601" y="9153"/>
                      <a:pt x="26587" y="9032"/>
                      <a:pt x="26614" y="8939"/>
                    </a:cubicBezTo>
                    <a:cubicBezTo>
                      <a:pt x="26854" y="8298"/>
                      <a:pt x="26801" y="7643"/>
                      <a:pt x="26801" y="7001"/>
                    </a:cubicBezTo>
                    <a:cubicBezTo>
                      <a:pt x="26801" y="6948"/>
                      <a:pt x="26801" y="6882"/>
                      <a:pt x="26815" y="6828"/>
                    </a:cubicBezTo>
                    <a:cubicBezTo>
                      <a:pt x="27002" y="5840"/>
                      <a:pt x="27175" y="4864"/>
                      <a:pt x="27362" y="3875"/>
                    </a:cubicBezTo>
                    <a:cubicBezTo>
                      <a:pt x="27376" y="3795"/>
                      <a:pt x="27416" y="3715"/>
                      <a:pt x="27416" y="3635"/>
                    </a:cubicBezTo>
                    <a:cubicBezTo>
                      <a:pt x="27376" y="2646"/>
                      <a:pt x="27736" y="1698"/>
                      <a:pt x="27656" y="709"/>
                    </a:cubicBezTo>
                    <a:cubicBezTo>
                      <a:pt x="27629" y="482"/>
                      <a:pt x="27590" y="215"/>
                      <a:pt x="27763" y="1"/>
                    </a:cubicBezTo>
                    <a:lnTo>
                      <a:pt x="28926" y="1"/>
                    </a:lnTo>
                    <a:cubicBezTo>
                      <a:pt x="28953" y="161"/>
                      <a:pt x="28992" y="295"/>
                      <a:pt x="28979" y="415"/>
                    </a:cubicBezTo>
                    <a:cubicBezTo>
                      <a:pt x="28858" y="1657"/>
                      <a:pt x="28739" y="2913"/>
                      <a:pt x="28565" y="4142"/>
                    </a:cubicBezTo>
                    <a:cubicBezTo>
                      <a:pt x="28431" y="5145"/>
                      <a:pt x="28178" y="6120"/>
                      <a:pt x="28044" y="7108"/>
                    </a:cubicBezTo>
                    <a:cubicBezTo>
                      <a:pt x="27884" y="8218"/>
                      <a:pt x="27763" y="9313"/>
                      <a:pt x="27697" y="10435"/>
                    </a:cubicBezTo>
                    <a:cubicBezTo>
                      <a:pt x="27643" y="11184"/>
                      <a:pt x="27670" y="11945"/>
                      <a:pt x="27496" y="12707"/>
                    </a:cubicBezTo>
                    <a:cubicBezTo>
                      <a:pt x="27416" y="13067"/>
                      <a:pt x="27469" y="13468"/>
                      <a:pt x="27416" y="13842"/>
                    </a:cubicBezTo>
                    <a:cubicBezTo>
                      <a:pt x="27323" y="14430"/>
                      <a:pt x="27362" y="15031"/>
                      <a:pt x="27136" y="15605"/>
                    </a:cubicBezTo>
                    <a:cubicBezTo>
                      <a:pt x="27068" y="15766"/>
                      <a:pt x="27122" y="15979"/>
                      <a:pt x="27109" y="16166"/>
                    </a:cubicBezTo>
                    <a:cubicBezTo>
                      <a:pt x="27109" y="16501"/>
                      <a:pt x="27095" y="16808"/>
                      <a:pt x="26988" y="17142"/>
                    </a:cubicBezTo>
                    <a:cubicBezTo>
                      <a:pt x="26895" y="17409"/>
                      <a:pt x="26908" y="17730"/>
                      <a:pt x="26908" y="18024"/>
                    </a:cubicBezTo>
                    <a:lnTo>
                      <a:pt x="26908" y="26026"/>
                    </a:lnTo>
                    <a:cubicBezTo>
                      <a:pt x="26908" y="26414"/>
                      <a:pt x="26935" y="26788"/>
                      <a:pt x="26735" y="27148"/>
                    </a:cubicBezTo>
                    <a:cubicBezTo>
                      <a:pt x="26681" y="27255"/>
                      <a:pt x="26667" y="27416"/>
                      <a:pt x="26667" y="27536"/>
                    </a:cubicBezTo>
                    <a:cubicBezTo>
                      <a:pt x="26667" y="28204"/>
                      <a:pt x="26468" y="28819"/>
                      <a:pt x="26320" y="29460"/>
                    </a:cubicBezTo>
                    <a:cubicBezTo>
                      <a:pt x="26281" y="29647"/>
                      <a:pt x="26254" y="29834"/>
                      <a:pt x="26227" y="30021"/>
                    </a:cubicBezTo>
                    <a:cubicBezTo>
                      <a:pt x="26200" y="30182"/>
                      <a:pt x="26240" y="30355"/>
                      <a:pt x="26186" y="30502"/>
                    </a:cubicBezTo>
                    <a:cubicBezTo>
                      <a:pt x="25919" y="31130"/>
                      <a:pt x="25999" y="31785"/>
                      <a:pt x="25987" y="32439"/>
                    </a:cubicBezTo>
                    <a:cubicBezTo>
                      <a:pt x="25973" y="32867"/>
                      <a:pt x="26040" y="33308"/>
                      <a:pt x="25812" y="33709"/>
                    </a:cubicBezTo>
                    <a:cubicBezTo>
                      <a:pt x="25893" y="34430"/>
                      <a:pt x="25518" y="35018"/>
                      <a:pt x="25331" y="35672"/>
                    </a:cubicBezTo>
                    <a:cubicBezTo>
                      <a:pt x="25212" y="36046"/>
                      <a:pt x="25011" y="36367"/>
                      <a:pt x="24717" y="36607"/>
                    </a:cubicBezTo>
                    <a:cubicBezTo>
                      <a:pt x="24289" y="36981"/>
                      <a:pt x="23808" y="37289"/>
                      <a:pt x="23368" y="37663"/>
                    </a:cubicBezTo>
                    <a:cubicBezTo>
                      <a:pt x="23034" y="37957"/>
                      <a:pt x="22633" y="38104"/>
                      <a:pt x="22219" y="38251"/>
                    </a:cubicBezTo>
                    <a:cubicBezTo>
                      <a:pt x="21765" y="38424"/>
                      <a:pt x="21297" y="38558"/>
                      <a:pt x="20830" y="38691"/>
                    </a:cubicBezTo>
                    <a:cubicBezTo>
                      <a:pt x="20643" y="38745"/>
                      <a:pt x="20456" y="38759"/>
                      <a:pt x="20269" y="38759"/>
                    </a:cubicBezTo>
                    <a:cubicBezTo>
                      <a:pt x="18758" y="38759"/>
                      <a:pt x="17262" y="38786"/>
                      <a:pt x="15766" y="38745"/>
                    </a:cubicBezTo>
                    <a:cubicBezTo>
                      <a:pt x="15205" y="38732"/>
                      <a:pt x="14643" y="38585"/>
                      <a:pt x="14096" y="38492"/>
                    </a:cubicBezTo>
                    <a:cubicBezTo>
                      <a:pt x="13829" y="38438"/>
                      <a:pt x="13562" y="38344"/>
                      <a:pt x="13307" y="38264"/>
                    </a:cubicBezTo>
                    <a:cubicBezTo>
                      <a:pt x="12680" y="38064"/>
                      <a:pt x="12078" y="37824"/>
                      <a:pt x="11651" y="37289"/>
                    </a:cubicBezTo>
                    <a:cubicBezTo>
                      <a:pt x="11624" y="37263"/>
                      <a:pt x="11611" y="37249"/>
                      <a:pt x="11584" y="37236"/>
                    </a:cubicBezTo>
                    <a:cubicBezTo>
                      <a:pt x="10462" y="36474"/>
                      <a:pt x="10101" y="35271"/>
                      <a:pt x="9794" y="34056"/>
                    </a:cubicBezTo>
                    <a:cubicBezTo>
                      <a:pt x="9673" y="33588"/>
                      <a:pt x="9474" y="33121"/>
                      <a:pt x="9540" y="32626"/>
                    </a:cubicBezTo>
                    <a:cubicBezTo>
                      <a:pt x="9554" y="32573"/>
                      <a:pt x="9540" y="32506"/>
                      <a:pt x="9513" y="32466"/>
                    </a:cubicBezTo>
                    <a:cubicBezTo>
                      <a:pt x="9233" y="31931"/>
                      <a:pt x="9313" y="31343"/>
                      <a:pt x="9313" y="30782"/>
                    </a:cubicBezTo>
                    <a:cubicBezTo>
                      <a:pt x="9299" y="27897"/>
                      <a:pt x="9287" y="25011"/>
                      <a:pt x="9287" y="22125"/>
                    </a:cubicBezTo>
                    <a:cubicBezTo>
                      <a:pt x="9273" y="21738"/>
                      <a:pt x="9287" y="21364"/>
                      <a:pt x="9126" y="21003"/>
                    </a:cubicBezTo>
                    <a:cubicBezTo>
                      <a:pt x="9032" y="20816"/>
                      <a:pt x="9032" y="20575"/>
                      <a:pt x="9032" y="20361"/>
                    </a:cubicBezTo>
                    <a:cubicBezTo>
                      <a:pt x="9005" y="19574"/>
                      <a:pt x="8993" y="18785"/>
                      <a:pt x="8979" y="17997"/>
                    </a:cubicBezTo>
                    <a:cubicBezTo>
                      <a:pt x="8979" y="17864"/>
                      <a:pt x="8966" y="17703"/>
                      <a:pt x="9019" y="17583"/>
                    </a:cubicBezTo>
                    <a:cubicBezTo>
                      <a:pt x="9166" y="17222"/>
                      <a:pt x="9019" y="16915"/>
                      <a:pt x="8925" y="16567"/>
                    </a:cubicBezTo>
                    <a:cubicBezTo>
                      <a:pt x="8738" y="15806"/>
                      <a:pt x="8191" y="15432"/>
                      <a:pt x="7523" y="15245"/>
                    </a:cubicBezTo>
                    <a:cubicBezTo>
                      <a:pt x="6708" y="15005"/>
                      <a:pt x="5959" y="14631"/>
                      <a:pt x="5198" y="14269"/>
                    </a:cubicBezTo>
                    <a:cubicBezTo>
                      <a:pt x="4824" y="14096"/>
                      <a:pt x="4543" y="13829"/>
                      <a:pt x="4290" y="13494"/>
                    </a:cubicBezTo>
                    <a:cubicBezTo>
                      <a:pt x="3929" y="13013"/>
                      <a:pt x="3595" y="12520"/>
                      <a:pt x="3261" y="12025"/>
                    </a:cubicBezTo>
                    <a:cubicBezTo>
                      <a:pt x="3061" y="11718"/>
                      <a:pt x="2794" y="11451"/>
                      <a:pt x="2580" y="11157"/>
                    </a:cubicBezTo>
                    <a:cubicBezTo>
                      <a:pt x="2393" y="10903"/>
                      <a:pt x="2179" y="10649"/>
                      <a:pt x="2045" y="10355"/>
                    </a:cubicBezTo>
                    <a:cubicBezTo>
                      <a:pt x="1645" y="9513"/>
                      <a:pt x="1283" y="8672"/>
                      <a:pt x="909" y="7830"/>
                    </a:cubicBezTo>
                    <a:cubicBezTo>
                      <a:pt x="683" y="7309"/>
                      <a:pt x="522" y="6748"/>
                      <a:pt x="255" y="6253"/>
                    </a:cubicBezTo>
                    <a:cubicBezTo>
                      <a:pt x="68" y="5920"/>
                      <a:pt x="1" y="5599"/>
                      <a:pt x="1" y="52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59"/>
              <p:cNvSpPr/>
              <p:nvPr/>
            </p:nvSpPr>
            <p:spPr>
              <a:xfrm>
                <a:off x="6882265" y="1651266"/>
                <a:ext cx="408998" cy="415310"/>
              </a:xfrm>
              <a:custGeom>
                <a:avLst/>
                <a:gdLst/>
                <a:ahLst/>
                <a:cxnLst/>
                <a:rect l="l" t="t" r="r" b="b"/>
                <a:pathLst>
                  <a:path w="7776" h="7896" extrusionOk="0">
                    <a:moveTo>
                      <a:pt x="7669" y="4142"/>
                    </a:moveTo>
                    <a:cubicBezTo>
                      <a:pt x="7669" y="4449"/>
                      <a:pt x="7683" y="4716"/>
                      <a:pt x="7656" y="4997"/>
                    </a:cubicBezTo>
                    <a:cubicBezTo>
                      <a:pt x="7576" y="5825"/>
                      <a:pt x="7202" y="6467"/>
                      <a:pt x="6493" y="6948"/>
                    </a:cubicBezTo>
                    <a:cubicBezTo>
                      <a:pt x="6039" y="7242"/>
                      <a:pt x="5611" y="7441"/>
                      <a:pt x="5064" y="7429"/>
                    </a:cubicBezTo>
                    <a:cubicBezTo>
                      <a:pt x="4850" y="7429"/>
                      <a:pt x="4583" y="7441"/>
                      <a:pt x="4436" y="7562"/>
                    </a:cubicBezTo>
                    <a:cubicBezTo>
                      <a:pt x="4115" y="7829"/>
                      <a:pt x="3782" y="7749"/>
                      <a:pt x="3434" y="7789"/>
                    </a:cubicBezTo>
                    <a:cubicBezTo>
                      <a:pt x="2579" y="7896"/>
                      <a:pt x="1977" y="7441"/>
                      <a:pt x="1457" y="6880"/>
                    </a:cubicBezTo>
                    <a:cubicBezTo>
                      <a:pt x="1163" y="6574"/>
                      <a:pt x="1016" y="6159"/>
                      <a:pt x="722" y="5825"/>
                    </a:cubicBezTo>
                    <a:cubicBezTo>
                      <a:pt x="629" y="5719"/>
                      <a:pt x="641" y="5532"/>
                      <a:pt x="588" y="5371"/>
                    </a:cubicBezTo>
                    <a:cubicBezTo>
                      <a:pt x="548" y="5211"/>
                      <a:pt x="522" y="5051"/>
                      <a:pt x="442" y="4917"/>
                    </a:cubicBezTo>
                    <a:cubicBezTo>
                      <a:pt x="0" y="4048"/>
                      <a:pt x="41" y="3193"/>
                      <a:pt x="442" y="2338"/>
                    </a:cubicBezTo>
                    <a:cubicBezTo>
                      <a:pt x="736" y="1684"/>
                      <a:pt x="1176" y="1149"/>
                      <a:pt x="1710" y="668"/>
                    </a:cubicBezTo>
                    <a:cubicBezTo>
                      <a:pt x="2205" y="200"/>
                      <a:pt x="2806" y="107"/>
                      <a:pt x="3420" y="54"/>
                    </a:cubicBezTo>
                    <a:cubicBezTo>
                      <a:pt x="3915" y="0"/>
                      <a:pt x="4409" y="27"/>
                      <a:pt x="4890" y="40"/>
                    </a:cubicBezTo>
                    <a:cubicBezTo>
                      <a:pt x="5104" y="54"/>
                      <a:pt x="5344" y="93"/>
                      <a:pt x="5518" y="188"/>
                    </a:cubicBezTo>
                    <a:cubicBezTo>
                      <a:pt x="6173" y="548"/>
                      <a:pt x="6748" y="962"/>
                      <a:pt x="7108" y="1670"/>
                    </a:cubicBezTo>
                    <a:cubicBezTo>
                      <a:pt x="7509" y="2459"/>
                      <a:pt x="7776" y="3273"/>
                      <a:pt x="7669" y="4142"/>
                    </a:cubicBezTo>
                    <a:close/>
                    <a:moveTo>
                      <a:pt x="5798" y="3781"/>
                    </a:moveTo>
                    <a:cubicBezTo>
                      <a:pt x="5866" y="3314"/>
                      <a:pt x="5759" y="2819"/>
                      <a:pt x="5451" y="2379"/>
                    </a:cubicBezTo>
                    <a:cubicBezTo>
                      <a:pt x="5077" y="1857"/>
                      <a:pt x="4649" y="1483"/>
                      <a:pt x="3901" y="1550"/>
                    </a:cubicBezTo>
                    <a:cubicBezTo>
                      <a:pt x="2886" y="1643"/>
                      <a:pt x="2004" y="2391"/>
                      <a:pt x="1858" y="3407"/>
                    </a:cubicBezTo>
                    <a:cubicBezTo>
                      <a:pt x="1831" y="3621"/>
                      <a:pt x="1817" y="3848"/>
                      <a:pt x="1724" y="4035"/>
                    </a:cubicBezTo>
                    <a:cubicBezTo>
                      <a:pt x="1323" y="4864"/>
                      <a:pt x="2152" y="5879"/>
                      <a:pt x="2713" y="6226"/>
                    </a:cubicBezTo>
                    <a:cubicBezTo>
                      <a:pt x="2820" y="6293"/>
                      <a:pt x="2980" y="6319"/>
                      <a:pt x="3114" y="6319"/>
                    </a:cubicBezTo>
                    <a:cubicBezTo>
                      <a:pt x="3808" y="6319"/>
                      <a:pt x="4462" y="6132"/>
                      <a:pt x="4997" y="5692"/>
                    </a:cubicBezTo>
                    <a:cubicBezTo>
                      <a:pt x="5291" y="5437"/>
                      <a:pt x="5492" y="5063"/>
                      <a:pt x="5718" y="4730"/>
                    </a:cubicBezTo>
                    <a:cubicBezTo>
                      <a:pt x="5786" y="4650"/>
                      <a:pt x="5786" y="4529"/>
                      <a:pt x="5786" y="4422"/>
                    </a:cubicBezTo>
                    <a:cubicBezTo>
                      <a:pt x="5798" y="4222"/>
                      <a:pt x="5798" y="4035"/>
                      <a:pt x="5798" y="37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59"/>
              <p:cNvSpPr/>
              <p:nvPr/>
            </p:nvSpPr>
            <p:spPr>
              <a:xfrm>
                <a:off x="5502837" y="1741208"/>
                <a:ext cx="236163" cy="536915"/>
              </a:xfrm>
              <a:custGeom>
                <a:avLst/>
                <a:gdLst/>
                <a:ahLst/>
                <a:cxnLst/>
                <a:rect l="l" t="t" r="r" b="b"/>
                <a:pathLst>
                  <a:path w="4490" h="10208" extrusionOk="0">
                    <a:moveTo>
                      <a:pt x="4490" y="1"/>
                    </a:moveTo>
                    <a:lnTo>
                      <a:pt x="4490" y="762"/>
                    </a:lnTo>
                    <a:cubicBezTo>
                      <a:pt x="3995" y="1136"/>
                      <a:pt x="3434" y="1256"/>
                      <a:pt x="2887" y="1390"/>
                    </a:cubicBezTo>
                    <a:cubicBezTo>
                      <a:pt x="1952" y="1617"/>
                      <a:pt x="1310" y="2445"/>
                      <a:pt x="1310" y="3394"/>
                    </a:cubicBezTo>
                    <a:cubicBezTo>
                      <a:pt x="1323" y="4864"/>
                      <a:pt x="1284" y="6333"/>
                      <a:pt x="1323" y="7803"/>
                    </a:cubicBezTo>
                    <a:cubicBezTo>
                      <a:pt x="1337" y="8391"/>
                      <a:pt x="1510" y="8965"/>
                      <a:pt x="1617" y="9552"/>
                    </a:cubicBezTo>
                    <a:cubicBezTo>
                      <a:pt x="1644" y="9727"/>
                      <a:pt x="1658" y="9914"/>
                      <a:pt x="1684" y="10154"/>
                    </a:cubicBezTo>
                    <a:cubicBezTo>
                      <a:pt x="1376" y="10181"/>
                      <a:pt x="1123" y="10194"/>
                      <a:pt x="869" y="10208"/>
                    </a:cubicBezTo>
                    <a:cubicBezTo>
                      <a:pt x="589" y="9940"/>
                      <a:pt x="509" y="9647"/>
                      <a:pt x="495" y="9299"/>
                    </a:cubicBezTo>
                    <a:cubicBezTo>
                      <a:pt x="482" y="9032"/>
                      <a:pt x="415" y="8778"/>
                      <a:pt x="361" y="8510"/>
                    </a:cubicBezTo>
                    <a:cubicBezTo>
                      <a:pt x="334" y="8350"/>
                      <a:pt x="295" y="8190"/>
                      <a:pt x="295" y="8029"/>
                    </a:cubicBezTo>
                    <a:cubicBezTo>
                      <a:pt x="268" y="7482"/>
                      <a:pt x="322" y="6948"/>
                      <a:pt x="67" y="6426"/>
                    </a:cubicBezTo>
                    <a:cubicBezTo>
                      <a:pt x="1" y="6293"/>
                      <a:pt x="40" y="6106"/>
                      <a:pt x="40" y="5945"/>
                    </a:cubicBezTo>
                    <a:cubicBezTo>
                      <a:pt x="40" y="5264"/>
                      <a:pt x="67" y="4583"/>
                      <a:pt x="28" y="3915"/>
                    </a:cubicBezTo>
                    <a:cubicBezTo>
                      <a:pt x="1" y="3180"/>
                      <a:pt x="348" y="2605"/>
                      <a:pt x="735" y="2058"/>
                    </a:cubicBezTo>
                    <a:cubicBezTo>
                      <a:pt x="922" y="1791"/>
                      <a:pt x="1163" y="1563"/>
                      <a:pt x="1390" y="1323"/>
                    </a:cubicBezTo>
                    <a:cubicBezTo>
                      <a:pt x="1457" y="1243"/>
                      <a:pt x="1537" y="1176"/>
                      <a:pt x="1631" y="1123"/>
                    </a:cubicBezTo>
                    <a:cubicBezTo>
                      <a:pt x="2432" y="669"/>
                      <a:pt x="3261" y="281"/>
                      <a:pt x="4155" y="13"/>
                    </a:cubicBezTo>
                    <a:cubicBezTo>
                      <a:pt x="4223" y="1"/>
                      <a:pt x="4316" y="13"/>
                      <a:pt x="4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59"/>
              <p:cNvSpPr/>
              <p:nvPr/>
            </p:nvSpPr>
            <p:spPr>
              <a:xfrm>
                <a:off x="6247726" y="1693450"/>
                <a:ext cx="302909" cy="570630"/>
              </a:xfrm>
              <a:custGeom>
                <a:avLst/>
                <a:gdLst/>
                <a:ahLst/>
                <a:cxnLst/>
                <a:rect l="l" t="t" r="r" b="b"/>
                <a:pathLst>
                  <a:path w="5759" h="10849" extrusionOk="0">
                    <a:moveTo>
                      <a:pt x="4596" y="10848"/>
                    </a:moveTo>
                    <a:cubicBezTo>
                      <a:pt x="4383" y="10768"/>
                      <a:pt x="4235" y="10715"/>
                      <a:pt x="4062" y="10648"/>
                    </a:cubicBezTo>
                    <a:cubicBezTo>
                      <a:pt x="4062" y="10581"/>
                      <a:pt x="4048" y="10501"/>
                      <a:pt x="4048" y="10421"/>
                    </a:cubicBezTo>
                    <a:cubicBezTo>
                      <a:pt x="4102" y="9579"/>
                      <a:pt x="4235" y="8750"/>
                      <a:pt x="4476" y="7949"/>
                    </a:cubicBezTo>
                    <a:cubicBezTo>
                      <a:pt x="4490" y="7869"/>
                      <a:pt x="4516" y="7776"/>
                      <a:pt x="4502" y="7695"/>
                    </a:cubicBezTo>
                    <a:cubicBezTo>
                      <a:pt x="4409" y="6559"/>
                      <a:pt x="4716" y="5437"/>
                      <a:pt x="4650" y="4288"/>
                    </a:cubicBezTo>
                    <a:cubicBezTo>
                      <a:pt x="4623" y="3593"/>
                      <a:pt x="4409" y="3019"/>
                      <a:pt x="3808" y="2631"/>
                    </a:cubicBezTo>
                    <a:cubicBezTo>
                      <a:pt x="3674" y="2551"/>
                      <a:pt x="3594" y="2378"/>
                      <a:pt x="3474" y="2284"/>
                    </a:cubicBezTo>
                    <a:cubicBezTo>
                      <a:pt x="3113" y="2044"/>
                      <a:pt x="2819" y="1723"/>
                      <a:pt x="2379" y="1589"/>
                    </a:cubicBezTo>
                    <a:cubicBezTo>
                      <a:pt x="2231" y="1550"/>
                      <a:pt x="2071" y="1470"/>
                      <a:pt x="1951" y="1376"/>
                    </a:cubicBezTo>
                    <a:cubicBezTo>
                      <a:pt x="1631" y="1096"/>
                      <a:pt x="1283" y="921"/>
                      <a:pt x="868" y="841"/>
                    </a:cubicBezTo>
                    <a:cubicBezTo>
                      <a:pt x="655" y="802"/>
                      <a:pt x="455" y="708"/>
                      <a:pt x="268" y="588"/>
                    </a:cubicBezTo>
                    <a:cubicBezTo>
                      <a:pt x="81" y="454"/>
                      <a:pt x="1" y="253"/>
                      <a:pt x="188" y="0"/>
                    </a:cubicBezTo>
                    <a:cubicBezTo>
                      <a:pt x="936" y="374"/>
                      <a:pt x="1670" y="761"/>
                      <a:pt x="2432" y="1122"/>
                    </a:cubicBezTo>
                    <a:cubicBezTo>
                      <a:pt x="2886" y="1336"/>
                      <a:pt x="3341" y="1589"/>
                      <a:pt x="3768" y="1883"/>
                    </a:cubicBezTo>
                    <a:cubicBezTo>
                      <a:pt x="4155" y="2164"/>
                      <a:pt x="4476" y="2471"/>
                      <a:pt x="4663" y="2913"/>
                    </a:cubicBezTo>
                    <a:cubicBezTo>
                      <a:pt x="4757" y="3166"/>
                      <a:pt x="4903" y="3394"/>
                      <a:pt x="5024" y="3647"/>
                    </a:cubicBezTo>
                    <a:cubicBezTo>
                      <a:pt x="5158" y="3914"/>
                      <a:pt x="5371" y="4168"/>
                      <a:pt x="5398" y="4448"/>
                    </a:cubicBezTo>
                    <a:cubicBezTo>
                      <a:pt x="5478" y="5036"/>
                      <a:pt x="5758" y="5597"/>
                      <a:pt x="5639" y="6212"/>
                    </a:cubicBezTo>
                    <a:lnTo>
                      <a:pt x="5639" y="6372"/>
                    </a:lnTo>
                    <a:cubicBezTo>
                      <a:pt x="5705" y="7281"/>
                      <a:pt x="5505" y="8136"/>
                      <a:pt x="5264" y="9005"/>
                    </a:cubicBezTo>
                    <a:cubicBezTo>
                      <a:pt x="5158" y="9392"/>
                      <a:pt x="5064" y="9792"/>
                      <a:pt x="4957" y="10180"/>
                    </a:cubicBezTo>
                    <a:cubicBezTo>
                      <a:pt x="4930" y="10314"/>
                      <a:pt x="4876" y="10434"/>
                      <a:pt x="4810" y="10555"/>
                    </a:cubicBezTo>
                    <a:cubicBezTo>
                      <a:pt x="4770" y="10648"/>
                      <a:pt x="4689" y="10728"/>
                      <a:pt x="4596" y="108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59"/>
              <p:cNvSpPr/>
              <p:nvPr/>
            </p:nvSpPr>
            <p:spPr>
              <a:xfrm>
                <a:off x="6053062" y="1625967"/>
                <a:ext cx="161685" cy="122973"/>
              </a:xfrm>
              <a:custGeom>
                <a:avLst/>
                <a:gdLst/>
                <a:ahLst/>
                <a:cxnLst/>
                <a:rect l="l" t="t" r="r" b="b"/>
                <a:pathLst>
                  <a:path w="3074" h="2338" extrusionOk="0">
                    <a:moveTo>
                      <a:pt x="3073" y="1577"/>
                    </a:moveTo>
                    <a:cubicBezTo>
                      <a:pt x="2980" y="1684"/>
                      <a:pt x="2966" y="1711"/>
                      <a:pt x="2940" y="1723"/>
                    </a:cubicBezTo>
                    <a:cubicBezTo>
                      <a:pt x="2499" y="2151"/>
                      <a:pt x="2004" y="2338"/>
                      <a:pt x="1404" y="2071"/>
                    </a:cubicBezTo>
                    <a:cubicBezTo>
                      <a:pt x="1256" y="2005"/>
                      <a:pt x="1083" y="2044"/>
                      <a:pt x="923" y="2005"/>
                    </a:cubicBezTo>
                    <a:cubicBezTo>
                      <a:pt x="241" y="1830"/>
                      <a:pt x="0" y="1443"/>
                      <a:pt x="187" y="735"/>
                    </a:cubicBezTo>
                    <a:cubicBezTo>
                      <a:pt x="241" y="508"/>
                      <a:pt x="362" y="294"/>
                      <a:pt x="455" y="67"/>
                    </a:cubicBezTo>
                    <a:cubicBezTo>
                      <a:pt x="535" y="54"/>
                      <a:pt x="629" y="1"/>
                      <a:pt x="695" y="13"/>
                    </a:cubicBezTo>
                    <a:cubicBezTo>
                      <a:pt x="1030" y="107"/>
                      <a:pt x="1363" y="188"/>
                      <a:pt x="1710" y="241"/>
                    </a:cubicBezTo>
                    <a:cubicBezTo>
                      <a:pt x="2218" y="334"/>
                      <a:pt x="2606" y="708"/>
                      <a:pt x="2966" y="1055"/>
                    </a:cubicBezTo>
                    <a:cubicBezTo>
                      <a:pt x="3073" y="1162"/>
                      <a:pt x="3046" y="1403"/>
                      <a:pt x="3073" y="15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59"/>
              <p:cNvSpPr/>
              <p:nvPr/>
            </p:nvSpPr>
            <p:spPr>
              <a:xfrm>
                <a:off x="5779712" y="1673726"/>
                <a:ext cx="142013" cy="99883"/>
              </a:xfrm>
              <a:custGeom>
                <a:avLst/>
                <a:gdLst/>
                <a:ahLst/>
                <a:cxnLst/>
                <a:rect l="l" t="t" r="r" b="b"/>
                <a:pathLst>
                  <a:path w="2700" h="1899" extrusionOk="0">
                    <a:moveTo>
                      <a:pt x="1" y="1644"/>
                    </a:moveTo>
                    <a:lnTo>
                      <a:pt x="1" y="548"/>
                    </a:lnTo>
                    <a:cubicBezTo>
                      <a:pt x="829" y="281"/>
                      <a:pt x="1644" y="81"/>
                      <a:pt x="2499" y="1"/>
                    </a:cubicBezTo>
                    <a:cubicBezTo>
                      <a:pt x="2700" y="429"/>
                      <a:pt x="2619" y="842"/>
                      <a:pt x="2593" y="1230"/>
                    </a:cubicBezTo>
                    <a:cubicBezTo>
                      <a:pt x="2579" y="1337"/>
                      <a:pt x="2432" y="1510"/>
                      <a:pt x="2352" y="1510"/>
                    </a:cubicBezTo>
                    <a:cubicBezTo>
                      <a:pt x="1631" y="1551"/>
                      <a:pt x="949" y="1898"/>
                      <a:pt x="215" y="1751"/>
                    </a:cubicBezTo>
                    <a:cubicBezTo>
                      <a:pt x="134" y="1738"/>
                      <a:pt x="67" y="1684"/>
                      <a:pt x="1" y="16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59"/>
              <p:cNvSpPr/>
              <p:nvPr/>
            </p:nvSpPr>
            <p:spPr>
              <a:xfrm>
                <a:off x="7011550" y="1779184"/>
                <a:ext cx="137805" cy="163052"/>
              </a:xfrm>
              <a:custGeom>
                <a:avLst/>
                <a:gdLst/>
                <a:ahLst/>
                <a:cxnLst/>
                <a:rect l="l" t="t" r="r" b="b"/>
                <a:pathLst>
                  <a:path w="2620" h="3100" extrusionOk="0">
                    <a:moveTo>
                      <a:pt x="0" y="2191"/>
                    </a:moveTo>
                    <a:cubicBezTo>
                      <a:pt x="81" y="1764"/>
                      <a:pt x="121" y="1429"/>
                      <a:pt x="228" y="1122"/>
                    </a:cubicBezTo>
                    <a:cubicBezTo>
                      <a:pt x="321" y="855"/>
                      <a:pt x="455" y="588"/>
                      <a:pt x="615" y="333"/>
                    </a:cubicBezTo>
                    <a:cubicBezTo>
                      <a:pt x="709" y="173"/>
                      <a:pt x="882" y="80"/>
                      <a:pt x="1096" y="66"/>
                    </a:cubicBezTo>
                    <a:cubicBezTo>
                      <a:pt x="1363" y="53"/>
                      <a:pt x="1630" y="13"/>
                      <a:pt x="1911" y="0"/>
                    </a:cubicBezTo>
                    <a:cubicBezTo>
                      <a:pt x="2085" y="0"/>
                      <a:pt x="2232" y="93"/>
                      <a:pt x="2298" y="253"/>
                    </a:cubicBezTo>
                    <a:cubicBezTo>
                      <a:pt x="2485" y="734"/>
                      <a:pt x="2619" y="1229"/>
                      <a:pt x="2539" y="1764"/>
                    </a:cubicBezTo>
                    <a:cubicBezTo>
                      <a:pt x="2526" y="1883"/>
                      <a:pt x="2459" y="2017"/>
                      <a:pt x="2392" y="2124"/>
                    </a:cubicBezTo>
                    <a:cubicBezTo>
                      <a:pt x="2058" y="2672"/>
                      <a:pt x="1511" y="2899"/>
                      <a:pt x="923" y="3046"/>
                    </a:cubicBezTo>
                    <a:cubicBezTo>
                      <a:pt x="709" y="3100"/>
                      <a:pt x="535" y="3019"/>
                      <a:pt x="415" y="2859"/>
                    </a:cubicBezTo>
                    <a:cubicBezTo>
                      <a:pt x="255" y="2631"/>
                      <a:pt x="121" y="2405"/>
                      <a:pt x="0"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59"/>
              <p:cNvSpPr/>
              <p:nvPr/>
            </p:nvSpPr>
            <p:spPr>
              <a:xfrm>
                <a:off x="5466334" y="1589412"/>
                <a:ext cx="1868526" cy="2600105"/>
              </a:xfrm>
              <a:custGeom>
                <a:avLst/>
                <a:gdLst/>
                <a:ahLst/>
                <a:cxnLst/>
                <a:rect l="l" t="t" r="r" b="b"/>
                <a:pathLst>
                  <a:path w="35525" h="49434" extrusionOk="0">
                    <a:moveTo>
                      <a:pt x="28484" y="9299"/>
                    </a:moveTo>
                    <a:cubicBezTo>
                      <a:pt x="27962" y="8685"/>
                      <a:pt x="27481" y="8110"/>
                      <a:pt x="27000" y="7536"/>
                    </a:cubicBezTo>
                    <a:cubicBezTo>
                      <a:pt x="26827" y="6881"/>
                      <a:pt x="26480" y="6280"/>
                      <a:pt x="26346" y="5639"/>
                    </a:cubicBezTo>
                    <a:cubicBezTo>
                      <a:pt x="26239" y="5117"/>
                      <a:pt x="26266" y="4543"/>
                      <a:pt x="26346" y="4009"/>
                    </a:cubicBezTo>
                    <a:cubicBezTo>
                      <a:pt x="26439" y="3354"/>
                      <a:pt x="26800" y="2793"/>
                      <a:pt x="27175" y="2258"/>
                    </a:cubicBezTo>
                    <a:cubicBezTo>
                      <a:pt x="27294" y="2071"/>
                      <a:pt x="27442" y="1911"/>
                      <a:pt x="27588" y="1750"/>
                    </a:cubicBezTo>
                    <a:cubicBezTo>
                      <a:pt x="28069" y="1203"/>
                      <a:pt x="28577" y="749"/>
                      <a:pt x="29366" y="575"/>
                    </a:cubicBezTo>
                    <a:cubicBezTo>
                      <a:pt x="30233" y="388"/>
                      <a:pt x="31089" y="441"/>
                      <a:pt x="31957" y="414"/>
                    </a:cubicBezTo>
                    <a:cubicBezTo>
                      <a:pt x="32145" y="414"/>
                      <a:pt x="32344" y="468"/>
                      <a:pt x="32519" y="535"/>
                    </a:cubicBezTo>
                    <a:cubicBezTo>
                      <a:pt x="33427" y="883"/>
                      <a:pt x="34188" y="1444"/>
                      <a:pt x="34656" y="2325"/>
                    </a:cubicBezTo>
                    <a:cubicBezTo>
                      <a:pt x="34950" y="2873"/>
                      <a:pt x="35297" y="3421"/>
                      <a:pt x="35351" y="4048"/>
                    </a:cubicBezTo>
                    <a:cubicBezTo>
                      <a:pt x="35431" y="4810"/>
                      <a:pt x="35524" y="5571"/>
                      <a:pt x="35485" y="6333"/>
                    </a:cubicBezTo>
                    <a:cubicBezTo>
                      <a:pt x="35444" y="6814"/>
                      <a:pt x="35297" y="7322"/>
                      <a:pt x="34883" y="7709"/>
                    </a:cubicBezTo>
                    <a:cubicBezTo>
                      <a:pt x="34416" y="8163"/>
                      <a:pt x="33961" y="8644"/>
                      <a:pt x="33374" y="8938"/>
                    </a:cubicBezTo>
                    <a:cubicBezTo>
                      <a:pt x="32706" y="9285"/>
                      <a:pt x="32038" y="9660"/>
                      <a:pt x="31263" y="9807"/>
                    </a:cubicBezTo>
                    <a:cubicBezTo>
                      <a:pt x="31062" y="10181"/>
                      <a:pt x="31008" y="10622"/>
                      <a:pt x="30996" y="11049"/>
                    </a:cubicBezTo>
                    <a:cubicBezTo>
                      <a:pt x="30969" y="11865"/>
                      <a:pt x="30915" y="12666"/>
                      <a:pt x="30661" y="13454"/>
                    </a:cubicBezTo>
                    <a:cubicBezTo>
                      <a:pt x="30501" y="13949"/>
                      <a:pt x="30527" y="14483"/>
                      <a:pt x="30447" y="14991"/>
                    </a:cubicBezTo>
                    <a:cubicBezTo>
                      <a:pt x="30367" y="15445"/>
                      <a:pt x="30274" y="15899"/>
                      <a:pt x="30180" y="16354"/>
                    </a:cubicBezTo>
                    <a:cubicBezTo>
                      <a:pt x="30073" y="16941"/>
                      <a:pt x="29913" y="17515"/>
                      <a:pt x="29953" y="18130"/>
                    </a:cubicBezTo>
                    <a:cubicBezTo>
                      <a:pt x="29966" y="18290"/>
                      <a:pt x="29953" y="18464"/>
                      <a:pt x="29913" y="18611"/>
                    </a:cubicBezTo>
                    <a:cubicBezTo>
                      <a:pt x="29713" y="19332"/>
                      <a:pt x="29753" y="20068"/>
                      <a:pt x="29740" y="20802"/>
                    </a:cubicBezTo>
                    <a:cubicBezTo>
                      <a:pt x="29740" y="21190"/>
                      <a:pt x="29713" y="21577"/>
                      <a:pt x="29646" y="21938"/>
                    </a:cubicBezTo>
                    <a:cubicBezTo>
                      <a:pt x="29539" y="22512"/>
                      <a:pt x="29485" y="23073"/>
                      <a:pt x="29485" y="23648"/>
                    </a:cubicBezTo>
                    <a:cubicBezTo>
                      <a:pt x="29485" y="24596"/>
                      <a:pt x="29473" y="25558"/>
                      <a:pt x="29446" y="26507"/>
                    </a:cubicBezTo>
                    <a:cubicBezTo>
                      <a:pt x="29419" y="26961"/>
                      <a:pt x="29339" y="27428"/>
                      <a:pt x="29285" y="27883"/>
                    </a:cubicBezTo>
                    <a:cubicBezTo>
                      <a:pt x="29245" y="28230"/>
                      <a:pt x="29179" y="28577"/>
                      <a:pt x="29165" y="28925"/>
                    </a:cubicBezTo>
                    <a:lnTo>
                      <a:pt x="29165" y="35952"/>
                    </a:lnTo>
                    <a:cubicBezTo>
                      <a:pt x="29165" y="36394"/>
                      <a:pt x="29125" y="36807"/>
                      <a:pt x="29018" y="37235"/>
                    </a:cubicBezTo>
                    <a:cubicBezTo>
                      <a:pt x="28897" y="37730"/>
                      <a:pt x="28858" y="38250"/>
                      <a:pt x="28751" y="38758"/>
                    </a:cubicBezTo>
                    <a:cubicBezTo>
                      <a:pt x="28577" y="39493"/>
                      <a:pt x="28430" y="40241"/>
                      <a:pt x="28324" y="40989"/>
                    </a:cubicBezTo>
                    <a:cubicBezTo>
                      <a:pt x="28256" y="41390"/>
                      <a:pt x="28297" y="41804"/>
                      <a:pt x="28283" y="42205"/>
                    </a:cubicBezTo>
                    <a:cubicBezTo>
                      <a:pt x="28270" y="42753"/>
                      <a:pt x="28350" y="43300"/>
                      <a:pt x="28083" y="43808"/>
                    </a:cubicBezTo>
                    <a:cubicBezTo>
                      <a:pt x="28016" y="43942"/>
                      <a:pt x="28056" y="44129"/>
                      <a:pt x="28030" y="44289"/>
                    </a:cubicBezTo>
                    <a:cubicBezTo>
                      <a:pt x="27989" y="44503"/>
                      <a:pt x="27936" y="44716"/>
                      <a:pt x="27869" y="44917"/>
                    </a:cubicBezTo>
                    <a:cubicBezTo>
                      <a:pt x="27802" y="45090"/>
                      <a:pt x="27682" y="45265"/>
                      <a:pt x="27642" y="45438"/>
                    </a:cubicBezTo>
                    <a:cubicBezTo>
                      <a:pt x="27481" y="46266"/>
                      <a:pt x="27000" y="46854"/>
                      <a:pt x="26320" y="47308"/>
                    </a:cubicBezTo>
                    <a:cubicBezTo>
                      <a:pt x="25958" y="47549"/>
                      <a:pt x="25638" y="47843"/>
                      <a:pt x="25304" y="48110"/>
                    </a:cubicBezTo>
                    <a:cubicBezTo>
                      <a:pt x="24716" y="48578"/>
                      <a:pt x="24075" y="48925"/>
                      <a:pt x="23313" y="48992"/>
                    </a:cubicBezTo>
                    <a:cubicBezTo>
                      <a:pt x="23193" y="49006"/>
                      <a:pt x="23046" y="49059"/>
                      <a:pt x="22939" y="49125"/>
                    </a:cubicBezTo>
                    <a:cubicBezTo>
                      <a:pt x="22404" y="49392"/>
                      <a:pt x="21843" y="49433"/>
                      <a:pt x="21269" y="49419"/>
                    </a:cubicBezTo>
                    <a:cubicBezTo>
                      <a:pt x="19987" y="49406"/>
                      <a:pt x="18704" y="49419"/>
                      <a:pt x="17435" y="49419"/>
                    </a:cubicBezTo>
                    <a:cubicBezTo>
                      <a:pt x="16967" y="49419"/>
                      <a:pt x="16526" y="49380"/>
                      <a:pt x="16059" y="49246"/>
                    </a:cubicBezTo>
                    <a:cubicBezTo>
                      <a:pt x="15605" y="49099"/>
                      <a:pt x="15110" y="49086"/>
                      <a:pt x="14643" y="48925"/>
                    </a:cubicBezTo>
                    <a:cubicBezTo>
                      <a:pt x="14415" y="48845"/>
                      <a:pt x="14175" y="48765"/>
                      <a:pt x="13948" y="48698"/>
                    </a:cubicBezTo>
                    <a:cubicBezTo>
                      <a:pt x="13360" y="48511"/>
                      <a:pt x="12853" y="48231"/>
                      <a:pt x="12465" y="47736"/>
                    </a:cubicBezTo>
                    <a:cubicBezTo>
                      <a:pt x="12358" y="47616"/>
                      <a:pt x="12238" y="47469"/>
                      <a:pt x="12104" y="47415"/>
                    </a:cubicBezTo>
                    <a:cubicBezTo>
                      <a:pt x="11690" y="47255"/>
                      <a:pt x="11476" y="46921"/>
                      <a:pt x="11289" y="46547"/>
                    </a:cubicBezTo>
                    <a:cubicBezTo>
                      <a:pt x="10929" y="45879"/>
                      <a:pt x="10567" y="45211"/>
                      <a:pt x="10434" y="44449"/>
                    </a:cubicBezTo>
                    <a:cubicBezTo>
                      <a:pt x="10368" y="44129"/>
                      <a:pt x="10220" y="43835"/>
                      <a:pt x="10140" y="43514"/>
                    </a:cubicBezTo>
                    <a:cubicBezTo>
                      <a:pt x="10087" y="43341"/>
                      <a:pt x="10074" y="43140"/>
                      <a:pt x="10047" y="42953"/>
                    </a:cubicBezTo>
                    <a:cubicBezTo>
                      <a:pt x="9994" y="42700"/>
                      <a:pt x="9953" y="42432"/>
                      <a:pt x="9913" y="42165"/>
                    </a:cubicBezTo>
                    <a:cubicBezTo>
                      <a:pt x="9887" y="41871"/>
                      <a:pt x="9846" y="41577"/>
                      <a:pt x="9846" y="41270"/>
                    </a:cubicBezTo>
                    <a:cubicBezTo>
                      <a:pt x="9846" y="38197"/>
                      <a:pt x="9860" y="35124"/>
                      <a:pt x="9873" y="32038"/>
                    </a:cubicBezTo>
                    <a:cubicBezTo>
                      <a:pt x="9873" y="31664"/>
                      <a:pt x="9887" y="31290"/>
                      <a:pt x="9739" y="30916"/>
                    </a:cubicBezTo>
                    <a:cubicBezTo>
                      <a:pt x="9659" y="30715"/>
                      <a:pt x="9673" y="30488"/>
                      <a:pt x="9673" y="30275"/>
                    </a:cubicBezTo>
                    <a:cubicBezTo>
                      <a:pt x="9686" y="29393"/>
                      <a:pt x="9700" y="28524"/>
                      <a:pt x="9700" y="27656"/>
                    </a:cubicBezTo>
                    <a:cubicBezTo>
                      <a:pt x="9700" y="27416"/>
                      <a:pt x="9659" y="27175"/>
                      <a:pt x="9619" y="26935"/>
                    </a:cubicBezTo>
                    <a:cubicBezTo>
                      <a:pt x="9499" y="26280"/>
                      <a:pt x="9071" y="25905"/>
                      <a:pt x="8430" y="25745"/>
                    </a:cubicBezTo>
                    <a:cubicBezTo>
                      <a:pt x="8150" y="25665"/>
                      <a:pt x="7883" y="25531"/>
                      <a:pt x="7602" y="25412"/>
                    </a:cubicBezTo>
                    <a:cubicBezTo>
                      <a:pt x="7308" y="25291"/>
                      <a:pt x="7001" y="25171"/>
                      <a:pt x="6707" y="25050"/>
                    </a:cubicBezTo>
                    <a:cubicBezTo>
                      <a:pt x="6319" y="24890"/>
                      <a:pt x="5959" y="24717"/>
                      <a:pt x="5665" y="24409"/>
                    </a:cubicBezTo>
                    <a:cubicBezTo>
                      <a:pt x="5291" y="24022"/>
                      <a:pt x="4930" y="23621"/>
                      <a:pt x="4569" y="23207"/>
                    </a:cubicBezTo>
                    <a:cubicBezTo>
                      <a:pt x="4502" y="23127"/>
                      <a:pt x="4462" y="22966"/>
                      <a:pt x="4382" y="22953"/>
                    </a:cubicBezTo>
                    <a:cubicBezTo>
                      <a:pt x="3941" y="22859"/>
                      <a:pt x="3887" y="22459"/>
                      <a:pt x="3741" y="22165"/>
                    </a:cubicBezTo>
                    <a:cubicBezTo>
                      <a:pt x="3219" y="21190"/>
                      <a:pt x="2726" y="20187"/>
                      <a:pt x="2245" y="19186"/>
                    </a:cubicBezTo>
                    <a:cubicBezTo>
                      <a:pt x="1883" y="18451"/>
                      <a:pt x="1509" y="17729"/>
                      <a:pt x="1203" y="16981"/>
                    </a:cubicBezTo>
                    <a:cubicBezTo>
                      <a:pt x="962" y="16407"/>
                      <a:pt x="695" y="15832"/>
                      <a:pt x="722" y="15178"/>
                    </a:cubicBezTo>
                    <a:cubicBezTo>
                      <a:pt x="734" y="15044"/>
                      <a:pt x="708" y="14897"/>
                      <a:pt x="642" y="14790"/>
                    </a:cubicBezTo>
                    <a:cubicBezTo>
                      <a:pt x="428" y="14430"/>
                      <a:pt x="454" y="14042"/>
                      <a:pt x="588" y="13694"/>
                    </a:cubicBezTo>
                    <a:cubicBezTo>
                      <a:pt x="708" y="13414"/>
                      <a:pt x="708" y="13187"/>
                      <a:pt x="574" y="12919"/>
                    </a:cubicBezTo>
                    <a:cubicBezTo>
                      <a:pt x="508" y="12773"/>
                      <a:pt x="521" y="12599"/>
                      <a:pt x="494" y="12438"/>
                    </a:cubicBezTo>
                    <a:cubicBezTo>
                      <a:pt x="454" y="12118"/>
                      <a:pt x="401" y="11797"/>
                      <a:pt x="348" y="11477"/>
                    </a:cubicBezTo>
                    <a:cubicBezTo>
                      <a:pt x="321" y="11209"/>
                      <a:pt x="280" y="10942"/>
                      <a:pt x="267" y="10675"/>
                    </a:cubicBezTo>
                    <a:cubicBezTo>
                      <a:pt x="241" y="10341"/>
                      <a:pt x="254" y="10034"/>
                      <a:pt x="107" y="9713"/>
                    </a:cubicBezTo>
                    <a:cubicBezTo>
                      <a:pt x="27" y="9526"/>
                      <a:pt x="40" y="9285"/>
                      <a:pt x="40" y="9072"/>
                    </a:cubicBezTo>
                    <a:cubicBezTo>
                      <a:pt x="40" y="8177"/>
                      <a:pt x="66" y="7269"/>
                      <a:pt x="27" y="6373"/>
                    </a:cubicBezTo>
                    <a:cubicBezTo>
                      <a:pt x="0" y="5612"/>
                      <a:pt x="401" y="5037"/>
                      <a:pt x="815" y="4463"/>
                    </a:cubicBezTo>
                    <a:cubicBezTo>
                      <a:pt x="1536" y="3474"/>
                      <a:pt x="2578" y="2967"/>
                      <a:pt x="3700" y="2593"/>
                    </a:cubicBezTo>
                    <a:cubicBezTo>
                      <a:pt x="4275" y="2406"/>
                      <a:pt x="4796" y="2205"/>
                      <a:pt x="5264" y="1777"/>
                    </a:cubicBezTo>
                    <a:cubicBezTo>
                      <a:pt x="5531" y="1537"/>
                      <a:pt x="5932" y="1417"/>
                      <a:pt x="6292" y="1310"/>
                    </a:cubicBezTo>
                    <a:cubicBezTo>
                      <a:pt x="6987" y="1123"/>
                      <a:pt x="7682" y="856"/>
                      <a:pt x="8430" y="922"/>
                    </a:cubicBezTo>
                    <a:cubicBezTo>
                      <a:pt x="9018" y="963"/>
                      <a:pt x="9272" y="1189"/>
                      <a:pt x="9299" y="1777"/>
                    </a:cubicBezTo>
                    <a:cubicBezTo>
                      <a:pt x="9326" y="2125"/>
                      <a:pt x="9312" y="2486"/>
                      <a:pt x="9312" y="2833"/>
                    </a:cubicBezTo>
                    <a:cubicBezTo>
                      <a:pt x="9299" y="3461"/>
                      <a:pt x="9071" y="3795"/>
                      <a:pt x="8483" y="3835"/>
                    </a:cubicBezTo>
                    <a:cubicBezTo>
                      <a:pt x="7749" y="3902"/>
                      <a:pt x="7067" y="4223"/>
                      <a:pt x="6319" y="4129"/>
                    </a:cubicBezTo>
                    <a:cubicBezTo>
                      <a:pt x="6012" y="4089"/>
                      <a:pt x="5718" y="4169"/>
                      <a:pt x="5464" y="4356"/>
                    </a:cubicBezTo>
                    <a:cubicBezTo>
                      <a:pt x="4997" y="4690"/>
                      <a:pt x="4449" y="4864"/>
                      <a:pt x="3901" y="5010"/>
                    </a:cubicBezTo>
                    <a:cubicBezTo>
                      <a:pt x="3207" y="5211"/>
                      <a:pt x="2833" y="5639"/>
                      <a:pt x="2833" y="6346"/>
                    </a:cubicBezTo>
                    <a:cubicBezTo>
                      <a:pt x="2819" y="7709"/>
                      <a:pt x="2833" y="9072"/>
                      <a:pt x="2845" y="10434"/>
                    </a:cubicBezTo>
                    <a:cubicBezTo>
                      <a:pt x="2845" y="10635"/>
                      <a:pt x="2913" y="10849"/>
                      <a:pt x="2952" y="11063"/>
                    </a:cubicBezTo>
                    <a:cubicBezTo>
                      <a:pt x="2993" y="11277"/>
                      <a:pt x="3059" y="11490"/>
                      <a:pt x="3073" y="11704"/>
                    </a:cubicBezTo>
                    <a:cubicBezTo>
                      <a:pt x="3100" y="12091"/>
                      <a:pt x="3153" y="12465"/>
                      <a:pt x="3513" y="12706"/>
                    </a:cubicBezTo>
                    <a:cubicBezTo>
                      <a:pt x="3594" y="12759"/>
                      <a:pt x="3620" y="12893"/>
                      <a:pt x="3647" y="12987"/>
                    </a:cubicBezTo>
                    <a:cubicBezTo>
                      <a:pt x="3861" y="13575"/>
                      <a:pt x="4088" y="14149"/>
                      <a:pt x="4115" y="14790"/>
                    </a:cubicBezTo>
                    <a:cubicBezTo>
                      <a:pt x="4142" y="15137"/>
                      <a:pt x="4288" y="15472"/>
                      <a:pt x="4302" y="15819"/>
                    </a:cubicBezTo>
                    <a:cubicBezTo>
                      <a:pt x="4315" y="16179"/>
                      <a:pt x="4462" y="16500"/>
                      <a:pt x="4502" y="16834"/>
                    </a:cubicBezTo>
                    <a:cubicBezTo>
                      <a:pt x="4582" y="17435"/>
                      <a:pt x="4769" y="17996"/>
                      <a:pt x="4956" y="18557"/>
                    </a:cubicBezTo>
                    <a:cubicBezTo>
                      <a:pt x="5304" y="19560"/>
                      <a:pt x="5811" y="20415"/>
                      <a:pt x="6747" y="20976"/>
                    </a:cubicBezTo>
                    <a:cubicBezTo>
                      <a:pt x="6773" y="21003"/>
                      <a:pt x="6800" y="21003"/>
                      <a:pt x="6814" y="21030"/>
                    </a:cubicBezTo>
                    <a:cubicBezTo>
                      <a:pt x="7308" y="21657"/>
                      <a:pt x="8002" y="21938"/>
                      <a:pt x="8724" y="22205"/>
                    </a:cubicBezTo>
                    <a:cubicBezTo>
                      <a:pt x="9058" y="22325"/>
                      <a:pt x="9379" y="22459"/>
                      <a:pt x="9739" y="22446"/>
                    </a:cubicBezTo>
                    <a:cubicBezTo>
                      <a:pt x="9980" y="22446"/>
                      <a:pt x="10247" y="22459"/>
                      <a:pt x="10461" y="22539"/>
                    </a:cubicBezTo>
                    <a:cubicBezTo>
                      <a:pt x="11249" y="22833"/>
                      <a:pt x="12010" y="22672"/>
                      <a:pt x="12772" y="22459"/>
                    </a:cubicBezTo>
                    <a:cubicBezTo>
                      <a:pt x="12919" y="22419"/>
                      <a:pt x="13066" y="22298"/>
                      <a:pt x="13159" y="22178"/>
                    </a:cubicBezTo>
                    <a:cubicBezTo>
                      <a:pt x="13400" y="21885"/>
                      <a:pt x="13627" y="21577"/>
                      <a:pt x="13841" y="21270"/>
                    </a:cubicBezTo>
                    <a:cubicBezTo>
                      <a:pt x="14148" y="20829"/>
                      <a:pt x="14442" y="20362"/>
                      <a:pt x="14736" y="19907"/>
                    </a:cubicBezTo>
                    <a:cubicBezTo>
                      <a:pt x="14789" y="19840"/>
                      <a:pt x="14843" y="19774"/>
                      <a:pt x="14857" y="19706"/>
                    </a:cubicBezTo>
                    <a:cubicBezTo>
                      <a:pt x="15083" y="18771"/>
                      <a:pt x="15537" y="17930"/>
                      <a:pt x="15845" y="17034"/>
                    </a:cubicBezTo>
                    <a:cubicBezTo>
                      <a:pt x="15938" y="16754"/>
                      <a:pt x="16072" y="16487"/>
                      <a:pt x="16193" y="16220"/>
                    </a:cubicBezTo>
                    <a:cubicBezTo>
                      <a:pt x="16326" y="15885"/>
                      <a:pt x="16419" y="15565"/>
                      <a:pt x="16499" y="15205"/>
                    </a:cubicBezTo>
                    <a:cubicBezTo>
                      <a:pt x="16647" y="14603"/>
                      <a:pt x="16861" y="14015"/>
                      <a:pt x="17087" y="13441"/>
                    </a:cubicBezTo>
                    <a:cubicBezTo>
                      <a:pt x="17248" y="13026"/>
                      <a:pt x="17488" y="12652"/>
                      <a:pt x="17996" y="12652"/>
                    </a:cubicBezTo>
                    <a:cubicBezTo>
                      <a:pt x="18209" y="11811"/>
                      <a:pt x="18477" y="11036"/>
                      <a:pt x="18530" y="10221"/>
                    </a:cubicBezTo>
                    <a:cubicBezTo>
                      <a:pt x="18530" y="10194"/>
                      <a:pt x="18530" y="10167"/>
                      <a:pt x="18544" y="10141"/>
                    </a:cubicBezTo>
                    <a:cubicBezTo>
                      <a:pt x="18918" y="9392"/>
                      <a:pt x="18744" y="8591"/>
                      <a:pt x="18811" y="7816"/>
                    </a:cubicBezTo>
                    <a:cubicBezTo>
                      <a:pt x="18824" y="7549"/>
                      <a:pt x="18824" y="7269"/>
                      <a:pt x="18838" y="7001"/>
                    </a:cubicBezTo>
                    <a:cubicBezTo>
                      <a:pt x="18865" y="6720"/>
                      <a:pt x="18838" y="6453"/>
                      <a:pt x="18664" y="6227"/>
                    </a:cubicBezTo>
                    <a:cubicBezTo>
                      <a:pt x="18597" y="6133"/>
                      <a:pt x="18530" y="6040"/>
                      <a:pt x="18503" y="5933"/>
                    </a:cubicBezTo>
                    <a:cubicBezTo>
                      <a:pt x="18250" y="5131"/>
                      <a:pt x="17635" y="4663"/>
                      <a:pt x="16954" y="4249"/>
                    </a:cubicBezTo>
                    <a:cubicBezTo>
                      <a:pt x="16686" y="4102"/>
                      <a:pt x="16446" y="3929"/>
                      <a:pt x="16193" y="3781"/>
                    </a:cubicBezTo>
                    <a:cubicBezTo>
                      <a:pt x="15952" y="3648"/>
                      <a:pt x="15712" y="3514"/>
                      <a:pt x="15457" y="3421"/>
                    </a:cubicBezTo>
                    <a:cubicBezTo>
                      <a:pt x="15257" y="3341"/>
                      <a:pt x="15044" y="3354"/>
                      <a:pt x="14830" y="3448"/>
                    </a:cubicBezTo>
                    <a:cubicBezTo>
                      <a:pt x="14055" y="3781"/>
                      <a:pt x="13253" y="3781"/>
                      <a:pt x="12452" y="3487"/>
                    </a:cubicBezTo>
                    <a:cubicBezTo>
                      <a:pt x="12131" y="3368"/>
                      <a:pt x="11784" y="3261"/>
                      <a:pt x="11449" y="3220"/>
                    </a:cubicBezTo>
                    <a:cubicBezTo>
                      <a:pt x="10968" y="3180"/>
                      <a:pt x="10755" y="2833"/>
                      <a:pt x="10701" y="2472"/>
                    </a:cubicBezTo>
                    <a:cubicBezTo>
                      <a:pt x="10594" y="1831"/>
                      <a:pt x="10541" y="1176"/>
                      <a:pt x="10875" y="562"/>
                    </a:cubicBezTo>
                    <a:cubicBezTo>
                      <a:pt x="11036" y="281"/>
                      <a:pt x="11235" y="94"/>
                      <a:pt x="11570" y="54"/>
                    </a:cubicBezTo>
                    <a:cubicBezTo>
                      <a:pt x="11917" y="1"/>
                      <a:pt x="12251" y="14"/>
                      <a:pt x="12598" y="134"/>
                    </a:cubicBezTo>
                    <a:cubicBezTo>
                      <a:pt x="13213" y="348"/>
                      <a:pt x="13774" y="669"/>
                      <a:pt x="14362" y="922"/>
                    </a:cubicBezTo>
                    <a:cubicBezTo>
                      <a:pt x="15564" y="1430"/>
                      <a:pt x="16727" y="2005"/>
                      <a:pt x="17903" y="2579"/>
                    </a:cubicBezTo>
                    <a:cubicBezTo>
                      <a:pt x="18664" y="2712"/>
                      <a:pt x="19078" y="3407"/>
                      <a:pt x="19720" y="3742"/>
                    </a:cubicBezTo>
                    <a:cubicBezTo>
                      <a:pt x="19759" y="3768"/>
                      <a:pt x="19786" y="3822"/>
                      <a:pt x="19813" y="3875"/>
                    </a:cubicBezTo>
                    <a:cubicBezTo>
                      <a:pt x="20160" y="4490"/>
                      <a:pt x="20507" y="5104"/>
                      <a:pt x="20842" y="5732"/>
                    </a:cubicBezTo>
                    <a:cubicBezTo>
                      <a:pt x="20922" y="5892"/>
                      <a:pt x="20962" y="6079"/>
                      <a:pt x="20988" y="6266"/>
                    </a:cubicBezTo>
                    <a:cubicBezTo>
                      <a:pt x="21015" y="6400"/>
                      <a:pt x="20988" y="6547"/>
                      <a:pt x="21029" y="6667"/>
                    </a:cubicBezTo>
                    <a:cubicBezTo>
                      <a:pt x="21430" y="7643"/>
                      <a:pt x="21189" y="8658"/>
                      <a:pt x="21229" y="9660"/>
                    </a:cubicBezTo>
                    <a:cubicBezTo>
                      <a:pt x="21243" y="9994"/>
                      <a:pt x="21095" y="10341"/>
                      <a:pt x="21002" y="10675"/>
                    </a:cubicBezTo>
                    <a:cubicBezTo>
                      <a:pt x="20762" y="11450"/>
                      <a:pt x="20788" y="12292"/>
                      <a:pt x="20320" y="13000"/>
                    </a:cubicBezTo>
                    <a:cubicBezTo>
                      <a:pt x="20240" y="13106"/>
                      <a:pt x="20254" y="13307"/>
                      <a:pt x="20281" y="13454"/>
                    </a:cubicBezTo>
                    <a:cubicBezTo>
                      <a:pt x="20361" y="14122"/>
                      <a:pt x="20267" y="14763"/>
                      <a:pt x="19973" y="15365"/>
                    </a:cubicBezTo>
                    <a:cubicBezTo>
                      <a:pt x="19853" y="15605"/>
                      <a:pt x="19679" y="15805"/>
                      <a:pt x="19613" y="16072"/>
                    </a:cubicBezTo>
                    <a:cubicBezTo>
                      <a:pt x="19452" y="16647"/>
                      <a:pt x="19225" y="17209"/>
                      <a:pt x="19025" y="17770"/>
                    </a:cubicBezTo>
                    <a:cubicBezTo>
                      <a:pt x="18984" y="17889"/>
                      <a:pt x="18945" y="18037"/>
                      <a:pt x="18851" y="18130"/>
                    </a:cubicBezTo>
                    <a:cubicBezTo>
                      <a:pt x="18651" y="18397"/>
                      <a:pt x="18544" y="18691"/>
                      <a:pt x="18450" y="19012"/>
                    </a:cubicBezTo>
                    <a:cubicBezTo>
                      <a:pt x="18343" y="19346"/>
                      <a:pt x="18156" y="19653"/>
                      <a:pt x="18010" y="19974"/>
                    </a:cubicBezTo>
                    <a:cubicBezTo>
                      <a:pt x="17903" y="20187"/>
                      <a:pt x="17769" y="20401"/>
                      <a:pt x="17716" y="20642"/>
                    </a:cubicBezTo>
                    <a:cubicBezTo>
                      <a:pt x="17515" y="21537"/>
                      <a:pt x="16980" y="22271"/>
                      <a:pt x="16606" y="23087"/>
                    </a:cubicBezTo>
                    <a:cubicBezTo>
                      <a:pt x="16540" y="23233"/>
                      <a:pt x="16419" y="23354"/>
                      <a:pt x="16312" y="23474"/>
                    </a:cubicBezTo>
                    <a:cubicBezTo>
                      <a:pt x="16072" y="23768"/>
                      <a:pt x="15778" y="24022"/>
                      <a:pt x="15591" y="24356"/>
                    </a:cubicBezTo>
                    <a:cubicBezTo>
                      <a:pt x="15311" y="24851"/>
                      <a:pt x="14923" y="25211"/>
                      <a:pt x="14402" y="25412"/>
                    </a:cubicBezTo>
                    <a:cubicBezTo>
                      <a:pt x="13801" y="25652"/>
                      <a:pt x="13334" y="26053"/>
                      <a:pt x="12879" y="26480"/>
                    </a:cubicBezTo>
                    <a:cubicBezTo>
                      <a:pt x="12425" y="26894"/>
                      <a:pt x="12265" y="27496"/>
                      <a:pt x="12224" y="28096"/>
                    </a:cubicBezTo>
                    <a:cubicBezTo>
                      <a:pt x="12211" y="28471"/>
                      <a:pt x="12238" y="28859"/>
                      <a:pt x="12238" y="29245"/>
                    </a:cubicBezTo>
                    <a:cubicBezTo>
                      <a:pt x="12238" y="32211"/>
                      <a:pt x="12238" y="35177"/>
                      <a:pt x="12251" y="38143"/>
                    </a:cubicBezTo>
                    <a:cubicBezTo>
                      <a:pt x="12251" y="38558"/>
                      <a:pt x="12278" y="38945"/>
                      <a:pt x="12398" y="39360"/>
                    </a:cubicBezTo>
                    <a:cubicBezTo>
                      <a:pt x="12491" y="39707"/>
                      <a:pt x="12479" y="40108"/>
                      <a:pt x="12452" y="40482"/>
                    </a:cubicBezTo>
                    <a:cubicBezTo>
                      <a:pt x="12411" y="41390"/>
                      <a:pt x="12545" y="42258"/>
                      <a:pt x="12879" y="43100"/>
                    </a:cubicBezTo>
                    <a:cubicBezTo>
                      <a:pt x="12986" y="43354"/>
                      <a:pt x="13040" y="43621"/>
                      <a:pt x="13133" y="43875"/>
                    </a:cubicBezTo>
                    <a:cubicBezTo>
                      <a:pt x="13453" y="44757"/>
                      <a:pt x="13921" y="45518"/>
                      <a:pt x="14857" y="45906"/>
                    </a:cubicBezTo>
                    <a:cubicBezTo>
                      <a:pt x="15391" y="46133"/>
                      <a:pt x="15885" y="46400"/>
                      <a:pt x="16487" y="46307"/>
                    </a:cubicBezTo>
                    <a:cubicBezTo>
                      <a:pt x="16593" y="46293"/>
                      <a:pt x="16727" y="46293"/>
                      <a:pt x="16820" y="46334"/>
                    </a:cubicBezTo>
                    <a:cubicBezTo>
                      <a:pt x="17354" y="46601"/>
                      <a:pt x="17929" y="46507"/>
                      <a:pt x="18503" y="46521"/>
                    </a:cubicBezTo>
                    <a:cubicBezTo>
                      <a:pt x="19105" y="46521"/>
                      <a:pt x="19706" y="46494"/>
                      <a:pt x="20294" y="46521"/>
                    </a:cubicBezTo>
                    <a:cubicBezTo>
                      <a:pt x="21068" y="46560"/>
                      <a:pt x="21790" y="46320"/>
                      <a:pt x="22525" y="46133"/>
                    </a:cubicBezTo>
                    <a:cubicBezTo>
                      <a:pt x="23060" y="45999"/>
                      <a:pt x="23447" y="45652"/>
                      <a:pt x="23781" y="45291"/>
                    </a:cubicBezTo>
                    <a:cubicBezTo>
                      <a:pt x="24155" y="44864"/>
                      <a:pt x="24556" y="44476"/>
                      <a:pt x="24877" y="43982"/>
                    </a:cubicBezTo>
                    <a:cubicBezTo>
                      <a:pt x="25224" y="43448"/>
                      <a:pt x="25477" y="42913"/>
                      <a:pt x="25598" y="42285"/>
                    </a:cubicBezTo>
                    <a:cubicBezTo>
                      <a:pt x="25758" y="41483"/>
                      <a:pt x="25905" y="40682"/>
                      <a:pt x="25919" y="39853"/>
                    </a:cubicBezTo>
                    <a:cubicBezTo>
                      <a:pt x="25919" y="39720"/>
                      <a:pt x="25905" y="39573"/>
                      <a:pt x="25958" y="39453"/>
                    </a:cubicBezTo>
                    <a:cubicBezTo>
                      <a:pt x="26225" y="38879"/>
                      <a:pt x="26145" y="38277"/>
                      <a:pt x="26159" y="37689"/>
                    </a:cubicBezTo>
                    <a:cubicBezTo>
                      <a:pt x="26172" y="37142"/>
                      <a:pt x="26092" y="36593"/>
                      <a:pt x="26332" y="36073"/>
                    </a:cubicBezTo>
                    <a:cubicBezTo>
                      <a:pt x="26400" y="35913"/>
                      <a:pt x="26373" y="35699"/>
                      <a:pt x="26359" y="35512"/>
                    </a:cubicBezTo>
                    <a:cubicBezTo>
                      <a:pt x="26213" y="33935"/>
                      <a:pt x="26332" y="32359"/>
                      <a:pt x="26306" y="30782"/>
                    </a:cubicBezTo>
                    <a:cubicBezTo>
                      <a:pt x="26306" y="30662"/>
                      <a:pt x="26293" y="30542"/>
                      <a:pt x="26346" y="30448"/>
                    </a:cubicBezTo>
                    <a:cubicBezTo>
                      <a:pt x="26573" y="29994"/>
                      <a:pt x="26507" y="29500"/>
                      <a:pt x="26519" y="29005"/>
                    </a:cubicBezTo>
                    <a:lnTo>
                      <a:pt x="26519" y="26721"/>
                    </a:lnTo>
                    <a:cubicBezTo>
                      <a:pt x="26519" y="26240"/>
                      <a:pt x="26493" y="25745"/>
                      <a:pt x="26694" y="25278"/>
                    </a:cubicBezTo>
                    <a:cubicBezTo>
                      <a:pt x="26760" y="25091"/>
                      <a:pt x="26733" y="24851"/>
                      <a:pt x="26733" y="24623"/>
                    </a:cubicBezTo>
                    <a:cubicBezTo>
                      <a:pt x="26747" y="23782"/>
                      <a:pt x="26733" y="22939"/>
                      <a:pt x="26747" y="22098"/>
                    </a:cubicBezTo>
                    <a:cubicBezTo>
                      <a:pt x="26760" y="21778"/>
                      <a:pt x="26840" y="21457"/>
                      <a:pt x="26893" y="21136"/>
                    </a:cubicBezTo>
                    <a:cubicBezTo>
                      <a:pt x="26907" y="21083"/>
                      <a:pt x="26947" y="21030"/>
                      <a:pt x="26947" y="20989"/>
                    </a:cubicBezTo>
                    <a:cubicBezTo>
                      <a:pt x="27041" y="20335"/>
                      <a:pt x="27121" y="19694"/>
                      <a:pt x="27201" y="19052"/>
                    </a:cubicBezTo>
                    <a:cubicBezTo>
                      <a:pt x="27281" y="18438"/>
                      <a:pt x="27335" y="17809"/>
                      <a:pt x="27415" y="17195"/>
                    </a:cubicBezTo>
                    <a:cubicBezTo>
                      <a:pt x="27495" y="16500"/>
                      <a:pt x="27588" y="15805"/>
                      <a:pt x="27695" y="15110"/>
                    </a:cubicBezTo>
                    <a:cubicBezTo>
                      <a:pt x="27736" y="14870"/>
                      <a:pt x="27789" y="14630"/>
                      <a:pt x="27843" y="14389"/>
                    </a:cubicBezTo>
                    <a:cubicBezTo>
                      <a:pt x="27869" y="14229"/>
                      <a:pt x="27936" y="14068"/>
                      <a:pt x="27936" y="13908"/>
                    </a:cubicBezTo>
                    <a:cubicBezTo>
                      <a:pt x="27923" y="13133"/>
                      <a:pt x="28176" y="12412"/>
                      <a:pt x="28310" y="11664"/>
                    </a:cubicBezTo>
                    <a:cubicBezTo>
                      <a:pt x="28363" y="11343"/>
                      <a:pt x="28377" y="11022"/>
                      <a:pt x="28404" y="10689"/>
                    </a:cubicBezTo>
                    <a:cubicBezTo>
                      <a:pt x="28430" y="10208"/>
                      <a:pt x="28457" y="9727"/>
                      <a:pt x="28484" y="9299"/>
                    </a:cubicBezTo>
                    <a:close/>
                    <a:moveTo>
                      <a:pt x="1376" y="14136"/>
                    </a:moveTo>
                    <a:lnTo>
                      <a:pt x="1376" y="14977"/>
                    </a:lnTo>
                    <a:cubicBezTo>
                      <a:pt x="1376" y="15338"/>
                      <a:pt x="1443" y="15659"/>
                      <a:pt x="1630" y="15992"/>
                    </a:cubicBezTo>
                    <a:cubicBezTo>
                      <a:pt x="1897" y="16487"/>
                      <a:pt x="2058" y="17048"/>
                      <a:pt x="2284" y="17569"/>
                    </a:cubicBezTo>
                    <a:cubicBezTo>
                      <a:pt x="2658" y="18411"/>
                      <a:pt x="3020" y="19252"/>
                      <a:pt x="3420" y="20094"/>
                    </a:cubicBezTo>
                    <a:cubicBezTo>
                      <a:pt x="3554" y="20388"/>
                      <a:pt x="3768" y="20642"/>
                      <a:pt x="3955" y="20896"/>
                    </a:cubicBezTo>
                    <a:cubicBezTo>
                      <a:pt x="4169" y="21190"/>
                      <a:pt x="4436" y="21457"/>
                      <a:pt x="4636" y="21764"/>
                    </a:cubicBezTo>
                    <a:cubicBezTo>
                      <a:pt x="4970" y="22259"/>
                      <a:pt x="5304" y="22752"/>
                      <a:pt x="5665" y="23233"/>
                    </a:cubicBezTo>
                    <a:cubicBezTo>
                      <a:pt x="5918" y="23568"/>
                      <a:pt x="6199" y="23835"/>
                      <a:pt x="6573" y="24008"/>
                    </a:cubicBezTo>
                    <a:cubicBezTo>
                      <a:pt x="7334" y="24370"/>
                      <a:pt x="8083" y="24744"/>
                      <a:pt x="8898" y="24984"/>
                    </a:cubicBezTo>
                    <a:cubicBezTo>
                      <a:pt x="9566" y="25171"/>
                      <a:pt x="10113" y="25545"/>
                      <a:pt x="10300" y="26306"/>
                    </a:cubicBezTo>
                    <a:cubicBezTo>
                      <a:pt x="10394" y="26654"/>
                      <a:pt x="10541" y="26961"/>
                      <a:pt x="10394" y="27322"/>
                    </a:cubicBezTo>
                    <a:cubicBezTo>
                      <a:pt x="10341" y="27442"/>
                      <a:pt x="10354" y="27603"/>
                      <a:pt x="10354" y="27736"/>
                    </a:cubicBezTo>
                    <a:cubicBezTo>
                      <a:pt x="10368" y="28524"/>
                      <a:pt x="10380" y="29313"/>
                      <a:pt x="10407" y="30100"/>
                    </a:cubicBezTo>
                    <a:cubicBezTo>
                      <a:pt x="10407" y="30314"/>
                      <a:pt x="10407" y="30555"/>
                      <a:pt x="10501" y="30742"/>
                    </a:cubicBezTo>
                    <a:cubicBezTo>
                      <a:pt x="10662" y="31103"/>
                      <a:pt x="10648" y="31477"/>
                      <a:pt x="10662" y="31864"/>
                    </a:cubicBezTo>
                    <a:cubicBezTo>
                      <a:pt x="10662" y="34750"/>
                      <a:pt x="10674" y="37636"/>
                      <a:pt x="10688" y="40521"/>
                    </a:cubicBezTo>
                    <a:cubicBezTo>
                      <a:pt x="10688" y="41082"/>
                      <a:pt x="10608" y="41670"/>
                      <a:pt x="10888" y="42205"/>
                    </a:cubicBezTo>
                    <a:cubicBezTo>
                      <a:pt x="10915" y="42245"/>
                      <a:pt x="10929" y="42312"/>
                      <a:pt x="10915" y="42365"/>
                    </a:cubicBezTo>
                    <a:cubicBezTo>
                      <a:pt x="10849" y="42860"/>
                      <a:pt x="11048" y="43327"/>
                      <a:pt x="11169" y="43795"/>
                    </a:cubicBezTo>
                    <a:cubicBezTo>
                      <a:pt x="11476" y="45010"/>
                      <a:pt x="11837" y="46213"/>
                      <a:pt x="12959" y="46975"/>
                    </a:cubicBezTo>
                    <a:cubicBezTo>
                      <a:pt x="12986" y="46988"/>
                      <a:pt x="12999" y="47002"/>
                      <a:pt x="13026" y="47028"/>
                    </a:cubicBezTo>
                    <a:cubicBezTo>
                      <a:pt x="13453" y="47563"/>
                      <a:pt x="14055" y="47803"/>
                      <a:pt x="14682" y="48003"/>
                    </a:cubicBezTo>
                    <a:cubicBezTo>
                      <a:pt x="14937" y="48083"/>
                      <a:pt x="15204" y="48177"/>
                      <a:pt x="15471" y="48231"/>
                    </a:cubicBezTo>
                    <a:cubicBezTo>
                      <a:pt x="16018" y="48324"/>
                      <a:pt x="16580" y="48471"/>
                      <a:pt x="17141" y="48484"/>
                    </a:cubicBezTo>
                    <a:cubicBezTo>
                      <a:pt x="18637" y="48525"/>
                      <a:pt x="20133" y="48498"/>
                      <a:pt x="21644" y="48498"/>
                    </a:cubicBezTo>
                    <a:cubicBezTo>
                      <a:pt x="21831" y="48498"/>
                      <a:pt x="22018" y="48484"/>
                      <a:pt x="22205" y="48430"/>
                    </a:cubicBezTo>
                    <a:cubicBezTo>
                      <a:pt x="22672" y="48297"/>
                      <a:pt x="23140" y="48163"/>
                      <a:pt x="23594" y="47990"/>
                    </a:cubicBezTo>
                    <a:cubicBezTo>
                      <a:pt x="24008" y="47843"/>
                      <a:pt x="24409" y="47696"/>
                      <a:pt x="24743" y="47402"/>
                    </a:cubicBezTo>
                    <a:cubicBezTo>
                      <a:pt x="25183" y="47028"/>
                      <a:pt x="25664" y="46720"/>
                      <a:pt x="26092" y="46346"/>
                    </a:cubicBezTo>
                    <a:cubicBezTo>
                      <a:pt x="26386" y="46106"/>
                      <a:pt x="26587" y="45785"/>
                      <a:pt x="26706" y="45411"/>
                    </a:cubicBezTo>
                    <a:cubicBezTo>
                      <a:pt x="26893" y="44757"/>
                      <a:pt x="27268" y="44169"/>
                      <a:pt x="27187" y="43448"/>
                    </a:cubicBezTo>
                    <a:cubicBezTo>
                      <a:pt x="27415" y="43047"/>
                      <a:pt x="27348" y="42606"/>
                      <a:pt x="27362" y="42178"/>
                    </a:cubicBezTo>
                    <a:cubicBezTo>
                      <a:pt x="27374" y="41524"/>
                      <a:pt x="27294" y="40869"/>
                      <a:pt x="27561" y="40241"/>
                    </a:cubicBezTo>
                    <a:cubicBezTo>
                      <a:pt x="27615" y="40094"/>
                      <a:pt x="27575" y="39921"/>
                      <a:pt x="27602" y="39760"/>
                    </a:cubicBezTo>
                    <a:cubicBezTo>
                      <a:pt x="27629" y="39573"/>
                      <a:pt x="27656" y="39386"/>
                      <a:pt x="27695" y="39199"/>
                    </a:cubicBezTo>
                    <a:cubicBezTo>
                      <a:pt x="27843" y="38558"/>
                      <a:pt x="28042" y="37943"/>
                      <a:pt x="28042" y="37275"/>
                    </a:cubicBezTo>
                    <a:cubicBezTo>
                      <a:pt x="28042" y="37155"/>
                      <a:pt x="28056" y="36994"/>
                      <a:pt x="28110" y="36887"/>
                    </a:cubicBezTo>
                    <a:cubicBezTo>
                      <a:pt x="28310" y="36527"/>
                      <a:pt x="28283" y="36153"/>
                      <a:pt x="28283" y="35765"/>
                    </a:cubicBezTo>
                    <a:lnTo>
                      <a:pt x="28283" y="27763"/>
                    </a:lnTo>
                    <a:cubicBezTo>
                      <a:pt x="28283" y="27469"/>
                      <a:pt x="28270" y="27148"/>
                      <a:pt x="28363" y="26881"/>
                    </a:cubicBezTo>
                    <a:cubicBezTo>
                      <a:pt x="28470" y="26547"/>
                      <a:pt x="28484" y="26240"/>
                      <a:pt x="28484" y="25905"/>
                    </a:cubicBezTo>
                    <a:cubicBezTo>
                      <a:pt x="28497" y="25718"/>
                      <a:pt x="28443" y="25505"/>
                      <a:pt x="28511" y="25344"/>
                    </a:cubicBezTo>
                    <a:cubicBezTo>
                      <a:pt x="28737" y="24770"/>
                      <a:pt x="28698" y="24169"/>
                      <a:pt x="28791" y="23581"/>
                    </a:cubicBezTo>
                    <a:cubicBezTo>
                      <a:pt x="28844" y="23207"/>
                      <a:pt x="28791" y="22806"/>
                      <a:pt x="28871" y="22446"/>
                    </a:cubicBezTo>
                    <a:cubicBezTo>
                      <a:pt x="29045" y="21684"/>
                      <a:pt x="29018" y="20923"/>
                      <a:pt x="29072" y="20174"/>
                    </a:cubicBezTo>
                    <a:cubicBezTo>
                      <a:pt x="29138" y="19052"/>
                      <a:pt x="29259" y="17957"/>
                      <a:pt x="29419" y="16847"/>
                    </a:cubicBezTo>
                    <a:cubicBezTo>
                      <a:pt x="29553" y="15859"/>
                      <a:pt x="29806" y="14884"/>
                      <a:pt x="29940" y="13881"/>
                    </a:cubicBezTo>
                    <a:cubicBezTo>
                      <a:pt x="30114" y="12652"/>
                      <a:pt x="30233" y="11396"/>
                      <a:pt x="30354" y="10154"/>
                    </a:cubicBezTo>
                    <a:cubicBezTo>
                      <a:pt x="30367" y="10034"/>
                      <a:pt x="30328" y="9900"/>
                      <a:pt x="30301" y="9740"/>
                    </a:cubicBezTo>
                    <a:lnTo>
                      <a:pt x="29138" y="9740"/>
                    </a:lnTo>
                    <a:cubicBezTo>
                      <a:pt x="28965" y="9954"/>
                      <a:pt x="29004" y="10221"/>
                      <a:pt x="29031" y="10448"/>
                    </a:cubicBezTo>
                    <a:cubicBezTo>
                      <a:pt x="29111" y="11437"/>
                      <a:pt x="28751" y="12385"/>
                      <a:pt x="28791" y="13374"/>
                    </a:cubicBezTo>
                    <a:cubicBezTo>
                      <a:pt x="28791" y="13454"/>
                      <a:pt x="28751" y="13534"/>
                      <a:pt x="28737" y="13614"/>
                    </a:cubicBezTo>
                    <a:cubicBezTo>
                      <a:pt x="28550" y="14603"/>
                      <a:pt x="28377" y="15579"/>
                      <a:pt x="28190" y="16567"/>
                    </a:cubicBezTo>
                    <a:cubicBezTo>
                      <a:pt x="28176" y="16621"/>
                      <a:pt x="28176" y="16687"/>
                      <a:pt x="28176" y="16740"/>
                    </a:cubicBezTo>
                    <a:cubicBezTo>
                      <a:pt x="28176" y="17382"/>
                      <a:pt x="28229" y="18037"/>
                      <a:pt x="27989" y="18678"/>
                    </a:cubicBezTo>
                    <a:cubicBezTo>
                      <a:pt x="27962" y="18771"/>
                      <a:pt x="27976" y="18892"/>
                      <a:pt x="27976" y="18999"/>
                    </a:cubicBezTo>
                    <a:cubicBezTo>
                      <a:pt x="28030" y="19747"/>
                      <a:pt x="27709" y="20428"/>
                      <a:pt x="27709" y="21176"/>
                    </a:cubicBezTo>
                    <a:cubicBezTo>
                      <a:pt x="27468" y="21630"/>
                      <a:pt x="27535" y="22125"/>
                      <a:pt x="27535" y="22606"/>
                    </a:cubicBezTo>
                    <a:lnTo>
                      <a:pt x="27535" y="24824"/>
                    </a:lnTo>
                    <a:cubicBezTo>
                      <a:pt x="27535" y="25038"/>
                      <a:pt x="27561" y="25278"/>
                      <a:pt x="27481" y="25465"/>
                    </a:cubicBezTo>
                    <a:cubicBezTo>
                      <a:pt x="27294" y="25905"/>
                      <a:pt x="27321" y="26374"/>
                      <a:pt x="27321" y="26828"/>
                    </a:cubicBezTo>
                    <a:cubicBezTo>
                      <a:pt x="27321" y="27790"/>
                      <a:pt x="27335" y="28738"/>
                      <a:pt x="27335" y="29687"/>
                    </a:cubicBezTo>
                    <a:cubicBezTo>
                      <a:pt x="27321" y="29913"/>
                      <a:pt x="27374" y="30154"/>
                      <a:pt x="27281" y="30341"/>
                    </a:cubicBezTo>
                    <a:cubicBezTo>
                      <a:pt x="27068" y="30782"/>
                      <a:pt x="27121" y="31237"/>
                      <a:pt x="27121" y="31704"/>
                    </a:cubicBezTo>
                    <a:cubicBezTo>
                      <a:pt x="27107" y="32867"/>
                      <a:pt x="27107" y="34042"/>
                      <a:pt x="27121" y="35218"/>
                    </a:cubicBezTo>
                    <a:cubicBezTo>
                      <a:pt x="27121" y="35726"/>
                      <a:pt x="27121" y="36246"/>
                      <a:pt x="26947" y="36741"/>
                    </a:cubicBezTo>
                    <a:cubicBezTo>
                      <a:pt x="26881" y="36914"/>
                      <a:pt x="26867" y="37128"/>
                      <a:pt x="26881" y="37315"/>
                    </a:cubicBezTo>
                    <a:cubicBezTo>
                      <a:pt x="26920" y="38130"/>
                      <a:pt x="26787" y="38932"/>
                      <a:pt x="26653" y="39746"/>
                    </a:cubicBezTo>
                    <a:cubicBezTo>
                      <a:pt x="26613" y="39933"/>
                      <a:pt x="26573" y="40121"/>
                      <a:pt x="26560" y="40308"/>
                    </a:cubicBezTo>
                    <a:cubicBezTo>
                      <a:pt x="26507" y="41310"/>
                      <a:pt x="26413" y="42299"/>
                      <a:pt x="26225" y="43287"/>
                    </a:cubicBezTo>
                    <a:cubicBezTo>
                      <a:pt x="26159" y="43648"/>
                      <a:pt x="26026" y="43968"/>
                      <a:pt x="25839" y="44262"/>
                    </a:cubicBezTo>
                    <a:cubicBezTo>
                      <a:pt x="25397" y="44984"/>
                      <a:pt x="24809" y="45585"/>
                      <a:pt x="24195" y="46159"/>
                    </a:cubicBezTo>
                    <a:cubicBezTo>
                      <a:pt x="23607" y="46720"/>
                      <a:pt x="22953" y="47121"/>
                      <a:pt x="22111" y="47148"/>
                    </a:cubicBezTo>
                    <a:cubicBezTo>
                      <a:pt x="22030" y="47148"/>
                      <a:pt x="21937" y="47148"/>
                      <a:pt x="21884" y="47189"/>
                    </a:cubicBezTo>
                    <a:cubicBezTo>
                      <a:pt x="21576" y="47376"/>
                      <a:pt x="21243" y="47349"/>
                      <a:pt x="20922" y="47349"/>
                    </a:cubicBezTo>
                    <a:cubicBezTo>
                      <a:pt x="19773" y="47335"/>
                      <a:pt x="18637" y="47349"/>
                      <a:pt x="17488" y="47335"/>
                    </a:cubicBezTo>
                    <a:cubicBezTo>
                      <a:pt x="17248" y="47322"/>
                      <a:pt x="17007" y="47269"/>
                      <a:pt x="16767" y="47228"/>
                    </a:cubicBezTo>
                    <a:cubicBezTo>
                      <a:pt x="16526" y="47201"/>
                      <a:pt x="16286" y="47121"/>
                      <a:pt x="16059" y="47135"/>
                    </a:cubicBezTo>
                    <a:cubicBezTo>
                      <a:pt x="15404" y="47162"/>
                      <a:pt x="14843" y="46854"/>
                      <a:pt x="14269" y="46640"/>
                    </a:cubicBezTo>
                    <a:cubicBezTo>
                      <a:pt x="13827" y="46467"/>
                      <a:pt x="13494" y="46173"/>
                      <a:pt x="13253" y="45758"/>
                    </a:cubicBezTo>
                    <a:cubicBezTo>
                      <a:pt x="13227" y="45705"/>
                      <a:pt x="13186" y="45665"/>
                      <a:pt x="13147" y="45639"/>
                    </a:cubicBezTo>
                    <a:cubicBezTo>
                      <a:pt x="12612" y="45158"/>
                      <a:pt x="12384" y="44517"/>
                      <a:pt x="12185" y="43875"/>
                    </a:cubicBezTo>
                    <a:cubicBezTo>
                      <a:pt x="12091" y="43594"/>
                      <a:pt x="12037" y="43300"/>
                      <a:pt x="11971" y="43006"/>
                    </a:cubicBezTo>
                    <a:cubicBezTo>
                      <a:pt x="11797" y="42192"/>
                      <a:pt x="11583" y="41376"/>
                      <a:pt x="11663" y="40521"/>
                    </a:cubicBezTo>
                    <a:cubicBezTo>
                      <a:pt x="11677" y="40334"/>
                      <a:pt x="11677" y="40147"/>
                      <a:pt x="11663" y="39947"/>
                    </a:cubicBezTo>
                    <a:cubicBezTo>
                      <a:pt x="11650" y="39787"/>
                      <a:pt x="11650" y="39613"/>
                      <a:pt x="11597" y="39466"/>
                    </a:cubicBezTo>
                    <a:cubicBezTo>
                      <a:pt x="11436" y="39132"/>
                      <a:pt x="11449" y="38785"/>
                      <a:pt x="11449" y="38424"/>
                    </a:cubicBezTo>
                    <a:cubicBezTo>
                      <a:pt x="11463" y="35245"/>
                      <a:pt x="11490" y="32051"/>
                      <a:pt x="11449" y="28871"/>
                    </a:cubicBezTo>
                    <a:cubicBezTo>
                      <a:pt x="11436" y="27856"/>
                      <a:pt x="11556" y="26935"/>
                      <a:pt x="12144" y="26092"/>
                    </a:cubicBezTo>
                    <a:cubicBezTo>
                      <a:pt x="12185" y="26026"/>
                      <a:pt x="12197" y="25932"/>
                      <a:pt x="12251" y="25866"/>
                    </a:cubicBezTo>
                    <a:cubicBezTo>
                      <a:pt x="12532" y="25465"/>
                      <a:pt x="12812" y="25077"/>
                      <a:pt x="13320" y="24904"/>
                    </a:cubicBezTo>
                    <a:cubicBezTo>
                      <a:pt x="13614" y="24797"/>
                      <a:pt x="13908" y="24623"/>
                      <a:pt x="14201" y="24489"/>
                    </a:cubicBezTo>
                    <a:cubicBezTo>
                      <a:pt x="14269" y="24450"/>
                      <a:pt x="14376" y="24436"/>
                      <a:pt x="14402" y="24370"/>
                    </a:cubicBezTo>
                    <a:cubicBezTo>
                      <a:pt x="14656" y="23995"/>
                      <a:pt x="14976" y="23728"/>
                      <a:pt x="15364" y="23515"/>
                    </a:cubicBezTo>
                    <a:cubicBezTo>
                      <a:pt x="15471" y="23461"/>
                      <a:pt x="15525" y="23301"/>
                      <a:pt x="15605" y="23180"/>
                    </a:cubicBezTo>
                    <a:cubicBezTo>
                      <a:pt x="15738" y="22980"/>
                      <a:pt x="15872" y="22779"/>
                      <a:pt x="15992" y="22565"/>
                    </a:cubicBezTo>
                    <a:cubicBezTo>
                      <a:pt x="16232" y="22138"/>
                      <a:pt x="16540" y="21724"/>
                      <a:pt x="16660" y="21270"/>
                    </a:cubicBezTo>
                    <a:cubicBezTo>
                      <a:pt x="16767" y="20842"/>
                      <a:pt x="16941" y="20455"/>
                      <a:pt x="17101" y="20054"/>
                    </a:cubicBezTo>
                    <a:cubicBezTo>
                      <a:pt x="17354" y="19426"/>
                      <a:pt x="17568" y="18785"/>
                      <a:pt x="17849" y="18170"/>
                    </a:cubicBezTo>
                    <a:cubicBezTo>
                      <a:pt x="18156" y="17542"/>
                      <a:pt x="18343" y="16847"/>
                      <a:pt x="18771" y="16286"/>
                    </a:cubicBezTo>
                    <a:cubicBezTo>
                      <a:pt x="18824" y="16220"/>
                      <a:pt x="18865" y="16140"/>
                      <a:pt x="18891" y="16060"/>
                    </a:cubicBezTo>
                    <a:cubicBezTo>
                      <a:pt x="18984" y="15579"/>
                      <a:pt x="19252" y="15164"/>
                      <a:pt x="19465" y="14724"/>
                    </a:cubicBezTo>
                    <a:cubicBezTo>
                      <a:pt x="19519" y="14630"/>
                      <a:pt x="19586" y="14537"/>
                      <a:pt x="19599" y="14430"/>
                    </a:cubicBezTo>
                    <a:cubicBezTo>
                      <a:pt x="19666" y="14015"/>
                      <a:pt x="19813" y="13561"/>
                      <a:pt x="19358" y="13227"/>
                    </a:cubicBezTo>
                    <a:cubicBezTo>
                      <a:pt x="18891" y="13334"/>
                      <a:pt x="18384" y="13187"/>
                      <a:pt x="17862" y="13414"/>
                    </a:cubicBezTo>
                    <a:cubicBezTo>
                      <a:pt x="17689" y="13895"/>
                      <a:pt x="17488" y="14389"/>
                      <a:pt x="17328" y="14911"/>
                    </a:cubicBezTo>
                    <a:cubicBezTo>
                      <a:pt x="17167" y="15392"/>
                      <a:pt x="17074" y="15899"/>
                      <a:pt x="16914" y="16393"/>
                    </a:cubicBezTo>
                    <a:cubicBezTo>
                      <a:pt x="16754" y="16847"/>
                      <a:pt x="16553" y="17289"/>
                      <a:pt x="16380" y="17743"/>
                    </a:cubicBezTo>
                    <a:cubicBezTo>
                      <a:pt x="16125" y="18411"/>
                      <a:pt x="15872" y="19052"/>
                      <a:pt x="15644" y="19720"/>
                    </a:cubicBezTo>
                    <a:cubicBezTo>
                      <a:pt x="15564" y="19987"/>
                      <a:pt x="15457" y="20214"/>
                      <a:pt x="15297" y="20455"/>
                    </a:cubicBezTo>
                    <a:cubicBezTo>
                      <a:pt x="15070" y="20802"/>
                      <a:pt x="14896" y="21203"/>
                      <a:pt x="14696" y="21591"/>
                    </a:cubicBezTo>
                    <a:cubicBezTo>
                      <a:pt x="14789" y="21951"/>
                      <a:pt x="14522" y="22111"/>
                      <a:pt x="14322" y="22339"/>
                    </a:cubicBezTo>
                    <a:cubicBezTo>
                      <a:pt x="14068" y="22619"/>
                      <a:pt x="13734" y="22820"/>
                      <a:pt x="13453" y="23073"/>
                    </a:cubicBezTo>
                    <a:cubicBezTo>
                      <a:pt x="13026" y="23461"/>
                      <a:pt x="12518" y="23420"/>
                      <a:pt x="12010" y="23394"/>
                    </a:cubicBezTo>
                    <a:cubicBezTo>
                      <a:pt x="11743" y="23381"/>
                      <a:pt x="11476" y="23314"/>
                      <a:pt x="11209" y="23314"/>
                    </a:cubicBezTo>
                    <a:cubicBezTo>
                      <a:pt x="10581" y="23301"/>
                      <a:pt x="9953" y="23314"/>
                      <a:pt x="9326" y="23314"/>
                    </a:cubicBezTo>
                    <a:cubicBezTo>
                      <a:pt x="9138" y="23301"/>
                      <a:pt x="8938" y="23301"/>
                      <a:pt x="8764" y="23233"/>
                    </a:cubicBezTo>
                    <a:cubicBezTo>
                      <a:pt x="8337" y="23087"/>
                      <a:pt x="7895" y="22913"/>
                      <a:pt x="7495" y="22713"/>
                    </a:cubicBezTo>
                    <a:cubicBezTo>
                      <a:pt x="7227" y="22579"/>
                      <a:pt x="6987" y="22392"/>
                      <a:pt x="6747" y="22205"/>
                    </a:cubicBezTo>
                    <a:cubicBezTo>
                      <a:pt x="6533" y="22045"/>
                      <a:pt x="6346" y="21844"/>
                      <a:pt x="6119" y="21698"/>
                    </a:cubicBezTo>
                    <a:cubicBezTo>
                      <a:pt x="5170" y="21110"/>
                      <a:pt x="4676" y="20161"/>
                      <a:pt x="4342" y="19159"/>
                    </a:cubicBezTo>
                    <a:cubicBezTo>
                      <a:pt x="4235" y="18825"/>
                      <a:pt x="4155" y="18477"/>
                      <a:pt x="4021" y="18157"/>
                    </a:cubicBezTo>
                    <a:cubicBezTo>
                      <a:pt x="3955" y="18010"/>
                      <a:pt x="3887" y="17850"/>
                      <a:pt x="3887" y="17702"/>
                    </a:cubicBezTo>
                    <a:cubicBezTo>
                      <a:pt x="3861" y="17048"/>
                      <a:pt x="3540" y="16434"/>
                      <a:pt x="3647" y="15778"/>
                    </a:cubicBezTo>
                    <a:cubicBezTo>
                      <a:pt x="3661" y="15672"/>
                      <a:pt x="3581" y="15565"/>
                      <a:pt x="3554" y="15458"/>
                    </a:cubicBezTo>
                    <a:cubicBezTo>
                      <a:pt x="3513" y="15285"/>
                      <a:pt x="3447" y="15098"/>
                      <a:pt x="3447" y="14911"/>
                    </a:cubicBezTo>
                    <a:cubicBezTo>
                      <a:pt x="3460" y="14430"/>
                      <a:pt x="3260" y="14015"/>
                      <a:pt x="3100" y="13534"/>
                    </a:cubicBezTo>
                    <a:cubicBezTo>
                      <a:pt x="2565" y="13895"/>
                      <a:pt x="1871" y="13587"/>
                      <a:pt x="1376" y="14136"/>
                    </a:cubicBezTo>
                    <a:close/>
                    <a:moveTo>
                      <a:pt x="34589" y="5318"/>
                    </a:moveTo>
                    <a:cubicBezTo>
                      <a:pt x="34696" y="4449"/>
                      <a:pt x="34429" y="3635"/>
                      <a:pt x="34028" y="2846"/>
                    </a:cubicBezTo>
                    <a:cubicBezTo>
                      <a:pt x="33668" y="2138"/>
                      <a:pt x="33093" y="1724"/>
                      <a:pt x="32438" y="1364"/>
                    </a:cubicBezTo>
                    <a:cubicBezTo>
                      <a:pt x="32264" y="1269"/>
                      <a:pt x="32024" y="1230"/>
                      <a:pt x="31810" y="1216"/>
                    </a:cubicBezTo>
                    <a:cubicBezTo>
                      <a:pt x="31329" y="1203"/>
                      <a:pt x="30835" y="1176"/>
                      <a:pt x="30340" y="1230"/>
                    </a:cubicBezTo>
                    <a:cubicBezTo>
                      <a:pt x="29726" y="1283"/>
                      <a:pt x="29125" y="1376"/>
                      <a:pt x="28630" y="1844"/>
                    </a:cubicBezTo>
                    <a:cubicBezTo>
                      <a:pt x="28096" y="2325"/>
                      <a:pt x="27656" y="2860"/>
                      <a:pt x="27362" y="3514"/>
                    </a:cubicBezTo>
                    <a:cubicBezTo>
                      <a:pt x="26961" y="4369"/>
                      <a:pt x="26920" y="5224"/>
                      <a:pt x="27362" y="6093"/>
                    </a:cubicBezTo>
                    <a:cubicBezTo>
                      <a:pt x="27442" y="6227"/>
                      <a:pt x="27468" y="6387"/>
                      <a:pt x="27508" y="6547"/>
                    </a:cubicBezTo>
                    <a:cubicBezTo>
                      <a:pt x="27561" y="6708"/>
                      <a:pt x="27549" y="6895"/>
                      <a:pt x="27642" y="7001"/>
                    </a:cubicBezTo>
                    <a:cubicBezTo>
                      <a:pt x="27936" y="7335"/>
                      <a:pt x="28083" y="7750"/>
                      <a:pt x="28377" y="8056"/>
                    </a:cubicBezTo>
                    <a:cubicBezTo>
                      <a:pt x="28897" y="8617"/>
                      <a:pt x="29499" y="9072"/>
                      <a:pt x="30354" y="8965"/>
                    </a:cubicBezTo>
                    <a:cubicBezTo>
                      <a:pt x="30702" y="8925"/>
                      <a:pt x="31035" y="9005"/>
                      <a:pt x="31356" y="8738"/>
                    </a:cubicBezTo>
                    <a:cubicBezTo>
                      <a:pt x="31503" y="8617"/>
                      <a:pt x="31770" y="8605"/>
                      <a:pt x="31984" y="8605"/>
                    </a:cubicBezTo>
                    <a:cubicBezTo>
                      <a:pt x="32531" y="8617"/>
                      <a:pt x="32959" y="8418"/>
                      <a:pt x="33413" y="8124"/>
                    </a:cubicBezTo>
                    <a:cubicBezTo>
                      <a:pt x="34122" y="7643"/>
                      <a:pt x="34496" y="7001"/>
                      <a:pt x="34576" y="6173"/>
                    </a:cubicBezTo>
                    <a:cubicBezTo>
                      <a:pt x="34603" y="5892"/>
                      <a:pt x="34589" y="5625"/>
                      <a:pt x="34589" y="5318"/>
                    </a:cubicBezTo>
                    <a:close/>
                    <a:moveTo>
                      <a:pt x="5184" y="2887"/>
                    </a:moveTo>
                    <a:cubicBezTo>
                      <a:pt x="5010" y="2899"/>
                      <a:pt x="4917" y="2887"/>
                      <a:pt x="4849" y="2899"/>
                    </a:cubicBezTo>
                    <a:cubicBezTo>
                      <a:pt x="3955" y="3167"/>
                      <a:pt x="3126" y="3555"/>
                      <a:pt x="2325" y="4009"/>
                    </a:cubicBezTo>
                    <a:cubicBezTo>
                      <a:pt x="2231" y="4062"/>
                      <a:pt x="2151" y="4129"/>
                      <a:pt x="2084" y="4209"/>
                    </a:cubicBezTo>
                    <a:cubicBezTo>
                      <a:pt x="1857" y="4449"/>
                      <a:pt x="1616" y="4677"/>
                      <a:pt x="1429" y="4944"/>
                    </a:cubicBezTo>
                    <a:cubicBezTo>
                      <a:pt x="1042" y="5491"/>
                      <a:pt x="695" y="6066"/>
                      <a:pt x="722" y="6801"/>
                    </a:cubicBezTo>
                    <a:cubicBezTo>
                      <a:pt x="761" y="7469"/>
                      <a:pt x="734" y="8150"/>
                      <a:pt x="734" y="8831"/>
                    </a:cubicBezTo>
                    <a:cubicBezTo>
                      <a:pt x="734" y="8992"/>
                      <a:pt x="695" y="9179"/>
                      <a:pt x="761" y="9312"/>
                    </a:cubicBezTo>
                    <a:cubicBezTo>
                      <a:pt x="1016" y="9834"/>
                      <a:pt x="962" y="10368"/>
                      <a:pt x="989" y="10915"/>
                    </a:cubicBezTo>
                    <a:cubicBezTo>
                      <a:pt x="989" y="11076"/>
                      <a:pt x="1028" y="11236"/>
                      <a:pt x="1055" y="11396"/>
                    </a:cubicBezTo>
                    <a:cubicBezTo>
                      <a:pt x="1109" y="11664"/>
                      <a:pt x="1176" y="11918"/>
                      <a:pt x="1189" y="12185"/>
                    </a:cubicBezTo>
                    <a:cubicBezTo>
                      <a:pt x="1203" y="12533"/>
                      <a:pt x="1283" y="12826"/>
                      <a:pt x="1563" y="13094"/>
                    </a:cubicBezTo>
                    <a:cubicBezTo>
                      <a:pt x="1817" y="13080"/>
                      <a:pt x="2070" y="13067"/>
                      <a:pt x="2378" y="13040"/>
                    </a:cubicBezTo>
                    <a:cubicBezTo>
                      <a:pt x="2352" y="12800"/>
                      <a:pt x="2338" y="12613"/>
                      <a:pt x="2311" y="12438"/>
                    </a:cubicBezTo>
                    <a:cubicBezTo>
                      <a:pt x="2204" y="11851"/>
                      <a:pt x="2031" y="11277"/>
                      <a:pt x="2017" y="10689"/>
                    </a:cubicBezTo>
                    <a:cubicBezTo>
                      <a:pt x="1978" y="9219"/>
                      <a:pt x="2017" y="7750"/>
                      <a:pt x="2004" y="6280"/>
                    </a:cubicBezTo>
                    <a:cubicBezTo>
                      <a:pt x="2004" y="5331"/>
                      <a:pt x="2646" y="4503"/>
                      <a:pt x="3581" y="4276"/>
                    </a:cubicBezTo>
                    <a:cubicBezTo>
                      <a:pt x="4128" y="4142"/>
                      <a:pt x="4689" y="4022"/>
                      <a:pt x="5184" y="3648"/>
                    </a:cubicBezTo>
                    <a:close/>
                    <a:moveTo>
                      <a:pt x="19452" y="12826"/>
                    </a:moveTo>
                    <a:cubicBezTo>
                      <a:pt x="19545" y="12706"/>
                      <a:pt x="19626" y="12626"/>
                      <a:pt x="19666" y="12533"/>
                    </a:cubicBezTo>
                    <a:cubicBezTo>
                      <a:pt x="19732" y="12412"/>
                      <a:pt x="19786" y="12292"/>
                      <a:pt x="19813" y="12158"/>
                    </a:cubicBezTo>
                    <a:cubicBezTo>
                      <a:pt x="19920" y="11770"/>
                      <a:pt x="20014" y="11370"/>
                      <a:pt x="20120" y="10983"/>
                    </a:cubicBezTo>
                    <a:cubicBezTo>
                      <a:pt x="20361" y="10114"/>
                      <a:pt x="20561" y="9259"/>
                      <a:pt x="20495" y="8350"/>
                    </a:cubicBezTo>
                    <a:lnTo>
                      <a:pt x="20495" y="8190"/>
                    </a:lnTo>
                    <a:cubicBezTo>
                      <a:pt x="20614" y="7575"/>
                      <a:pt x="20334" y="7014"/>
                      <a:pt x="20254" y="6426"/>
                    </a:cubicBezTo>
                    <a:cubicBezTo>
                      <a:pt x="20227" y="6146"/>
                      <a:pt x="20014" y="5892"/>
                      <a:pt x="19880" y="5625"/>
                    </a:cubicBezTo>
                    <a:cubicBezTo>
                      <a:pt x="19759" y="5372"/>
                      <a:pt x="19613" y="5144"/>
                      <a:pt x="19519" y="4891"/>
                    </a:cubicBezTo>
                    <a:cubicBezTo>
                      <a:pt x="19332" y="4449"/>
                      <a:pt x="19011" y="4142"/>
                      <a:pt x="18624" y="3861"/>
                    </a:cubicBezTo>
                    <a:cubicBezTo>
                      <a:pt x="18197" y="3567"/>
                      <a:pt x="17742" y="3314"/>
                      <a:pt x="17288" y="3100"/>
                    </a:cubicBezTo>
                    <a:cubicBezTo>
                      <a:pt x="16526" y="2739"/>
                      <a:pt x="15792" y="2352"/>
                      <a:pt x="15044" y="1978"/>
                    </a:cubicBezTo>
                    <a:cubicBezTo>
                      <a:pt x="14857" y="2231"/>
                      <a:pt x="14937" y="2432"/>
                      <a:pt x="15124" y="2566"/>
                    </a:cubicBezTo>
                    <a:cubicBezTo>
                      <a:pt x="15311" y="2686"/>
                      <a:pt x="15511" y="2780"/>
                      <a:pt x="15724" y="2819"/>
                    </a:cubicBezTo>
                    <a:cubicBezTo>
                      <a:pt x="16139" y="2899"/>
                      <a:pt x="16487" y="3074"/>
                      <a:pt x="16807" y="3354"/>
                    </a:cubicBezTo>
                    <a:cubicBezTo>
                      <a:pt x="16927" y="3448"/>
                      <a:pt x="17087" y="3528"/>
                      <a:pt x="17235" y="3567"/>
                    </a:cubicBezTo>
                    <a:cubicBezTo>
                      <a:pt x="17675" y="3701"/>
                      <a:pt x="17969" y="4022"/>
                      <a:pt x="18330" y="4262"/>
                    </a:cubicBezTo>
                    <a:cubicBezTo>
                      <a:pt x="18450" y="4356"/>
                      <a:pt x="18530" y="4529"/>
                      <a:pt x="18664" y="4609"/>
                    </a:cubicBezTo>
                    <a:cubicBezTo>
                      <a:pt x="19265" y="4997"/>
                      <a:pt x="19479" y="5571"/>
                      <a:pt x="19506" y="6266"/>
                    </a:cubicBezTo>
                    <a:cubicBezTo>
                      <a:pt x="19572" y="7415"/>
                      <a:pt x="19265" y="8537"/>
                      <a:pt x="19358" y="9673"/>
                    </a:cubicBezTo>
                    <a:cubicBezTo>
                      <a:pt x="19372" y="9754"/>
                      <a:pt x="19346" y="9847"/>
                      <a:pt x="19332" y="9927"/>
                    </a:cubicBezTo>
                    <a:cubicBezTo>
                      <a:pt x="19091" y="10728"/>
                      <a:pt x="18958" y="11557"/>
                      <a:pt x="18904" y="12399"/>
                    </a:cubicBezTo>
                    <a:cubicBezTo>
                      <a:pt x="18904" y="12479"/>
                      <a:pt x="18918" y="12559"/>
                      <a:pt x="18918" y="12626"/>
                    </a:cubicBezTo>
                    <a:cubicBezTo>
                      <a:pt x="19091" y="12693"/>
                      <a:pt x="19239" y="12746"/>
                      <a:pt x="19452" y="12826"/>
                    </a:cubicBezTo>
                    <a:close/>
                    <a:moveTo>
                      <a:pt x="14228" y="2272"/>
                    </a:moveTo>
                    <a:cubicBezTo>
                      <a:pt x="14201" y="2098"/>
                      <a:pt x="14228" y="1857"/>
                      <a:pt x="14121" y="1750"/>
                    </a:cubicBezTo>
                    <a:cubicBezTo>
                      <a:pt x="13761" y="1403"/>
                      <a:pt x="13373" y="1029"/>
                      <a:pt x="12865" y="936"/>
                    </a:cubicBezTo>
                    <a:cubicBezTo>
                      <a:pt x="12518" y="883"/>
                      <a:pt x="12185" y="802"/>
                      <a:pt x="11850" y="708"/>
                    </a:cubicBezTo>
                    <a:cubicBezTo>
                      <a:pt x="11784" y="696"/>
                      <a:pt x="11690" y="749"/>
                      <a:pt x="11610" y="762"/>
                    </a:cubicBezTo>
                    <a:cubicBezTo>
                      <a:pt x="11517" y="989"/>
                      <a:pt x="11396" y="1203"/>
                      <a:pt x="11342" y="1430"/>
                    </a:cubicBezTo>
                    <a:cubicBezTo>
                      <a:pt x="11155" y="2138"/>
                      <a:pt x="11396" y="2525"/>
                      <a:pt x="12078" y="2700"/>
                    </a:cubicBezTo>
                    <a:cubicBezTo>
                      <a:pt x="12238" y="2739"/>
                      <a:pt x="12411" y="2700"/>
                      <a:pt x="12559" y="2766"/>
                    </a:cubicBezTo>
                    <a:cubicBezTo>
                      <a:pt x="13159" y="3033"/>
                      <a:pt x="13654" y="2846"/>
                      <a:pt x="14095" y="2418"/>
                    </a:cubicBezTo>
                    <a:cubicBezTo>
                      <a:pt x="14121" y="2406"/>
                      <a:pt x="14135" y="2379"/>
                      <a:pt x="14228" y="2272"/>
                    </a:cubicBezTo>
                    <a:close/>
                    <a:moveTo>
                      <a:pt x="5959" y="3247"/>
                    </a:moveTo>
                    <a:cubicBezTo>
                      <a:pt x="6025" y="3287"/>
                      <a:pt x="6092" y="3341"/>
                      <a:pt x="6173" y="3354"/>
                    </a:cubicBezTo>
                    <a:cubicBezTo>
                      <a:pt x="6907" y="3501"/>
                      <a:pt x="7589" y="3154"/>
                      <a:pt x="8310" y="3113"/>
                    </a:cubicBezTo>
                    <a:cubicBezTo>
                      <a:pt x="8390" y="3113"/>
                      <a:pt x="8537" y="2940"/>
                      <a:pt x="8551" y="2833"/>
                    </a:cubicBezTo>
                    <a:cubicBezTo>
                      <a:pt x="8577" y="2445"/>
                      <a:pt x="8658" y="2032"/>
                      <a:pt x="8457" y="1604"/>
                    </a:cubicBezTo>
                    <a:cubicBezTo>
                      <a:pt x="7602" y="1684"/>
                      <a:pt x="6787" y="1884"/>
                      <a:pt x="5959" y="215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59"/>
              <p:cNvSpPr/>
              <p:nvPr/>
            </p:nvSpPr>
            <p:spPr>
              <a:xfrm>
                <a:off x="5458550" y="1583100"/>
                <a:ext cx="1884042" cy="2614096"/>
              </a:xfrm>
              <a:custGeom>
                <a:avLst/>
                <a:gdLst/>
                <a:ahLst/>
                <a:cxnLst/>
                <a:rect l="l" t="t" r="r" b="b"/>
                <a:pathLst>
                  <a:path w="35820" h="49700" extrusionOk="0">
                    <a:moveTo>
                      <a:pt x="11959" y="976"/>
                    </a:moveTo>
                    <a:cubicBezTo>
                      <a:pt x="12333" y="1083"/>
                      <a:pt x="12666" y="1149"/>
                      <a:pt x="12987" y="1216"/>
                    </a:cubicBezTo>
                    <a:cubicBezTo>
                      <a:pt x="13441" y="1296"/>
                      <a:pt x="13802" y="1630"/>
                      <a:pt x="14150" y="1964"/>
                    </a:cubicBezTo>
                    <a:lnTo>
                      <a:pt x="14162" y="1977"/>
                    </a:lnTo>
                    <a:cubicBezTo>
                      <a:pt x="14189" y="2018"/>
                      <a:pt x="14203" y="2138"/>
                      <a:pt x="14216" y="2232"/>
                    </a:cubicBezTo>
                    <a:lnTo>
                      <a:pt x="14216" y="2351"/>
                    </a:lnTo>
                    <a:cubicBezTo>
                      <a:pt x="14203" y="2365"/>
                      <a:pt x="14189" y="2378"/>
                      <a:pt x="14189" y="2392"/>
                    </a:cubicBezTo>
                    <a:lnTo>
                      <a:pt x="14150" y="2432"/>
                    </a:lnTo>
                    <a:cubicBezTo>
                      <a:pt x="13842" y="2713"/>
                      <a:pt x="13548" y="2859"/>
                      <a:pt x="13254" y="2859"/>
                    </a:cubicBezTo>
                    <a:cubicBezTo>
                      <a:pt x="13094" y="2859"/>
                      <a:pt x="12933" y="2820"/>
                      <a:pt x="12773" y="2739"/>
                    </a:cubicBezTo>
                    <a:cubicBezTo>
                      <a:pt x="12666" y="2699"/>
                      <a:pt x="12546" y="2699"/>
                      <a:pt x="12439" y="2686"/>
                    </a:cubicBezTo>
                    <a:cubicBezTo>
                      <a:pt x="12372" y="2686"/>
                      <a:pt x="12319" y="2686"/>
                      <a:pt x="12265" y="2672"/>
                    </a:cubicBezTo>
                    <a:cubicBezTo>
                      <a:pt x="11959" y="2592"/>
                      <a:pt x="11771" y="2485"/>
                      <a:pt x="11665" y="2312"/>
                    </a:cubicBezTo>
                    <a:cubicBezTo>
                      <a:pt x="11558" y="2138"/>
                      <a:pt x="11558" y="1911"/>
                      <a:pt x="11638" y="1590"/>
                    </a:cubicBezTo>
                    <a:cubicBezTo>
                      <a:pt x="11665" y="1443"/>
                      <a:pt x="11731" y="1309"/>
                      <a:pt x="11798" y="1149"/>
                    </a:cubicBezTo>
                    <a:cubicBezTo>
                      <a:pt x="11825" y="1109"/>
                      <a:pt x="11852" y="1056"/>
                      <a:pt x="11864" y="1003"/>
                    </a:cubicBezTo>
                    <a:lnTo>
                      <a:pt x="11891" y="1003"/>
                    </a:lnTo>
                    <a:cubicBezTo>
                      <a:pt x="11918" y="989"/>
                      <a:pt x="11945" y="976"/>
                      <a:pt x="11959" y="976"/>
                    </a:cubicBezTo>
                    <a:close/>
                    <a:moveTo>
                      <a:pt x="11959" y="682"/>
                    </a:moveTo>
                    <a:cubicBezTo>
                      <a:pt x="11905" y="682"/>
                      <a:pt x="11838" y="695"/>
                      <a:pt x="11784" y="721"/>
                    </a:cubicBezTo>
                    <a:cubicBezTo>
                      <a:pt x="11758" y="721"/>
                      <a:pt x="11745" y="735"/>
                      <a:pt x="11718" y="735"/>
                    </a:cubicBezTo>
                    <a:lnTo>
                      <a:pt x="11651" y="762"/>
                    </a:lnTo>
                    <a:lnTo>
                      <a:pt x="11611" y="828"/>
                    </a:lnTo>
                    <a:lnTo>
                      <a:pt x="11531" y="1029"/>
                    </a:lnTo>
                    <a:cubicBezTo>
                      <a:pt x="11451" y="1190"/>
                      <a:pt x="11383" y="1350"/>
                      <a:pt x="11344" y="1523"/>
                    </a:cubicBezTo>
                    <a:cubicBezTo>
                      <a:pt x="11237" y="1911"/>
                      <a:pt x="11264" y="2218"/>
                      <a:pt x="11410" y="2458"/>
                    </a:cubicBezTo>
                    <a:cubicBezTo>
                      <a:pt x="11544" y="2713"/>
                      <a:pt x="11811" y="2873"/>
                      <a:pt x="12185" y="2966"/>
                    </a:cubicBezTo>
                    <a:cubicBezTo>
                      <a:pt x="12279" y="2993"/>
                      <a:pt x="12359" y="2993"/>
                      <a:pt x="12439" y="2993"/>
                    </a:cubicBezTo>
                    <a:cubicBezTo>
                      <a:pt x="12520" y="2993"/>
                      <a:pt x="12600" y="2993"/>
                      <a:pt x="12639" y="3019"/>
                    </a:cubicBezTo>
                    <a:cubicBezTo>
                      <a:pt x="12853" y="3113"/>
                      <a:pt x="13054" y="3153"/>
                      <a:pt x="13254" y="3153"/>
                    </a:cubicBezTo>
                    <a:cubicBezTo>
                      <a:pt x="13628" y="3153"/>
                      <a:pt x="13989" y="2993"/>
                      <a:pt x="14349" y="2659"/>
                    </a:cubicBezTo>
                    <a:cubicBezTo>
                      <a:pt x="14363" y="2632"/>
                      <a:pt x="14376" y="2619"/>
                      <a:pt x="14417" y="2592"/>
                    </a:cubicBezTo>
                    <a:cubicBezTo>
                      <a:pt x="14430" y="2565"/>
                      <a:pt x="14456" y="2538"/>
                      <a:pt x="14497" y="2499"/>
                    </a:cubicBezTo>
                    <a:lnTo>
                      <a:pt x="14550" y="2445"/>
                    </a:lnTo>
                    <a:lnTo>
                      <a:pt x="14524" y="2365"/>
                    </a:lnTo>
                    <a:cubicBezTo>
                      <a:pt x="14524" y="2325"/>
                      <a:pt x="14524" y="2271"/>
                      <a:pt x="14510" y="2205"/>
                    </a:cubicBezTo>
                    <a:cubicBezTo>
                      <a:pt x="14497" y="2057"/>
                      <a:pt x="14483" y="1870"/>
                      <a:pt x="14376" y="1764"/>
                    </a:cubicBezTo>
                    <a:lnTo>
                      <a:pt x="14363" y="1751"/>
                    </a:lnTo>
                    <a:cubicBezTo>
                      <a:pt x="14002" y="1403"/>
                      <a:pt x="13588" y="1003"/>
                      <a:pt x="13040" y="908"/>
                    </a:cubicBezTo>
                    <a:cubicBezTo>
                      <a:pt x="12719" y="855"/>
                      <a:pt x="12399" y="789"/>
                      <a:pt x="12039" y="682"/>
                    </a:cubicBezTo>
                    <a:close/>
                    <a:moveTo>
                      <a:pt x="8498" y="1884"/>
                    </a:moveTo>
                    <a:cubicBezTo>
                      <a:pt x="8618" y="2191"/>
                      <a:pt x="8592" y="2472"/>
                      <a:pt x="8551" y="2779"/>
                    </a:cubicBezTo>
                    <a:cubicBezTo>
                      <a:pt x="8551" y="2832"/>
                      <a:pt x="8551" y="2886"/>
                      <a:pt x="8538" y="2939"/>
                    </a:cubicBezTo>
                    <a:cubicBezTo>
                      <a:pt x="8538" y="2980"/>
                      <a:pt x="8471" y="3060"/>
                      <a:pt x="8431" y="3087"/>
                    </a:cubicBezTo>
                    <a:cubicBezTo>
                      <a:pt x="8150" y="3100"/>
                      <a:pt x="7883" y="3167"/>
                      <a:pt x="7616" y="3220"/>
                    </a:cubicBezTo>
                    <a:cubicBezTo>
                      <a:pt x="7295" y="3287"/>
                      <a:pt x="7001" y="3354"/>
                      <a:pt x="6707" y="3354"/>
                    </a:cubicBezTo>
                    <a:cubicBezTo>
                      <a:pt x="6574" y="3354"/>
                      <a:pt x="6454" y="3354"/>
                      <a:pt x="6347" y="3327"/>
                    </a:cubicBezTo>
                    <a:cubicBezTo>
                      <a:pt x="6321" y="3327"/>
                      <a:pt x="6294" y="3300"/>
                      <a:pt x="6267" y="3274"/>
                    </a:cubicBezTo>
                    <a:lnTo>
                      <a:pt x="6267" y="2378"/>
                    </a:lnTo>
                    <a:cubicBezTo>
                      <a:pt x="7055" y="2125"/>
                      <a:pt x="7790" y="1964"/>
                      <a:pt x="8498" y="1884"/>
                    </a:cubicBezTo>
                    <a:close/>
                    <a:moveTo>
                      <a:pt x="8685" y="1564"/>
                    </a:moveTo>
                    <a:lnTo>
                      <a:pt x="8592" y="1576"/>
                    </a:lnTo>
                    <a:cubicBezTo>
                      <a:pt x="7776" y="1657"/>
                      <a:pt x="6948" y="1831"/>
                      <a:pt x="6066" y="2125"/>
                    </a:cubicBezTo>
                    <a:lnTo>
                      <a:pt x="5959" y="2164"/>
                    </a:lnTo>
                    <a:lnTo>
                      <a:pt x="5959" y="3461"/>
                    </a:lnTo>
                    <a:lnTo>
                      <a:pt x="6039" y="3500"/>
                    </a:lnTo>
                    <a:cubicBezTo>
                      <a:pt x="6053" y="3500"/>
                      <a:pt x="6066" y="3514"/>
                      <a:pt x="6093" y="3527"/>
                    </a:cubicBezTo>
                    <a:cubicBezTo>
                      <a:pt x="6146" y="3568"/>
                      <a:pt x="6214" y="3607"/>
                      <a:pt x="6280" y="3621"/>
                    </a:cubicBezTo>
                    <a:cubicBezTo>
                      <a:pt x="6414" y="3648"/>
                      <a:pt x="6561" y="3661"/>
                      <a:pt x="6707" y="3661"/>
                    </a:cubicBezTo>
                    <a:cubicBezTo>
                      <a:pt x="7042" y="3661"/>
                      <a:pt x="7363" y="3594"/>
                      <a:pt x="7683" y="3514"/>
                    </a:cubicBezTo>
                    <a:cubicBezTo>
                      <a:pt x="7950" y="3461"/>
                      <a:pt x="8204" y="3393"/>
                      <a:pt x="8458" y="3381"/>
                    </a:cubicBezTo>
                    <a:cubicBezTo>
                      <a:pt x="8645" y="3381"/>
                      <a:pt x="8832" y="3140"/>
                      <a:pt x="8845" y="2966"/>
                    </a:cubicBezTo>
                    <a:cubicBezTo>
                      <a:pt x="8845" y="2913"/>
                      <a:pt x="8859" y="2859"/>
                      <a:pt x="8859" y="2806"/>
                    </a:cubicBezTo>
                    <a:cubicBezTo>
                      <a:pt x="8899" y="2458"/>
                      <a:pt x="8925" y="2071"/>
                      <a:pt x="8738" y="1657"/>
                    </a:cubicBezTo>
                    <a:lnTo>
                      <a:pt x="8685" y="1564"/>
                    </a:lnTo>
                    <a:close/>
                    <a:moveTo>
                      <a:pt x="31117" y="1470"/>
                    </a:moveTo>
                    <a:cubicBezTo>
                      <a:pt x="31370" y="1470"/>
                      <a:pt x="31637" y="1484"/>
                      <a:pt x="31892" y="1484"/>
                    </a:cubicBezTo>
                    <a:lnTo>
                      <a:pt x="31958" y="1496"/>
                    </a:lnTo>
                    <a:cubicBezTo>
                      <a:pt x="32198" y="1496"/>
                      <a:pt x="32385" y="1550"/>
                      <a:pt x="32519" y="1617"/>
                    </a:cubicBezTo>
                    <a:cubicBezTo>
                      <a:pt x="33067" y="1924"/>
                      <a:pt x="33682" y="2325"/>
                      <a:pt x="34042" y="3033"/>
                    </a:cubicBezTo>
                    <a:cubicBezTo>
                      <a:pt x="34496" y="3955"/>
                      <a:pt x="34671" y="4690"/>
                      <a:pt x="34577" y="5411"/>
                    </a:cubicBezTo>
                    <a:lnTo>
                      <a:pt x="34577" y="5438"/>
                    </a:lnTo>
                    <a:cubicBezTo>
                      <a:pt x="34577" y="5531"/>
                      <a:pt x="34577" y="5638"/>
                      <a:pt x="34590" y="5732"/>
                    </a:cubicBezTo>
                    <a:cubicBezTo>
                      <a:pt x="34590" y="5919"/>
                      <a:pt x="34590" y="6092"/>
                      <a:pt x="34577" y="6266"/>
                    </a:cubicBezTo>
                    <a:cubicBezTo>
                      <a:pt x="34496" y="7068"/>
                      <a:pt x="34136" y="7683"/>
                      <a:pt x="33468" y="8110"/>
                    </a:cubicBezTo>
                    <a:cubicBezTo>
                      <a:pt x="32996" y="8441"/>
                      <a:pt x="32610" y="8578"/>
                      <a:pt x="32194" y="8578"/>
                    </a:cubicBezTo>
                    <a:cubicBezTo>
                      <a:pt x="32173" y="8578"/>
                      <a:pt x="32153" y="8578"/>
                      <a:pt x="32132" y="8577"/>
                    </a:cubicBezTo>
                    <a:lnTo>
                      <a:pt x="32052" y="8577"/>
                    </a:lnTo>
                    <a:cubicBezTo>
                      <a:pt x="31758" y="8577"/>
                      <a:pt x="31544" y="8631"/>
                      <a:pt x="31411" y="8737"/>
                    </a:cubicBezTo>
                    <a:cubicBezTo>
                      <a:pt x="31210" y="8912"/>
                      <a:pt x="30996" y="8912"/>
                      <a:pt x="30756" y="8925"/>
                    </a:cubicBezTo>
                    <a:cubicBezTo>
                      <a:pt x="30663" y="8925"/>
                      <a:pt x="30569" y="8925"/>
                      <a:pt x="30488" y="8938"/>
                    </a:cubicBezTo>
                    <a:cubicBezTo>
                      <a:pt x="30408" y="8951"/>
                      <a:pt x="30342" y="8951"/>
                      <a:pt x="30262" y="8951"/>
                    </a:cubicBezTo>
                    <a:cubicBezTo>
                      <a:pt x="29553" y="8951"/>
                      <a:pt x="29045" y="8511"/>
                      <a:pt x="28632" y="8069"/>
                    </a:cubicBezTo>
                    <a:cubicBezTo>
                      <a:pt x="28498" y="7923"/>
                      <a:pt x="28391" y="7749"/>
                      <a:pt x="28271" y="7562"/>
                    </a:cubicBezTo>
                    <a:cubicBezTo>
                      <a:pt x="28164" y="7389"/>
                      <a:pt x="28057" y="7188"/>
                      <a:pt x="27910" y="7027"/>
                    </a:cubicBezTo>
                    <a:cubicBezTo>
                      <a:pt x="27870" y="6988"/>
                      <a:pt x="27857" y="6894"/>
                      <a:pt x="27843" y="6814"/>
                    </a:cubicBezTo>
                    <a:cubicBezTo>
                      <a:pt x="27830" y="6747"/>
                      <a:pt x="27816" y="6680"/>
                      <a:pt x="27804" y="6627"/>
                    </a:cubicBezTo>
                    <a:cubicBezTo>
                      <a:pt x="27790" y="6587"/>
                      <a:pt x="27790" y="6546"/>
                      <a:pt x="27777" y="6507"/>
                    </a:cubicBezTo>
                    <a:cubicBezTo>
                      <a:pt x="27736" y="6386"/>
                      <a:pt x="27709" y="6253"/>
                      <a:pt x="27643" y="6133"/>
                    </a:cubicBezTo>
                    <a:cubicBezTo>
                      <a:pt x="27242" y="5358"/>
                      <a:pt x="27242" y="4556"/>
                      <a:pt x="27643" y="3687"/>
                    </a:cubicBezTo>
                    <a:cubicBezTo>
                      <a:pt x="27910" y="3113"/>
                      <a:pt x="28311" y="2592"/>
                      <a:pt x="28872" y="2071"/>
                    </a:cubicBezTo>
                    <a:cubicBezTo>
                      <a:pt x="29339" y="1644"/>
                      <a:pt x="29941" y="1550"/>
                      <a:pt x="30515" y="1496"/>
                    </a:cubicBezTo>
                    <a:cubicBezTo>
                      <a:pt x="30689" y="1470"/>
                      <a:pt x="30889" y="1470"/>
                      <a:pt x="31117" y="1470"/>
                    </a:cubicBezTo>
                    <a:close/>
                    <a:moveTo>
                      <a:pt x="31117" y="1163"/>
                    </a:moveTo>
                    <a:cubicBezTo>
                      <a:pt x="30876" y="1163"/>
                      <a:pt x="30675" y="1176"/>
                      <a:pt x="30476" y="1190"/>
                    </a:cubicBezTo>
                    <a:cubicBezTo>
                      <a:pt x="29861" y="1256"/>
                      <a:pt x="29206" y="1350"/>
                      <a:pt x="28671" y="1844"/>
                    </a:cubicBezTo>
                    <a:cubicBezTo>
                      <a:pt x="28084" y="2392"/>
                      <a:pt x="27656" y="2953"/>
                      <a:pt x="27376" y="3568"/>
                    </a:cubicBezTo>
                    <a:cubicBezTo>
                      <a:pt x="26935" y="4516"/>
                      <a:pt x="26935" y="5424"/>
                      <a:pt x="27376" y="6279"/>
                    </a:cubicBezTo>
                    <a:cubicBezTo>
                      <a:pt x="27429" y="6359"/>
                      <a:pt x="27456" y="6466"/>
                      <a:pt x="27483" y="6587"/>
                    </a:cubicBezTo>
                    <a:cubicBezTo>
                      <a:pt x="27496" y="6627"/>
                      <a:pt x="27496" y="6667"/>
                      <a:pt x="27510" y="6707"/>
                    </a:cubicBezTo>
                    <a:cubicBezTo>
                      <a:pt x="27522" y="6747"/>
                      <a:pt x="27536" y="6801"/>
                      <a:pt x="27549" y="6854"/>
                    </a:cubicBezTo>
                    <a:cubicBezTo>
                      <a:pt x="27563" y="6988"/>
                      <a:pt x="27590" y="7121"/>
                      <a:pt x="27683" y="7228"/>
                    </a:cubicBezTo>
                    <a:cubicBezTo>
                      <a:pt x="27804" y="7375"/>
                      <a:pt x="27910" y="7549"/>
                      <a:pt x="28017" y="7722"/>
                    </a:cubicBezTo>
                    <a:cubicBezTo>
                      <a:pt x="28137" y="7909"/>
                      <a:pt x="28258" y="8110"/>
                      <a:pt x="28418" y="8283"/>
                    </a:cubicBezTo>
                    <a:cubicBezTo>
                      <a:pt x="28872" y="8764"/>
                      <a:pt x="29446" y="9259"/>
                      <a:pt x="30262" y="9259"/>
                    </a:cubicBezTo>
                    <a:cubicBezTo>
                      <a:pt x="30355" y="9259"/>
                      <a:pt x="30435" y="9245"/>
                      <a:pt x="30515" y="9245"/>
                    </a:cubicBezTo>
                    <a:cubicBezTo>
                      <a:pt x="30595" y="9232"/>
                      <a:pt x="30675" y="9232"/>
                      <a:pt x="30769" y="9218"/>
                    </a:cubicBezTo>
                    <a:cubicBezTo>
                      <a:pt x="31023" y="9218"/>
                      <a:pt x="31331" y="9206"/>
                      <a:pt x="31598" y="8978"/>
                    </a:cubicBezTo>
                    <a:cubicBezTo>
                      <a:pt x="31637" y="8938"/>
                      <a:pt x="31758" y="8871"/>
                      <a:pt x="32052" y="8871"/>
                    </a:cubicBezTo>
                    <a:cubicBezTo>
                      <a:pt x="32079" y="8871"/>
                      <a:pt x="32105" y="8871"/>
                      <a:pt x="32118" y="8885"/>
                    </a:cubicBezTo>
                    <a:cubicBezTo>
                      <a:pt x="32133" y="8885"/>
                      <a:pt x="32148" y="8885"/>
                      <a:pt x="32163" y="8885"/>
                    </a:cubicBezTo>
                    <a:cubicBezTo>
                      <a:pt x="32782" y="8885"/>
                      <a:pt x="33263" y="8624"/>
                      <a:pt x="33641" y="8363"/>
                    </a:cubicBezTo>
                    <a:cubicBezTo>
                      <a:pt x="34377" y="7870"/>
                      <a:pt x="34777" y="7202"/>
                      <a:pt x="34884" y="6306"/>
                    </a:cubicBezTo>
                    <a:cubicBezTo>
                      <a:pt x="34897" y="6106"/>
                      <a:pt x="34897" y="5919"/>
                      <a:pt x="34884" y="5718"/>
                    </a:cubicBezTo>
                    <a:lnTo>
                      <a:pt x="34884" y="5438"/>
                    </a:lnTo>
                    <a:cubicBezTo>
                      <a:pt x="34977" y="4663"/>
                      <a:pt x="34790" y="3848"/>
                      <a:pt x="34309" y="2886"/>
                    </a:cubicBezTo>
                    <a:cubicBezTo>
                      <a:pt x="33909" y="2111"/>
                      <a:pt x="33254" y="1671"/>
                      <a:pt x="32667" y="1350"/>
                    </a:cubicBezTo>
                    <a:cubicBezTo>
                      <a:pt x="32492" y="1256"/>
                      <a:pt x="32266" y="1202"/>
                      <a:pt x="31972" y="1190"/>
                    </a:cubicBezTo>
                    <a:lnTo>
                      <a:pt x="31905" y="1190"/>
                    </a:lnTo>
                    <a:cubicBezTo>
                      <a:pt x="31637" y="1176"/>
                      <a:pt x="31384" y="1163"/>
                      <a:pt x="31117" y="1163"/>
                    </a:cubicBezTo>
                    <a:close/>
                    <a:moveTo>
                      <a:pt x="15245" y="2298"/>
                    </a:moveTo>
                    <a:cubicBezTo>
                      <a:pt x="15432" y="2392"/>
                      <a:pt x="15605" y="2472"/>
                      <a:pt x="15792" y="2565"/>
                    </a:cubicBezTo>
                    <a:cubicBezTo>
                      <a:pt x="16300" y="2832"/>
                      <a:pt x="16834" y="3100"/>
                      <a:pt x="17369" y="3354"/>
                    </a:cubicBezTo>
                    <a:cubicBezTo>
                      <a:pt x="17864" y="3594"/>
                      <a:pt x="18291" y="3835"/>
                      <a:pt x="18678" y="4115"/>
                    </a:cubicBezTo>
                    <a:cubicBezTo>
                      <a:pt x="19119" y="4423"/>
                      <a:pt x="19373" y="4703"/>
                      <a:pt x="19520" y="5064"/>
                    </a:cubicBezTo>
                    <a:cubicBezTo>
                      <a:pt x="19587" y="5251"/>
                      <a:pt x="19681" y="5411"/>
                      <a:pt x="19761" y="5572"/>
                    </a:cubicBezTo>
                    <a:cubicBezTo>
                      <a:pt x="19814" y="5652"/>
                      <a:pt x="19854" y="5732"/>
                      <a:pt x="19894" y="5812"/>
                    </a:cubicBezTo>
                    <a:cubicBezTo>
                      <a:pt x="19934" y="5892"/>
                      <a:pt x="19987" y="5985"/>
                      <a:pt x="20028" y="6065"/>
                    </a:cubicBezTo>
                    <a:cubicBezTo>
                      <a:pt x="20135" y="6240"/>
                      <a:pt x="20242" y="6400"/>
                      <a:pt x="20255" y="6560"/>
                    </a:cubicBezTo>
                    <a:cubicBezTo>
                      <a:pt x="20281" y="6774"/>
                      <a:pt x="20335" y="6988"/>
                      <a:pt x="20388" y="7188"/>
                    </a:cubicBezTo>
                    <a:cubicBezTo>
                      <a:pt x="20482" y="7562"/>
                      <a:pt x="20562" y="7909"/>
                      <a:pt x="20495" y="8283"/>
                    </a:cubicBezTo>
                    <a:cubicBezTo>
                      <a:pt x="20482" y="8351"/>
                      <a:pt x="20495" y="8417"/>
                      <a:pt x="20495" y="8484"/>
                    </a:cubicBezTo>
                    <a:cubicBezTo>
                      <a:pt x="20562" y="9393"/>
                      <a:pt x="20335" y="10287"/>
                      <a:pt x="20121" y="11062"/>
                    </a:cubicBezTo>
                    <a:lnTo>
                      <a:pt x="19961" y="11703"/>
                    </a:lnTo>
                    <a:cubicBezTo>
                      <a:pt x="19907" y="11878"/>
                      <a:pt x="19868" y="12065"/>
                      <a:pt x="19827" y="12238"/>
                    </a:cubicBezTo>
                    <a:cubicBezTo>
                      <a:pt x="19788" y="12345"/>
                      <a:pt x="19747" y="12465"/>
                      <a:pt x="19681" y="12585"/>
                    </a:cubicBezTo>
                    <a:cubicBezTo>
                      <a:pt x="19654" y="12626"/>
                      <a:pt x="19613" y="12679"/>
                      <a:pt x="19560" y="12746"/>
                    </a:cubicBezTo>
                    <a:cubicBezTo>
                      <a:pt x="19560" y="12759"/>
                      <a:pt x="19547" y="12759"/>
                      <a:pt x="19547" y="12772"/>
                    </a:cubicBezTo>
                    <a:lnTo>
                      <a:pt x="19212" y="12639"/>
                    </a:lnTo>
                    <a:cubicBezTo>
                      <a:pt x="19200" y="12599"/>
                      <a:pt x="19200" y="12558"/>
                      <a:pt x="19200" y="12532"/>
                    </a:cubicBezTo>
                    <a:cubicBezTo>
                      <a:pt x="19253" y="11677"/>
                      <a:pt x="19400" y="10862"/>
                      <a:pt x="19627" y="10087"/>
                    </a:cubicBezTo>
                    <a:cubicBezTo>
                      <a:pt x="19654" y="9967"/>
                      <a:pt x="19667" y="9874"/>
                      <a:pt x="19667" y="9793"/>
                    </a:cubicBezTo>
                    <a:cubicBezTo>
                      <a:pt x="19613" y="9206"/>
                      <a:pt x="19667" y="8604"/>
                      <a:pt x="19734" y="8030"/>
                    </a:cubicBezTo>
                    <a:cubicBezTo>
                      <a:pt x="19788" y="7496"/>
                      <a:pt x="19841" y="6934"/>
                      <a:pt x="19800" y="6373"/>
                    </a:cubicBezTo>
                    <a:cubicBezTo>
                      <a:pt x="19761" y="5545"/>
                      <a:pt x="19480" y="4984"/>
                      <a:pt x="18892" y="4596"/>
                    </a:cubicBezTo>
                    <a:cubicBezTo>
                      <a:pt x="18838" y="4569"/>
                      <a:pt x="18799" y="4516"/>
                      <a:pt x="18758" y="4462"/>
                    </a:cubicBezTo>
                    <a:cubicBezTo>
                      <a:pt x="18705" y="4396"/>
                      <a:pt x="18639" y="4316"/>
                      <a:pt x="18558" y="4262"/>
                    </a:cubicBezTo>
                    <a:cubicBezTo>
                      <a:pt x="18451" y="4195"/>
                      <a:pt x="18357" y="4115"/>
                      <a:pt x="18251" y="4035"/>
                    </a:cubicBezTo>
                    <a:cubicBezTo>
                      <a:pt x="18010" y="3835"/>
                      <a:pt x="17757" y="3648"/>
                      <a:pt x="17422" y="3554"/>
                    </a:cubicBezTo>
                    <a:cubicBezTo>
                      <a:pt x="17289" y="3514"/>
                      <a:pt x="17155" y="3434"/>
                      <a:pt x="17048" y="3354"/>
                    </a:cubicBezTo>
                    <a:cubicBezTo>
                      <a:pt x="16701" y="3060"/>
                      <a:pt x="16327" y="2873"/>
                      <a:pt x="15899" y="2793"/>
                    </a:cubicBezTo>
                    <a:cubicBezTo>
                      <a:pt x="15726" y="2752"/>
                      <a:pt x="15525" y="2672"/>
                      <a:pt x="15365" y="2552"/>
                    </a:cubicBezTo>
                    <a:cubicBezTo>
                      <a:pt x="15285" y="2512"/>
                      <a:pt x="15245" y="2458"/>
                      <a:pt x="15245" y="2405"/>
                    </a:cubicBezTo>
                    <a:cubicBezTo>
                      <a:pt x="15231" y="2365"/>
                      <a:pt x="15231" y="2339"/>
                      <a:pt x="15245" y="2298"/>
                    </a:cubicBezTo>
                    <a:close/>
                    <a:moveTo>
                      <a:pt x="5184" y="3167"/>
                    </a:moveTo>
                    <a:lnTo>
                      <a:pt x="5184" y="3687"/>
                    </a:lnTo>
                    <a:cubicBezTo>
                      <a:pt x="4757" y="3981"/>
                      <a:pt x="4276" y="4102"/>
                      <a:pt x="3809" y="4222"/>
                    </a:cubicBezTo>
                    <a:lnTo>
                      <a:pt x="3688" y="4249"/>
                    </a:lnTo>
                    <a:cubicBezTo>
                      <a:pt x="2699" y="4489"/>
                      <a:pt x="2005" y="5371"/>
                      <a:pt x="2005" y="6400"/>
                    </a:cubicBezTo>
                    <a:cubicBezTo>
                      <a:pt x="2005" y="6921"/>
                      <a:pt x="2005" y="7455"/>
                      <a:pt x="1992" y="7963"/>
                    </a:cubicBezTo>
                    <a:cubicBezTo>
                      <a:pt x="1992" y="8898"/>
                      <a:pt x="1978" y="9860"/>
                      <a:pt x="2005" y="10809"/>
                    </a:cubicBezTo>
                    <a:cubicBezTo>
                      <a:pt x="2019" y="11210"/>
                      <a:pt x="2112" y="11623"/>
                      <a:pt x="2192" y="12011"/>
                    </a:cubicBezTo>
                    <a:cubicBezTo>
                      <a:pt x="2232" y="12198"/>
                      <a:pt x="2272" y="12398"/>
                      <a:pt x="2313" y="12585"/>
                    </a:cubicBezTo>
                    <a:cubicBezTo>
                      <a:pt x="2325" y="12692"/>
                      <a:pt x="2339" y="12826"/>
                      <a:pt x="2352" y="12959"/>
                    </a:cubicBezTo>
                    <a:cubicBezTo>
                      <a:pt x="2352" y="12986"/>
                      <a:pt x="2366" y="13000"/>
                      <a:pt x="2366" y="13027"/>
                    </a:cubicBezTo>
                    <a:cubicBezTo>
                      <a:pt x="2152" y="13039"/>
                      <a:pt x="1951" y="13039"/>
                      <a:pt x="1778" y="13053"/>
                    </a:cubicBezTo>
                    <a:cubicBezTo>
                      <a:pt x="1591" y="12866"/>
                      <a:pt x="1497" y="12639"/>
                      <a:pt x="1484" y="12305"/>
                    </a:cubicBezTo>
                    <a:cubicBezTo>
                      <a:pt x="1484" y="12104"/>
                      <a:pt x="1444" y="11917"/>
                      <a:pt x="1404" y="11730"/>
                    </a:cubicBezTo>
                    <a:cubicBezTo>
                      <a:pt x="1390" y="11650"/>
                      <a:pt x="1363" y="11570"/>
                      <a:pt x="1351" y="11490"/>
                    </a:cubicBezTo>
                    <a:cubicBezTo>
                      <a:pt x="1351" y="11436"/>
                      <a:pt x="1337" y="11383"/>
                      <a:pt x="1324" y="11329"/>
                    </a:cubicBezTo>
                    <a:cubicBezTo>
                      <a:pt x="1310" y="11222"/>
                      <a:pt x="1283" y="11129"/>
                      <a:pt x="1283" y="11023"/>
                    </a:cubicBezTo>
                    <a:cubicBezTo>
                      <a:pt x="1283" y="10929"/>
                      <a:pt x="1283" y="10822"/>
                      <a:pt x="1270" y="10729"/>
                    </a:cubicBezTo>
                    <a:cubicBezTo>
                      <a:pt x="1270" y="10274"/>
                      <a:pt x="1270" y="9820"/>
                      <a:pt x="1043" y="9366"/>
                    </a:cubicBezTo>
                    <a:cubicBezTo>
                      <a:pt x="1016" y="9313"/>
                      <a:pt x="1030" y="9206"/>
                      <a:pt x="1030" y="9099"/>
                    </a:cubicBezTo>
                    <a:lnTo>
                      <a:pt x="1030" y="8951"/>
                    </a:lnTo>
                    <a:cubicBezTo>
                      <a:pt x="1030" y="8725"/>
                      <a:pt x="1043" y="8511"/>
                      <a:pt x="1043" y="8283"/>
                    </a:cubicBezTo>
                    <a:cubicBezTo>
                      <a:pt x="1043" y="7829"/>
                      <a:pt x="1043" y="7362"/>
                      <a:pt x="1030" y="6908"/>
                    </a:cubicBezTo>
                    <a:cubicBezTo>
                      <a:pt x="989" y="6226"/>
                      <a:pt x="1324" y="5691"/>
                      <a:pt x="1711" y="5157"/>
                    </a:cubicBezTo>
                    <a:cubicBezTo>
                      <a:pt x="1844" y="4957"/>
                      <a:pt x="2005" y="4783"/>
                      <a:pt x="2179" y="4610"/>
                    </a:cubicBezTo>
                    <a:cubicBezTo>
                      <a:pt x="2232" y="4542"/>
                      <a:pt x="2286" y="4489"/>
                      <a:pt x="2339" y="4436"/>
                    </a:cubicBezTo>
                    <a:cubicBezTo>
                      <a:pt x="2406" y="4355"/>
                      <a:pt x="2486" y="4302"/>
                      <a:pt x="2553" y="4262"/>
                    </a:cubicBezTo>
                    <a:cubicBezTo>
                      <a:pt x="3462" y="3741"/>
                      <a:pt x="4249" y="3393"/>
                      <a:pt x="5038" y="3167"/>
                    </a:cubicBezTo>
                    <a:close/>
                    <a:moveTo>
                      <a:pt x="15138" y="1897"/>
                    </a:moveTo>
                    <a:lnTo>
                      <a:pt x="15058" y="2004"/>
                    </a:lnTo>
                    <a:cubicBezTo>
                      <a:pt x="14951" y="2164"/>
                      <a:pt x="14911" y="2312"/>
                      <a:pt x="14937" y="2458"/>
                    </a:cubicBezTo>
                    <a:cubicBezTo>
                      <a:pt x="14964" y="2592"/>
                      <a:pt x="15058" y="2713"/>
                      <a:pt x="15192" y="2806"/>
                    </a:cubicBezTo>
                    <a:cubicBezTo>
                      <a:pt x="15392" y="2939"/>
                      <a:pt x="15619" y="3046"/>
                      <a:pt x="15846" y="3087"/>
                    </a:cubicBezTo>
                    <a:cubicBezTo>
                      <a:pt x="16220" y="3167"/>
                      <a:pt x="16554" y="3327"/>
                      <a:pt x="16861" y="3581"/>
                    </a:cubicBezTo>
                    <a:cubicBezTo>
                      <a:pt x="16995" y="3701"/>
                      <a:pt x="17169" y="3794"/>
                      <a:pt x="17342" y="3835"/>
                    </a:cubicBezTo>
                    <a:cubicBezTo>
                      <a:pt x="17609" y="3915"/>
                      <a:pt x="17837" y="4088"/>
                      <a:pt x="18064" y="4275"/>
                    </a:cubicBezTo>
                    <a:lnTo>
                      <a:pt x="18384" y="4516"/>
                    </a:lnTo>
                    <a:cubicBezTo>
                      <a:pt x="18438" y="4542"/>
                      <a:pt x="18478" y="4596"/>
                      <a:pt x="18518" y="4649"/>
                    </a:cubicBezTo>
                    <a:cubicBezTo>
                      <a:pt x="18571" y="4717"/>
                      <a:pt x="18639" y="4797"/>
                      <a:pt x="18719" y="4850"/>
                    </a:cubicBezTo>
                    <a:cubicBezTo>
                      <a:pt x="19226" y="5184"/>
                      <a:pt x="19467" y="5665"/>
                      <a:pt x="19506" y="6400"/>
                    </a:cubicBezTo>
                    <a:cubicBezTo>
                      <a:pt x="19533" y="6934"/>
                      <a:pt x="19480" y="7482"/>
                      <a:pt x="19426" y="8003"/>
                    </a:cubicBezTo>
                    <a:cubicBezTo>
                      <a:pt x="19373" y="8591"/>
                      <a:pt x="19307" y="9206"/>
                      <a:pt x="19360" y="9806"/>
                    </a:cubicBezTo>
                    <a:cubicBezTo>
                      <a:pt x="19360" y="9860"/>
                      <a:pt x="19360" y="9927"/>
                      <a:pt x="19333" y="9993"/>
                    </a:cubicBezTo>
                    <a:cubicBezTo>
                      <a:pt x="19106" y="10795"/>
                      <a:pt x="18959" y="11637"/>
                      <a:pt x="18906" y="12505"/>
                    </a:cubicBezTo>
                    <a:lnTo>
                      <a:pt x="18906" y="12692"/>
                    </a:lnTo>
                    <a:cubicBezTo>
                      <a:pt x="18906" y="12706"/>
                      <a:pt x="18919" y="12733"/>
                      <a:pt x="18919" y="12759"/>
                    </a:cubicBezTo>
                    <a:lnTo>
                      <a:pt x="18919" y="12852"/>
                    </a:lnTo>
                    <a:lnTo>
                      <a:pt x="19640" y="13133"/>
                    </a:lnTo>
                    <a:lnTo>
                      <a:pt x="19720" y="13039"/>
                    </a:lnTo>
                    <a:cubicBezTo>
                      <a:pt x="19747" y="13000"/>
                      <a:pt x="19774" y="12973"/>
                      <a:pt x="19800" y="12933"/>
                    </a:cubicBezTo>
                    <a:cubicBezTo>
                      <a:pt x="19854" y="12866"/>
                      <a:pt x="19907" y="12799"/>
                      <a:pt x="19948" y="12719"/>
                    </a:cubicBezTo>
                    <a:cubicBezTo>
                      <a:pt x="20028" y="12585"/>
                      <a:pt x="20081" y="12452"/>
                      <a:pt x="20108" y="12318"/>
                    </a:cubicBezTo>
                    <a:cubicBezTo>
                      <a:pt x="20162" y="12131"/>
                      <a:pt x="20201" y="11958"/>
                      <a:pt x="20255" y="11771"/>
                    </a:cubicBezTo>
                    <a:cubicBezTo>
                      <a:pt x="20308" y="11570"/>
                      <a:pt x="20361" y="11356"/>
                      <a:pt x="20415" y="11142"/>
                    </a:cubicBezTo>
                    <a:cubicBezTo>
                      <a:pt x="20629" y="10355"/>
                      <a:pt x="20869" y="9419"/>
                      <a:pt x="20803" y="8457"/>
                    </a:cubicBezTo>
                    <a:cubicBezTo>
                      <a:pt x="20789" y="8404"/>
                      <a:pt x="20789" y="8363"/>
                      <a:pt x="20803" y="8337"/>
                    </a:cubicBezTo>
                    <a:cubicBezTo>
                      <a:pt x="20869" y="7896"/>
                      <a:pt x="20776" y="7496"/>
                      <a:pt x="20682" y="7108"/>
                    </a:cubicBezTo>
                    <a:cubicBezTo>
                      <a:pt x="20629" y="6908"/>
                      <a:pt x="20575" y="6721"/>
                      <a:pt x="20562" y="6520"/>
                    </a:cubicBezTo>
                    <a:cubicBezTo>
                      <a:pt x="20536" y="6306"/>
                      <a:pt x="20415" y="6106"/>
                      <a:pt x="20295" y="5905"/>
                    </a:cubicBezTo>
                    <a:cubicBezTo>
                      <a:pt x="20242" y="5825"/>
                      <a:pt x="20201" y="5745"/>
                      <a:pt x="20162" y="5679"/>
                    </a:cubicBezTo>
                    <a:cubicBezTo>
                      <a:pt x="20121" y="5585"/>
                      <a:pt x="20081" y="5504"/>
                      <a:pt x="20028" y="5424"/>
                    </a:cubicBezTo>
                    <a:cubicBezTo>
                      <a:pt x="19948" y="5264"/>
                      <a:pt x="19868" y="5117"/>
                      <a:pt x="19800" y="4957"/>
                    </a:cubicBezTo>
                    <a:cubicBezTo>
                      <a:pt x="19587" y="4423"/>
                      <a:pt x="19186" y="4088"/>
                      <a:pt x="18852" y="3862"/>
                    </a:cubicBezTo>
                    <a:cubicBezTo>
                      <a:pt x="18451" y="3581"/>
                      <a:pt x="18010" y="3327"/>
                      <a:pt x="17502" y="3087"/>
                    </a:cubicBezTo>
                    <a:cubicBezTo>
                      <a:pt x="16968" y="2832"/>
                      <a:pt x="16434" y="2552"/>
                      <a:pt x="15926" y="2298"/>
                    </a:cubicBezTo>
                    <a:cubicBezTo>
                      <a:pt x="15699" y="2178"/>
                      <a:pt x="15486" y="2071"/>
                      <a:pt x="15258" y="1964"/>
                    </a:cubicBezTo>
                    <a:lnTo>
                      <a:pt x="15138" y="1897"/>
                    </a:lnTo>
                    <a:close/>
                    <a:moveTo>
                      <a:pt x="5478" y="2846"/>
                    </a:moveTo>
                    <a:lnTo>
                      <a:pt x="5318" y="2859"/>
                    </a:lnTo>
                    <a:lnTo>
                      <a:pt x="5172" y="2859"/>
                    </a:lnTo>
                    <a:cubicBezTo>
                      <a:pt x="5078" y="2859"/>
                      <a:pt x="5024" y="2859"/>
                      <a:pt x="4944" y="2873"/>
                    </a:cubicBezTo>
                    <a:cubicBezTo>
                      <a:pt x="4142" y="3113"/>
                      <a:pt x="3328" y="3474"/>
                      <a:pt x="2406" y="3995"/>
                    </a:cubicBezTo>
                    <a:cubicBezTo>
                      <a:pt x="2299" y="4049"/>
                      <a:pt x="2206" y="4129"/>
                      <a:pt x="2112" y="4236"/>
                    </a:cubicBezTo>
                    <a:cubicBezTo>
                      <a:pt x="2072" y="4289"/>
                      <a:pt x="2019" y="4343"/>
                      <a:pt x="1965" y="4396"/>
                    </a:cubicBezTo>
                    <a:cubicBezTo>
                      <a:pt x="1791" y="4583"/>
                      <a:pt x="1604" y="4770"/>
                      <a:pt x="1458" y="4970"/>
                    </a:cubicBezTo>
                    <a:cubicBezTo>
                      <a:pt x="1070" y="5531"/>
                      <a:pt x="683" y="6146"/>
                      <a:pt x="722" y="6921"/>
                    </a:cubicBezTo>
                    <a:cubicBezTo>
                      <a:pt x="749" y="7375"/>
                      <a:pt x="736" y="7843"/>
                      <a:pt x="736" y="8283"/>
                    </a:cubicBezTo>
                    <a:lnTo>
                      <a:pt x="736" y="8951"/>
                    </a:lnTo>
                    <a:cubicBezTo>
                      <a:pt x="736" y="8992"/>
                      <a:pt x="736" y="9031"/>
                      <a:pt x="722" y="9085"/>
                    </a:cubicBezTo>
                    <a:cubicBezTo>
                      <a:pt x="722" y="9218"/>
                      <a:pt x="709" y="9366"/>
                      <a:pt x="776" y="9500"/>
                    </a:cubicBezTo>
                    <a:cubicBezTo>
                      <a:pt x="963" y="9886"/>
                      <a:pt x="963" y="10301"/>
                      <a:pt x="977" y="10729"/>
                    </a:cubicBezTo>
                    <a:lnTo>
                      <a:pt x="977" y="11035"/>
                    </a:lnTo>
                    <a:cubicBezTo>
                      <a:pt x="989" y="11156"/>
                      <a:pt x="1003" y="11276"/>
                      <a:pt x="1030" y="11397"/>
                    </a:cubicBezTo>
                    <a:cubicBezTo>
                      <a:pt x="1043" y="11436"/>
                      <a:pt x="1057" y="11490"/>
                      <a:pt x="1057" y="11543"/>
                    </a:cubicBezTo>
                    <a:cubicBezTo>
                      <a:pt x="1070" y="11623"/>
                      <a:pt x="1083" y="11703"/>
                      <a:pt x="1110" y="11784"/>
                    </a:cubicBezTo>
                    <a:cubicBezTo>
                      <a:pt x="1137" y="11971"/>
                      <a:pt x="1176" y="12145"/>
                      <a:pt x="1190" y="12318"/>
                    </a:cubicBezTo>
                    <a:cubicBezTo>
                      <a:pt x="1190" y="12612"/>
                      <a:pt x="1257" y="12986"/>
                      <a:pt x="1618" y="13321"/>
                    </a:cubicBezTo>
                    <a:lnTo>
                      <a:pt x="1657" y="13360"/>
                    </a:lnTo>
                    <a:lnTo>
                      <a:pt x="1725" y="13360"/>
                    </a:lnTo>
                    <a:cubicBezTo>
                      <a:pt x="1965" y="13347"/>
                      <a:pt x="2232" y="13333"/>
                      <a:pt x="2539" y="13321"/>
                    </a:cubicBezTo>
                    <a:lnTo>
                      <a:pt x="2699" y="13307"/>
                    </a:lnTo>
                    <a:lnTo>
                      <a:pt x="2673" y="13146"/>
                    </a:lnTo>
                    <a:cubicBezTo>
                      <a:pt x="2673" y="13066"/>
                      <a:pt x="2660" y="13000"/>
                      <a:pt x="2660" y="12933"/>
                    </a:cubicBezTo>
                    <a:cubicBezTo>
                      <a:pt x="2646" y="12786"/>
                      <a:pt x="2633" y="12653"/>
                      <a:pt x="2606" y="12532"/>
                    </a:cubicBezTo>
                    <a:cubicBezTo>
                      <a:pt x="2580" y="12332"/>
                      <a:pt x="2526" y="12145"/>
                      <a:pt x="2486" y="11944"/>
                    </a:cubicBezTo>
                    <a:cubicBezTo>
                      <a:pt x="2406" y="11557"/>
                      <a:pt x="2325" y="11183"/>
                      <a:pt x="2313" y="10795"/>
                    </a:cubicBezTo>
                    <a:cubicBezTo>
                      <a:pt x="2286" y="9860"/>
                      <a:pt x="2299" y="8898"/>
                      <a:pt x="2299" y="7963"/>
                    </a:cubicBezTo>
                    <a:cubicBezTo>
                      <a:pt x="2299" y="7455"/>
                      <a:pt x="2313" y="6921"/>
                      <a:pt x="2313" y="6400"/>
                    </a:cubicBezTo>
                    <a:cubicBezTo>
                      <a:pt x="2299" y="5518"/>
                      <a:pt x="2900" y="4743"/>
                      <a:pt x="3768" y="4542"/>
                    </a:cubicBezTo>
                    <a:lnTo>
                      <a:pt x="3875" y="4516"/>
                    </a:lnTo>
                    <a:cubicBezTo>
                      <a:pt x="4397" y="4382"/>
                      <a:pt x="4944" y="4249"/>
                      <a:pt x="5425" y="3888"/>
                    </a:cubicBezTo>
                    <a:lnTo>
                      <a:pt x="5478" y="3835"/>
                    </a:lnTo>
                    <a:lnTo>
                      <a:pt x="5478" y="2846"/>
                    </a:lnTo>
                    <a:close/>
                    <a:moveTo>
                      <a:pt x="30315" y="10020"/>
                    </a:moveTo>
                    <a:cubicBezTo>
                      <a:pt x="30328" y="10020"/>
                      <a:pt x="30328" y="10034"/>
                      <a:pt x="30328" y="10047"/>
                    </a:cubicBezTo>
                    <a:cubicBezTo>
                      <a:pt x="30342" y="10127"/>
                      <a:pt x="30369" y="10207"/>
                      <a:pt x="30355" y="10261"/>
                    </a:cubicBezTo>
                    <a:lnTo>
                      <a:pt x="30275" y="11103"/>
                    </a:lnTo>
                    <a:cubicBezTo>
                      <a:pt x="30168" y="12051"/>
                      <a:pt x="30075" y="13027"/>
                      <a:pt x="29941" y="13989"/>
                    </a:cubicBezTo>
                    <a:cubicBezTo>
                      <a:pt x="29874" y="14482"/>
                      <a:pt x="29767" y="14977"/>
                      <a:pt x="29674" y="15471"/>
                    </a:cubicBezTo>
                    <a:cubicBezTo>
                      <a:pt x="29580" y="15952"/>
                      <a:pt x="29487" y="16447"/>
                      <a:pt x="29407" y="16954"/>
                    </a:cubicBezTo>
                    <a:cubicBezTo>
                      <a:pt x="29246" y="18090"/>
                      <a:pt x="29140" y="19199"/>
                      <a:pt x="29059" y="20281"/>
                    </a:cubicBezTo>
                    <a:cubicBezTo>
                      <a:pt x="29045" y="20494"/>
                      <a:pt x="29045" y="20708"/>
                      <a:pt x="29033" y="20909"/>
                    </a:cubicBezTo>
                    <a:cubicBezTo>
                      <a:pt x="29006" y="21443"/>
                      <a:pt x="28992" y="21991"/>
                      <a:pt x="28872" y="22525"/>
                    </a:cubicBezTo>
                    <a:cubicBezTo>
                      <a:pt x="28819" y="22739"/>
                      <a:pt x="28819" y="22967"/>
                      <a:pt x="28819" y="23180"/>
                    </a:cubicBezTo>
                    <a:cubicBezTo>
                      <a:pt x="28805" y="23353"/>
                      <a:pt x="28805" y="23514"/>
                      <a:pt x="28778" y="23674"/>
                    </a:cubicBezTo>
                    <a:cubicBezTo>
                      <a:pt x="28752" y="23875"/>
                      <a:pt x="28739" y="24089"/>
                      <a:pt x="28725" y="24276"/>
                    </a:cubicBezTo>
                    <a:cubicBezTo>
                      <a:pt x="28698" y="24677"/>
                      <a:pt x="28671" y="25051"/>
                      <a:pt x="28525" y="25411"/>
                    </a:cubicBezTo>
                    <a:cubicBezTo>
                      <a:pt x="28458" y="25558"/>
                      <a:pt x="28472" y="25719"/>
                      <a:pt x="28484" y="25865"/>
                    </a:cubicBezTo>
                    <a:lnTo>
                      <a:pt x="28484" y="26025"/>
                    </a:lnTo>
                    <a:cubicBezTo>
                      <a:pt x="28484" y="26346"/>
                      <a:pt x="28472" y="26640"/>
                      <a:pt x="28377" y="26948"/>
                    </a:cubicBezTo>
                    <a:cubicBezTo>
                      <a:pt x="28284" y="27228"/>
                      <a:pt x="28284" y="27522"/>
                      <a:pt x="28284" y="27816"/>
                    </a:cubicBezTo>
                    <a:lnTo>
                      <a:pt x="28284" y="27883"/>
                    </a:lnTo>
                    <a:cubicBezTo>
                      <a:pt x="28271" y="29713"/>
                      <a:pt x="28271" y="31583"/>
                      <a:pt x="28271" y="33373"/>
                    </a:cubicBezTo>
                    <a:lnTo>
                      <a:pt x="28271" y="35885"/>
                    </a:lnTo>
                    <a:lnTo>
                      <a:pt x="28271" y="36033"/>
                    </a:lnTo>
                    <a:cubicBezTo>
                      <a:pt x="28284" y="36353"/>
                      <a:pt x="28284" y="36660"/>
                      <a:pt x="28124" y="36927"/>
                    </a:cubicBezTo>
                    <a:cubicBezTo>
                      <a:pt x="28057" y="37048"/>
                      <a:pt x="28030" y="37208"/>
                      <a:pt x="28030" y="37408"/>
                    </a:cubicBezTo>
                    <a:cubicBezTo>
                      <a:pt x="28044" y="37903"/>
                      <a:pt x="27923" y="38370"/>
                      <a:pt x="27804" y="38851"/>
                    </a:cubicBezTo>
                    <a:cubicBezTo>
                      <a:pt x="27763" y="38999"/>
                      <a:pt x="27736" y="39145"/>
                      <a:pt x="27697" y="39279"/>
                    </a:cubicBezTo>
                    <a:cubicBezTo>
                      <a:pt x="27656" y="39453"/>
                      <a:pt x="27629" y="39640"/>
                      <a:pt x="27603" y="39854"/>
                    </a:cubicBezTo>
                    <a:cubicBezTo>
                      <a:pt x="27590" y="39934"/>
                      <a:pt x="27590" y="40000"/>
                      <a:pt x="27590" y="40067"/>
                    </a:cubicBezTo>
                    <a:cubicBezTo>
                      <a:pt x="27590" y="40160"/>
                      <a:pt x="27590" y="40241"/>
                      <a:pt x="27563" y="40308"/>
                    </a:cubicBezTo>
                    <a:cubicBezTo>
                      <a:pt x="27349" y="40828"/>
                      <a:pt x="27349" y="41377"/>
                      <a:pt x="27349" y="41897"/>
                    </a:cubicBezTo>
                    <a:cubicBezTo>
                      <a:pt x="27362" y="42031"/>
                      <a:pt x="27362" y="42164"/>
                      <a:pt x="27349" y="42298"/>
                    </a:cubicBezTo>
                    <a:cubicBezTo>
                      <a:pt x="27349" y="42392"/>
                      <a:pt x="27349" y="42485"/>
                      <a:pt x="27362" y="42565"/>
                    </a:cubicBezTo>
                    <a:cubicBezTo>
                      <a:pt x="27362" y="42900"/>
                      <a:pt x="27362" y="43220"/>
                      <a:pt x="27202" y="43500"/>
                    </a:cubicBezTo>
                    <a:lnTo>
                      <a:pt x="27189" y="43541"/>
                    </a:lnTo>
                    <a:lnTo>
                      <a:pt x="27189" y="43594"/>
                    </a:lnTo>
                    <a:cubicBezTo>
                      <a:pt x="27242" y="44049"/>
                      <a:pt x="27082" y="44462"/>
                      <a:pt x="26908" y="44904"/>
                    </a:cubicBezTo>
                    <a:cubicBezTo>
                      <a:pt x="26842" y="45091"/>
                      <a:pt x="26761" y="45291"/>
                      <a:pt x="26708" y="45478"/>
                    </a:cubicBezTo>
                    <a:cubicBezTo>
                      <a:pt x="26601" y="45825"/>
                      <a:pt x="26414" y="46119"/>
                      <a:pt x="26147" y="46359"/>
                    </a:cubicBezTo>
                    <a:cubicBezTo>
                      <a:pt x="25933" y="46546"/>
                      <a:pt x="25705" y="46721"/>
                      <a:pt x="25479" y="46881"/>
                    </a:cubicBezTo>
                    <a:cubicBezTo>
                      <a:pt x="25251" y="47041"/>
                      <a:pt x="25011" y="47214"/>
                      <a:pt x="24797" y="47402"/>
                    </a:cubicBezTo>
                    <a:cubicBezTo>
                      <a:pt x="24490" y="47669"/>
                      <a:pt x="24129" y="47816"/>
                      <a:pt x="23701" y="47977"/>
                    </a:cubicBezTo>
                    <a:cubicBezTo>
                      <a:pt x="23288" y="48123"/>
                      <a:pt x="22834" y="48257"/>
                      <a:pt x="22312" y="48404"/>
                    </a:cubicBezTo>
                    <a:cubicBezTo>
                      <a:pt x="22152" y="48458"/>
                      <a:pt x="21965" y="48458"/>
                      <a:pt x="21778" y="48458"/>
                    </a:cubicBezTo>
                    <a:cubicBezTo>
                      <a:pt x="21444" y="48458"/>
                      <a:pt x="21097" y="48470"/>
                      <a:pt x="20762" y="48470"/>
                    </a:cubicBezTo>
                    <a:lnTo>
                      <a:pt x="19212" y="48470"/>
                    </a:lnTo>
                    <a:cubicBezTo>
                      <a:pt x="18478" y="48470"/>
                      <a:pt x="17864" y="48470"/>
                      <a:pt x="17289" y="48458"/>
                    </a:cubicBezTo>
                    <a:cubicBezTo>
                      <a:pt x="16875" y="48444"/>
                      <a:pt x="16434" y="48351"/>
                      <a:pt x="16006" y="48270"/>
                    </a:cubicBezTo>
                    <a:lnTo>
                      <a:pt x="15646" y="48190"/>
                    </a:lnTo>
                    <a:cubicBezTo>
                      <a:pt x="15445" y="48164"/>
                      <a:pt x="15258" y="48096"/>
                      <a:pt x="15058" y="48030"/>
                    </a:cubicBezTo>
                    <a:cubicBezTo>
                      <a:pt x="15005" y="48016"/>
                      <a:pt x="14937" y="47989"/>
                      <a:pt x="14871" y="47977"/>
                    </a:cubicBezTo>
                    <a:cubicBezTo>
                      <a:pt x="14296" y="47790"/>
                      <a:pt x="13695" y="47576"/>
                      <a:pt x="13295" y="47054"/>
                    </a:cubicBezTo>
                    <a:lnTo>
                      <a:pt x="13200" y="46961"/>
                    </a:lnTo>
                    <a:cubicBezTo>
                      <a:pt x="12146" y="46266"/>
                      <a:pt x="11784" y="45144"/>
                      <a:pt x="11464" y="43874"/>
                    </a:cubicBezTo>
                    <a:cubicBezTo>
                      <a:pt x="11437" y="43768"/>
                      <a:pt x="11397" y="43661"/>
                      <a:pt x="11371" y="43554"/>
                    </a:cubicBezTo>
                    <a:cubicBezTo>
                      <a:pt x="11264" y="43194"/>
                      <a:pt x="11170" y="42859"/>
                      <a:pt x="11210" y="42499"/>
                    </a:cubicBezTo>
                    <a:cubicBezTo>
                      <a:pt x="11223" y="42419"/>
                      <a:pt x="11210" y="42325"/>
                      <a:pt x="11170" y="42245"/>
                    </a:cubicBezTo>
                    <a:cubicBezTo>
                      <a:pt x="10956" y="41844"/>
                      <a:pt x="10970" y="41403"/>
                      <a:pt x="10983" y="40949"/>
                    </a:cubicBezTo>
                    <a:lnTo>
                      <a:pt x="10983" y="40641"/>
                    </a:lnTo>
                    <a:cubicBezTo>
                      <a:pt x="10970" y="38878"/>
                      <a:pt x="10970" y="37101"/>
                      <a:pt x="10970" y="35365"/>
                    </a:cubicBezTo>
                    <a:cubicBezTo>
                      <a:pt x="10956" y="34242"/>
                      <a:pt x="10956" y="33106"/>
                      <a:pt x="10956" y="31984"/>
                    </a:cubicBezTo>
                    <a:lnTo>
                      <a:pt x="10956" y="31931"/>
                    </a:lnTo>
                    <a:cubicBezTo>
                      <a:pt x="10956" y="31570"/>
                      <a:pt x="10956" y="31182"/>
                      <a:pt x="10783" y="30796"/>
                    </a:cubicBezTo>
                    <a:cubicBezTo>
                      <a:pt x="10715" y="30648"/>
                      <a:pt x="10703" y="30448"/>
                      <a:pt x="10703" y="30247"/>
                    </a:cubicBezTo>
                    <a:lnTo>
                      <a:pt x="10703" y="30220"/>
                    </a:lnTo>
                    <a:cubicBezTo>
                      <a:pt x="10676" y="29446"/>
                      <a:pt x="10662" y="28685"/>
                      <a:pt x="10662" y="27842"/>
                    </a:cubicBezTo>
                    <a:lnTo>
                      <a:pt x="10649" y="27803"/>
                    </a:lnTo>
                    <a:cubicBezTo>
                      <a:pt x="10649" y="27696"/>
                      <a:pt x="10649" y="27589"/>
                      <a:pt x="10689" y="27509"/>
                    </a:cubicBezTo>
                    <a:cubicBezTo>
                      <a:pt x="10822" y="27162"/>
                      <a:pt x="10729" y="26868"/>
                      <a:pt x="10649" y="26587"/>
                    </a:cubicBezTo>
                    <a:cubicBezTo>
                      <a:pt x="10635" y="26520"/>
                      <a:pt x="10609" y="26453"/>
                      <a:pt x="10596" y="26387"/>
                    </a:cubicBezTo>
                    <a:cubicBezTo>
                      <a:pt x="10409" y="25665"/>
                      <a:pt x="9914" y="25197"/>
                      <a:pt x="9086" y="24957"/>
                    </a:cubicBezTo>
                    <a:cubicBezTo>
                      <a:pt x="8378" y="24757"/>
                      <a:pt x="7710" y="24436"/>
                      <a:pt x="7055" y="24128"/>
                    </a:cubicBezTo>
                    <a:cubicBezTo>
                      <a:pt x="6975" y="24075"/>
                      <a:pt x="6882" y="24035"/>
                      <a:pt x="6788" y="23995"/>
                    </a:cubicBezTo>
                    <a:cubicBezTo>
                      <a:pt x="6467" y="23848"/>
                      <a:pt x="6200" y="23621"/>
                      <a:pt x="5933" y="23260"/>
                    </a:cubicBezTo>
                    <a:cubicBezTo>
                      <a:pt x="5572" y="22779"/>
                      <a:pt x="5225" y="22272"/>
                      <a:pt x="4917" y="21804"/>
                    </a:cubicBezTo>
                    <a:cubicBezTo>
                      <a:pt x="4798" y="21617"/>
                      <a:pt x="4650" y="21456"/>
                      <a:pt x="4516" y="21296"/>
                    </a:cubicBezTo>
                    <a:cubicBezTo>
                      <a:pt x="4423" y="21176"/>
                      <a:pt x="4317" y="21055"/>
                      <a:pt x="4223" y="20922"/>
                    </a:cubicBezTo>
                    <a:cubicBezTo>
                      <a:pt x="4183" y="20868"/>
                      <a:pt x="4142" y="20815"/>
                      <a:pt x="4103" y="20775"/>
                    </a:cubicBezTo>
                    <a:cubicBezTo>
                      <a:pt x="3942" y="20562"/>
                      <a:pt x="3795" y="20361"/>
                      <a:pt x="3702" y="20147"/>
                    </a:cubicBezTo>
                    <a:cubicBezTo>
                      <a:pt x="3301" y="19292"/>
                      <a:pt x="2927" y="18437"/>
                      <a:pt x="2580" y="17622"/>
                    </a:cubicBezTo>
                    <a:cubicBezTo>
                      <a:pt x="2500" y="17435"/>
                      <a:pt x="2419" y="17234"/>
                      <a:pt x="2339" y="17047"/>
                    </a:cubicBezTo>
                    <a:cubicBezTo>
                      <a:pt x="2218" y="16714"/>
                      <a:pt x="2085" y="16367"/>
                      <a:pt x="1912" y="16046"/>
                    </a:cubicBezTo>
                    <a:cubicBezTo>
                      <a:pt x="1751" y="15738"/>
                      <a:pt x="1671" y="15444"/>
                      <a:pt x="1671" y="15111"/>
                    </a:cubicBezTo>
                    <a:cubicBezTo>
                      <a:pt x="1684" y="14897"/>
                      <a:pt x="1684" y="14683"/>
                      <a:pt x="1684" y="14496"/>
                    </a:cubicBezTo>
                    <a:lnTo>
                      <a:pt x="1684" y="14322"/>
                    </a:lnTo>
                    <a:cubicBezTo>
                      <a:pt x="1912" y="14095"/>
                      <a:pt x="2179" y="14055"/>
                      <a:pt x="2500" y="14015"/>
                    </a:cubicBezTo>
                    <a:cubicBezTo>
                      <a:pt x="2726" y="13989"/>
                      <a:pt x="2940" y="13962"/>
                      <a:pt x="3168" y="13868"/>
                    </a:cubicBezTo>
                    <a:cubicBezTo>
                      <a:pt x="3180" y="13908"/>
                      <a:pt x="3194" y="13962"/>
                      <a:pt x="3207" y="14001"/>
                    </a:cubicBezTo>
                    <a:cubicBezTo>
                      <a:pt x="3341" y="14363"/>
                      <a:pt x="3462" y="14669"/>
                      <a:pt x="3448" y="15031"/>
                    </a:cubicBezTo>
                    <a:cubicBezTo>
                      <a:pt x="3448" y="15177"/>
                      <a:pt x="3488" y="15337"/>
                      <a:pt x="3515" y="15471"/>
                    </a:cubicBezTo>
                    <a:cubicBezTo>
                      <a:pt x="3528" y="15524"/>
                      <a:pt x="3542" y="15565"/>
                      <a:pt x="3555" y="15618"/>
                    </a:cubicBezTo>
                    <a:cubicBezTo>
                      <a:pt x="3568" y="15672"/>
                      <a:pt x="3581" y="15711"/>
                      <a:pt x="3608" y="15765"/>
                    </a:cubicBezTo>
                    <a:cubicBezTo>
                      <a:pt x="3622" y="15792"/>
                      <a:pt x="3649" y="15845"/>
                      <a:pt x="3635" y="15872"/>
                    </a:cubicBezTo>
                    <a:cubicBezTo>
                      <a:pt x="3581" y="16286"/>
                      <a:pt x="3661" y="16687"/>
                      <a:pt x="3755" y="17061"/>
                    </a:cubicBezTo>
                    <a:cubicBezTo>
                      <a:pt x="3809" y="17329"/>
                      <a:pt x="3875" y="17569"/>
                      <a:pt x="3875" y="17822"/>
                    </a:cubicBezTo>
                    <a:cubicBezTo>
                      <a:pt x="3889" y="17997"/>
                      <a:pt x="3955" y="18170"/>
                      <a:pt x="4023" y="18330"/>
                    </a:cubicBezTo>
                    <a:lnTo>
                      <a:pt x="4035" y="18344"/>
                    </a:lnTo>
                    <a:cubicBezTo>
                      <a:pt x="4116" y="18544"/>
                      <a:pt x="4183" y="18771"/>
                      <a:pt x="4249" y="18985"/>
                    </a:cubicBezTo>
                    <a:cubicBezTo>
                      <a:pt x="4276" y="19092"/>
                      <a:pt x="4317" y="19212"/>
                      <a:pt x="4356" y="19319"/>
                    </a:cubicBezTo>
                    <a:cubicBezTo>
                      <a:pt x="4637" y="20188"/>
                      <a:pt x="5104" y="21269"/>
                      <a:pt x="6187" y="21951"/>
                    </a:cubicBezTo>
                    <a:cubicBezTo>
                      <a:pt x="6307" y="22031"/>
                      <a:pt x="6414" y="22124"/>
                      <a:pt x="6534" y="22231"/>
                    </a:cubicBezTo>
                    <a:cubicBezTo>
                      <a:pt x="6627" y="22298"/>
                      <a:pt x="6707" y="22379"/>
                      <a:pt x="6814" y="22459"/>
                    </a:cubicBezTo>
                    <a:cubicBezTo>
                      <a:pt x="6841" y="22472"/>
                      <a:pt x="6882" y="22498"/>
                      <a:pt x="6908" y="22525"/>
                    </a:cubicBezTo>
                    <a:cubicBezTo>
                      <a:pt x="7122" y="22685"/>
                      <a:pt x="7336" y="22846"/>
                      <a:pt x="7576" y="22967"/>
                    </a:cubicBezTo>
                    <a:cubicBezTo>
                      <a:pt x="7937" y="23140"/>
                      <a:pt x="8351" y="23314"/>
                      <a:pt x="8859" y="23501"/>
                    </a:cubicBezTo>
                    <a:cubicBezTo>
                      <a:pt x="9046" y="23567"/>
                      <a:pt x="9260" y="23581"/>
                      <a:pt x="9474" y="23581"/>
                    </a:cubicBezTo>
                    <a:lnTo>
                      <a:pt x="11344" y="23581"/>
                    </a:lnTo>
                    <a:cubicBezTo>
                      <a:pt x="11490" y="23581"/>
                      <a:pt x="11624" y="23608"/>
                      <a:pt x="11771" y="23621"/>
                    </a:cubicBezTo>
                    <a:cubicBezTo>
                      <a:pt x="11891" y="23647"/>
                      <a:pt x="12025" y="23661"/>
                      <a:pt x="12146" y="23661"/>
                    </a:cubicBezTo>
                    <a:lnTo>
                      <a:pt x="12158" y="23674"/>
                    </a:lnTo>
                    <a:cubicBezTo>
                      <a:pt x="12292" y="23674"/>
                      <a:pt x="12439" y="23688"/>
                      <a:pt x="12573" y="23688"/>
                    </a:cubicBezTo>
                    <a:cubicBezTo>
                      <a:pt x="12907" y="23688"/>
                      <a:pt x="13334" y="23635"/>
                      <a:pt x="13708" y="23300"/>
                    </a:cubicBezTo>
                    <a:cubicBezTo>
                      <a:pt x="13815" y="23207"/>
                      <a:pt x="13936" y="23113"/>
                      <a:pt x="14056" y="23020"/>
                    </a:cubicBezTo>
                    <a:cubicBezTo>
                      <a:pt x="14230" y="22886"/>
                      <a:pt x="14417" y="22739"/>
                      <a:pt x="14577" y="22552"/>
                    </a:cubicBezTo>
                    <a:cubicBezTo>
                      <a:pt x="14617" y="22512"/>
                      <a:pt x="14657" y="22486"/>
                      <a:pt x="14697" y="22445"/>
                    </a:cubicBezTo>
                    <a:cubicBezTo>
                      <a:pt x="14857" y="22272"/>
                      <a:pt x="15071" y="22071"/>
                      <a:pt x="15005" y="21737"/>
                    </a:cubicBezTo>
                    <a:cubicBezTo>
                      <a:pt x="15058" y="21630"/>
                      <a:pt x="15098" y="21536"/>
                      <a:pt x="15151" y="21430"/>
                    </a:cubicBezTo>
                    <a:cubicBezTo>
                      <a:pt x="15285" y="21162"/>
                      <a:pt x="15418" y="20895"/>
                      <a:pt x="15579" y="20655"/>
                    </a:cubicBezTo>
                    <a:cubicBezTo>
                      <a:pt x="15726" y="20428"/>
                      <a:pt x="15846" y="20188"/>
                      <a:pt x="15940" y="19894"/>
                    </a:cubicBezTo>
                    <a:cubicBezTo>
                      <a:pt x="16113" y="19359"/>
                      <a:pt x="16327" y="18825"/>
                      <a:pt x="16514" y="18317"/>
                    </a:cubicBezTo>
                    <a:lnTo>
                      <a:pt x="16674" y="17916"/>
                    </a:lnTo>
                    <a:cubicBezTo>
                      <a:pt x="16741" y="17756"/>
                      <a:pt x="16808" y="17582"/>
                      <a:pt x="16875" y="17422"/>
                    </a:cubicBezTo>
                    <a:cubicBezTo>
                      <a:pt x="16982" y="17142"/>
                      <a:pt x="17102" y="16848"/>
                      <a:pt x="17208" y="16554"/>
                    </a:cubicBezTo>
                    <a:cubicBezTo>
                      <a:pt x="17289" y="16299"/>
                      <a:pt x="17356" y="16032"/>
                      <a:pt x="17422" y="15765"/>
                    </a:cubicBezTo>
                    <a:cubicBezTo>
                      <a:pt x="17490" y="15538"/>
                      <a:pt x="17543" y="15298"/>
                      <a:pt x="17623" y="15070"/>
                    </a:cubicBezTo>
                    <a:cubicBezTo>
                      <a:pt x="17730" y="14723"/>
                      <a:pt x="17864" y="14375"/>
                      <a:pt x="17983" y="14028"/>
                    </a:cubicBezTo>
                    <a:cubicBezTo>
                      <a:pt x="18037" y="13908"/>
                      <a:pt x="18077" y="13775"/>
                      <a:pt x="18131" y="13654"/>
                    </a:cubicBezTo>
                    <a:cubicBezTo>
                      <a:pt x="18384" y="13547"/>
                      <a:pt x="18651" y="13547"/>
                      <a:pt x="18919" y="13547"/>
                    </a:cubicBezTo>
                    <a:cubicBezTo>
                      <a:pt x="19093" y="13547"/>
                      <a:pt x="19280" y="13547"/>
                      <a:pt x="19467" y="13508"/>
                    </a:cubicBezTo>
                    <a:cubicBezTo>
                      <a:pt x="19720" y="13734"/>
                      <a:pt x="19693" y="13989"/>
                      <a:pt x="19627" y="14375"/>
                    </a:cubicBezTo>
                    <a:cubicBezTo>
                      <a:pt x="19613" y="14429"/>
                      <a:pt x="19600" y="14482"/>
                      <a:pt x="19600" y="14536"/>
                    </a:cubicBezTo>
                    <a:cubicBezTo>
                      <a:pt x="19587" y="14576"/>
                      <a:pt x="19560" y="14630"/>
                      <a:pt x="19533" y="14683"/>
                    </a:cubicBezTo>
                    <a:cubicBezTo>
                      <a:pt x="19506" y="14723"/>
                      <a:pt x="19494" y="14750"/>
                      <a:pt x="19480" y="14776"/>
                    </a:cubicBezTo>
                    <a:lnTo>
                      <a:pt x="19319" y="15097"/>
                    </a:lnTo>
                    <a:cubicBezTo>
                      <a:pt x="19146" y="15431"/>
                      <a:pt x="18959" y="15765"/>
                      <a:pt x="18879" y="16153"/>
                    </a:cubicBezTo>
                    <a:cubicBezTo>
                      <a:pt x="18879" y="16192"/>
                      <a:pt x="18852" y="16260"/>
                      <a:pt x="18799" y="16313"/>
                    </a:cubicBezTo>
                    <a:cubicBezTo>
                      <a:pt x="18491" y="16727"/>
                      <a:pt x="18304" y="17195"/>
                      <a:pt x="18117" y="17649"/>
                    </a:cubicBezTo>
                    <a:cubicBezTo>
                      <a:pt x="18037" y="17836"/>
                      <a:pt x="17957" y="18036"/>
                      <a:pt x="17864" y="18223"/>
                    </a:cubicBezTo>
                    <a:cubicBezTo>
                      <a:pt x="17677" y="18638"/>
                      <a:pt x="17502" y="19065"/>
                      <a:pt x="17356" y="19479"/>
                    </a:cubicBezTo>
                    <a:cubicBezTo>
                      <a:pt x="17276" y="19693"/>
                      <a:pt x="17196" y="19907"/>
                      <a:pt x="17102" y="20120"/>
                    </a:cubicBezTo>
                    <a:cubicBezTo>
                      <a:pt x="17075" y="20200"/>
                      <a:pt x="17035" y="20281"/>
                      <a:pt x="17009" y="20361"/>
                    </a:cubicBezTo>
                    <a:cubicBezTo>
                      <a:pt x="16875" y="20669"/>
                      <a:pt x="16741" y="21002"/>
                      <a:pt x="16661" y="21349"/>
                    </a:cubicBezTo>
                    <a:cubicBezTo>
                      <a:pt x="16581" y="21657"/>
                      <a:pt x="16407" y="21951"/>
                      <a:pt x="16220" y="22258"/>
                    </a:cubicBezTo>
                    <a:cubicBezTo>
                      <a:pt x="16140" y="22365"/>
                      <a:pt x="16073" y="22486"/>
                      <a:pt x="16006" y="22605"/>
                    </a:cubicBezTo>
                    <a:cubicBezTo>
                      <a:pt x="15913" y="22766"/>
                      <a:pt x="15819" y="22926"/>
                      <a:pt x="15712" y="23086"/>
                    </a:cubicBezTo>
                    <a:cubicBezTo>
                      <a:pt x="15685" y="23127"/>
                      <a:pt x="15659" y="23180"/>
                      <a:pt x="15619" y="23220"/>
                    </a:cubicBezTo>
                    <a:cubicBezTo>
                      <a:pt x="15592" y="23260"/>
                      <a:pt x="15579" y="23300"/>
                      <a:pt x="15552" y="23341"/>
                    </a:cubicBezTo>
                    <a:cubicBezTo>
                      <a:pt x="15525" y="23394"/>
                      <a:pt x="15486" y="23474"/>
                      <a:pt x="15445" y="23501"/>
                    </a:cubicBezTo>
                    <a:cubicBezTo>
                      <a:pt x="15005" y="23727"/>
                      <a:pt x="14684" y="24021"/>
                      <a:pt x="14430" y="24409"/>
                    </a:cubicBezTo>
                    <a:cubicBezTo>
                      <a:pt x="14417" y="24409"/>
                      <a:pt x="14390" y="24422"/>
                      <a:pt x="14363" y="24436"/>
                    </a:cubicBezTo>
                    <a:cubicBezTo>
                      <a:pt x="14337" y="24449"/>
                      <a:pt x="14310" y="24449"/>
                      <a:pt x="14283" y="24463"/>
                    </a:cubicBezTo>
                    <a:cubicBezTo>
                      <a:pt x="14189" y="24516"/>
                      <a:pt x="14096" y="24556"/>
                      <a:pt x="14002" y="24609"/>
                    </a:cubicBezTo>
                    <a:cubicBezTo>
                      <a:pt x="13802" y="24716"/>
                      <a:pt x="13615" y="24810"/>
                      <a:pt x="13414" y="24876"/>
                    </a:cubicBezTo>
                    <a:cubicBezTo>
                      <a:pt x="12853" y="25077"/>
                      <a:pt x="12546" y="25518"/>
                      <a:pt x="12265" y="25906"/>
                    </a:cubicBezTo>
                    <a:cubicBezTo>
                      <a:pt x="12239" y="25945"/>
                      <a:pt x="12212" y="25999"/>
                      <a:pt x="12199" y="26052"/>
                    </a:cubicBezTo>
                    <a:cubicBezTo>
                      <a:pt x="12185" y="26079"/>
                      <a:pt x="12172" y="26106"/>
                      <a:pt x="12172" y="26119"/>
                    </a:cubicBezTo>
                    <a:cubicBezTo>
                      <a:pt x="11517" y="27055"/>
                      <a:pt x="11437" y="28097"/>
                      <a:pt x="11451" y="28991"/>
                    </a:cubicBezTo>
                    <a:cubicBezTo>
                      <a:pt x="11478" y="31263"/>
                      <a:pt x="11464" y="33574"/>
                      <a:pt x="11451" y="35805"/>
                    </a:cubicBezTo>
                    <a:lnTo>
                      <a:pt x="11451" y="38544"/>
                    </a:lnTo>
                    <a:lnTo>
                      <a:pt x="11451" y="38637"/>
                    </a:lnTo>
                    <a:cubicBezTo>
                      <a:pt x="11451" y="38972"/>
                      <a:pt x="11451" y="39319"/>
                      <a:pt x="11597" y="39653"/>
                    </a:cubicBezTo>
                    <a:cubicBezTo>
                      <a:pt x="11638" y="39747"/>
                      <a:pt x="11651" y="39866"/>
                      <a:pt x="11651" y="39987"/>
                    </a:cubicBezTo>
                    <a:lnTo>
                      <a:pt x="11651" y="40080"/>
                    </a:lnTo>
                    <a:cubicBezTo>
                      <a:pt x="11665" y="40281"/>
                      <a:pt x="11677" y="40454"/>
                      <a:pt x="11665" y="40629"/>
                    </a:cubicBezTo>
                    <a:cubicBezTo>
                      <a:pt x="11584" y="41416"/>
                      <a:pt x="11758" y="42178"/>
                      <a:pt x="11918" y="42900"/>
                    </a:cubicBezTo>
                    <a:cubicBezTo>
                      <a:pt x="11932" y="42993"/>
                      <a:pt x="11959" y="43073"/>
                      <a:pt x="11971" y="43167"/>
                    </a:cubicBezTo>
                    <a:lnTo>
                      <a:pt x="11998" y="43287"/>
                    </a:lnTo>
                    <a:cubicBezTo>
                      <a:pt x="12051" y="43527"/>
                      <a:pt x="12105" y="43794"/>
                      <a:pt x="12185" y="44035"/>
                    </a:cubicBezTo>
                    <a:cubicBezTo>
                      <a:pt x="12413" y="44756"/>
                      <a:pt x="12639" y="45385"/>
                      <a:pt x="13188" y="45866"/>
                    </a:cubicBezTo>
                    <a:cubicBezTo>
                      <a:pt x="13227" y="45892"/>
                      <a:pt x="13254" y="45919"/>
                      <a:pt x="13268" y="45946"/>
                    </a:cubicBezTo>
                    <a:cubicBezTo>
                      <a:pt x="13521" y="46400"/>
                      <a:pt x="13895" y="46721"/>
                      <a:pt x="14363" y="46894"/>
                    </a:cubicBezTo>
                    <a:cubicBezTo>
                      <a:pt x="14470" y="46934"/>
                      <a:pt x="14590" y="46988"/>
                      <a:pt x="14697" y="47041"/>
                    </a:cubicBezTo>
                    <a:cubicBezTo>
                      <a:pt x="15136" y="47217"/>
                      <a:pt x="15587" y="47404"/>
                      <a:pt x="16105" y="47404"/>
                    </a:cubicBezTo>
                    <a:cubicBezTo>
                      <a:pt x="16139" y="47404"/>
                      <a:pt x="16173" y="47403"/>
                      <a:pt x="16207" y="47402"/>
                    </a:cubicBezTo>
                    <a:cubicBezTo>
                      <a:pt x="16353" y="47402"/>
                      <a:pt x="16501" y="47428"/>
                      <a:pt x="16661" y="47455"/>
                    </a:cubicBezTo>
                    <a:cubicBezTo>
                      <a:pt x="16741" y="47469"/>
                      <a:pt x="16822" y="47496"/>
                      <a:pt x="16902" y="47496"/>
                    </a:cubicBezTo>
                    <a:cubicBezTo>
                      <a:pt x="16968" y="47508"/>
                      <a:pt x="17048" y="47522"/>
                      <a:pt x="17115" y="47535"/>
                    </a:cubicBezTo>
                    <a:cubicBezTo>
                      <a:pt x="17289" y="47562"/>
                      <a:pt x="17463" y="47602"/>
                      <a:pt x="17636" y="47602"/>
                    </a:cubicBezTo>
                    <a:cubicBezTo>
                      <a:pt x="18585" y="47615"/>
                      <a:pt x="19547" y="47615"/>
                      <a:pt x="20482" y="47615"/>
                    </a:cubicBezTo>
                    <a:lnTo>
                      <a:pt x="21311" y="47615"/>
                    </a:lnTo>
                    <a:cubicBezTo>
                      <a:pt x="21551" y="47615"/>
                      <a:pt x="21831" y="47602"/>
                      <a:pt x="22098" y="47442"/>
                    </a:cubicBezTo>
                    <a:cubicBezTo>
                      <a:pt x="22139" y="47415"/>
                      <a:pt x="22232" y="47415"/>
                      <a:pt x="22272" y="47415"/>
                    </a:cubicBezTo>
                    <a:cubicBezTo>
                      <a:pt x="23047" y="47402"/>
                      <a:pt x="23742" y="47068"/>
                      <a:pt x="24450" y="46400"/>
                    </a:cubicBezTo>
                    <a:cubicBezTo>
                      <a:pt x="25037" y="45825"/>
                      <a:pt x="25652" y="45210"/>
                      <a:pt x="26120" y="44462"/>
                    </a:cubicBezTo>
                    <a:cubicBezTo>
                      <a:pt x="26320" y="44129"/>
                      <a:pt x="26454" y="43794"/>
                      <a:pt x="26521" y="43434"/>
                    </a:cubicBezTo>
                    <a:cubicBezTo>
                      <a:pt x="26681" y="42538"/>
                      <a:pt x="26801" y="41577"/>
                      <a:pt x="26854" y="40428"/>
                    </a:cubicBezTo>
                    <a:cubicBezTo>
                      <a:pt x="26868" y="40308"/>
                      <a:pt x="26895" y="40174"/>
                      <a:pt x="26922" y="40041"/>
                    </a:cubicBezTo>
                    <a:cubicBezTo>
                      <a:pt x="26922" y="39987"/>
                      <a:pt x="26935" y="39934"/>
                      <a:pt x="26948" y="39880"/>
                    </a:cubicBezTo>
                    <a:cubicBezTo>
                      <a:pt x="27095" y="39025"/>
                      <a:pt x="27216" y="38237"/>
                      <a:pt x="27175" y="37422"/>
                    </a:cubicBezTo>
                    <a:cubicBezTo>
                      <a:pt x="27175" y="37208"/>
                      <a:pt x="27189" y="37048"/>
                      <a:pt x="27229" y="36914"/>
                    </a:cubicBezTo>
                    <a:cubicBezTo>
                      <a:pt x="27416" y="36407"/>
                      <a:pt x="27416" y="35899"/>
                      <a:pt x="27416" y="35338"/>
                    </a:cubicBezTo>
                    <a:lnTo>
                      <a:pt x="27416" y="31824"/>
                    </a:lnTo>
                    <a:lnTo>
                      <a:pt x="27416" y="31610"/>
                    </a:lnTo>
                    <a:cubicBezTo>
                      <a:pt x="27416" y="31223"/>
                      <a:pt x="27403" y="30862"/>
                      <a:pt x="27563" y="30514"/>
                    </a:cubicBezTo>
                    <a:cubicBezTo>
                      <a:pt x="27643" y="30354"/>
                      <a:pt x="27643" y="30154"/>
                      <a:pt x="27629" y="29967"/>
                    </a:cubicBezTo>
                    <a:lnTo>
                      <a:pt x="27629" y="29807"/>
                    </a:lnTo>
                    <a:lnTo>
                      <a:pt x="27629" y="28350"/>
                    </a:lnTo>
                    <a:lnTo>
                      <a:pt x="27629" y="26948"/>
                    </a:lnTo>
                    <a:lnTo>
                      <a:pt x="27629" y="26774"/>
                    </a:lnTo>
                    <a:cubicBezTo>
                      <a:pt x="27616" y="26373"/>
                      <a:pt x="27616" y="25999"/>
                      <a:pt x="27763" y="25639"/>
                    </a:cubicBezTo>
                    <a:cubicBezTo>
                      <a:pt x="27843" y="25464"/>
                      <a:pt x="27843" y="25264"/>
                      <a:pt x="27830" y="25077"/>
                    </a:cubicBezTo>
                    <a:lnTo>
                      <a:pt x="27830" y="24944"/>
                    </a:lnTo>
                    <a:lnTo>
                      <a:pt x="27830" y="23701"/>
                    </a:lnTo>
                    <a:lnTo>
                      <a:pt x="27830" y="22726"/>
                    </a:lnTo>
                    <a:lnTo>
                      <a:pt x="27830" y="22486"/>
                    </a:lnTo>
                    <a:cubicBezTo>
                      <a:pt x="27816" y="22085"/>
                      <a:pt x="27816" y="21711"/>
                      <a:pt x="27991" y="21363"/>
                    </a:cubicBezTo>
                    <a:lnTo>
                      <a:pt x="28017" y="21323"/>
                    </a:lnTo>
                    <a:lnTo>
                      <a:pt x="28017" y="21283"/>
                    </a:lnTo>
                    <a:cubicBezTo>
                      <a:pt x="28003" y="20962"/>
                      <a:pt x="28071" y="20642"/>
                      <a:pt x="28151" y="20307"/>
                    </a:cubicBezTo>
                    <a:cubicBezTo>
                      <a:pt x="28231" y="19920"/>
                      <a:pt x="28311" y="19520"/>
                      <a:pt x="28284" y="19105"/>
                    </a:cubicBezTo>
                    <a:lnTo>
                      <a:pt x="28271" y="19078"/>
                    </a:lnTo>
                    <a:cubicBezTo>
                      <a:pt x="28271" y="18998"/>
                      <a:pt x="28258" y="18905"/>
                      <a:pt x="28284" y="18852"/>
                    </a:cubicBezTo>
                    <a:cubicBezTo>
                      <a:pt x="28498" y="18277"/>
                      <a:pt x="28484" y="17689"/>
                      <a:pt x="28484" y="17128"/>
                    </a:cubicBezTo>
                    <a:lnTo>
                      <a:pt x="28484" y="16860"/>
                    </a:lnTo>
                    <a:lnTo>
                      <a:pt x="28484" y="16834"/>
                    </a:lnTo>
                    <a:lnTo>
                      <a:pt x="28484" y="16714"/>
                    </a:lnTo>
                    <a:cubicBezTo>
                      <a:pt x="28645" y="15832"/>
                      <a:pt x="28819" y="14883"/>
                      <a:pt x="29033" y="13761"/>
                    </a:cubicBezTo>
                    <a:cubicBezTo>
                      <a:pt x="29033" y="13734"/>
                      <a:pt x="29045" y="13707"/>
                      <a:pt x="29045" y="13681"/>
                    </a:cubicBezTo>
                    <a:cubicBezTo>
                      <a:pt x="29072" y="13627"/>
                      <a:pt x="29086" y="13561"/>
                      <a:pt x="29086" y="13481"/>
                    </a:cubicBezTo>
                    <a:cubicBezTo>
                      <a:pt x="29072" y="13039"/>
                      <a:pt x="29140" y="12572"/>
                      <a:pt x="29206" y="12131"/>
                    </a:cubicBezTo>
                    <a:cubicBezTo>
                      <a:pt x="29286" y="11623"/>
                      <a:pt x="29366" y="11103"/>
                      <a:pt x="29327" y="10554"/>
                    </a:cubicBezTo>
                    <a:cubicBezTo>
                      <a:pt x="29327" y="10528"/>
                      <a:pt x="29327" y="10501"/>
                      <a:pt x="29313" y="10474"/>
                    </a:cubicBezTo>
                    <a:cubicBezTo>
                      <a:pt x="29300" y="10301"/>
                      <a:pt x="29286" y="10141"/>
                      <a:pt x="29366" y="10020"/>
                    </a:cubicBezTo>
                    <a:close/>
                    <a:moveTo>
                      <a:pt x="29220" y="9713"/>
                    </a:moveTo>
                    <a:lnTo>
                      <a:pt x="29166" y="9767"/>
                    </a:lnTo>
                    <a:cubicBezTo>
                      <a:pt x="28965" y="10007"/>
                      <a:pt x="28992" y="10287"/>
                      <a:pt x="29019" y="10501"/>
                    </a:cubicBezTo>
                    <a:lnTo>
                      <a:pt x="29019" y="10581"/>
                    </a:lnTo>
                    <a:cubicBezTo>
                      <a:pt x="29059" y="11089"/>
                      <a:pt x="28992" y="11570"/>
                      <a:pt x="28912" y="12091"/>
                    </a:cubicBezTo>
                    <a:cubicBezTo>
                      <a:pt x="28846" y="12546"/>
                      <a:pt x="28765" y="13013"/>
                      <a:pt x="28778" y="13494"/>
                    </a:cubicBezTo>
                    <a:cubicBezTo>
                      <a:pt x="28778" y="13520"/>
                      <a:pt x="28778" y="13561"/>
                      <a:pt x="28765" y="13588"/>
                    </a:cubicBezTo>
                    <a:cubicBezTo>
                      <a:pt x="28752" y="13627"/>
                      <a:pt x="28739" y="13668"/>
                      <a:pt x="28739" y="13707"/>
                    </a:cubicBezTo>
                    <a:cubicBezTo>
                      <a:pt x="28525" y="14830"/>
                      <a:pt x="28351" y="15779"/>
                      <a:pt x="28190" y="16661"/>
                    </a:cubicBezTo>
                    <a:cubicBezTo>
                      <a:pt x="28178" y="16727"/>
                      <a:pt x="28178" y="16780"/>
                      <a:pt x="28178" y="16834"/>
                    </a:cubicBezTo>
                    <a:lnTo>
                      <a:pt x="28178" y="16860"/>
                    </a:lnTo>
                    <a:lnTo>
                      <a:pt x="28178" y="17128"/>
                    </a:lnTo>
                    <a:cubicBezTo>
                      <a:pt x="28190" y="17689"/>
                      <a:pt x="28190" y="18223"/>
                      <a:pt x="28003" y="18745"/>
                    </a:cubicBezTo>
                    <a:cubicBezTo>
                      <a:pt x="27950" y="18864"/>
                      <a:pt x="27964" y="18998"/>
                      <a:pt x="27977" y="19105"/>
                    </a:cubicBezTo>
                    <a:lnTo>
                      <a:pt x="27977" y="19132"/>
                    </a:lnTo>
                    <a:cubicBezTo>
                      <a:pt x="28003" y="19506"/>
                      <a:pt x="27923" y="19867"/>
                      <a:pt x="27843" y="20241"/>
                    </a:cubicBezTo>
                    <a:cubicBezTo>
                      <a:pt x="27777" y="20575"/>
                      <a:pt x="27709" y="20909"/>
                      <a:pt x="27709" y="21256"/>
                    </a:cubicBezTo>
                    <a:cubicBezTo>
                      <a:pt x="27510" y="21657"/>
                      <a:pt x="27522" y="22085"/>
                      <a:pt x="27522" y="22498"/>
                    </a:cubicBezTo>
                    <a:lnTo>
                      <a:pt x="27522" y="22726"/>
                    </a:lnTo>
                    <a:lnTo>
                      <a:pt x="27522" y="23701"/>
                    </a:lnTo>
                    <a:cubicBezTo>
                      <a:pt x="27522" y="24102"/>
                      <a:pt x="27536" y="24529"/>
                      <a:pt x="27522" y="24944"/>
                    </a:cubicBezTo>
                    <a:cubicBezTo>
                      <a:pt x="27522" y="24983"/>
                      <a:pt x="27536" y="25037"/>
                      <a:pt x="27536" y="25090"/>
                    </a:cubicBezTo>
                    <a:cubicBezTo>
                      <a:pt x="27536" y="25251"/>
                      <a:pt x="27536" y="25411"/>
                      <a:pt x="27496" y="25532"/>
                    </a:cubicBezTo>
                    <a:cubicBezTo>
                      <a:pt x="27309" y="25945"/>
                      <a:pt x="27323" y="26373"/>
                      <a:pt x="27323" y="26774"/>
                    </a:cubicBezTo>
                    <a:lnTo>
                      <a:pt x="27323" y="26948"/>
                    </a:lnTo>
                    <a:lnTo>
                      <a:pt x="27323" y="28350"/>
                    </a:lnTo>
                    <a:lnTo>
                      <a:pt x="27323" y="29807"/>
                    </a:lnTo>
                    <a:cubicBezTo>
                      <a:pt x="27323" y="29873"/>
                      <a:pt x="27323" y="29927"/>
                      <a:pt x="27335" y="29980"/>
                    </a:cubicBezTo>
                    <a:cubicBezTo>
                      <a:pt x="27335" y="30127"/>
                      <a:pt x="27349" y="30288"/>
                      <a:pt x="27296" y="30395"/>
                    </a:cubicBezTo>
                    <a:cubicBezTo>
                      <a:pt x="27095" y="30796"/>
                      <a:pt x="27109" y="31209"/>
                      <a:pt x="27109" y="31610"/>
                    </a:cubicBezTo>
                    <a:lnTo>
                      <a:pt x="27109" y="31824"/>
                    </a:lnTo>
                    <a:cubicBezTo>
                      <a:pt x="27109" y="33080"/>
                      <a:pt x="27109" y="34229"/>
                      <a:pt x="27122" y="35338"/>
                    </a:cubicBezTo>
                    <a:cubicBezTo>
                      <a:pt x="27122" y="35885"/>
                      <a:pt x="27109" y="36353"/>
                      <a:pt x="26948" y="36820"/>
                    </a:cubicBezTo>
                    <a:cubicBezTo>
                      <a:pt x="26895" y="36981"/>
                      <a:pt x="26868" y="37194"/>
                      <a:pt x="26881" y="37435"/>
                    </a:cubicBezTo>
                    <a:cubicBezTo>
                      <a:pt x="26922" y="38224"/>
                      <a:pt x="26801" y="38985"/>
                      <a:pt x="26641" y="39840"/>
                    </a:cubicBezTo>
                    <a:cubicBezTo>
                      <a:pt x="26641" y="39880"/>
                      <a:pt x="26628" y="39934"/>
                      <a:pt x="26614" y="39973"/>
                    </a:cubicBezTo>
                    <a:cubicBezTo>
                      <a:pt x="26587" y="40121"/>
                      <a:pt x="26561" y="40267"/>
                      <a:pt x="26561" y="40415"/>
                    </a:cubicBezTo>
                    <a:cubicBezTo>
                      <a:pt x="26494" y="41550"/>
                      <a:pt x="26387" y="42499"/>
                      <a:pt x="26227" y="43381"/>
                    </a:cubicBezTo>
                    <a:cubicBezTo>
                      <a:pt x="26160" y="43701"/>
                      <a:pt x="26053" y="43995"/>
                      <a:pt x="25866" y="44302"/>
                    </a:cubicBezTo>
                    <a:cubicBezTo>
                      <a:pt x="25412" y="45023"/>
                      <a:pt x="24811" y="45625"/>
                      <a:pt x="24236" y="46172"/>
                    </a:cubicBezTo>
                    <a:cubicBezTo>
                      <a:pt x="23595" y="46801"/>
                      <a:pt x="22967" y="47095"/>
                      <a:pt x="22259" y="47108"/>
                    </a:cubicBezTo>
                    <a:cubicBezTo>
                      <a:pt x="22152" y="47122"/>
                      <a:pt x="22045" y="47122"/>
                      <a:pt x="21952" y="47188"/>
                    </a:cubicBezTo>
                    <a:cubicBezTo>
                      <a:pt x="21765" y="47295"/>
                      <a:pt x="21564" y="47309"/>
                      <a:pt x="21311" y="47309"/>
                    </a:cubicBezTo>
                    <a:lnTo>
                      <a:pt x="20482" y="47309"/>
                    </a:lnTo>
                    <a:cubicBezTo>
                      <a:pt x="19560" y="47309"/>
                      <a:pt x="18585" y="47309"/>
                      <a:pt x="17636" y="47295"/>
                    </a:cubicBezTo>
                    <a:cubicBezTo>
                      <a:pt x="17490" y="47295"/>
                      <a:pt x="17329" y="47268"/>
                      <a:pt x="17169" y="47241"/>
                    </a:cubicBezTo>
                    <a:cubicBezTo>
                      <a:pt x="17102" y="47228"/>
                      <a:pt x="17021" y="47214"/>
                      <a:pt x="16941" y="47202"/>
                    </a:cubicBezTo>
                    <a:cubicBezTo>
                      <a:pt x="16875" y="47188"/>
                      <a:pt x="16795" y="47175"/>
                      <a:pt x="16728" y="47161"/>
                    </a:cubicBezTo>
                    <a:cubicBezTo>
                      <a:pt x="16577" y="47138"/>
                      <a:pt x="16427" y="47105"/>
                      <a:pt x="16267" y="47105"/>
                    </a:cubicBezTo>
                    <a:cubicBezTo>
                      <a:pt x="16243" y="47105"/>
                      <a:pt x="16218" y="47106"/>
                      <a:pt x="16193" y="47108"/>
                    </a:cubicBezTo>
                    <a:cubicBezTo>
                      <a:pt x="16175" y="47108"/>
                      <a:pt x="16156" y="47108"/>
                      <a:pt x="16138" y="47108"/>
                    </a:cubicBezTo>
                    <a:cubicBezTo>
                      <a:pt x="15667" y="47108"/>
                      <a:pt x="15255" y="46940"/>
                      <a:pt x="14818" y="46760"/>
                    </a:cubicBezTo>
                    <a:cubicBezTo>
                      <a:pt x="14711" y="46707"/>
                      <a:pt x="14590" y="46653"/>
                      <a:pt x="14470" y="46614"/>
                    </a:cubicBezTo>
                    <a:cubicBezTo>
                      <a:pt x="14069" y="46454"/>
                      <a:pt x="13749" y="46186"/>
                      <a:pt x="13521" y="45798"/>
                    </a:cubicBezTo>
                    <a:cubicBezTo>
                      <a:pt x="13494" y="45745"/>
                      <a:pt x="13455" y="45691"/>
                      <a:pt x="13388" y="45638"/>
                    </a:cubicBezTo>
                    <a:cubicBezTo>
                      <a:pt x="12907" y="45210"/>
                      <a:pt x="12680" y="44623"/>
                      <a:pt x="12479" y="43942"/>
                    </a:cubicBezTo>
                    <a:cubicBezTo>
                      <a:pt x="12399" y="43714"/>
                      <a:pt x="12345" y="43461"/>
                      <a:pt x="12292" y="43220"/>
                    </a:cubicBezTo>
                    <a:lnTo>
                      <a:pt x="12265" y="43100"/>
                    </a:lnTo>
                    <a:cubicBezTo>
                      <a:pt x="12252" y="43007"/>
                      <a:pt x="12226" y="42926"/>
                      <a:pt x="12212" y="42832"/>
                    </a:cubicBezTo>
                    <a:cubicBezTo>
                      <a:pt x="12051" y="42125"/>
                      <a:pt x="11891" y="41390"/>
                      <a:pt x="11959" y="40655"/>
                    </a:cubicBezTo>
                    <a:cubicBezTo>
                      <a:pt x="11971" y="40454"/>
                      <a:pt x="11971" y="40254"/>
                      <a:pt x="11959" y="40067"/>
                    </a:cubicBezTo>
                    <a:lnTo>
                      <a:pt x="11959" y="39973"/>
                    </a:lnTo>
                    <a:cubicBezTo>
                      <a:pt x="11945" y="39840"/>
                      <a:pt x="11945" y="39667"/>
                      <a:pt x="11878" y="39533"/>
                    </a:cubicBezTo>
                    <a:cubicBezTo>
                      <a:pt x="11745" y="39252"/>
                      <a:pt x="11745" y="38958"/>
                      <a:pt x="11758" y="38637"/>
                    </a:cubicBezTo>
                    <a:lnTo>
                      <a:pt x="11758" y="38544"/>
                    </a:lnTo>
                    <a:lnTo>
                      <a:pt x="11758" y="35805"/>
                    </a:lnTo>
                    <a:cubicBezTo>
                      <a:pt x="11771" y="33574"/>
                      <a:pt x="11771" y="31263"/>
                      <a:pt x="11745" y="28991"/>
                    </a:cubicBezTo>
                    <a:cubicBezTo>
                      <a:pt x="11745" y="28136"/>
                      <a:pt x="11811" y="27162"/>
                      <a:pt x="12413" y="26293"/>
                    </a:cubicBezTo>
                    <a:cubicBezTo>
                      <a:pt x="12452" y="26253"/>
                      <a:pt x="12466" y="26200"/>
                      <a:pt x="12479" y="26146"/>
                    </a:cubicBezTo>
                    <a:cubicBezTo>
                      <a:pt x="12493" y="26119"/>
                      <a:pt x="12506" y="26093"/>
                      <a:pt x="12520" y="26079"/>
                    </a:cubicBezTo>
                    <a:cubicBezTo>
                      <a:pt x="12773" y="25705"/>
                      <a:pt x="13040" y="25331"/>
                      <a:pt x="13508" y="25170"/>
                    </a:cubicBezTo>
                    <a:cubicBezTo>
                      <a:pt x="13735" y="25090"/>
                      <a:pt x="13936" y="24983"/>
                      <a:pt x="14150" y="24876"/>
                    </a:cubicBezTo>
                    <a:cubicBezTo>
                      <a:pt x="14230" y="24837"/>
                      <a:pt x="14323" y="24783"/>
                      <a:pt x="14417" y="24743"/>
                    </a:cubicBezTo>
                    <a:cubicBezTo>
                      <a:pt x="14430" y="24730"/>
                      <a:pt x="14443" y="24730"/>
                      <a:pt x="14470" y="24716"/>
                    </a:cubicBezTo>
                    <a:cubicBezTo>
                      <a:pt x="14536" y="24689"/>
                      <a:pt x="14631" y="24663"/>
                      <a:pt x="14684" y="24583"/>
                    </a:cubicBezTo>
                    <a:cubicBezTo>
                      <a:pt x="14898" y="24235"/>
                      <a:pt x="15192" y="23968"/>
                      <a:pt x="15592" y="23768"/>
                    </a:cubicBezTo>
                    <a:cubicBezTo>
                      <a:pt x="15699" y="23701"/>
                      <a:pt x="15766" y="23581"/>
                      <a:pt x="15819" y="23474"/>
                    </a:cubicBezTo>
                    <a:cubicBezTo>
                      <a:pt x="15846" y="23447"/>
                      <a:pt x="15860" y="23421"/>
                      <a:pt x="15872" y="23380"/>
                    </a:cubicBezTo>
                    <a:cubicBezTo>
                      <a:pt x="15913" y="23341"/>
                      <a:pt x="15940" y="23287"/>
                      <a:pt x="15967" y="23247"/>
                    </a:cubicBezTo>
                    <a:cubicBezTo>
                      <a:pt x="16073" y="23086"/>
                      <a:pt x="16180" y="22926"/>
                      <a:pt x="16273" y="22753"/>
                    </a:cubicBezTo>
                    <a:cubicBezTo>
                      <a:pt x="16341" y="22646"/>
                      <a:pt x="16407" y="22525"/>
                      <a:pt x="16474" y="22418"/>
                    </a:cubicBezTo>
                    <a:cubicBezTo>
                      <a:pt x="16661" y="22098"/>
                      <a:pt x="16861" y="21777"/>
                      <a:pt x="16955" y="21430"/>
                    </a:cubicBezTo>
                    <a:cubicBezTo>
                      <a:pt x="17035" y="21096"/>
                      <a:pt x="17155" y="20788"/>
                      <a:pt x="17289" y="20468"/>
                    </a:cubicBezTo>
                    <a:cubicBezTo>
                      <a:pt x="17315" y="20387"/>
                      <a:pt x="17356" y="20307"/>
                      <a:pt x="17383" y="20227"/>
                    </a:cubicBezTo>
                    <a:cubicBezTo>
                      <a:pt x="17476" y="20013"/>
                      <a:pt x="17556" y="19800"/>
                      <a:pt x="17636" y="19586"/>
                    </a:cubicBezTo>
                    <a:cubicBezTo>
                      <a:pt x="17796" y="19185"/>
                      <a:pt x="17957" y="18758"/>
                      <a:pt x="18144" y="18357"/>
                    </a:cubicBezTo>
                    <a:cubicBezTo>
                      <a:pt x="18238" y="18157"/>
                      <a:pt x="18318" y="17956"/>
                      <a:pt x="18398" y="17756"/>
                    </a:cubicBezTo>
                    <a:cubicBezTo>
                      <a:pt x="18585" y="17302"/>
                      <a:pt x="18758" y="16874"/>
                      <a:pt x="19039" y="16500"/>
                    </a:cubicBezTo>
                    <a:cubicBezTo>
                      <a:pt x="19119" y="16393"/>
                      <a:pt x="19159" y="16299"/>
                      <a:pt x="19186" y="16219"/>
                    </a:cubicBezTo>
                    <a:cubicBezTo>
                      <a:pt x="19253" y="15872"/>
                      <a:pt x="19413" y="15565"/>
                      <a:pt x="19587" y="15244"/>
                    </a:cubicBezTo>
                    <a:cubicBezTo>
                      <a:pt x="19640" y="15138"/>
                      <a:pt x="19693" y="15031"/>
                      <a:pt x="19747" y="14910"/>
                    </a:cubicBezTo>
                    <a:cubicBezTo>
                      <a:pt x="19761" y="14897"/>
                      <a:pt x="19774" y="14870"/>
                      <a:pt x="19788" y="14844"/>
                    </a:cubicBezTo>
                    <a:cubicBezTo>
                      <a:pt x="19841" y="14763"/>
                      <a:pt x="19880" y="14669"/>
                      <a:pt x="19894" y="14576"/>
                    </a:cubicBezTo>
                    <a:cubicBezTo>
                      <a:pt x="19907" y="14523"/>
                      <a:pt x="19921" y="14482"/>
                      <a:pt x="19921" y="14429"/>
                    </a:cubicBezTo>
                    <a:cubicBezTo>
                      <a:pt x="19987" y="14055"/>
                      <a:pt x="20068" y="13588"/>
                      <a:pt x="19600" y="13226"/>
                    </a:cubicBezTo>
                    <a:lnTo>
                      <a:pt x="19533" y="13187"/>
                    </a:lnTo>
                    <a:lnTo>
                      <a:pt x="19467" y="13200"/>
                    </a:lnTo>
                    <a:cubicBezTo>
                      <a:pt x="19293" y="13240"/>
                      <a:pt x="19106" y="13240"/>
                      <a:pt x="18919" y="13240"/>
                    </a:cubicBezTo>
                    <a:cubicBezTo>
                      <a:pt x="18625" y="13240"/>
                      <a:pt x="18291" y="13240"/>
                      <a:pt x="17944" y="13401"/>
                    </a:cubicBezTo>
                    <a:lnTo>
                      <a:pt x="17890" y="13414"/>
                    </a:lnTo>
                    <a:lnTo>
                      <a:pt x="17864" y="13481"/>
                    </a:lnTo>
                    <a:cubicBezTo>
                      <a:pt x="17810" y="13627"/>
                      <a:pt x="17757" y="13775"/>
                      <a:pt x="17703" y="13935"/>
                    </a:cubicBezTo>
                    <a:cubicBezTo>
                      <a:pt x="17570" y="14269"/>
                      <a:pt x="17449" y="14630"/>
                      <a:pt x="17329" y="14977"/>
                    </a:cubicBezTo>
                    <a:cubicBezTo>
                      <a:pt x="17262" y="15218"/>
                      <a:pt x="17196" y="15458"/>
                      <a:pt x="17128" y="15685"/>
                    </a:cubicBezTo>
                    <a:cubicBezTo>
                      <a:pt x="17075" y="15939"/>
                      <a:pt x="16995" y="16206"/>
                      <a:pt x="16915" y="16460"/>
                    </a:cubicBezTo>
                    <a:cubicBezTo>
                      <a:pt x="16822" y="16741"/>
                      <a:pt x="16701" y="17035"/>
                      <a:pt x="16594" y="17302"/>
                    </a:cubicBezTo>
                    <a:cubicBezTo>
                      <a:pt x="16528" y="17475"/>
                      <a:pt x="16447" y="17649"/>
                      <a:pt x="16394" y="17810"/>
                    </a:cubicBezTo>
                    <a:lnTo>
                      <a:pt x="16234" y="18210"/>
                    </a:lnTo>
                    <a:cubicBezTo>
                      <a:pt x="16033" y="18718"/>
                      <a:pt x="15833" y="19265"/>
                      <a:pt x="15646" y="19800"/>
                    </a:cubicBezTo>
                    <a:cubicBezTo>
                      <a:pt x="15566" y="20067"/>
                      <a:pt x="15459" y="20281"/>
                      <a:pt x="15325" y="20482"/>
                    </a:cubicBezTo>
                    <a:cubicBezTo>
                      <a:pt x="15151" y="20749"/>
                      <a:pt x="15017" y="21029"/>
                      <a:pt x="14884" y="21296"/>
                    </a:cubicBezTo>
                    <a:cubicBezTo>
                      <a:pt x="14830" y="21417"/>
                      <a:pt x="14764" y="21524"/>
                      <a:pt x="14711" y="21643"/>
                    </a:cubicBezTo>
                    <a:lnTo>
                      <a:pt x="14684" y="21697"/>
                    </a:lnTo>
                    <a:lnTo>
                      <a:pt x="14697" y="21750"/>
                    </a:lnTo>
                    <a:cubicBezTo>
                      <a:pt x="14750" y="21951"/>
                      <a:pt x="14657" y="22044"/>
                      <a:pt x="14483" y="22231"/>
                    </a:cubicBezTo>
                    <a:lnTo>
                      <a:pt x="14363" y="22352"/>
                    </a:lnTo>
                    <a:cubicBezTo>
                      <a:pt x="14216" y="22512"/>
                      <a:pt x="14043" y="22646"/>
                      <a:pt x="13868" y="22779"/>
                    </a:cubicBezTo>
                    <a:cubicBezTo>
                      <a:pt x="13749" y="22872"/>
                      <a:pt x="13628" y="22967"/>
                      <a:pt x="13508" y="23073"/>
                    </a:cubicBezTo>
                    <a:cubicBezTo>
                      <a:pt x="13214" y="23341"/>
                      <a:pt x="12867" y="23380"/>
                      <a:pt x="12573" y="23380"/>
                    </a:cubicBezTo>
                    <a:cubicBezTo>
                      <a:pt x="12452" y="23380"/>
                      <a:pt x="12319" y="23367"/>
                      <a:pt x="12185" y="23367"/>
                    </a:cubicBezTo>
                    <a:lnTo>
                      <a:pt x="12158" y="23367"/>
                    </a:lnTo>
                    <a:cubicBezTo>
                      <a:pt x="12051" y="23353"/>
                      <a:pt x="11932" y="23341"/>
                      <a:pt x="11811" y="23327"/>
                    </a:cubicBezTo>
                    <a:cubicBezTo>
                      <a:pt x="11665" y="23300"/>
                      <a:pt x="11504" y="23287"/>
                      <a:pt x="11357" y="23287"/>
                    </a:cubicBezTo>
                    <a:cubicBezTo>
                      <a:pt x="11184" y="23273"/>
                      <a:pt x="10997" y="23273"/>
                      <a:pt x="10769" y="23273"/>
                    </a:cubicBezTo>
                    <a:lnTo>
                      <a:pt x="10315" y="23273"/>
                    </a:lnTo>
                    <a:cubicBezTo>
                      <a:pt x="10128" y="23273"/>
                      <a:pt x="9941" y="23279"/>
                      <a:pt x="9754" y="23279"/>
                    </a:cubicBezTo>
                    <a:cubicBezTo>
                      <a:pt x="9660" y="23279"/>
                      <a:pt x="9567" y="23278"/>
                      <a:pt x="9474" y="23273"/>
                    </a:cubicBezTo>
                    <a:cubicBezTo>
                      <a:pt x="9286" y="23273"/>
                      <a:pt x="9112" y="23273"/>
                      <a:pt x="8966" y="23220"/>
                    </a:cubicBezTo>
                    <a:cubicBezTo>
                      <a:pt x="8458" y="23033"/>
                      <a:pt x="8057" y="22872"/>
                      <a:pt x="7710" y="22685"/>
                    </a:cubicBezTo>
                    <a:cubicBezTo>
                      <a:pt x="7496" y="22579"/>
                      <a:pt x="7282" y="22432"/>
                      <a:pt x="7095" y="22285"/>
                    </a:cubicBezTo>
                    <a:cubicBezTo>
                      <a:pt x="7055" y="22258"/>
                      <a:pt x="7028" y="22231"/>
                      <a:pt x="6989" y="22204"/>
                    </a:cubicBezTo>
                    <a:cubicBezTo>
                      <a:pt x="6908" y="22151"/>
                      <a:pt x="6828" y="22071"/>
                      <a:pt x="6734" y="22005"/>
                    </a:cubicBezTo>
                    <a:cubicBezTo>
                      <a:pt x="6614" y="21898"/>
                      <a:pt x="6494" y="21777"/>
                      <a:pt x="6347" y="21697"/>
                    </a:cubicBezTo>
                    <a:cubicBezTo>
                      <a:pt x="5345" y="21069"/>
                      <a:pt x="4904" y="20040"/>
                      <a:pt x="4637" y="19226"/>
                    </a:cubicBezTo>
                    <a:cubicBezTo>
                      <a:pt x="4610" y="19119"/>
                      <a:pt x="4570" y="18998"/>
                      <a:pt x="4543" y="18891"/>
                    </a:cubicBezTo>
                    <a:cubicBezTo>
                      <a:pt x="4477" y="18677"/>
                      <a:pt x="4410" y="18437"/>
                      <a:pt x="4317" y="18223"/>
                    </a:cubicBezTo>
                    <a:lnTo>
                      <a:pt x="4303" y="18210"/>
                    </a:lnTo>
                    <a:cubicBezTo>
                      <a:pt x="4249" y="18077"/>
                      <a:pt x="4183" y="17929"/>
                      <a:pt x="4183" y="17810"/>
                    </a:cubicBezTo>
                    <a:cubicBezTo>
                      <a:pt x="4169" y="17528"/>
                      <a:pt x="4116" y="17261"/>
                      <a:pt x="4049" y="16994"/>
                    </a:cubicBezTo>
                    <a:cubicBezTo>
                      <a:pt x="3969" y="16634"/>
                      <a:pt x="3889" y="16286"/>
                      <a:pt x="3942" y="15912"/>
                    </a:cubicBezTo>
                    <a:cubicBezTo>
                      <a:pt x="3955" y="15818"/>
                      <a:pt x="3916" y="15725"/>
                      <a:pt x="3889" y="15645"/>
                    </a:cubicBezTo>
                    <a:cubicBezTo>
                      <a:pt x="3875" y="15605"/>
                      <a:pt x="3862" y="15578"/>
                      <a:pt x="3848" y="15551"/>
                    </a:cubicBezTo>
                    <a:cubicBezTo>
                      <a:pt x="3836" y="15498"/>
                      <a:pt x="3822" y="15444"/>
                      <a:pt x="3809" y="15405"/>
                    </a:cubicBezTo>
                    <a:cubicBezTo>
                      <a:pt x="3782" y="15271"/>
                      <a:pt x="3742" y="15150"/>
                      <a:pt x="3755" y="15031"/>
                    </a:cubicBezTo>
                    <a:cubicBezTo>
                      <a:pt x="3768" y="14630"/>
                      <a:pt x="3635" y="14269"/>
                      <a:pt x="3488" y="13894"/>
                    </a:cubicBezTo>
                    <a:cubicBezTo>
                      <a:pt x="3462" y="13801"/>
                      <a:pt x="3421" y="13707"/>
                      <a:pt x="3394" y="13601"/>
                    </a:cubicBezTo>
                    <a:lnTo>
                      <a:pt x="3328" y="13414"/>
                    </a:lnTo>
                    <a:lnTo>
                      <a:pt x="3168" y="13520"/>
                    </a:lnTo>
                    <a:cubicBezTo>
                      <a:pt x="2954" y="13668"/>
                      <a:pt x="2713" y="13695"/>
                      <a:pt x="2473" y="13721"/>
                    </a:cubicBezTo>
                    <a:cubicBezTo>
                      <a:pt x="2126" y="13761"/>
                      <a:pt x="1725" y="13801"/>
                      <a:pt x="1417" y="14162"/>
                    </a:cubicBezTo>
                    <a:lnTo>
                      <a:pt x="1377" y="14202"/>
                    </a:lnTo>
                    <a:lnTo>
                      <a:pt x="1377" y="14256"/>
                    </a:lnTo>
                    <a:lnTo>
                      <a:pt x="1377" y="14496"/>
                    </a:lnTo>
                    <a:lnTo>
                      <a:pt x="1377" y="15097"/>
                    </a:lnTo>
                    <a:cubicBezTo>
                      <a:pt x="1363" y="15485"/>
                      <a:pt x="1458" y="15832"/>
                      <a:pt x="1645" y="16180"/>
                    </a:cubicBezTo>
                    <a:cubicBezTo>
                      <a:pt x="1805" y="16486"/>
                      <a:pt x="1938" y="16834"/>
                      <a:pt x="2058" y="17154"/>
                    </a:cubicBezTo>
                    <a:cubicBezTo>
                      <a:pt x="2138" y="17355"/>
                      <a:pt x="2218" y="17555"/>
                      <a:pt x="2299" y="17742"/>
                    </a:cubicBezTo>
                    <a:cubicBezTo>
                      <a:pt x="2646" y="18558"/>
                      <a:pt x="3020" y="19413"/>
                      <a:pt x="3421" y="20281"/>
                    </a:cubicBezTo>
                    <a:cubicBezTo>
                      <a:pt x="3542" y="20521"/>
                      <a:pt x="3702" y="20735"/>
                      <a:pt x="3862" y="20949"/>
                    </a:cubicBezTo>
                    <a:lnTo>
                      <a:pt x="3982" y="21109"/>
                    </a:lnTo>
                    <a:cubicBezTo>
                      <a:pt x="4076" y="21243"/>
                      <a:pt x="4183" y="21363"/>
                      <a:pt x="4290" y="21483"/>
                    </a:cubicBezTo>
                    <a:cubicBezTo>
                      <a:pt x="4423" y="21643"/>
                      <a:pt x="4543" y="21804"/>
                      <a:pt x="4664" y="21964"/>
                    </a:cubicBezTo>
                    <a:cubicBezTo>
                      <a:pt x="4985" y="22445"/>
                      <a:pt x="5318" y="22953"/>
                      <a:pt x="5692" y="23434"/>
                    </a:cubicBezTo>
                    <a:cubicBezTo>
                      <a:pt x="5986" y="23834"/>
                      <a:pt x="6294" y="24102"/>
                      <a:pt x="6654" y="24262"/>
                    </a:cubicBezTo>
                    <a:cubicBezTo>
                      <a:pt x="6748" y="24315"/>
                      <a:pt x="6841" y="24356"/>
                      <a:pt x="6935" y="24395"/>
                    </a:cubicBezTo>
                    <a:cubicBezTo>
                      <a:pt x="7589" y="24716"/>
                      <a:pt x="8271" y="25037"/>
                      <a:pt x="9005" y="25251"/>
                    </a:cubicBezTo>
                    <a:cubicBezTo>
                      <a:pt x="9727" y="25451"/>
                      <a:pt x="10142" y="25838"/>
                      <a:pt x="10302" y="26467"/>
                    </a:cubicBezTo>
                    <a:cubicBezTo>
                      <a:pt x="10315" y="26533"/>
                      <a:pt x="10341" y="26600"/>
                      <a:pt x="10355" y="26667"/>
                    </a:cubicBezTo>
                    <a:cubicBezTo>
                      <a:pt x="10435" y="26921"/>
                      <a:pt x="10502" y="27148"/>
                      <a:pt x="10409" y="27388"/>
                    </a:cubicBezTo>
                    <a:cubicBezTo>
                      <a:pt x="10341" y="27522"/>
                      <a:pt x="10355" y="27682"/>
                      <a:pt x="10355" y="27816"/>
                    </a:cubicBezTo>
                    <a:lnTo>
                      <a:pt x="10355" y="27856"/>
                    </a:lnTo>
                    <a:cubicBezTo>
                      <a:pt x="10368" y="28697"/>
                      <a:pt x="10382" y="29459"/>
                      <a:pt x="10395" y="30220"/>
                    </a:cubicBezTo>
                    <a:lnTo>
                      <a:pt x="10395" y="30261"/>
                    </a:lnTo>
                    <a:cubicBezTo>
                      <a:pt x="10409" y="30475"/>
                      <a:pt x="10409" y="30715"/>
                      <a:pt x="10502" y="30915"/>
                    </a:cubicBezTo>
                    <a:cubicBezTo>
                      <a:pt x="10649" y="31250"/>
                      <a:pt x="10649" y="31583"/>
                      <a:pt x="10649" y="31931"/>
                    </a:cubicBezTo>
                    <a:lnTo>
                      <a:pt x="10649" y="31984"/>
                    </a:lnTo>
                    <a:cubicBezTo>
                      <a:pt x="10649" y="33106"/>
                      <a:pt x="10662" y="34242"/>
                      <a:pt x="10662" y="35377"/>
                    </a:cubicBezTo>
                    <a:cubicBezTo>
                      <a:pt x="10662" y="37101"/>
                      <a:pt x="10676" y="38892"/>
                      <a:pt x="10676" y="40641"/>
                    </a:cubicBezTo>
                    <a:lnTo>
                      <a:pt x="10676" y="40935"/>
                    </a:lnTo>
                    <a:cubicBezTo>
                      <a:pt x="10662" y="41416"/>
                      <a:pt x="10662" y="41924"/>
                      <a:pt x="10903" y="42392"/>
                    </a:cubicBezTo>
                    <a:cubicBezTo>
                      <a:pt x="10916" y="42405"/>
                      <a:pt x="10916" y="42445"/>
                      <a:pt x="10916" y="42458"/>
                    </a:cubicBezTo>
                    <a:cubicBezTo>
                      <a:pt x="10863" y="42886"/>
                      <a:pt x="10970" y="43274"/>
                      <a:pt x="11077" y="43648"/>
                    </a:cubicBezTo>
                    <a:cubicBezTo>
                      <a:pt x="11116" y="43741"/>
                      <a:pt x="11143" y="43848"/>
                      <a:pt x="11170" y="43955"/>
                    </a:cubicBezTo>
                    <a:cubicBezTo>
                      <a:pt x="11517" y="45291"/>
                      <a:pt x="11891" y="46454"/>
                      <a:pt x="13027" y="47214"/>
                    </a:cubicBezTo>
                    <a:lnTo>
                      <a:pt x="13054" y="47241"/>
                    </a:lnTo>
                    <a:cubicBezTo>
                      <a:pt x="13508" y="47829"/>
                      <a:pt x="14162" y="48070"/>
                      <a:pt x="14791" y="48257"/>
                    </a:cubicBezTo>
                    <a:cubicBezTo>
                      <a:pt x="14844" y="48283"/>
                      <a:pt x="14911" y="48297"/>
                      <a:pt x="14964" y="48324"/>
                    </a:cubicBezTo>
                    <a:cubicBezTo>
                      <a:pt x="15165" y="48390"/>
                      <a:pt x="15379" y="48458"/>
                      <a:pt x="15579" y="48497"/>
                    </a:cubicBezTo>
                    <a:cubicBezTo>
                      <a:pt x="15712" y="48511"/>
                      <a:pt x="15833" y="48538"/>
                      <a:pt x="15953" y="48564"/>
                    </a:cubicBezTo>
                    <a:cubicBezTo>
                      <a:pt x="16380" y="48657"/>
                      <a:pt x="16834" y="48738"/>
                      <a:pt x="17289" y="48751"/>
                    </a:cubicBezTo>
                    <a:cubicBezTo>
                      <a:pt x="17864" y="48764"/>
                      <a:pt x="18478" y="48778"/>
                      <a:pt x="19212" y="48778"/>
                    </a:cubicBezTo>
                    <a:cubicBezTo>
                      <a:pt x="19734" y="48778"/>
                      <a:pt x="20255" y="48778"/>
                      <a:pt x="20762" y="48764"/>
                    </a:cubicBezTo>
                    <a:lnTo>
                      <a:pt x="21792" y="48764"/>
                    </a:lnTo>
                    <a:cubicBezTo>
                      <a:pt x="21979" y="48764"/>
                      <a:pt x="22192" y="48751"/>
                      <a:pt x="22392" y="48698"/>
                    </a:cubicBezTo>
                    <a:cubicBezTo>
                      <a:pt x="22927" y="48550"/>
                      <a:pt x="23381" y="48404"/>
                      <a:pt x="23796" y="48257"/>
                    </a:cubicBezTo>
                    <a:cubicBezTo>
                      <a:pt x="24170" y="48123"/>
                      <a:pt x="24624" y="47963"/>
                      <a:pt x="24998" y="47629"/>
                    </a:cubicBezTo>
                    <a:cubicBezTo>
                      <a:pt x="25198" y="47455"/>
                      <a:pt x="25425" y="47282"/>
                      <a:pt x="25652" y="47122"/>
                    </a:cubicBezTo>
                    <a:cubicBezTo>
                      <a:pt x="25880" y="46961"/>
                      <a:pt x="26120" y="46774"/>
                      <a:pt x="26347" y="46587"/>
                    </a:cubicBezTo>
                    <a:cubicBezTo>
                      <a:pt x="26667" y="46306"/>
                      <a:pt x="26881" y="45973"/>
                      <a:pt x="27002" y="45572"/>
                    </a:cubicBezTo>
                    <a:cubicBezTo>
                      <a:pt x="27055" y="45385"/>
                      <a:pt x="27122" y="45198"/>
                      <a:pt x="27189" y="45011"/>
                    </a:cubicBezTo>
                    <a:cubicBezTo>
                      <a:pt x="27362" y="44569"/>
                      <a:pt x="27536" y="44129"/>
                      <a:pt x="27496" y="43607"/>
                    </a:cubicBezTo>
                    <a:cubicBezTo>
                      <a:pt x="27670" y="43260"/>
                      <a:pt x="27670" y="42913"/>
                      <a:pt x="27656" y="42565"/>
                    </a:cubicBezTo>
                    <a:lnTo>
                      <a:pt x="27656" y="42298"/>
                    </a:lnTo>
                    <a:lnTo>
                      <a:pt x="27656" y="41897"/>
                    </a:lnTo>
                    <a:cubicBezTo>
                      <a:pt x="27656" y="41377"/>
                      <a:pt x="27643" y="40896"/>
                      <a:pt x="27843" y="40428"/>
                    </a:cubicBezTo>
                    <a:cubicBezTo>
                      <a:pt x="27897" y="40308"/>
                      <a:pt x="27897" y="40174"/>
                      <a:pt x="27897" y="40067"/>
                    </a:cubicBezTo>
                    <a:lnTo>
                      <a:pt x="27897" y="39893"/>
                    </a:lnTo>
                    <a:cubicBezTo>
                      <a:pt x="27923" y="39693"/>
                      <a:pt x="27964" y="39519"/>
                      <a:pt x="27991" y="39346"/>
                    </a:cubicBezTo>
                    <a:cubicBezTo>
                      <a:pt x="28030" y="39212"/>
                      <a:pt x="28057" y="39065"/>
                      <a:pt x="28097" y="38931"/>
                    </a:cubicBezTo>
                    <a:cubicBezTo>
                      <a:pt x="28217" y="38437"/>
                      <a:pt x="28338" y="37930"/>
                      <a:pt x="28338" y="37395"/>
                    </a:cubicBezTo>
                    <a:cubicBezTo>
                      <a:pt x="28338" y="37262"/>
                      <a:pt x="28351" y="37155"/>
                      <a:pt x="28391" y="37075"/>
                    </a:cubicBezTo>
                    <a:cubicBezTo>
                      <a:pt x="28591" y="36727"/>
                      <a:pt x="28578" y="36380"/>
                      <a:pt x="28578" y="36033"/>
                    </a:cubicBezTo>
                    <a:lnTo>
                      <a:pt x="28578" y="35885"/>
                    </a:lnTo>
                    <a:lnTo>
                      <a:pt x="28578" y="33373"/>
                    </a:lnTo>
                    <a:lnTo>
                      <a:pt x="28578" y="27883"/>
                    </a:lnTo>
                    <a:lnTo>
                      <a:pt x="28578" y="27816"/>
                    </a:lnTo>
                    <a:cubicBezTo>
                      <a:pt x="28578" y="27548"/>
                      <a:pt x="28578" y="27268"/>
                      <a:pt x="28659" y="27041"/>
                    </a:cubicBezTo>
                    <a:cubicBezTo>
                      <a:pt x="28778" y="26693"/>
                      <a:pt x="28778" y="26373"/>
                      <a:pt x="28792" y="26039"/>
                    </a:cubicBezTo>
                    <a:cubicBezTo>
                      <a:pt x="28792" y="25972"/>
                      <a:pt x="28792" y="25906"/>
                      <a:pt x="28778" y="25852"/>
                    </a:cubicBezTo>
                    <a:cubicBezTo>
                      <a:pt x="28778" y="25719"/>
                      <a:pt x="28765" y="25612"/>
                      <a:pt x="28805" y="25518"/>
                    </a:cubicBezTo>
                    <a:cubicBezTo>
                      <a:pt x="28965" y="25117"/>
                      <a:pt x="28992" y="24703"/>
                      <a:pt x="29019" y="24303"/>
                    </a:cubicBezTo>
                    <a:cubicBezTo>
                      <a:pt x="29045" y="24115"/>
                      <a:pt x="29059" y="23915"/>
                      <a:pt x="29086" y="23715"/>
                    </a:cubicBezTo>
                    <a:cubicBezTo>
                      <a:pt x="29113" y="23540"/>
                      <a:pt x="29113" y="23367"/>
                      <a:pt x="29113" y="23180"/>
                    </a:cubicBezTo>
                    <a:cubicBezTo>
                      <a:pt x="29126" y="22979"/>
                      <a:pt x="29126" y="22779"/>
                      <a:pt x="29166" y="22592"/>
                    </a:cubicBezTo>
                    <a:cubicBezTo>
                      <a:pt x="29286" y="22031"/>
                      <a:pt x="29313" y="21470"/>
                      <a:pt x="29339" y="20922"/>
                    </a:cubicBezTo>
                    <a:cubicBezTo>
                      <a:pt x="29339" y="20722"/>
                      <a:pt x="29353" y="20508"/>
                      <a:pt x="29366" y="20294"/>
                    </a:cubicBezTo>
                    <a:cubicBezTo>
                      <a:pt x="29433" y="19226"/>
                      <a:pt x="29553" y="18116"/>
                      <a:pt x="29713" y="16994"/>
                    </a:cubicBezTo>
                    <a:cubicBezTo>
                      <a:pt x="29781" y="16500"/>
                      <a:pt x="29874" y="16005"/>
                      <a:pt x="29968" y="15524"/>
                    </a:cubicBezTo>
                    <a:cubicBezTo>
                      <a:pt x="30075" y="15031"/>
                      <a:pt x="30168" y="14523"/>
                      <a:pt x="30248" y="14028"/>
                    </a:cubicBezTo>
                    <a:cubicBezTo>
                      <a:pt x="30381" y="13066"/>
                      <a:pt x="30476" y="12091"/>
                      <a:pt x="30569" y="11142"/>
                    </a:cubicBezTo>
                    <a:cubicBezTo>
                      <a:pt x="30595" y="10862"/>
                      <a:pt x="30622" y="10581"/>
                      <a:pt x="30663" y="10301"/>
                    </a:cubicBezTo>
                    <a:cubicBezTo>
                      <a:pt x="30663" y="10194"/>
                      <a:pt x="30649" y="10087"/>
                      <a:pt x="30622" y="9981"/>
                    </a:cubicBezTo>
                    <a:cubicBezTo>
                      <a:pt x="30609" y="9940"/>
                      <a:pt x="30609" y="9886"/>
                      <a:pt x="30595" y="9833"/>
                    </a:cubicBezTo>
                    <a:lnTo>
                      <a:pt x="30582" y="9713"/>
                    </a:lnTo>
                    <a:close/>
                    <a:moveTo>
                      <a:pt x="12078" y="294"/>
                    </a:moveTo>
                    <a:cubicBezTo>
                      <a:pt x="12292" y="294"/>
                      <a:pt x="12506" y="335"/>
                      <a:pt x="12707" y="401"/>
                    </a:cubicBezTo>
                    <a:cubicBezTo>
                      <a:pt x="13054" y="522"/>
                      <a:pt x="13401" y="695"/>
                      <a:pt x="13749" y="855"/>
                    </a:cubicBezTo>
                    <a:cubicBezTo>
                      <a:pt x="13975" y="962"/>
                      <a:pt x="14216" y="1083"/>
                      <a:pt x="14456" y="1176"/>
                    </a:cubicBezTo>
                    <a:cubicBezTo>
                      <a:pt x="15445" y="1603"/>
                      <a:pt x="16434" y="2084"/>
                      <a:pt x="17383" y="2538"/>
                    </a:cubicBezTo>
                    <a:cubicBezTo>
                      <a:pt x="17583" y="2632"/>
                      <a:pt x="17783" y="2739"/>
                      <a:pt x="17983" y="2832"/>
                    </a:cubicBezTo>
                    <a:lnTo>
                      <a:pt x="17997" y="2832"/>
                    </a:lnTo>
                    <a:lnTo>
                      <a:pt x="18024" y="2846"/>
                    </a:lnTo>
                    <a:cubicBezTo>
                      <a:pt x="18451" y="2913"/>
                      <a:pt x="18772" y="3194"/>
                      <a:pt x="19093" y="3474"/>
                    </a:cubicBezTo>
                    <a:cubicBezTo>
                      <a:pt x="19307" y="3661"/>
                      <a:pt x="19533" y="3862"/>
                      <a:pt x="19788" y="3995"/>
                    </a:cubicBezTo>
                    <a:cubicBezTo>
                      <a:pt x="19800" y="4008"/>
                      <a:pt x="19814" y="4035"/>
                      <a:pt x="19827" y="4061"/>
                    </a:cubicBezTo>
                    <a:lnTo>
                      <a:pt x="19827" y="4075"/>
                    </a:lnTo>
                    <a:cubicBezTo>
                      <a:pt x="19907" y="4209"/>
                      <a:pt x="19987" y="4343"/>
                      <a:pt x="20055" y="4476"/>
                    </a:cubicBezTo>
                    <a:cubicBezTo>
                      <a:pt x="20322" y="4943"/>
                      <a:pt x="20602" y="5438"/>
                      <a:pt x="20856" y="5919"/>
                    </a:cubicBezTo>
                    <a:cubicBezTo>
                      <a:pt x="20923" y="6039"/>
                      <a:pt x="20949" y="6186"/>
                      <a:pt x="20976" y="6333"/>
                    </a:cubicBezTo>
                    <a:cubicBezTo>
                      <a:pt x="20990" y="6359"/>
                      <a:pt x="20990" y="6386"/>
                      <a:pt x="20990" y="6413"/>
                    </a:cubicBezTo>
                    <a:cubicBezTo>
                      <a:pt x="21003" y="6453"/>
                      <a:pt x="21003" y="6507"/>
                      <a:pt x="21003" y="6560"/>
                    </a:cubicBezTo>
                    <a:cubicBezTo>
                      <a:pt x="21003" y="6653"/>
                      <a:pt x="21003" y="6747"/>
                      <a:pt x="21043" y="6840"/>
                    </a:cubicBezTo>
                    <a:cubicBezTo>
                      <a:pt x="21311" y="7496"/>
                      <a:pt x="21284" y="8164"/>
                      <a:pt x="21243" y="8858"/>
                    </a:cubicBezTo>
                    <a:cubicBezTo>
                      <a:pt x="21230" y="9165"/>
                      <a:pt x="21216" y="9473"/>
                      <a:pt x="21230" y="9780"/>
                    </a:cubicBezTo>
                    <a:cubicBezTo>
                      <a:pt x="21230" y="10020"/>
                      <a:pt x="21150" y="10287"/>
                      <a:pt x="21070" y="10542"/>
                    </a:cubicBezTo>
                    <a:cubicBezTo>
                      <a:pt x="21043" y="10622"/>
                      <a:pt x="21017" y="10688"/>
                      <a:pt x="21003" y="10755"/>
                    </a:cubicBezTo>
                    <a:cubicBezTo>
                      <a:pt x="20923" y="11023"/>
                      <a:pt x="20869" y="11303"/>
                      <a:pt x="20816" y="11584"/>
                    </a:cubicBezTo>
                    <a:cubicBezTo>
                      <a:pt x="20723" y="12104"/>
                      <a:pt x="20629" y="12599"/>
                      <a:pt x="20335" y="13027"/>
                    </a:cubicBezTo>
                    <a:cubicBezTo>
                      <a:pt x="20242" y="13187"/>
                      <a:pt x="20255" y="13387"/>
                      <a:pt x="20281" y="13601"/>
                    </a:cubicBezTo>
                    <a:cubicBezTo>
                      <a:pt x="20361" y="14256"/>
                      <a:pt x="20255" y="14856"/>
                      <a:pt x="19987" y="15418"/>
                    </a:cubicBezTo>
                    <a:cubicBezTo>
                      <a:pt x="19948" y="15485"/>
                      <a:pt x="19894" y="15565"/>
                      <a:pt x="19854" y="15631"/>
                    </a:cubicBezTo>
                    <a:cubicBezTo>
                      <a:pt x="19761" y="15792"/>
                      <a:pt x="19667" y="15952"/>
                      <a:pt x="19613" y="16153"/>
                    </a:cubicBezTo>
                    <a:cubicBezTo>
                      <a:pt x="19494" y="16580"/>
                      <a:pt x="19346" y="16994"/>
                      <a:pt x="19186" y="17409"/>
                    </a:cubicBezTo>
                    <a:cubicBezTo>
                      <a:pt x="19132" y="17555"/>
                      <a:pt x="19079" y="17689"/>
                      <a:pt x="19039" y="17836"/>
                    </a:cubicBezTo>
                    <a:lnTo>
                      <a:pt x="19025" y="17876"/>
                    </a:lnTo>
                    <a:cubicBezTo>
                      <a:pt x="18986" y="17983"/>
                      <a:pt x="18945" y="18090"/>
                      <a:pt x="18892" y="18157"/>
                    </a:cubicBezTo>
                    <a:cubicBezTo>
                      <a:pt x="18665" y="18437"/>
                      <a:pt x="18558" y="18758"/>
                      <a:pt x="18451" y="19092"/>
                    </a:cubicBezTo>
                    <a:cubicBezTo>
                      <a:pt x="18384" y="19306"/>
                      <a:pt x="18277" y="19506"/>
                      <a:pt x="18170" y="19719"/>
                    </a:cubicBezTo>
                    <a:cubicBezTo>
                      <a:pt x="18117" y="19814"/>
                      <a:pt x="18064" y="19920"/>
                      <a:pt x="18024" y="20027"/>
                    </a:cubicBezTo>
                    <a:cubicBezTo>
                      <a:pt x="17983" y="20094"/>
                      <a:pt x="17957" y="20147"/>
                      <a:pt x="17930" y="20214"/>
                    </a:cubicBezTo>
                    <a:cubicBezTo>
                      <a:pt x="17850" y="20375"/>
                      <a:pt x="17757" y="20548"/>
                      <a:pt x="17716" y="20722"/>
                    </a:cubicBezTo>
                    <a:cubicBezTo>
                      <a:pt x="17583" y="21323"/>
                      <a:pt x="17303" y="21830"/>
                      <a:pt x="17009" y="22365"/>
                    </a:cubicBezTo>
                    <a:cubicBezTo>
                      <a:pt x="16875" y="22619"/>
                      <a:pt x="16741" y="22872"/>
                      <a:pt x="16621" y="23140"/>
                    </a:cubicBezTo>
                    <a:cubicBezTo>
                      <a:pt x="16581" y="23234"/>
                      <a:pt x="16501" y="23314"/>
                      <a:pt x="16421" y="23407"/>
                    </a:cubicBezTo>
                    <a:cubicBezTo>
                      <a:pt x="16394" y="23434"/>
                      <a:pt x="16367" y="23474"/>
                      <a:pt x="16341" y="23501"/>
                    </a:cubicBezTo>
                    <a:cubicBezTo>
                      <a:pt x="16273" y="23594"/>
                      <a:pt x="16180" y="23688"/>
                      <a:pt x="16100" y="23768"/>
                    </a:cubicBezTo>
                    <a:cubicBezTo>
                      <a:pt x="15926" y="23968"/>
                      <a:pt x="15753" y="24169"/>
                      <a:pt x="15619" y="24395"/>
                    </a:cubicBezTo>
                    <a:cubicBezTo>
                      <a:pt x="15338" y="24876"/>
                      <a:pt x="14964" y="25211"/>
                      <a:pt x="14497" y="25384"/>
                    </a:cubicBezTo>
                    <a:cubicBezTo>
                      <a:pt x="13868" y="25639"/>
                      <a:pt x="13401" y="26052"/>
                      <a:pt x="12920" y="26480"/>
                    </a:cubicBezTo>
                    <a:cubicBezTo>
                      <a:pt x="12506" y="26868"/>
                      <a:pt x="12279" y="27429"/>
                      <a:pt x="12226" y="28204"/>
                    </a:cubicBezTo>
                    <a:cubicBezTo>
                      <a:pt x="12212" y="28457"/>
                      <a:pt x="12212" y="28724"/>
                      <a:pt x="12226" y="28965"/>
                    </a:cubicBezTo>
                    <a:cubicBezTo>
                      <a:pt x="12226" y="29098"/>
                      <a:pt x="12239" y="29232"/>
                      <a:pt x="12239" y="29365"/>
                    </a:cubicBezTo>
                    <a:lnTo>
                      <a:pt x="12239" y="33174"/>
                    </a:lnTo>
                    <a:lnTo>
                      <a:pt x="12239" y="38263"/>
                    </a:lnTo>
                    <a:cubicBezTo>
                      <a:pt x="12239" y="38637"/>
                      <a:pt x="12265" y="39065"/>
                      <a:pt x="12399" y="39519"/>
                    </a:cubicBezTo>
                    <a:cubicBezTo>
                      <a:pt x="12493" y="39840"/>
                      <a:pt x="12479" y="40201"/>
                      <a:pt x="12452" y="40602"/>
                    </a:cubicBezTo>
                    <a:cubicBezTo>
                      <a:pt x="12399" y="41537"/>
                      <a:pt x="12546" y="42419"/>
                      <a:pt x="12894" y="43287"/>
                    </a:cubicBezTo>
                    <a:cubicBezTo>
                      <a:pt x="12947" y="43407"/>
                      <a:pt x="12974" y="43541"/>
                      <a:pt x="13013" y="43675"/>
                    </a:cubicBezTo>
                    <a:cubicBezTo>
                      <a:pt x="13054" y="43794"/>
                      <a:pt x="13094" y="43928"/>
                      <a:pt x="13134" y="44049"/>
                    </a:cubicBezTo>
                    <a:cubicBezTo>
                      <a:pt x="13414" y="44797"/>
                      <a:pt x="13868" y="45718"/>
                      <a:pt x="14951" y="46172"/>
                    </a:cubicBezTo>
                    <a:cubicBezTo>
                      <a:pt x="15005" y="46199"/>
                      <a:pt x="15058" y="46213"/>
                      <a:pt x="15124" y="46240"/>
                    </a:cubicBezTo>
                    <a:cubicBezTo>
                      <a:pt x="15525" y="46413"/>
                      <a:pt x="15940" y="46600"/>
                      <a:pt x="16407" y="46600"/>
                    </a:cubicBezTo>
                    <a:cubicBezTo>
                      <a:pt x="16501" y="46600"/>
                      <a:pt x="16581" y="46587"/>
                      <a:pt x="16661" y="46587"/>
                    </a:cubicBezTo>
                    <a:cubicBezTo>
                      <a:pt x="16701" y="46573"/>
                      <a:pt x="16741" y="46573"/>
                      <a:pt x="16768" y="46573"/>
                    </a:cubicBezTo>
                    <a:cubicBezTo>
                      <a:pt x="16834" y="46573"/>
                      <a:pt x="16875" y="46587"/>
                      <a:pt x="16902" y="46600"/>
                    </a:cubicBezTo>
                    <a:cubicBezTo>
                      <a:pt x="17276" y="46774"/>
                      <a:pt x="17663" y="46801"/>
                      <a:pt x="17983" y="46801"/>
                    </a:cubicBezTo>
                    <a:cubicBezTo>
                      <a:pt x="18090" y="46801"/>
                      <a:pt x="18184" y="46787"/>
                      <a:pt x="18277" y="46787"/>
                    </a:cubicBezTo>
                    <a:lnTo>
                      <a:pt x="19360" y="46787"/>
                    </a:lnTo>
                    <a:cubicBezTo>
                      <a:pt x="19520" y="46787"/>
                      <a:pt x="19693" y="46774"/>
                      <a:pt x="19854" y="46774"/>
                    </a:cubicBezTo>
                    <a:cubicBezTo>
                      <a:pt x="20081" y="46774"/>
                      <a:pt x="20268" y="46787"/>
                      <a:pt x="20442" y="46787"/>
                    </a:cubicBezTo>
                    <a:cubicBezTo>
                      <a:pt x="20495" y="46801"/>
                      <a:pt x="20548" y="46801"/>
                      <a:pt x="20602" y="46801"/>
                    </a:cubicBezTo>
                    <a:cubicBezTo>
                      <a:pt x="21190" y="46801"/>
                      <a:pt x="21751" y="46653"/>
                      <a:pt x="22299" y="46507"/>
                    </a:cubicBezTo>
                    <a:cubicBezTo>
                      <a:pt x="22433" y="46480"/>
                      <a:pt x="22566" y="46440"/>
                      <a:pt x="22700" y="46400"/>
                    </a:cubicBezTo>
                    <a:cubicBezTo>
                      <a:pt x="23301" y="46266"/>
                      <a:pt x="23689" y="45892"/>
                      <a:pt x="24036" y="45504"/>
                    </a:cubicBezTo>
                    <a:cubicBezTo>
                      <a:pt x="24116" y="45424"/>
                      <a:pt x="24182" y="45344"/>
                      <a:pt x="24263" y="45264"/>
                    </a:cubicBezTo>
                    <a:cubicBezTo>
                      <a:pt x="24570" y="44930"/>
                      <a:pt x="24891" y="44583"/>
                      <a:pt x="25144" y="44182"/>
                    </a:cubicBezTo>
                    <a:cubicBezTo>
                      <a:pt x="25559" y="43554"/>
                      <a:pt x="25786" y="43007"/>
                      <a:pt x="25906" y="42432"/>
                    </a:cubicBezTo>
                    <a:cubicBezTo>
                      <a:pt x="26053" y="41644"/>
                      <a:pt x="26213" y="40816"/>
                      <a:pt x="26213" y="39973"/>
                    </a:cubicBezTo>
                    <a:lnTo>
                      <a:pt x="26213" y="39907"/>
                    </a:lnTo>
                    <a:cubicBezTo>
                      <a:pt x="26213" y="39800"/>
                      <a:pt x="26213" y="39706"/>
                      <a:pt x="26240" y="39640"/>
                    </a:cubicBezTo>
                    <a:cubicBezTo>
                      <a:pt x="26468" y="39159"/>
                      <a:pt x="26454" y="38678"/>
                      <a:pt x="26454" y="38197"/>
                    </a:cubicBezTo>
                    <a:lnTo>
                      <a:pt x="26454" y="37809"/>
                    </a:lnTo>
                    <a:cubicBezTo>
                      <a:pt x="26468" y="37675"/>
                      <a:pt x="26468" y="37556"/>
                      <a:pt x="26454" y="37435"/>
                    </a:cubicBezTo>
                    <a:cubicBezTo>
                      <a:pt x="26454" y="37021"/>
                      <a:pt x="26454" y="36633"/>
                      <a:pt x="26614" y="36259"/>
                    </a:cubicBezTo>
                    <a:cubicBezTo>
                      <a:pt x="26708" y="36072"/>
                      <a:pt x="26681" y="35846"/>
                      <a:pt x="26667" y="35659"/>
                    </a:cubicBezTo>
                    <a:lnTo>
                      <a:pt x="26655" y="35618"/>
                    </a:lnTo>
                    <a:cubicBezTo>
                      <a:pt x="26561" y="34603"/>
                      <a:pt x="26574" y="33561"/>
                      <a:pt x="26587" y="32559"/>
                    </a:cubicBezTo>
                    <a:cubicBezTo>
                      <a:pt x="26601" y="32011"/>
                      <a:pt x="26614" y="31450"/>
                      <a:pt x="26601" y="30888"/>
                    </a:cubicBezTo>
                    <a:lnTo>
                      <a:pt x="26601" y="30876"/>
                    </a:lnTo>
                    <a:cubicBezTo>
                      <a:pt x="26601" y="30796"/>
                      <a:pt x="26601" y="30689"/>
                      <a:pt x="26628" y="30635"/>
                    </a:cubicBezTo>
                    <a:cubicBezTo>
                      <a:pt x="26828" y="30220"/>
                      <a:pt x="26828" y="29793"/>
                      <a:pt x="26815" y="29379"/>
                    </a:cubicBezTo>
                    <a:lnTo>
                      <a:pt x="26815" y="29125"/>
                    </a:lnTo>
                    <a:lnTo>
                      <a:pt x="26815" y="27923"/>
                    </a:lnTo>
                    <a:lnTo>
                      <a:pt x="26815" y="26841"/>
                    </a:lnTo>
                    <a:lnTo>
                      <a:pt x="26815" y="26654"/>
                    </a:lnTo>
                    <a:cubicBezTo>
                      <a:pt x="26815" y="26239"/>
                      <a:pt x="26815" y="25838"/>
                      <a:pt x="26975" y="25451"/>
                    </a:cubicBezTo>
                    <a:cubicBezTo>
                      <a:pt x="27041" y="25277"/>
                      <a:pt x="27041" y="25077"/>
                      <a:pt x="27041" y="24890"/>
                    </a:cubicBezTo>
                    <a:lnTo>
                      <a:pt x="27041" y="24757"/>
                    </a:lnTo>
                    <a:lnTo>
                      <a:pt x="27041" y="23808"/>
                    </a:lnTo>
                    <a:cubicBezTo>
                      <a:pt x="27041" y="23287"/>
                      <a:pt x="27041" y="22753"/>
                      <a:pt x="27055" y="22218"/>
                    </a:cubicBezTo>
                    <a:cubicBezTo>
                      <a:pt x="27055" y="22005"/>
                      <a:pt x="27095" y="21777"/>
                      <a:pt x="27136" y="21550"/>
                    </a:cubicBezTo>
                    <a:cubicBezTo>
                      <a:pt x="27162" y="21470"/>
                      <a:pt x="27175" y="21376"/>
                      <a:pt x="27189" y="21283"/>
                    </a:cubicBezTo>
                    <a:cubicBezTo>
                      <a:pt x="27189" y="21269"/>
                      <a:pt x="27202" y="21256"/>
                      <a:pt x="27202" y="21243"/>
                    </a:cubicBezTo>
                    <a:cubicBezTo>
                      <a:pt x="27216" y="21216"/>
                      <a:pt x="27242" y="21176"/>
                      <a:pt x="27242" y="21123"/>
                    </a:cubicBezTo>
                    <a:lnTo>
                      <a:pt x="27282" y="20856"/>
                    </a:lnTo>
                    <a:cubicBezTo>
                      <a:pt x="27362" y="20307"/>
                      <a:pt x="27429" y="19746"/>
                      <a:pt x="27496" y="19199"/>
                    </a:cubicBezTo>
                    <a:cubicBezTo>
                      <a:pt x="27536" y="18905"/>
                      <a:pt x="27563" y="18597"/>
                      <a:pt x="27603" y="18303"/>
                    </a:cubicBezTo>
                    <a:cubicBezTo>
                      <a:pt x="27629" y="17983"/>
                      <a:pt x="27670" y="17662"/>
                      <a:pt x="27709" y="17329"/>
                    </a:cubicBezTo>
                    <a:cubicBezTo>
                      <a:pt x="27777" y="16727"/>
                      <a:pt x="27870" y="16086"/>
                      <a:pt x="27991" y="15244"/>
                    </a:cubicBezTo>
                    <a:cubicBezTo>
                      <a:pt x="28017" y="15084"/>
                      <a:pt x="28057" y="14924"/>
                      <a:pt x="28084" y="14750"/>
                    </a:cubicBezTo>
                    <a:cubicBezTo>
                      <a:pt x="28110" y="14683"/>
                      <a:pt x="28124" y="14616"/>
                      <a:pt x="28137" y="14536"/>
                    </a:cubicBezTo>
                    <a:cubicBezTo>
                      <a:pt x="28151" y="14496"/>
                      <a:pt x="28164" y="14443"/>
                      <a:pt x="28178" y="14389"/>
                    </a:cubicBezTo>
                    <a:cubicBezTo>
                      <a:pt x="28204" y="14282"/>
                      <a:pt x="28231" y="14162"/>
                      <a:pt x="28231" y="14028"/>
                    </a:cubicBezTo>
                    <a:cubicBezTo>
                      <a:pt x="28231" y="13508"/>
                      <a:pt x="28338" y="13027"/>
                      <a:pt x="28458" y="12505"/>
                    </a:cubicBezTo>
                    <a:cubicBezTo>
                      <a:pt x="28511" y="12278"/>
                      <a:pt x="28565" y="12051"/>
                      <a:pt x="28605" y="11810"/>
                    </a:cubicBezTo>
                    <a:cubicBezTo>
                      <a:pt x="28659" y="11557"/>
                      <a:pt x="28671" y="11290"/>
                      <a:pt x="28685" y="11035"/>
                    </a:cubicBezTo>
                    <a:cubicBezTo>
                      <a:pt x="28685" y="10955"/>
                      <a:pt x="28698" y="10889"/>
                      <a:pt x="28698" y="10822"/>
                    </a:cubicBezTo>
                    <a:cubicBezTo>
                      <a:pt x="28725" y="10488"/>
                      <a:pt x="28739" y="10168"/>
                      <a:pt x="28765" y="9847"/>
                    </a:cubicBezTo>
                    <a:cubicBezTo>
                      <a:pt x="28765" y="9699"/>
                      <a:pt x="28778" y="9566"/>
                      <a:pt x="28792" y="9432"/>
                    </a:cubicBezTo>
                    <a:lnTo>
                      <a:pt x="28792" y="9366"/>
                    </a:lnTo>
                    <a:lnTo>
                      <a:pt x="28752" y="9325"/>
                    </a:lnTo>
                    <a:cubicBezTo>
                      <a:pt x="28244" y="8711"/>
                      <a:pt x="27763" y="8150"/>
                      <a:pt x="27282" y="7589"/>
                    </a:cubicBezTo>
                    <a:cubicBezTo>
                      <a:pt x="27202" y="7295"/>
                      <a:pt x="27082" y="7001"/>
                      <a:pt x="26975" y="6721"/>
                    </a:cubicBezTo>
                    <a:cubicBezTo>
                      <a:pt x="26842" y="6386"/>
                      <a:pt x="26721" y="6065"/>
                      <a:pt x="26641" y="5718"/>
                    </a:cubicBezTo>
                    <a:cubicBezTo>
                      <a:pt x="26548" y="5291"/>
                      <a:pt x="26548" y="4770"/>
                      <a:pt x="26641" y="4142"/>
                    </a:cubicBezTo>
                    <a:cubicBezTo>
                      <a:pt x="26735" y="3514"/>
                      <a:pt x="27109" y="2953"/>
                      <a:pt x="27442" y="2458"/>
                    </a:cubicBezTo>
                    <a:cubicBezTo>
                      <a:pt x="27563" y="2298"/>
                      <a:pt x="27697" y="2138"/>
                      <a:pt x="27843" y="1964"/>
                    </a:cubicBezTo>
                    <a:cubicBezTo>
                      <a:pt x="28271" y="1484"/>
                      <a:pt x="28765" y="1015"/>
                      <a:pt x="29540" y="842"/>
                    </a:cubicBezTo>
                    <a:cubicBezTo>
                      <a:pt x="30208" y="695"/>
                      <a:pt x="30889" y="695"/>
                      <a:pt x="31544" y="695"/>
                    </a:cubicBezTo>
                    <a:lnTo>
                      <a:pt x="32118" y="695"/>
                    </a:lnTo>
                    <a:cubicBezTo>
                      <a:pt x="32305" y="695"/>
                      <a:pt x="32492" y="748"/>
                      <a:pt x="32613" y="789"/>
                    </a:cubicBezTo>
                    <a:cubicBezTo>
                      <a:pt x="33575" y="1163"/>
                      <a:pt x="34243" y="1724"/>
                      <a:pt x="34671" y="2512"/>
                    </a:cubicBezTo>
                    <a:cubicBezTo>
                      <a:pt x="34710" y="2579"/>
                      <a:pt x="34737" y="2632"/>
                      <a:pt x="34777" y="2699"/>
                    </a:cubicBezTo>
                    <a:cubicBezTo>
                      <a:pt x="35031" y="3167"/>
                      <a:pt x="35298" y="3648"/>
                      <a:pt x="35351" y="4182"/>
                    </a:cubicBezTo>
                    <a:cubicBezTo>
                      <a:pt x="35365" y="4289"/>
                      <a:pt x="35365" y="4396"/>
                      <a:pt x="35378" y="4503"/>
                    </a:cubicBezTo>
                    <a:cubicBezTo>
                      <a:pt x="35445" y="5144"/>
                      <a:pt x="35512" y="5798"/>
                      <a:pt x="35472" y="6440"/>
                    </a:cubicBezTo>
                    <a:cubicBezTo>
                      <a:pt x="35445" y="6974"/>
                      <a:pt x="35258" y="7401"/>
                      <a:pt x="34924" y="7722"/>
                    </a:cubicBezTo>
                    <a:lnTo>
                      <a:pt x="34764" y="7882"/>
                    </a:lnTo>
                    <a:cubicBezTo>
                      <a:pt x="34350" y="8297"/>
                      <a:pt x="33949" y="8684"/>
                      <a:pt x="33454" y="8925"/>
                    </a:cubicBezTo>
                    <a:cubicBezTo>
                      <a:pt x="33374" y="8978"/>
                      <a:pt x="33281" y="9019"/>
                      <a:pt x="33187" y="9058"/>
                    </a:cubicBezTo>
                    <a:cubicBezTo>
                      <a:pt x="32626" y="9352"/>
                      <a:pt x="32038" y="9660"/>
                      <a:pt x="31384" y="9767"/>
                    </a:cubicBezTo>
                    <a:lnTo>
                      <a:pt x="31304" y="9780"/>
                    </a:lnTo>
                    <a:lnTo>
                      <a:pt x="31277" y="9847"/>
                    </a:lnTo>
                    <a:cubicBezTo>
                      <a:pt x="31063" y="10261"/>
                      <a:pt x="31010" y="10729"/>
                      <a:pt x="30996" y="11169"/>
                    </a:cubicBezTo>
                    <a:cubicBezTo>
                      <a:pt x="30969" y="11971"/>
                      <a:pt x="30916" y="12759"/>
                      <a:pt x="30663" y="13534"/>
                    </a:cubicBezTo>
                    <a:cubicBezTo>
                      <a:pt x="30556" y="13855"/>
                      <a:pt x="30529" y="14202"/>
                      <a:pt x="30502" y="14536"/>
                    </a:cubicBezTo>
                    <a:cubicBezTo>
                      <a:pt x="30488" y="14723"/>
                      <a:pt x="30476" y="14910"/>
                      <a:pt x="30449" y="15084"/>
                    </a:cubicBezTo>
                    <a:cubicBezTo>
                      <a:pt x="30395" y="15418"/>
                      <a:pt x="30328" y="15765"/>
                      <a:pt x="30262" y="16099"/>
                    </a:cubicBezTo>
                    <a:cubicBezTo>
                      <a:pt x="30235" y="16206"/>
                      <a:pt x="30208" y="16326"/>
                      <a:pt x="30182" y="16447"/>
                    </a:cubicBezTo>
                    <a:cubicBezTo>
                      <a:pt x="30168" y="16540"/>
                      <a:pt x="30141" y="16634"/>
                      <a:pt x="30128" y="16741"/>
                    </a:cubicBezTo>
                    <a:cubicBezTo>
                      <a:pt x="30021" y="17222"/>
                      <a:pt x="29914" y="17729"/>
                      <a:pt x="29954" y="18264"/>
                    </a:cubicBezTo>
                    <a:cubicBezTo>
                      <a:pt x="29968" y="18437"/>
                      <a:pt x="29954" y="18571"/>
                      <a:pt x="29914" y="18691"/>
                    </a:cubicBezTo>
                    <a:cubicBezTo>
                      <a:pt x="29740" y="19319"/>
                      <a:pt x="29740" y="19960"/>
                      <a:pt x="29740" y="20575"/>
                    </a:cubicBezTo>
                    <a:lnTo>
                      <a:pt x="29740" y="20922"/>
                    </a:lnTo>
                    <a:cubicBezTo>
                      <a:pt x="29727" y="21243"/>
                      <a:pt x="29713" y="21643"/>
                      <a:pt x="29647" y="22031"/>
                    </a:cubicBezTo>
                    <a:cubicBezTo>
                      <a:pt x="29540" y="22566"/>
                      <a:pt x="29487" y="23140"/>
                      <a:pt x="29487" y="23768"/>
                    </a:cubicBezTo>
                    <a:cubicBezTo>
                      <a:pt x="29487" y="24556"/>
                      <a:pt x="29473" y="25585"/>
                      <a:pt x="29433" y="26613"/>
                    </a:cubicBezTo>
                    <a:cubicBezTo>
                      <a:pt x="29420" y="26921"/>
                      <a:pt x="29380" y="27242"/>
                      <a:pt x="29339" y="27536"/>
                    </a:cubicBezTo>
                    <a:cubicBezTo>
                      <a:pt x="29313" y="27682"/>
                      <a:pt x="29300" y="27830"/>
                      <a:pt x="29286" y="27990"/>
                    </a:cubicBezTo>
                    <a:cubicBezTo>
                      <a:pt x="29273" y="28083"/>
                      <a:pt x="29259" y="28190"/>
                      <a:pt x="29233" y="28297"/>
                    </a:cubicBezTo>
                    <a:cubicBezTo>
                      <a:pt x="29206" y="28537"/>
                      <a:pt x="29166" y="28791"/>
                      <a:pt x="29166" y="29045"/>
                    </a:cubicBezTo>
                    <a:lnTo>
                      <a:pt x="29166" y="33534"/>
                    </a:lnTo>
                    <a:lnTo>
                      <a:pt x="29166" y="36072"/>
                    </a:lnTo>
                    <a:cubicBezTo>
                      <a:pt x="29166" y="36540"/>
                      <a:pt x="29113" y="36941"/>
                      <a:pt x="29019" y="37328"/>
                    </a:cubicBezTo>
                    <a:cubicBezTo>
                      <a:pt x="28952" y="37595"/>
                      <a:pt x="28912" y="37876"/>
                      <a:pt x="28872" y="38156"/>
                    </a:cubicBezTo>
                    <a:cubicBezTo>
                      <a:pt x="28832" y="38384"/>
                      <a:pt x="28792" y="38625"/>
                      <a:pt x="28752" y="38851"/>
                    </a:cubicBezTo>
                    <a:cubicBezTo>
                      <a:pt x="28552" y="39747"/>
                      <a:pt x="28418" y="40428"/>
                      <a:pt x="28324" y="41083"/>
                    </a:cubicBezTo>
                    <a:cubicBezTo>
                      <a:pt x="28271" y="41363"/>
                      <a:pt x="28284" y="41657"/>
                      <a:pt x="28284" y="41938"/>
                    </a:cubicBezTo>
                    <a:lnTo>
                      <a:pt x="28284" y="42325"/>
                    </a:lnTo>
                    <a:lnTo>
                      <a:pt x="28284" y="42659"/>
                    </a:lnTo>
                    <a:cubicBezTo>
                      <a:pt x="28284" y="43087"/>
                      <a:pt x="28297" y="43488"/>
                      <a:pt x="28097" y="43862"/>
                    </a:cubicBezTo>
                    <a:cubicBezTo>
                      <a:pt x="28044" y="43969"/>
                      <a:pt x="28044" y="44102"/>
                      <a:pt x="28044" y="44209"/>
                    </a:cubicBezTo>
                    <a:cubicBezTo>
                      <a:pt x="28044" y="44275"/>
                      <a:pt x="28044" y="44329"/>
                      <a:pt x="28030" y="44382"/>
                    </a:cubicBezTo>
                    <a:cubicBezTo>
                      <a:pt x="27991" y="44596"/>
                      <a:pt x="27937" y="44797"/>
                      <a:pt x="27870" y="44984"/>
                    </a:cubicBezTo>
                    <a:cubicBezTo>
                      <a:pt x="27843" y="45050"/>
                      <a:pt x="27816" y="45117"/>
                      <a:pt x="27777" y="45184"/>
                    </a:cubicBezTo>
                    <a:cubicBezTo>
                      <a:pt x="27723" y="45291"/>
                      <a:pt x="27670" y="45411"/>
                      <a:pt x="27643" y="45531"/>
                    </a:cubicBezTo>
                    <a:cubicBezTo>
                      <a:pt x="27510" y="46253"/>
                      <a:pt x="27109" y="46828"/>
                      <a:pt x="26387" y="47309"/>
                    </a:cubicBezTo>
                    <a:cubicBezTo>
                      <a:pt x="26106" y="47496"/>
                      <a:pt x="25853" y="47709"/>
                      <a:pt x="25599" y="47909"/>
                    </a:cubicBezTo>
                    <a:cubicBezTo>
                      <a:pt x="25518" y="47977"/>
                      <a:pt x="25425" y="48043"/>
                      <a:pt x="25345" y="48110"/>
                    </a:cubicBezTo>
                    <a:cubicBezTo>
                      <a:pt x="24704" y="48631"/>
                      <a:pt x="24102" y="48898"/>
                      <a:pt x="23448" y="48965"/>
                    </a:cubicBezTo>
                    <a:cubicBezTo>
                      <a:pt x="23274" y="48978"/>
                      <a:pt x="23114" y="49045"/>
                      <a:pt x="23007" y="49112"/>
                    </a:cubicBezTo>
                    <a:cubicBezTo>
                      <a:pt x="22540" y="49352"/>
                      <a:pt x="22032" y="49393"/>
                      <a:pt x="21551" y="49393"/>
                    </a:cubicBezTo>
                    <a:lnTo>
                      <a:pt x="21417" y="49393"/>
                    </a:lnTo>
                    <a:cubicBezTo>
                      <a:pt x="20923" y="49393"/>
                      <a:pt x="20375" y="49379"/>
                      <a:pt x="19707" y="49379"/>
                    </a:cubicBezTo>
                    <a:lnTo>
                      <a:pt x="18518" y="49379"/>
                    </a:lnTo>
                    <a:cubicBezTo>
                      <a:pt x="18211" y="49393"/>
                      <a:pt x="17890" y="49393"/>
                      <a:pt x="17583" y="49393"/>
                    </a:cubicBezTo>
                    <a:lnTo>
                      <a:pt x="17570" y="49393"/>
                    </a:lnTo>
                    <a:cubicBezTo>
                      <a:pt x="17035" y="49393"/>
                      <a:pt x="16635" y="49339"/>
                      <a:pt x="16260" y="49219"/>
                    </a:cubicBezTo>
                    <a:cubicBezTo>
                      <a:pt x="16033" y="49152"/>
                      <a:pt x="15806" y="49112"/>
                      <a:pt x="15579" y="49072"/>
                    </a:cubicBezTo>
                    <a:cubicBezTo>
                      <a:pt x="15338" y="49031"/>
                      <a:pt x="15071" y="48992"/>
                      <a:pt x="14844" y="48898"/>
                    </a:cubicBezTo>
                    <a:cubicBezTo>
                      <a:pt x="14577" y="48818"/>
                      <a:pt x="14349" y="48738"/>
                      <a:pt x="14136" y="48671"/>
                    </a:cubicBezTo>
                    <a:cubicBezTo>
                      <a:pt x="13494" y="48470"/>
                      <a:pt x="13054" y="48176"/>
                      <a:pt x="12733" y="47763"/>
                    </a:cubicBezTo>
                    <a:cubicBezTo>
                      <a:pt x="12613" y="47629"/>
                      <a:pt x="12479" y="47469"/>
                      <a:pt x="12306" y="47402"/>
                    </a:cubicBezTo>
                    <a:cubicBezTo>
                      <a:pt x="11932" y="47255"/>
                      <a:pt x="11758" y="46947"/>
                      <a:pt x="11571" y="46600"/>
                    </a:cubicBezTo>
                    <a:lnTo>
                      <a:pt x="11544" y="46560"/>
                    </a:lnTo>
                    <a:cubicBezTo>
                      <a:pt x="11196" y="45892"/>
                      <a:pt x="10863" y="45264"/>
                      <a:pt x="10729" y="44542"/>
                    </a:cubicBezTo>
                    <a:cubicBezTo>
                      <a:pt x="10689" y="44343"/>
                      <a:pt x="10623" y="44142"/>
                      <a:pt x="10555" y="43955"/>
                    </a:cubicBezTo>
                    <a:cubicBezTo>
                      <a:pt x="10516" y="43835"/>
                      <a:pt x="10462" y="43714"/>
                      <a:pt x="10435" y="43594"/>
                    </a:cubicBezTo>
                    <a:cubicBezTo>
                      <a:pt x="10395" y="43488"/>
                      <a:pt x="10382" y="43354"/>
                      <a:pt x="10368" y="43233"/>
                    </a:cubicBezTo>
                    <a:cubicBezTo>
                      <a:pt x="10355" y="43167"/>
                      <a:pt x="10355" y="43113"/>
                      <a:pt x="10341" y="43060"/>
                    </a:cubicBezTo>
                    <a:lnTo>
                      <a:pt x="10302" y="42820"/>
                    </a:lnTo>
                    <a:cubicBezTo>
                      <a:pt x="10261" y="42633"/>
                      <a:pt x="10235" y="42445"/>
                      <a:pt x="10208" y="42271"/>
                    </a:cubicBezTo>
                    <a:lnTo>
                      <a:pt x="10208" y="42232"/>
                    </a:lnTo>
                    <a:cubicBezTo>
                      <a:pt x="10181" y="41965"/>
                      <a:pt x="10142" y="41671"/>
                      <a:pt x="10142" y="41390"/>
                    </a:cubicBezTo>
                    <a:cubicBezTo>
                      <a:pt x="10142" y="39118"/>
                      <a:pt x="10154" y="36808"/>
                      <a:pt x="10154" y="34563"/>
                    </a:cubicBezTo>
                    <a:cubicBezTo>
                      <a:pt x="10168" y="33761"/>
                      <a:pt x="10168" y="32960"/>
                      <a:pt x="10168" y="32158"/>
                    </a:cubicBezTo>
                    <a:lnTo>
                      <a:pt x="10168" y="32078"/>
                    </a:lnTo>
                    <a:cubicBezTo>
                      <a:pt x="10168" y="31717"/>
                      <a:pt x="10168" y="31343"/>
                      <a:pt x="10021" y="30983"/>
                    </a:cubicBezTo>
                    <a:cubicBezTo>
                      <a:pt x="9967" y="30835"/>
                      <a:pt x="9967" y="30662"/>
                      <a:pt x="9981" y="30475"/>
                    </a:cubicBezTo>
                    <a:lnTo>
                      <a:pt x="9981" y="30395"/>
                    </a:lnTo>
                    <a:cubicBezTo>
                      <a:pt x="9981" y="30007"/>
                      <a:pt x="9981" y="29620"/>
                      <a:pt x="9994" y="29232"/>
                    </a:cubicBezTo>
                    <a:cubicBezTo>
                      <a:pt x="9994" y="28751"/>
                      <a:pt x="10008" y="28257"/>
                      <a:pt x="10008" y="27776"/>
                    </a:cubicBezTo>
                    <a:cubicBezTo>
                      <a:pt x="10008" y="27522"/>
                      <a:pt x="9955" y="27268"/>
                      <a:pt x="9914" y="27028"/>
                    </a:cubicBezTo>
                    <a:cubicBezTo>
                      <a:pt x="9780" y="26346"/>
                      <a:pt x="9353" y="25906"/>
                      <a:pt x="8618" y="25719"/>
                    </a:cubicBezTo>
                    <a:cubicBezTo>
                      <a:pt x="8431" y="25665"/>
                      <a:pt x="8257" y="25585"/>
                      <a:pt x="8057" y="25505"/>
                    </a:cubicBezTo>
                    <a:cubicBezTo>
                      <a:pt x="7977" y="25464"/>
                      <a:pt x="7897" y="25425"/>
                      <a:pt x="7803" y="25398"/>
                    </a:cubicBezTo>
                    <a:cubicBezTo>
                      <a:pt x="7509" y="25277"/>
                      <a:pt x="7202" y="25158"/>
                      <a:pt x="6908" y="25024"/>
                    </a:cubicBezTo>
                    <a:cubicBezTo>
                      <a:pt x="6561" y="24876"/>
                      <a:pt x="6200" y="24716"/>
                      <a:pt x="5920" y="24436"/>
                    </a:cubicBezTo>
                    <a:cubicBezTo>
                      <a:pt x="5585" y="24075"/>
                      <a:pt x="5265" y="23715"/>
                      <a:pt x="4944" y="23353"/>
                    </a:cubicBezTo>
                    <a:lnTo>
                      <a:pt x="4824" y="23234"/>
                    </a:lnTo>
                    <a:cubicBezTo>
                      <a:pt x="4810" y="23207"/>
                      <a:pt x="4798" y="23180"/>
                      <a:pt x="4771" y="23140"/>
                    </a:cubicBezTo>
                    <a:cubicBezTo>
                      <a:pt x="4730" y="23059"/>
                      <a:pt x="4677" y="22953"/>
                      <a:pt x="4557" y="22926"/>
                    </a:cubicBezTo>
                    <a:cubicBezTo>
                      <a:pt x="4303" y="22872"/>
                      <a:pt x="4223" y="22712"/>
                      <a:pt x="4116" y="22445"/>
                    </a:cubicBezTo>
                    <a:cubicBezTo>
                      <a:pt x="4089" y="22365"/>
                      <a:pt x="4062" y="22285"/>
                      <a:pt x="4023" y="22218"/>
                    </a:cubicBezTo>
                    <a:cubicBezTo>
                      <a:pt x="3488" y="21203"/>
                      <a:pt x="2981" y="20161"/>
                      <a:pt x="2526" y="19239"/>
                    </a:cubicBezTo>
                    <a:lnTo>
                      <a:pt x="2393" y="18971"/>
                    </a:lnTo>
                    <a:cubicBezTo>
                      <a:pt x="2085" y="18344"/>
                      <a:pt x="1764" y="17689"/>
                      <a:pt x="1484" y="17035"/>
                    </a:cubicBezTo>
                    <a:lnTo>
                      <a:pt x="1444" y="16928"/>
                    </a:lnTo>
                    <a:cubicBezTo>
                      <a:pt x="1217" y="16420"/>
                      <a:pt x="989" y="15886"/>
                      <a:pt x="1030" y="15311"/>
                    </a:cubicBezTo>
                    <a:cubicBezTo>
                      <a:pt x="1030" y="15124"/>
                      <a:pt x="989" y="14963"/>
                      <a:pt x="923" y="14830"/>
                    </a:cubicBezTo>
                    <a:cubicBezTo>
                      <a:pt x="749" y="14550"/>
                      <a:pt x="736" y="14229"/>
                      <a:pt x="882" y="13868"/>
                    </a:cubicBezTo>
                    <a:cubicBezTo>
                      <a:pt x="1016" y="13547"/>
                      <a:pt x="1003" y="13267"/>
                      <a:pt x="870" y="12973"/>
                    </a:cubicBezTo>
                    <a:cubicBezTo>
                      <a:pt x="829" y="12893"/>
                      <a:pt x="816" y="12799"/>
                      <a:pt x="816" y="12692"/>
                    </a:cubicBezTo>
                    <a:cubicBezTo>
                      <a:pt x="802" y="12639"/>
                      <a:pt x="802" y="12585"/>
                      <a:pt x="790" y="12532"/>
                    </a:cubicBezTo>
                    <a:lnTo>
                      <a:pt x="749" y="12252"/>
                    </a:lnTo>
                    <a:cubicBezTo>
                      <a:pt x="722" y="12038"/>
                      <a:pt x="683" y="11797"/>
                      <a:pt x="656" y="11570"/>
                    </a:cubicBezTo>
                    <a:lnTo>
                      <a:pt x="642" y="11477"/>
                    </a:lnTo>
                    <a:cubicBezTo>
                      <a:pt x="602" y="11249"/>
                      <a:pt x="576" y="11009"/>
                      <a:pt x="562" y="10782"/>
                    </a:cubicBezTo>
                    <a:cubicBezTo>
                      <a:pt x="562" y="10729"/>
                      <a:pt x="549" y="10675"/>
                      <a:pt x="549" y="10635"/>
                    </a:cubicBezTo>
                    <a:cubicBezTo>
                      <a:pt x="549" y="10355"/>
                      <a:pt x="535" y="10061"/>
                      <a:pt x="402" y="9767"/>
                    </a:cubicBezTo>
                    <a:cubicBezTo>
                      <a:pt x="335" y="9646"/>
                      <a:pt x="335" y="9473"/>
                      <a:pt x="335" y="9299"/>
                    </a:cubicBezTo>
                    <a:lnTo>
                      <a:pt x="335" y="9192"/>
                    </a:lnTo>
                    <a:cubicBezTo>
                      <a:pt x="335" y="8858"/>
                      <a:pt x="335" y="8538"/>
                      <a:pt x="348" y="8217"/>
                    </a:cubicBezTo>
                    <a:cubicBezTo>
                      <a:pt x="348" y="7642"/>
                      <a:pt x="348" y="7068"/>
                      <a:pt x="335" y="6493"/>
                    </a:cubicBezTo>
                    <a:cubicBezTo>
                      <a:pt x="309" y="5759"/>
                      <a:pt x="709" y="5210"/>
                      <a:pt x="1083" y="4676"/>
                    </a:cubicBezTo>
                    <a:cubicBezTo>
                      <a:pt x="1484" y="4129"/>
                      <a:pt x="2165" y="3434"/>
                      <a:pt x="3889" y="2859"/>
                    </a:cubicBezTo>
                    <a:cubicBezTo>
                      <a:pt x="4463" y="2659"/>
                      <a:pt x="5024" y="2458"/>
                      <a:pt x="5519" y="2018"/>
                    </a:cubicBezTo>
                    <a:cubicBezTo>
                      <a:pt x="5746" y="1790"/>
                      <a:pt x="6120" y="1683"/>
                      <a:pt x="6481" y="1576"/>
                    </a:cubicBezTo>
                    <a:cubicBezTo>
                      <a:pt x="6601" y="1550"/>
                      <a:pt x="6721" y="1510"/>
                      <a:pt x="6828" y="1484"/>
                    </a:cubicBezTo>
                    <a:cubicBezTo>
                      <a:pt x="7349" y="1323"/>
                      <a:pt x="7844" y="1176"/>
                      <a:pt x="8364" y="1176"/>
                    </a:cubicBezTo>
                    <a:cubicBezTo>
                      <a:pt x="8431" y="1176"/>
                      <a:pt x="8498" y="1190"/>
                      <a:pt x="8565" y="1190"/>
                    </a:cubicBezTo>
                    <a:cubicBezTo>
                      <a:pt x="9099" y="1229"/>
                      <a:pt x="9273" y="1403"/>
                      <a:pt x="9299" y="1897"/>
                    </a:cubicBezTo>
                    <a:cubicBezTo>
                      <a:pt x="9313" y="2245"/>
                      <a:pt x="9313" y="2592"/>
                      <a:pt x="9299" y="2926"/>
                    </a:cubicBezTo>
                    <a:lnTo>
                      <a:pt x="9299" y="2953"/>
                    </a:lnTo>
                    <a:cubicBezTo>
                      <a:pt x="9286" y="3527"/>
                      <a:pt x="9099" y="3768"/>
                      <a:pt x="8618" y="3808"/>
                    </a:cubicBezTo>
                    <a:cubicBezTo>
                      <a:pt x="8325" y="3835"/>
                      <a:pt x="8043" y="3901"/>
                      <a:pt x="7776" y="3955"/>
                    </a:cubicBezTo>
                    <a:cubicBezTo>
                      <a:pt x="7416" y="4035"/>
                      <a:pt x="7095" y="4115"/>
                      <a:pt x="6748" y="4115"/>
                    </a:cubicBezTo>
                    <a:cubicBezTo>
                      <a:pt x="6654" y="4115"/>
                      <a:pt x="6561" y="4102"/>
                      <a:pt x="6481" y="4088"/>
                    </a:cubicBezTo>
                    <a:cubicBezTo>
                      <a:pt x="6433" y="4082"/>
                      <a:pt x="6384" y="4079"/>
                      <a:pt x="6336" y="4079"/>
                    </a:cubicBezTo>
                    <a:cubicBezTo>
                      <a:pt x="6060" y="4079"/>
                      <a:pt x="5780" y="4174"/>
                      <a:pt x="5519" y="4355"/>
                    </a:cubicBezTo>
                    <a:cubicBezTo>
                      <a:pt x="5091" y="4663"/>
                      <a:pt x="4584" y="4824"/>
                      <a:pt x="4009" y="4984"/>
                    </a:cubicBezTo>
                    <a:cubicBezTo>
                      <a:pt x="3234" y="5210"/>
                      <a:pt x="2833" y="5705"/>
                      <a:pt x="2820" y="6466"/>
                    </a:cubicBezTo>
                    <a:cubicBezTo>
                      <a:pt x="2820" y="7923"/>
                      <a:pt x="2820" y="9352"/>
                      <a:pt x="2833" y="10554"/>
                    </a:cubicBezTo>
                    <a:cubicBezTo>
                      <a:pt x="2833" y="10715"/>
                      <a:pt x="2874" y="10875"/>
                      <a:pt x="2913" y="11023"/>
                    </a:cubicBezTo>
                    <a:cubicBezTo>
                      <a:pt x="2927" y="11089"/>
                      <a:pt x="2940" y="11156"/>
                      <a:pt x="2954" y="11210"/>
                    </a:cubicBezTo>
                    <a:cubicBezTo>
                      <a:pt x="2967" y="11290"/>
                      <a:pt x="2981" y="11356"/>
                      <a:pt x="2993" y="11423"/>
                    </a:cubicBezTo>
                    <a:cubicBezTo>
                      <a:pt x="3034" y="11570"/>
                      <a:pt x="3061" y="11703"/>
                      <a:pt x="3074" y="11837"/>
                    </a:cubicBezTo>
                    <a:cubicBezTo>
                      <a:pt x="3100" y="12198"/>
                      <a:pt x="3141" y="12653"/>
                      <a:pt x="3581" y="12946"/>
                    </a:cubicBezTo>
                    <a:cubicBezTo>
                      <a:pt x="3595" y="12973"/>
                      <a:pt x="3622" y="13053"/>
                      <a:pt x="3635" y="13093"/>
                    </a:cubicBezTo>
                    <a:cubicBezTo>
                      <a:pt x="3649" y="13120"/>
                      <a:pt x="3649" y="13133"/>
                      <a:pt x="3661" y="13160"/>
                    </a:cubicBezTo>
                    <a:cubicBezTo>
                      <a:pt x="3675" y="13226"/>
                      <a:pt x="3702" y="13294"/>
                      <a:pt x="3729" y="13360"/>
                    </a:cubicBezTo>
                    <a:cubicBezTo>
                      <a:pt x="3916" y="13882"/>
                      <a:pt x="4089" y="14375"/>
                      <a:pt x="4116" y="14910"/>
                    </a:cubicBezTo>
                    <a:cubicBezTo>
                      <a:pt x="4130" y="15097"/>
                      <a:pt x="4169" y="15284"/>
                      <a:pt x="4210" y="15444"/>
                    </a:cubicBezTo>
                    <a:cubicBezTo>
                      <a:pt x="4249" y="15618"/>
                      <a:pt x="4290" y="15779"/>
                      <a:pt x="4303" y="15939"/>
                    </a:cubicBezTo>
                    <a:cubicBezTo>
                      <a:pt x="4317" y="16166"/>
                      <a:pt x="4370" y="16367"/>
                      <a:pt x="4410" y="16566"/>
                    </a:cubicBezTo>
                    <a:cubicBezTo>
                      <a:pt x="4450" y="16700"/>
                      <a:pt x="4490" y="16848"/>
                      <a:pt x="4504" y="16981"/>
                    </a:cubicBezTo>
                    <a:cubicBezTo>
                      <a:pt x="4584" y="17596"/>
                      <a:pt x="4771" y="18157"/>
                      <a:pt x="4971" y="18731"/>
                    </a:cubicBezTo>
                    <a:cubicBezTo>
                      <a:pt x="5385" y="19920"/>
                      <a:pt x="5973" y="20722"/>
                      <a:pt x="6814" y="21230"/>
                    </a:cubicBezTo>
                    <a:cubicBezTo>
                      <a:pt x="6828" y="21230"/>
                      <a:pt x="6828" y="21243"/>
                      <a:pt x="6841" y="21243"/>
                    </a:cubicBezTo>
                    <a:lnTo>
                      <a:pt x="6855" y="21256"/>
                    </a:lnTo>
                    <a:cubicBezTo>
                      <a:pt x="7363" y="21884"/>
                      <a:pt x="8070" y="22192"/>
                      <a:pt x="8818" y="22472"/>
                    </a:cubicBezTo>
                    <a:lnTo>
                      <a:pt x="8872" y="22486"/>
                    </a:lnTo>
                    <a:cubicBezTo>
                      <a:pt x="9180" y="22605"/>
                      <a:pt x="9500" y="22712"/>
                      <a:pt x="9860" y="22712"/>
                    </a:cubicBezTo>
                    <a:lnTo>
                      <a:pt x="9981" y="22712"/>
                    </a:lnTo>
                    <a:cubicBezTo>
                      <a:pt x="10222" y="22712"/>
                      <a:pt x="10409" y="22739"/>
                      <a:pt x="10555" y="22806"/>
                    </a:cubicBezTo>
                    <a:cubicBezTo>
                      <a:pt x="10863" y="22913"/>
                      <a:pt x="11184" y="22967"/>
                      <a:pt x="11531" y="22967"/>
                    </a:cubicBezTo>
                    <a:cubicBezTo>
                      <a:pt x="12039" y="22967"/>
                      <a:pt x="12532" y="22846"/>
                      <a:pt x="12960" y="22726"/>
                    </a:cubicBezTo>
                    <a:cubicBezTo>
                      <a:pt x="13161" y="22673"/>
                      <a:pt x="13321" y="22512"/>
                      <a:pt x="13428" y="22391"/>
                    </a:cubicBezTo>
                    <a:cubicBezTo>
                      <a:pt x="13655" y="22111"/>
                      <a:pt x="13895" y="21804"/>
                      <a:pt x="14123" y="21470"/>
                    </a:cubicBezTo>
                    <a:cubicBezTo>
                      <a:pt x="14349" y="21136"/>
                      <a:pt x="14577" y="20775"/>
                      <a:pt x="14804" y="20441"/>
                    </a:cubicBezTo>
                    <a:cubicBezTo>
                      <a:pt x="14871" y="20334"/>
                      <a:pt x="14951" y="20227"/>
                      <a:pt x="15017" y="20120"/>
                    </a:cubicBezTo>
                    <a:cubicBezTo>
                      <a:pt x="15017" y="20107"/>
                      <a:pt x="15031" y="20094"/>
                      <a:pt x="15044" y="20081"/>
                    </a:cubicBezTo>
                    <a:cubicBezTo>
                      <a:pt x="15085" y="20013"/>
                      <a:pt x="15138" y="19947"/>
                      <a:pt x="15151" y="19853"/>
                    </a:cubicBezTo>
                    <a:cubicBezTo>
                      <a:pt x="15285" y="19306"/>
                      <a:pt x="15512" y="18771"/>
                      <a:pt x="15726" y="18264"/>
                    </a:cubicBezTo>
                    <a:cubicBezTo>
                      <a:pt x="15860" y="17916"/>
                      <a:pt x="16020" y="17569"/>
                      <a:pt x="16140" y="17208"/>
                    </a:cubicBezTo>
                    <a:cubicBezTo>
                      <a:pt x="16193" y="17035"/>
                      <a:pt x="16273" y="16860"/>
                      <a:pt x="16353" y="16687"/>
                    </a:cubicBezTo>
                    <a:cubicBezTo>
                      <a:pt x="16394" y="16593"/>
                      <a:pt x="16434" y="16500"/>
                      <a:pt x="16474" y="16393"/>
                    </a:cubicBezTo>
                    <a:cubicBezTo>
                      <a:pt x="16608" y="16086"/>
                      <a:pt x="16715" y="15752"/>
                      <a:pt x="16795" y="15364"/>
                    </a:cubicBezTo>
                    <a:cubicBezTo>
                      <a:pt x="16941" y="14763"/>
                      <a:pt x="17155" y="14176"/>
                      <a:pt x="17369" y="13614"/>
                    </a:cubicBezTo>
                    <a:cubicBezTo>
                      <a:pt x="17570" y="13133"/>
                      <a:pt x="17783" y="12933"/>
                      <a:pt x="18144" y="12920"/>
                    </a:cubicBezTo>
                    <a:lnTo>
                      <a:pt x="18264" y="12920"/>
                    </a:lnTo>
                    <a:lnTo>
                      <a:pt x="18291" y="12813"/>
                    </a:lnTo>
                    <a:lnTo>
                      <a:pt x="18451" y="12211"/>
                    </a:lnTo>
                    <a:cubicBezTo>
                      <a:pt x="18625" y="11584"/>
                      <a:pt x="18785" y="10982"/>
                      <a:pt x="18826" y="10355"/>
                    </a:cubicBezTo>
                    <a:cubicBezTo>
                      <a:pt x="18826" y="10341"/>
                      <a:pt x="18838" y="10328"/>
                      <a:pt x="18838" y="10314"/>
                    </a:cubicBezTo>
                    <a:cubicBezTo>
                      <a:pt x="19106" y="9767"/>
                      <a:pt x="19106" y="9179"/>
                      <a:pt x="19093" y="8631"/>
                    </a:cubicBezTo>
                    <a:cubicBezTo>
                      <a:pt x="19093" y="8404"/>
                      <a:pt x="19093" y="8164"/>
                      <a:pt x="19106" y="7950"/>
                    </a:cubicBezTo>
                    <a:cubicBezTo>
                      <a:pt x="19119" y="7802"/>
                      <a:pt x="19119" y="7669"/>
                      <a:pt x="19119" y="7535"/>
                    </a:cubicBezTo>
                    <a:cubicBezTo>
                      <a:pt x="19119" y="7401"/>
                      <a:pt x="19132" y="7268"/>
                      <a:pt x="19132" y="7134"/>
                    </a:cubicBezTo>
                    <a:cubicBezTo>
                      <a:pt x="19159" y="6881"/>
                      <a:pt x="19146" y="6546"/>
                      <a:pt x="18932" y="6253"/>
                    </a:cubicBezTo>
                    <a:cubicBezTo>
                      <a:pt x="18879" y="6186"/>
                      <a:pt x="18826" y="6106"/>
                      <a:pt x="18799" y="6012"/>
                    </a:cubicBezTo>
                    <a:cubicBezTo>
                      <a:pt x="18532" y="5130"/>
                      <a:pt x="17850" y="4636"/>
                      <a:pt x="17169" y="4249"/>
                    </a:cubicBezTo>
                    <a:cubicBezTo>
                      <a:pt x="17062" y="4168"/>
                      <a:pt x="16941" y="4102"/>
                      <a:pt x="16822" y="4022"/>
                    </a:cubicBezTo>
                    <a:cubicBezTo>
                      <a:pt x="16688" y="3942"/>
                      <a:pt x="16554" y="3862"/>
                      <a:pt x="16407" y="3781"/>
                    </a:cubicBezTo>
                    <a:cubicBezTo>
                      <a:pt x="16154" y="3634"/>
                      <a:pt x="15913" y="3500"/>
                      <a:pt x="15659" y="3393"/>
                    </a:cubicBezTo>
                    <a:cubicBezTo>
                      <a:pt x="15557" y="3352"/>
                      <a:pt x="15449" y="3331"/>
                      <a:pt x="15338" y="3331"/>
                    </a:cubicBezTo>
                    <a:cubicBezTo>
                      <a:pt x="15203" y="3331"/>
                      <a:pt x="15064" y="3361"/>
                      <a:pt x="14924" y="3420"/>
                    </a:cubicBezTo>
                    <a:cubicBezTo>
                      <a:pt x="14536" y="3594"/>
                      <a:pt x="14150" y="3675"/>
                      <a:pt x="13762" y="3675"/>
                    </a:cubicBezTo>
                    <a:cubicBezTo>
                      <a:pt x="13401" y="3675"/>
                      <a:pt x="13027" y="3607"/>
                      <a:pt x="12653" y="3461"/>
                    </a:cubicBezTo>
                    <a:cubicBezTo>
                      <a:pt x="12372" y="3354"/>
                      <a:pt x="11998" y="3233"/>
                      <a:pt x="11611" y="3194"/>
                    </a:cubicBezTo>
                    <a:cubicBezTo>
                      <a:pt x="11264" y="3153"/>
                      <a:pt x="11063" y="2953"/>
                      <a:pt x="10997" y="2565"/>
                    </a:cubicBezTo>
                    <a:cubicBezTo>
                      <a:pt x="10903" y="2004"/>
                      <a:pt x="10836" y="1350"/>
                      <a:pt x="11157" y="762"/>
                    </a:cubicBezTo>
                    <a:cubicBezTo>
                      <a:pt x="11303" y="481"/>
                      <a:pt x="11478" y="347"/>
                      <a:pt x="11731" y="321"/>
                    </a:cubicBezTo>
                    <a:cubicBezTo>
                      <a:pt x="11852" y="308"/>
                      <a:pt x="11971" y="294"/>
                      <a:pt x="12078" y="294"/>
                    </a:cubicBezTo>
                    <a:close/>
                    <a:moveTo>
                      <a:pt x="12078" y="0"/>
                    </a:moveTo>
                    <a:cubicBezTo>
                      <a:pt x="11959" y="0"/>
                      <a:pt x="11825" y="0"/>
                      <a:pt x="11691" y="27"/>
                    </a:cubicBezTo>
                    <a:cubicBezTo>
                      <a:pt x="11344" y="67"/>
                      <a:pt x="11090" y="254"/>
                      <a:pt x="10890" y="615"/>
                    </a:cubicBezTo>
                    <a:cubicBezTo>
                      <a:pt x="10516" y="1296"/>
                      <a:pt x="10596" y="2004"/>
                      <a:pt x="10703" y="2619"/>
                    </a:cubicBezTo>
                    <a:cubicBezTo>
                      <a:pt x="10783" y="3126"/>
                      <a:pt x="11090" y="3447"/>
                      <a:pt x="11571" y="3500"/>
                    </a:cubicBezTo>
                    <a:cubicBezTo>
                      <a:pt x="11932" y="3527"/>
                      <a:pt x="12292" y="3648"/>
                      <a:pt x="12546" y="3755"/>
                    </a:cubicBezTo>
                    <a:cubicBezTo>
                      <a:pt x="12960" y="3901"/>
                      <a:pt x="13361" y="3981"/>
                      <a:pt x="13762" y="3981"/>
                    </a:cubicBezTo>
                    <a:cubicBezTo>
                      <a:pt x="14189" y="3981"/>
                      <a:pt x="14617" y="3888"/>
                      <a:pt x="15044" y="3701"/>
                    </a:cubicBezTo>
                    <a:cubicBezTo>
                      <a:pt x="15150" y="3656"/>
                      <a:pt x="15248" y="3632"/>
                      <a:pt x="15342" y="3632"/>
                    </a:cubicBezTo>
                    <a:cubicBezTo>
                      <a:pt x="15413" y="3632"/>
                      <a:pt x="15483" y="3645"/>
                      <a:pt x="15552" y="3675"/>
                    </a:cubicBezTo>
                    <a:cubicBezTo>
                      <a:pt x="15792" y="3768"/>
                      <a:pt x="16006" y="3901"/>
                      <a:pt x="16260" y="4035"/>
                    </a:cubicBezTo>
                    <a:cubicBezTo>
                      <a:pt x="16394" y="4115"/>
                      <a:pt x="16528" y="4195"/>
                      <a:pt x="16661" y="4289"/>
                    </a:cubicBezTo>
                    <a:cubicBezTo>
                      <a:pt x="16781" y="4355"/>
                      <a:pt x="16902" y="4436"/>
                      <a:pt x="17021" y="4503"/>
                    </a:cubicBezTo>
                    <a:cubicBezTo>
                      <a:pt x="17650" y="4877"/>
                      <a:pt x="18264" y="5317"/>
                      <a:pt x="18505" y="6106"/>
                    </a:cubicBezTo>
                    <a:cubicBezTo>
                      <a:pt x="18544" y="6240"/>
                      <a:pt x="18625" y="6347"/>
                      <a:pt x="18692" y="6440"/>
                    </a:cubicBezTo>
                    <a:cubicBezTo>
                      <a:pt x="18812" y="6600"/>
                      <a:pt x="18865" y="6801"/>
                      <a:pt x="18838" y="7108"/>
                    </a:cubicBezTo>
                    <a:cubicBezTo>
                      <a:pt x="18826" y="7241"/>
                      <a:pt x="18826" y="7389"/>
                      <a:pt x="18826" y="7522"/>
                    </a:cubicBezTo>
                    <a:cubicBezTo>
                      <a:pt x="18826" y="7656"/>
                      <a:pt x="18812" y="7789"/>
                      <a:pt x="18812" y="7923"/>
                    </a:cubicBezTo>
                    <a:cubicBezTo>
                      <a:pt x="18785" y="8164"/>
                      <a:pt x="18785" y="8404"/>
                      <a:pt x="18799" y="8631"/>
                    </a:cubicBezTo>
                    <a:cubicBezTo>
                      <a:pt x="18799" y="9179"/>
                      <a:pt x="18799" y="9699"/>
                      <a:pt x="18558" y="10194"/>
                    </a:cubicBezTo>
                    <a:cubicBezTo>
                      <a:pt x="18532" y="10234"/>
                      <a:pt x="18532" y="10287"/>
                      <a:pt x="18532" y="10314"/>
                    </a:cubicBezTo>
                    <a:lnTo>
                      <a:pt x="18532" y="10328"/>
                    </a:lnTo>
                    <a:cubicBezTo>
                      <a:pt x="18491" y="10942"/>
                      <a:pt x="18331" y="11516"/>
                      <a:pt x="18158" y="12131"/>
                    </a:cubicBezTo>
                    <a:cubicBezTo>
                      <a:pt x="18117" y="12291"/>
                      <a:pt x="18077" y="12465"/>
                      <a:pt x="18024" y="12626"/>
                    </a:cubicBezTo>
                    <a:cubicBezTo>
                      <a:pt x="17476" y="12692"/>
                      <a:pt x="17222" y="13160"/>
                      <a:pt x="17089" y="13508"/>
                    </a:cubicBezTo>
                    <a:cubicBezTo>
                      <a:pt x="16875" y="14082"/>
                      <a:pt x="16647" y="14683"/>
                      <a:pt x="16501" y="15298"/>
                    </a:cubicBezTo>
                    <a:cubicBezTo>
                      <a:pt x="16421" y="15658"/>
                      <a:pt x="16327" y="15979"/>
                      <a:pt x="16193" y="16273"/>
                    </a:cubicBezTo>
                    <a:cubicBezTo>
                      <a:pt x="16154" y="16379"/>
                      <a:pt x="16113" y="16474"/>
                      <a:pt x="16073" y="16566"/>
                    </a:cubicBezTo>
                    <a:cubicBezTo>
                      <a:pt x="15993" y="16741"/>
                      <a:pt x="15913" y="16928"/>
                      <a:pt x="15846" y="17115"/>
                    </a:cubicBezTo>
                    <a:cubicBezTo>
                      <a:pt x="15726" y="17462"/>
                      <a:pt x="15579" y="17810"/>
                      <a:pt x="15445" y="18143"/>
                    </a:cubicBezTo>
                    <a:cubicBezTo>
                      <a:pt x="15218" y="18665"/>
                      <a:pt x="14991" y="19212"/>
                      <a:pt x="14857" y="19787"/>
                    </a:cubicBezTo>
                    <a:cubicBezTo>
                      <a:pt x="14844" y="19814"/>
                      <a:pt x="14818" y="19867"/>
                      <a:pt x="14791" y="19907"/>
                    </a:cubicBezTo>
                    <a:cubicBezTo>
                      <a:pt x="14777" y="19920"/>
                      <a:pt x="14764" y="19933"/>
                      <a:pt x="14764" y="19947"/>
                    </a:cubicBezTo>
                    <a:cubicBezTo>
                      <a:pt x="14697" y="20054"/>
                      <a:pt x="14617" y="20161"/>
                      <a:pt x="14550" y="20268"/>
                    </a:cubicBezTo>
                    <a:cubicBezTo>
                      <a:pt x="14337" y="20615"/>
                      <a:pt x="14096" y="20962"/>
                      <a:pt x="13868" y="21310"/>
                    </a:cubicBezTo>
                    <a:cubicBezTo>
                      <a:pt x="13655" y="21617"/>
                      <a:pt x="13428" y="21924"/>
                      <a:pt x="13188" y="22204"/>
                    </a:cubicBezTo>
                    <a:cubicBezTo>
                      <a:pt x="13094" y="22325"/>
                      <a:pt x="12974" y="22405"/>
                      <a:pt x="12880" y="22432"/>
                    </a:cubicBezTo>
                    <a:cubicBezTo>
                      <a:pt x="12479" y="22552"/>
                      <a:pt x="11998" y="22673"/>
                      <a:pt x="11531" y="22673"/>
                    </a:cubicBezTo>
                    <a:cubicBezTo>
                      <a:pt x="11223" y="22673"/>
                      <a:pt x="10929" y="22619"/>
                      <a:pt x="10662" y="22512"/>
                    </a:cubicBezTo>
                    <a:cubicBezTo>
                      <a:pt x="10475" y="22445"/>
                      <a:pt x="10261" y="22418"/>
                      <a:pt x="9981" y="22418"/>
                    </a:cubicBezTo>
                    <a:lnTo>
                      <a:pt x="9887" y="22418"/>
                    </a:lnTo>
                    <a:cubicBezTo>
                      <a:pt x="9567" y="22418"/>
                      <a:pt x="9286" y="22311"/>
                      <a:pt x="8979" y="22204"/>
                    </a:cubicBezTo>
                    <a:lnTo>
                      <a:pt x="8925" y="22178"/>
                    </a:lnTo>
                    <a:cubicBezTo>
                      <a:pt x="8191" y="21911"/>
                      <a:pt x="7550" y="21643"/>
                      <a:pt x="7082" y="21055"/>
                    </a:cubicBezTo>
                    <a:cubicBezTo>
                      <a:pt x="7055" y="21016"/>
                      <a:pt x="7015" y="20989"/>
                      <a:pt x="6989" y="20975"/>
                    </a:cubicBezTo>
                    <a:lnTo>
                      <a:pt x="6975" y="20975"/>
                    </a:lnTo>
                    <a:cubicBezTo>
                      <a:pt x="6187" y="20494"/>
                      <a:pt x="5639" y="19746"/>
                      <a:pt x="5252" y="18624"/>
                    </a:cubicBezTo>
                    <a:cubicBezTo>
                      <a:pt x="5065" y="18077"/>
                      <a:pt x="4878" y="17528"/>
                      <a:pt x="4810" y="16941"/>
                    </a:cubicBezTo>
                    <a:cubicBezTo>
                      <a:pt x="4784" y="16780"/>
                      <a:pt x="4744" y="16634"/>
                      <a:pt x="4703" y="16486"/>
                    </a:cubicBezTo>
                    <a:cubicBezTo>
                      <a:pt x="4664" y="16299"/>
                      <a:pt x="4610" y="16112"/>
                      <a:pt x="4597" y="15925"/>
                    </a:cubicBezTo>
                    <a:cubicBezTo>
                      <a:pt x="4597" y="15738"/>
                      <a:pt x="4557" y="15551"/>
                      <a:pt x="4504" y="15378"/>
                    </a:cubicBezTo>
                    <a:cubicBezTo>
                      <a:pt x="4463" y="15218"/>
                      <a:pt x="4423" y="15057"/>
                      <a:pt x="4423" y="14897"/>
                    </a:cubicBezTo>
                    <a:cubicBezTo>
                      <a:pt x="4383" y="14309"/>
                      <a:pt x="4196" y="13775"/>
                      <a:pt x="4009" y="13253"/>
                    </a:cubicBezTo>
                    <a:cubicBezTo>
                      <a:pt x="3996" y="13187"/>
                      <a:pt x="3969" y="13120"/>
                      <a:pt x="3942" y="13053"/>
                    </a:cubicBezTo>
                    <a:cubicBezTo>
                      <a:pt x="3942" y="13039"/>
                      <a:pt x="3929" y="13027"/>
                      <a:pt x="3929" y="13000"/>
                    </a:cubicBezTo>
                    <a:cubicBezTo>
                      <a:pt x="3889" y="12906"/>
                      <a:pt x="3848" y="12772"/>
                      <a:pt x="3742" y="12706"/>
                    </a:cubicBezTo>
                    <a:cubicBezTo>
                      <a:pt x="3448" y="12505"/>
                      <a:pt x="3408" y="12211"/>
                      <a:pt x="3367" y="11810"/>
                    </a:cubicBezTo>
                    <a:cubicBezTo>
                      <a:pt x="3355" y="11650"/>
                      <a:pt x="3328" y="11504"/>
                      <a:pt x="3287" y="11356"/>
                    </a:cubicBezTo>
                    <a:lnTo>
                      <a:pt x="3248" y="11156"/>
                    </a:lnTo>
                    <a:lnTo>
                      <a:pt x="3207" y="10955"/>
                    </a:lnTo>
                    <a:cubicBezTo>
                      <a:pt x="3168" y="10809"/>
                      <a:pt x="3141" y="10675"/>
                      <a:pt x="3141" y="10542"/>
                    </a:cubicBezTo>
                    <a:cubicBezTo>
                      <a:pt x="3127" y="9352"/>
                      <a:pt x="3114" y="7923"/>
                      <a:pt x="3127" y="6466"/>
                    </a:cubicBezTo>
                    <a:cubicBezTo>
                      <a:pt x="3141" y="5839"/>
                      <a:pt x="3435" y="5465"/>
                      <a:pt x="4089" y="5278"/>
                    </a:cubicBezTo>
                    <a:cubicBezTo>
                      <a:pt x="4691" y="5104"/>
                      <a:pt x="5225" y="4943"/>
                      <a:pt x="5706" y="4596"/>
                    </a:cubicBezTo>
                    <a:cubicBezTo>
                      <a:pt x="5893" y="4463"/>
                      <a:pt x="6108" y="4386"/>
                      <a:pt x="6313" y="4386"/>
                    </a:cubicBezTo>
                    <a:cubicBezTo>
                      <a:pt x="6356" y="4386"/>
                      <a:pt x="6399" y="4389"/>
                      <a:pt x="6440" y="4396"/>
                    </a:cubicBezTo>
                    <a:cubicBezTo>
                      <a:pt x="6534" y="4409"/>
                      <a:pt x="6641" y="4409"/>
                      <a:pt x="6748" y="4409"/>
                    </a:cubicBezTo>
                    <a:cubicBezTo>
                      <a:pt x="7122" y="4409"/>
                      <a:pt x="7482" y="4329"/>
                      <a:pt x="7844" y="4249"/>
                    </a:cubicBezTo>
                    <a:cubicBezTo>
                      <a:pt x="8097" y="4195"/>
                      <a:pt x="8378" y="4129"/>
                      <a:pt x="8645" y="4115"/>
                    </a:cubicBezTo>
                    <a:cubicBezTo>
                      <a:pt x="9046" y="4075"/>
                      <a:pt x="9593" y="3915"/>
                      <a:pt x="9607" y="2966"/>
                    </a:cubicBezTo>
                    <a:lnTo>
                      <a:pt x="9607" y="2926"/>
                    </a:lnTo>
                    <a:cubicBezTo>
                      <a:pt x="9607" y="2592"/>
                      <a:pt x="9620" y="2232"/>
                      <a:pt x="9593" y="1884"/>
                    </a:cubicBezTo>
                    <a:cubicBezTo>
                      <a:pt x="9567" y="1243"/>
                      <a:pt x="9260" y="935"/>
                      <a:pt x="8592" y="882"/>
                    </a:cubicBezTo>
                    <a:lnTo>
                      <a:pt x="8364" y="882"/>
                    </a:lnTo>
                    <a:cubicBezTo>
                      <a:pt x="7790" y="882"/>
                      <a:pt x="7269" y="1029"/>
                      <a:pt x="6748" y="1190"/>
                    </a:cubicBezTo>
                    <a:cubicBezTo>
                      <a:pt x="6627" y="1216"/>
                      <a:pt x="6520" y="1256"/>
                      <a:pt x="6401" y="1283"/>
                    </a:cubicBezTo>
                    <a:cubicBezTo>
                      <a:pt x="6000" y="1403"/>
                      <a:pt x="5599" y="1523"/>
                      <a:pt x="5305" y="1790"/>
                    </a:cubicBezTo>
                    <a:cubicBezTo>
                      <a:pt x="4864" y="2191"/>
                      <a:pt x="4343" y="2392"/>
                      <a:pt x="3795" y="2565"/>
                    </a:cubicBezTo>
                    <a:cubicBezTo>
                      <a:pt x="2847" y="2886"/>
                      <a:pt x="1645" y="3393"/>
                      <a:pt x="843" y="4503"/>
                    </a:cubicBezTo>
                    <a:cubicBezTo>
                      <a:pt x="442" y="5037"/>
                      <a:pt x="1" y="5665"/>
                      <a:pt x="27" y="6507"/>
                    </a:cubicBezTo>
                    <a:cubicBezTo>
                      <a:pt x="54" y="7068"/>
                      <a:pt x="41" y="7642"/>
                      <a:pt x="41" y="8203"/>
                    </a:cubicBezTo>
                    <a:lnTo>
                      <a:pt x="41" y="9192"/>
                    </a:lnTo>
                    <a:lnTo>
                      <a:pt x="41" y="9299"/>
                    </a:lnTo>
                    <a:cubicBezTo>
                      <a:pt x="41" y="9486"/>
                      <a:pt x="27" y="9713"/>
                      <a:pt x="122" y="9900"/>
                    </a:cubicBezTo>
                    <a:cubicBezTo>
                      <a:pt x="228" y="10127"/>
                      <a:pt x="241" y="10381"/>
                      <a:pt x="255" y="10649"/>
                    </a:cubicBezTo>
                    <a:lnTo>
                      <a:pt x="255" y="10795"/>
                    </a:lnTo>
                    <a:cubicBezTo>
                      <a:pt x="268" y="11035"/>
                      <a:pt x="309" y="11276"/>
                      <a:pt x="335" y="11516"/>
                    </a:cubicBezTo>
                    <a:lnTo>
                      <a:pt x="348" y="11623"/>
                    </a:lnTo>
                    <a:cubicBezTo>
                      <a:pt x="375" y="11851"/>
                      <a:pt x="415" y="12078"/>
                      <a:pt x="455" y="12305"/>
                    </a:cubicBezTo>
                    <a:lnTo>
                      <a:pt x="496" y="12585"/>
                    </a:lnTo>
                    <a:cubicBezTo>
                      <a:pt x="508" y="12626"/>
                      <a:pt x="508" y="12679"/>
                      <a:pt x="508" y="12719"/>
                    </a:cubicBezTo>
                    <a:cubicBezTo>
                      <a:pt x="522" y="12852"/>
                      <a:pt x="535" y="12986"/>
                      <a:pt x="589" y="13107"/>
                    </a:cubicBezTo>
                    <a:cubicBezTo>
                      <a:pt x="695" y="13321"/>
                      <a:pt x="695" y="13508"/>
                      <a:pt x="602" y="13761"/>
                    </a:cubicBezTo>
                    <a:cubicBezTo>
                      <a:pt x="428" y="14202"/>
                      <a:pt x="442" y="14616"/>
                      <a:pt x="656" y="14990"/>
                    </a:cubicBezTo>
                    <a:cubicBezTo>
                      <a:pt x="709" y="15057"/>
                      <a:pt x="722" y="15177"/>
                      <a:pt x="722" y="15284"/>
                    </a:cubicBezTo>
                    <a:cubicBezTo>
                      <a:pt x="695" y="15939"/>
                      <a:pt x="936" y="16500"/>
                      <a:pt x="1164" y="17047"/>
                    </a:cubicBezTo>
                    <a:lnTo>
                      <a:pt x="1203" y="17154"/>
                    </a:lnTo>
                    <a:cubicBezTo>
                      <a:pt x="1484" y="17822"/>
                      <a:pt x="1805" y="18478"/>
                      <a:pt x="2126" y="19105"/>
                    </a:cubicBezTo>
                    <a:lnTo>
                      <a:pt x="2245" y="19372"/>
                    </a:lnTo>
                    <a:cubicBezTo>
                      <a:pt x="2699" y="20294"/>
                      <a:pt x="3221" y="21349"/>
                      <a:pt x="3755" y="22352"/>
                    </a:cubicBezTo>
                    <a:lnTo>
                      <a:pt x="3836" y="22552"/>
                    </a:lnTo>
                    <a:cubicBezTo>
                      <a:pt x="3942" y="22806"/>
                      <a:pt x="4076" y="23127"/>
                      <a:pt x="4477" y="23220"/>
                    </a:cubicBezTo>
                    <a:cubicBezTo>
                      <a:pt x="4477" y="23234"/>
                      <a:pt x="4490" y="23260"/>
                      <a:pt x="4504" y="23287"/>
                    </a:cubicBezTo>
                    <a:cubicBezTo>
                      <a:pt x="4530" y="23327"/>
                      <a:pt x="4557" y="23380"/>
                      <a:pt x="4597" y="23434"/>
                    </a:cubicBezTo>
                    <a:lnTo>
                      <a:pt x="4717" y="23554"/>
                    </a:lnTo>
                    <a:cubicBezTo>
                      <a:pt x="5038" y="23915"/>
                      <a:pt x="5371" y="24289"/>
                      <a:pt x="5706" y="24636"/>
                    </a:cubicBezTo>
                    <a:cubicBezTo>
                      <a:pt x="6027" y="24971"/>
                      <a:pt x="6427" y="25158"/>
                      <a:pt x="6788" y="25304"/>
                    </a:cubicBezTo>
                    <a:cubicBezTo>
                      <a:pt x="7095" y="25438"/>
                      <a:pt x="7389" y="25558"/>
                      <a:pt x="7696" y="25678"/>
                    </a:cubicBezTo>
                    <a:cubicBezTo>
                      <a:pt x="7776" y="25705"/>
                      <a:pt x="7856" y="25745"/>
                      <a:pt x="7937" y="25785"/>
                    </a:cubicBezTo>
                    <a:cubicBezTo>
                      <a:pt x="8138" y="25865"/>
                      <a:pt x="8337" y="25959"/>
                      <a:pt x="8538" y="26013"/>
                    </a:cubicBezTo>
                    <a:cubicBezTo>
                      <a:pt x="9166" y="26173"/>
                      <a:pt x="9513" y="26520"/>
                      <a:pt x="9620" y="27081"/>
                    </a:cubicBezTo>
                    <a:cubicBezTo>
                      <a:pt x="9661" y="27308"/>
                      <a:pt x="9700" y="27548"/>
                      <a:pt x="9700" y="27776"/>
                    </a:cubicBezTo>
                    <a:cubicBezTo>
                      <a:pt x="9700" y="28257"/>
                      <a:pt x="9700" y="28751"/>
                      <a:pt x="9687" y="29232"/>
                    </a:cubicBezTo>
                    <a:cubicBezTo>
                      <a:pt x="9687" y="29606"/>
                      <a:pt x="9673" y="30007"/>
                      <a:pt x="9673" y="30395"/>
                    </a:cubicBezTo>
                    <a:lnTo>
                      <a:pt x="9673" y="30475"/>
                    </a:lnTo>
                    <a:cubicBezTo>
                      <a:pt x="9673" y="30675"/>
                      <a:pt x="9673" y="30888"/>
                      <a:pt x="9741" y="31089"/>
                    </a:cubicBezTo>
                    <a:cubicBezTo>
                      <a:pt x="9860" y="31410"/>
                      <a:pt x="9860" y="31731"/>
                      <a:pt x="9860" y="32078"/>
                    </a:cubicBezTo>
                    <a:lnTo>
                      <a:pt x="9860" y="32158"/>
                    </a:lnTo>
                    <a:lnTo>
                      <a:pt x="9860" y="34563"/>
                    </a:lnTo>
                    <a:cubicBezTo>
                      <a:pt x="9848" y="36808"/>
                      <a:pt x="9848" y="39118"/>
                      <a:pt x="9834" y="41390"/>
                    </a:cubicBezTo>
                    <a:cubicBezTo>
                      <a:pt x="9834" y="41697"/>
                      <a:pt x="9874" y="41991"/>
                      <a:pt x="9914" y="42271"/>
                    </a:cubicBezTo>
                    <a:lnTo>
                      <a:pt x="9914" y="42298"/>
                    </a:lnTo>
                    <a:cubicBezTo>
                      <a:pt x="9941" y="42499"/>
                      <a:pt x="9967" y="42686"/>
                      <a:pt x="10008" y="42873"/>
                    </a:cubicBezTo>
                    <a:cubicBezTo>
                      <a:pt x="10021" y="42953"/>
                      <a:pt x="10035" y="43019"/>
                      <a:pt x="10047" y="43100"/>
                    </a:cubicBezTo>
                    <a:cubicBezTo>
                      <a:pt x="10047" y="43167"/>
                      <a:pt x="10061" y="43220"/>
                      <a:pt x="10061" y="43274"/>
                    </a:cubicBezTo>
                    <a:cubicBezTo>
                      <a:pt x="10088" y="43407"/>
                      <a:pt x="10101" y="43541"/>
                      <a:pt x="10142" y="43675"/>
                    </a:cubicBezTo>
                    <a:cubicBezTo>
                      <a:pt x="10181" y="43808"/>
                      <a:pt x="10222" y="43942"/>
                      <a:pt x="10275" y="44062"/>
                    </a:cubicBezTo>
                    <a:cubicBezTo>
                      <a:pt x="10329" y="44249"/>
                      <a:pt x="10395" y="44423"/>
                      <a:pt x="10435" y="44596"/>
                    </a:cubicBezTo>
                    <a:cubicBezTo>
                      <a:pt x="10569" y="45371"/>
                      <a:pt x="10929" y="46039"/>
                      <a:pt x="11277" y="46707"/>
                    </a:cubicBezTo>
                    <a:lnTo>
                      <a:pt x="11303" y="46734"/>
                    </a:lnTo>
                    <a:cubicBezTo>
                      <a:pt x="11504" y="47122"/>
                      <a:pt x="11731" y="47496"/>
                      <a:pt x="12185" y="47683"/>
                    </a:cubicBezTo>
                    <a:cubicBezTo>
                      <a:pt x="12306" y="47722"/>
                      <a:pt x="12413" y="47843"/>
                      <a:pt x="12493" y="47950"/>
                    </a:cubicBezTo>
                    <a:cubicBezTo>
                      <a:pt x="12853" y="48417"/>
                      <a:pt x="13348" y="48738"/>
                      <a:pt x="14043" y="48951"/>
                    </a:cubicBezTo>
                    <a:cubicBezTo>
                      <a:pt x="14256" y="49019"/>
                      <a:pt x="14483" y="49099"/>
                      <a:pt x="14737" y="49192"/>
                    </a:cubicBezTo>
                    <a:cubicBezTo>
                      <a:pt x="15005" y="49286"/>
                      <a:pt x="15272" y="49325"/>
                      <a:pt x="15539" y="49379"/>
                    </a:cubicBezTo>
                    <a:cubicBezTo>
                      <a:pt x="15753" y="49406"/>
                      <a:pt x="15967" y="49446"/>
                      <a:pt x="16166" y="49512"/>
                    </a:cubicBezTo>
                    <a:cubicBezTo>
                      <a:pt x="16581" y="49633"/>
                      <a:pt x="17009" y="49687"/>
                      <a:pt x="17570" y="49687"/>
                    </a:cubicBezTo>
                    <a:lnTo>
                      <a:pt x="19707" y="49687"/>
                    </a:lnTo>
                    <a:cubicBezTo>
                      <a:pt x="20375" y="49687"/>
                      <a:pt x="20910" y="49687"/>
                      <a:pt x="21417" y="49699"/>
                    </a:cubicBezTo>
                    <a:lnTo>
                      <a:pt x="21551" y="49699"/>
                    </a:lnTo>
                    <a:cubicBezTo>
                      <a:pt x="22072" y="49699"/>
                      <a:pt x="22620" y="49660"/>
                      <a:pt x="23154" y="49366"/>
                    </a:cubicBezTo>
                    <a:cubicBezTo>
                      <a:pt x="23274" y="49313"/>
                      <a:pt x="23381" y="49272"/>
                      <a:pt x="23488" y="49259"/>
                    </a:cubicBezTo>
                    <a:cubicBezTo>
                      <a:pt x="24196" y="49192"/>
                      <a:pt x="24850" y="48912"/>
                      <a:pt x="25545" y="48351"/>
                    </a:cubicBezTo>
                    <a:lnTo>
                      <a:pt x="25786" y="48150"/>
                    </a:lnTo>
                    <a:cubicBezTo>
                      <a:pt x="26040" y="47950"/>
                      <a:pt x="26293" y="47736"/>
                      <a:pt x="26561" y="47549"/>
                    </a:cubicBezTo>
                    <a:cubicBezTo>
                      <a:pt x="27335" y="47027"/>
                      <a:pt x="27790" y="46386"/>
                      <a:pt x="27937" y="45585"/>
                    </a:cubicBezTo>
                    <a:cubicBezTo>
                      <a:pt x="27964" y="45504"/>
                      <a:pt x="28003" y="45424"/>
                      <a:pt x="28044" y="45331"/>
                    </a:cubicBezTo>
                    <a:lnTo>
                      <a:pt x="28164" y="45091"/>
                    </a:lnTo>
                    <a:cubicBezTo>
                      <a:pt x="28231" y="44877"/>
                      <a:pt x="28284" y="44663"/>
                      <a:pt x="28324" y="44436"/>
                    </a:cubicBezTo>
                    <a:cubicBezTo>
                      <a:pt x="28338" y="44355"/>
                      <a:pt x="28338" y="44289"/>
                      <a:pt x="28338" y="44209"/>
                    </a:cubicBezTo>
                    <a:cubicBezTo>
                      <a:pt x="28338" y="44129"/>
                      <a:pt x="28338" y="44049"/>
                      <a:pt x="28365" y="43995"/>
                    </a:cubicBezTo>
                    <a:cubicBezTo>
                      <a:pt x="28591" y="43554"/>
                      <a:pt x="28591" y="43100"/>
                      <a:pt x="28591" y="42659"/>
                    </a:cubicBezTo>
                    <a:cubicBezTo>
                      <a:pt x="28591" y="42552"/>
                      <a:pt x="28578" y="42432"/>
                      <a:pt x="28591" y="42325"/>
                    </a:cubicBezTo>
                    <a:lnTo>
                      <a:pt x="28591" y="41938"/>
                    </a:lnTo>
                    <a:cubicBezTo>
                      <a:pt x="28578" y="41657"/>
                      <a:pt x="28578" y="41390"/>
                      <a:pt x="28618" y="41122"/>
                    </a:cubicBezTo>
                    <a:cubicBezTo>
                      <a:pt x="28712" y="40481"/>
                      <a:pt x="28846" y="39800"/>
                      <a:pt x="29045" y="38905"/>
                    </a:cubicBezTo>
                    <a:cubicBezTo>
                      <a:pt x="29099" y="38678"/>
                      <a:pt x="29126" y="38437"/>
                      <a:pt x="29166" y="38197"/>
                    </a:cubicBezTo>
                    <a:cubicBezTo>
                      <a:pt x="29206" y="37916"/>
                      <a:pt x="29246" y="37663"/>
                      <a:pt x="29313" y="37395"/>
                    </a:cubicBezTo>
                    <a:cubicBezTo>
                      <a:pt x="29420" y="36995"/>
                      <a:pt x="29460" y="36567"/>
                      <a:pt x="29460" y="36072"/>
                    </a:cubicBezTo>
                    <a:lnTo>
                      <a:pt x="29460" y="33534"/>
                    </a:lnTo>
                    <a:cubicBezTo>
                      <a:pt x="29460" y="32064"/>
                      <a:pt x="29460" y="30541"/>
                      <a:pt x="29473" y="29045"/>
                    </a:cubicBezTo>
                    <a:cubicBezTo>
                      <a:pt x="29473" y="28818"/>
                      <a:pt x="29500" y="28578"/>
                      <a:pt x="29540" y="28337"/>
                    </a:cubicBezTo>
                    <a:lnTo>
                      <a:pt x="29580" y="28017"/>
                    </a:lnTo>
                    <a:cubicBezTo>
                      <a:pt x="29594" y="27869"/>
                      <a:pt x="29621" y="27723"/>
                      <a:pt x="29633" y="27575"/>
                    </a:cubicBezTo>
                    <a:cubicBezTo>
                      <a:pt x="29687" y="27268"/>
                      <a:pt x="29727" y="26948"/>
                      <a:pt x="29740" y="26627"/>
                    </a:cubicBezTo>
                    <a:cubicBezTo>
                      <a:pt x="29781" y="25585"/>
                      <a:pt x="29781" y="24556"/>
                      <a:pt x="29794" y="23768"/>
                    </a:cubicBezTo>
                    <a:cubicBezTo>
                      <a:pt x="29794" y="23154"/>
                      <a:pt x="29834" y="22605"/>
                      <a:pt x="29941" y="22085"/>
                    </a:cubicBezTo>
                    <a:cubicBezTo>
                      <a:pt x="30021" y="21684"/>
                      <a:pt x="30034" y="21256"/>
                      <a:pt x="30034" y="20936"/>
                    </a:cubicBezTo>
                    <a:lnTo>
                      <a:pt x="30034" y="20575"/>
                    </a:lnTo>
                    <a:cubicBezTo>
                      <a:pt x="30048" y="19960"/>
                      <a:pt x="30048" y="19359"/>
                      <a:pt x="30208" y="18771"/>
                    </a:cubicBezTo>
                    <a:cubicBezTo>
                      <a:pt x="30248" y="18624"/>
                      <a:pt x="30262" y="18451"/>
                      <a:pt x="30248" y="18237"/>
                    </a:cubicBezTo>
                    <a:cubicBezTo>
                      <a:pt x="30221" y="17756"/>
                      <a:pt x="30315" y="17288"/>
                      <a:pt x="30422" y="16794"/>
                    </a:cubicBezTo>
                    <a:cubicBezTo>
                      <a:pt x="30449" y="16700"/>
                      <a:pt x="30462" y="16607"/>
                      <a:pt x="30488" y="16500"/>
                    </a:cubicBezTo>
                    <a:cubicBezTo>
                      <a:pt x="30502" y="16379"/>
                      <a:pt x="30529" y="16273"/>
                      <a:pt x="30556" y="16153"/>
                    </a:cubicBezTo>
                    <a:cubicBezTo>
                      <a:pt x="30622" y="15818"/>
                      <a:pt x="30689" y="15471"/>
                      <a:pt x="30743" y="15138"/>
                    </a:cubicBezTo>
                    <a:cubicBezTo>
                      <a:pt x="30769" y="14950"/>
                      <a:pt x="30782" y="14750"/>
                      <a:pt x="30809" y="14562"/>
                    </a:cubicBezTo>
                    <a:cubicBezTo>
                      <a:pt x="30836" y="14229"/>
                      <a:pt x="30862" y="13921"/>
                      <a:pt x="30957" y="13627"/>
                    </a:cubicBezTo>
                    <a:cubicBezTo>
                      <a:pt x="31224" y="12813"/>
                      <a:pt x="31263" y="12011"/>
                      <a:pt x="31304" y="11183"/>
                    </a:cubicBezTo>
                    <a:cubicBezTo>
                      <a:pt x="31317" y="10742"/>
                      <a:pt x="31357" y="10381"/>
                      <a:pt x="31504" y="10061"/>
                    </a:cubicBezTo>
                    <a:cubicBezTo>
                      <a:pt x="32186" y="9927"/>
                      <a:pt x="32760" y="9619"/>
                      <a:pt x="33335" y="9325"/>
                    </a:cubicBezTo>
                    <a:cubicBezTo>
                      <a:pt x="33415" y="9286"/>
                      <a:pt x="33508" y="9245"/>
                      <a:pt x="33588" y="9192"/>
                    </a:cubicBezTo>
                    <a:cubicBezTo>
                      <a:pt x="34136" y="8925"/>
                      <a:pt x="34564" y="8511"/>
                      <a:pt x="34977" y="8096"/>
                    </a:cubicBezTo>
                    <a:lnTo>
                      <a:pt x="35138" y="7936"/>
                    </a:lnTo>
                    <a:cubicBezTo>
                      <a:pt x="35526" y="7562"/>
                      <a:pt x="35739" y="7068"/>
                      <a:pt x="35779" y="6453"/>
                    </a:cubicBezTo>
                    <a:cubicBezTo>
                      <a:pt x="35820" y="5798"/>
                      <a:pt x="35752" y="5130"/>
                      <a:pt x="35686" y="4476"/>
                    </a:cubicBezTo>
                    <a:lnTo>
                      <a:pt x="35645" y="4156"/>
                    </a:lnTo>
                    <a:cubicBezTo>
                      <a:pt x="35592" y="3554"/>
                      <a:pt x="35312" y="3046"/>
                      <a:pt x="35045" y="2552"/>
                    </a:cubicBezTo>
                    <a:cubicBezTo>
                      <a:pt x="35004" y="2485"/>
                      <a:pt x="34977" y="2432"/>
                      <a:pt x="34938" y="2365"/>
                    </a:cubicBezTo>
                    <a:cubicBezTo>
                      <a:pt x="34484" y="1523"/>
                      <a:pt x="33748" y="908"/>
                      <a:pt x="32720" y="508"/>
                    </a:cubicBezTo>
                    <a:cubicBezTo>
                      <a:pt x="32573" y="454"/>
                      <a:pt x="32359" y="388"/>
                      <a:pt x="32118" y="388"/>
                    </a:cubicBezTo>
                    <a:lnTo>
                      <a:pt x="31544" y="388"/>
                    </a:lnTo>
                    <a:cubicBezTo>
                      <a:pt x="30876" y="388"/>
                      <a:pt x="30182" y="388"/>
                      <a:pt x="29473" y="548"/>
                    </a:cubicBezTo>
                    <a:cubicBezTo>
                      <a:pt x="28618" y="735"/>
                      <a:pt x="28071" y="1243"/>
                      <a:pt x="27616" y="1764"/>
                    </a:cubicBezTo>
                    <a:cubicBezTo>
                      <a:pt x="27456" y="1951"/>
                      <a:pt x="27323" y="2111"/>
                      <a:pt x="27202" y="2285"/>
                    </a:cubicBezTo>
                    <a:cubicBezTo>
                      <a:pt x="26842" y="2806"/>
                      <a:pt x="26441" y="3393"/>
                      <a:pt x="26334" y="4102"/>
                    </a:cubicBezTo>
                    <a:cubicBezTo>
                      <a:pt x="26240" y="4770"/>
                      <a:pt x="26240" y="5317"/>
                      <a:pt x="26347" y="5785"/>
                    </a:cubicBezTo>
                    <a:cubicBezTo>
                      <a:pt x="26427" y="6146"/>
                      <a:pt x="26561" y="6493"/>
                      <a:pt x="26694" y="6828"/>
                    </a:cubicBezTo>
                    <a:cubicBezTo>
                      <a:pt x="26801" y="7108"/>
                      <a:pt x="26922" y="7401"/>
                      <a:pt x="27002" y="7695"/>
                    </a:cubicBezTo>
                    <a:lnTo>
                      <a:pt x="27002" y="7736"/>
                    </a:lnTo>
                    <a:lnTo>
                      <a:pt x="27029" y="7763"/>
                    </a:lnTo>
                    <a:cubicBezTo>
                      <a:pt x="27496" y="8310"/>
                      <a:pt x="27977" y="8871"/>
                      <a:pt x="28484" y="9473"/>
                    </a:cubicBezTo>
                    <a:cubicBezTo>
                      <a:pt x="28472" y="9580"/>
                      <a:pt x="28472" y="9699"/>
                      <a:pt x="28458" y="9820"/>
                    </a:cubicBezTo>
                    <a:cubicBezTo>
                      <a:pt x="28445" y="10141"/>
                      <a:pt x="28418" y="10474"/>
                      <a:pt x="28391" y="10809"/>
                    </a:cubicBezTo>
                    <a:cubicBezTo>
                      <a:pt x="28391" y="10875"/>
                      <a:pt x="28391" y="10942"/>
                      <a:pt x="28377" y="11009"/>
                    </a:cubicBezTo>
                    <a:cubicBezTo>
                      <a:pt x="28365" y="11263"/>
                      <a:pt x="28351" y="11516"/>
                      <a:pt x="28311" y="11757"/>
                    </a:cubicBezTo>
                    <a:cubicBezTo>
                      <a:pt x="28271" y="11985"/>
                      <a:pt x="28217" y="12225"/>
                      <a:pt x="28164" y="12439"/>
                    </a:cubicBezTo>
                    <a:cubicBezTo>
                      <a:pt x="28044" y="12946"/>
                      <a:pt x="27923" y="13481"/>
                      <a:pt x="27937" y="14028"/>
                    </a:cubicBezTo>
                    <a:cubicBezTo>
                      <a:pt x="27937" y="14122"/>
                      <a:pt x="27910" y="14215"/>
                      <a:pt x="27884" y="14309"/>
                    </a:cubicBezTo>
                    <a:cubicBezTo>
                      <a:pt x="27870" y="14363"/>
                      <a:pt x="27857" y="14416"/>
                      <a:pt x="27843" y="14482"/>
                    </a:cubicBezTo>
                    <a:cubicBezTo>
                      <a:pt x="27830" y="14550"/>
                      <a:pt x="27804" y="14616"/>
                      <a:pt x="27790" y="14683"/>
                    </a:cubicBezTo>
                    <a:cubicBezTo>
                      <a:pt x="27763" y="14856"/>
                      <a:pt x="27723" y="15031"/>
                      <a:pt x="27697" y="15204"/>
                    </a:cubicBezTo>
                    <a:cubicBezTo>
                      <a:pt x="27576" y="16046"/>
                      <a:pt x="27483" y="16687"/>
                      <a:pt x="27403" y="17302"/>
                    </a:cubicBezTo>
                    <a:cubicBezTo>
                      <a:pt x="27362" y="17622"/>
                      <a:pt x="27335" y="17956"/>
                      <a:pt x="27296" y="18277"/>
                    </a:cubicBezTo>
                    <a:cubicBezTo>
                      <a:pt x="27269" y="18571"/>
                      <a:pt x="27229" y="18864"/>
                      <a:pt x="27202" y="19158"/>
                    </a:cubicBezTo>
                    <a:cubicBezTo>
                      <a:pt x="27136" y="19707"/>
                      <a:pt x="27055" y="20281"/>
                      <a:pt x="26988" y="20815"/>
                    </a:cubicBezTo>
                    <a:lnTo>
                      <a:pt x="26948" y="21082"/>
                    </a:lnTo>
                    <a:cubicBezTo>
                      <a:pt x="26948" y="21082"/>
                      <a:pt x="26935" y="21096"/>
                      <a:pt x="26935" y="21109"/>
                    </a:cubicBezTo>
                    <a:cubicBezTo>
                      <a:pt x="26922" y="21150"/>
                      <a:pt x="26895" y="21176"/>
                      <a:pt x="26895" y="21230"/>
                    </a:cubicBezTo>
                    <a:cubicBezTo>
                      <a:pt x="26881" y="21323"/>
                      <a:pt x="26854" y="21403"/>
                      <a:pt x="26842" y="21497"/>
                    </a:cubicBezTo>
                    <a:cubicBezTo>
                      <a:pt x="26801" y="21723"/>
                      <a:pt x="26748" y="21964"/>
                      <a:pt x="26748" y="22218"/>
                    </a:cubicBezTo>
                    <a:cubicBezTo>
                      <a:pt x="26735" y="22739"/>
                      <a:pt x="26735" y="23287"/>
                      <a:pt x="26735" y="23808"/>
                    </a:cubicBezTo>
                    <a:lnTo>
                      <a:pt x="26735" y="24743"/>
                    </a:lnTo>
                    <a:lnTo>
                      <a:pt x="26735" y="24903"/>
                    </a:lnTo>
                    <a:cubicBezTo>
                      <a:pt x="26735" y="25063"/>
                      <a:pt x="26748" y="25224"/>
                      <a:pt x="26694" y="25331"/>
                    </a:cubicBezTo>
                    <a:cubicBezTo>
                      <a:pt x="26507" y="25785"/>
                      <a:pt x="26521" y="26226"/>
                      <a:pt x="26521" y="26654"/>
                    </a:cubicBezTo>
                    <a:lnTo>
                      <a:pt x="26521" y="26841"/>
                    </a:lnTo>
                    <a:cubicBezTo>
                      <a:pt x="26521" y="27201"/>
                      <a:pt x="26521" y="27562"/>
                      <a:pt x="26507" y="27923"/>
                    </a:cubicBezTo>
                    <a:lnTo>
                      <a:pt x="26507" y="29125"/>
                    </a:lnTo>
                    <a:lnTo>
                      <a:pt x="26507" y="29379"/>
                    </a:lnTo>
                    <a:cubicBezTo>
                      <a:pt x="26521" y="29780"/>
                      <a:pt x="26521" y="30154"/>
                      <a:pt x="26347" y="30502"/>
                    </a:cubicBezTo>
                    <a:cubicBezTo>
                      <a:pt x="26293" y="30621"/>
                      <a:pt x="26293" y="30769"/>
                      <a:pt x="26293" y="30876"/>
                    </a:cubicBezTo>
                    <a:lnTo>
                      <a:pt x="26293" y="30902"/>
                    </a:lnTo>
                    <a:cubicBezTo>
                      <a:pt x="26307" y="31450"/>
                      <a:pt x="26293" y="32011"/>
                      <a:pt x="26293" y="32559"/>
                    </a:cubicBezTo>
                    <a:cubicBezTo>
                      <a:pt x="26280" y="33561"/>
                      <a:pt x="26254" y="34616"/>
                      <a:pt x="26361" y="35645"/>
                    </a:cubicBezTo>
                    <a:lnTo>
                      <a:pt x="26361" y="35685"/>
                    </a:lnTo>
                    <a:cubicBezTo>
                      <a:pt x="26373" y="35846"/>
                      <a:pt x="26400" y="36019"/>
                      <a:pt x="26347" y="36126"/>
                    </a:cubicBezTo>
                    <a:cubicBezTo>
                      <a:pt x="26147" y="36567"/>
                      <a:pt x="26147" y="37007"/>
                      <a:pt x="26160" y="37435"/>
                    </a:cubicBezTo>
                    <a:lnTo>
                      <a:pt x="26160" y="37796"/>
                    </a:lnTo>
                    <a:cubicBezTo>
                      <a:pt x="26147" y="37930"/>
                      <a:pt x="26147" y="38076"/>
                      <a:pt x="26160" y="38197"/>
                    </a:cubicBezTo>
                    <a:cubicBezTo>
                      <a:pt x="26160" y="38664"/>
                      <a:pt x="26160" y="39092"/>
                      <a:pt x="25973" y="39506"/>
                    </a:cubicBezTo>
                    <a:cubicBezTo>
                      <a:pt x="25919" y="39640"/>
                      <a:pt x="25919" y="39773"/>
                      <a:pt x="25919" y="39907"/>
                    </a:cubicBezTo>
                    <a:lnTo>
                      <a:pt x="25919" y="39973"/>
                    </a:lnTo>
                    <a:cubicBezTo>
                      <a:pt x="25906" y="40789"/>
                      <a:pt x="25759" y="41590"/>
                      <a:pt x="25599" y="42378"/>
                    </a:cubicBezTo>
                    <a:cubicBezTo>
                      <a:pt x="25506" y="42913"/>
                      <a:pt x="25278" y="43420"/>
                      <a:pt x="24891" y="44022"/>
                    </a:cubicBezTo>
                    <a:cubicBezTo>
                      <a:pt x="24651" y="44409"/>
                      <a:pt x="24330" y="44743"/>
                      <a:pt x="24036" y="45064"/>
                    </a:cubicBezTo>
                    <a:cubicBezTo>
                      <a:pt x="23956" y="45144"/>
                      <a:pt x="23889" y="45224"/>
                      <a:pt x="23808" y="45305"/>
                    </a:cubicBezTo>
                    <a:cubicBezTo>
                      <a:pt x="23502" y="45652"/>
                      <a:pt x="23140" y="45985"/>
                      <a:pt x="22633" y="46106"/>
                    </a:cubicBezTo>
                    <a:cubicBezTo>
                      <a:pt x="22499" y="46146"/>
                      <a:pt x="22353" y="46186"/>
                      <a:pt x="22219" y="46213"/>
                    </a:cubicBezTo>
                    <a:cubicBezTo>
                      <a:pt x="21671" y="46359"/>
                      <a:pt x="21163" y="46493"/>
                      <a:pt x="20602" y="46493"/>
                    </a:cubicBezTo>
                    <a:lnTo>
                      <a:pt x="20456" y="46493"/>
                    </a:lnTo>
                    <a:cubicBezTo>
                      <a:pt x="20268" y="46480"/>
                      <a:pt x="20081" y="46480"/>
                      <a:pt x="19854" y="46480"/>
                    </a:cubicBezTo>
                    <a:lnTo>
                      <a:pt x="19360" y="46480"/>
                    </a:lnTo>
                    <a:cubicBezTo>
                      <a:pt x="19200" y="46480"/>
                      <a:pt x="19039" y="46486"/>
                      <a:pt x="18883" y="46486"/>
                    </a:cubicBezTo>
                    <a:cubicBezTo>
                      <a:pt x="18805" y="46486"/>
                      <a:pt x="18727" y="46484"/>
                      <a:pt x="18651" y="46480"/>
                    </a:cubicBezTo>
                    <a:cubicBezTo>
                      <a:pt x="18532" y="46480"/>
                      <a:pt x="18398" y="46480"/>
                      <a:pt x="18277" y="46493"/>
                    </a:cubicBezTo>
                    <a:lnTo>
                      <a:pt x="17983" y="46493"/>
                    </a:lnTo>
                    <a:cubicBezTo>
                      <a:pt x="17677" y="46493"/>
                      <a:pt x="17342" y="46466"/>
                      <a:pt x="17021" y="46320"/>
                    </a:cubicBezTo>
                    <a:cubicBezTo>
                      <a:pt x="16959" y="46284"/>
                      <a:pt x="16872" y="46266"/>
                      <a:pt x="16774" y="46266"/>
                    </a:cubicBezTo>
                    <a:cubicBezTo>
                      <a:pt x="16725" y="46266"/>
                      <a:pt x="16674" y="46270"/>
                      <a:pt x="16621" y="46279"/>
                    </a:cubicBezTo>
                    <a:cubicBezTo>
                      <a:pt x="16554" y="46293"/>
                      <a:pt x="16487" y="46293"/>
                      <a:pt x="16407" y="46293"/>
                    </a:cubicBezTo>
                    <a:cubicBezTo>
                      <a:pt x="16006" y="46293"/>
                      <a:pt x="15632" y="46133"/>
                      <a:pt x="15245" y="45973"/>
                    </a:cubicBezTo>
                    <a:cubicBezTo>
                      <a:pt x="15178" y="45946"/>
                      <a:pt x="15124" y="45919"/>
                      <a:pt x="15071" y="45892"/>
                    </a:cubicBezTo>
                    <a:cubicBezTo>
                      <a:pt x="14296" y="45572"/>
                      <a:pt x="13802" y="44984"/>
                      <a:pt x="13414" y="43942"/>
                    </a:cubicBezTo>
                    <a:cubicBezTo>
                      <a:pt x="13375" y="43835"/>
                      <a:pt x="13348" y="43714"/>
                      <a:pt x="13307" y="43594"/>
                    </a:cubicBezTo>
                    <a:cubicBezTo>
                      <a:pt x="13268" y="43461"/>
                      <a:pt x="13227" y="43313"/>
                      <a:pt x="13174" y="43167"/>
                    </a:cubicBezTo>
                    <a:cubicBezTo>
                      <a:pt x="12840" y="42351"/>
                      <a:pt x="12707" y="41510"/>
                      <a:pt x="12760" y="40615"/>
                    </a:cubicBezTo>
                    <a:cubicBezTo>
                      <a:pt x="12787" y="40187"/>
                      <a:pt x="12787" y="39800"/>
                      <a:pt x="12680" y="39426"/>
                    </a:cubicBezTo>
                    <a:cubicBezTo>
                      <a:pt x="12559" y="39011"/>
                      <a:pt x="12546" y="38611"/>
                      <a:pt x="12546" y="38263"/>
                    </a:cubicBezTo>
                    <a:lnTo>
                      <a:pt x="12546" y="33174"/>
                    </a:lnTo>
                    <a:cubicBezTo>
                      <a:pt x="12532" y="31904"/>
                      <a:pt x="12532" y="30635"/>
                      <a:pt x="12532" y="29365"/>
                    </a:cubicBezTo>
                    <a:lnTo>
                      <a:pt x="12532" y="28965"/>
                    </a:lnTo>
                    <a:cubicBezTo>
                      <a:pt x="12520" y="28724"/>
                      <a:pt x="12520" y="28471"/>
                      <a:pt x="12532" y="28230"/>
                    </a:cubicBezTo>
                    <a:cubicBezTo>
                      <a:pt x="12573" y="27522"/>
                      <a:pt x="12760" y="27041"/>
                      <a:pt x="13120" y="26707"/>
                    </a:cubicBezTo>
                    <a:cubicBezTo>
                      <a:pt x="13575" y="26293"/>
                      <a:pt x="14029" y="25892"/>
                      <a:pt x="14604" y="25678"/>
                    </a:cubicBezTo>
                    <a:cubicBezTo>
                      <a:pt x="15138" y="25464"/>
                      <a:pt x="15552" y="25090"/>
                      <a:pt x="15872" y="24543"/>
                    </a:cubicBezTo>
                    <a:cubicBezTo>
                      <a:pt x="15993" y="24342"/>
                      <a:pt x="16154" y="24169"/>
                      <a:pt x="16327" y="23982"/>
                    </a:cubicBezTo>
                    <a:cubicBezTo>
                      <a:pt x="16407" y="23888"/>
                      <a:pt x="16501" y="23795"/>
                      <a:pt x="16581" y="23688"/>
                    </a:cubicBezTo>
                    <a:cubicBezTo>
                      <a:pt x="16608" y="23661"/>
                      <a:pt x="16621" y="23635"/>
                      <a:pt x="16647" y="23608"/>
                    </a:cubicBezTo>
                    <a:cubicBezTo>
                      <a:pt x="16741" y="23501"/>
                      <a:pt x="16834" y="23394"/>
                      <a:pt x="16888" y="23273"/>
                    </a:cubicBezTo>
                    <a:cubicBezTo>
                      <a:pt x="17009" y="23020"/>
                      <a:pt x="17142" y="22766"/>
                      <a:pt x="17276" y="22512"/>
                    </a:cubicBezTo>
                    <a:cubicBezTo>
                      <a:pt x="17570" y="21978"/>
                      <a:pt x="17876" y="21430"/>
                      <a:pt x="18010" y="20788"/>
                    </a:cubicBezTo>
                    <a:cubicBezTo>
                      <a:pt x="18051" y="20642"/>
                      <a:pt x="18117" y="20494"/>
                      <a:pt x="18197" y="20348"/>
                    </a:cubicBezTo>
                    <a:cubicBezTo>
                      <a:pt x="18224" y="20281"/>
                      <a:pt x="18264" y="20214"/>
                      <a:pt x="18291" y="20147"/>
                    </a:cubicBezTo>
                    <a:cubicBezTo>
                      <a:pt x="18345" y="20054"/>
                      <a:pt x="18398" y="19947"/>
                      <a:pt x="18438" y="19853"/>
                    </a:cubicBezTo>
                    <a:cubicBezTo>
                      <a:pt x="18544" y="19639"/>
                      <a:pt x="18665" y="19413"/>
                      <a:pt x="18732" y="19185"/>
                    </a:cubicBezTo>
                    <a:cubicBezTo>
                      <a:pt x="18838" y="18864"/>
                      <a:pt x="18932" y="18597"/>
                      <a:pt x="19119" y="18344"/>
                    </a:cubicBezTo>
                    <a:cubicBezTo>
                      <a:pt x="19212" y="18237"/>
                      <a:pt x="19266" y="18103"/>
                      <a:pt x="19307" y="17970"/>
                    </a:cubicBezTo>
                    <a:lnTo>
                      <a:pt x="19319" y="17943"/>
                    </a:lnTo>
                    <a:cubicBezTo>
                      <a:pt x="19373" y="17796"/>
                      <a:pt x="19426" y="17649"/>
                      <a:pt x="19480" y="17516"/>
                    </a:cubicBezTo>
                    <a:cubicBezTo>
                      <a:pt x="19627" y="17101"/>
                      <a:pt x="19788" y="16673"/>
                      <a:pt x="19907" y="16233"/>
                    </a:cubicBezTo>
                    <a:cubicBezTo>
                      <a:pt x="19948" y="16073"/>
                      <a:pt x="20028" y="15939"/>
                      <a:pt x="20108" y="15792"/>
                    </a:cubicBezTo>
                    <a:cubicBezTo>
                      <a:pt x="20162" y="15711"/>
                      <a:pt x="20215" y="15631"/>
                      <a:pt x="20255" y="15551"/>
                    </a:cubicBezTo>
                    <a:cubicBezTo>
                      <a:pt x="20548" y="14937"/>
                      <a:pt x="20669" y="14269"/>
                      <a:pt x="20575" y="13561"/>
                    </a:cubicBezTo>
                    <a:cubicBezTo>
                      <a:pt x="20562" y="13481"/>
                      <a:pt x="20536" y="13280"/>
                      <a:pt x="20589" y="13200"/>
                    </a:cubicBezTo>
                    <a:cubicBezTo>
                      <a:pt x="20923" y="12706"/>
                      <a:pt x="21017" y="12158"/>
                      <a:pt x="21110" y="11637"/>
                    </a:cubicBezTo>
                    <a:cubicBezTo>
                      <a:pt x="21163" y="11370"/>
                      <a:pt x="21216" y="11089"/>
                      <a:pt x="21297" y="10836"/>
                    </a:cubicBezTo>
                    <a:cubicBezTo>
                      <a:pt x="21311" y="10768"/>
                      <a:pt x="21337" y="10702"/>
                      <a:pt x="21350" y="10635"/>
                    </a:cubicBezTo>
                    <a:cubicBezTo>
                      <a:pt x="21444" y="10355"/>
                      <a:pt x="21537" y="10061"/>
                      <a:pt x="21524" y="9767"/>
                    </a:cubicBezTo>
                    <a:cubicBezTo>
                      <a:pt x="21524" y="9473"/>
                      <a:pt x="21537" y="9179"/>
                      <a:pt x="21551" y="8885"/>
                    </a:cubicBezTo>
                    <a:cubicBezTo>
                      <a:pt x="21578" y="8176"/>
                      <a:pt x="21617" y="7442"/>
                      <a:pt x="21323" y="6733"/>
                    </a:cubicBezTo>
                    <a:cubicBezTo>
                      <a:pt x="21311" y="6694"/>
                      <a:pt x="21311" y="6627"/>
                      <a:pt x="21311" y="6560"/>
                    </a:cubicBezTo>
                    <a:cubicBezTo>
                      <a:pt x="21311" y="6493"/>
                      <a:pt x="21311" y="6427"/>
                      <a:pt x="21297" y="6359"/>
                    </a:cubicBezTo>
                    <a:cubicBezTo>
                      <a:pt x="21284" y="6333"/>
                      <a:pt x="21284" y="6306"/>
                      <a:pt x="21270" y="6279"/>
                    </a:cubicBezTo>
                    <a:cubicBezTo>
                      <a:pt x="21243" y="6106"/>
                      <a:pt x="21204" y="5932"/>
                      <a:pt x="21124" y="5772"/>
                    </a:cubicBezTo>
                    <a:cubicBezTo>
                      <a:pt x="20869" y="5291"/>
                      <a:pt x="20589" y="4797"/>
                      <a:pt x="20322" y="4329"/>
                    </a:cubicBezTo>
                    <a:cubicBezTo>
                      <a:pt x="20255" y="4195"/>
                      <a:pt x="20174" y="4061"/>
                      <a:pt x="20094" y="3915"/>
                    </a:cubicBezTo>
                    <a:cubicBezTo>
                      <a:pt x="20055" y="3848"/>
                      <a:pt x="20014" y="3781"/>
                      <a:pt x="19934" y="3728"/>
                    </a:cubicBezTo>
                    <a:cubicBezTo>
                      <a:pt x="19707" y="3607"/>
                      <a:pt x="19506" y="3434"/>
                      <a:pt x="19293" y="3247"/>
                    </a:cubicBezTo>
                    <a:cubicBezTo>
                      <a:pt x="18959" y="2953"/>
                      <a:pt x="18598" y="2645"/>
                      <a:pt x="18090" y="2552"/>
                    </a:cubicBezTo>
                    <a:cubicBezTo>
                      <a:pt x="17903" y="2458"/>
                      <a:pt x="17716" y="2365"/>
                      <a:pt x="17516" y="2271"/>
                    </a:cubicBezTo>
                    <a:cubicBezTo>
                      <a:pt x="16567" y="1804"/>
                      <a:pt x="15566" y="1323"/>
                      <a:pt x="14563" y="908"/>
                    </a:cubicBezTo>
                    <a:cubicBezTo>
                      <a:pt x="14337" y="802"/>
                      <a:pt x="14096" y="695"/>
                      <a:pt x="13882" y="588"/>
                    </a:cubicBezTo>
                    <a:cubicBezTo>
                      <a:pt x="13535" y="415"/>
                      <a:pt x="13174" y="240"/>
                      <a:pt x="12800" y="121"/>
                    </a:cubicBezTo>
                    <a:cubicBezTo>
                      <a:pt x="12573" y="27"/>
                      <a:pt x="12333" y="0"/>
                      <a:pt x="12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59"/>
              <p:cNvSpPr/>
              <p:nvPr/>
            </p:nvSpPr>
            <p:spPr>
              <a:xfrm>
                <a:off x="6951852" y="1729216"/>
                <a:ext cx="238950" cy="254467"/>
              </a:xfrm>
              <a:custGeom>
                <a:avLst/>
                <a:gdLst/>
                <a:ahLst/>
                <a:cxnLst/>
                <a:rect l="l" t="t" r="r" b="b"/>
                <a:pathLst>
                  <a:path w="4543" h="4838" extrusionOk="0">
                    <a:moveTo>
                      <a:pt x="4475" y="2299"/>
                    </a:moveTo>
                    <a:cubicBezTo>
                      <a:pt x="4475" y="2553"/>
                      <a:pt x="4475" y="2740"/>
                      <a:pt x="4463" y="2940"/>
                    </a:cubicBezTo>
                    <a:cubicBezTo>
                      <a:pt x="4463" y="3047"/>
                      <a:pt x="4463" y="3168"/>
                      <a:pt x="4395" y="3248"/>
                    </a:cubicBezTo>
                    <a:cubicBezTo>
                      <a:pt x="4169" y="3581"/>
                      <a:pt x="3968" y="3955"/>
                      <a:pt x="3674" y="4210"/>
                    </a:cubicBezTo>
                    <a:cubicBezTo>
                      <a:pt x="3139" y="4650"/>
                      <a:pt x="2485" y="4837"/>
                      <a:pt x="1791" y="4837"/>
                    </a:cubicBezTo>
                    <a:cubicBezTo>
                      <a:pt x="1657" y="4837"/>
                      <a:pt x="1497" y="4811"/>
                      <a:pt x="1390" y="4744"/>
                    </a:cubicBezTo>
                    <a:cubicBezTo>
                      <a:pt x="829" y="4397"/>
                      <a:pt x="0" y="3382"/>
                      <a:pt x="401" y="2553"/>
                    </a:cubicBezTo>
                    <a:cubicBezTo>
                      <a:pt x="494" y="2366"/>
                      <a:pt x="508" y="2139"/>
                      <a:pt x="535" y="1925"/>
                    </a:cubicBezTo>
                    <a:cubicBezTo>
                      <a:pt x="681" y="909"/>
                      <a:pt x="1563" y="161"/>
                      <a:pt x="2578" y="68"/>
                    </a:cubicBezTo>
                    <a:cubicBezTo>
                      <a:pt x="3326" y="1"/>
                      <a:pt x="3754" y="375"/>
                      <a:pt x="4128" y="897"/>
                    </a:cubicBezTo>
                    <a:cubicBezTo>
                      <a:pt x="4436" y="1337"/>
                      <a:pt x="4543" y="1832"/>
                      <a:pt x="4475" y="2299"/>
                    </a:cubicBezTo>
                    <a:close/>
                    <a:moveTo>
                      <a:pt x="1135" y="3141"/>
                    </a:moveTo>
                    <a:cubicBezTo>
                      <a:pt x="1256" y="3355"/>
                      <a:pt x="1390" y="3581"/>
                      <a:pt x="1550" y="3809"/>
                    </a:cubicBezTo>
                    <a:cubicBezTo>
                      <a:pt x="1670" y="3969"/>
                      <a:pt x="1844" y="4050"/>
                      <a:pt x="2058" y="3996"/>
                    </a:cubicBezTo>
                    <a:cubicBezTo>
                      <a:pt x="2646" y="3849"/>
                      <a:pt x="3193" y="3622"/>
                      <a:pt x="3527" y="3074"/>
                    </a:cubicBezTo>
                    <a:cubicBezTo>
                      <a:pt x="3594" y="2967"/>
                      <a:pt x="3661" y="2833"/>
                      <a:pt x="3674" y="2714"/>
                    </a:cubicBezTo>
                    <a:cubicBezTo>
                      <a:pt x="3754" y="2179"/>
                      <a:pt x="3620" y="1684"/>
                      <a:pt x="3433" y="1203"/>
                    </a:cubicBezTo>
                    <a:cubicBezTo>
                      <a:pt x="3367" y="1043"/>
                      <a:pt x="3220" y="950"/>
                      <a:pt x="3046" y="950"/>
                    </a:cubicBezTo>
                    <a:cubicBezTo>
                      <a:pt x="2765" y="963"/>
                      <a:pt x="2498" y="1003"/>
                      <a:pt x="2231" y="1016"/>
                    </a:cubicBezTo>
                    <a:cubicBezTo>
                      <a:pt x="2017" y="1030"/>
                      <a:pt x="1844" y="1123"/>
                      <a:pt x="1750" y="1283"/>
                    </a:cubicBezTo>
                    <a:cubicBezTo>
                      <a:pt x="1590" y="1538"/>
                      <a:pt x="1456" y="1805"/>
                      <a:pt x="1363" y="2072"/>
                    </a:cubicBezTo>
                    <a:cubicBezTo>
                      <a:pt x="1256" y="2379"/>
                      <a:pt x="1216" y="2714"/>
                      <a:pt x="1135" y="314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59"/>
              <p:cNvSpPr/>
              <p:nvPr/>
            </p:nvSpPr>
            <p:spPr>
              <a:xfrm>
                <a:off x="6941279" y="1724325"/>
                <a:ext cx="257991" cy="267090"/>
              </a:xfrm>
              <a:custGeom>
                <a:avLst/>
                <a:gdLst/>
                <a:ahLst/>
                <a:cxnLst/>
                <a:rect l="l" t="t" r="r" b="b"/>
                <a:pathLst>
                  <a:path w="4905" h="5078" extrusionOk="0">
                    <a:moveTo>
                      <a:pt x="3278" y="1202"/>
                    </a:moveTo>
                    <a:cubicBezTo>
                      <a:pt x="3381" y="1202"/>
                      <a:pt x="3451" y="1265"/>
                      <a:pt x="3488" y="1350"/>
                    </a:cubicBezTo>
                    <a:cubicBezTo>
                      <a:pt x="3648" y="1738"/>
                      <a:pt x="3809" y="2245"/>
                      <a:pt x="3728" y="2780"/>
                    </a:cubicBezTo>
                    <a:cubicBezTo>
                      <a:pt x="3715" y="2873"/>
                      <a:pt x="3675" y="2967"/>
                      <a:pt x="3595" y="3087"/>
                    </a:cubicBezTo>
                    <a:cubicBezTo>
                      <a:pt x="3260" y="3621"/>
                      <a:pt x="2713" y="3822"/>
                      <a:pt x="2218" y="3942"/>
                    </a:cubicBezTo>
                    <a:cubicBezTo>
                      <a:pt x="2191" y="3955"/>
                      <a:pt x="2165" y="3955"/>
                      <a:pt x="2138" y="3955"/>
                    </a:cubicBezTo>
                    <a:cubicBezTo>
                      <a:pt x="2004" y="3955"/>
                      <a:pt x="1924" y="3875"/>
                      <a:pt x="1871" y="3808"/>
                    </a:cubicBezTo>
                    <a:cubicBezTo>
                      <a:pt x="1764" y="3662"/>
                      <a:pt x="1671" y="3501"/>
                      <a:pt x="1577" y="3354"/>
                    </a:cubicBezTo>
                    <a:cubicBezTo>
                      <a:pt x="1550" y="3300"/>
                      <a:pt x="1523" y="3261"/>
                      <a:pt x="1497" y="3207"/>
                    </a:cubicBezTo>
                    <a:cubicBezTo>
                      <a:pt x="1523" y="3087"/>
                      <a:pt x="1537" y="2980"/>
                      <a:pt x="1550" y="2873"/>
                    </a:cubicBezTo>
                    <a:cubicBezTo>
                      <a:pt x="1604" y="2632"/>
                      <a:pt x="1644" y="2419"/>
                      <a:pt x="1698" y="2219"/>
                    </a:cubicBezTo>
                    <a:cubicBezTo>
                      <a:pt x="1791" y="1938"/>
                      <a:pt x="1951" y="1670"/>
                      <a:pt x="2085" y="1457"/>
                    </a:cubicBezTo>
                    <a:cubicBezTo>
                      <a:pt x="2165" y="1310"/>
                      <a:pt x="2325" y="1270"/>
                      <a:pt x="2432" y="1270"/>
                    </a:cubicBezTo>
                    <a:cubicBezTo>
                      <a:pt x="2579" y="1257"/>
                      <a:pt x="2713" y="1243"/>
                      <a:pt x="2847" y="1230"/>
                    </a:cubicBezTo>
                    <a:cubicBezTo>
                      <a:pt x="2980" y="1216"/>
                      <a:pt x="3114" y="1203"/>
                      <a:pt x="3247" y="1203"/>
                    </a:cubicBezTo>
                    <a:cubicBezTo>
                      <a:pt x="3258" y="1202"/>
                      <a:pt x="3268" y="1202"/>
                      <a:pt x="3278" y="1202"/>
                    </a:cubicBezTo>
                    <a:close/>
                    <a:moveTo>
                      <a:pt x="3234" y="896"/>
                    </a:moveTo>
                    <a:cubicBezTo>
                      <a:pt x="3100" y="909"/>
                      <a:pt x="2954" y="922"/>
                      <a:pt x="2820" y="936"/>
                    </a:cubicBezTo>
                    <a:cubicBezTo>
                      <a:pt x="2686" y="936"/>
                      <a:pt x="2553" y="949"/>
                      <a:pt x="2419" y="963"/>
                    </a:cubicBezTo>
                    <a:cubicBezTo>
                      <a:pt x="2165" y="976"/>
                      <a:pt x="1951" y="1096"/>
                      <a:pt x="1817" y="1296"/>
                    </a:cubicBezTo>
                    <a:cubicBezTo>
                      <a:pt x="1671" y="1537"/>
                      <a:pt x="1523" y="1818"/>
                      <a:pt x="1417" y="2125"/>
                    </a:cubicBezTo>
                    <a:cubicBezTo>
                      <a:pt x="1350" y="2338"/>
                      <a:pt x="1310" y="2566"/>
                      <a:pt x="1256" y="2819"/>
                    </a:cubicBezTo>
                    <a:cubicBezTo>
                      <a:pt x="1243" y="2940"/>
                      <a:pt x="1217" y="3074"/>
                      <a:pt x="1190" y="3207"/>
                    </a:cubicBezTo>
                    <a:lnTo>
                      <a:pt x="1176" y="3274"/>
                    </a:lnTo>
                    <a:lnTo>
                      <a:pt x="1203" y="3314"/>
                    </a:lnTo>
                    <a:cubicBezTo>
                      <a:pt x="1243" y="3380"/>
                      <a:pt x="1283" y="3448"/>
                      <a:pt x="1324" y="3501"/>
                    </a:cubicBezTo>
                    <a:cubicBezTo>
                      <a:pt x="1417" y="3662"/>
                      <a:pt x="1511" y="3835"/>
                      <a:pt x="1630" y="3982"/>
                    </a:cubicBezTo>
                    <a:cubicBezTo>
                      <a:pt x="1764" y="4155"/>
                      <a:pt x="1938" y="4262"/>
                      <a:pt x="2138" y="4262"/>
                    </a:cubicBezTo>
                    <a:cubicBezTo>
                      <a:pt x="2191" y="4262"/>
                      <a:pt x="2245" y="4249"/>
                      <a:pt x="2298" y="4236"/>
                    </a:cubicBezTo>
                    <a:cubicBezTo>
                      <a:pt x="2820" y="4116"/>
                      <a:pt x="3461" y="3888"/>
                      <a:pt x="3862" y="3247"/>
                    </a:cubicBezTo>
                    <a:cubicBezTo>
                      <a:pt x="3955" y="3087"/>
                      <a:pt x="4008" y="2953"/>
                      <a:pt x="4022" y="2819"/>
                    </a:cubicBezTo>
                    <a:cubicBezTo>
                      <a:pt x="4115" y="2219"/>
                      <a:pt x="3942" y="1658"/>
                      <a:pt x="3768" y="1243"/>
                    </a:cubicBezTo>
                    <a:cubicBezTo>
                      <a:pt x="3688" y="1029"/>
                      <a:pt x="3488" y="896"/>
                      <a:pt x="3260" y="896"/>
                    </a:cubicBezTo>
                    <a:close/>
                    <a:moveTo>
                      <a:pt x="2954" y="308"/>
                    </a:moveTo>
                    <a:cubicBezTo>
                      <a:pt x="3447" y="308"/>
                      <a:pt x="3809" y="535"/>
                      <a:pt x="4195" y="1083"/>
                    </a:cubicBezTo>
                    <a:cubicBezTo>
                      <a:pt x="4477" y="1471"/>
                      <a:pt x="4583" y="1925"/>
                      <a:pt x="4516" y="2365"/>
                    </a:cubicBezTo>
                    <a:lnTo>
                      <a:pt x="4516" y="2392"/>
                    </a:lnTo>
                    <a:lnTo>
                      <a:pt x="4516" y="2619"/>
                    </a:lnTo>
                    <a:cubicBezTo>
                      <a:pt x="4516" y="2766"/>
                      <a:pt x="4530" y="2900"/>
                      <a:pt x="4516" y="3020"/>
                    </a:cubicBezTo>
                    <a:lnTo>
                      <a:pt x="4516" y="3033"/>
                    </a:lnTo>
                    <a:cubicBezTo>
                      <a:pt x="4516" y="3113"/>
                      <a:pt x="4503" y="3207"/>
                      <a:pt x="4477" y="3261"/>
                    </a:cubicBezTo>
                    <a:cubicBezTo>
                      <a:pt x="4423" y="3341"/>
                      <a:pt x="4370" y="3421"/>
                      <a:pt x="4316" y="3514"/>
                    </a:cubicBezTo>
                    <a:cubicBezTo>
                      <a:pt x="4142" y="3768"/>
                      <a:pt x="3982" y="4009"/>
                      <a:pt x="3782" y="4182"/>
                    </a:cubicBezTo>
                    <a:cubicBezTo>
                      <a:pt x="3301" y="4583"/>
                      <a:pt x="2699" y="4770"/>
                      <a:pt x="1992" y="4770"/>
                    </a:cubicBezTo>
                    <a:cubicBezTo>
                      <a:pt x="1858" y="4770"/>
                      <a:pt x="1737" y="4757"/>
                      <a:pt x="1671" y="4716"/>
                    </a:cubicBezTo>
                    <a:cubicBezTo>
                      <a:pt x="1149" y="4383"/>
                      <a:pt x="375" y="3434"/>
                      <a:pt x="736" y="2712"/>
                    </a:cubicBezTo>
                    <a:cubicBezTo>
                      <a:pt x="829" y="2539"/>
                      <a:pt x="843" y="2352"/>
                      <a:pt x="869" y="2178"/>
                    </a:cubicBezTo>
                    <a:cubicBezTo>
                      <a:pt x="869" y="2125"/>
                      <a:pt x="882" y="2085"/>
                      <a:pt x="882" y="2044"/>
                    </a:cubicBezTo>
                    <a:cubicBezTo>
                      <a:pt x="1016" y="1136"/>
                      <a:pt x="1817" y="402"/>
                      <a:pt x="2793" y="308"/>
                    </a:cubicBezTo>
                    <a:close/>
                    <a:moveTo>
                      <a:pt x="2954" y="1"/>
                    </a:moveTo>
                    <a:cubicBezTo>
                      <a:pt x="2886" y="1"/>
                      <a:pt x="2833" y="1"/>
                      <a:pt x="2767" y="14"/>
                    </a:cubicBezTo>
                    <a:cubicBezTo>
                      <a:pt x="1644" y="121"/>
                      <a:pt x="736" y="949"/>
                      <a:pt x="588" y="2005"/>
                    </a:cubicBezTo>
                    <a:cubicBezTo>
                      <a:pt x="575" y="2044"/>
                      <a:pt x="575" y="2085"/>
                      <a:pt x="562" y="2139"/>
                    </a:cubicBezTo>
                    <a:cubicBezTo>
                      <a:pt x="549" y="2299"/>
                      <a:pt x="535" y="2459"/>
                      <a:pt x="469" y="2579"/>
                    </a:cubicBezTo>
                    <a:cubicBezTo>
                      <a:pt x="0" y="3514"/>
                      <a:pt x="936" y="4610"/>
                      <a:pt x="1511" y="4971"/>
                    </a:cubicBezTo>
                    <a:cubicBezTo>
                      <a:pt x="1657" y="5064"/>
                      <a:pt x="1858" y="5078"/>
                      <a:pt x="1992" y="5078"/>
                    </a:cubicBezTo>
                    <a:cubicBezTo>
                      <a:pt x="2767" y="5078"/>
                      <a:pt x="3435" y="4864"/>
                      <a:pt x="3969" y="4423"/>
                    </a:cubicBezTo>
                    <a:cubicBezTo>
                      <a:pt x="4209" y="4223"/>
                      <a:pt x="4396" y="3942"/>
                      <a:pt x="4570" y="3674"/>
                    </a:cubicBezTo>
                    <a:cubicBezTo>
                      <a:pt x="4623" y="3594"/>
                      <a:pt x="4676" y="3501"/>
                      <a:pt x="4730" y="3421"/>
                    </a:cubicBezTo>
                    <a:cubicBezTo>
                      <a:pt x="4810" y="3314"/>
                      <a:pt x="4810" y="3167"/>
                      <a:pt x="4824" y="3047"/>
                    </a:cubicBezTo>
                    <a:lnTo>
                      <a:pt x="4824" y="3033"/>
                    </a:lnTo>
                    <a:lnTo>
                      <a:pt x="4824" y="2619"/>
                    </a:lnTo>
                    <a:lnTo>
                      <a:pt x="4824" y="2406"/>
                    </a:lnTo>
                    <a:cubicBezTo>
                      <a:pt x="4904" y="1884"/>
                      <a:pt x="4771" y="1350"/>
                      <a:pt x="4450" y="909"/>
                    </a:cubicBezTo>
                    <a:cubicBezTo>
                      <a:pt x="4129" y="455"/>
                      <a:pt x="37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1" name="Google Shape;9101;p59"/>
            <p:cNvGrpSpPr/>
            <p:nvPr/>
          </p:nvGrpSpPr>
          <p:grpSpPr>
            <a:xfrm rot="2700000">
              <a:off x="3534199" y="2658017"/>
              <a:ext cx="330372" cy="336672"/>
              <a:chOff x="3486275" y="1300250"/>
              <a:chExt cx="330375" cy="336675"/>
            </a:xfrm>
          </p:grpSpPr>
          <p:sp>
            <p:nvSpPr>
              <p:cNvPr id="9102" name="Google Shape;9102;p59"/>
              <p:cNvSpPr/>
              <p:nvPr/>
            </p:nvSpPr>
            <p:spPr>
              <a:xfrm>
                <a:off x="3519375" y="1321300"/>
                <a:ext cx="264550" cy="12592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59"/>
              <p:cNvSpPr/>
              <p:nvPr/>
            </p:nvSpPr>
            <p:spPr>
              <a:xfrm>
                <a:off x="3519025" y="1323625"/>
                <a:ext cx="265575" cy="124275"/>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59"/>
              <p:cNvSpPr/>
              <p:nvPr/>
            </p:nvSpPr>
            <p:spPr>
              <a:xfrm>
                <a:off x="3534050" y="1474925"/>
                <a:ext cx="250550" cy="100550"/>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59"/>
              <p:cNvSpPr/>
              <p:nvPr/>
            </p:nvSpPr>
            <p:spPr>
              <a:xfrm>
                <a:off x="3533400" y="1474575"/>
                <a:ext cx="251850" cy="99575"/>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59"/>
              <p:cNvSpPr/>
              <p:nvPr/>
            </p:nvSpPr>
            <p:spPr>
              <a:xfrm>
                <a:off x="3523375" y="1429500"/>
                <a:ext cx="263550" cy="50125"/>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59"/>
              <p:cNvSpPr/>
              <p:nvPr/>
            </p:nvSpPr>
            <p:spPr>
              <a:xfrm>
                <a:off x="3522700" y="1429450"/>
                <a:ext cx="264550" cy="50500"/>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59"/>
              <p:cNvSpPr/>
              <p:nvPr/>
            </p:nvSpPr>
            <p:spPr>
              <a:xfrm>
                <a:off x="3519375" y="1525350"/>
                <a:ext cx="260200" cy="8855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59"/>
              <p:cNvSpPr/>
              <p:nvPr/>
            </p:nvSpPr>
            <p:spPr>
              <a:xfrm>
                <a:off x="3519675" y="1524675"/>
                <a:ext cx="260550" cy="8990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59"/>
              <p:cNvSpPr/>
              <p:nvPr/>
            </p:nvSpPr>
            <p:spPr>
              <a:xfrm>
                <a:off x="3492650" y="1304600"/>
                <a:ext cx="319325" cy="329675"/>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59"/>
              <p:cNvSpPr/>
              <p:nvPr/>
            </p:nvSpPr>
            <p:spPr>
              <a:xfrm>
                <a:off x="3486275" y="1300250"/>
                <a:ext cx="330375" cy="336675"/>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2" name="Google Shape;9112;p59"/>
            <p:cNvGrpSpPr/>
            <p:nvPr/>
          </p:nvGrpSpPr>
          <p:grpSpPr>
            <a:xfrm>
              <a:off x="1155213" y="1659450"/>
              <a:ext cx="330375" cy="336675"/>
              <a:chOff x="3486275" y="1300250"/>
              <a:chExt cx="330375" cy="336675"/>
            </a:xfrm>
          </p:grpSpPr>
          <p:sp>
            <p:nvSpPr>
              <p:cNvPr id="9113" name="Google Shape;9113;p59"/>
              <p:cNvSpPr/>
              <p:nvPr/>
            </p:nvSpPr>
            <p:spPr>
              <a:xfrm>
                <a:off x="3519375" y="1321300"/>
                <a:ext cx="264550" cy="12592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59"/>
              <p:cNvSpPr/>
              <p:nvPr/>
            </p:nvSpPr>
            <p:spPr>
              <a:xfrm>
                <a:off x="3519025" y="1323625"/>
                <a:ext cx="265575" cy="124275"/>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59"/>
              <p:cNvSpPr/>
              <p:nvPr/>
            </p:nvSpPr>
            <p:spPr>
              <a:xfrm>
                <a:off x="3534050" y="1474925"/>
                <a:ext cx="250550" cy="100550"/>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59"/>
              <p:cNvSpPr/>
              <p:nvPr/>
            </p:nvSpPr>
            <p:spPr>
              <a:xfrm>
                <a:off x="3533400" y="1474575"/>
                <a:ext cx="251850" cy="99575"/>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59"/>
              <p:cNvSpPr/>
              <p:nvPr/>
            </p:nvSpPr>
            <p:spPr>
              <a:xfrm>
                <a:off x="3523375" y="1429500"/>
                <a:ext cx="263550" cy="50125"/>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59"/>
              <p:cNvSpPr/>
              <p:nvPr/>
            </p:nvSpPr>
            <p:spPr>
              <a:xfrm>
                <a:off x="3522700" y="1429450"/>
                <a:ext cx="264550" cy="50500"/>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59"/>
              <p:cNvSpPr/>
              <p:nvPr/>
            </p:nvSpPr>
            <p:spPr>
              <a:xfrm>
                <a:off x="3519375" y="1525350"/>
                <a:ext cx="260200" cy="8855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59"/>
              <p:cNvSpPr/>
              <p:nvPr/>
            </p:nvSpPr>
            <p:spPr>
              <a:xfrm>
                <a:off x="3519675" y="1524675"/>
                <a:ext cx="260550" cy="8990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59"/>
              <p:cNvSpPr/>
              <p:nvPr/>
            </p:nvSpPr>
            <p:spPr>
              <a:xfrm>
                <a:off x="3492650" y="1304600"/>
                <a:ext cx="319325" cy="329675"/>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59"/>
              <p:cNvSpPr/>
              <p:nvPr/>
            </p:nvSpPr>
            <p:spPr>
              <a:xfrm>
                <a:off x="3486275" y="1300250"/>
                <a:ext cx="330375" cy="336675"/>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3" name="Google Shape;9123;p59"/>
            <p:cNvGrpSpPr/>
            <p:nvPr/>
          </p:nvGrpSpPr>
          <p:grpSpPr>
            <a:xfrm rot="-3599956">
              <a:off x="1703429" y="3186821"/>
              <a:ext cx="330368" cy="336668"/>
              <a:chOff x="3486275" y="1300250"/>
              <a:chExt cx="330375" cy="336675"/>
            </a:xfrm>
          </p:grpSpPr>
          <p:sp>
            <p:nvSpPr>
              <p:cNvPr id="9124" name="Google Shape;9124;p59"/>
              <p:cNvSpPr/>
              <p:nvPr/>
            </p:nvSpPr>
            <p:spPr>
              <a:xfrm>
                <a:off x="3519375" y="1321300"/>
                <a:ext cx="264550" cy="12592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59"/>
              <p:cNvSpPr/>
              <p:nvPr/>
            </p:nvSpPr>
            <p:spPr>
              <a:xfrm>
                <a:off x="3519025" y="1323625"/>
                <a:ext cx="265575" cy="124275"/>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59"/>
              <p:cNvSpPr/>
              <p:nvPr/>
            </p:nvSpPr>
            <p:spPr>
              <a:xfrm>
                <a:off x="3534050" y="1474925"/>
                <a:ext cx="250550" cy="100550"/>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59"/>
              <p:cNvSpPr/>
              <p:nvPr/>
            </p:nvSpPr>
            <p:spPr>
              <a:xfrm>
                <a:off x="3533400" y="1474575"/>
                <a:ext cx="251850" cy="99575"/>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59"/>
              <p:cNvSpPr/>
              <p:nvPr/>
            </p:nvSpPr>
            <p:spPr>
              <a:xfrm>
                <a:off x="3523375" y="1429500"/>
                <a:ext cx="263550" cy="50125"/>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59"/>
              <p:cNvSpPr/>
              <p:nvPr/>
            </p:nvSpPr>
            <p:spPr>
              <a:xfrm>
                <a:off x="3522700" y="1429450"/>
                <a:ext cx="264550" cy="50500"/>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59"/>
              <p:cNvSpPr/>
              <p:nvPr/>
            </p:nvSpPr>
            <p:spPr>
              <a:xfrm>
                <a:off x="3519375" y="1525350"/>
                <a:ext cx="260200" cy="8855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59"/>
              <p:cNvSpPr/>
              <p:nvPr/>
            </p:nvSpPr>
            <p:spPr>
              <a:xfrm>
                <a:off x="3519675" y="1524675"/>
                <a:ext cx="260550" cy="8990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59"/>
              <p:cNvSpPr/>
              <p:nvPr/>
            </p:nvSpPr>
            <p:spPr>
              <a:xfrm>
                <a:off x="3492650" y="1304600"/>
                <a:ext cx="319325" cy="329675"/>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59"/>
              <p:cNvSpPr/>
              <p:nvPr/>
            </p:nvSpPr>
            <p:spPr>
              <a:xfrm>
                <a:off x="3486275" y="1300250"/>
                <a:ext cx="330375" cy="336675"/>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134" name="Google Shape;9134;p59">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59">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59">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59">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8" name="Google Shape;9138;p59"/>
          <p:cNvGrpSpPr/>
          <p:nvPr/>
        </p:nvGrpSpPr>
        <p:grpSpPr>
          <a:xfrm>
            <a:off x="7938348" y="1583090"/>
            <a:ext cx="156646" cy="1410569"/>
            <a:chOff x="7818023" y="1591765"/>
            <a:chExt cx="156646" cy="1410569"/>
          </a:xfrm>
        </p:grpSpPr>
        <p:sp>
          <p:nvSpPr>
            <p:cNvPr id="9139" name="Google Shape;9139;p59"/>
            <p:cNvSpPr/>
            <p:nvPr/>
          </p:nvSpPr>
          <p:spPr>
            <a:xfrm>
              <a:off x="7839100" y="1806392"/>
              <a:ext cx="21077" cy="285375"/>
            </a:xfrm>
            <a:custGeom>
              <a:avLst/>
              <a:gdLst/>
              <a:ahLst/>
              <a:cxnLst/>
              <a:rect l="l" t="t" r="r" b="b"/>
              <a:pathLst>
                <a:path w="115" h="1557" extrusionOk="0">
                  <a:moveTo>
                    <a:pt x="73" y="1"/>
                  </a:moveTo>
                  <a:cubicBezTo>
                    <a:pt x="0" y="63"/>
                    <a:pt x="21" y="125"/>
                    <a:pt x="21" y="177"/>
                  </a:cubicBezTo>
                  <a:lnTo>
                    <a:pt x="21" y="1038"/>
                  </a:lnTo>
                  <a:lnTo>
                    <a:pt x="21" y="1463"/>
                  </a:lnTo>
                  <a:cubicBezTo>
                    <a:pt x="21" y="1494"/>
                    <a:pt x="52" y="1526"/>
                    <a:pt x="63" y="1556"/>
                  </a:cubicBezTo>
                  <a:lnTo>
                    <a:pt x="104" y="1556"/>
                  </a:lnTo>
                  <a:cubicBezTo>
                    <a:pt x="104" y="1069"/>
                    <a:pt x="114" y="581"/>
                    <a:pt x="104" y="94"/>
                  </a:cubicBezTo>
                  <a:cubicBezTo>
                    <a:pt x="104" y="63"/>
                    <a:pt x="93" y="42"/>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59"/>
            <p:cNvSpPr/>
            <p:nvPr/>
          </p:nvSpPr>
          <p:spPr>
            <a:xfrm>
              <a:off x="7818023" y="1591765"/>
              <a:ext cx="55534" cy="51320"/>
            </a:xfrm>
            <a:custGeom>
              <a:avLst/>
              <a:gdLst/>
              <a:ahLst/>
              <a:cxnLst/>
              <a:rect l="l" t="t" r="r" b="b"/>
              <a:pathLst>
                <a:path w="303" h="280" extrusionOk="0">
                  <a:moveTo>
                    <a:pt x="167" y="0"/>
                  </a:moveTo>
                  <a:cubicBezTo>
                    <a:pt x="84" y="0"/>
                    <a:pt x="1" y="62"/>
                    <a:pt x="1" y="145"/>
                  </a:cubicBezTo>
                  <a:cubicBezTo>
                    <a:pt x="1" y="217"/>
                    <a:pt x="63" y="280"/>
                    <a:pt x="115" y="280"/>
                  </a:cubicBezTo>
                  <a:cubicBezTo>
                    <a:pt x="188" y="270"/>
                    <a:pt x="302" y="166"/>
                    <a:pt x="302" y="114"/>
                  </a:cubicBezTo>
                  <a:cubicBezTo>
                    <a:pt x="302" y="42"/>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59"/>
            <p:cNvSpPr/>
            <p:nvPr/>
          </p:nvSpPr>
          <p:spPr>
            <a:xfrm>
              <a:off x="7833235" y="1701919"/>
              <a:ext cx="28775" cy="64883"/>
            </a:xfrm>
            <a:custGeom>
              <a:avLst/>
              <a:gdLst/>
              <a:ahLst/>
              <a:cxnLst/>
              <a:rect l="l" t="t" r="r" b="b"/>
              <a:pathLst>
                <a:path w="157" h="354" extrusionOk="0">
                  <a:moveTo>
                    <a:pt x="95" y="1"/>
                  </a:moveTo>
                  <a:cubicBezTo>
                    <a:pt x="1" y="125"/>
                    <a:pt x="1" y="249"/>
                    <a:pt x="95" y="353"/>
                  </a:cubicBezTo>
                  <a:cubicBezTo>
                    <a:pt x="146" y="229"/>
                    <a:pt x="157" y="125"/>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59"/>
            <p:cNvSpPr/>
            <p:nvPr/>
          </p:nvSpPr>
          <p:spPr>
            <a:xfrm>
              <a:off x="7907772" y="1591773"/>
              <a:ext cx="66897" cy="1410561"/>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3" name="Google Shape;9143;p59"/>
          <p:cNvGrpSpPr/>
          <p:nvPr/>
        </p:nvGrpSpPr>
        <p:grpSpPr>
          <a:xfrm>
            <a:off x="4149058" y="4170672"/>
            <a:ext cx="1517515" cy="185137"/>
            <a:chOff x="1122396" y="4223204"/>
            <a:chExt cx="1950282" cy="237904"/>
          </a:xfrm>
        </p:grpSpPr>
        <p:sp>
          <p:nvSpPr>
            <p:cNvPr id="9144" name="Google Shape;9144;p59"/>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59"/>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59"/>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59"/>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59"/>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59"/>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59"/>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59"/>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59"/>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59"/>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4" name="Google Shape;9154;p59"/>
          <p:cNvGrpSpPr/>
          <p:nvPr/>
        </p:nvGrpSpPr>
        <p:grpSpPr>
          <a:xfrm>
            <a:off x="7434465" y="141270"/>
            <a:ext cx="660529" cy="164373"/>
            <a:chOff x="1663975" y="5122263"/>
            <a:chExt cx="503375" cy="125275"/>
          </a:xfrm>
        </p:grpSpPr>
        <p:sp>
          <p:nvSpPr>
            <p:cNvPr id="9155" name="Google Shape;9155;p59"/>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59"/>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59"/>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59"/>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59"/>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59"/>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59"/>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59"/>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59"/>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59"/>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59"/>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59"/>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59"/>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59"/>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59"/>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59"/>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59"/>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59"/>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3" name="Google Shape;9173;p59">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45"/>
        <p:cNvGrpSpPr/>
        <p:nvPr/>
      </p:nvGrpSpPr>
      <p:grpSpPr>
        <a:xfrm>
          <a:off x="0" y="0"/>
          <a:ext cx="0" cy="0"/>
          <a:chOff x="0" y="0"/>
          <a:chExt cx="0" cy="0"/>
        </a:xfrm>
      </p:grpSpPr>
      <p:sp>
        <p:nvSpPr>
          <p:cNvPr id="9746" name="Google Shape;9746;p66"/>
          <p:cNvSpPr txBox="1">
            <a:spLocks noGrp="1"/>
          </p:cNvSpPr>
          <p:nvPr>
            <p:ph type="title"/>
          </p:nvPr>
        </p:nvSpPr>
        <p:spPr>
          <a:xfrm>
            <a:off x="2424588" y="755687"/>
            <a:ext cx="42948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grpSp>
        <p:nvGrpSpPr>
          <p:cNvPr id="9749" name="Google Shape;9749;p66"/>
          <p:cNvGrpSpPr/>
          <p:nvPr/>
        </p:nvGrpSpPr>
        <p:grpSpPr>
          <a:xfrm rot="-392265">
            <a:off x="1134725" y="3036517"/>
            <a:ext cx="700033" cy="1273745"/>
            <a:chOff x="3819625" y="238775"/>
            <a:chExt cx="438900" cy="798650"/>
          </a:xfrm>
        </p:grpSpPr>
        <p:sp>
          <p:nvSpPr>
            <p:cNvPr id="9750" name="Google Shape;9750;p66"/>
            <p:cNvSpPr/>
            <p:nvPr/>
          </p:nvSpPr>
          <p:spPr>
            <a:xfrm>
              <a:off x="3842675" y="610550"/>
              <a:ext cx="391800" cy="304950"/>
            </a:xfrm>
            <a:custGeom>
              <a:avLst/>
              <a:gdLst/>
              <a:ahLst/>
              <a:cxnLst/>
              <a:rect l="l" t="t" r="r" b="b"/>
              <a:pathLst>
                <a:path w="15672" h="12198" extrusionOk="0">
                  <a:moveTo>
                    <a:pt x="15338" y="0"/>
                  </a:moveTo>
                  <a:cubicBezTo>
                    <a:pt x="15404" y="721"/>
                    <a:pt x="15484" y="1202"/>
                    <a:pt x="15498" y="1683"/>
                  </a:cubicBezTo>
                  <a:cubicBezTo>
                    <a:pt x="15538" y="4128"/>
                    <a:pt x="15552" y="6586"/>
                    <a:pt x="15579" y="9031"/>
                  </a:cubicBezTo>
                  <a:cubicBezTo>
                    <a:pt x="15579" y="9165"/>
                    <a:pt x="15565" y="9311"/>
                    <a:pt x="15579" y="9432"/>
                  </a:cubicBezTo>
                  <a:cubicBezTo>
                    <a:pt x="15672" y="9979"/>
                    <a:pt x="15445" y="10394"/>
                    <a:pt x="15084" y="10742"/>
                  </a:cubicBezTo>
                  <a:cubicBezTo>
                    <a:pt x="14683" y="11116"/>
                    <a:pt x="14255" y="11383"/>
                    <a:pt x="13681" y="11502"/>
                  </a:cubicBezTo>
                  <a:cubicBezTo>
                    <a:pt x="13120" y="11623"/>
                    <a:pt x="12532" y="11703"/>
                    <a:pt x="12025" y="12051"/>
                  </a:cubicBezTo>
                  <a:cubicBezTo>
                    <a:pt x="11877" y="12144"/>
                    <a:pt x="11663" y="12184"/>
                    <a:pt x="11476" y="12184"/>
                  </a:cubicBezTo>
                  <a:cubicBezTo>
                    <a:pt x="9499" y="12184"/>
                    <a:pt x="7509" y="12197"/>
                    <a:pt x="5518" y="12184"/>
                  </a:cubicBezTo>
                  <a:cubicBezTo>
                    <a:pt x="5304" y="12184"/>
                    <a:pt x="5104" y="12117"/>
                    <a:pt x="4890" y="12078"/>
                  </a:cubicBezTo>
                  <a:cubicBezTo>
                    <a:pt x="4703" y="12051"/>
                    <a:pt x="4516" y="11997"/>
                    <a:pt x="4329" y="11997"/>
                  </a:cubicBezTo>
                  <a:cubicBezTo>
                    <a:pt x="3581" y="11997"/>
                    <a:pt x="2886" y="11796"/>
                    <a:pt x="2178" y="11583"/>
                  </a:cubicBezTo>
                  <a:cubicBezTo>
                    <a:pt x="2058" y="11543"/>
                    <a:pt x="1925" y="11529"/>
                    <a:pt x="1818" y="11502"/>
                  </a:cubicBezTo>
                  <a:cubicBezTo>
                    <a:pt x="1764" y="11436"/>
                    <a:pt x="1711" y="11396"/>
                    <a:pt x="1697" y="11356"/>
                  </a:cubicBezTo>
                  <a:cubicBezTo>
                    <a:pt x="1390" y="9873"/>
                    <a:pt x="1082" y="8376"/>
                    <a:pt x="776" y="6894"/>
                  </a:cubicBezTo>
                  <a:cubicBezTo>
                    <a:pt x="722" y="6600"/>
                    <a:pt x="655" y="6306"/>
                    <a:pt x="628" y="5998"/>
                  </a:cubicBezTo>
                  <a:cubicBezTo>
                    <a:pt x="535" y="4836"/>
                    <a:pt x="281" y="3700"/>
                    <a:pt x="67" y="2551"/>
                  </a:cubicBezTo>
                  <a:cubicBezTo>
                    <a:pt x="1" y="2177"/>
                    <a:pt x="1" y="1817"/>
                    <a:pt x="54" y="1443"/>
                  </a:cubicBezTo>
                  <a:cubicBezTo>
                    <a:pt x="482" y="1523"/>
                    <a:pt x="815" y="1616"/>
                    <a:pt x="1162" y="1657"/>
                  </a:cubicBezTo>
                  <a:cubicBezTo>
                    <a:pt x="1483" y="1683"/>
                    <a:pt x="1818" y="1643"/>
                    <a:pt x="2138" y="1669"/>
                  </a:cubicBezTo>
                  <a:cubicBezTo>
                    <a:pt x="2486" y="1696"/>
                    <a:pt x="2833" y="1764"/>
                    <a:pt x="3180" y="1803"/>
                  </a:cubicBezTo>
                  <a:cubicBezTo>
                    <a:pt x="3448" y="1830"/>
                    <a:pt x="3728" y="1870"/>
                    <a:pt x="3995" y="1870"/>
                  </a:cubicBezTo>
                  <a:cubicBezTo>
                    <a:pt x="5024" y="1883"/>
                    <a:pt x="6066" y="1883"/>
                    <a:pt x="7094" y="1870"/>
                  </a:cubicBezTo>
                  <a:cubicBezTo>
                    <a:pt x="7522" y="1870"/>
                    <a:pt x="7963" y="1924"/>
                    <a:pt x="8377" y="1723"/>
                  </a:cubicBezTo>
                  <a:cubicBezTo>
                    <a:pt x="8511" y="1657"/>
                    <a:pt x="8698" y="1683"/>
                    <a:pt x="8858" y="1683"/>
                  </a:cubicBezTo>
                  <a:cubicBezTo>
                    <a:pt x="9326" y="1669"/>
                    <a:pt x="9780" y="1669"/>
                    <a:pt x="10247" y="1669"/>
                  </a:cubicBezTo>
                  <a:cubicBezTo>
                    <a:pt x="10408" y="1669"/>
                    <a:pt x="10595" y="1723"/>
                    <a:pt x="10728" y="1657"/>
                  </a:cubicBezTo>
                  <a:cubicBezTo>
                    <a:pt x="11450" y="1363"/>
                    <a:pt x="12225" y="1456"/>
                    <a:pt x="12946" y="1202"/>
                  </a:cubicBezTo>
                  <a:cubicBezTo>
                    <a:pt x="13240" y="1082"/>
                    <a:pt x="13575" y="1042"/>
                    <a:pt x="13881" y="935"/>
                  </a:cubicBezTo>
                  <a:cubicBezTo>
                    <a:pt x="14376" y="761"/>
                    <a:pt x="14911" y="641"/>
                    <a:pt x="15338" y="0"/>
                  </a:cubicBezTo>
                  <a:close/>
                  <a:moveTo>
                    <a:pt x="5945" y="9085"/>
                  </a:moveTo>
                  <a:cubicBezTo>
                    <a:pt x="6146" y="9579"/>
                    <a:pt x="6293" y="9979"/>
                    <a:pt x="6307" y="10421"/>
                  </a:cubicBezTo>
                  <a:cubicBezTo>
                    <a:pt x="6307" y="10647"/>
                    <a:pt x="6453" y="10888"/>
                    <a:pt x="6574" y="11089"/>
                  </a:cubicBezTo>
                  <a:cubicBezTo>
                    <a:pt x="6654" y="11209"/>
                    <a:pt x="6841" y="11315"/>
                    <a:pt x="6975" y="11329"/>
                  </a:cubicBezTo>
                  <a:cubicBezTo>
                    <a:pt x="7856" y="11356"/>
                    <a:pt x="8765" y="11463"/>
                    <a:pt x="9593" y="10915"/>
                  </a:cubicBezTo>
                  <a:cubicBezTo>
                    <a:pt x="9807" y="10287"/>
                    <a:pt x="9526" y="9579"/>
                    <a:pt x="9766" y="8911"/>
                  </a:cubicBezTo>
                  <a:cubicBezTo>
                    <a:pt x="9994" y="8898"/>
                    <a:pt x="10208" y="8884"/>
                    <a:pt x="10422" y="8871"/>
                  </a:cubicBezTo>
                  <a:cubicBezTo>
                    <a:pt x="10755" y="8871"/>
                    <a:pt x="11076" y="8884"/>
                    <a:pt x="11410" y="8871"/>
                  </a:cubicBezTo>
                  <a:cubicBezTo>
                    <a:pt x="11731" y="8857"/>
                    <a:pt x="12025" y="8697"/>
                    <a:pt x="12078" y="8376"/>
                  </a:cubicBezTo>
                  <a:cubicBezTo>
                    <a:pt x="12171" y="7762"/>
                    <a:pt x="12251" y="7147"/>
                    <a:pt x="11945" y="6546"/>
                  </a:cubicBezTo>
                  <a:cubicBezTo>
                    <a:pt x="11797" y="6265"/>
                    <a:pt x="11610" y="6132"/>
                    <a:pt x="11316" y="6132"/>
                  </a:cubicBezTo>
                  <a:cubicBezTo>
                    <a:pt x="10876" y="6146"/>
                    <a:pt x="10434" y="6146"/>
                    <a:pt x="10007" y="6132"/>
                  </a:cubicBezTo>
                  <a:cubicBezTo>
                    <a:pt x="9579" y="6119"/>
                    <a:pt x="9472" y="6012"/>
                    <a:pt x="9460" y="5597"/>
                  </a:cubicBezTo>
                  <a:cubicBezTo>
                    <a:pt x="9446" y="5330"/>
                    <a:pt x="9460" y="5050"/>
                    <a:pt x="9446" y="4783"/>
                  </a:cubicBezTo>
                  <a:cubicBezTo>
                    <a:pt x="9433" y="4261"/>
                    <a:pt x="9326" y="4154"/>
                    <a:pt x="8831" y="4142"/>
                  </a:cubicBezTo>
                  <a:cubicBezTo>
                    <a:pt x="8097" y="4128"/>
                    <a:pt x="7362" y="4142"/>
                    <a:pt x="6627" y="4142"/>
                  </a:cubicBezTo>
                  <a:cubicBezTo>
                    <a:pt x="6494" y="4142"/>
                    <a:pt x="6360" y="4195"/>
                    <a:pt x="6200" y="4235"/>
                  </a:cubicBezTo>
                  <a:cubicBezTo>
                    <a:pt x="5919" y="4903"/>
                    <a:pt x="6226" y="5624"/>
                    <a:pt x="5999" y="6319"/>
                  </a:cubicBezTo>
                  <a:cubicBezTo>
                    <a:pt x="5758" y="6346"/>
                    <a:pt x="5545" y="6359"/>
                    <a:pt x="5331" y="6372"/>
                  </a:cubicBezTo>
                  <a:cubicBezTo>
                    <a:pt x="5090" y="6372"/>
                    <a:pt x="4837" y="6359"/>
                    <a:pt x="4597" y="6386"/>
                  </a:cubicBezTo>
                  <a:cubicBezTo>
                    <a:pt x="4182" y="6413"/>
                    <a:pt x="4062" y="6533"/>
                    <a:pt x="4048" y="6933"/>
                  </a:cubicBezTo>
                  <a:cubicBezTo>
                    <a:pt x="4022" y="7441"/>
                    <a:pt x="4022" y="7963"/>
                    <a:pt x="4048" y="8470"/>
                  </a:cubicBezTo>
                  <a:cubicBezTo>
                    <a:pt x="4062" y="8964"/>
                    <a:pt x="4169" y="9071"/>
                    <a:pt x="4703" y="9085"/>
                  </a:cubicBezTo>
                  <a:cubicBezTo>
                    <a:pt x="5104" y="9098"/>
                    <a:pt x="5518" y="9085"/>
                    <a:pt x="5945" y="9085"/>
                  </a:cubicBezTo>
                  <a:close/>
                  <a:moveTo>
                    <a:pt x="14349" y="2913"/>
                  </a:moveTo>
                  <a:cubicBezTo>
                    <a:pt x="14015" y="3019"/>
                    <a:pt x="14055" y="3260"/>
                    <a:pt x="14055" y="3460"/>
                  </a:cubicBezTo>
                  <a:cubicBezTo>
                    <a:pt x="14042" y="4623"/>
                    <a:pt x="14029" y="5798"/>
                    <a:pt x="14029" y="6960"/>
                  </a:cubicBezTo>
                  <a:cubicBezTo>
                    <a:pt x="14029" y="7414"/>
                    <a:pt x="14029" y="7882"/>
                    <a:pt x="13908" y="8337"/>
                  </a:cubicBezTo>
                  <a:cubicBezTo>
                    <a:pt x="13842" y="8604"/>
                    <a:pt x="13881" y="8925"/>
                    <a:pt x="13895" y="9218"/>
                  </a:cubicBezTo>
                  <a:cubicBezTo>
                    <a:pt x="13908" y="9285"/>
                    <a:pt x="14015" y="9338"/>
                    <a:pt x="14082" y="9406"/>
                  </a:cubicBezTo>
                  <a:cubicBezTo>
                    <a:pt x="14148" y="9311"/>
                    <a:pt x="14202" y="9272"/>
                    <a:pt x="14216" y="9231"/>
                  </a:cubicBezTo>
                  <a:cubicBezTo>
                    <a:pt x="14416" y="8470"/>
                    <a:pt x="14576" y="7708"/>
                    <a:pt x="14549" y="6907"/>
                  </a:cubicBezTo>
                  <a:cubicBezTo>
                    <a:pt x="14523" y="6065"/>
                    <a:pt x="14536" y="5223"/>
                    <a:pt x="14536" y="4382"/>
                  </a:cubicBezTo>
                  <a:cubicBezTo>
                    <a:pt x="14536" y="4035"/>
                    <a:pt x="14536" y="3673"/>
                    <a:pt x="14510" y="3326"/>
                  </a:cubicBezTo>
                  <a:cubicBezTo>
                    <a:pt x="14496" y="3180"/>
                    <a:pt x="14403" y="3046"/>
                    <a:pt x="14349" y="29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66"/>
            <p:cNvSpPr/>
            <p:nvPr/>
          </p:nvSpPr>
          <p:spPr>
            <a:xfrm>
              <a:off x="3842000" y="448875"/>
              <a:ext cx="380800" cy="192725"/>
            </a:xfrm>
            <a:custGeom>
              <a:avLst/>
              <a:gdLst/>
              <a:ahLst/>
              <a:cxnLst/>
              <a:rect l="l" t="t" r="r" b="b"/>
              <a:pathLst>
                <a:path w="15232" h="7709" extrusionOk="0">
                  <a:moveTo>
                    <a:pt x="3300" y="188"/>
                  </a:moveTo>
                  <a:cubicBezTo>
                    <a:pt x="3475" y="188"/>
                    <a:pt x="3608" y="174"/>
                    <a:pt x="3728" y="188"/>
                  </a:cubicBezTo>
                  <a:cubicBezTo>
                    <a:pt x="5144" y="375"/>
                    <a:pt x="6560" y="321"/>
                    <a:pt x="7964" y="227"/>
                  </a:cubicBezTo>
                  <a:cubicBezTo>
                    <a:pt x="8992" y="161"/>
                    <a:pt x="10034" y="81"/>
                    <a:pt x="11063" y="1"/>
                  </a:cubicBezTo>
                  <a:lnTo>
                    <a:pt x="11423" y="1"/>
                  </a:lnTo>
                  <a:cubicBezTo>
                    <a:pt x="11491" y="441"/>
                    <a:pt x="11584" y="829"/>
                    <a:pt x="11597" y="1230"/>
                  </a:cubicBezTo>
                  <a:cubicBezTo>
                    <a:pt x="11624" y="1991"/>
                    <a:pt x="12011" y="2432"/>
                    <a:pt x="12706" y="2673"/>
                  </a:cubicBezTo>
                  <a:cubicBezTo>
                    <a:pt x="13080" y="2819"/>
                    <a:pt x="13454" y="2993"/>
                    <a:pt x="13828" y="3154"/>
                  </a:cubicBezTo>
                  <a:cubicBezTo>
                    <a:pt x="14163" y="3300"/>
                    <a:pt x="14430" y="3514"/>
                    <a:pt x="14590" y="3848"/>
                  </a:cubicBezTo>
                  <a:cubicBezTo>
                    <a:pt x="14911" y="4490"/>
                    <a:pt x="15151" y="5144"/>
                    <a:pt x="15231" y="5865"/>
                  </a:cubicBezTo>
                  <a:cubicBezTo>
                    <a:pt x="14362" y="6507"/>
                    <a:pt x="13361" y="6788"/>
                    <a:pt x="12346" y="7014"/>
                  </a:cubicBezTo>
                  <a:cubicBezTo>
                    <a:pt x="11771" y="7135"/>
                    <a:pt x="11197" y="7322"/>
                    <a:pt x="10622" y="7402"/>
                  </a:cubicBezTo>
                  <a:cubicBezTo>
                    <a:pt x="10194" y="7468"/>
                    <a:pt x="9740" y="7429"/>
                    <a:pt x="9312" y="7442"/>
                  </a:cubicBezTo>
                  <a:cubicBezTo>
                    <a:pt x="8805" y="7442"/>
                    <a:pt x="8284" y="7375"/>
                    <a:pt x="7789" y="7629"/>
                  </a:cubicBezTo>
                  <a:cubicBezTo>
                    <a:pt x="7629" y="7709"/>
                    <a:pt x="7415" y="7669"/>
                    <a:pt x="7228" y="7669"/>
                  </a:cubicBezTo>
                  <a:lnTo>
                    <a:pt x="4690" y="7669"/>
                  </a:lnTo>
                  <a:cubicBezTo>
                    <a:pt x="4129" y="7669"/>
                    <a:pt x="3568" y="7669"/>
                    <a:pt x="2994" y="7509"/>
                  </a:cubicBezTo>
                  <a:cubicBezTo>
                    <a:pt x="2620" y="7402"/>
                    <a:pt x="2192" y="7442"/>
                    <a:pt x="1777" y="7456"/>
                  </a:cubicBezTo>
                  <a:cubicBezTo>
                    <a:pt x="1203" y="7482"/>
                    <a:pt x="642" y="7415"/>
                    <a:pt x="81" y="7135"/>
                  </a:cubicBezTo>
                  <a:cubicBezTo>
                    <a:pt x="1" y="6587"/>
                    <a:pt x="28" y="6013"/>
                    <a:pt x="54" y="5452"/>
                  </a:cubicBezTo>
                  <a:cubicBezTo>
                    <a:pt x="67" y="5197"/>
                    <a:pt x="188" y="4903"/>
                    <a:pt x="348" y="4716"/>
                  </a:cubicBezTo>
                  <a:cubicBezTo>
                    <a:pt x="642" y="4369"/>
                    <a:pt x="963" y="4048"/>
                    <a:pt x="1403" y="3848"/>
                  </a:cubicBezTo>
                  <a:cubicBezTo>
                    <a:pt x="2098" y="3541"/>
                    <a:pt x="2686" y="3047"/>
                    <a:pt x="3234" y="2525"/>
                  </a:cubicBezTo>
                  <a:cubicBezTo>
                    <a:pt x="3421" y="2352"/>
                    <a:pt x="3407" y="2085"/>
                    <a:pt x="3368" y="1831"/>
                  </a:cubicBezTo>
                  <a:cubicBezTo>
                    <a:pt x="3327" y="1430"/>
                    <a:pt x="3300" y="1016"/>
                    <a:pt x="3274" y="615"/>
                  </a:cubicBezTo>
                  <a:cubicBezTo>
                    <a:pt x="3261" y="482"/>
                    <a:pt x="3288" y="348"/>
                    <a:pt x="3300" y="188"/>
                  </a:cubicBezTo>
                  <a:close/>
                  <a:moveTo>
                    <a:pt x="9727" y="3460"/>
                  </a:moveTo>
                  <a:cubicBezTo>
                    <a:pt x="10301" y="3407"/>
                    <a:pt x="11170" y="3074"/>
                    <a:pt x="11557" y="2726"/>
                  </a:cubicBezTo>
                  <a:cubicBezTo>
                    <a:pt x="11584" y="2699"/>
                    <a:pt x="11610" y="2619"/>
                    <a:pt x="11584" y="2579"/>
                  </a:cubicBezTo>
                  <a:cubicBezTo>
                    <a:pt x="11544" y="2525"/>
                    <a:pt x="11477" y="2486"/>
                    <a:pt x="11423" y="2445"/>
                  </a:cubicBezTo>
                  <a:cubicBezTo>
                    <a:pt x="11370" y="2432"/>
                    <a:pt x="11304" y="2432"/>
                    <a:pt x="11263" y="2445"/>
                  </a:cubicBezTo>
                  <a:cubicBezTo>
                    <a:pt x="10755" y="2646"/>
                    <a:pt x="10261" y="2833"/>
                    <a:pt x="9767" y="3047"/>
                  </a:cubicBezTo>
                  <a:cubicBezTo>
                    <a:pt x="9593" y="3127"/>
                    <a:pt x="9606" y="3300"/>
                    <a:pt x="9727" y="3460"/>
                  </a:cubicBezTo>
                  <a:close/>
                  <a:moveTo>
                    <a:pt x="13468" y="3487"/>
                  </a:moveTo>
                  <a:cubicBezTo>
                    <a:pt x="13361" y="3848"/>
                    <a:pt x="13454" y="4075"/>
                    <a:pt x="13708" y="4223"/>
                  </a:cubicBezTo>
                  <a:cubicBezTo>
                    <a:pt x="13775" y="4249"/>
                    <a:pt x="13908" y="4223"/>
                    <a:pt x="13988" y="4182"/>
                  </a:cubicBezTo>
                  <a:cubicBezTo>
                    <a:pt x="14029" y="4155"/>
                    <a:pt x="14042" y="4022"/>
                    <a:pt x="14015" y="3968"/>
                  </a:cubicBezTo>
                  <a:cubicBezTo>
                    <a:pt x="13922" y="3742"/>
                    <a:pt x="13762" y="3581"/>
                    <a:pt x="13468" y="34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66"/>
            <p:cNvSpPr/>
            <p:nvPr/>
          </p:nvSpPr>
          <p:spPr>
            <a:xfrm>
              <a:off x="3890775" y="903450"/>
              <a:ext cx="341375" cy="107925"/>
            </a:xfrm>
            <a:custGeom>
              <a:avLst/>
              <a:gdLst/>
              <a:ahLst/>
              <a:cxnLst/>
              <a:rect l="l" t="t" r="r" b="b"/>
              <a:pathLst>
                <a:path w="13655" h="4317" extrusionOk="0">
                  <a:moveTo>
                    <a:pt x="1" y="602"/>
                  </a:moveTo>
                  <a:cubicBezTo>
                    <a:pt x="481" y="709"/>
                    <a:pt x="949" y="829"/>
                    <a:pt x="1403" y="923"/>
                  </a:cubicBezTo>
                  <a:cubicBezTo>
                    <a:pt x="1563" y="962"/>
                    <a:pt x="1737" y="962"/>
                    <a:pt x="1898" y="976"/>
                  </a:cubicBezTo>
                  <a:cubicBezTo>
                    <a:pt x="2245" y="976"/>
                    <a:pt x="2592" y="976"/>
                    <a:pt x="2940" y="1123"/>
                  </a:cubicBezTo>
                  <a:cubicBezTo>
                    <a:pt x="3100" y="1203"/>
                    <a:pt x="3300" y="1217"/>
                    <a:pt x="3487" y="1217"/>
                  </a:cubicBezTo>
                  <a:cubicBezTo>
                    <a:pt x="5558" y="1229"/>
                    <a:pt x="7629" y="1229"/>
                    <a:pt x="9700" y="1229"/>
                  </a:cubicBezTo>
                  <a:cubicBezTo>
                    <a:pt x="9887" y="1229"/>
                    <a:pt x="10074" y="1190"/>
                    <a:pt x="10261" y="1136"/>
                  </a:cubicBezTo>
                  <a:cubicBezTo>
                    <a:pt x="11330" y="842"/>
                    <a:pt x="12331" y="401"/>
                    <a:pt x="13373" y="14"/>
                  </a:cubicBezTo>
                  <a:cubicBezTo>
                    <a:pt x="13427" y="0"/>
                    <a:pt x="13480" y="14"/>
                    <a:pt x="13574" y="14"/>
                  </a:cubicBezTo>
                  <a:cubicBezTo>
                    <a:pt x="13601" y="134"/>
                    <a:pt x="13655" y="255"/>
                    <a:pt x="13641" y="374"/>
                  </a:cubicBezTo>
                  <a:cubicBezTo>
                    <a:pt x="13587" y="976"/>
                    <a:pt x="13534" y="1564"/>
                    <a:pt x="13441" y="2165"/>
                  </a:cubicBezTo>
                  <a:cubicBezTo>
                    <a:pt x="13373" y="2672"/>
                    <a:pt x="13079" y="3060"/>
                    <a:pt x="12599" y="3287"/>
                  </a:cubicBezTo>
                  <a:cubicBezTo>
                    <a:pt x="12037" y="3554"/>
                    <a:pt x="11503" y="3901"/>
                    <a:pt x="10849" y="3915"/>
                  </a:cubicBezTo>
                  <a:cubicBezTo>
                    <a:pt x="9700" y="4316"/>
                    <a:pt x="8498" y="4316"/>
                    <a:pt x="7295" y="4302"/>
                  </a:cubicBezTo>
                  <a:cubicBezTo>
                    <a:pt x="6266" y="4289"/>
                    <a:pt x="5224" y="4302"/>
                    <a:pt x="4196" y="4316"/>
                  </a:cubicBezTo>
                  <a:cubicBezTo>
                    <a:pt x="3460" y="4316"/>
                    <a:pt x="2726" y="4222"/>
                    <a:pt x="2005" y="4088"/>
                  </a:cubicBezTo>
                  <a:cubicBezTo>
                    <a:pt x="1417" y="3982"/>
                    <a:pt x="1043" y="3634"/>
                    <a:pt x="708" y="3194"/>
                  </a:cubicBezTo>
                  <a:cubicBezTo>
                    <a:pt x="642" y="3100"/>
                    <a:pt x="601" y="3007"/>
                    <a:pt x="548" y="2913"/>
                  </a:cubicBezTo>
                  <a:cubicBezTo>
                    <a:pt x="294" y="2419"/>
                    <a:pt x="40" y="1363"/>
                    <a:pt x="1" y="602"/>
                  </a:cubicBezTo>
                  <a:close/>
                  <a:moveTo>
                    <a:pt x="12866" y="1377"/>
                  </a:moveTo>
                  <a:cubicBezTo>
                    <a:pt x="12425" y="1710"/>
                    <a:pt x="12411" y="1710"/>
                    <a:pt x="12411" y="1938"/>
                  </a:cubicBezTo>
                  <a:cubicBezTo>
                    <a:pt x="12411" y="2072"/>
                    <a:pt x="12399" y="2218"/>
                    <a:pt x="12639" y="2259"/>
                  </a:cubicBezTo>
                  <a:cubicBezTo>
                    <a:pt x="12799" y="2018"/>
                    <a:pt x="13053" y="1804"/>
                    <a:pt x="12866" y="137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66"/>
            <p:cNvSpPr/>
            <p:nvPr/>
          </p:nvSpPr>
          <p:spPr>
            <a:xfrm>
              <a:off x="3930500" y="261175"/>
              <a:ext cx="159675" cy="113225"/>
            </a:xfrm>
            <a:custGeom>
              <a:avLst/>
              <a:gdLst/>
              <a:ahLst/>
              <a:cxnLst/>
              <a:rect l="l" t="t" r="r" b="b"/>
              <a:pathLst>
                <a:path w="6387" h="4529" extrusionOk="0">
                  <a:moveTo>
                    <a:pt x="6374" y="4035"/>
                  </a:moveTo>
                  <a:cubicBezTo>
                    <a:pt x="6200" y="4101"/>
                    <a:pt x="6080" y="4169"/>
                    <a:pt x="5959" y="4195"/>
                  </a:cubicBezTo>
                  <a:cubicBezTo>
                    <a:pt x="5211" y="4329"/>
                    <a:pt x="1150" y="4529"/>
                    <a:pt x="535" y="4463"/>
                  </a:cubicBezTo>
                  <a:cubicBezTo>
                    <a:pt x="122" y="3394"/>
                    <a:pt x="1" y="1684"/>
                    <a:pt x="295" y="749"/>
                  </a:cubicBezTo>
                  <a:cubicBezTo>
                    <a:pt x="736" y="654"/>
                    <a:pt x="1203" y="521"/>
                    <a:pt x="1671" y="414"/>
                  </a:cubicBezTo>
                  <a:cubicBezTo>
                    <a:pt x="2847" y="161"/>
                    <a:pt x="4023" y="0"/>
                    <a:pt x="5225" y="13"/>
                  </a:cubicBezTo>
                  <a:lnTo>
                    <a:pt x="5546" y="13"/>
                  </a:lnTo>
                  <a:cubicBezTo>
                    <a:pt x="6200" y="54"/>
                    <a:pt x="6374" y="227"/>
                    <a:pt x="6387" y="855"/>
                  </a:cubicBezTo>
                  <a:cubicBezTo>
                    <a:pt x="6387" y="1910"/>
                    <a:pt x="6374" y="2966"/>
                    <a:pt x="6374" y="4035"/>
                  </a:cubicBezTo>
                  <a:close/>
                  <a:moveTo>
                    <a:pt x="3595" y="2726"/>
                  </a:moveTo>
                  <a:cubicBezTo>
                    <a:pt x="3849" y="2539"/>
                    <a:pt x="3929" y="2284"/>
                    <a:pt x="3996" y="2017"/>
                  </a:cubicBezTo>
                  <a:cubicBezTo>
                    <a:pt x="4036" y="1871"/>
                    <a:pt x="3916" y="1684"/>
                    <a:pt x="3768" y="1643"/>
                  </a:cubicBezTo>
                  <a:cubicBezTo>
                    <a:pt x="3595" y="1604"/>
                    <a:pt x="3448" y="1643"/>
                    <a:pt x="3355" y="1803"/>
                  </a:cubicBezTo>
                  <a:cubicBezTo>
                    <a:pt x="3287" y="1910"/>
                    <a:pt x="3234" y="2044"/>
                    <a:pt x="3234" y="2178"/>
                  </a:cubicBezTo>
                  <a:cubicBezTo>
                    <a:pt x="3248" y="2391"/>
                    <a:pt x="3314" y="2592"/>
                    <a:pt x="3595" y="2726"/>
                  </a:cubicBezTo>
                  <a:close/>
                  <a:moveTo>
                    <a:pt x="5639" y="3701"/>
                  </a:moveTo>
                  <a:cubicBezTo>
                    <a:pt x="5772" y="3527"/>
                    <a:pt x="5893" y="3394"/>
                    <a:pt x="6000" y="3246"/>
                  </a:cubicBezTo>
                  <a:cubicBezTo>
                    <a:pt x="6040" y="3207"/>
                    <a:pt x="6066" y="3139"/>
                    <a:pt x="6053" y="3100"/>
                  </a:cubicBezTo>
                  <a:cubicBezTo>
                    <a:pt x="6027" y="2993"/>
                    <a:pt x="5986" y="2886"/>
                    <a:pt x="5920" y="2819"/>
                  </a:cubicBezTo>
                  <a:cubicBezTo>
                    <a:pt x="5879" y="2779"/>
                    <a:pt x="5760" y="2765"/>
                    <a:pt x="5706" y="2806"/>
                  </a:cubicBezTo>
                  <a:cubicBezTo>
                    <a:pt x="5532" y="2872"/>
                    <a:pt x="5372" y="2993"/>
                    <a:pt x="5332" y="3193"/>
                  </a:cubicBezTo>
                  <a:cubicBezTo>
                    <a:pt x="5305" y="3394"/>
                    <a:pt x="5372" y="3567"/>
                    <a:pt x="5639" y="3701"/>
                  </a:cubicBezTo>
                  <a:close/>
                  <a:moveTo>
                    <a:pt x="4611" y="1590"/>
                  </a:moveTo>
                  <a:cubicBezTo>
                    <a:pt x="4878" y="1604"/>
                    <a:pt x="5038" y="1630"/>
                    <a:pt x="5198" y="1616"/>
                  </a:cubicBezTo>
                  <a:cubicBezTo>
                    <a:pt x="5252" y="1604"/>
                    <a:pt x="5332" y="1510"/>
                    <a:pt x="5345" y="1456"/>
                  </a:cubicBezTo>
                  <a:cubicBezTo>
                    <a:pt x="5385" y="1283"/>
                    <a:pt x="5318" y="1123"/>
                    <a:pt x="5158" y="1042"/>
                  </a:cubicBezTo>
                  <a:cubicBezTo>
                    <a:pt x="4998" y="936"/>
                    <a:pt x="4837" y="989"/>
                    <a:pt x="4730" y="1135"/>
                  </a:cubicBezTo>
                  <a:cubicBezTo>
                    <a:pt x="4664" y="1230"/>
                    <a:pt x="4664" y="1376"/>
                    <a:pt x="4611" y="1590"/>
                  </a:cubicBezTo>
                  <a:close/>
                  <a:moveTo>
                    <a:pt x="2619" y="3394"/>
                  </a:moveTo>
                  <a:cubicBezTo>
                    <a:pt x="2847" y="3380"/>
                    <a:pt x="3114" y="3447"/>
                    <a:pt x="3221" y="3153"/>
                  </a:cubicBezTo>
                  <a:cubicBezTo>
                    <a:pt x="3234" y="3113"/>
                    <a:pt x="3207" y="3046"/>
                    <a:pt x="3168" y="3020"/>
                  </a:cubicBezTo>
                  <a:cubicBezTo>
                    <a:pt x="2954" y="2859"/>
                    <a:pt x="2713" y="2899"/>
                    <a:pt x="2486" y="2979"/>
                  </a:cubicBezTo>
                  <a:cubicBezTo>
                    <a:pt x="2446" y="3006"/>
                    <a:pt x="2379" y="3059"/>
                    <a:pt x="2393" y="3100"/>
                  </a:cubicBezTo>
                  <a:cubicBezTo>
                    <a:pt x="2393" y="3193"/>
                    <a:pt x="2420" y="3287"/>
                    <a:pt x="2459" y="3367"/>
                  </a:cubicBezTo>
                  <a:cubicBezTo>
                    <a:pt x="2473" y="3394"/>
                    <a:pt x="2566" y="3394"/>
                    <a:pt x="2619" y="3394"/>
                  </a:cubicBezTo>
                  <a:close/>
                  <a:moveTo>
                    <a:pt x="4504" y="3127"/>
                  </a:moveTo>
                  <a:cubicBezTo>
                    <a:pt x="4463" y="3180"/>
                    <a:pt x="4330" y="3273"/>
                    <a:pt x="4317" y="3380"/>
                  </a:cubicBezTo>
                  <a:cubicBezTo>
                    <a:pt x="4290" y="3581"/>
                    <a:pt x="4543" y="3807"/>
                    <a:pt x="4730" y="3768"/>
                  </a:cubicBezTo>
                  <a:cubicBezTo>
                    <a:pt x="4810" y="3741"/>
                    <a:pt x="4917" y="3634"/>
                    <a:pt x="4931" y="3554"/>
                  </a:cubicBezTo>
                  <a:cubicBezTo>
                    <a:pt x="4985" y="3314"/>
                    <a:pt x="4810" y="3127"/>
                    <a:pt x="4504" y="3127"/>
                  </a:cubicBezTo>
                  <a:close/>
                  <a:moveTo>
                    <a:pt x="1565" y="2872"/>
                  </a:moveTo>
                  <a:cubicBezTo>
                    <a:pt x="1764" y="2471"/>
                    <a:pt x="1764" y="2471"/>
                    <a:pt x="1404" y="2165"/>
                  </a:cubicBezTo>
                  <a:cubicBezTo>
                    <a:pt x="1150" y="2459"/>
                    <a:pt x="1150" y="2459"/>
                    <a:pt x="1565" y="2872"/>
                  </a:cubicBezTo>
                  <a:close/>
                  <a:moveTo>
                    <a:pt x="3581" y="374"/>
                  </a:moveTo>
                  <a:cubicBezTo>
                    <a:pt x="3341" y="455"/>
                    <a:pt x="3341" y="642"/>
                    <a:pt x="3381" y="829"/>
                  </a:cubicBezTo>
                  <a:cubicBezTo>
                    <a:pt x="3408" y="895"/>
                    <a:pt x="3488" y="975"/>
                    <a:pt x="3555" y="975"/>
                  </a:cubicBezTo>
                  <a:cubicBezTo>
                    <a:pt x="3622" y="975"/>
                    <a:pt x="3715" y="909"/>
                    <a:pt x="3742" y="855"/>
                  </a:cubicBezTo>
                  <a:cubicBezTo>
                    <a:pt x="3809" y="654"/>
                    <a:pt x="3782" y="481"/>
                    <a:pt x="3581" y="374"/>
                  </a:cubicBezTo>
                  <a:close/>
                  <a:moveTo>
                    <a:pt x="2219" y="1803"/>
                  </a:moveTo>
                  <a:lnTo>
                    <a:pt x="2352" y="1803"/>
                  </a:lnTo>
                  <a:cubicBezTo>
                    <a:pt x="2420" y="1684"/>
                    <a:pt x="2513" y="1590"/>
                    <a:pt x="2553" y="1456"/>
                  </a:cubicBezTo>
                  <a:cubicBezTo>
                    <a:pt x="2566" y="1390"/>
                    <a:pt x="2486" y="1296"/>
                    <a:pt x="2446" y="1216"/>
                  </a:cubicBezTo>
                  <a:cubicBezTo>
                    <a:pt x="2352" y="1256"/>
                    <a:pt x="2219" y="1296"/>
                    <a:pt x="2206" y="1363"/>
                  </a:cubicBezTo>
                  <a:cubicBezTo>
                    <a:pt x="2165" y="1497"/>
                    <a:pt x="2206" y="1657"/>
                    <a:pt x="2219" y="1803"/>
                  </a:cubicBezTo>
                  <a:close/>
                  <a:moveTo>
                    <a:pt x="1711" y="3995"/>
                  </a:moveTo>
                  <a:cubicBezTo>
                    <a:pt x="1805" y="3834"/>
                    <a:pt x="1898" y="3741"/>
                    <a:pt x="1885" y="3661"/>
                  </a:cubicBezTo>
                  <a:cubicBezTo>
                    <a:pt x="1871" y="3594"/>
                    <a:pt x="1752" y="3474"/>
                    <a:pt x="1684" y="3474"/>
                  </a:cubicBezTo>
                  <a:cubicBezTo>
                    <a:pt x="1604" y="3474"/>
                    <a:pt x="1458" y="3608"/>
                    <a:pt x="1470" y="3647"/>
                  </a:cubicBezTo>
                  <a:cubicBezTo>
                    <a:pt x="1497" y="3754"/>
                    <a:pt x="1591" y="3834"/>
                    <a:pt x="1711" y="399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66"/>
            <p:cNvSpPr/>
            <p:nvPr/>
          </p:nvSpPr>
          <p:spPr>
            <a:xfrm>
              <a:off x="3905800" y="378750"/>
              <a:ext cx="233500" cy="59800"/>
            </a:xfrm>
            <a:custGeom>
              <a:avLst/>
              <a:gdLst/>
              <a:ahLst/>
              <a:cxnLst/>
              <a:rect l="l" t="t" r="r" b="b"/>
              <a:pathLst>
                <a:path w="9340" h="2392" extrusionOk="0">
                  <a:moveTo>
                    <a:pt x="267" y="2084"/>
                  </a:moveTo>
                  <a:cubicBezTo>
                    <a:pt x="228" y="2004"/>
                    <a:pt x="161" y="1937"/>
                    <a:pt x="161" y="1857"/>
                  </a:cubicBezTo>
                  <a:cubicBezTo>
                    <a:pt x="0" y="628"/>
                    <a:pt x="241" y="521"/>
                    <a:pt x="1229" y="428"/>
                  </a:cubicBezTo>
                  <a:cubicBezTo>
                    <a:pt x="1497" y="387"/>
                    <a:pt x="1764" y="401"/>
                    <a:pt x="2045" y="387"/>
                  </a:cubicBezTo>
                  <a:cubicBezTo>
                    <a:pt x="3153" y="347"/>
                    <a:pt x="4263" y="321"/>
                    <a:pt x="5385" y="253"/>
                  </a:cubicBezTo>
                  <a:cubicBezTo>
                    <a:pt x="5999" y="214"/>
                    <a:pt x="6614" y="107"/>
                    <a:pt x="7229" y="40"/>
                  </a:cubicBezTo>
                  <a:cubicBezTo>
                    <a:pt x="7642" y="13"/>
                    <a:pt x="8043" y="0"/>
                    <a:pt x="8458" y="13"/>
                  </a:cubicBezTo>
                  <a:cubicBezTo>
                    <a:pt x="8631" y="13"/>
                    <a:pt x="8818" y="80"/>
                    <a:pt x="9005" y="134"/>
                  </a:cubicBezTo>
                  <a:cubicBezTo>
                    <a:pt x="9165" y="187"/>
                    <a:pt x="9286" y="321"/>
                    <a:pt x="9299" y="494"/>
                  </a:cubicBezTo>
                  <a:cubicBezTo>
                    <a:pt x="9326" y="788"/>
                    <a:pt x="9339" y="1082"/>
                    <a:pt x="9313" y="1376"/>
                  </a:cubicBezTo>
                  <a:cubicBezTo>
                    <a:pt x="9299" y="1496"/>
                    <a:pt x="9192" y="1643"/>
                    <a:pt x="9085" y="1696"/>
                  </a:cubicBezTo>
                  <a:cubicBezTo>
                    <a:pt x="8631" y="1910"/>
                    <a:pt x="8190" y="2138"/>
                    <a:pt x="7642" y="2191"/>
                  </a:cubicBezTo>
                  <a:cubicBezTo>
                    <a:pt x="5932" y="2351"/>
                    <a:pt x="4222" y="2391"/>
                    <a:pt x="2512" y="2391"/>
                  </a:cubicBezTo>
                  <a:cubicBezTo>
                    <a:pt x="1751" y="2391"/>
                    <a:pt x="1003" y="2311"/>
                    <a:pt x="267" y="20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66"/>
            <p:cNvSpPr/>
            <p:nvPr/>
          </p:nvSpPr>
          <p:spPr>
            <a:xfrm>
              <a:off x="3961575" y="730775"/>
              <a:ext cx="168700" cy="149325"/>
            </a:xfrm>
            <a:custGeom>
              <a:avLst/>
              <a:gdLst/>
              <a:ahLst/>
              <a:cxnLst/>
              <a:rect l="l" t="t" r="r" b="b"/>
              <a:pathLst>
                <a:path w="6748" h="5973" extrusionOk="0">
                  <a:moveTo>
                    <a:pt x="1" y="3541"/>
                  </a:moveTo>
                  <a:lnTo>
                    <a:pt x="1" y="2352"/>
                  </a:lnTo>
                  <a:cubicBezTo>
                    <a:pt x="201" y="2325"/>
                    <a:pt x="375" y="2285"/>
                    <a:pt x="562" y="2272"/>
                  </a:cubicBezTo>
                  <a:cubicBezTo>
                    <a:pt x="776" y="2258"/>
                    <a:pt x="990" y="2272"/>
                    <a:pt x="1216" y="2258"/>
                  </a:cubicBezTo>
                  <a:cubicBezTo>
                    <a:pt x="1831" y="2245"/>
                    <a:pt x="1951" y="2112"/>
                    <a:pt x="1964" y="1470"/>
                  </a:cubicBezTo>
                  <a:cubicBezTo>
                    <a:pt x="1964" y="1016"/>
                    <a:pt x="1925" y="548"/>
                    <a:pt x="2005" y="81"/>
                  </a:cubicBezTo>
                  <a:cubicBezTo>
                    <a:pt x="2138" y="54"/>
                    <a:pt x="2245" y="13"/>
                    <a:pt x="2352" y="13"/>
                  </a:cubicBezTo>
                  <a:cubicBezTo>
                    <a:pt x="2860" y="1"/>
                    <a:pt x="3380" y="1"/>
                    <a:pt x="3875" y="1"/>
                  </a:cubicBezTo>
                  <a:cubicBezTo>
                    <a:pt x="4089" y="348"/>
                    <a:pt x="3995" y="681"/>
                    <a:pt x="4009" y="1002"/>
                  </a:cubicBezTo>
                  <a:cubicBezTo>
                    <a:pt x="4036" y="1657"/>
                    <a:pt x="4276" y="1924"/>
                    <a:pt x="4930" y="2005"/>
                  </a:cubicBezTo>
                  <a:cubicBezTo>
                    <a:pt x="5144" y="2017"/>
                    <a:pt x="5358" y="2005"/>
                    <a:pt x="5585" y="2017"/>
                  </a:cubicBezTo>
                  <a:cubicBezTo>
                    <a:pt x="5853" y="2017"/>
                    <a:pt x="6120" y="2031"/>
                    <a:pt x="6360" y="2031"/>
                  </a:cubicBezTo>
                  <a:cubicBezTo>
                    <a:pt x="6747" y="2418"/>
                    <a:pt x="6747" y="2833"/>
                    <a:pt x="6627" y="3300"/>
                  </a:cubicBezTo>
                  <a:cubicBezTo>
                    <a:pt x="6467" y="3314"/>
                    <a:pt x="6307" y="3353"/>
                    <a:pt x="6146" y="3367"/>
                  </a:cubicBezTo>
                  <a:lnTo>
                    <a:pt x="5091" y="3367"/>
                  </a:lnTo>
                  <a:cubicBezTo>
                    <a:pt x="4303" y="3380"/>
                    <a:pt x="4235" y="3448"/>
                    <a:pt x="4235" y="4196"/>
                  </a:cubicBezTo>
                  <a:cubicBezTo>
                    <a:pt x="4223" y="4463"/>
                    <a:pt x="4235" y="4743"/>
                    <a:pt x="4223" y="5010"/>
                  </a:cubicBezTo>
                  <a:cubicBezTo>
                    <a:pt x="4223" y="5170"/>
                    <a:pt x="4209" y="5331"/>
                    <a:pt x="4209" y="5491"/>
                  </a:cubicBezTo>
                  <a:cubicBezTo>
                    <a:pt x="3715" y="5972"/>
                    <a:pt x="3127" y="5838"/>
                    <a:pt x="2579" y="5812"/>
                  </a:cubicBezTo>
                  <a:cubicBezTo>
                    <a:pt x="2406" y="5799"/>
                    <a:pt x="2245" y="5665"/>
                    <a:pt x="2258" y="5491"/>
                  </a:cubicBezTo>
                  <a:cubicBezTo>
                    <a:pt x="2326" y="4957"/>
                    <a:pt x="2005" y="4502"/>
                    <a:pt x="1964" y="3982"/>
                  </a:cubicBezTo>
                  <a:cubicBezTo>
                    <a:pt x="1938" y="3715"/>
                    <a:pt x="1804" y="3621"/>
                    <a:pt x="1524" y="3594"/>
                  </a:cubicBezTo>
                  <a:cubicBezTo>
                    <a:pt x="1283" y="3581"/>
                    <a:pt x="1043" y="3594"/>
                    <a:pt x="789" y="3581"/>
                  </a:cubicBezTo>
                  <a:cubicBezTo>
                    <a:pt x="548" y="3567"/>
                    <a:pt x="308" y="3554"/>
                    <a:pt x="1" y="35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66"/>
            <p:cNvSpPr/>
            <p:nvPr/>
          </p:nvSpPr>
          <p:spPr>
            <a:xfrm>
              <a:off x="3824975" y="243450"/>
              <a:ext cx="428200" cy="790625"/>
            </a:xfrm>
            <a:custGeom>
              <a:avLst/>
              <a:gdLst/>
              <a:ahLst/>
              <a:cxnLst/>
              <a:rect l="l" t="t" r="r" b="b"/>
              <a:pathLst>
                <a:path w="17128" h="31625" extrusionOk="0">
                  <a:moveTo>
                    <a:pt x="3274" y="8431"/>
                  </a:moveTo>
                  <a:cubicBezTo>
                    <a:pt x="2619" y="7856"/>
                    <a:pt x="2592" y="7095"/>
                    <a:pt x="2686" y="6321"/>
                  </a:cubicBezTo>
                  <a:cubicBezTo>
                    <a:pt x="2739" y="5906"/>
                    <a:pt x="2926" y="5546"/>
                    <a:pt x="3327" y="5332"/>
                  </a:cubicBezTo>
                  <a:cubicBezTo>
                    <a:pt x="3488" y="5252"/>
                    <a:pt x="3648" y="5131"/>
                    <a:pt x="3835" y="5011"/>
                  </a:cubicBezTo>
                  <a:cubicBezTo>
                    <a:pt x="3808" y="4824"/>
                    <a:pt x="3821" y="4637"/>
                    <a:pt x="3782" y="4450"/>
                  </a:cubicBezTo>
                  <a:cubicBezTo>
                    <a:pt x="3568" y="3622"/>
                    <a:pt x="3634" y="2780"/>
                    <a:pt x="3634" y="1939"/>
                  </a:cubicBezTo>
                  <a:cubicBezTo>
                    <a:pt x="3634" y="1778"/>
                    <a:pt x="3661" y="1604"/>
                    <a:pt x="3701" y="1458"/>
                  </a:cubicBezTo>
                  <a:cubicBezTo>
                    <a:pt x="3808" y="1123"/>
                    <a:pt x="3995" y="883"/>
                    <a:pt x="4369" y="802"/>
                  </a:cubicBezTo>
                  <a:cubicBezTo>
                    <a:pt x="5157" y="629"/>
                    <a:pt x="5946" y="402"/>
                    <a:pt x="6747" y="241"/>
                  </a:cubicBezTo>
                  <a:cubicBezTo>
                    <a:pt x="7736" y="41"/>
                    <a:pt x="8751" y="1"/>
                    <a:pt x="9753" y="27"/>
                  </a:cubicBezTo>
                  <a:cubicBezTo>
                    <a:pt x="9913" y="27"/>
                    <a:pt x="10087" y="41"/>
                    <a:pt x="10248" y="68"/>
                  </a:cubicBezTo>
                  <a:cubicBezTo>
                    <a:pt x="10929" y="202"/>
                    <a:pt x="11290" y="602"/>
                    <a:pt x="11303" y="1310"/>
                  </a:cubicBezTo>
                  <a:cubicBezTo>
                    <a:pt x="11329" y="2179"/>
                    <a:pt x="11317" y="3047"/>
                    <a:pt x="11317" y="3929"/>
                  </a:cubicBezTo>
                  <a:lnTo>
                    <a:pt x="11317" y="4704"/>
                  </a:lnTo>
                  <a:cubicBezTo>
                    <a:pt x="11516" y="4730"/>
                    <a:pt x="11677" y="4744"/>
                    <a:pt x="11824" y="4784"/>
                  </a:cubicBezTo>
                  <a:cubicBezTo>
                    <a:pt x="12038" y="4824"/>
                    <a:pt x="12252" y="4878"/>
                    <a:pt x="12452" y="4944"/>
                  </a:cubicBezTo>
                  <a:cubicBezTo>
                    <a:pt x="12920" y="5091"/>
                    <a:pt x="13173" y="5425"/>
                    <a:pt x="13227" y="5893"/>
                  </a:cubicBezTo>
                  <a:cubicBezTo>
                    <a:pt x="13294" y="6561"/>
                    <a:pt x="13333" y="7215"/>
                    <a:pt x="12772" y="7723"/>
                  </a:cubicBezTo>
                  <a:cubicBezTo>
                    <a:pt x="12852" y="8244"/>
                    <a:pt x="12933" y="8752"/>
                    <a:pt x="13000" y="9260"/>
                  </a:cubicBezTo>
                  <a:cubicBezTo>
                    <a:pt x="13053" y="9727"/>
                    <a:pt x="13240" y="10061"/>
                    <a:pt x="13734" y="10222"/>
                  </a:cubicBezTo>
                  <a:cubicBezTo>
                    <a:pt x="14135" y="10329"/>
                    <a:pt x="14496" y="10528"/>
                    <a:pt x="14870" y="10689"/>
                  </a:cubicBezTo>
                  <a:cubicBezTo>
                    <a:pt x="15418" y="10929"/>
                    <a:pt x="15792" y="11330"/>
                    <a:pt x="16046" y="11878"/>
                  </a:cubicBezTo>
                  <a:cubicBezTo>
                    <a:pt x="16486" y="12800"/>
                    <a:pt x="16727" y="13776"/>
                    <a:pt x="16848" y="14777"/>
                  </a:cubicBezTo>
                  <a:cubicBezTo>
                    <a:pt x="16941" y="15592"/>
                    <a:pt x="16981" y="16407"/>
                    <a:pt x="16994" y="17222"/>
                  </a:cubicBezTo>
                  <a:cubicBezTo>
                    <a:pt x="17048" y="20215"/>
                    <a:pt x="17101" y="23208"/>
                    <a:pt x="17128" y="26213"/>
                  </a:cubicBezTo>
                  <a:cubicBezTo>
                    <a:pt x="17128" y="26855"/>
                    <a:pt x="17061" y="27510"/>
                    <a:pt x="17008" y="28164"/>
                  </a:cubicBezTo>
                  <a:cubicBezTo>
                    <a:pt x="16994" y="28378"/>
                    <a:pt x="16941" y="28591"/>
                    <a:pt x="16887" y="28805"/>
                  </a:cubicBezTo>
                  <a:cubicBezTo>
                    <a:pt x="16727" y="29540"/>
                    <a:pt x="16313" y="30061"/>
                    <a:pt x="15645" y="30435"/>
                  </a:cubicBezTo>
                  <a:cubicBezTo>
                    <a:pt x="14082" y="31331"/>
                    <a:pt x="12385" y="31625"/>
                    <a:pt x="10608" y="31531"/>
                  </a:cubicBezTo>
                  <a:cubicBezTo>
                    <a:pt x="9967" y="31491"/>
                    <a:pt x="9313" y="31464"/>
                    <a:pt x="8657" y="31450"/>
                  </a:cubicBezTo>
                  <a:cubicBezTo>
                    <a:pt x="8137" y="31424"/>
                    <a:pt x="7615" y="31438"/>
                    <a:pt x="7108" y="31438"/>
                  </a:cubicBezTo>
                  <a:cubicBezTo>
                    <a:pt x="6226" y="31450"/>
                    <a:pt x="5371" y="31370"/>
                    <a:pt x="4516" y="31197"/>
                  </a:cubicBezTo>
                  <a:cubicBezTo>
                    <a:pt x="4115" y="31103"/>
                    <a:pt x="3714" y="31050"/>
                    <a:pt x="3367" y="30836"/>
                  </a:cubicBezTo>
                  <a:cubicBezTo>
                    <a:pt x="3167" y="30716"/>
                    <a:pt x="2953" y="30542"/>
                    <a:pt x="2859" y="30342"/>
                  </a:cubicBezTo>
                  <a:cubicBezTo>
                    <a:pt x="2619" y="29874"/>
                    <a:pt x="2445" y="29393"/>
                    <a:pt x="2271" y="28899"/>
                  </a:cubicBezTo>
                  <a:cubicBezTo>
                    <a:pt x="1858" y="27670"/>
                    <a:pt x="1603" y="26387"/>
                    <a:pt x="1363" y="25091"/>
                  </a:cubicBezTo>
                  <a:cubicBezTo>
                    <a:pt x="1109" y="23782"/>
                    <a:pt x="842" y="22486"/>
                    <a:pt x="588" y="21177"/>
                  </a:cubicBezTo>
                  <a:cubicBezTo>
                    <a:pt x="534" y="20910"/>
                    <a:pt x="508" y="20629"/>
                    <a:pt x="481" y="20362"/>
                  </a:cubicBezTo>
                  <a:cubicBezTo>
                    <a:pt x="388" y="19360"/>
                    <a:pt x="241" y="18371"/>
                    <a:pt x="54" y="17383"/>
                  </a:cubicBezTo>
                  <a:cubicBezTo>
                    <a:pt x="14" y="17169"/>
                    <a:pt x="0" y="16955"/>
                    <a:pt x="0" y="16741"/>
                  </a:cubicBezTo>
                  <a:cubicBezTo>
                    <a:pt x="0" y="15673"/>
                    <a:pt x="14" y="14617"/>
                    <a:pt x="0" y="13548"/>
                  </a:cubicBezTo>
                  <a:cubicBezTo>
                    <a:pt x="0" y="12907"/>
                    <a:pt x="254" y="12426"/>
                    <a:pt x="775" y="12025"/>
                  </a:cubicBezTo>
                  <a:cubicBezTo>
                    <a:pt x="1297" y="11638"/>
                    <a:pt x="1844" y="11303"/>
                    <a:pt x="2419" y="10983"/>
                  </a:cubicBezTo>
                  <a:cubicBezTo>
                    <a:pt x="2579" y="10890"/>
                    <a:pt x="2752" y="10796"/>
                    <a:pt x="2900" y="10676"/>
                  </a:cubicBezTo>
                  <a:cubicBezTo>
                    <a:pt x="3153" y="10489"/>
                    <a:pt x="3287" y="10248"/>
                    <a:pt x="3274" y="9914"/>
                  </a:cubicBezTo>
                  <a:cubicBezTo>
                    <a:pt x="3260" y="9420"/>
                    <a:pt x="3274" y="8939"/>
                    <a:pt x="3274" y="8431"/>
                  </a:cubicBezTo>
                  <a:close/>
                  <a:moveTo>
                    <a:pt x="16046" y="14684"/>
                  </a:moveTo>
                  <a:cubicBezTo>
                    <a:pt x="15619" y="15325"/>
                    <a:pt x="15084" y="15445"/>
                    <a:pt x="14589" y="15619"/>
                  </a:cubicBezTo>
                  <a:cubicBezTo>
                    <a:pt x="14283" y="15726"/>
                    <a:pt x="13948" y="15766"/>
                    <a:pt x="13654" y="15886"/>
                  </a:cubicBezTo>
                  <a:cubicBezTo>
                    <a:pt x="12933" y="16140"/>
                    <a:pt x="12158" y="16047"/>
                    <a:pt x="11436" y="16341"/>
                  </a:cubicBezTo>
                  <a:cubicBezTo>
                    <a:pt x="11303" y="16407"/>
                    <a:pt x="11116" y="16353"/>
                    <a:pt x="10955" y="16353"/>
                  </a:cubicBezTo>
                  <a:cubicBezTo>
                    <a:pt x="10488" y="16353"/>
                    <a:pt x="10034" y="16353"/>
                    <a:pt x="9566" y="16367"/>
                  </a:cubicBezTo>
                  <a:cubicBezTo>
                    <a:pt x="9406" y="16367"/>
                    <a:pt x="9219" y="16341"/>
                    <a:pt x="9085" y="16407"/>
                  </a:cubicBezTo>
                  <a:cubicBezTo>
                    <a:pt x="8671" y="16608"/>
                    <a:pt x="8230" y="16554"/>
                    <a:pt x="7802" y="16554"/>
                  </a:cubicBezTo>
                  <a:cubicBezTo>
                    <a:pt x="6774" y="16567"/>
                    <a:pt x="5732" y="16567"/>
                    <a:pt x="4703" y="16554"/>
                  </a:cubicBezTo>
                  <a:cubicBezTo>
                    <a:pt x="4436" y="16554"/>
                    <a:pt x="4156" y="16514"/>
                    <a:pt x="3888" y="16487"/>
                  </a:cubicBezTo>
                  <a:cubicBezTo>
                    <a:pt x="3541" y="16448"/>
                    <a:pt x="3194" y="16380"/>
                    <a:pt x="2846" y="16353"/>
                  </a:cubicBezTo>
                  <a:cubicBezTo>
                    <a:pt x="2526" y="16327"/>
                    <a:pt x="2191" y="16367"/>
                    <a:pt x="1870" y="16341"/>
                  </a:cubicBezTo>
                  <a:cubicBezTo>
                    <a:pt x="1523" y="16300"/>
                    <a:pt x="1190" y="16207"/>
                    <a:pt x="762" y="16127"/>
                  </a:cubicBezTo>
                  <a:cubicBezTo>
                    <a:pt x="709" y="16501"/>
                    <a:pt x="709" y="16861"/>
                    <a:pt x="775" y="17235"/>
                  </a:cubicBezTo>
                  <a:cubicBezTo>
                    <a:pt x="989" y="18384"/>
                    <a:pt x="1243" y="19520"/>
                    <a:pt x="1336" y="20682"/>
                  </a:cubicBezTo>
                  <a:cubicBezTo>
                    <a:pt x="1363" y="20990"/>
                    <a:pt x="1430" y="21284"/>
                    <a:pt x="1484" y="21578"/>
                  </a:cubicBezTo>
                  <a:cubicBezTo>
                    <a:pt x="1790" y="23060"/>
                    <a:pt x="2098" y="24557"/>
                    <a:pt x="2405" y="26040"/>
                  </a:cubicBezTo>
                  <a:cubicBezTo>
                    <a:pt x="2419" y="26080"/>
                    <a:pt x="2472" y="26120"/>
                    <a:pt x="2526" y="26186"/>
                  </a:cubicBezTo>
                  <a:cubicBezTo>
                    <a:pt x="2633" y="26213"/>
                    <a:pt x="2766" y="26227"/>
                    <a:pt x="2886" y="26267"/>
                  </a:cubicBezTo>
                  <a:cubicBezTo>
                    <a:pt x="3594" y="26480"/>
                    <a:pt x="4289" y="26681"/>
                    <a:pt x="5037" y="26681"/>
                  </a:cubicBezTo>
                  <a:cubicBezTo>
                    <a:pt x="5224" y="26681"/>
                    <a:pt x="5411" y="26735"/>
                    <a:pt x="5598" y="26762"/>
                  </a:cubicBezTo>
                  <a:cubicBezTo>
                    <a:pt x="5812" y="26801"/>
                    <a:pt x="6012" y="26868"/>
                    <a:pt x="6226" y="26868"/>
                  </a:cubicBezTo>
                  <a:cubicBezTo>
                    <a:pt x="8217" y="26881"/>
                    <a:pt x="10207" y="26868"/>
                    <a:pt x="12184" y="26868"/>
                  </a:cubicBezTo>
                  <a:cubicBezTo>
                    <a:pt x="12371" y="26868"/>
                    <a:pt x="12585" y="26828"/>
                    <a:pt x="12733" y="26735"/>
                  </a:cubicBezTo>
                  <a:cubicBezTo>
                    <a:pt x="13240" y="26387"/>
                    <a:pt x="13828" y="26307"/>
                    <a:pt x="14389" y="26186"/>
                  </a:cubicBezTo>
                  <a:cubicBezTo>
                    <a:pt x="14963" y="26067"/>
                    <a:pt x="15391" y="25800"/>
                    <a:pt x="15792" y="25426"/>
                  </a:cubicBezTo>
                  <a:cubicBezTo>
                    <a:pt x="16153" y="25078"/>
                    <a:pt x="16380" y="24663"/>
                    <a:pt x="16287" y="24116"/>
                  </a:cubicBezTo>
                  <a:cubicBezTo>
                    <a:pt x="16273" y="23995"/>
                    <a:pt x="16287" y="23849"/>
                    <a:pt x="16287" y="23715"/>
                  </a:cubicBezTo>
                  <a:cubicBezTo>
                    <a:pt x="16260" y="21270"/>
                    <a:pt x="16246" y="18812"/>
                    <a:pt x="16206" y="16367"/>
                  </a:cubicBezTo>
                  <a:cubicBezTo>
                    <a:pt x="16192" y="15886"/>
                    <a:pt x="16112" y="15405"/>
                    <a:pt x="16046" y="14684"/>
                  </a:cubicBezTo>
                  <a:close/>
                  <a:moveTo>
                    <a:pt x="3981" y="8405"/>
                  </a:moveTo>
                  <a:cubicBezTo>
                    <a:pt x="3969" y="8565"/>
                    <a:pt x="3942" y="8699"/>
                    <a:pt x="3955" y="8832"/>
                  </a:cubicBezTo>
                  <a:cubicBezTo>
                    <a:pt x="3981" y="9233"/>
                    <a:pt x="4008" y="9647"/>
                    <a:pt x="4049" y="10048"/>
                  </a:cubicBezTo>
                  <a:cubicBezTo>
                    <a:pt x="4088" y="10302"/>
                    <a:pt x="4102" y="10569"/>
                    <a:pt x="3915" y="10742"/>
                  </a:cubicBezTo>
                  <a:cubicBezTo>
                    <a:pt x="3367" y="11264"/>
                    <a:pt x="2779" y="11758"/>
                    <a:pt x="2084" y="12065"/>
                  </a:cubicBezTo>
                  <a:cubicBezTo>
                    <a:pt x="1644" y="12265"/>
                    <a:pt x="1323" y="12586"/>
                    <a:pt x="1029" y="12933"/>
                  </a:cubicBezTo>
                  <a:cubicBezTo>
                    <a:pt x="869" y="13120"/>
                    <a:pt x="748" y="13414"/>
                    <a:pt x="735" y="13669"/>
                  </a:cubicBezTo>
                  <a:cubicBezTo>
                    <a:pt x="709" y="14230"/>
                    <a:pt x="682" y="14804"/>
                    <a:pt x="762" y="15352"/>
                  </a:cubicBezTo>
                  <a:cubicBezTo>
                    <a:pt x="1323" y="15632"/>
                    <a:pt x="1884" y="15699"/>
                    <a:pt x="2458" y="15673"/>
                  </a:cubicBezTo>
                  <a:cubicBezTo>
                    <a:pt x="2873" y="15659"/>
                    <a:pt x="3301" y="15619"/>
                    <a:pt x="3675" y="15726"/>
                  </a:cubicBezTo>
                  <a:cubicBezTo>
                    <a:pt x="4249" y="15886"/>
                    <a:pt x="4810" y="15886"/>
                    <a:pt x="5371" y="15886"/>
                  </a:cubicBezTo>
                  <a:lnTo>
                    <a:pt x="7909" y="15886"/>
                  </a:lnTo>
                  <a:cubicBezTo>
                    <a:pt x="8096" y="15886"/>
                    <a:pt x="8310" y="15926"/>
                    <a:pt x="8470" y="15846"/>
                  </a:cubicBezTo>
                  <a:cubicBezTo>
                    <a:pt x="8965" y="15592"/>
                    <a:pt x="9486" y="15659"/>
                    <a:pt x="9993" y="15659"/>
                  </a:cubicBezTo>
                  <a:cubicBezTo>
                    <a:pt x="10421" y="15646"/>
                    <a:pt x="10875" y="15685"/>
                    <a:pt x="11303" y="15619"/>
                  </a:cubicBezTo>
                  <a:cubicBezTo>
                    <a:pt x="11878" y="15539"/>
                    <a:pt x="12452" y="15352"/>
                    <a:pt x="13027" y="15231"/>
                  </a:cubicBezTo>
                  <a:cubicBezTo>
                    <a:pt x="14042" y="15005"/>
                    <a:pt x="15043" y="14724"/>
                    <a:pt x="15912" y="14082"/>
                  </a:cubicBezTo>
                  <a:cubicBezTo>
                    <a:pt x="15832" y="13361"/>
                    <a:pt x="15592" y="12707"/>
                    <a:pt x="15271" y="12065"/>
                  </a:cubicBezTo>
                  <a:cubicBezTo>
                    <a:pt x="15111" y="11731"/>
                    <a:pt x="14844" y="11517"/>
                    <a:pt x="14509" y="11371"/>
                  </a:cubicBezTo>
                  <a:cubicBezTo>
                    <a:pt x="14135" y="11210"/>
                    <a:pt x="13761" y="11036"/>
                    <a:pt x="13387" y="10890"/>
                  </a:cubicBezTo>
                  <a:cubicBezTo>
                    <a:pt x="12692" y="10649"/>
                    <a:pt x="12305" y="10208"/>
                    <a:pt x="12278" y="9447"/>
                  </a:cubicBezTo>
                  <a:cubicBezTo>
                    <a:pt x="12265" y="9046"/>
                    <a:pt x="12172" y="8658"/>
                    <a:pt x="12104" y="8218"/>
                  </a:cubicBezTo>
                  <a:lnTo>
                    <a:pt x="11744" y="8218"/>
                  </a:lnTo>
                  <a:cubicBezTo>
                    <a:pt x="10715" y="8298"/>
                    <a:pt x="9673" y="8378"/>
                    <a:pt x="8645" y="8444"/>
                  </a:cubicBezTo>
                  <a:cubicBezTo>
                    <a:pt x="7241" y="8538"/>
                    <a:pt x="5825" y="8592"/>
                    <a:pt x="4409" y="8405"/>
                  </a:cubicBezTo>
                  <a:cubicBezTo>
                    <a:pt x="4289" y="8391"/>
                    <a:pt x="4156" y="8405"/>
                    <a:pt x="3981" y="8405"/>
                  </a:cubicBezTo>
                  <a:close/>
                  <a:moveTo>
                    <a:pt x="2633" y="27002"/>
                  </a:moveTo>
                  <a:cubicBezTo>
                    <a:pt x="2672" y="27763"/>
                    <a:pt x="2926" y="28819"/>
                    <a:pt x="3180" y="29313"/>
                  </a:cubicBezTo>
                  <a:cubicBezTo>
                    <a:pt x="3233" y="29407"/>
                    <a:pt x="3274" y="29500"/>
                    <a:pt x="3340" y="29594"/>
                  </a:cubicBezTo>
                  <a:cubicBezTo>
                    <a:pt x="3675" y="30034"/>
                    <a:pt x="4049" y="30382"/>
                    <a:pt x="4637" y="30488"/>
                  </a:cubicBezTo>
                  <a:cubicBezTo>
                    <a:pt x="5358" y="30622"/>
                    <a:pt x="6092" y="30716"/>
                    <a:pt x="6828" y="30716"/>
                  </a:cubicBezTo>
                  <a:cubicBezTo>
                    <a:pt x="7856" y="30702"/>
                    <a:pt x="8898" y="30689"/>
                    <a:pt x="9927" y="30702"/>
                  </a:cubicBezTo>
                  <a:cubicBezTo>
                    <a:pt x="11130" y="30716"/>
                    <a:pt x="12332" y="30716"/>
                    <a:pt x="13481" y="30315"/>
                  </a:cubicBezTo>
                  <a:cubicBezTo>
                    <a:pt x="14135" y="30301"/>
                    <a:pt x="14669" y="29954"/>
                    <a:pt x="15231" y="29687"/>
                  </a:cubicBezTo>
                  <a:cubicBezTo>
                    <a:pt x="15711" y="29460"/>
                    <a:pt x="16005" y="29072"/>
                    <a:pt x="16073" y="28565"/>
                  </a:cubicBezTo>
                  <a:cubicBezTo>
                    <a:pt x="16166" y="27964"/>
                    <a:pt x="16219" y="27376"/>
                    <a:pt x="16273" y="26774"/>
                  </a:cubicBezTo>
                  <a:cubicBezTo>
                    <a:pt x="16287" y="26655"/>
                    <a:pt x="16233" y="26534"/>
                    <a:pt x="16206" y="26414"/>
                  </a:cubicBezTo>
                  <a:cubicBezTo>
                    <a:pt x="16112" y="26414"/>
                    <a:pt x="16059" y="26400"/>
                    <a:pt x="16005" y="26414"/>
                  </a:cubicBezTo>
                  <a:cubicBezTo>
                    <a:pt x="14963" y="26801"/>
                    <a:pt x="13962" y="27242"/>
                    <a:pt x="12893" y="27536"/>
                  </a:cubicBezTo>
                  <a:cubicBezTo>
                    <a:pt x="12706" y="27590"/>
                    <a:pt x="12519" y="27629"/>
                    <a:pt x="12332" y="27629"/>
                  </a:cubicBezTo>
                  <a:cubicBezTo>
                    <a:pt x="10261" y="27629"/>
                    <a:pt x="8190" y="27629"/>
                    <a:pt x="6119" y="27617"/>
                  </a:cubicBezTo>
                  <a:cubicBezTo>
                    <a:pt x="5932" y="27617"/>
                    <a:pt x="5732" y="27603"/>
                    <a:pt x="5572" y="27523"/>
                  </a:cubicBezTo>
                  <a:cubicBezTo>
                    <a:pt x="5224" y="27376"/>
                    <a:pt x="4877" y="27376"/>
                    <a:pt x="4530" y="27376"/>
                  </a:cubicBezTo>
                  <a:cubicBezTo>
                    <a:pt x="4369" y="27362"/>
                    <a:pt x="4195" y="27362"/>
                    <a:pt x="4035" y="27323"/>
                  </a:cubicBezTo>
                  <a:cubicBezTo>
                    <a:pt x="3581" y="27229"/>
                    <a:pt x="3113" y="27109"/>
                    <a:pt x="2633" y="27002"/>
                  </a:cubicBezTo>
                  <a:close/>
                  <a:moveTo>
                    <a:pt x="10595" y="4744"/>
                  </a:moveTo>
                  <a:cubicBezTo>
                    <a:pt x="10595" y="3675"/>
                    <a:pt x="10608" y="2619"/>
                    <a:pt x="10608" y="1564"/>
                  </a:cubicBezTo>
                  <a:cubicBezTo>
                    <a:pt x="10595" y="936"/>
                    <a:pt x="10421" y="763"/>
                    <a:pt x="9767" y="722"/>
                  </a:cubicBezTo>
                  <a:lnTo>
                    <a:pt x="9446" y="722"/>
                  </a:lnTo>
                  <a:cubicBezTo>
                    <a:pt x="8244" y="709"/>
                    <a:pt x="7068" y="870"/>
                    <a:pt x="5892" y="1123"/>
                  </a:cubicBezTo>
                  <a:cubicBezTo>
                    <a:pt x="5424" y="1230"/>
                    <a:pt x="4957" y="1363"/>
                    <a:pt x="4516" y="1458"/>
                  </a:cubicBezTo>
                  <a:cubicBezTo>
                    <a:pt x="4222" y="2393"/>
                    <a:pt x="4343" y="4103"/>
                    <a:pt x="4756" y="5172"/>
                  </a:cubicBezTo>
                  <a:cubicBezTo>
                    <a:pt x="5371" y="5238"/>
                    <a:pt x="9432" y="5038"/>
                    <a:pt x="10180" y="4904"/>
                  </a:cubicBezTo>
                  <a:cubicBezTo>
                    <a:pt x="10301" y="4878"/>
                    <a:pt x="10421" y="4810"/>
                    <a:pt x="10595" y="4744"/>
                  </a:cubicBezTo>
                  <a:close/>
                  <a:moveTo>
                    <a:pt x="3500" y="7496"/>
                  </a:moveTo>
                  <a:cubicBezTo>
                    <a:pt x="4236" y="7723"/>
                    <a:pt x="4984" y="7803"/>
                    <a:pt x="5745" y="7803"/>
                  </a:cubicBezTo>
                  <a:cubicBezTo>
                    <a:pt x="7455" y="7803"/>
                    <a:pt x="9165" y="7763"/>
                    <a:pt x="10875" y="7603"/>
                  </a:cubicBezTo>
                  <a:cubicBezTo>
                    <a:pt x="11423" y="7550"/>
                    <a:pt x="11864" y="7322"/>
                    <a:pt x="12318" y="7108"/>
                  </a:cubicBezTo>
                  <a:cubicBezTo>
                    <a:pt x="12425" y="7055"/>
                    <a:pt x="12532" y="6908"/>
                    <a:pt x="12546" y="6788"/>
                  </a:cubicBezTo>
                  <a:cubicBezTo>
                    <a:pt x="12572" y="6494"/>
                    <a:pt x="12559" y="6200"/>
                    <a:pt x="12532" y="5906"/>
                  </a:cubicBezTo>
                  <a:cubicBezTo>
                    <a:pt x="12519" y="5733"/>
                    <a:pt x="12398" y="5599"/>
                    <a:pt x="12238" y="5546"/>
                  </a:cubicBezTo>
                  <a:cubicBezTo>
                    <a:pt x="12051" y="5492"/>
                    <a:pt x="11864" y="5425"/>
                    <a:pt x="11691" y="5425"/>
                  </a:cubicBezTo>
                  <a:cubicBezTo>
                    <a:pt x="11276" y="5412"/>
                    <a:pt x="10875" y="5425"/>
                    <a:pt x="10462" y="5452"/>
                  </a:cubicBezTo>
                  <a:cubicBezTo>
                    <a:pt x="9847" y="5519"/>
                    <a:pt x="9232" y="5626"/>
                    <a:pt x="8618" y="5665"/>
                  </a:cubicBezTo>
                  <a:cubicBezTo>
                    <a:pt x="7496" y="5733"/>
                    <a:pt x="6386" y="5759"/>
                    <a:pt x="5278" y="5799"/>
                  </a:cubicBezTo>
                  <a:cubicBezTo>
                    <a:pt x="4997" y="5813"/>
                    <a:pt x="4730" y="5799"/>
                    <a:pt x="4462" y="5840"/>
                  </a:cubicBezTo>
                  <a:cubicBezTo>
                    <a:pt x="3474" y="5933"/>
                    <a:pt x="3233" y="6040"/>
                    <a:pt x="3394" y="7269"/>
                  </a:cubicBezTo>
                  <a:cubicBezTo>
                    <a:pt x="3394" y="7349"/>
                    <a:pt x="3461" y="7416"/>
                    <a:pt x="3500" y="74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66"/>
            <p:cNvSpPr/>
            <p:nvPr/>
          </p:nvSpPr>
          <p:spPr>
            <a:xfrm>
              <a:off x="3819625" y="238775"/>
              <a:ext cx="438900" cy="798650"/>
            </a:xfrm>
            <a:custGeom>
              <a:avLst/>
              <a:gdLst/>
              <a:ahLst/>
              <a:cxnLst/>
              <a:rect l="l" t="t" r="r" b="b"/>
              <a:pathLst>
                <a:path w="17556" h="31946" extrusionOk="0">
                  <a:moveTo>
                    <a:pt x="9967" y="1123"/>
                  </a:moveTo>
                  <a:cubicBezTo>
                    <a:pt x="10515" y="1164"/>
                    <a:pt x="10608" y="1244"/>
                    <a:pt x="10608" y="1751"/>
                  </a:cubicBezTo>
                  <a:lnTo>
                    <a:pt x="10608" y="3969"/>
                  </a:lnTo>
                  <a:cubicBezTo>
                    <a:pt x="10608" y="4236"/>
                    <a:pt x="10595" y="4516"/>
                    <a:pt x="10595" y="4784"/>
                  </a:cubicBezTo>
                  <a:lnTo>
                    <a:pt x="10569" y="4810"/>
                  </a:lnTo>
                  <a:cubicBezTo>
                    <a:pt x="10475" y="4851"/>
                    <a:pt x="10408" y="4878"/>
                    <a:pt x="10355" y="4891"/>
                  </a:cubicBezTo>
                  <a:cubicBezTo>
                    <a:pt x="9726" y="4997"/>
                    <a:pt x="6587" y="5172"/>
                    <a:pt x="5371" y="5172"/>
                  </a:cubicBezTo>
                  <a:cubicBezTo>
                    <a:pt x="5251" y="5172"/>
                    <a:pt x="5171" y="5172"/>
                    <a:pt x="5118" y="5158"/>
                  </a:cubicBezTo>
                  <a:cubicBezTo>
                    <a:pt x="4770" y="4156"/>
                    <a:pt x="4676" y="2673"/>
                    <a:pt x="4904" y="1818"/>
                  </a:cubicBezTo>
                  <a:cubicBezTo>
                    <a:pt x="4997" y="1805"/>
                    <a:pt x="5104" y="1778"/>
                    <a:pt x="5211" y="1751"/>
                  </a:cubicBezTo>
                  <a:cubicBezTo>
                    <a:pt x="5519" y="1671"/>
                    <a:pt x="5839" y="1591"/>
                    <a:pt x="6160" y="1524"/>
                  </a:cubicBezTo>
                  <a:cubicBezTo>
                    <a:pt x="7389" y="1244"/>
                    <a:pt x="8471" y="1123"/>
                    <a:pt x="9486" y="1123"/>
                  </a:cubicBezTo>
                  <a:close/>
                  <a:moveTo>
                    <a:pt x="9486" y="695"/>
                  </a:moveTo>
                  <a:cubicBezTo>
                    <a:pt x="8444" y="695"/>
                    <a:pt x="7322" y="843"/>
                    <a:pt x="6066" y="1110"/>
                  </a:cubicBezTo>
                  <a:cubicBezTo>
                    <a:pt x="5745" y="1190"/>
                    <a:pt x="5424" y="1270"/>
                    <a:pt x="5104" y="1337"/>
                  </a:cubicBezTo>
                  <a:cubicBezTo>
                    <a:pt x="4970" y="1377"/>
                    <a:pt x="4824" y="1417"/>
                    <a:pt x="4690" y="1444"/>
                  </a:cubicBezTo>
                  <a:lnTo>
                    <a:pt x="4569" y="1470"/>
                  </a:lnTo>
                  <a:lnTo>
                    <a:pt x="4543" y="1591"/>
                  </a:lnTo>
                  <a:cubicBezTo>
                    <a:pt x="4236" y="2539"/>
                    <a:pt x="4343" y="4303"/>
                    <a:pt x="4770" y="5439"/>
                  </a:cubicBezTo>
                  <a:lnTo>
                    <a:pt x="4824" y="5559"/>
                  </a:lnTo>
                  <a:lnTo>
                    <a:pt x="4944" y="5572"/>
                  </a:lnTo>
                  <a:cubicBezTo>
                    <a:pt x="5038" y="5585"/>
                    <a:pt x="5171" y="5585"/>
                    <a:pt x="5371" y="5585"/>
                  </a:cubicBezTo>
                  <a:cubicBezTo>
                    <a:pt x="6600" y="5585"/>
                    <a:pt x="9780" y="5412"/>
                    <a:pt x="10435" y="5291"/>
                  </a:cubicBezTo>
                  <a:cubicBezTo>
                    <a:pt x="10542" y="5278"/>
                    <a:pt x="10635" y="5225"/>
                    <a:pt x="10742" y="5184"/>
                  </a:cubicBezTo>
                  <a:cubicBezTo>
                    <a:pt x="10782" y="5158"/>
                    <a:pt x="10836" y="5145"/>
                    <a:pt x="10889" y="5118"/>
                  </a:cubicBezTo>
                  <a:lnTo>
                    <a:pt x="11009" y="5065"/>
                  </a:lnTo>
                  <a:lnTo>
                    <a:pt x="11009" y="4931"/>
                  </a:lnTo>
                  <a:cubicBezTo>
                    <a:pt x="11023" y="4610"/>
                    <a:pt x="11023" y="4290"/>
                    <a:pt x="11023" y="3969"/>
                  </a:cubicBezTo>
                  <a:cubicBezTo>
                    <a:pt x="11023" y="3248"/>
                    <a:pt x="11036" y="2486"/>
                    <a:pt x="11023" y="1751"/>
                  </a:cubicBezTo>
                  <a:cubicBezTo>
                    <a:pt x="11023" y="1016"/>
                    <a:pt x="10756" y="749"/>
                    <a:pt x="9994" y="709"/>
                  </a:cubicBezTo>
                  <a:lnTo>
                    <a:pt x="9660" y="709"/>
                  </a:lnTo>
                  <a:cubicBezTo>
                    <a:pt x="9607" y="695"/>
                    <a:pt x="9539" y="695"/>
                    <a:pt x="9486" y="695"/>
                  </a:cubicBezTo>
                  <a:close/>
                  <a:moveTo>
                    <a:pt x="11891" y="5813"/>
                  </a:moveTo>
                  <a:cubicBezTo>
                    <a:pt x="12038" y="5826"/>
                    <a:pt x="12199" y="5879"/>
                    <a:pt x="12345" y="5920"/>
                  </a:cubicBezTo>
                  <a:lnTo>
                    <a:pt x="12386" y="5933"/>
                  </a:lnTo>
                  <a:cubicBezTo>
                    <a:pt x="12412" y="5946"/>
                    <a:pt x="12532" y="6000"/>
                    <a:pt x="12546" y="6107"/>
                  </a:cubicBezTo>
                  <a:cubicBezTo>
                    <a:pt x="12573" y="6454"/>
                    <a:pt x="12573" y="6721"/>
                    <a:pt x="12559" y="6962"/>
                  </a:cubicBezTo>
                  <a:cubicBezTo>
                    <a:pt x="12546" y="7001"/>
                    <a:pt x="12492" y="7082"/>
                    <a:pt x="12452" y="7108"/>
                  </a:cubicBezTo>
                  <a:lnTo>
                    <a:pt x="12345" y="7149"/>
                  </a:lnTo>
                  <a:cubicBezTo>
                    <a:pt x="11931" y="7349"/>
                    <a:pt x="11543" y="7536"/>
                    <a:pt x="11076" y="7576"/>
                  </a:cubicBezTo>
                  <a:cubicBezTo>
                    <a:pt x="9607" y="7710"/>
                    <a:pt x="8070" y="7776"/>
                    <a:pt x="6213" y="7776"/>
                  </a:cubicBezTo>
                  <a:lnTo>
                    <a:pt x="5959" y="7776"/>
                  </a:lnTo>
                  <a:cubicBezTo>
                    <a:pt x="5131" y="7776"/>
                    <a:pt x="4463" y="7696"/>
                    <a:pt x="3862" y="7509"/>
                  </a:cubicBezTo>
                  <a:cubicBezTo>
                    <a:pt x="3848" y="7509"/>
                    <a:pt x="3848" y="7496"/>
                    <a:pt x="3848" y="7496"/>
                  </a:cubicBezTo>
                  <a:cubicBezTo>
                    <a:pt x="3835" y="7470"/>
                    <a:pt x="3808" y="7443"/>
                    <a:pt x="3808" y="7429"/>
                  </a:cubicBezTo>
                  <a:cubicBezTo>
                    <a:pt x="3741" y="6882"/>
                    <a:pt x="3755" y="6588"/>
                    <a:pt x="3862" y="6454"/>
                  </a:cubicBezTo>
                  <a:cubicBezTo>
                    <a:pt x="3969" y="6321"/>
                    <a:pt x="4236" y="6280"/>
                    <a:pt x="4690" y="6227"/>
                  </a:cubicBezTo>
                  <a:cubicBezTo>
                    <a:pt x="4863" y="6214"/>
                    <a:pt x="5038" y="6214"/>
                    <a:pt x="5211" y="6200"/>
                  </a:cubicBezTo>
                  <a:lnTo>
                    <a:pt x="5492" y="6200"/>
                  </a:lnTo>
                  <a:cubicBezTo>
                    <a:pt x="5825" y="6187"/>
                    <a:pt x="6146" y="6173"/>
                    <a:pt x="6467" y="6160"/>
                  </a:cubicBezTo>
                  <a:cubicBezTo>
                    <a:pt x="7241" y="6134"/>
                    <a:pt x="8043" y="6107"/>
                    <a:pt x="8845" y="6066"/>
                  </a:cubicBezTo>
                  <a:cubicBezTo>
                    <a:pt x="9192" y="6039"/>
                    <a:pt x="9553" y="6000"/>
                    <a:pt x="9901" y="5946"/>
                  </a:cubicBezTo>
                  <a:cubicBezTo>
                    <a:pt x="10168" y="5906"/>
                    <a:pt x="10435" y="5879"/>
                    <a:pt x="10702" y="5852"/>
                  </a:cubicBezTo>
                  <a:cubicBezTo>
                    <a:pt x="11062" y="5813"/>
                    <a:pt x="11450" y="5813"/>
                    <a:pt x="11891" y="5813"/>
                  </a:cubicBezTo>
                  <a:close/>
                  <a:moveTo>
                    <a:pt x="11575" y="5393"/>
                  </a:moveTo>
                  <a:cubicBezTo>
                    <a:pt x="11248" y="5393"/>
                    <a:pt x="10943" y="5408"/>
                    <a:pt x="10662" y="5439"/>
                  </a:cubicBezTo>
                  <a:cubicBezTo>
                    <a:pt x="10394" y="5466"/>
                    <a:pt x="10114" y="5505"/>
                    <a:pt x="9847" y="5532"/>
                  </a:cubicBezTo>
                  <a:cubicBezTo>
                    <a:pt x="9513" y="5585"/>
                    <a:pt x="9152" y="5626"/>
                    <a:pt x="8818" y="5653"/>
                  </a:cubicBezTo>
                  <a:cubicBezTo>
                    <a:pt x="8030" y="5692"/>
                    <a:pt x="7229" y="5719"/>
                    <a:pt x="6454" y="5746"/>
                  </a:cubicBezTo>
                  <a:cubicBezTo>
                    <a:pt x="6133" y="5759"/>
                    <a:pt x="5799" y="5772"/>
                    <a:pt x="5478" y="5786"/>
                  </a:cubicBezTo>
                  <a:lnTo>
                    <a:pt x="5211" y="5786"/>
                  </a:lnTo>
                  <a:cubicBezTo>
                    <a:pt x="5024" y="5786"/>
                    <a:pt x="4837" y="5799"/>
                    <a:pt x="4650" y="5813"/>
                  </a:cubicBezTo>
                  <a:cubicBezTo>
                    <a:pt x="4142" y="5866"/>
                    <a:pt x="3755" y="5920"/>
                    <a:pt x="3541" y="6200"/>
                  </a:cubicBezTo>
                  <a:cubicBezTo>
                    <a:pt x="3327" y="6467"/>
                    <a:pt x="3327" y="6895"/>
                    <a:pt x="3394" y="7482"/>
                  </a:cubicBezTo>
                  <a:cubicBezTo>
                    <a:pt x="3408" y="7576"/>
                    <a:pt x="3461" y="7657"/>
                    <a:pt x="3501" y="7723"/>
                  </a:cubicBezTo>
                  <a:cubicBezTo>
                    <a:pt x="3515" y="7737"/>
                    <a:pt x="3527" y="7763"/>
                    <a:pt x="3541" y="7776"/>
                  </a:cubicBezTo>
                  <a:lnTo>
                    <a:pt x="3581" y="7856"/>
                  </a:lnTo>
                  <a:lnTo>
                    <a:pt x="3661" y="7883"/>
                  </a:lnTo>
                  <a:cubicBezTo>
                    <a:pt x="4316" y="8097"/>
                    <a:pt x="5050" y="8191"/>
                    <a:pt x="5959" y="8191"/>
                  </a:cubicBezTo>
                  <a:lnTo>
                    <a:pt x="6213" y="8191"/>
                  </a:lnTo>
                  <a:cubicBezTo>
                    <a:pt x="8084" y="8191"/>
                    <a:pt x="9633" y="8138"/>
                    <a:pt x="11116" y="7990"/>
                  </a:cubicBezTo>
                  <a:cubicBezTo>
                    <a:pt x="11650" y="7937"/>
                    <a:pt x="12092" y="7737"/>
                    <a:pt x="12532" y="7523"/>
                  </a:cubicBezTo>
                  <a:lnTo>
                    <a:pt x="12626" y="7482"/>
                  </a:lnTo>
                  <a:cubicBezTo>
                    <a:pt x="12799" y="7402"/>
                    <a:pt x="12947" y="7176"/>
                    <a:pt x="12973" y="7001"/>
                  </a:cubicBezTo>
                  <a:cubicBezTo>
                    <a:pt x="13000" y="6734"/>
                    <a:pt x="12986" y="6440"/>
                    <a:pt x="12960" y="6066"/>
                  </a:cubicBezTo>
                  <a:cubicBezTo>
                    <a:pt x="12933" y="5826"/>
                    <a:pt x="12773" y="5626"/>
                    <a:pt x="12519" y="5546"/>
                  </a:cubicBezTo>
                  <a:lnTo>
                    <a:pt x="12479" y="5532"/>
                  </a:lnTo>
                  <a:cubicBezTo>
                    <a:pt x="12305" y="5466"/>
                    <a:pt x="12105" y="5412"/>
                    <a:pt x="11905" y="5398"/>
                  </a:cubicBezTo>
                  <a:cubicBezTo>
                    <a:pt x="11792" y="5395"/>
                    <a:pt x="11682" y="5393"/>
                    <a:pt x="11575" y="5393"/>
                  </a:cubicBezTo>
                  <a:close/>
                  <a:moveTo>
                    <a:pt x="12131" y="8618"/>
                  </a:moveTo>
                  <a:cubicBezTo>
                    <a:pt x="12145" y="8699"/>
                    <a:pt x="12158" y="8765"/>
                    <a:pt x="12172" y="8845"/>
                  </a:cubicBezTo>
                  <a:cubicBezTo>
                    <a:pt x="12225" y="9126"/>
                    <a:pt x="12279" y="9379"/>
                    <a:pt x="12279" y="9647"/>
                  </a:cubicBezTo>
                  <a:cubicBezTo>
                    <a:pt x="12318" y="10448"/>
                    <a:pt x="12719" y="10983"/>
                    <a:pt x="13521" y="11277"/>
                  </a:cubicBezTo>
                  <a:cubicBezTo>
                    <a:pt x="13815" y="11383"/>
                    <a:pt x="14109" y="11517"/>
                    <a:pt x="14390" y="11638"/>
                  </a:cubicBezTo>
                  <a:cubicBezTo>
                    <a:pt x="14483" y="11677"/>
                    <a:pt x="14563" y="11704"/>
                    <a:pt x="14643" y="11745"/>
                  </a:cubicBezTo>
                  <a:cubicBezTo>
                    <a:pt x="14951" y="11878"/>
                    <a:pt x="15177" y="12078"/>
                    <a:pt x="15298" y="12345"/>
                  </a:cubicBezTo>
                  <a:cubicBezTo>
                    <a:pt x="15632" y="13013"/>
                    <a:pt x="15819" y="13588"/>
                    <a:pt x="15913" y="14176"/>
                  </a:cubicBezTo>
                  <a:cubicBezTo>
                    <a:pt x="15124" y="14711"/>
                    <a:pt x="14256" y="14978"/>
                    <a:pt x="13187" y="15218"/>
                  </a:cubicBezTo>
                  <a:cubicBezTo>
                    <a:pt x="12973" y="15258"/>
                    <a:pt x="12760" y="15311"/>
                    <a:pt x="12559" y="15365"/>
                  </a:cubicBezTo>
                  <a:cubicBezTo>
                    <a:pt x="12199" y="15459"/>
                    <a:pt x="11837" y="15552"/>
                    <a:pt x="11477" y="15605"/>
                  </a:cubicBezTo>
                  <a:cubicBezTo>
                    <a:pt x="11330" y="15632"/>
                    <a:pt x="11169" y="15632"/>
                    <a:pt x="10956" y="15632"/>
                  </a:cubicBezTo>
                  <a:lnTo>
                    <a:pt x="9740" y="15632"/>
                  </a:lnTo>
                  <a:cubicBezTo>
                    <a:pt x="9393" y="15632"/>
                    <a:pt x="8978" y="15646"/>
                    <a:pt x="8591" y="15846"/>
                  </a:cubicBezTo>
                  <a:cubicBezTo>
                    <a:pt x="8551" y="15860"/>
                    <a:pt x="8497" y="15872"/>
                    <a:pt x="8417" y="15872"/>
                  </a:cubicBezTo>
                  <a:lnTo>
                    <a:pt x="8284" y="15872"/>
                  </a:lnTo>
                  <a:cubicBezTo>
                    <a:pt x="8230" y="15860"/>
                    <a:pt x="8177" y="15860"/>
                    <a:pt x="8123" y="15860"/>
                  </a:cubicBezTo>
                  <a:lnTo>
                    <a:pt x="5531" y="15860"/>
                  </a:lnTo>
                  <a:cubicBezTo>
                    <a:pt x="4984" y="15860"/>
                    <a:pt x="4463" y="15860"/>
                    <a:pt x="3942" y="15712"/>
                  </a:cubicBezTo>
                  <a:cubicBezTo>
                    <a:pt x="3741" y="15659"/>
                    <a:pt x="3515" y="15632"/>
                    <a:pt x="3233" y="15632"/>
                  </a:cubicBezTo>
                  <a:cubicBezTo>
                    <a:pt x="3087" y="15632"/>
                    <a:pt x="2940" y="15646"/>
                    <a:pt x="2793" y="15646"/>
                  </a:cubicBezTo>
                  <a:cubicBezTo>
                    <a:pt x="2752" y="15646"/>
                    <a:pt x="2713" y="15646"/>
                    <a:pt x="2672" y="15659"/>
                  </a:cubicBezTo>
                  <a:lnTo>
                    <a:pt x="2472" y="15659"/>
                  </a:lnTo>
                  <a:cubicBezTo>
                    <a:pt x="1978" y="15659"/>
                    <a:pt x="1564" y="15579"/>
                    <a:pt x="1163" y="15392"/>
                  </a:cubicBezTo>
                  <a:cubicBezTo>
                    <a:pt x="1110" y="14924"/>
                    <a:pt x="1123" y="14417"/>
                    <a:pt x="1163" y="13868"/>
                  </a:cubicBezTo>
                  <a:cubicBezTo>
                    <a:pt x="1176" y="13655"/>
                    <a:pt x="1270" y="13401"/>
                    <a:pt x="1404" y="13254"/>
                  </a:cubicBezTo>
                  <a:cubicBezTo>
                    <a:pt x="1710" y="12894"/>
                    <a:pt x="1991" y="12627"/>
                    <a:pt x="2378" y="12452"/>
                  </a:cubicBezTo>
                  <a:cubicBezTo>
                    <a:pt x="3127" y="12119"/>
                    <a:pt x="3755" y="11571"/>
                    <a:pt x="4276" y="11090"/>
                  </a:cubicBezTo>
                  <a:cubicBezTo>
                    <a:pt x="4557" y="10822"/>
                    <a:pt x="4503" y="10435"/>
                    <a:pt x="4476" y="10208"/>
                  </a:cubicBezTo>
                  <a:cubicBezTo>
                    <a:pt x="4423" y="9834"/>
                    <a:pt x="4409" y="9460"/>
                    <a:pt x="4382" y="9086"/>
                  </a:cubicBezTo>
                  <a:lnTo>
                    <a:pt x="4382" y="9005"/>
                  </a:lnTo>
                  <a:cubicBezTo>
                    <a:pt x="4370" y="8939"/>
                    <a:pt x="4382" y="8872"/>
                    <a:pt x="4382" y="8792"/>
                  </a:cubicBezTo>
                  <a:lnTo>
                    <a:pt x="4596" y="8792"/>
                  </a:lnTo>
                  <a:cubicBezTo>
                    <a:pt x="5251" y="8886"/>
                    <a:pt x="5946" y="8925"/>
                    <a:pt x="6721" y="8925"/>
                  </a:cubicBezTo>
                  <a:cubicBezTo>
                    <a:pt x="7348" y="8925"/>
                    <a:pt x="8016" y="8899"/>
                    <a:pt x="8871" y="8845"/>
                  </a:cubicBezTo>
                  <a:cubicBezTo>
                    <a:pt x="9500" y="8792"/>
                    <a:pt x="10127" y="8752"/>
                    <a:pt x="10729" y="8711"/>
                  </a:cubicBezTo>
                  <a:cubicBezTo>
                    <a:pt x="11143" y="8672"/>
                    <a:pt x="11557" y="8645"/>
                    <a:pt x="11971" y="8618"/>
                  </a:cubicBezTo>
                  <a:close/>
                  <a:moveTo>
                    <a:pt x="11944" y="8204"/>
                  </a:moveTo>
                  <a:cubicBezTo>
                    <a:pt x="11531" y="8231"/>
                    <a:pt x="11116" y="8257"/>
                    <a:pt x="10702" y="8298"/>
                  </a:cubicBezTo>
                  <a:cubicBezTo>
                    <a:pt x="10088" y="8337"/>
                    <a:pt x="9459" y="8378"/>
                    <a:pt x="8845" y="8418"/>
                  </a:cubicBezTo>
                  <a:cubicBezTo>
                    <a:pt x="7990" y="8485"/>
                    <a:pt x="7336" y="8512"/>
                    <a:pt x="6721" y="8512"/>
                  </a:cubicBezTo>
                  <a:cubicBezTo>
                    <a:pt x="5973" y="8512"/>
                    <a:pt x="5291" y="8471"/>
                    <a:pt x="4650" y="8378"/>
                  </a:cubicBezTo>
                  <a:lnTo>
                    <a:pt x="4008" y="8378"/>
                  </a:lnTo>
                  <a:lnTo>
                    <a:pt x="3996" y="8578"/>
                  </a:lnTo>
                  <a:cubicBezTo>
                    <a:pt x="3982" y="8618"/>
                    <a:pt x="3982" y="8672"/>
                    <a:pt x="3982" y="8725"/>
                  </a:cubicBezTo>
                  <a:cubicBezTo>
                    <a:pt x="3969" y="8832"/>
                    <a:pt x="3955" y="8925"/>
                    <a:pt x="3955" y="9032"/>
                  </a:cubicBezTo>
                  <a:lnTo>
                    <a:pt x="3969" y="9112"/>
                  </a:lnTo>
                  <a:cubicBezTo>
                    <a:pt x="3982" y="9486"/>
                    <a:pt x="4008" y="9874"/>
                    <a:pt x="4062" y="10261"/>
                  </a:cubicBezTo>
                  <a:cubicBezTo>
                    <a:pt x="4088" y="10516"/>
                    <a:pt x="4088" y="10689"/>
                    <a:pt x="3996" y="10783"/>
                  </a:cubicBezTo>
                  <a:cubicBezTo>
                    <a:pt x="3488" y="11237"/>
                    <a:pt x="2900" y="11758"/>
                    <a:pt x="2218" y="12065"/>
                  </a:cubicBezTo>
                  <a:cubicBezTo>
                    <a:pt x="1724" y="12279"/>
                    <a:pt x="1390" y="12639"/>
                    <a:pt x="1083" y="12987"/>
                  </a:cubicBezTo>
                  <a:cubicBezTo>
                    <a:pt x="896" y="13200"/>
                    <a:pt x="762" y="13535"/>
                    <a:pt x="748" y="13842"/>
                  </a:cubicBezTo>
                  <a:cubicBezTo>
                    <a:pt x="709" y="14470"/>
                    <a:pt x="682" y="15017"/>
                    <a:pt x="775" y="15566"/>
                  </a:cubicBezTo>
                  <a:lnTo>
                    <a:pt x="789" y="15673"/>
                  </a:lnTo>
                  <a:lnTo>
                    <a:pt x="882" y="15726"/>
                  </a:lnTo>
                  <a:cubicBezTo>
                    <a:pt x="1363" y="15967"/>
                    <a:pt x="1871" y="16073"/>
                    <a:pt x="2472" y="16073"/>
                  </a:cubicBezTo>
                  <a:lnTo>
                    <a:pt x="2686" y="16073"/>
                  </a:lnTo>
                  <a:cubicBezTo>
                    <a:pt x="2726" y="16073"/>
                    <a:pt x="2766" y="16060"/>
                    <a:pt x="2820" y="16060"/>
                  </a:cubicBezTo>
                  <a:cubicBezTo>
                    <a:pt x="2953" y="16060"/>
                    <a:pt x="3100" y="16047"/>
                    <a:pt x="3233" y="16047"/>
                  </a:cubicBezTo>
                  <a:cubicBezTo>
                    <a:pt x="3474" y="16047"/>
                    <a:pt x="3675" y="16073"/>
                    <a:pt x="3835" y="16113"/>
                  </a:cubicBezTo>
                  <a:cubicBezTo>
                    <a:pt x="4409" y="16273"/>
                    <a:pt x="4984" y="16273"/>
                    <a:pt x="5531" y="16273"/>
                  </a:cubicBezTo>
                  <a:lnTo>
                    <a:pt x="5585" y="16287"/>
                  </a:lnTo>
                  <a:lnTo>
                    <a:pt x="6614" y="16287"/>
                  </a:lnTo>
                  <a:cubicBezTo>
                    <a:pt x="7122" y="16287"/>
                    <a:pt x="7629" y="16287"/>
                    <a:pt x="8123" y="16273"/>
                  </a:cubicBezTo>
                  <a:cubicBezTo>
                    <a:pt x="8164" y="16273"/>
                    <a:pt x="8217" y="16287"/>
                    <a:pt x="8257" y="16287"/>
                  </a:cubicBezTo>
                  <a:lnTo>
                    <a:pt x="8417" y="16287"/>
                  </a:lnTo>
                  <a:cubicBezTo>
                    <a:pt x="8524" y="16287"/>
                    <a:pt x="8658" y="16287"/>
                    <a:pt x="8778" y="16220"/>
                  </a:cubicBezTo>
                  <a:cubicBezTo>
                    <a:pt x="9085" y="16060"/>
                    <a:pt x="9420" y="16047"/>
                    <a:pt x="9740" y="16047"/>
                  </a:cubicBezTo>
                  <a:lnTo>
                    <a:pt x="10649" y="16047"/>
                  </a:lnTo>
                  <a:cubicBezTo>
                    <a:pt x="10742" y="16047"/>
                    <a:pt x="10849" y="16060"/>
                    <a:pt x="10956" y="16060"/>
                  </a:cubicBezTo>
                  <a:cubicBezTo>
                    <a:pt x="11183" y="16060"/>
                    <a:pt x="11370" y="16047"/>
                    <a:pt x="11543" y="16020"/>
                  </a:cubicBezTo>
                  <a:cubicBezTo>
                    <a:pt x="11917" y="15953"/>
                    <a:pt x="12292" y="15860"/>
                    <a:pt x="12666" y="15766"/>
                  </a:cubicBezTo>
                  <a:cubicBezTo>
                    <a:pt x="12867" y="15712"/>
                    <a:pt x="13080" y="15659"/>
                    <a:pt x="13280" y="15619"/>
                  </a:cubicBezTo>
                  <a:cubicBezTo>
                    <a:pt x="14443" y="15365"/>
                    <a:pt x="15391" y="15058"/>
                    <a:pt x="16246" y="14443"/>
                  </a:cubicBezTo>
                  <a:lnTo>
                    <a:pt x="16353" y="14363"/>
                  </a:lnTo>
                  <a:lnTo>
                    <a:pt x="16340" y="14243"/>
                  </a:lnTo>
                  <a:cubicBezTo>
                    <a:pt x="16260" y="13575"/>
                    <a:pt x="16046" y="12920"/>
                    <a:pt x="15672" y="12158"/>
                  </a:cubicBezTo>
                  <a:cubicBezTo>
                    <a:pt x="15498" y="11811"/>
                    <a:pt x="15204" y="11544"/>
                    <a:pt x="14803" y="11371"/>
                  </a:cubicBezTo>
                  <a:cubicBezTo>
                    <a:pt x="14723" y="11330"/>
                    <a:pt x="14643" y="11291"/>
                    <a:pt x="14563" y="11264"/>
                  </a:cubicBezTo>
                  <a:cubicBezTo>
                    <a:pt x="14269" y="11130"/>
                    <a:pt x="13975" y="10997"/>
                    <a:pt x="13668" y="10890"/>
                  </a:cubicBezTo>
                  <a:cubicBezTo>
                    <a:pt x="13027" y="10649"/>
                    <a:pt x="12719" y="10261"/>
                    <a:pt x="12706" y="9634"/>
                  </a:cubicBezTo>
                  <a:cubicBezTo>
                    <a:pt x="12692" y="9340"/>
                    <a:pt x="12639" y="9059"/>
                    <a:pt x="12585" y="8765"/>
                  </a:cubicBezTo>
                  <a:cubicBezTo>
                    <a:pt x="12559" y="8645"/>
                    <a:pt x="12546" y="8512"/>
                    <a:pt x="12519" y="8378"/>
                  </a:cubicBezTo>
                  <a:lnTo>
                    <a:pt x="12492" y="8204"/>
                  </a:lnTo>
                  <a:close/>
                  <a:moveTo>
                    <a:pt x="16100" y="15379"/>
                  </a:moveTo>
                  <a:cubicBezTo>
                    <a:pt x="16113" y="15432"/>
                    <a:pt x="16113" y="15498"/>
                    <a:pt x="16126" y="15552"/>
                  </a:cubicBezTo>
                  <a:cubicBezTo>
                    <a:pt x="16166" y="15940"/>
                    <a:pt x="16207" y="16247"/>
                    <a:pt x="16207" y="16554"/>
                  </a:cubicBezTo>
                  <a:cubicBezTo>
                    <a:pt x="16233" y="18411"/>
                    <a:pt x="16260" y="20295"/>
                    <a:pt x="16273" y="22125"/>
                  </a:cubicBezTo>
                  <a:cubicBezTo>
                    <a:pt x="16287" y="22713"/>
                    <a:pt x="16287" y="23315"/>
                    <a:pt x="16300" y="23902"/>
                  </a:cubicBezTo>
                  <a:cubicBezTo>
                    <a:pt x="16300" y="23942"/>
                    <a:pt x="16287" y="23983"/>
                    <a:pt x="16287" y="24036"/>
                  </a:cubicBezTo>
                  <a:cubicBezTo>
                    <a:pt x="16287" y="24129"/>
                    <a:pt x="16287" y="24236"/>
                    <a:pt x="16300" y="24343"/>
                  </a:cubicBezTo>
                  <a:cubicBezTo>
                    <a:pt x="16367" y="24757"/>
                    <a:pt x="16219" y="25118"/>
                    <a:pt x="15859" y="25465"/>
                  </a:cubicBezTo>
                  <a:cubicBezTo>
                    <a:pt x="15458" y="25839"/>
                    <a:pt x="15044" y="26067"/>
                    <a:pt x="14563" y="26174"/>
                  </a:cubicBezTo>
                  <a:cubicBezTo>
                    <a:pt x="14497" y="26186"/>
                    <a:pt x="14416" y="26200"/>
                    <a:pt x="14336" y="26213"/>
                  </a:cubicBezTo>
                  <a:cubicBezTo>
                    <a:pt x="13829" y="26320"/>
                    <a:pt x="13294" y="26427"/>
                    <a:pt x="12826" y="26748"/>
                  </a:cubicBezTo>
                  <a:cubicBezTo>
                    <a:pt x="12746" y="26815"/>
                    <a:pt x="12585" y="26842"/>
                    <a:pt x="12398" y="26842"/>
                  </a:cubicBezTo>
                  <a:cubicBezTo>
                    <a:pt x="11237" y="26854"/>
                    <a:pt x="10047" y="26854"/>
                    <a:pt x="8859" y="26854"/>
                  </a:cubicBezTo>
                  <a:lnTo>
                    <a:pt x="6440" y="26854"/>
                  </a:lnTo>
                  <a:cubicBezTo>
                    <a:pt x="6320" y="26842"/>
                    <a:pt x="6199" y="26815"/>
                    <a:pt x="6066" y="26788"/>
                  </a:cubicBezTo>
                  <a:cubicBezTo>
                    <a:pt x="6000" y="26774"/>
                    <a:pt x="5919" y="26761"/>
                    <a:pt x="5839" y="26748"/>
                  </a:cubicBezTo>
                  <a:cubicBezTo>
                    <a:pt x="5786" y="26735"/>
                    <a:pt x="5745" y="26721"/>
                    <a:pt x="5692" y="26708"/>
                  </a:cubicBezTo>
                  <a:cubicBezTo>
                    <a:pt x="5545" y="26681"/>
                    <a:pt x="5412" y="26655"/>
                    <a:pt x="5251" y="26655"/>
                  </a:cubicBezTo>
                  <a:lnTo>
                    <a:pt x="5211" y="26655"/>
                  </a:lnTo>
                  <a:cubicBezTo>
                    <a:pt x="4503" y="26655"/>
                    <a:pt x="3848" y="26468"/>
                    <a:pt x="3167" y="26254"/>
                  </a:cubicBezTo>
                  <a:cubicBezTo>
                    <a:pt x="3073" y="26227"/>
                    <a:pt x="2966" y="26213"/>
                    <a:pt x="2886" y="26186"/>
                  </a:cubicBezTo>
                  <a:lnTo>
                    <a:pt x="2847" y="26186"/>
                  </a:lnTo>
                  <a:lnTo>
                    <a:pt x="2833" y="26174"/>
                  </a:lnTo>
                  <a:cubicBezTo>
                    <a:pt x="2833" y="26160"/>
                    <a:pt x="2820" y="26160"/>
                    <a:pt x="2820" y="26160"/>
                  </a:cubicBezTo>
                  <a:cubicBezTo>
                    <a:pt x="2499" y="24597"/>
                    <a:pt x="2191" y="23140"/>
                    <a:pt x="1911" y="21724"/>
                  </a:cubicBezTo>
                  <a:lnTo>
                    <a:pt x="1897" y="21671"/>
                  </a:lnTo>
                  <a:cubicBezTo>
                    <a:pt x="1844" y="21404"/>
                    <a:pt x="1791" y="21124"/>
                    <a:pt x="1764" y="20856"/>
                  </a:cubicBezTo>
                  <a:cubicBezTo>
                    <a:pt x="1684" y="19921"/>
                    <a:pt x="1497" y="18999"/>
                    <a:pt x="1323" y="18104"/>
                  </a:cubicBezTo>
                  <a:cubicBezTo>
                    <a:pt x="1283" y="17864"/>
                    <a:pt x="1243" y="17623"/>
                    <a:pt x="1190" y="17396"/>
                  </a:cubicBezTo>
                  <a:cubicBezTo>
                    <a:pt x="1149" y="17128"/>
                    <a:pt x="1136" y="16861"/>
                    <a:pt x="1163" y="16554"/>
                  </a:cubicBezTo>
                  <a:lnTo>
                    <a:pt x="1163" y="16554"/>
                  </a:lnTo>
                  <a:cubicBezTo>
                    <a:pt x="1217" y="16567"/>
                    <a:pt x="1270" y="16581"/>
                    <a:pt x="1310" y="16594"/>
                  </a:cubicBezTo>
                  <a:cubicBezTo>
                    <a:pt x="1577" y="16647"/>
                    <a:pt x="1817" y="16701"/>
                    <a:pt x="2058" y="16728"/>
                  </a:cubicBezTo>
                  <a:cubicBezTo>
                    <a:pt x="2205" y="16741"/>
                    <a:pt x="2339" y="16741"/>
                    <a:pt x="2446" y="16741"/>
                  </a:cubicBezTo>
                  <a:lnTo>
                    <a:pt x="2779" y="16741"/>
                  </a:lnTo>
                  <a:cubicBezTo>
                    <a:pt x="2886" y="16741"/>
                    <a:pt x="2966" y="16741"/>
                    <a:pt x="3046" y="16754"/>
                  </a:cubicBezTo>
                  <a:cubicBezTo>
                    <a:pt x="3260" y="16768"/>
                    <a:pt x="3474" y="16795"/>
                    <a:pt x="3675" y="16822"/>
                  </a:cubicBezTo>
                  <a:cubicBezTo>
                    <a:pt x="3808" y="16848"/>
                    <a:pt x="3942" y="16861"/>
                    <a:pt x="4088" y="16875"/>
                  </a:cubicBezTo>
                  <a:cubicBezTo>
                    <a:pt x="4129" y="16888"/>
                    <a:pt x="4183" y="16888"/>
                    <a:pt x="4222" y="16888"/>
                  </a:cubicBezTo>
                  <a:cubicBezTo>
                    <a:pt x="4450" y="16915"/>
                    <a:pt x="4676" y="16955"/>
                    <a:pt x="4917" y="16955"/>
                  </a:cubicBezTo>
                  <a:lnTo>
                    <a:pt x="8431" y="16955"/>
                  </a:lnTo>
                  <a:cubicBezTo>
                    <a:pt x="8738" y="16955"/>
                    <a:pt x="9058" y="16941"/>
                    <a:pt x="9393" y="16781"/>
                  </a:cubicBezTo>
                  <a:cubicBezTo>
                    <a:pt x="9433" y="16754"/>
                    <a:pt x="9513" y="16754"/>
                    <a:pt x="9580" y="16754"/>
                  </a:cubicBezTo>
                  <a:lnTo>
                    <a:pt x="11169" y="16754"/>
                  </a:lnTo>
                  <a:cubicBezTo>
                    <a:pt x="11210" y="16754"/>
                    <a:pt x="11263" y="16754"/>
                    <a:pt x="11303" y="16768"/>
                  </a:cubicBezTo>
                  <a:lnTo>
                    <a:pt x="11477" y="16768"/>
                  </a:lnTo>
                  <a:cubicBezTo>
                    <a:pt x="11570" y="16768"/>
                    <a:pt x="11664" y="16754"/>
                    <a:pt x="11730" y="16728"/>
                  </a:cubicBezTo>
                  <a:cubicBezTo>
                    <a:pt x="12078" y="16581"/>
                    <a:pt x="12452" y="16540"/>
                    <a:pt x="12826" y="16487"/>
                  </a:cubicBezTo>
                  <a:cubicBezTo>
                    <a:pt x="13200" y="16447"/>
                    <a:pt x="13574" y="16394"/>
                    <a:pt x="13935" y="16260"/>
                  </a:cubicBezTo>
                  <a:cubicBezTo>
                    <a:pt x="14082" y="16207"/>
                    <a:pt x="14242" y="16166"/>
                    <a:pt x="14402" y="16127"/>
                  </a:cubicBezTo>
                  <a:cubicBezTo>
                    <a:pt x="14550" y="16100"/>
                    <a:pt x="14710" y="16060"/>
                    <a:pt x="14871" y="16006"/>
                  </a:cubicBezTo>
                  <a:cubicBezTo>
                    <a:pt x="14924" y="15979"/>
                    <a:pt x="14977" y="15967"/>
                    <a:pt x="15017" y="15953"/>
                  </a:cubicBezTo>
                  <a:cubicBezTo>
                    <a:pt x="15378" y="15833"/>
                    <a:pt x="15752" y="15699"/>
                    <a:pt x="16100" y="15379"/>
                  </a:cubicBezTo>
                  <a:close/>
                  <a:moveTo>
                    <a:pt x="16420" y="14269"/>
                  </a:moveTo>
                  <a:lnTo>
                    <a:pt x="16086" y="14750"/>
                  </a:lnTo>
                  <a:cubicBezTo>
                    <a:pt x="15738" y="15272"/>
                    <a:pt x="15325" y="15405"/>
                    <a:pt x="14897" y="15552"/>
                  </a:cubicBezTo>
                  <a:cubicBezTo>
                    <a:pt x="14844" y="15579"/>
                    <a:pt x="14777" y="15592"/>
                    <a:pt x="14723" y="15605"/>
                  </a:cubicBezTo>
                  <a:cubicBezTo>
                    <a:pt x="14589" y="15659"/>
                    <a:pt x="14456" y="15685"/>
                    <a:pt x="14296" y="15726"/>
                  </a:cubicBezTo>
                  <a:cubicBezTo>
                    <a:pt x="14135" y="15766"/>
                    <a:pt x="13962" y="15806"/>
                    <a:pt x="13788" y="15872"/>
                  </a:cubicBezTo>
                  <a:cubicBezTo>
                    <a:pt x="13467" y="15993"/>
                    <a:pt x="13134" y="16033"/>
                    <a:pt x="12786" y="16073"/>
                  </a:cubicBezTo>
                  <a:cubicBezTo>
                    <a:pt x="12386" y="16127"/>
                    <a:pt x="11971" y="16180"/>
                    <a:pt x="11570" y="16341"/>
                  </a:cubicBezTo>
                  <a:cubicBezTo>
                    <a:pt x="11557" y="16353"/>
                    <a:pt x="11517" y="16353"/>
                    <a:pt x="11477" y="16353"/>
                  </a:cubicBezTo>
                  <a:cubicBezTo>
                    <a:pt x="11437" y="16353"/>
                    <a:pt x="11383" y="16353"/>
                    <a:pt x="11344" y="16341"/>
                  </a:cubicBezTo>
                  <a:lnTo>
                    <a:pt x="9580" y="16341"/>
                  </a:lnTo>
                  <a:cubicBezTo>
                    <a:pt x="9459" y="16341"/>
                    <a:pt x="9326" y="16341"/>
                    <a:pt x="9206" y="16407"/>
                  </a:cubicBezTo>
                  <a:cubicBezTo>
                    <a:pt x="8978" y="16514"/>
                    <a:pt x="8725" y="16540"/>
                    <a:pt x="8431" y="16540"/>
                  </a:cubicBezTo>
                  <a:lnTo>
                    <a:pt x="4917" y="16540"/>
                  </a:lnTo>
                  <a:cubicBezTo>
                    <a:pt x="4703" y="16528"/>
                    <a:pt x="4503" y="16514"/>
                    <a:pt x="4276" y="16487"/>
                  </a:cubicBezTo>
                  <a:cubicBezTo>
                    <a:pt x="4236" y="16474"/>
                    <a:pt x="4183" y="16474"/>
                    <a:pt x="4129" y="16460"/>
                  </a:cubicBezTo>
                  <a:cubicBezTo>
                    <a:pt x="3996" y="16447"/>
                    <a:pt x="3862" y="16434"/>
                    <a:pt x="3728" y="16407"/>
                  </a:cubicBezTo>
                  <a:cubicBezTo>
                    <a:pt x="3515" y="16380"/>
                    <a:pt x="3301" y="16353"/>
                    <a:pt x="3073" y="16341"/>
                  </a:cubicBezTo>
                  <a:cubicBezTo>
                    <a:pt x="2993" y="16327"/>
                    <a:pt x="2900" y="16327"/>
                    <a:pt x="2779" y="16327"/>
                  </a:cubicBezTo>
                  <a:lnTo>
                    <a:pt x="2446" y="16327"/>
                  </a:lnTo>
                  <a:cubicBezTo>
                    <a:pt x="2298" y="16327"/>
                    <a:pt x="2205" y="16327"/>
                    <a:pt x="2111" y="16314"/>
                  </a:cubicBezTo>
                  <a:cubicBezTo>
                    <a:pt x="1885" y="16287"/>
                    <a:pt x="1657" y="16247"/>
                    <a:pt x="1404" y="16180"/>
                  </a:cubicBezTo>
                  <a:cubicBezTo>
                    <a:pt x="1283" y="16154"/>
                    <a:pt x="1149" y="16127"/>
                    <a:pt x="1016" y="16100"/>
                  </a:cubicBezTo>
                  <a:lnTo>
                    <a:pt x="802" y="16060"/>
                  </a:lnTo>
                  <a:lnTo>
                    <a:pt x="775" y="16287"/>
                  </a:lnTo>
                  <a:cubicBezTo>
                    <a:pt x="709" y="16728"/>
                    <a:pt x="709" y="17102"/>
                    <a:pt x="789" y="17463"/>
                  </a:cubicBezTo>
                  <a:cubicBezTo>
                    <a:pt x="829" y="17703"/>
                    <a:pt x="869" y="17944"/>
                    <a:pt x="923" y="18184"/>
                  </a:cubicBezTo>
                  <a:cubicBezTo>
                    <a:pt x="1096" y="19066"/>
                    <a:pt x="1270" y="19987"/>
                    <a:pt x="1350" y="20896"/>
                  </a:cubicBezTo>
                  <a:cubicBezTo>
                    <a:pt x="1377" y="21190"/>
                    <a:pt x="1430" y="21484"/>
                    <a:pt x="1497" y="21765"/>
                  </a:cubicBezTo>
                  <a:lnTo>
                    <a:pt x="1497" y="21804"/>
                  </a:lnTo>
                  <a:cubicBezTo>
                    <a:pt x="1791" y="23234"/>
                    <a:pt x="2084" y="24690"/>
                    <a:pt x="2419" y="26267"/>
                  </a:cubicBezTo>
                  <a:cubicBezTo>
                    <a:pt x="2432" y="26361"/>
                    <a:pt x="2485" y="26414"/>
                    <a:pt x="2539" y="26468"/>
                  </a:cubicBezTo>
                  <a:cubicBezTo>
                    <a:pt x="2553" y="26480"/>
                    <a:pt x="2565" y="26494"/>
                    <a:pt x="2565" y="26507"/>
                  </a:cubicBezTo>
                  <a:lnTo>
                    <a:pt x="2619" y="26561"/>
                  </a:lnTo>
                  <a:lnTo>
                    <a:pt x="2686" y="26574"/>
                  </a:lnTo>
                  <a:cubicBezTo>
                    <a:pt x="2726" y="26587"/>
                    <a:pt x="2752" y="26587"/>
                    <a:pt x="2793" y="26601"/>
                  </a:cubicBezTo>
                  <a:cubicBezTo>
                    <a:pt x="2873" y="26614"/>
                    <a:pt x="2966" y="26628"/>
                    <a:pt x="3046" y="26655"/>
                  </a:cubicBezTo>
                  <a:cubicBezTo>
                    <a:pt x="3728" y="26868"/>
                    <a:pt x="4450" y="27068"/>
                    <a:pt x="5211" y="27068"/>
                  </a:cubicBezTo>
                  <a:lnTo>
                    <a:pt x="5251" y="27068"/>
                  </a:lnTo>
                  <a:cubicBezTo>
                    <a:pt x="5358" y="27068"/>
                    <a:pt x="5478" y="27095"/>
                    <a:pt x="5599" y="27122"/>
                  </a:cubicBezTo>
                  <a:cubicBezTo>
                    <a:pt x="5652" y="27136"/>
                    <a:pt x="5718" y="27148"/>
                    <a:pt x="5772" y="27148"/>
                  </a:cubicBezTo>
                  <a:cubicBezTo>
                    <a:pt x="5839" y="27162"/>
                    <a:pt x="5905" y="27175"/>
                    <a:pt x="5973" y="27202"/>
                  </a:cubicBezTo>
                  <a:cubicBezTo>
                    <a:pt x="6119" y="27229"/>
                    <a:pt x="6280" y="27269"/>
                    <a:pt x="6440" y="27269"/>
                  </a:cubicBezTo>
                  <a:lnTo>
                    <a:pt x="8859" y="27269"/>
                  </a:lnTo>
                  <a:cubicBezTo>
                    <a:pt x="10047" y="27269"/>
                    <a:pt x="11237" y="27269"/>
                    <a:pt x="12412" y="27255"/>
                  </a:cubicBezTo>
                  <a:cubicBezTo>
                    <a:pt x="12599" y="27255"/>
                    <a:pt x="12867" y="27229"/>
                    <a:pt x="13066" y="27095"/>
                  </a:cubicBezTo>
                  <a:cubicBezTo>
                    <a:pt x="13467" y="26815"/>
                    <a:pt x="13948" y="26721"/>
                    <a:pt x="14416" y="26628"/>
                  </a:cubicBezTo>
                  <a:cubicBezTo>
                    <a:pt x="14497" y="26614"/>
                    <a:pt x="14577" y="26587"/>
                    <a:pt x="14657" y="26574"/>
                  </a:cubicBezTo>
                  <a:cubicBezTo>
                    <a:pt x="15204" y="26454"/>
                    <a:pt x="15685" y="26200"/>
                    <a:pt x="16139" y="25773"/>
                  </a:cubicBezTo>
                  <a:cubicBezTo>
                    <a:pt x="16607" y="25331"/>
                    <a:pt x="16794" y="24824"/>
                    <a:pt x="16714" y="24277"/>
                  </a:cubicBezTo>
                  <a:cubicBezTo>
                    <a:pt x="16700" y="24209"/>
                    <a:pt x="16700" y="24129"/>
                    <a:pt x="16700" y="24049"/>
                  </a:cubicBezTo>
                  <a:cubicBezTo>
                    <a:pt x="16714" y="24009"/>
                    <a:pt x="16714" y="23956"/>
                    <a:pt x="16714" y="23902"/>
                  </a:cubicBezTo>
                  <a:cubicBezTo>
                    <a:pt x="16700" y="23301"/>
                    <a:pt x="16700" y="22713"/>
                    <a:pt x="16688" y="22125"/>
                  </a:cubicBezTo>
                  <a:cubicBezTo>
                    <a:pt x="16674" y="20295"/>
                    <a:pt x="16647" y="18411"/>
                    <a:pt x="16620" y="16554"/>
                  </a:cubicBezTo>
                  <a:cubicBezTo>
                    <a:pt x="16620" y="16220"/>
                    <a:pt x="16581" y="15886"/>
                    <a:pt x="16540" y="15498"/>
                  </a:cubicBezTo>
                  <a:cubicBezTo>
                    <a:pt x="16513" y="15311"/>
                    <a:pt x="16487" y="15098"/>
                    <a:pt x="16474" y="14857"/>
                  </a:cubicBezTo>
                  <a:lnTo>
                    <a:pt x="16420" y="14269"/>
                  </a:lnTo>
                  <a:close/>
                  <a:moveTo>
                    <a:pt x="16260" y="26815"/>
                  </a:moveTo>
                  <a:cubicBezTo>
                    <a:pt x="16273" y="26854"/>
                    <a:pt x="16287" y="26908"/>
                    <a:pt x="16287" y="26949"/>
                  </a:cubicBezTo>
                  <a:lnTo>
                    <a:pt x="16273" y="27002"/>
                  </a:lnTo>
                  <a:cubicBezTo>
                    <a:pt x="16219" y="27563"/>
                    <a:pt x="16166" y="28151"/>
                    <a:pt x="16086" y="28712"/>
                  </a:cubicBezTo>
                  <a:cubicBezTo>
                    <a:pt x="16020" y="29166"/>
                    <a:pt x="15779" y="29487"/>
                    <a:pt x="15352" y="29687"/>
                  </a:cubicBezTo>
                  <a:lnTo>
                    <a:pt x="15031" y="29847"/>
                  </a:lnTo>
                  <a:cubicBezTo>
                    <a:pt x="14589" y="30075"/>
                    <a:pt x="14176" y="30289"/>
                    <a:pt x="13695" y="30301"/>
                  </a:cubicBezTo>
                  <a:lnTo>
                    <a:pt x="13628" y="30301"/>
                  </a:lnTo>
                  <a:cubicBezTo>
                    <a:pt x="12639" y="30649"/>
                    <a:pt x="11624" y="30689"/>
                    <a:pt x="10662" y="30689"/>
                  </a:cubicBezTo>
                  <a:lnTo>
                    <a:pt x="10141" y="30689"/>
                  </a:lnTo>
                  <a:cubicBezTo>
                    <a:pt x="9847" y="30689"/>
                    <a:pt x="9527" y="30675"/>
                    <a:pt x="9179" y="30675"/>
                  </a:cubicBezTo>
                  <a:cubicBezTo>
                    <a:pt x="8684" y="30675"/>
                    <a:pt x="8191" y="30689"/>
                    <a:pt x="7710" y="30689"/>
                  </a:cubicBezTo>
                  <a:lnTo>
                    <a:pt x="6988" y="30689"/>
                  </a:lnTo>
                  <a:cubicBezTo>
                    <a:pt x="6213" y="30689"/>
                    <a:pt x="5465" y="30569"/>
                    <a:pt x="4890" y="30476"/>
                  </a:cubicBezTo>
                  <a:cubicBezTo>
                    <a:pt x="4423" y="30395"/>
                    <a:pt x="4076" y="30141"/>
                    <a:pt x="3728" y="29660"/>
                  </a:cubicBezTo>
                  <a:cubicBezTo>
                    <a:pt x="3675" y="29580"/>
                    <a:pt x="3621" y="29487"/>
                    <a:pt x="3581" y="29407"/>
                  </a:cubicBezTo>
                  <a:cubicBezTo>
                    <a:pt x="3367" y="28992"/>
                    <a:pt x="3153" y="28137"/>
                    <a:pt x="3087" y="27456"/>
                  </a:cubicBezTo>
                  <a:lnTo>
                    <a:pt x="3087" y="27456"/>
                  </a:lnTo>
                  <a:cubicBezTo>
                    <a:pt x="3127" y="27469"/>
                    <a:pt x="3180" y="27469"/>
                    <a:pt x="3221" y="27483"/>
                  </a:cubicBezTo>
                  <a:cubicBezTo>
                    <a:pt x="3541" y="27563"/>
                    <a:pt x="3875" y="27643"/>
                    <a:pt x="4209" y="27710"/>
                  </a:cubicBezTo>
                  <a:cubicBezTo>
                    <a:pt x="4370" y="27750"/>
                    <a:pt x="4543" y="27763"/>
                    <a:pt x="4744" y="27763"/>
                  </a:cubicBezTo>
                  <a:cubicBezTo>
                    <a:pt x="5077" y="27763"/>
                    <a:pt x="5398" y="27777"/>
                    <a:pt x="5692" y="27910"/>
                  </a:cubicBezTo>
                  <a:cubicBezTo>
                    <a:pt x="5919" y="28003"/>
                    <a:pt x="6160" y="28017"/>
                    <a:pt x="6333" y="28017"/>
                  </a:cubicBezTo>
                  <a:cubicBezTo>
                    <a:pt x="7642" y="28017"/>
                    <a:pt x="8992" y="28030"/>
                    <a:pt x="10341" y="28030"/>
                  </a:cubicBezTo>
                  <a:cubicBezTo>
                    <a:pt x="11076" y="28030"/>
                    <a:pt x="11811" y="28017"/>
                    <a:pt x="12546" y="28017"/>
                  </a:cubicBezTo>
                  <a:cubicBezTo>
                    <a:pt x="12733" y="28017"/>
                    <a:pt x="12933" y="27991"/>
                    <a:pt x="13161" y="27923"/>
                  </a:cubicBezTo>
                  <a:cubicBezTo>
                    <a:pt x="13909" y="27723"/>
                    <a:pt x="14643" y="27429"/>
                    <a:pt x="15352" y="27148"/>
                  </a:cubicBezTo>
                  <a:cubicBezTo>
                    <a:pt x="15658" y="27042"/>
                    <a:pt x="15966" y="26922"/>
                    <a:pt x="16260" y="26815"/>
                  </a:cubicBezTo>
                  <a:close/>
                  <a:moveTo>
                    <a:pt x="16273" y="26387"/>
                  </a:moveTo>
                  <a:cubicBezTo>
                    <a:pt x="16246" y="26387"/>
                    <a:pt x="16207" y="26387"/>
                    <a:pt x="16153" y="26400"/>
                  </a:cubicBezTo>
                  <a:cubicBezTo>
                    <a:pt x="15833" y="26521"/>
                    <a:pt x="15512" y="26641"/>
                    <a:pt x="15204" y="26761"/>
                  </a:cubicBezTo>
                  <a:cubicBezTo>
                    <a:pt x="14509" y="27042"/>
                    <a:pt x="13788" y="27323"/>
                    <a:pt x="13054" y="27522"/>
                  </a:cubicBezTo>
                  <a:cubicBezTo>
                    <a:pt x="12867" y="27576"/>
                    <a:pt x="12692" y="27603"/>
                    <a:pt x="12546" y="27603"/>
                  </a:cubicBezTo>
                  <a:lnTo>
                    <a:pt x="6333" y="27603"/>
                  </a:lnTo>
                  <a:cubicBezTo>
                    <a:pt x="6133" y="27603"/>
                    <a:pt x="5973" y="27576"/>
                    <a:pt x="5866" y="27522"/>
                  </a:cubicBezTo>
                  <a:cubicBezTo>
                    <a:pt x="5492" y="27349"/>
                    <a:pt x="5104" y="27349"/>
                    <a:pt x="4744" y="27349"/>
                  </a:cubicBezTo>
                  <a:cubicBezTo>
                    <a:pt x="4569" y="27349"/>
                    <a:pt x="4423" y="27335"/>
                    <a:pt x="4302" y="27309"/>
                  </a:cubicBezTo>
                  <a:cubicBezTo>
                    <a:pt x="3969" y="27242"/>
                    <a:pt x="3648" y="27162"/>
                    <a:pt x="3314" y="27082"/>
                  </a:cubicBezTo>
                  <a:cubicBezTo>
                    <a:pt x="3180" y="27042"/>
                    <a:pt x="3034" y="27015"/>
                    <a:pt x="2900" y="26988"/>
                  </a:cubicBezTo>
                  <a:lnTo>
                    <a:pt x="2633" y="26922"/>
                  </a:lnTo>
                  <a:lnTo>
                    <a:pt x="2646" y="27202"/>
                  </a:lnTo>
                  <a:cubicBezTo>
                    <a:pt x="2686" y="27991"/>
                    <a:pt x="2940" y="29059"/>
                    <a:pt x="3207" y="29594"/>
                  </a:cubicBezTo>
                  <a:cubicBezTo>
                    <a:pt x="3260" y="29687"/>
                    <a:pt x="3314" y="29794"/>
                    <a:pt x="3394" y="29901"/>
                  </a:cubicBezTo>
                  <a:cubicBezTo>
                    <a:pt x="3675" y="30289"/>
                    <a:pt x="4088" y="30756"/>
                    <a:pt x="4810" y="30889"/>
                  </a:cubicBezTo>
                  <a:cubicBezTo>
                    <a:pt x="5398" y="30983"/>
                    <a:pt x="6187" y="31103"/>
                    <a:pt x="6988" y="31103"/>
                  </a:cubicBezTo>
                  <a:lnTo>
                    <a:pt x="10662" y="31103"/>
                  </a:lnTo>
                  <a:cubicBezTo>
                    <a:pt x="11650" y="31103"/>
                    <a:pt x="12706" y="31063"/>
                    <a:pt x="13734" y="30716"/>
                  </a:cubicBezTo>
                  <a:cubicBezTo>
                    <a:pt x="14296" y="30689"/>
                    <a:pt x="14764" y="30449"/>
                    <a:pt x="15218" y="30221"/>
                  </a:cubicBezTo>
                  <a:lnTo>
                    <a:pt x="15539" y="30061"/>
                  </a:lnTo>
                  <a:cubicBezTo>
                    <a:pt x="16073" y="29808"/>
                    <a:pt x="16406" y="29353"/>
                    <a:pt x="16501" y="28778"/>
                  </a:cubicBezTo>
                  <a:cubicBezTo>
                    <a:pt x="16581" y="28204"/>
                    <a:pt x="16634" y="27603"/>
                    <a:pt x="16688" y="27042"/>
                  </a:cubicBezTo>
                  <a:lnTo>
                    <a:pt x="16700" y="26988"/>
                  </a:lnTo>
                  <a:cubicBezTo>
                    <a:pt x="16700" y="26868"/>
                    <a:pt x="16674" y="26748"/>
                    <a:pt x="16647" y="26655"/>
                  </a:cubicBezTo>
                  <a:cubicBezTo>
                    <a:pt x="16647" y="26628"/>
                    <a:pt x="16634" y="26587"/>
                    <a:pt x="16634" y="26561"/>
                  </a:cubicBezTo>
                  <a:lnTo>
                    <a:pt x="16594" y="26387"/>
                  </a:lnTo>
                  <a:close/>
                  <a:moveTo>
                    <a:pt x="9420" y="415"/>
                  </a:moveTo>
                  <a:cubicBezTo>
                    <a:pt x="9593" y="415"/>
                    <a:pt x="9767" y="415"/>
                    <a:pt x="9967" y="428"/>
                  </a:cubicBezTo>
                  <a:lnTo>
                    <a:pt x="9981" y="428"/>
                  </a:lnTo>
                  <a:cubicBezTo>
                    <a:pt x="10141" y="428"/>
                    <a:pt x="10288" y="428"/>
                    <a:pt x="10421" y="455"/>
                  </a:cubicBezTo>
                  <a:cubicBezTo>
                    <a:pt x="11023" y="576"/>
                    <a:pt x="11303" y="896"/>
                    <a:pt x="11317" y="1497"/>
                  </a:cubicBezTo>
                  <a:cubicBezTo>
                    <a:pt x="11330" y="2112"/>
                    <a:pt x="11330" y="2726"/>
                    <a:pt x="11330" y="3328"/>
                  </a:cubicBezTo>
                  <a:lnTo>
                    <a:pt x="11330" y="4116"/>
                  </a:lnTo>
                  <a:lnTo>
                    <a:pt x="11330" y="4597"/>
                  </a:lnTo>
                  <a:lnTo>
                    <a:pt x="11330" y="5065"/>
                  </a:lnTo>
                  <a:lnTo>
                    <a:pt x="11504" y="5091"/>
                  </a:lnTo>
                  <a:cubicBezTo>
                    <a:pt x="11570" y="5104"/>
                    <a:pt x="11624" y="5118"/>
                    <a:pt x="11691" y="5118"/>
                  </a:cubicBezTo>
                  <a:cubicBezTo>
                    <a:pt x="11798" y="5131"/>
                    <a:pt x="11905" y="5145"/>
                    <a:pt x="11998" y="5172"/>
                  </a:cubicBezTo>
                  <a:cubicBezTo>
                    <a:pt x="12185" y="5211"/>
                    <a:pt x="12398" y="5265"/>
                    <a:pt x="12599" y="5318"/>
                  </a:cubicBezTo>
                  <a:cubicBezTo>
                    <a:pt x="12973" y="5439"/>
                    <a:pt x="13187" y="5706"/>
                    <a:pt x="13227" y="6107"/>
                  </a:cubicBezTo>
                  <a:cubicBezTo>
                    <a:pt x="13307" y="6748"/>
                    <a:pt x="13321" y="7322"/>
                    <a:pt x="12853" y="7750"/>
                  </a:cubicBezTo>
                  <a:lnTo>
                    <a:pt x="12773" y="7830"/>
                  </a:lnTo>
                  <a:lnTo>
                    <a:pt x="12786" y="7937"/>
                  </a:lnTo>
                  <a:cubicBezTo>
                    <a:pt x="12799" y="8097"/>
                    <a:pt x="12826" y="8257"/>
                    <a:pt x="12853" y="8418"/>
                  </a:cubicBezTo>
                  <a:cubicBezTo>
                    <a:pt x="12906" y="8779"/>
                    <a:pt x="12960" y="9126"/>
                    <a:pt x="13000" y="9474"/>
                  </a:cubicBezTo>
                  <a:cubicBezTo>
                    <a:pt x="13054" y="9860"/>
                    <a:pt x="13200" y="10395"/>
                    <a:pt x="13895" y="10609"/>
                  </a:cubicBezTo>
                  <a:cubicBezTo>
                    <a:pt x="14162" y="10689"/>
                    <a:pt x="14416" y="10796"/>
                    <a:pt x="14684" y="10929"/>
                  </a:cubicBezTo>
                  <a:cubicBezTo>
                    <a:pt x="14790" y="10970"/>
                    <a:pt x="14897" y="11023"/>
                    <a:pt x="15004" y="11063"/>
                  </a:cubicBezTo>
                  <a:cubicBezTo>
                    <a:pt x="15485" y="11277"/>
                    <a:pt x="15833" y="11624"/>
                    <a:pt x="16073" y="12158"/>
                  </a:cubicBezTo>
                  <a:cubicBezTo>
                    <a:pt x="16474" y="13001"/>
                    <a:pt x="16727" y="13936"/>
                    <a:pt x="16848" y="14991"/>
                  </a:cubicBezTo>
                  <a:cubicBezTo>
                    <a:pt x="16941" y="15739"/>
                    <a:pt x="16981" y="16528"/>
                    <a:pt x="17008" y="17409"/>
                  </a:cubicBezTo>
                  <a:cubicBezTo>
                    <a:pt x="17062" y="20495"/>
                    <a:pt x="17101" y="23514"/>
                    <a:pt x="17128" y="26400"/>
                  </a:cubicBezTo>
                  <a:cubicBezTo>
                    <a:pt x="17142" y="26895"/>
                    <a:pt x="17088" y="27416"/>
                    <a:pt x="17048" y="27910"/>
                  </a:cubicBezTo>
                  <a:cubicBezTo>
                    <a:pt x="17035" y="28044"/>
                    <a:pt x="17021" y="28190"/>
                    <a:pt x="17008" y="28338"/>
                  </a:cubicBezTo>
                  <a:cubicBezTo>
                    <a:pt x="16994" y="28511"/>
                    <a:pt x="16955" y="28671"/>
                    <a:pt x="16914" y="28858"/>
                  </a:cubicBezTo>
                  <a:lnTo>
                    <a:pt x="16901" y="28939"/>
                  </a:lnTo>
                  <a:cubicBezTo>
                    <a:pt x="16754" y="29607"/>
                    <a:pt x="16394" y="30088"/>
                    <a:pt x="15765" y="30435"/>
                  </a:cubicBezTo>
                  <a:cubicBezTo>
                    <a:pt x="14483" y="31170"/>
                    <a:pt x="13066" y="31518"/>
                    <a:pt x="11437" y="31518"/>
                  </a:cubicBezTo>
                  <a:cubicBezTo>
                    <a:pt x="11237" y="31518"/>
                    <a:pt x="11036" y="31518"/>
                    <a:pt x="10836" y="31504"/>
                  </a:cubicBezTo>
                  <a:lnTo>
                    <a:pt x="10795" y="31504"/>
                  </a:lnTo>
                  <a:cubicBezTo>
                    <a:pt x="10168" y="31477"/>
                    <a:pt x="9513" y="31437"/>
                    <a:pt x="8871" y="31424"/>
                  </a:cubicBezTo>
                  <a:cubicBezTo>
                    <a:pt x="8591" y="31411"/>
                    <a:pt x="8297" y="31411"/>
                    <a:pt x="7977" y="31411"/>
                  </a:cubicBezTo>
                  <a:lnTo>
                    <a:pt x="7322" y="31411"/>
                  </a:lnTo>
                  <a:cubicBezTo>
                    <a:pt x="7255" y="31411"/>
                    <a:pt x="7202" y="31424"/>
                    <a:pt x="7148" y="31424"/>
                  </a:cubicBezTo>
                  <a:cubicBezTo>
                    <a:pt x="6320" y="31424"/>
                    <a:pt x="5545" y="31343"/>
                    <a:pt x="4770" y="31170"/>
                  </a:cubicBezTo>
                  <a:cubicBezTo>
                    <a:pt x="4703" y="31156"/>
                    <a:pt x="4650" y="31156"/>
                    <a:pt x="4596" y="31144"/>
                  </a:cubicBezTo>
                  <a:cubicBezTo>
                    <a:pt x="4263" y="31076"/>
                    <a:pt x="3955" y="31010"/>
                    <a:pt x="3688" y="30850"/>
                  </a:cubicBezTo>
                  <a:cubicBezTo>
                    <a:pt x="3488" y="30729"/>
                    <a:pt x="3327" y="30569"/>
                    <a:pt x="3260" y="30435"/>
                  </a:cubicBezTo>
                  <a:cubicBezTo>
                    <a:pt x="3060" y="30034"/>
                    <a:pt x="2873" y="29580"/>
                    <a:pt x="2686" y="29019"/>
                  </a:cubicBezTo>
                  <a:cubicBezTo>
                    <a:pt x="2285" y="27830"/>
                    <a:pt x="2045" y="26614"/>
                    <a:pt x="1778" y="25251"/>
                  </a:cubicBezTo>
                  <a:cubicBezTo>
                    <a:pt x="1644" y="24490"/>
                    <a:pt x="1484" y="23728"/>
                    <a:pt x="1336" y="22994"/>
                  </a:cubicBezTo>
                  <a:cubicBezTo>
                    <a:pt x="1229" y="22446"/>
                    <a:pt x="1123" y="21885"/>
                    <a:pt x="1016" y="21323"/>
                  </a:cubicBezTo>
                  <a:cubicBezTo>
                    <a:pt x="962" y="21070"/>
                    <a:pt x="923" y="20803"/>
                    <a:pt x="896" y="20536"/>
                  </a:cubicBezTo>
                  <a:cubicBezTo>
                    <a:pt x="802" y="19506"/>
                    <a:pt x="655" y="18491"/>
                    <a:pt x="468" y="17529"/>
                  </a:cubicBezTo>
                  <a:cubicBezTo>
                    <a:pt x="428" y="17342"/>
                    <a:pt x="428" y="17128"/>
                    <a:pt x="428" y="16928"/>
                  </a:cubicBezTo>
                  <a:lnTo>
                    <a:pt x="428" y="15525"/>
                  </a:lnTo>
                  <a:lnTo>
                    <a:pt x="428" y="13735"/>
                  </a:lnTo>
                  <a:cubicBezTo>
                    <a:pt x="415" y="13161"/>
                    <a:pt x="629" y="12746"/>
                    <a:pt x="1123" y="12386"/>
                  </a:cubicBezTo>
                  <a:cubicBezTo>
                    <a:pt x="1577" y="12039"/>
                    <a:pt x="2098" y="11704"/>
                    <a:pt x="2726" y="11357"/>
                  </a:cubicBezTo>
                  <a:cubicBezTo>
                    <a:pt x="2940" y="11237"/>
                    <a:pt x="3100" y="11143"/>
                    <a:pt x="3233" y="11036"/>
                  </a:cubicBezTo>
                  <a:cubicBezTo>
                    <a:pt x="3568" y="10796"/>
                    <a:pt x="3714" y="10489"/>
                    <a:pt x="3702" y="10088"/>
                  </a:cubicBezTo>
                  <a:cubicBezTo>
                    <a:pt x="3688" y="9754"/>
                    <a:pt x="3688" y="9433"/>
                    <a:pt x="3688" y="9073"/>
                  </a:cubicBezTo>
                  <a:cubicBezTo>
                    <a:pt x="3702" y="8925"/>
                    <a:pt x="3702" y="8779"/>
                    <a:pt x="3702" y="8618"/>
                  </a:cubicBezTo>
                  <a:lnTo>
                    <a:pt x="3702" y="8524"/>
                  </a:lnTo>
                  <a:lnTo>
                    <a:pt x="3621" y="8471"/>
                  </a:lnTo>
                  <a:cubicBezTo>
                    <a:pt x="3060" y="7977"/>
                    <a:pt x="3007" y="7336"/>
                    <a:pt x="3114" y="6534"/>
                  </a:cubicBezTo>
                  <a:cubicBezTo>
                    <a:pt x="3153" y="6146"/>
                    <a:pt x="3340" y="5866"/>
                    <a:pt x="3634" y="5706"/>
                  </a:cubicBezTo>
                  <a:cubicBezTo>
                    <a:pt x="3755" y="5639"/>
                    <a:pt x="3875" y="5572"/>
                    <a:pt x="3982" y="5492"/>
                  </a:cubicBezTo>
                  <a:cubicBezTo>
                    <a:pt x="4035" y="5452"/>
                    <a:pt x="4102" y="5412"/>
                    <a:pt x="4156" y="5371"/>
                  </a:cubicBezTo>
                  <a:lnTo>
                    <a:pt x="4263" y="5305"/>
                  </a:lnTo>
                  <a:lnTo>
                    <a:pt x="4249" y="5184"/>
                  </a:lnTo>
                  <a:cubicBezTo>
                    <a:pt x="4249" y="5131"/>
                    <a:pt x="4249" y="5078"/>
                    <a:pt x="4236" y="5024"/>
                  </a:cubicBezTo>
                  <a:cubicBezTo>
                    <a:pt x="4236" y="4878"/>
                    <a:pt x="4236" y="4730"/>
                    <a:pt x="4195" y="4597"/>
                  </a:cubicBezTo>
                  <a:cubicBezTo>
                    <a:pt x="4035" y="3955"/>
                    <a:pt x="4035" y="3301"/>
                    <a:pt x="4049" y="2619"/>
                  </a:cubicBezTo>
                  <a:lnTo>
                    <a:pt x="4049" y="2126"/>
                  </a:lnTo>
                  <a:cubicBezTo>
                    <a:pt x="4049" y="1992"/>
                    <a:pt x="4076" y="1844"/>
                    <a:pt x="4115" y="1711"/>
                  </a:cubicBezTo>
                  <a:cubicBezTo>
                    <a:pt x="4209" y="1404"/>
                    <a:pt x="4370" y="1257"/>
                    <a:pt x="4623" y="1190"/>
                  </a:cubicBezTo>
                  <a:cubicBezTo>
                    <a:pt x="4957" y="1123"/>
                    <a:pt x="5291" y="1030"/>
                    <a:pt x="5612" y="963"/>
                  </a:cubicBezTo>
                  <a:cubicBezTo>
                    <a:pt x="6066" y="843"/>
                    <a:pt x="6534" y="722"/>
                    <a:pt x="7001" y="629"/>
                  </a:cubicBezTo>
                  <a:cubicBezTo>
                    <a:pt x="7710" y="482"/>
                    <a:pt x="8471" y="415"/>
                    <a:pt x="9420" y="415"/>
                  </a:cubicBezTo>
                  <a:close/>
                  <a:moveTo>
                    <a:pt x="9420" y="1"/>
                  </a:moveTo>
                  <a:cubicBezTo>
                    <a:pt x="8444" y="1"/>
                    <a:pt x="7656" y="68"/>
                    <a:pt x="6921" y="228"/>
                  </a:cubicBezTo>
                  <a:cubicBezTo>
                    <a:pt x="6440" y="321"/>
                    <a:pt x="5973" y="442"/>
                    <a:pt x="5505" y="549"/>
                  </a:cubicBezTo>
                  <a:cubicBezTo>
                    <a:pt x="5184" y="629"/>
                    <a:pt x="4863" y="709"/>
                    <a:pt x="4530" y="789"/>
                  </a:cubicBezTo>
                  <a:cubicBezTo>
                    <a:pt x="4129" y="882"/>
                    <a:pt x="3862" y="1150"/>
                    <a:pt x="3728" y="1577"/>
                  </a:cubicBezTo>
                  <a:cubicBezTo>
                    <a:pt x="3661" y="1764"/>
                    <a:pt x="3634" y="1951"/>
                    <a:pt x="3634" y="2126"/>
                  </a:cubicBezTo>
                  <a:lnTo>
                    <a:pt x="3634" y="2619"/>
                  </a:lnTo>
                  <a:cubicBezTo>
                    <a:pt x="3621" y="3301"/>
                    <a:pt x="3621" y="3996"/>
                    <a:pt x="3795" y="4691"/>
                  </a:cubicBezTo>
                  <a:cubicBezTo>
                    <a:pt x="3821" y="4798"/>
                    <a:pt x="3821" y="4917"/>
                    <a:pt x="3821" y="5038"/>
                  </a:cubicBezTo>
                  <a:lnTo>
                    <a:pt x="3821" y="5091"/>
                  </a:lnTo>
                  <a:cubicBezTo>
                    <a:pt x="3808" y="5104"/>
                    <a:pt x="3782" y="5131"/>
                    <a:pt x="3755" y="5145"/>
                  </a:cubicBezTo>
                  <a:cubicBezTo>
                    <a:pt x="3648" y="5211"/>
                    <a:pt x="3541" y="5278"/>
                    <a:pt x="3447" y="5332"/>
                  </a:cubicBezTo>
                  <a:cubicBezTo>
                    <a:pt x="3020" y="5559"/>
                    <a:pt x="2766" y="5959"/>
                    <a:pt x="2699" y="6494"/>
                  </a:cubicBezTo>
                  <a:cubicBezTo>
                    <a:pt x="2606" y="7229"/>
                    <a:pt x="2606" y="8070"/>
                    <a:pt x="3274" y="8711"/>
                  </a:cubicBezTo>
                  <a:lnTo>
                    <a:pt x="3274" y="9073"/>
                  </a:lnTo>
                  <a:cubicBezTo>
                    <a:pt x="3274" y="9406"/>
                    <a:pt x="3274" y="9767"/>
                    <a:pt x="3287" y="10115"/>
                  </a:cubicBezTo>
                  <a:cubicBezTo>
                    <a:pt x="3301" y="10368"/>
                    <a:pt x="3207" y="10542"/>
                    <a:pt x="2993" y="10703"/>
                  </a:cubicBezTo>
                  <a:cubicBezTo>
                    <a:pt x="2859" y="10796"/>
                    <a:pt x="2713" y="10890"/>
                    <a:pt x="2526" y="10983"/>
                  </a:cubicBezTo>
                  <a:cubicBezTo>
                    <a:pt x="1871" y="11357"/>
                    <a:pt x="1350" y="11691"/>
                    <a:pt x="869" y="12052"/>
                  </a:cubicBezTo>
                  <a:cubicBezTo>
                    <a:pt x="281" y="12493"/>
                    <a:pt x="0" y="13040"/>
                    <a:pt x="0" y="13735"/>
                  </a:cubicBezTo>
                  <a:cubicBezTo>
                    <a:pt x="14" y="14337"/>
                    <a:pt x="14" y="14937"/>
                    <a:pt x="14" y="15525"/>
                  </a:cubicBezTo>
                  <a:lnTo>
                    <a:pt x="14" y="16928"/>
                  </a:lnTo>
                  <a:cubicBezTo>
                    <a:pt x="14" y="17155"/>
                    <a:pt x="14" y="17383"/>
                    <a:pt x="54" y="17609"/>
                  </a:cubicBezTo>
                  <a:cubicBezTo>
                    <a:pt x="241" y="18558"/>
                    <a:pt x="388" y="19560"/>
                    <a:pt x="481" y="20575"/>
                  </a:cubicBezTo>
                  <a:cubicBezTo>
                    <a:pt x="508" y="20856"/>
                    <a:pt x="549" y="21136"/>
                    <a:pt x="602" y="21404"/>
                  </a:cubicBezTo>
                  <a:cubicBezTo>
                    <a:pt x="709" y="21965"/>
                    <a:pt x="816" y="22526"/>
                    <a:pt x="936" y="23074"/>
                  </a:cubicBezTo>
                  <a:cubicBezTo>
                    <a:pt x="1083" y="23808"/>
                    <a:pt x="1229" y="24570"/>
                    <a:pt x="1377" y="25319"/>
                  </a:cubicBezTo>
                  <a:cubicBezTo>
                    <a:pt x="1630" y="26708"/>
                    <a:pt x="1885" y="27937"/>
                    <a:pt x="2285" y="29152"/>
                  </a:cubicBezTo>
                  <a:cubicBezTo>
                    <a:pt x="2485" y="29740"/>
                    <a:pt x="2672" y="30194"/>
                    <a:pt x="2886" y="30622"/>
                  </a:cubicBezTo>
                  <a:cubicBezTo>
                    <a:pt x="3020" y="30903"/>
                    <a:pt x="3314" y="31103"/>
                    <a:pt x="3474" y="31210"/>
                  </a:cubicBezTo>
                  <a:cubicBezTo>
                    <a:pt x="3795" y="31411"/>
                    <a:pt x="4156" y="31477"/>
                    <a:pt x="4503" y="31544"/>
                  </a:cubicBezTo>
                  <a:cubicBezTo>
                    <a:pt x="4569" y="31557"/>
                    <a:pt x="4623" y="31571"/>
                    <a:pt x="4676" y="31584"/>
                  </a:cubicBezTo>
                  <a:cubicBezTo>
                    <a:pt x="5478" y="31758"/>
                    <a:pt x="6293" y="31838"/>
                    <a:pt x="7148" y="31838"/>
                  </a:cubicBezTo>
                  <a:lnTo>
                    <a:pt x="7322" y="31838"/>
                  </a:lnTo>
                  <a:cubicBezTo>
                    <a:pt x="7562" y="31824"/>
                    <a:pt x="7776" y="31824"/>
                    <a:pt x="7977" y="31824"/>
                  </a:cubicBezTo>
                  <a:cubicBezTo>
                    <a:pt x="8297" y="31824"/>
                    <a:pt x="8591" y="31838"/>
                    <a:pt x="8871" y="31838"/>
                  </a:cubicBezTo>
                  <a:cubicBezTo>
                    <a:pt x="9500" y="31851"/>
                    <a:pt x="10141" y="31892"/>
                    <a:pt x="10769" y="31918"/>
                  </a:cubicBezTo>
                  <a:lnTo>
                    <a:pt x="10822" y="31918"/>
                  </a:lnTo>
                  <a:cubicBezTo>
                    <a:pt x="11023" y="31931"/>
                    <a:pt x="11237" y="31945"/>
                    <a:pt x="11437" y="31945"/>
                  </a:cubicBezTo>
                  <a:cubicBezTo>
                    <a:pt x="13134" y="31945"/>
                    <a:pt x="14616" y="31571"/>
                    <a:pt x="15966" y="30809"/>
                  </a:cubicBezTo>
                  <a:cubicBezTo>
                    <a:pt x="16688" y="30395"/>
                    <a:pt x="17128" y="29808"/>
                    <a:pt x="17302" y="29033"/>
                  </a:cubicBezTo>
                  <a:lnTo>
                    <a:pt x="17329" y="28953"/>
                  </a:lnTo>
                  <a:cubicBezTo>
                    <a:pt x="17368" y="28765"/>
                    <a:pt x="17409" y="28565"/>
                    <a:pt x="17436" y="28365"/>
                  </a:cubicBezTo>
                  <a:cubicBezTo>
                    <a:pt x="17436" y="28217"/>
                    <a:pt x="17449" y="28084"/>
                    <a:pt x="17462" y="27937"/>
                  </a:cubicBezTo>
                  <a:cubicBezTo>
                    <a:pt x="17502" y="27429"/>
                    <a:pt x="17555" y="26908"/>
                    <a:pt x="17543" y="26387"/>
                  </a:cubicBezTo>
                  <a:cubicBezTo>
                    <a:pt x="17516" y="23514"/>
                    <a:pt x="17475" y="20495"/>
                    <a:pt x="17422" y="17409"/>
                  </a:cubicBezTo>
                  <a:cubicBezTo>
                    <a:pt x="17409" y="16501"/>
                    <a:pt x="17356" y="15699"/>
                    <a:pt x="17262" y="14937"/>
                  </a:cubicBezTo>
                  <a:cubicBezTo>
                    <a:pt x="17142" y="13842"/>
                    <a:pt x="16875" y="12867"/>
                    <a:pt x="16447" y="11971"/>
                  </a:cubicBezTo>
                  <a:cubicBezTo>
                    <a:pt x="16166" y="11357"/>
                    <a:pt x="15738" y="10929"/>
                    <a:pt x="15165" y="10689"/>
                  </a:cubicBezTo>
                  <a:cubicBezTo>
                    <a:pt x="15070" y="10635"/>
                    <a:pt x="14964" y="10596"/>
                    <a:pt x="14857" y="10542"/>
                  </a:cubicBezTo>
                  <a:cubicBezTo>
                    <a:pt x="14589" y="10422"/>
                    <a:pt x="14309" y="10288"/>
                    <a:pt x="14016" y="10208"/>
                  </a:cubicBezTo>
                  <a:cubicBezTo>
                    <a:pt x="13641" y="10088"/>
                    <a:pt x="13467" y="9860"/>
                    <a:pt x="13414" y="9420"/>
                  </a:cubicBezTo>
                  <a:cubicBezTo>
                    <a:pt x="13374" y="9073"/>
                    <a:pt x="13321" y="8725"/>
                    <a:pt x="13267" y="8351"/>
                  </a:cubicBezTo>
                  <a:cubicBezTo>
                    <a:pt x="13241" y="8231"/>
                    <a:pt x="13227" y="8111"/>
                    <a:pt x="13214" y="7977"/>
                  </a:cubicBezTo>
                  <a:cubicBezTo>
                    <a:pt x="13748" y="7429"/>
                    <a:pt x="13722" y="6761"/>
                    <a:pt x="13641" y="6066"/>
                  </a:cubicBezTo>
                  <a:cubicBezTo>
                    <a:pt x="13574" y="5505"/>
                    <a:pt x="13253" y="5091"/>
                    <a:pt x="12733" y="4931"/>
                  </a:cubicBezTo>
                  <a:cubicBezTo>
                    <a:pt x="12505" y="4864"/>
                    <a:pt x="12292" y="4810"/>
                    <a:pt x="12078" y="4757"/>
                  </a:cubicBezTo>
                  <a:cubicBezTo>
                    <a:pt x="11971" y="4744"/>
                    <a:pt x="11864" y="4730"/>
                    <a:pt x="11744" y="4703"/>
                  </a:cubicBezTo>
                  <a:lnTo>
                    <a:pt x="11744" y="4597"/>
                  </a:lnTo>
                  <a:lnTo>
                    <a:pt x="11744" y="4116"/>
                  </a:lnTo>
                  <a:lnTo>
                    <a:pt x="11744" y="3328"/>
                  </a:lnTo>
                  <a:cubicBezTo>
                    <a:pt x="11744" y="2726"/>
                    <a:pt x="11744" y="2099"/>
                    <a:pt x="11730" y="1497"/>
                  </a:cubicBezTo>
                  <a:cubicBezTo>
                    <a:pt x="11704" y="695"/>
                    <a:pt x="11290" y="202"/>
                    <a:pt x="10501" y="54"/>
                  </a:cubicBezTo>
                  <a:cubicBezTo>
                    <a:pt x="10328" y="15"/>
                    <a:pt x="10154" y="15"/>
                    <a:pt x="9994" y="15"/>
                  </a:cubicBezTo>
                  <a:lnTo>
                    <a:pt x="9981" y="15"/>
                  </a:lnTo>
                  <a:cubicBezTo>
                    <a:pt x="9780" y="1"/>
                    <a:pt x="9593" y="1"/>
                    <a:pt x="9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66"/>
            <p:cNvSpPr/>
            <p:nvPr/>
          </p:nvSpPr>
          <p:spPr>
            <a:xfrm>
              <a:off x="3943200" y="713725"/>
              <a:ext cx="205775" cy="183400"/>
            </a:xfrm>
            <a:custGeom>
              <a:avLst/>
              <a:gdLst/>
              <a:ahLst/>
              <a:cxnLst/>
              <a:rect l="l" t="t" r="r" b="b"/>
              <a:pathLst>
                <a:path w="8231" h="7336" extrusionOk="0">
                  <a:moveTo>
                    <a:pt x="1924" y="4958"/>
                  </a:moveTo>
                  <a:cubicBezTo>
                    <a:pt x="1497" y="4958"/>
                    <a:pt x="1083" y="4971"/>
                    <a:pt x="682" y="4958"/>
                  </a:cubicBezTo>
                  <a:cubicBezTo>
                    <a:pt x="148" y="4944"/>
                    <a:pt x="41" y="4837"/>
                    <a:pt x="27" y="4343"/>
                  </a:cubicBezTo>
                  <a:cubicBezTo>
                    <a:pt x="1" y="3836"/>
                    <a:pt x="1" y="3314"/>
                    <a:pt x="27" y="2806"/>
                  </a:cubicBezTo>
                  <a:cubicBezTo>
                    <a:pt x="41" y="2406"/>
                    <a:pt x="161" y="2286"/>
                    <a:pt x="576" y="2259"/>
                  </a:cubicBezTo>
                  <a:cubicBezTo>
                    <a:pt x="816" y="2232"/>
                    <a:pt x="1069" y="2245"/>
                    <a:pt x="1310" y="2245"/>
                  </a:cubicBezTo>
                  <a:cubicBezTo>
                    <a:pt x="1524" y="2232"/>
                    <a:pt x="1737" y="2219"/>
                    <a:pt x="1978" y="2192"/>
                  </a:cubicBezTo>
                  <a:cubicBezTo>
                    <a:pt x="2205" y="1497"/>
                    <a:pt x="1898" y="776"/>
                    <a:pt x="2179" y="108"/>
                  </a:cubicBezTo>
                  <a:cubicBezTo>
                    <a:pt x="2339" y="68"/>
                    <a:pt x="2473" y="15"/>
                    <a:pt x="2606" y="15"/>
                  </a:cubicBezTo>
                  <a:cubicBezTo>
                    <a:pt x="3341" y="15"/>
                    <a:pt x="4076" y="1"/>
                    <a:pt x="4810" y="15"/>
                  </a:cubicBezTo>
                  <a:cubicBezTo>
                    <a:pt x="5305" y="27"/>
                    <a:pt x="5412" y="134"/>
                    <a:pt x="5425" y="656"/>
                  </a:cubicBezTo>
                  <a:cubicBezTo>
                    <a:pt x="5439" y="923"/>
                    <a:pt x="5425" y="1203"/>
                    <a:pt x="5439" y="1470"/>
                  </a:cubicBezTo>
                  <a:cubicBezTo>
                    <a:pt x="5451" y="1885"/>
                    <a:pt x="5558" y="1992"/>
                    <a:pt x="5986" y="2005"/>
                  </a:cubicBezTo>
                  <a:cubicBezTo>
                    <a:pt x="6413" y="2019"/>
                    <a:pt x="6855" y="2019"/>
                    <a:pt x="7295" y="2005"/>
                  </a:cubicBezTo>
                  <a:cubicBezTo>
                    <a:pt x="7589" y="2005"/>
                    <a:pt x="7776" y="2138"/>
                    <a:pt x="7924" y="2419"/>
                  </a:cubicBezTo>
                  <a:cubicBezTo>
                    <a:pt x="8230" y="3020"/>
                    <a:pt x="8150" y="3635"/>
                    <a:pt x="8057" y="4249"/>
                  </a:cubicBezTo>
                  <a:cubicBezTo>
                    <a:pt x="8004" y="4570"/>
                    <a:pt x="7710" y="4730"/>
                    <a:pt x="7389" y="4744"/>
                  </a:cubicBezTo>
                  <a:cubicBezTo>
                    <a:pt x="7055" y="4757"/>
                    <a:pt x="6734" y="4744"/>
                    <a:pt x="6401" y="4744"/>
                  </a:cubicBezTo>
                  <a:cubicBezTo>
                    <a:pt x="6187" y="4757"/>
                    <a:pt x="5973" y="4771"/>
                    <a:pt x="5745" y="4784"/>
                  </a:cubicBezTo>
                  <a:cubicBezTo>
                    <a:pt x="5505" y="5452"/>
                    <a:pt x="5786" y="6160"/>
                    <a:pt x="5572" y="6788"/>
                  </a:cubicBezTo>
                  <a:cubicBezTo>
                    <a:pt x="4744" y="7336"/>
                    <a:pt x="3835" y="7229"/>
                    <a:pt x="2954" y="7202"/>
                  </a:cubicBezTo>
                  <a:cubicBezTo>
                    <a:pt x="2820" y="7188"/>
                    <a:pt x="2633" y="7082"/>
                    <a:pt x="2553" y="6962"/>
                  </a:cubicBezTo>
                  <a:cubicBezTo>
                    <a:pt x="2432" y="6761"/>
                    <a:pt x="2286" y="6520"/>
                    <a:pt x="2286" y="6294"/>
                  </a:cubicBezTo>
                  <a:cubicBezTo>
                    <a:pt x="2272" y="5852"/>
                    <a:pt x="2125" y="5452"/>
                    <a:pt x="1924" y="4958"/>
                  </a:cubicBezTo>
                  <a:close/>
                  <a:moveTo>
                    <a:pt x="736" y="4223"/>
                  </a:moveTo>
                  <a:cubicBezTo>
                    <a:pt x="1043" y="4236"/>
                    <a:pt x="1283" y="4249"/>
                    <a:pt x="1524" y="4263"/>
                  </a:cubicBezTo>
                  <a:cubicBezTo>
                    <a:pt x="1778" y="4276"/>
                    <a:pt x="2018" y="4263"/>
                    <a:pt x="2259" y="4276"/>
                  </a:cubicBezTo>
                  <a:cubicBezTo>
                    <a:pt x="2539" y="4303"/>
                    <a:pt x="2673" y="4397"/>
                    <a:pt x="2699" y="4664"/>
                  </a:cubicBezTo>
                  <a:cubicBezTo>
                    <a:pt x="2740" y="5184"/>
                    <a:pt x="3061" y="5639"/>
                    <a:pt x="2993" y="6173"/>
                  </a:cubicBezTo>
                  <a:cubicBezTo>
                    <a:pt x="2980" y="6347"/>
                    <a:pt x="3141" y="6481"/>
                    <a:pt x="3314" y="6494"/>
                  </a:cubicBezTo>
                  <a:cubicBezTo>
                    <a:pt x="3862" y="6520"/>
                    <a:pt x="4450" y="6654"/>
                    <a:pt x="4944" y="6173"/>
                  </a:cubicBezTo>
                  <a:cubicBezTo>
                    <a:pt x="4944" y="6013"/>
                    <a:pt x="4958" y="5852"/>
                    <a:pt x="4958" y="5692"/>
                  </a:cubicBezTo>
                  <a:cubicBezTo>
                    <a:pt x="4970" y="5425"/>
                    <a:pt x="4958" y="5145"/>
                    <a:pt x="4970" y="4878"/>
                  </a:cubicBezTo>
                  <a:cubicBezTo>
                    <a:pt x="4970" y="4130"/>
                    <a:pt x="5038" y="4062"/>
                    <a:pt x="5826" y="4049"/>
                  </a:cubicBezTo>
                  <a:lnTo>
                    <a:pt x="6881" y="4049"/>
                  </a:lnTo>
                  <a:cubicBezTo>
                    <a:pt x="7042" y="4035"/>
                    <a:pt x="7202" y="3996"/>
                    <a:pt x="7362" y="3982"/>
                  </a:cubicBezTo>
                  <a:cubicBezTo>
                    <a:pt x="7482" y="3515"/>
                    <a:pt x="7482" y="3100"/>
                    <a:pt x="7095" y="2713"/>
                  </a:cubicBezTo>
                  <a:cubicBezTo>
                    <a:pt x="6855" y="2713"/>
                    <a:pt x="6588" y="2699"/>
                    <a:pt x="6320" y="2699"/>
                  </a:cubicBezTo>
                  <a:cubicBezTo>
                    <a:pt x="6093" y="2687"/>
                    <a:pt x="5879" y="2699"/>
                    <a:pt x="5665" y="2687"/>
                  </a:cubicBezTo>
                  <a:cubicBezTo>
                    <a:pt x="5011" y="2606"/>
                    <a:pt x="4771" y="2339"/>
                    <a:pt x="4744" y="1684"/>
                  </a:cubicBezTo>
                  <a:cubicBezTo>
                    <a:pt x="4730" y="1363"/>
                    <a:pt x="4824" y="1030"/>
                    <a:pt x="4610" y="683"/>
                  </a:cubicBezTo>
                  <a:cubicBezTo>
                    <a:pt x="4115" y="683"/>
                    <a:pt x="3595" y="683"/>
                    <a:pt x="3087" y="695"/>
                  </a:cubicBezTo>
                  <a:cubicBezTo>
                    <a:pt x="2980" y="695"/>
                    <a:pt x="2873" y="736"/>
                    <a:pt x="2740" y="763"/>
                  </a:cubicBezTo>
                  <a:cubicBezTo>
                    <a:pt x="2660" y="1230"/>
                    <a:pt x="2699" y="1698"/>
                    <a:pt x="2699" y="2152"/>
                  </a:cubicBezTo>
                  <a:cubicBezTo>
                    <a:pt x="2686" y="2794"/>
                    <a:pt x="2566" y="2927"/>
                    <a:pt x="1951" y="2940"/>
                  </a:cubicBezTo>
                  <a:cubicBezTo>
                    <a:pt x="1725" y="2954"/>
                    <a:pt x="1511" y="2940"/>
                    <a:pt x="1297" y="2954"/>
                  </a:cubicBezTo>
                  <a:cubicBezTo>
                    <a:pt x="1110" y="2967"/>
                    <a:pt x="936" y="3007"/>
                    <a:pt x="736" y="3034"/>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66"/>
            <p:cNvSpPr/>
            <p:nvPr/>
          </p:nvSpPr>
          <p:spPr>
            <a:xfrm>
              <a:off x="3940525" y="711050"/>
              <a:ext cx="211775" cy="186075"/>
            </a:xfrm>
            <a:custGeom>
              <a:avLst/>
              <a:gdLst/>
              <a:ahLst/>
              <a:cxnLst/>
              <a:rect l="l" t="t" r="r" b="b"/>
              <a:pathLst>
                <a:path w="8471" h="7443" extrusionOk="0">
                  <a:moveTo>
                    <a:pt x="4650" y="909"/>
                  </a:moveTo>
                  <a:cubicBezTo>
                    <a:pt x="4757" y="1123"/>
                    <a:pt x="4757" y="1324"/>
                    <a:pt x="4744" y="1538"/>
                  </a:cubicBezTo>
                  <a:lnTo>
                    <a:pt x="4744" y="1791"/>
                  </a:lnTo>
                  <a:cubicBezTo>
                    <a:pt x="4771" y="2513"/>
                    <a:pt x="5065" y="2820"/>
                    <a:pt x="5759" y="2901"/>
                  </a:cubicBezTo>
                  <a:cubicBezTo>
                    <a:pt x="5866" y="2913"/>
                    <a:pt x="5973" y="2913"/>
                    <a:pt x="6066" y="2913"/>
                  </a:cubicBezTo>
                  <a:lnTo>
                    <a:pt x="6413" y="2913"/>
                  </a:lnTo>
                  <a:cubicBezTo>
                    <a:pt x="6601" y="2913"/>
                    <a:pt x="6775" y="2927"/>
                    <a:pt x="6948" y="2927"/>
                  </a:cubicBezTo>
                  <a:cubicBezTo>
                    <a:pt x="7015" y="2927"/>
                    <a:pt x="7081" y="2940"/>
                    <a:pt x="7149" y="2940"/>
                  </a:cubicBezTo>
                  <a:cubicBezTo>
                    <a:pt x="7456" y="3248"/>
                    <a:pt x="7469" y="3581"/>
                    <a:pt x="7375" y="3982"/>
                  </a:cubicBezTo>
                  <a:cubicBezTo>
                    <a:pt x="7349" y="3982"/>
                    <a:pt x="7322" y="3996"/>
                    <a:pt x="7295" y="3996"/>
                  </a:cubicBezTo>
                  <a:cubicBezTo>
                    <a:pt x="7188" y="4023"/>
                    <a:pt x="7095" y="4036"/>
                    <a:pt x="6988" y="4036"/>
                  </a:cubicBezTo>
                  <a:lnTo>
                    <a:pt x="6214" y="4036"/>
                  </a:lnTo>
                  <a:cubicBezTo>
                    <a:pt x="6107" y="4036"/>
                    <a:pt x="6013" y="4036"/>
                    <a:pt x="5933" y="4049"/>
                  </a:cubicBezTo>
                  <a:cubicBezTo>
                    <a:pt x="5077" y="4062"/>
                    <a:pt x="4971" y="4169"/>
                    <a:pt x="4958" y="4985"/>
                  </a:cubicBezTo>
                  <a:lnTo>
                    <a:pt x="4958" y="5412"/>
                  </a:lnTo>
                  <a:lnTo>
                    <a:pt x="4958" y="5799"/>
                  </a:lnTo>
                  <a:cubicBezTo>
                    <a:pt x="4958" y="5906"/>
                    <a:pt x="4944" y="6013"/>
                    <a:pt x="4944" y="6120"/>
                  </a:cubicBezTo>
                  <a:cubicBezTo>
                    <a:pt x="4944" y="6160"/>
                    <a:pt x="4931" y="6187"/>
                    <a:pt x="4931" y="6227"/>
                  </a:cubicBezTo>
                  <a:cubicBezTo>
                    <a:pt x="4650" y="6494"/>
                    <a:pt x="4343" y="6521"/>
                    <a:pt x="4076" y="6521"/>
                  </a:cubicBezTo>
                  <a:cubicBezTo>
                    <a:pt x="3942" y="6521"/>
                    <a:pt x="3795" y="6521"/>
                    <a:pt x="3661" y="6508"/>
                  </a:cubicBezTo>
                  <a:cubicBezTo>
                    <a:pt x="3581" y="6494"/>
                    <a:pt x="3501" y="6494"/>
                    <a:pt x="3421" y="6494"/>
                  </a:cubicBezTo>
                  <a:cubicBezTo>
                    <a:pt x="3355" y="6481"/>
                    <a:pt x="3301" y="6454"/>
                    <a:pt x="3261" y="6414"/>
                  </a:cubicBezTo>
                  <a:cubicBezTo>
                    <a:pt x="3234" y="6387"/>
                    <a:pt x="3207" y="6347"/>
                    <a:pt x="3221" y="6294"/>
                  </a:cubicBezTo>
                  <a:cubicBezTo>
                    <a:pt x="3261" y="5959"/>
                    <a:pt x="3154" y="5653"/>
                    <a:pt x="3061" y="5372"/>
                  </a:cubicBezTo>
                  <a:cubicBezTo>
                    <a:pt x="2993" y="5158"/>
                    <a:pt x="2940" y="4971"/>
                    <a:pt x="2913" y="4757"/>
                  </a:cubicBezTo>
                  <a:cubicBezTo>
                    <a:pt x="2886" y="4356"/>
                    <a:pt x="2606" y="4290"/>
                    <a:pt x="2379" y="4276"/>
                  </a:cubicBezTo>
                  <a:cubicBezTo>
                    <a:pt x="2232" y="4263"/>
                    <a:pt x="2072" y="4263"/>
                    <a:pt x="1924" y="4263"/>
                  </a:cubicBezTo>
                  <a:lnTo>
                    <a:pt x="1644" y="4263"/>
                  </a:lnTo>
                  <a:cubicBezTo>
                    <a:pt x="1484" y="4249"/>
                    <a:pt x="1324" y="4249"/>
                    <a:pt x="1137" y="4237"/>
                  </a:cubicBezTo>
                  <a:cubicBezTo>
                    <a:pt x="1083" y="4223"/>
                    <a:pt x="1016" y="4223"/>
                    <a:pt x="963" y="4223"/>
                  </a:cubicBezTo>
                  <a:lnTo>
                    <a:pt x="963" y="3234"/>
                  </a:lnTo>
                  <a:cubicBezTo>
                    <a:pt x="989" y="3234"/>
                    <a:pt x="1016" y="3221"/>
                    <a:pt x="1043" y="3221"/>
                  </a:cubicBezTo>
                  <a:cubicBezTo>
                    <a:pt x="1176" y="3194"/>
                    <a:pt x="1297" y="3181"/>
                    <a:pt x="1404" y="3168"/>
                  </a:cubicBezTo>
                  <a:lnTo>
                    <a:pt x="2058" y="3168"/>
                  </a:lnTo>
                  <a:cubicBezTo>
                    <a:pt x="2740" y="3141"/>
                    <a:pt x="2900" y="2967"/>
                    <a:pt x="2913" y="2259"/>
                  </a:cubicBezTo>
                  <a:lnTo>
                    <a:pt x="2913" y="1845"/>
                  </a:lnTo>
                  <a:cubicBezTo>
                    <a:pt x="2913" y="1565"/>
                    <a:pt x="2900" y="1257"/>
                    <a:pt x="2954" y="963"/>
                  </a:cubicBezTo>
                  <a:cubicBezTo>
                    <a:pt x="2967" y="950"/>
                    <a:pt x="2993" y="950"/>
                    <a:pt x="3007" y="950"/>
                  </a:cubicBezTo>
                  <a:cubicBezTo>
                    <a:pt x="3073" y="923"/>
                    <a:pt x="3141" y="909"/>
                    <a:pt x="3194" y="909"/>
                  </a:cubicBezTo>
                  <a:close/>
                  <a:moveTo>
                    <a:pt x="3180" y="683"/>
                  </a:moveTo>
                  <a:cubicBezTo>
                    <a:pt x="3100" y="683"/>
                    <a:pt x="3034" y="709"/>
                    <a:pt x="2954" y="722"/>
                  </a:cubicBezTo>
                  <a:cubicBezTo>
                    <a:pt x="2913" y="736"/>
                    <a:pt x="2874" y="749"/>
                    <a:pt x="2820" y="749"/>
                  </a:cubicBezTo>
                  <a:lnTo>
                    <a:pt x="2753" y="776"/>
                  </a:lnTo>
                  <a:lnTo>
                    <a:pt x="2740" y="843"/>
                  </a:lnTo>
                  <a:cubicBezTo>
                    <a:pt x="2673" y="1190"/>
                    <a:pt x="2687" y="1524"/>
                    <a:pt x="2687" y="1858"/>
                  </a:cubicBezTo>
                  <a:lnTo>
                    <a:pt x="2687" y="2259"/>
                  </a:lnTo>
                  <a:cubicBezTo>
                    <a:pt x="2673" y="2833"/>
                    <a:pt x="2606" y="2913"/>
                    <a:pt x="2045" y="2940"/>
                  </a:cubicBezTo>
                  <a:lnTo>
                    <a:pt x="1390" y="2940"/>
                  </a:lnTo>
                  <a:cubicBezTo>
                    <a:pt x="1270" y="2954"/>
                    <a:pt x="1137" y="2981"/>
                    <a:pt x="1016" y="2994"/>
                  </a:cubicBezTo>
                  <a:cubicBezTo>
                    <a:pt x="950" y="3007"/>
                    <a:pt x="896" y="3020"/>
                    <a:pt x="829" y="3020"/>
                  </a:cubicBezTo>
                  <a:lnTo>
                    <a:pt x="736" y="3034"/>
                  </a:lnTo>
                  <a:lnTo>
                    <a:pt x="736" y="4436"/>
                  </a:lnTo>
                  <a:lnTo>
                    <a:pt x="843" y="4436"/>
                  </a:lnTo>
                  <a:cubicBezTo>
                    <a:pt x="936" y="4450"/>
                    <a:pt x="1043" y="4450"/>
                    <a:pt x="1123" y="4463"/>
                  </a:cubicBezTo>
                  <a:cubicBezTo>
                    <a:pt x="1310" y="4463"/>
                    <a:pt x="1470" y="4477"/>
                    <a:pt x="1631" y="4490"/>
                  </a:cubicBezTo>
                  <a:lnTo>
                    <a:pt x="1924" y="4490"/>
                  </a:lnTo>
                  <a:cubicBezTo>
                    <a:pt x="2072" y="4490"/>
                    <a:pt x="2218" y="4490"/>
                    <a:pt x="2366" y="4504"/>
                  </a:cubicBezTo>
                  <a:cubicBezTo>
                    <a:pt x="2593" y="4517"/>
                    <a:pt x="2673" y="4584"/>
                    <a:pt x="2699" y="4784"/>
                  </a:cubicBezTo>
                  <a:cubicBezTo>
                    <a:pt x="2713" y="5011"/>
                    <a:pt x="2780" y="5225"/>
                    <a:pt x="2847" y="5439"/>
                  </a:cubicBezTo>
                  <a:cubicBezTo>
                    <a:pt x="2940" y="5719"/>
                    <a:pt x="3020" y="5973"/>
                    <a:pt x="2993" y="6267"/>
                  </a:cubicBezTo>
                  <a:cubicBezTo>
                    <a:pt x="2980" y="6374"/>
                    <a:pt x="3020" y="6467"/>
                    <a:pt x="3087" y="6561"/>
                  </a:cubicBezTo>
                  <a:cubicBezTo>
                    <a:pt x="3168" y="6654"/>
                    <a:pt x="3287" y="6708"/>
                    <a:pt x="3408" y="6722"/>
                  </a:cubicBezTo>
                  <a:cubicBezTo>
                    <a:pt x="3488" y="6722"/>
                    <a:pt x="3568" y="6722"/>
                    <a:pt x="3648" y="6734"/>
                  </a:cubicBezTo>
                  <a:cubicBezTo>
                    <a:pt x="3782" y="6748"/>
                    <a:pt x="3929" y="6748"/>
                    <a:pt x="4076" y="6748"/>
                  </a:cubicBezTo>
                  <a:cubicBezTo>
                    <a:pt x="4383" y="6748"/>
                    <a:pt x="4771" y="6708"/>
                    <a:pt x="5131" y="6360"/>
                  </a:cubicBezTo>
                  <a:lnTo>
                    <a:pt x="5158" y="6321"/>
                  </a:lnTo>
                  <a:lnTo>
                    <a:pt x="5158" y="6280"/>
                  </a:lnTo>
                  <a:cubicBezTo>
                    <a:pt x="5158" y="6227"/>
                    <a:pt x="5158" y="6187"/>
                    <a:pt x="5172" y="6134"/>
                  </a:cubicBezTo>
                  <a:cubicBezTo>
                    <a:pt x="5172" y="6027"/>
                    <a:pt x="5184" y="5920"/>
                    <a:pt x="5184" y="5799"/>
                  </a:cubicBezTo>
                  <a:lnTo>
                    <a:pt x="5184" y="5412"/>
                  </a:lnTo>
                  <a:lnTo>
                    <a:pt x="5184" y="4985"/>
                  </a:lnTo>
                  <a:cubicBezTo>
                    <a:pt x="5198" y="4303"/>
                    <a:pt x="5211" y="4276"/>
                    <a:pt x="5933" y="4276"/>
                  </a:cubicBezTo>
                  <a:cubicBezTo>
                    <a:pt x="6013" y="4263"/>
                    <a:pt x="6107" y="4263"/>
                    <a:pt x="6214" y="4263"/>
                  </a:cubicBezTo>
                  <a:lnTo>
                    <a:pt x="6988" y="4263"/>
                  </a:lnTo>
                  <a:cubicBezTo>
                    <a:pt x="7108" y="4263"/>
                    <a:pt x="7229" y="4237"/>
                    <a:pt x="7336" y="4223"/>
                  </a:cubicBezTo>
                  <a:cubicBezTo>
                    <a:pt x="7389" y="4210"/>
                    <a:pt x="7429" y="4210"/>
                    <a:pt x="7482" y="4196"/>
                  </a:cubicBezTo>
                  <a:lnTo>
                    <a:pt x="7562" y="4183"/>
                  </a:lnTo>
                  <a:lnTo>
                    <a:pt x="7576" y="4116"/>
                  </a:lnTo>
                  <a:cubicBezTo>
                    <a:pt x="7696" y="3662"/>
                    <a:pt x="7737" y="3181"/>
                    <a:pt x="7282" y="2740"/>
                  </a:cubicBezTo>
                  <a:lnTo>
                    <a:pt x="7242" y="2713"/>
                  </a:lnTo>
                  <a:lnTo>
                    <a:pt x="7202" y="2713"/>
                  </a:lnTo>
                  <a:cubicBezTo>
                    <a:pt x="7122" y="2713"/>
                    <a:pt x="7042" y="2713"/>
                    <a:pt x="6962" y="2700"/>
                  </a:cubicBezTo>
                  <a:cubicBezTo>
                    <a:pt x="6788" y="2700"/>
                    <a:pt x="6601" y="2687"/>
                    <a:pt x="6427" y="2687"/>
                  </a:cubicBezTo>
                  <a:lnTo>
                    <a:pt x="6066" y="2687"/>
                  </a:lnTo>
                  <a:cubicBezTo>
                    <a:pt x="5986" y="2687"/>
                    <a:pt x="5879" y="2687"/>
                    <a:pt x="5786" y="2673"/>
                  </a:cubicBezTo>
                  <a:cubicBezTo>
                    <a:pt x="5198" y="2607"/>
                    <a:pt x="4997" y="2393"/>
                    <a:pt x="4971" y="1791"/>
                  </a:cubicBezTo>
                  <a:lnTo>
                    <a:pt x="4971" y="1551"/>
                  </a:lnTo>
                  <a:cubicBezTo>
                    <a:pt x="4984" y="1310"/>
                    <a:pt x="4997" y="1016"/>
                    <a:pt x="4810" y="736"/>
                  </a:cubicBezTo>
                  <a:lnTo>
                    <a:pt x="4771" y="683"/>
                  </a:lnTo>
                  <a:close/>
                  <a:moveTo>
                    <a:pt x="4089" y="229"/>
                  </a:moveTo>
                  <a:cubicBezTo>
                    <a:pt x="4383" y="229"/>
                    <a:pt x="4650" y="229"/>
                    <a:pt x="4917" y="241"/>
                  </a:cubicBezTo>
                  <a:cubicBezTo>
                    <a:pt x="5345" y="241"/>
                    <a:pt x="5398" y="309"/>
                    <a:pt x="5425" y="776"/>
                  </a:cubicBezTo>
                  <a:lnTo>
                    <a:pt x="5425" y="1164"/>
                  </a:lnTo>
                  <a:lnTo>
                    <a:pt x="5425" y="1591"/>
                  </a:lnTo>
                  <a:cubicBezTo>
                    <a:pt x="5452" y="2058"/>
                    <a:pt x="5612" y="2206"/>
                    <a:pt x="6093" y="2219"/>
                  </a:cubicBezTo>
                  <a:cubicBezTo>
                    <a:pt x="6294" y="2233"/>
                    <a:pt x="6520" y="2233"/>
                    <a:pt x="6801" y="2233"/>
                  </a:cubicBezTo>
                  <a:lnTo>
                    <a:pt x="7402" y="2233"/>
                  </a:lnTo>
                  <a:cubicBezTo>
                    <a:pt x="7656" y="2233"/>
                    <a:pt x="7803" y="2326"/>
                    <a:pt x="7924" y="2580"/>
                  </a:cubicBezTo>
                  <a:cubicBezTo>
                    <a:pt x="8204" y="3127"/>
                    <a:pt x="8150" y="3675"/>
                    <a:pt x="8057" y="4343"/>
                  </a:cubicBezTo>
                  <a:cubicBezTo>
                    <a:pt x="8004" y="4677"/>
                    <a:pt x="7603" y="4730"/>
                    <a:pt x="7482" y="4730"/>
                  </a:cubicBezTo>
                  <a:cubicBezTo>
                    <a:pt x="7336" y="4744"/>
                    <a:pt x="7176" y="4744"/>
                    <a:pt x="7028" y="4744"/>
                  </a:cubicBezTo>
                  <a:lnTo>
                    <a:pt x="6508" y="4744"/>
                  </a:lnTo>
                  <a:cubicBezTo>
                    <a:pt x="6360" y="4744"/>
                    <a:pt x="6214" y="4757"/>
                    <a:pt x="6066" y="4757"/>
                  </a:cubicBezTo>
                  <a:cubicBezTo>
                    <a:pt x="6000" y="4771"/>
                    <a:pt x="5920" y="4771"/>
                    <a:pt x="5852" y="4771"/>
                  </a:cubicBezTo>
                  <a:lnTo>
                    <a:pt x="5772" y="4771"/>
                  </a:lnTo>
                  <a:lnTo>
                    <a:pt x="5745" y="4851"/>
                  </a:lnTo>
                  <a:cubicBezTo>
                    <a:pt x="5612" y="5211"/>
                    <a:pt x="5626" y="5585"/>
                    <a:pt x="5639" y="5933"/>
                  </a:cubicBezTo>
                  <a:cubicBezTo>
                    <a:pt x="5652" y="6253"/>
                    <a:pt x="5665" y="6547"/>
                    <a:pt x="5585" y="6814"/>
                  </a:cubicBezTo>
                  <a:cubicBezTo>
                    <a:pt x="5038" y="7176"/>
                    <a:pt x="4463" y="7215"/>
                    <a:pt x="3969" y="7215"/>
                  </a:cubicBezTo>
                  <a:cubicBezTo>
                    <a:pt x="3768" y="7215"/>
                    <a:pt x="3554" y="7215"/>
                    <a:pt x="3355" y="7202"/>
                  </a:cubicBezTo>
                  <a:cubicBezTo>
                    <a:pt x="3261" y="7202"/>
                    <a:pt x="3168" y="7189"/>
                    <a:pt x="3061" y="7189"/>
                  </a:cubicBezTo>
                  <a:cubicBezTo>
                    <a:pt x="2967" y="7189"/>
                    <a:pt x="2820" y="7096"/>
                    <a:pt x="2753" y="7015"/>
                  </a:cubicBezTo>
                  <a:cubicBezTo>
                    <a:pt x="2646" y="6841"/>
                    <a:pt x="2512" y="6615"/>
                    <a:pt x="2512" y="6401"/>
                  </a:cubicBezTo>
                  <a:cubicBezTo>
                    <a:pt x="2500" y="5947"/>
                    <a:pt x="2339" y="5546"/>
                    <a:pt x="2152" y="5051"/>
                  </a:cubicBezTo>
                  <a:lnTo>
                    <a:pt x="2112" y="4958"/>
                  </a:lnTo>
                  <a:lnTo>
                    <a:pt x="1256" y="4958"/>
                  </a:lnTo>
                  <a:cubicBezTo>
                    <a:pt x="1083" y="4958"/>
                    <a:pt x="923" y="4958"/>
                    <a:pt x="789" y="4944"/>
                  </a:cubicBezTo>
                  <a:cubicBezTo>
                    <a:pt x="321" y="4931"/>
                    <a:pt x="255" y="4878"/>
                    <a:pt x="241" y="4450"/>
                  </a:cubicBezTo>
                  <a:cubicBezTo>
                    <a:pt x="228" y="3955"/>
                    <a:pt x="228" y="3435"/>
                    <a:pt x="241" y="2913"/>
                  </a:cubicBezTo>
                  <a:cubicBezTo>
                    <a:pt x="255" y="2580"/>
                    <a:pt x="335" y="2500"/>
                    <a:pt x="695" y="2473"/>
                  </a:cubicBezTo>
                  <a:cubicBezTo>
                    <a:pt x="802" y="2459"/>
                    <a:pt x="909" y="2459"/>
                    <a:pt x="1016" y="2459"/>
                  </a:cubicBezTo>
                  <a:lnTo>
                    <a:pt x="1417" y="2459"/>
                  </a:lnTo>
                  <a:cubicBezTo>
                    <a:pt x="1564" y="2459"/>
                    <a:pt x="1711" y="2446"/>
                    <a:pt x="1871" y="2432"/>
                  </a:cubicBezTo>
                  <a:cubicBezTo>
                    <a:pt x="1938" y="2432"/>
                    <a:pt x="2019" y="2420"/>
                    <a:pt x="2085" y="2420"/>
                  </a:cubicBezTo>
                  <a:lnTo>
                    <a:pt x="2165" y="2406"/>
                  </a:lnTo>
                  <a:lnTo>
                    <a:pt x="2192" y="2339"/>
                  </a:lnTo>
                  <a:cubicBezTo>
                    <a:pt x="2312" y="1992"/>
                    <a:pt x="2299" y="1631"/>
                    <a:pt x="2286" y="1283"/>
                  </a:cubicBezTo>
                  <a:cubicBezTo>
                    <a:pt x="2272" y="936"/>
                    <a:pt x="2259" y="615"/>
                    <a:pt x="2366" y="309"/>
                  </a:cubicBezTo>
                  <a:cubicBezTo>
                    <a:pt x="2405" y="295"/>
                    <a:pt x="2432" y="295"/>
                    <a:pt x="2473" y="282"/>
                  </a:cubicBezTo>
                  <a:cubicBezTo>
                    <a:pt x="2566" y="255"/>
                    <a:pt x="2646" y="241"/>
                    <a:pt x="2713" y="241"/>
                  </a:cubicBezTo>
                  <a:cubicBezTo>
                    <a:pt x="3207" y="229"/>
                    <a:pt x="3648" y="229"/>
                    <a:pt x="4089" y="229"/>
                  </a:cubicBezTo>
                  <a:close/>
                  <a:moveTo>
                    <a:pt x="4089" y="1"/>
                  </a:moveTo>
                  <a:cubicBezTo>
                    <a:pt x="3635" y="1"/>
                    <a:pt x="3194" y="1"/>
                    <a:pt x="2713" y="15"/>
                  </a:cubicBezTo>
                  <a:cubicBezTo>
                    <a:pt x="2606" y="15"/>
                    <a:pt x="2512" y="41"/>
                    <a:pt x="2419" y="68"/>
                  </a:cubicBezTo>
                  <a:cubicBezTo>
                    <a:pt x="2366" y="81"/>
                    <a:pt x="2312" y="81"/>
                    <a:pt x="2259" y="95"/>
                  </a:cubicBezTo>
                  <a:lnTo>
                    <a:pt x="2206" y="108"/>
                  </a:lnTo>
                  <a:lnTo>
                    <a:pt x="2179" y="161"/>
                  </a:lnTo>
                  <a:cubicBezTo>
                    <a:pt x="2031" y="535"/>
                    <a:pt x="2045" y="923"/>
                    <a:pt x="2058" y="1283"/>
                  </a:cubicBezTo>
                  <a:cubicBezTo>
                    <a:pt x="2058" y="1604"/>
                    <a:pt x="2072" y="1898"/>
                    <a:pt x="1992" y="2192"/>
                  </a:cubicBezTo>
                  <a:cubicBezTo>
                    <a:pt x="1951" y="2206"/>
                    <a:pt x="1898" y="2206"/>
                    <a:pt x="1858" y="2206"/>
                  </a:cubicBezTo>
                  <a:cubicBezTo>
                    <a:pt x="1698" y="2219"/>
                    <a:pt x="1564" y="2233"/>
                    <a:pt x="1417" y="2233"/>
                  </a:cubicBezTo>
                  <a:lnTo>
                    <a:pt x="1016" y="2233"/>
                  </a:lnTo>
                  <a:cubicBezTo>
                    <a:pt x="909" y="2233"/>
                    <a:pt x="789" y="2233"/>
                    <a:pt x="683" y="2245"/>
                  </a:cubicBezTo>
                  <a:cubicBezTo>
                    <a:pt x="202" y="2272"/>
                    <a:pt x="27" y="2446"/>
                    <a:pt x="15" y="2901"/>
                  </a:cubicBezTo>
                  <a:cubicBezTo>
                    <a:pt x="1" y="3435"/>
                    <a:pt x="1" y="3955"/>
                    <a:pt x="15" y="4463"/>
                  </a:cubicBezTo>
                  <a:cubicBezTo>
                    <a:pt x="27" y="5011"/>
                    <a:pt x="188" y="5158"/>
                    <a:pt x="789" y="5172"/>
                  </a:cubicBezTo>
                  <a:cubicBezTo>
                    <a:pt x="923" y="5185"/>
                    <a:pt x="1069" y="5185"/>
                    <a:pt x="1256" y="5185"/>
                  </a:cubicBezTo>
                  <a:lnTo>
                    <a:pt x="1951" y="5185"/>
                  </a:lnTo>
                  <a:cubicBezTo>
                    <a:pt x="2138" y="5639"/>
                    <a:pt x="2272" y="6000"/>
                    <a:pt x="2286" y="6414"/>
                  </a:cubicBezTo>
                  <a:cubicBezTo>
                    <a:pt x="2286" y="6668"/>
                    <a:pt x="2432" y="6935"/>
                    <a:pt x="2566" y="7135"/>
                  </a:cubicBezTo>
                  <a:cubicBezTo>
                    <a:pt x="2673" y="7283"/>
                    <a:pt x="2886" y="7416"/>
                    <a:pt x="3061" y="7416"/>
                  </a:cubicBezTo>
                  <a:cubicBezTo>
                    <a:pt x="3154" y="7416"/>
                    <a:pt x="3248" y="7429"/>
                    <a:pt x="3341" y="7429"/>
                  </a:cubicBezTo>
                  <a:cubicBezTo>
                    <a:pt x="3542" y="7443"/>
                    <a:pt x="3755" y="7443"/>
                    <a:pt x="3969" y="7443"/>
                  </a:cubicBezTo>
                  <a:cubicBezTo>
                    <a:pt x="4504" y="7443"/>
                    <a:pt x="5131" y="7390"/>
                    <a:pt x="5745" y="6989"/>
                  </a:cubicBezTo>
                  <a:lnTo>
                    <a:pt x="5772" y="6962"/>
                  </a:lnTo>
                  <a:lnTo>
                    <a:pt x="5786" y="6935"/>
                  </a:lnTo>
                  <a:cubicBezTo>
                    <a:pt x="5893" y="6601"/>
                    <a:pt x="5879" y="6267"/>
                    <a:pt x="5866" y="5933"/>
                  </a:cubicBezTo>
                  <a:cubicBezTo>
                    <a:pt x="5866" y="5626"/>
                    <a:pt x="5852" y="5305"/>
                    <a:pt x="5933" y="4998"/>
                  </a:cubicBezTo>
                  <a:cubicBezTo>
                    <a:pt x="5986" y="4998"/>
                    <a:pt x="6027" y="4985"/>
                    <a:pt x="6080" y="4985"/>
                  </a:cubicBezTo>
                  <a:cubicBezTo>
                    <a:pt x="6226" y="4985"/>
                    <a:pt x="6374" y="4971"/>
                    <a:pt x="6520" y="4971"/>
                  </a:cubicBezTo>
                  <a:lnTo>
                    <a:pt x="7028" y="4971"/>
                  </a:lnTo>
                  <a:cubicBezTo>
                    <a:pt x="7176" y="4971"/>
                    <a:pt x="7336" y="4971"/>
                    <a:pt x="7496" y="4958"/>
                  </a:cubicBezTo>
                  <a:cubicBezTo>
                    <a:pt x="7924" y="4944"/>
                    <a:pt x="8230" y="4717"/>
                    <a:pt x="8271" y="4370"/>
                  </a:cubicBezTo>
                  <a:cubicBezTo>
                    <a:pt x="8364" y="3822"/>
                    <a:pt x="8471" y="3127"/>
                    <a:pt x="8124" y="2473"/>
                  </a:cubicBezTo>
                  <a:cubicBezTo>
                    <a:pt x="7963" y="2152"/>
                    <a:pt x="7737" y="2005"/>
                    <a:pt x="7402" y="2005"/>
                  </a:cubicBezTo>
                  <a:lnTo>
                    <a:pt x="6801" y="2005"/>
                  </a:lnTo>
                  <a:cubicBezTo>
                    <a:pt x="6534" y="2005"/>
                    <a:pt x="6307" y="2005"/>
                    <a:pt x="6093" y="1992"/>
                  </a:cubicBezTo>
                  <a:cubicBezTo>
                    <a:pt x="5733" y="1992"/>
                    <a:pt x="5665" y="1925"/>
                    <a:pt x="5652" y="1577"/>
                  </a:cubicBezTo>
                  <a:lnTo>
                    <a:pt x="5652" y="1164"/>
                  </a:lnTo>
                  <a:lnTo>
                    <a:pt x="5652" y="763"/>
                  </a:lnTo>
                  <a:cubicBezTo>
                    <a:pt x="5626" y="175"/>
                    <a:pt x="5465" y="15"/>
                    <a:pt x="4917" y="15"/>
                  </a:cubicBezTo>
                  <a:cubicBezTo>
                    <a:pt x="4664" y="1"/>
                    <a:pt x="4383" y="1"/>
                    <a:pt x="40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66"/>
            <p:cNvSpPr/>
            <p:nvPr/>
          </p:nvSpPr>
          <p:spPr>
            <a:xfrm>
              <a:off x="4188700" y="683350"/>
              <a:ext cx="18375" cy="162350"/>
            </a:xfrm>
            <a:custGeom>
              <a:avLst/>
              <a:gdLst/>
              <a:ahLst/>
              <a:cxnLst/>
              <a:rect l="l" t="t" r="r" b="b"/>
              <a:pathLst>
                <a:path w="735" h="6494" extrusionOk="0">
                  <a:moveTo>
                    <a:pt x="508" y="1"/>
                  </a:moveTo>
                  <a:cubicBezTo>
                    <a:pt x="562" y="134"/>
                    <a:pt x="655" y="268"/>
                    <a:pt x="669" y="414"/>
                  </a:cubicBezTo>
                  <a:cubicBezTo>
                    <a:pt x="695" y="761"/>
                    <a:pt x="695" y="1123"/>
                    <a:pt x="695" y="1470"/>
                  </a:cubicBezTo>
                  <a:cubicBezTo>
                    <a:pt x="695" y="2311"/>
                    <a:pt x="682" y="3153"/>
                    <a:pt x="708" y="3995"/>
                  </a:cubicBezTo>
                  <a:cubicBezTo>
                    <a:pt x="735" y="4796"/>
                    <a:pt x="575" y="5558"/>
                    <a:pt x="375" y="6319"/>
                  </a:cubicBezTo>
                  <a:cubicBezTo>
                    <a:pt x="361" y="6360"/>
                    <a:pt x="307" y="6399"/>
                    <a:pt x="241" y="6494"/>
                  </a:cubicBezTo>
                  <a:cubicBezTo>
                    <a:pt x="174" y="6426"/>
                    <a:pt x="67" y="6373"/>
                    <a:pt x="54" y="6306"/>
                  </a:cubicBezTo>
                  <a:cubicBezTo>
                    <a:pt x="40" y="6013"/>
                    <a:pt x="1" y="5692"/>
                    <a:pt x="67" y="5425"/>
                  </a:cubicBezTo>
                  <a:cubicBezTo>
                    <a:pt x="188" y="4970"/>
                    <a:pt x="188" y="4502"/>
                    <a:pt x="188" y="4048"/>
                  </a:cubicBezTo>
                  <a:cubicBezTo>
                    <a:pt x="188" y="2886"/>
                    <a:pt x="201" y="1711"/>
                    <a:pt x="214" y="548"/>
                  </a:cubicBezTo>
                  <a:cubicBezTo>
                    <a:pt x="214" y="348"/>
                    <a:pt x="174" y="107"/>
                    <a:pt x="508"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66"/>
            <p:cNvSpPr/>
            <p:nvPr/>
          </p:nvSpPr>
          <p:spPr>
            <a:xfrm>
              <a:off x="4081825" y="509675"/>
              <a:ext cx="50450" cy="25725"/>
            </a:xfrm>
            <a:custGeom>
              <a:avLst/>
              <a:gdLst/>
              <a:ahLst/>
              <a:cxnLst/>
              <a:rect l="l" t="t" r="r" b="b"/>
              <a:pathLst>
                <a:path w="2018" h="1029" extrusionOk="0">
                  <a:moveTo>
                    <a:pt x="134" y="1028"/>
                  </a:moveTo>
                  <a:cubicBezTo>
                    <a:pt x="13" y="868"/>
                    <a:pt x="0" y="695"/>
                    <a:pt x="174" y="615"/>
                  </a:cubicBezTo>
                  <a:cubicBezTo>
                    <a:pt x="668" y="401"/>
                    <a:pt x="1162" y="214"/>
                    <a:pt x="1670" y="13"/>
                  </a:cubicBezTo>
                  <a:cubicBezTo>
                    <a:pt x="1711" y="0"/>
                    <a:pt x="1777" y="0"/>
                    <a:pt x="1830" y="13"/>
                  </a:cubicBezTo>
                  <a:cubicBezTo>
                    <a:pt x="1884" y="54"/>
                    <a:pt x="1951" y="93"/>
                    <a:pt x="1991" y="147"/>
                  </a:cubicBezTo>
                  <a:cubicBezTo>
                    <a:pt x="2017" y="187"/>
                    <a:pt x="1991" y="267"/>
                    <a:pt x="1964" y="294"/>
                  </a:cubicBezTo>
                  <a:cubicBezTo>
                    <a:pt x="1577" y="642"/>
                    <a:pt x="708" y="975"/>
                    <a:pt x="134" y="102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66"/>
            <p:cNvSpPr/>
            <p:nvPr/>
          </p:nvSpPr>
          <p:spPr>
            <a:xfrm>
              <a:off x="4176025" y="536050"/>
              <a:ext cx="17025" cy="19075"/>
            </a:xfrm>
            <a:custGeom>
              <a:avLst/>
              <a:gdLst/>
              <a:ahLst/>
              <a:cxnLst/>
              <a:rect l="l" t="t" r="r" b="b"/>
              <a:pathLst>
                <a:path w="681" h="763" extrusionOk="0">
                  <a:moveTo>
                    <a:pt x="107" y="0"/>
                  </a:moveTo>
                  <a:cubicBezTo>
                    <a:pt x="401" y="94"/>
                    <a:pt x="561" y="255"/>
                    <a:pt x="654" y="481"/>
                  </a:cubicBezTo>
                  <a:cubicBezTo>
                    <a:pt x="681" y="535"/>
                    <a:pt x="668" y="668"/>
                    <a:pt x="627" y="695"/>
                  </a:cubicBezTo>
                  <a:cubicBezTo>
                    <a:pt x="547" y="736"/>
                    <a:pt x="414" y="762"/>
                    <a:pt x="347" y="736"/>
                  </a:cubicBezTo>
                  <a:cubicBezTo>
                    <a:pt x="93" y="588"/>
                    <a:pt x="0" y="361"/>
                    <a:pt x="107" y="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66"/>
            <p:cNvSpPr/>
            <p:nvPr/>
          </p:nvSpPr>
          <p:spPr>
            <a:xfrm>
              <a:off x="4200725" y="937850"/>
              <a:ext cx="16375" cy="22075"/>
            </a:xfrm>
            <a:custGeom>
              <a:avLst/>
              <a:gdLst/>
              <a:ahLst/>
              <a:cxnLst/>
              <a:rect l="l" t="t" r="r" b="b"/>
              <a:pathLst>
                <a:path w="655" h="883" extrusionOk="0">
                  <a:moveTo>
                    <a:pt x="468" y="1"/>
                  </a:moveTo>
                  <a:cubicBezTo>
                    <a:pt x="655" y="428"/>
                    <a:pt x="401" y="642"/>
                    <a:pt x="241" y="883"/>
                  </a:cubicBezTo>
                  <a:cubicBezTo>
                    <a:pt x="1" y="842"/>
                    <a:pt x="13" y="696"/>
                    <a:pt x="13" y="562"/>
                  </a:cubicBezTo>
                  <a:cubicBezTo>
                    <a:pt x="13" y="334"/>
                    <a:pt x="27" y="334"/>
                    <a:pt x="468"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66"/>
            <p:cNvSpPr/>
            <p:nvPr/>
          </p:nvSpPr>
          <p:spPr>
            <a:xfrm>
              <a:off x="4011325" y="301250"/>
              <a:ext cx="20075" cy="28075"/>
            </a:xfrm>
            <a:custGeom>
              <a:avLst/>
              <a:gdLst/>
              <a:ahLst/>
              <a:cxnLst/>
              <a:rect l="l" t="t" r="r" b="b"/>
              <a:pathLst>
                <a:path w="803" h="1123" extrusionOk="0">
                  <a:moveTo>
                    <a:pt x="362" y="1123"/>
                  </a:moveTo>
                  <a:cubicBezTo>
                    <a:pt x="81" y="989"/>
                    <a:pt x="15" y="788"/>
                    <a:pt x="1" y="575"/>
                  </a:cubicBezTo>
                  <a:cubicBezTo>
                    <a:pt x="1" y="441"/>
                    <a:pt x="54" y="307"/>
                    <a:pt x="122" y="200"/>
                  </a:cubicBezTo>
                  <a:cubicBezTo>
                    <a:pt x="215" y="40"/>
                    <a:pt x="362" y="1"/>
                    <a:pt x="535" y="40"/>
                  </a:cubicBezTo>
                  <a:cubicBezTo>
                    <a:pt x="683" y="81"/>
                    <a:pt x="803" y="268"/>
                    <a:pt x="763" y="414"/>
                  </a:cubicBezTo>
                  <a:cubicBezTo>
                    <a:pt x="696" y="681"/>
                    <a:pt x="616" y="936"/>
                    <a:pt x="362" y="112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66"/>
            <p:cNvSpPr/>
            <p:nvPr/>
          </p:nvSpPr>
          <p:spPr>
            <a:xfrm>
              <a:off x="4063125" y="330300"/>
              <a:ext cx="19050" cy="23400"/>
            </a:xfrm>
            <a:custGeom>
              <a:avLst/>
              <a:gdLst/>
              <a:ahLst/>
              <a:cxnLst/>
              <a:rect l="l" t="t" r="r" b="b"/>
              <a:pathLst>
                <a:path w="762" h="936" extrusionOk="0">
                  <a:moveTo>
                    <a:pt x="334" y="936"/>
                  </a:moveTo>
                  <a:cubicBezTo>
                    <a:pt x="67" y="802"/>
                    <a:pt x="0" y="629"/>
                    <a:pt x="27" y="428"/>
                  </a:cubicBezTo>
                  <a:cubicBezTo>
                    <a:pt x="67" y="228"/>
                    <a:pt x="227" y="107"/>
                    <a:pt x="401" y="41"/>
                  </a:cubicBezTo>
                  <a:cubicBezTo>
                    <a:pt x="455" y="0"/>
                    <a:pt x="574" y="14"/>
                    <a:pt x="615" y="54"/>
                  </a:cubicBezTo>
                  <a:cubicBezTo>
                    <a:pt x="681" y="121"/>
                    <a:pt x="722" y="228"/>
                    <a:pt x="748" y="335"/>
                  </a:cubicBezTo>
                  <a:cubicBezTo>
                    <a:pt x="761" y="374"/>
                    <a:pt x="735" y="442"/>
                    <a:pt x="695" y="481"/>
                  </a:cubicBezTo>
                  <a:cubicBezTo>
                    <a:pt x="588" y="629"/>
                    <a:pt x="467" y="762"/>
                    <a:pt x="334" y="936"/>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66"/>
            <p:cNvSpPr/>
            <p:nvPr/>
          </p:nvSpPr>
          <p:spPr>
            <a:xfrm>
              <a:off x="4045750" y="284550"/>
              <a:ext cx="19400" cy="17400"/>
            </a:xfrm>
            <a:custGeom>
              <a:avLst/>
              <a:gdLst/>
              <a:ahLst/>
              <a:cxnLst/>
              <a:rect l="l" t="t" r="r" b="b"/>
              <a:pathLst>
                <a:path w="776" h="696" extrusionOk="0">
                  <a:moveTo>
                    <a:pt x="1" y="655"/>
                  </a:moveTo>
                  <a:cubicBezTo>
                    <a:pt x="54" y="441"/>
                    <a:pt x="54" y="295"/>
                    <a:pt x="120" y="200"/>
                  </a:cubicBezTo>
                  <a:cubicBezTo>
                    <a:pt x="227" y="54"/>
                    <a:pt x="388" y="1"/>
                    <a:pt x="548" y="107"/>
                  </a:cubicBezTo>
                  <a:cubicBezTo>
                    <a:pt x="708" y="188"/>
                    <a:pt x="775" y="348"/>
                    <a:pt x="735" y="521"/>
                  </a:cubicBezTo>
                  <a:cubicBezTo>
                    <a:pt x="722" y="575"/>
                    <a:pt x="642" y="669"/>
                    <a:pt x="588" y="681"/>
                  </a:cubicBezTo>
                  <a:cubicBezTo>
                    <a:pt x="428" y="695"/>
                    <a:pt x="268" y="669"/>
                    <a:pt x="1" y="65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66"/>
            <p:cNvSpPr/>
            <p:nvPr/>
          </p:nvSpPr>
          <p:spPr>
            <a:xfrm>
              <a:off x="3989950" y="332650"/>
              <a:ext cx="21400" cy="14725"/>
            </a:xfrm>
            <a:custGeom>
              <a:avLst/>
              <a:gdLst/>
              <a:ahLst/>
              <a:cxnLst/>
              <a:rect l="l" t="t" r="r" b="b"/>
              <a:pathLst>
                <a:path w="856" h="589" extrusionOk="0">
                  <a:moveTo>
                    <a:pt x="241" y="535"/>
                  </a:moveTo>
                  <a:cubicBezTo>
                    <a:pt x="188" y="535"/>
                    <a:pt x="95" y="535"/>
                    <a:pt x="81" y="508"/>
                  </a:cubicBezTo>
                  <a:cubicBezTo>
                    <a:pt x="42" y="428"/>
                    <a:pt x="15" y="334"/>
                    <a:pt x="15" y="241"/>
                  </a:cubicBezTo>
                  <a:cubicBezTo>
                    <a:pt x="1" y="200"/>
                    <a:pt x="68" y="147"/>
                    <a:pt x="108" y="120"/>
                  </a:cubicBezTo>
                  <a:cubicBezTo>
                    <a:pt x="335" y="40"/>
                    <a:pt x="576" y="0"/>
                    <a:pt x="790" y="161"/>
                  </a:cubicBezTo>
                  <a:cubicBezTo>
                    <a:pt x="829" y="187"/>
                    <a:pt x="856" y="254"/>
                    <a:pt x="843" y="294"/>
                  </a:cubicBezTo>
                  <a:cubicBezTo>
                    <a:pt x="736" y="588"/>
                    <a:pt x="469" y="521"/>
                    <a:pt x="241" y="53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66"/>
            <p:cNvSpPr/>
            <p:nvPr/>
          </p:nvSpPr>
          <p:spPr>
            <a:xfrm>
              <a:off x="4037725" y="339325"/>
              <a:ext cx="17400" cy="17050"/>
            </a:xfrm>
            <a:custGeom>
              <a:avLst/>
              <a:gdLst/>
              <a:ahLst/>
              <a:cxnLst/>
              <a:rect l="l" t="t" r="r" b="b"/>
              <a:pathLst>
                <a:path w="696" h="682" extrusionOk="0">
                  <a:moveTo>
                    <a:pt x="215" y="1"/>
                  </a:moveTo>
                  <a:cubicBezTo>
                    <a:pt x="521" y="1"/>
                    <a:pt x="696" y="188"/>
                    <a:pt x="642" y="428"/>
                  </a:cubicBezTo>
                  <a:cubicBezTo>
                    <a:pt x="628" y="508"/>
                    <a:pt x="521" y="615"/>
                    <a:pt x="441" y="642"/>
                  </a:cubicBezTo>
                  <a:cubicBezTo>
                    <a:pt x="254" y="681"/>
                    <a:pt x="1" y="455"/>
                    <a:pt x="28" y="254"/>
                  </a:cubicBezTo>
                  <a:cubicBezTo>
                    <a:pt x="41" y="147"/>
                    <a:pt x="174" y="54"/>
                    <a:pt x="215"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66"/>
            <p:cNvSpPr/>
            <p:nvPr/>
          </p:nvSpPr>
          <p:spPr>
            <a:xfrm>
              <a:off x="3959225" y="315275"/>
              <a:ext cx="15400" cy="17725"/>
            </a:xfrm>
            <a:custGeom>
              <a:avLst/>
              <a:gdLst/>
              <a:ahLst/>
              <a:cxnLst/>
              <a:rect l="l" t="t" r="r" b="b"/>
              <a:pathLst>
                <a:path w="616" h="709" extrusionOk="0">
                  <a:moveTo>
                    <a:pt x="416" y="708"/>
                  </a:moveTo>
                  <a:cubicBezTo>
                    <a:pt x="1" y="295"/>
                    <a:pt x="1" y="295"/>
                    <a:pt x="255" y="1"/>
                  </a:cubicBezTo>
                  <a:cubicBezTo>
                    <a:pt x="615" y="307"/>
                    <a:pt x="615" y="307"/>
                    <a:pt x="416" y="70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66"/>
            <p:cNvSpPr/>
            <p:nvPr/>
          </p:nvSpPr>
          <p:spPr>
            <a:xfrm>
              <a:off x="4014000" y="270525"/>
              <a:ext cx="11725" cy="15050"/>
            </a:xfrm>
            <a:custGeom>
              <a:avLst/>
              <a:gdLst/>
              <a:ahLst/>
              <a:cxnLst/>
              <a:rect l="l" t="t" r="r" b="b"/>
              <a:pathLst>
                <a:path w="469" h="602" extrusionOk="0">
                  <a:moveTo>
                    <a:pt x="241" y="0"/>
                  </a:moveTo>
                  <a:cubicBezTo>
                    <a:pt x="442" y="107"/>
                    <a:pt x="469" y="280"/>
                    <a:pt x="402" y="481"/>
                  </a:cubicBezTo>
                  <a:cubicBezTo>
                    <a:pt x="375" y="535"/>
                    <a:pt x="282" y="601"/>
                    <a:pt x="215" y="601"/>
                  </a:cubicBezTo>
                  <a:cubicBezTo>
                    <a:pt x="148" y="601"/>
                    <a:pt x="68" y="521"/>
                    <a:pt x="41" y="455"/>
                  </a:cubicBezTo>
                  <a:cubicBezTo>
                    <a:pt x="1" y="268"/>
                    <a:pt x="1" y="81"/>
                    <a:pt x="241" y="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66"/>
            <p:cNvSpPr/>
            <p:nvPr/>
          </p:nvSpPr>
          <p:spPr>
            <a:xfrm>
              <a:off x="3984625" y="291550"/>
              <a:ext cx="10025" cy="14725"/>
            </a:xfrm>
            <a:custGeom>
              <a:avLst/>
              <a:gdLst/>
              <a:ahLst/>
              <a:cxnLst/>
              <a:rect l="l" t="t" r="r" b="b"/>
              <a:pathLst>
                <a:path w="401" h="589" extrusionOk="0">
                  <a:moveTo>
                    <a:pt x="54" y="588"/>
                  </a:moveTo>
                  <a:cubicBezTo>
                    <a:pt x="41" y="442"/>
                    <a:pt x="0" y="282"/>
                    <a:pt x="41" y="148"/>
                  </a:cubicBezTo>
                  <a:cubicBezTo>
                    <a:pt x="54" y="81"/>
                    <a:pt x="187" y="41"/>
                    <a:pt x="281" y="1"/>
                  </a:cubicBezTo>
                  <a:cubicBezTo>
                    <a:pt x="321" y="81"/>
                    <a:pt x="401" y="175"/>
                    <a:pt x="388" y="241"/>
                  </a:cubicBezTo>
                  <a:cubicBezTo>
                    <a:pt x="348" y="375"/>
                    <a:pt x="255" y="469"/>
                    <a:pt x="187" y="58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66"/>
            <p:cNvSpPr/>
            <p:nvPr/>
          </p:nvSpPr>
          <p:spPr>
            <a:xfrm>
              <a:off x="3966925" y="348000"/>
              <a:ext cx="11025" cy="13050"/>
            </a:xfrm>
            <a:custGeom>
              <a:avLst/>
              <a:gdLst/>
              <a:ahLst/>
              <a:cxnLst/>
              <a:rect l="l" t="t" r="r" b="b"/>
              <a:pathLst>
                <a:path w="441" h="522" extrusionOk="0">
                  <a:moveTo>
                    <a:pt x="254" y="522"/>
                  </a:moveTo>
                  <a:cubicBezTo>
                    <a:pt x="134" y="361"/>
                    <a:pt x="40" y="281"/>
                    <a:pt x="13" y="174"/>
                  </a:cubicBezTo>
                  <a:cubicBezTo>
                    <a:pt x="1" y="135"/>
                    <a:pt x="147" y="1"/>
                    <a:pt x="227" y="1"/>
                  </a:cubicBezTo>
                  <a:cubicBezTo>
                    <a:pt x="295" y="1"/>
                    <a:pt x="414" y="121"/>
                    <a:pt x="428" y="188"/>
                  </a:cubicBezTo>
                  <a:cubicBezTo>
                    <a:pt x="441" y="268"/>
                    <a:pt x="348" y="361"/>
                    <a:pt x="254" y="522"/>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3" name="Google Shape;9773;p66"/>
          <p:cNvGrpSpPr/>
          <p:nvPr/>
        </p:nvGrpSpPr>
        <p:grpSpPr>
          <a:xfrm rot="1799989">
            <a:off x="7261202" y="1548350"/>
            <a:ext cx="516369" cy="1712117"/>
            <a:chOff x="5417150" y="238125"/>
            <a:chExt cx="292625" cy="970300"/>
          </a:xfrm>
        </p:grpSpPr>
        <p:sp>
          <p:nvSpPr>
            <p:cNvPr id="9774" name="Google Shape;9774;p66"/>
            <p:cNvSpPr/>
            <p:nvPr/>
          </p:nvSpPr>
          <p:spPr>
            <a:xfrm>
              <a:off x="5479275" y="449200"/>
              <a:ext cx="152000" cy="217475"/>
            </a:xfrm>
            <a:custGeom>
              <a:avLst/>
              <a:gdLst/>
              <a:ahLst/>
              <a:cxnLst/>
              <a:rect l="l" t="t" r="r" b="b"/>
              <a:pathLst>
                <a:path w="6080" h="8699" extrusionOk="0">
                  <a:moveTo>
                    <a:pt x="5946" y="389"/>
                  </a:moveTo>
                  <a:cubicBezTo>
                    <a:pt x="6066" y="1150"/>
                    <a:pt x="6079" y="7883"/>
                    <a:pt x="5972" y="8604"/>
                  </a:cubicBezTo>
                  <a:cubicBezTo>
                    <a:pt x="5826" y="8618"/>
                    <a:pt x="5666" y="8658"/>
                    <a:pt x="5505" y="8658"/>
                  </a:cubicBezTo>
                  <a:cubicBezTo>
                    <a:pt x="4743" y="8645"/>
                    <a:pt x="3982" y="8645"/>
                    <a:pt x="3220" y="8631"/>
                  </a:cubicBezTo>
                  <a:cubicBezTo>
                    <a:pt x="2913" y="8631"/>
                    <a:pt x="2646" y="8604"/>
                    <a:pt x="2392" y="8378"/>
                  </a:cubicBezTo>
                  <a:cubicBezTo>
                    <a:pt x="2112" y="8150"/>
                    <a:pt x="2085" y="8177"/>
                    <a:pt x="1697" y="8458"/>
                  </a:cubicBezTo>
                  <a:cubicBezTo>
                    <a:pt x="1617" y="8524"/>
                    <a:pt x="1524" y="8604"/>
                    <a:pt x="1430" y="8604"/>
                  </a:cubicBezTo>
                  <a:cubicBezTo>
                    <a:pt x="1002" y="8631"/>
                    <a:pt x="562" y="8699"/>
                    <a:pt x="121" y="8538"/>
                  </a:cubicBezTo>
                  <a:cubicBezTo>
                    <a:pt x="1" y="7936"/>
                    <a:pt x="1" y="7349"/>
                    <a:pt x="54" y="6748"/>
                  </a:cubicBezTo>
                  <a:cubicBezTo>
                    <a:pt x="94" y="6347"/>
                    <a:pt x="174" y="5946"/>
                    <a:pt x="188" y="5532"/>
                  </a:cubicBezTo>
                  <a:lnTo>
                    <a:pt x="308" y="642"/>
                  </a:lnTo>
                  <a:cubicBezTo>
                    <a:pt x="308" y="508"/>
                    <a:pt x="334" y="375"/>
                    <a:pt x="348" y="201"/>
                  </a:cubicBezTo>
                  <a:cubicBezTo>
                    <a:pt x="815" y="95"/>
                    <a:pt x="1243" y="1"/>
                    <a:pt x="1684" y="294"/>
                  </a:cubicBezTo>
                  <a:cubicBezTo>
                    <a:pt x="1845" y="401"/>
                    <a:pt x="2098" y="389"/>
                    <a:pt x="2312" y="389"/>
                  </a:cubicBezTo>
                  <a:cubicBezTo>
                    <a:pt x="3234" y="401"/>
                    <a:pt x="4169" y="389"/>
                    <a:pt x="5091" y="389"/>
                  </a:cubicBezTo>
                  <a:close/>
                  <a:moveTo>
                    <a:pt x="2098" y="4810"/>
                  </a:moveTo>
                  <a:cubicBezTo>
                    <a:pt x="1857" y="4824"/>
                    <a:pt x="1711" y="4810"/>
                    <a:pt x="1590" y="4851"/>
                  </a:cubicBezTo>
                  <a:cubicBezTo>
                    <a:pt x="1497" y="4878"/>
                    <a:pt x="1377" y="4971"/>
                    <a:pt x="1364" y="5051"/>
                  </a:cubicBezTo>
                  <a:cubicBezTo>
                    <a:pt x="1350" y="5131"/>
                    <a:pt x="1417" y="5278"/>
                    <a:pt x="1483" y="5318"/>
                  </a:cubicBezTo>
                  <a:cubicBezTo>
                    <a:pt x="1857" y="5505"/>
                    <a:pt x="2258" y="5519"/>
                    <a:pt x="2646" y="5318"/>
                  </a:cubicBezTo>
                  <a:cubicBezTo>
                    <a:pt x="2700" y="5291"/>
                    <a:pt x="2739" y="5184"/>
                    <a:pt x="2739" y="5131"/>
                  </a:cubicBezTo>
                  <a:cubicBezTo>
                    <a:pt x="2726" y="5065"/>
                    <a:pt x="2673" y="4958"/>
                    <a:pt x="2606" y="4944"/>
                  </a:cubicBezTo>
                  <a:cubicBezTo>
                    <a:pt x="2406" y="4878"/>
                    <a:pt x="2205" y="4837"/>
                    <a:pt x="2098" y="4810"/>
                  </a:cubicBezTo>
                  <a:close/>
                  <a:moveTo>
                    <a:pt x="2299" y="7256"/>
                  </a:moveTo>
                  <a:cubicBezTo>
                    <a:pt x="2365" y="7242"/>
                    <a:pt x="2392" y="7256"/>
                    <a:pt x="2419" y="7242"/>
                  </a:cubicBezTo>
                  <a:cubicBezTo>
                    <a:pt x="2525" y="7188"/>
                    <a:pt x="2673" y="7149"/>
                    <a:pt x="2726" y="7055"/>
                  </a:cubicBezTo>
                  <a:cubicBezTo>
                    <a:pt x="2807" y="6921"/>
                    <a:pt x="2713" y="6787"/>
                    <a:pt x="2593" y="6721"/>
                  </a:cubicBezTo>
                  <a:cubicBezTo>
                    <a:pt x="2406" y="6614"/>
                    <a:pt x="2219" y="6507"/>
                    <a:pt x="2018" y="6440"/>
                  </a:cubicBezTo>
                  <a:cubicBezTo>
                    <a:pt x="1925" y="6413"/>
                    <a:pt x="1804" y="6440"/>
                    <a:pt x="1697" y="6467"/>
                  </a:cubicBezTo>
                  <a:cubicBezTo>
                    <a:pt x="1551" y="6507"/>
                    <a:pt x="1471" y="6748"/>
                    <a:pt x="1577" y="6855"/>
                  </a:cubicBezTo>
                  <a:cubicBezTo>
                    <a:pt x="1791" y="7081"/>
                    <a:pt x="2018" y="7256"/>
                    <a:pt x="2299" y="7256"/>
                  </a:cubicBezTo>
                  <a:close/>
                  <a:moveTo>
                    <a:pt x="2352" y="3741"/>
                  </a:moveTo>
                  <a:cubicBezTo>
                    <a:pt x="2125" y="3622"/>
                    <a:pt x="1964" y="3501"/>
                    <a:pt x="1804" y="3447"/>
                  </a:cubicBezTo>
                  <a:cubicBezTo>
                    <a:pt x="1738" y="3435"/>
                    <a:pt x="1564" y="3501"/>
                    <a:pt x="1551" y="3568"/>
                  </a:cubicBezTo>
                  <a:cubicBezTo>
                    <a:pt x="1510" y="3675"/>
                    <a:pt x="1510" y="3848"/>
                    <a:pt x="1577" y="3928"/>
                  </a:cubicBezTo>
                  <a:cubicBezTo>
                    <a:pt x="1751" y="4142"/>
                    <a:pt x="1938" y="4089"/>
                    <a:pt x="2352" y="3741"/>
                  </a:cubicBezTo>
                  <a:close/>
                  <a:moveTo>
                    <a:pt x="1658" y="1404"/>
                  </a:moveTo>
                  <a:cubicBezTo>
                    <a:pt x="1577" y="1591"/>
                    <a:pt x="1670" y="1737"/>
                    <a:pt x="1818" y="1764"/>
                  </a:cubicBezTo>
                  <a:cubicBezTo>
                    <a:pt x="1911" y="1778"/>
                    <a:pt x="2032" y="1737"/>
                    <a:pt x="2085" y="1671"/>
                  </a:cubicBezTo>
                  <a:cubicBezTo>
                    <a:pt x="2178" y="1577"/>
                    <a:pt x="2098" y="1363"/>
                    <a:pt x="1964" y="1363"/>
                  </a:cubicBezTo>
                  <a:cubicBezTo>
                    <a:pt x="1857" y="1350"/>
                    <a:pt x="1738" y="1390"/>
                    <a:pt x="1658" y="14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66"/>
            <p:cNvSpPr/>
            <p:nvPr/>
          </p:nvSpPr>
          <p:spPr>
            <a:xfrm>
              <a:off x="5480950" y="681000"/>
              <a:ext cx="150975" cy="200775"/>
            </a:xfrm>
            <a:custGeom>
              <a:avLst/>
              <a:gdLst/>
              <a:ahLst/>
              <a:cxnLst/>
              <a:rect l="l" t="t" r="r" b="b"/>
              <a:pathLst>
                <a:path w="6039" h="8031" extrusionOk="0">
                  <a:moveTo>
                    <a:pt x="5932" y="7616"/>
                  </a:moveTo>
                  <a:cubicBezTo>
                    <a:pt x="5839" y="7642"/>
                    <a:pt x="5732" y="7656"/>
                    <a:pt x="5638" y="7696"/>
                  </a:cubicBezTo>
                  <a:cubicBezTo>
                    <a:pt x="5091" y="7936"/>
                    <a:pt x="4557" y="8030"/>
                    <a:pt x="3995" y="7736"/>
                  </a:cubicBezTo>
                  <a:cubicBezTo>
                    <a:pt x="3835" y="7656"/>
                    <a:pt x="3621" y="7683"/>
                    <a:pt x="3434" y="7683"/>
                  </a:cubicBezTo>
                  <a:cubicBezTo>
                    <a:pt x="2993" y="7669"/>
                    <a:pt x="2553" y="7683"/>
                    <a:pt x="2125" y="7683"/>
                  </a:cubicBezTo>
                  <a:cubicBezTo>
                    <a:pt x="1965" y="7669"/>
                    <a:pt x="1790" y="7683"/>
                    <a:pt x="1630" y="7656"/>
                  </a:cubicBezTo>
                  <a:cubicBezTo>
                    <a:pt x="1217" y="7576"/>
                    <a:pt x="802" y="7469"/>
                    <a:pt x="335" y="7375"/>
                  </a:cubicBezTo>
                  <a:cubicBezTo>
                    <a:pt x="174" y="7055"/>
                    <a:pt x="0" y="6707"/>
                    <a:pt x="14" y="6267"/>
                  </a:cubicBezTo>
                  <a:cubicBezTo>
                    <a:pt x="41" y="4316"/>
                    <a:pt x="41" y="2352"/>
                    <a:pt x="54" y="401"/>
                  </a:cubicBezTo>
                  <a:cubicBezTo>
                    <a:pt x="54" y="321"/>
                    <a:pt x="80" y="241"/>
                    <a:pt x="107" y="107"/>
                  </a:cubicBezTo>
                  <a:cubicBezTo>
                    <a:pt x="241" y="81"/>
                    <a:pt x="388" y="27"/>
                    <a:pt x="549" y="27"/>
                  </a:cubicBezTo>
                  <a:cubicBezTo>
                    <a:pt x="2178" y="14"/>
                    <a:pt x="3808" y="0"/>
                    <a:pt x="5438" y="0"/>
                  </a:cubicBezTo>
                  <a:cubicBezTo>
                    <a:pt x="5599" y="0"/>
                    <a:pt x="5745" y="68"/>
                    <a:pt x="5893" y="95"/>
                  </a:cubicBezTo>
                  <a:cubicBezTo>
                    <a:pt x="5999" y="709"/>
                    <a:pt x="6039" y="6948"/>
                    <a:pt x="5932" y="7616"/>
                  </a:cubicBezTo>
                  <a:close/>
                  <a:moveTo>
                    <a:pt x="1991" y="4984"/>
                  </a:moveTo>
                  <a:cubicBezTo>
                    <a:pt x="1684" y="5011"/>
                    <a:pt x="1457" y="4997"/>
                    <a:pt x="1256" y="5051"/>
                  </a:cubicBezTo>
                  <a:cubicBezTo>
                    <a:pt x="1163" y="5064"/>
                    <a:pt x="1056" y="5211"/>
                    <a:pt x="1029" y="5332"/>
                  </a:cubicBezTo>
                  <a:cubicBezTo>
                    <a:pt x="1016" y="5398"/>
                    <a:pt x="1122" y="5558"/>
                    <a:pt x="1190" y="5572"/>
                  </a:cubicBezTo>
                  <a:cubicBezTo>
                    <a:pt x="1697" y="5679"/>
                    <a:pt x="2205" y="5692"/>
                    <a:pt x="2699" y="5545"/>
                  </a:cubicBezTo>
                  <a:cubicBezTo>
                    <a:pt x="2779" y="5532"/>
                    <a:pt x="2859" y="5398"/>
                    <a:pt x="2859" y="5305"/>
                  </a:cubicBezTo>
                  <a:cubicBezTo>
                    <a:pt x="2859" y="5225"/>
                    <a:pt x="2766" y="5091"/>
                    <a:pt x="2699" y="5077"/>
                  </a:cubicBezTo>
                  <a:cubicBezTo>
                    <a:pt x="2432" y="5024"/>
                    <a:pt x="2165" y="5011"/>
                    <a:pt x="1991" y="4984"/>
                  </a:cubicBezTo>
                  <a:close/>
                  <a:moveTo>
                    <a:pt x="2018" y="3702"/>
                  </a:moveTo>
                  <a:cubicBezTo>
                    <a:pt x="1911" y="3702"/>
                    <a:pt x="1778" y="3702"/>
                    <a:pt x="1644" y="3728"/>
                  </a:cubicBezTo>
                  <a:cubicBezTo>
                    <a:pt x="1510" y="3755"/>
                    <a:pt x="1377" y="3835"/>
                    <a:pt x="1416" y="3996"/>
                  </a:cubicBezTo>
                  <a:cubicBezTo>
                    <a:pt x="1430" y="4076"/>
                    <a:pt x="1550" y="4169"/>
                    <a:pt x="1630" y="4183"/>
                  </a:cubicBezTo>
                  <a:cubicBezTo>
                    <a:pt x="1858" y="4196"/>
                    <a:pt x="2098" y="4196"/>
                    <a:pt x="2339" y="4169"/>
                  </a:cubicBezTo>
                  <a:cubicBezTo>
                    <a:pt x="2472" y="4156"/>
                    <a:pt x="2619" y="4076"/>
                    <a:pt x="2592" y="3928"/>
                  </a:cubicBezTo>
                  <a:cubicBezTo>
                    <a:pt x="2579" y="3848"/>
                    <a:pt x="2446" y="3782"/>
                    <a:pt x="2352" y="3741"/>
                  </a:cubicBezTo>
                  <a:cubicBezTo>
                    <a:pt x="2259" y="3702"/>
                    <a:pt x="2152" y="3715"/>
                    <a:pt x="2018" y="3702"/>
                  </a:cubicBezTo>
                  <a:close/>
                  <a:moveTo>
                    <a:pt x="2499" y="2779"/>
                  </a:moveTo>
                  <a:cubicBezTo>
                    <a:pt x="2392" y="2633"/>
                    <a:pt x="2339" y="2473"/>
                    <a:pt x="2218" y="2419"/>
                  </a:cubicBezTo>
                  <a:cubicBezTo>
                    <a:pt x="2084" y="2339"/>
                    <a:pt x="1897" y="2352"/>
                    <a:pt x="1737" y="2325"/>
                  </a:cubicBezTo>
                  <a:cubicBezTo>
                    <a:pt x="1591" y="2312"/>
                    <a:pt x="1484" y="2392"/>
                    <a:pt x="1457" y="2553"/>
                  </a:cubicBezTo>
                  <a:cubicBezTo>
                    <a:pt x="1430" y="2699"/>
                    <a:pt x="1510" y="2820"/>
                    <a:pt x="1657" y="2847"/>
                  </a:cubicBezTo>
                  <a:cubicBezTo>
                    <a:pt x="1911" y="2913"/>
                    <a:pt x="2178" y="2940"/>
                    <a:pt x="2499" y="2779"/>
                  </a:cubicBezTo>
                  <a:close/>
                  <a:moveTo>
                    <a:pt x="2018" y="709"/>
                  </a:moveTo>
                  <a:cubicBezTo>
                    <a:pt x="1911" y="789"/>
                    <a:pt x="1764" y="843"/>
                    <a:pt x="1684" y="962"/>
                  </a:cubicBezTo>
                  <a:cubicBezTo>
                    <a:pt x="1603" y="1083"/>
                    <a:pt x="1778" y="1363"/>
                    <a:pt x="1951" y="1390"/>
                  </a:cubicBezTo>
                  <a:cubicBezTo>
                    <a:pt x="2098" y="1417"/>
                    <a:pt x="2271" y="1404"/>
                    <a:pt x="2419" y="1363"/>
                  </a:cubicBezTo>
                  <a:cubicBezTo>
                    <a:pt x="2485" y="1336"/>
                    <a:pt x="2553" y="1190"/>
                    <a:pt x="2553" y="1096"/>
                  </a:cubicBezTo>
                  <a:cubicBezTo>
                    <a:pt x="2565" y="1016"/>
                    <a:pt x="2512" y="882"/>
                    <a:pt x="2432" y="829"/>
                  </a:cubicBezTo>
                  <a:cubicBezTo>
                    <a:pt x="2339" y="763"/>
                    <a:pt x="2191" y="763"/>
                    <a:pt x="2018" y="7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66"/>
            <p:cNvSpPr/>
            <p:nvPr/>
          </p:nvSpPr>
          <p:spPr>
            <a:xfrm>
              <a:off x="5438200" y="399450"/>
              <a:ext cx="249850" cy="54125"/>
            </a:xfrm>
            <a:custGeom>
              <a:avLst/>
              <a:gdLst/>
              <a:ahLst/>
              <a:cxnLst/>
              <a:rect l="l" t="t" r="r" b="b"/>
              <a:pathLst>
                <a:path w="9994" h="2165" extrusionOk="0">
                  <a:moveTo>
                    <a:pt x="9993" y="628"/>
                  </a:moveTo>
                  <a:lnTo>
                    <a:pt x="9993" y="1390"/>
                  </a:lnTo>
                  <a:cubicBezTo>
                    <a:pt x="9993" y="1577"/>
                    <a:pt x="9981" y="1764"/>
                    <a:pt x="9967" y="1964"/>
                  </a:cubicBezTo>
                  <a:cubicBezTo>
                    <a:pt x="9580" y="2165"/>
                    <a:pt x="9165" y="2071"/>
                    <a:pt x="8778" y="2058"/>
                  </a:cubicBezTo>
                  <a:cubicBezTo>
                    <a:pt x="8684" y="2058"/>
                    <a:pt x="8564" y="1978"/>
                    <a:pt x="8511" y="1898"/>
                  </a:cubicBezTo>
                  <a:cubicBezTo>
                    <a:pt x="8337" y="1536"/>
                    <a:pt x="8016" y="1523"/>
                    <a:pt x="7683" y="1536"/>
                  </a:cubicBezTo>
                  <a:cubicBezTo>
                    <a:pt x="6974" y="1536"/>
                    <a:pt x="6267" y="1550"/>
                    <a:pt x="5558" y="1523"/>
                  </a:cubicBezTo>
                  <a:cubicBezTo>
                    <a:pt x="4756" y="1497"/>
                    <a:pt x="3942" y="1429"/>
                    <a:pt x="3140" y="1390"/>
                  </a:cubicBezTo>
                  <a:cubicBezTo>
                    <a:pt x="2779" y="1363"/>
                    <a:pt x="2432" y="1363"/>
                    <a:pt x="2071" y="1363"/>
                  </a:cubicBezTo>
                  <a:cubicBezTo>
                    <a:pt x="1470" y="1349"/>
                    <a:pt x="1470" y="1363"/>
                    <a:pt x="1042" y="1830"/>
                  </a:cubicBezTo>
                  <a:cubicBezTo>
                    <a:pt x="682" y="1924"/>
                    <a:pt x="428" y="1723"/>
                    <a:pt x="187" y="1497"/>
                  </a:cubicBezTo>
                  <a:cubicBezTo>
                    <a:pt x="0" y="975"/>
                    <a:pt x="214" y="548"/>
                    <a:pt x="481" y="147"/>
                  </a:cubicBezTo>
                  <a:cubicBezTo>
                    <a:pt x="1336" y="0"/>
                    <a:pt x="2045" y="40"/>
                    <a:pt x="2820" y="214"/>
                  </a:cubicBezTo>
                  <a:cubicBezTo>
                    <a:pt x="3060" y="268"/>
                    <a:pt x="3301" y="268"/>
                    <a:pt x="3554" y="268"/>
                  </a:cubicBezTo>
                  <a:cubicBezTo>
                    <a:pt x="5184" y="268"/>
                    <a:pt x="6801" y="280"/>
                    <a:pt x="8431" y="268"/>
                  </a:cubicBezTo>
                  <a:cubicBezTo>
                    <a:pt x="8965" y="254"/>
                    <a:pt x="9459" y="334"/>
                    <a:pt x="9993" y="62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66"/>
            <p:cNvSpPr/>
            <p:nvPr/>
          </p:nvSpPr>
          <p:spPr>
            <a:xfrm>
              <a:off x="5514700" y="886750"/>
              <a:ext cx="77825" cy="49800"/>
            </a:xfrm>
            <a:custGeom>
              <a:avLst/>
              <a:gdLst/>
              <a:ahLst/>
              <a:cxnLst/>
              <a:rect l="l" t="t" r="r" b="b"/>
              <a:pathLst>
                <a:path w="3113" h="1992" extrusionOk="0">
                  <a:moveTo>
                    <a:pt x="54" y="1377"/>
                  </a:moveTo>
                  <a:cubicBezTo>
                    <a:pt x="27" y="935"/>
                    <a:pt x="0" y="535"/>
                    <a:pt x="93" y="94"/>
                  </a:cubicBezTo>
                  <a:cubicBezTo>
                    <a:pt x="975" y="161"/>
                    <a:pt x="1830" y="0"/>
                    <a:pt x="2658" y="228"/>
                  </a:cubicBezTo>
                  <a:cubicBezTo>
                    <a:pt x="3112" y="1003"/>
                    <a:pt x="3112" y="1016"/>
                    <a:pt x="2952" y="1885"/>
                  </a:cubicBezTo>
                  <a:cubicBezTo>
                    <a:pt x="2672" y="1951"/>
                    <a:pt x="2351" y="1991"/>
                    <a:pt x="2097" y="1871"/>
                  </a:cubicBezTo>
                  <a:cubicBezTo>
                    <a:pt x="1710" y="1671"/>
                    <a:pt x="1322" y="1684"/>
                    <a:pt x="921" y="1684"/>
                  </a:cubicBezTo>
                  <a:cubicBezTo>
                    <a:pt x="601" y="1684"/>
                    <a:pt x="334" y="1630"/>
                    <a:pt x="54" y="13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66"/>
            <p:cNvSpPr/>
            <p:nvPr/>
          </p:nvSpPr>
          <p:spPr>
            <a:xfrm>
              <a:off x="5540400" y="293225"/>
              <a:ext cx="36100" cy="96900"/>
            </a:xfrm>
            <a:custGeom>
              <a:avLst/>
              <a:gdLst/>
              <a:ahLst/>
              <a:cxnLst/>
              <a:rect l="l" t="t" r="r" b="b"/>
              <a:pathLst>
                <a:path w="1444" h="3876" extrusionOk="0">
                  <a:moveTo>
                    <a:pt x="1430" y="3768"/>
                  </a:moveTo>
                  <a:cubicBezTo>
                    <a:pt x="989" y="3875"/>
                    <a:pt x="615" y="3835"/>
                    <a:pt x="214" y="3808"/>
                  </a:cubicBezTo>
                  <a:cubicBezTo>
                    <a:pt x="0" y="3193"/>
                    <a:pt x="134" y="2566"/>
                    <a:pt x="121" y="1964"/>
                  </a:cubicBezTo>
                  <a:cubicBezTo>
                    <a:pt x="94" y="1376"/>
                    <a:pt x="107" y="776"/>
                    <a:pt x="107" y="174"/>
                  </a:cubicBezTo>
                  <a:cubicBezTo>
                    <a:pt x="455" y="1"/>
                    <a:pt x="762" y="54"/>
                    <a:pt x="1056" y="94"/>
                  </a:cubicBezTo>
                  <a:cubicBezTo>
                    <a:pt x="1350" y="602"/>
                    <a:pt x="1443" y="1123"/>
                    <a:pt x="1430" y="1670"/>
                  </a:cubicBezTo>
                  <a:cubicBezTo>
                    <a:pt x="1404" y="2352"/>
                    <a:pt x="1430" y="3020"/>
                    <a:pt x="1430" y="37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66"/>
            <p:cNvSpPr/>
            <p:nvPr/>
          </p:nvSpPr>
          <p:spPr>
            <a:xfrm>
              <a:off x="5487975" y="260150"/>
              <a:ext cx="140625" cy="25425"/>
            </a:xfrm>
            <a:custGeom>
              <a:avLst/>
              <a:gdLst/>
              <a:ahLst/>
              <a:cxnLst/>
              <a:rect l="l" t="t" r="r" b="b"/>
              <a:pathLst>
                <a:path w="5625" h="1017" extrusionOk="0">
                  <a:moveTo>
                    <a:pt x="5624" y="335"/>
                  </a:moveTo>
                  <a:cubicBezTo>
                    <a:pt x="5224" y="790"/>
                    <a:pt x="4676" y="923"/>
                    <a:pt x="4115" y="1016"/>
                  </a:cubicBezTo>
                  <a:cubicBezTo>
                    <a:pt x="3647" y="629"/>
                    <a:pt x="3647" y="629"/>
                    <a:pt x="3100" y="629"/>
                  </a:cubicBezTo>
                  <a:cubicBezTo>
                    <a:pt x="2913" y="615"/>
                    <a:pt x="2726" y="615"/>
                    <a:pt x="2525" y="615"/>
                  </a:cubicBezTo>
                  <a:cubicBezTo>
                    <a:pt x="1871" y="629"/>
                    <a:pt x="1871" y="629"/>
                    <a:pt x="1310" y="923"/>
                  </a:cubicBezTo>
                  <a:cubicBezTo>
                    <a:pt x="535" y="589"/>
                    <a:pt x="294" y="442"/>
                    <a:pt x="0" y="95"/>
                  </a:cubicBezTo>
                  <a:cubicBezTo>
                    <a:pt x="161" y="68"/>
                    <a:pt x="280" y="15"/>
                    <a:pt x="401" y="15"/>
                  </a:cubicBezTo>
                  <a:cubicBezTo>
                    <a:pt x="1844" y="1"/>
                    <a:pt x="3287" y="1"/>
                    <a:pt x="4730" y="1"/>
                  </a:cubicBezTo>
                  <a:cubicBezTo>
                    <a:pt x="5077" y="1"/>
                    <a:pt x="5384" y="68"/>
                    <a:pt x="5624" y="3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66"/>
            <p:cNvSpPr/>
            <p:nvPr/>
          </p:nvSpPr>
          <p:spPr>
            <a:xfrm>
              <a:off x="5421175" y="242125"/>
              <a:ext cx="284250" cy="961625"/>
            </a:xfrm>
            <a:custGeom>
              <a:avLst/>
              <a:gdLst/>
              <a:ahLst/>
              <a:cxnLst/>
              <a:rect l="l" t="t" r="r" b="b"/>
              <a:pathLst>
                <a:path w="11370" h="38465" extrusionOk="0">
                  <a:moveTo>
                    <a:pt x="5330" y="38464"/>
                  </a:moveTo>
                  <a:cubicBezTo>
                    <a:pt x="5037" y="38237"/>
                    <a:pt x="5063" y="37957"/>
                    <a:pt x="5063" y="37676"/>
                  </a:cubicBezTo>
                  <a:cubicBezTo>
                    <a:pt x="5037" y="36728"/>
                    <a:pt x="5024" y="35779"/>
                    <a:pt x="5010" y="34817"/>
                  </a:cubicBezTo>
                  <a:cubicBezTo>
                    <a:pt x="4997" y="32920"/>
                    <a:pt x="4997" y="31010"/>
                    <a:pt x="4983" y="29112"/>
                  </a:cubicBezTo>
                  <a:cubicBezTo>
                    <a:pt x="4983" y="28819"/>
                    <a:pt x="5037" y="28511"/>
                    <a:pt x="4876" y="28190"/>
                  </a:cubicBezTo>
                  <a:cubicBezTo>
                    <a:pt x="4395" y="28177"/>
                    <a:pt x="3914" y="28110"/>
                    <a:pt x="3447" y="27950"/>
                  </a:cubicBezTo>
                  <a:cubicBezTo>
                    <a:pt x="3139" y="27857"/>
                    <a:pt x="3006" y="27670"/>
                    <a:pt x="2993" y="27362"/>
                  </a:cubicBezTo>
                  <a:cubicBezTo>
                    <a:pt x="2993" y="27095"/>
                    <a:pt x="2993" y="26815"/>
                    <a:pt x="2979" y="26547"/>
                  </a:cubicBezTo>
                  <a:cubicBezTo>
                    <a:pt x="2979" y="26280"/>
                    <a:pt x="2966" y="26013"/>
                    <a:pt x="2952" y="25719"/>
                  </a:cubicBezTo>
                  <a:cubicBezTo>
                    <a:pt x="2792" y="25692"/>
                    <a:pt x="2658" y="25678"/>
                    <a:pt x="2525" y="25639"/>
                  </a:cubicBezTo>
                  <a:cubicBezTo>
                    <a:pt x="2272" y="25585"/>
                    <a:pt x="2071" y="25425"/>
                    <a:pt x="1978" y="25197"/>
                  </a:cubicBezTo>
                  <a:cubicBezTo>
                    <a:pt x="1817" y="24770"/>
                    <a:pt x="1643" y="24356"/>
                    <a:pt x="1643" y="23861"/>
                  </a:cubicBezTo>
                  <a:cubicBezTo>
                    <a:pt x="1657" y="20842"/>
                    <a:pt x="1630" y="17823"/>
                    <a:pt x="1630" y="14803"/>
                  </a:cubicBezTo>
                  <a:cubicBezTo>
                    <a:pt x="1630" y="14483"/>
                    <a:pt x="1697" y="14162"/>
                    <a:pt x="1737" y="13841"/>
                  </a:cubicBezTo>
                  <a:cubicBezTo>
                    <a:pt x="1750" y="13761"/>
                    <a:pt x="1803" y="13681"/>
                    <a:pt x="1803" y="13601"/>
                  </a:cubicBezTo>
                  <a:cubicBezTo>
                    <a:pt x="1764" y="12786"/>
                    <a:pt x="2004" y="11985"/>
                    <a:pt x="1924" y="11157"/>
                  </a:cubicBezTo>
                  <a:cubicBezTo>
                    <a:pt x="1871" y="10676"/>
                    <a:pt x="1897" y="10181"/>
                    <a:pt x="1884" y="9700"/>
                  </a:cubicBezTo>
                  <a:cubicBezTo>
                    <a:pt x="1871" y="9420"/>
                    <a:pt x="1844" y="9153"/>
                    <a:pt x="1830" y="8845"/>
                  </a:cubicBezTo>
                  <a:cubicBezTo>
                    <a:pt x="1256" y="8885"/>
                    <a:pt x="788" y="8698"/>
                    <a:pt x="387" y="8351"/>
                  </a:cubicBezTo>
                  <a:cubicBezTo>
                    <a:pt x="280" y="8257"/>
                    <a:pt x="161" y="8110"/>
                    <a:pt x="134" y="7963"/>
                  </a:cubicBezTo>
                  <a:cubicBezTo>
                    <a:pt x="0" y="7309"/>
                    <a:pt x="161" y="6668"/>
                    <a:pt x="428" y="6066"/>
                  </a:cubicBezTo>
                  <a:cubicBezTo>
                    <a:pt x="535" y="5852"/>
                    <a:pt x="748" y="5679"/>
                    <a:pt x="1016" y="5665"/>
                  </a:cubicBezTo>
                  <a:cubicBezTo>
                    <a:pt x="1803" y="5665"/>
                    <a:pt x="2592" y="5665"/>
                    <a:pt x="3380" y="5692"/>
                  </a:cubicBezTo>
                  <a:cubicBezTo>
                    <a:pt x="3581" y="5706"/>
                    <a:pt x="3781" y="5812"/>
                    <a:pt x="4021" y="5879"/>
                  </a:cubicBezTo>
                  <a:cubicBezTo>
                    <a:pt x="4235" y="5264"/>
                    <a:pt x="4101" y="4676"/>
                    <a:pt x="4128" y="4089"/>
                  </a:cubicBezTo>
                  <a:cubicBezTo>
                    <a:pt x="4155" y="3488"/>
                    <a:pt x="4142" y="2900"/>
                    <a:pt x="4115" y="2272"/>
                  </a:cubicBezTo>
                  <a:cubicBezTo>
                    <a:pt x="3928" y="2272"/>
                    <a:pt x="3807" y="2285"/>
                    <a:pt x="3674" y="2285"/>
                  </a:cubicBezTo>
                  <a:cubicBezTo>
                    <a:pt x="3567" y="2285"/>
                    <a:pt x="3433" y="2312"/>
                    <a:pt x="3353" y="2259"/>
                  </a:cubicBezTo>
                  <a:cubicBezTo>
                    <a:pt x="2899" y="1965"/>
                    <a:pt x="2365" y="1791"/>
                    <a:pt x="2044" y="1324"/>
                  </a:cubicBezTo>
                  <a:cubicBezTo>
                    <a:pt x="1817" y="1016"/>
                    <a:pt x="1844" y="655"/>
                    <a:pt x="1951" y="308"/>
                  </a:cubicBezTo>
                  <a:cubicBezTo>
                    <a:pt x="2004" y="148"/>
                    <a:pt x="2138" y="41"/>
                    <a:pt x="2311" y="27"/>
                  </a:cubicBezTo>
                  <a:cubicBezTo>
                    <a:pt x="2498" y="14"/>
                    <a:pt x="2699" y="14"/>
                    <a:pt x="2886" y="14"/>
                  </a:cubicBezTo>
                  <a:cubicBezTo>
                    <a:pt x="4356" y="0"/>
                    <a:pt x="5825" y="14"/>
                    <a:pt x="7295" y="0"/>
                  </a:cubicBezTo>
                  <a:cubicBezTo>
                    <a:pt x="7709" y="0"/>
                    <a:pt x="8097" y="54"/>
                    <a:pt x="8471" y="268"/>
                  </a:cubicBezTo>
                  <a:cubicBezTo>
                    <a:pt x="8658" y="374"/>
                    <a:pt x="8871" y="428"/>
                    <a:pt x="9071" y="508"/>
                  </a:cubicBezTo>
                  <a:cubicBezTo>
                    <a:pt x="9285" y="588"/>
                    <a:pt x="9445" y="736"/>
                    <a:pt x="9525" y="949"/>
                  </a:cubicBezTo>
                  <a:cubicBezTo>
                    <a:pt x="9632" y="1229"/>
                    <a:pt x="9513" y="1523"/>
                    <a:pt x="9219" y="1604"/>
                  </a:cubicBezTo>
                  <a:cubicBezTo>
                    <a:pt x="8765" y="1710"/>
                    <a:pt x="8350" y="1911"/>
                    <a:pt x="7949" y="2138"/>
                  </a:cubicBezTo>
                  <a:cubicBezTo>
                    <a:pt x="7789" y="2232"/>
                    <a:pt x="7589" y="2232"/>
                    <a:pt x="7415" y="2285"/>
                  </a:cubicBezTo>
                  <a:cubicBezTo>
                    <a:pt x="7254" y="2339"/>
                    <a:pt x="7108" y="2392"/>
                    <a:pt x="6974" y="2432"/>
                  </a:cubicBezTo>
                  <a:cubicBezTo>
                    <a:pt x="6867" y="3060"/>
                    <a:pt x="6841" y="5184"/>
                    <a:pt x="6934" y="5825"/>
                  </a:cubicBezTo>
                  <a:cubicBezTo>
                    <a:pt x="7081" y="5839"/>
                    <a:pt x="7228" y="5879"/>
                    <a:pt x="7388" y="5879"/>
                  </a:cubicBezTo>
                  <a:cubicBezTo>
                    <a:pt x="7936" y="5893"/>
                    <a:pt x="8483" y="5919"/>
                    <a:pt x="9018" y="5879"/>
                  </a:cubicBezTo>
                  <a:cubicBezTo>
                    <a:pt x="9686" y="5825"/>
                    <a:pt x="10314" y="5973"/>
                    <a:pt x="10942" y="6119"/>
                  </a:cubicBezTo>
                  <a:cubicBezTo>
                    <a:pt x="11209" y="6173"/>
                    <a:pt x="11330" y="6293"/>
                    <a:pt x="11342" y="6561"/>
                  </a:cubicBezTo>
                  <a:cubicBezTo>
                    <a:pt x="11356" y="7161"/>
                    <a:pt x="11369" y="7749"/>
                    <a:pt x="11342" y="8351"/>
                  </a:cubicBezTo>
                  <a:cubicBezTo>
                    <a:pt x="11316" y="8765"/>
                    <a:pt x="11062" y="8978"/>
                    <a:pt x="10648" y="9005"/>
                  </a:cubicBezTo>
                  <a:cubicBezTo>
                    <a:pt x="10368" y="9019"/>
                    <a:pt x="10101" y="8992"/>
                    <a:pt x="9833" y="8992"/>
                  </a:cubicBezTo>
                  <a:cubicBezTo>
                    <a:pt x="9646" y="9005"/>
                    <a:pt x="9459" y="9019"/>
                    <a:pt x="9232" y="9046"/>
                  </a:cubicBezTo>
                  <a:cubicBezTo>
                    <a:pt x="9219" y="9272"/>
                    <a:pt x="9192" y="9459"/>
                    <a:pt x="9192" y="9633"/>
                  </a:cubicBezTo>
                  <a:cubicBezTo>
                    <a:pt x="9192" y="12092"/>
                    <a:pt x="9192" y="14536"/>
                    <a:pt x="9178" y="16994"/>
                  </a:cubicBezTo>
                  <a:cubicBezTo>
                    <a:pt x="9178" y="19600"/>
                    <a:pt x="9165" y="22205"/>
                    <a:pt x="9151" y="24823"/>
                  </a:cubicBezTo>
                  <a:cubicBezTo>
                    <a:pt x="9151" y="25010"/>
                    <a:pt x="9151" y="25197"/>
                    <a:pt x="9125" y="25398"/>
                  </a:cubicBezTo>
                  <a:cubicBezTo>
                    <a:pt x="9085" y="25746"/>
                    <a:pt x="8964" y="25879"/>
                    <a:pt x="8604" y="25892"/>
                  </a:cubicBezTo>
                  <a:cubicBezTo>
                    <a:pt x="8243" y="25906"/>
                    <a:pt x="7896" y="25906"/>
                    <a:pt x="7589" y="26200"/>
                  </a:cubicBezTo>
                  <a:cubicBezTo>
                    <a:pt x="7589" y="26560"/>
                    <a:pt x="7602" y="26934"/>
                    <a:pt x="7589" y="27308"/>
                  </a:cubicBezTo>
                  <a:cubicBezTo>
                    <a:pt x="7575" y="28190"/>
                    <a:pt x="7415" y="28364"/>
                    <a:pt x="6560" y="28391"/>
                  </a:cubicBezTo>
                  <a:cubicBezTo>
                    <a:pt x="6399" y="28404"/>
                    <a:pt x="6226" y="28404"/>
                    <a:pt x="6066" y="28418"/>
                  </a:cubicBezTo>
                  <a:cubicBezTo>
                    <a:pt x="6012" y="28418"/>
                    <a:pt x="5972" y="28457"/>
                    <a:pt x="5879" y="28484"/>
                  </a:cubicBezTo>
                  <a:cubicBezTo>
                    <a:pt x="5852" y="28618"/>
                    <a:pt x="5799" y="28778"/>
                    <a:pt x="5799" y="28925"/>
                  </a:cubicBezTo>
                  <a:cubicBezTo>
                    <a:pt x="5799" y="30702"/>
                    <a:pt x="5785" y="32465"/>
                    <a:pt x="5785" y="34243"/>
                  </a:cubicBezTo>
                  <a:cubicBezTo>
                    <a:pt x="5799" y="35057"/>
                    <a:pt x="5879" y="35873"/>
                    <a:pt x="5892" y="36687"/>
                  </a:cubicBezTo>
                  <a:cubicBezTo>
                    <a:pt x="5905" y="37141"/>
                    <a:pt x="5865" y="37596"/>
                    <a:pt x="5825" y="38064"/>
                  </a:cubicBezTo>
                  <a:cubicBezTo>
                    <a:pt x="5799" y="38304"/>
                    <a:pt x="5585" y="38411"/>
                    <a:pt x="5330" y="38464"/>
                  </a:cubicBezTo>
                  <a:close/>
                  <a:moveTo>
                    <a:pt x="8270" y="8672"/>
                  </a:moveTo>
                  <a:lnTo>
                    <a:pt x="7415" y="8672"/>
                  </a:lnTo>
                  <a:cubicBezTo>
                    <a:pt x="6493" y="8672"/>
                    <a:pt x="5558" y="8684"/>
                    <a:pt x="4636" y="8672"/>
                  </a:cubicBezTo>
                  <a:cubicBezTo>
                    <a:pt x="4422" y="8672"/>
                    <a:pt x="4169" y="8684"/>
                    <a:pt x="4008" y="8577"/>
                  </a:cubicBezTo>
                  <a:cubicBezTo>
                    <a:pt x="3567" y="8284"/>
                    <a:pt x="3139" y="8378"/>
                    <a:pt x="2672" y="8484"/>
                  </a:cubicBezTo>
                  <a:cubicBezTo>
                    <a:pt x="2658" y="8658"/>
                    <a:pt x="2632" y="8791"/>
                    <a:pt x="2632" y="8925"/>
                  </a:cubicBezTo>
                  <a:lnTo>
                    <a:pt x="2512" y="13815"/>
                  </a:lnTo>
                  <a:cubicBezTo>
                    <a:pt x="2498" y="14229"/>
                    <a:pt x="2418" y="14630"/>
                    <a:pt x="2378" y="15031"/>
                  </a:cubicBezTo>
                  <a:cubicBezTo>
                    <a:pt x="2325" y="15632"/>
                    <a:pt x="2325" y="16219"/>
                    <a:pt x="2445" y="16821"/>
                  </a:cubicBezTo>
                  <a:cubicBezTo>
                    <a:pt x="2886" y="16982"/>
                    <a:pt x="3326" y="16914"/>
                    <a:pt x="3754" y="16887"/>
                  </a:cubicBezTo>
                  <a:cubicBezTo>
                    <a:pt x="3848" y="16887"/>
                    <a:pt x="3941" y="16807"/>
                    <a:pt x="4021" y="16741"/>
                  </a:cubicBezTo>
                  <a:cubicBezTo>
                    <a:pt x="4409" y="16460"/>
                    <a:pt x="4436" y="16433"/>
                    <a:pt x="4716" y="16661"/>
                  </a:cubicBezTo>
                  <a:cubicBezTo>
                    <a:pt x="4970" y="16887"/>
                    <a:pt x="5237" y="16914"/>
                    <a:pt x="5544" y="16914"/>
                  </a:cubicBezTo>
                  <a:cubicBezTo>
                    <a:pt x="6306" y="16928"/>
                    <a:pt x="7067" y="16928"/>
                    <a:pt x="7829" y="16941"/>
                  </a:cubicBezTo>
                  <a:cubicBezTo>
                    <a:pt x="7990" y="16941"/>
                    <a:pt x="8150" y="16901"/>
                    <a:pt x="8296" y="16887"/>
                  </a:cubicBezTo>
                  <a:cubicBezTo>
                    <a:pt x="8403" y="16166"/>
                    <a:pt x="8390" y="9433"/>
                    <a:pt x="8270" y="8672"/>
                  </a:cubicBezTo>
                  <a:close/>
                  <a:moveTo>
                    <a:pt x="8323" y="25171"/>
                  </a:moveTo>
                  <a:cubicBezTo>
                    <a:pt x="8430" y="24503"/>
                    <a:pt x="8390" y="18264"/>
                    <a:pt x="8284" y="17650"/>
                  </a:cubicBezTo>
                  <a:cubicBezTo>
                    <a:pt x="8136" y="17623"/>
                    <a:pt x="7990" y="17555"/>
                    <a:pt x="7829" y="17555"/>
                  </a:cubicBezTo>
                  <a:cubicBezTo>
                    <a:pt x="6199" y="17555"/>
                    <a:pt x="4569" y="17569"/>
                    <a:pt x="2940" y="17582"/>
                  </a:cubicBezTo>
                  <a:cubicBezTo>
                    <a:pt x="2779" y="17582"/>
                    <a:pt x="2632" y="17636"/>
                    <a:pt x="2498" y="17662"/>
                  </a:cubicBezTo>
                  <a:cubicBezTo>
                    <a:pt x="2471" y="17796"/>
                    <a:pt x="2445" y="17876"/>
                    <a:pt x="2445" y="17956"/>
                  </a:cubicBezTo>
                  <a:cubicBezTo>
                    <a:pt x="2432" y="19907"/>
                    <a:pt x="2432" y="21871"/>
                    <a:pt x="2405" y="23822"/>
                  </a:cubicBezTo>
                  <a:cubicBezTo>
                    <a:pt x="2391" y="24262"/>
                    <a:pt x="2565" y="24610"/>
                    <a:pt x="2726" y="24930"/>
                  </a:cubicBezTo>
                  <a:cubicBezTo>
                    <a:pt x="3193" y="25024"/>
                    <a:pt x="3608" y="25131"/>
                    <a:pt x="4021" y="25211"/>
                  </a:cubicBezTo>
                  <a:cubicBezTo>
                    <a:pt x="4181" y="25238"/>
                    <a:pt x="4356" y="25224"/>
                    <a:pt x="4516" y="25238"/>
                  </a:cubicBezTo>
                  <a:cubicBezTo>
                    <a:pt x="4944" y="25238"/>
                    <a:pt x="5384" y="25224"/>
                    <a:pt x="5825" y="25238"/>
                  </a:cubicBezTo>
                  <a:cubicBezTo>
                    <a:pt x="6012" y="25238"/>
                    <a:pt x="6226" y="25211"/>
                    <a:pt x="6386" y="25291"/>
                  </a:cubicBezTo>
                  <a:cubicBezTo>
                    <a:pt x="6948" y="25585"/>
                    <a:pt x="7482" y="25491"/>
                    <a:pt x="8029" y="25251"/>
                  </a:cubicBezTo>
                  <a:cubicBezTo>
                    <a:pt x="8123" y="25211"/>
                    <a:pt x="8230" y="25197"/>
                    <a:pt x="8323" y="25171"/>
                  </a:cubicBezTo>
                  <a:close/>
                  <a:moveTo>
                    <a:pt x="10674" y="6921"/>
                  </a:moveTo>
                  <a:cubicBezTo>
                    <a:pt x="10140" y="6627"/>
                    <a:pt x="9646" y="6547"/>
                    <a:pt x="9112" y="6561"/>
                  </a:cubicBezTo>
                  <a:cubicBezTo>
                    <a:pt x="7482" y="6573"/>
                    <a:pt x="5865" y="6561"/>
                    <a:pt x="4235" y="6561"/>
                  </a:cubicBezTo>
                  <a:cubicBezTo>
                    <a:pt x="3982" y="6561"/>
                    <a:pt x="3741" y="6561"/>
                    <a:pt x="3501" y="6507"/>
                  </a:cubicBezTo>
                  <a:cubicBezTo>
                    <a:pt x="2726" y="6333"/>
                    <a:pt x="2017" y="6293"/>
                    <a:pt x="1162" y="6440"/>
                  </a:cubicBezTo>
                  <a:cubicBezTo>
                    <a:pt x="895" y="6841"/>
                    <a:pt x="681" y="7268"/>
                    <a:pt x="868" y="7790"/>
                  </a:cubicBezTo>
                  <a:cubicBezTo>
                    <a:pt x="1109" y="8016"/>
                    <a:pt x="1363" y="8217"/>
                    <a:pt x="1723" y="8123"/>
                  </a:cubicBezTo>
                  <a:cubicBezTo>
                    <a:pt x="2151" y="7656"/>
                    <a:pt x="2151" y="7642"/>
                    <a:pt x="2752" y="7656"/>
                  </a:cubicBezTo>
                  <a:cubicBezTo>
                    <a:pt x="3113" y="7656"/>
                    <a:pt x="3460" y="7656"/>
                    <a:pt x="3821" y="7683"/>
                  </a:cubicBezTo>
                  <a:cubicBezTo>
                    <a:pt x="4623" y="7722"/>
                    <a:pt x="5437" y="7790"/>
                    <a:pt x="6239" y="7816"/>
                  </a:cubicBezTo>
                  <a:cubicBezTo>
                    <a:pt x="6948" y="7843"/>
                    <a:pt x="7655" y="7829"/>
                    <a:pt x="8364" y="7829"/>
                  </a:cubicBezTo>
                  <a:cubicBezTo>
                    <a:pt x="8697" y="7816"/>
                    <a:pt x="9018" y="7829"/>
                    <a:pt x="9192" y="8191"/>
                  </a:cubicBezTo>
                  <a:cubicBezTo>
                    <a:pt x="9245" y="8271"/>
                    <a:pt x="9365" y="8351"/>
                    <a:pt x="9459" y="8351"/>
                  </a:cubicBezTo>
                  <a:cubicBezTo>
                    <a:pt x="9846" y="8364"/>
                    <a:pt x="10261" y="8458"/>
                    <a:pt x="10648" y="8257"/>
                  </a:cubicBezTo>
                  <a:cubicBezTo>
                    <a:pt x="10662" y="8057"/>
                    <a:pt x="10674" y="7870"/>
                    <a:pt x="10674" y="7683"/>
                  </a:cubicBezTo>
                  <a:close/>
                  <a:moveTo>
                    <a:pt x="3795" y="27162"/>
                  </a:moveTo>
                  <a:cubicBezTo>
                    <a:pt x="4075" y="27415"/>
                    <a:pt x="4342" y="27469"/>
                    <a:pt x="4662" y="27469"/>
                  </a:cubicBezTo>
                  <a:cubicBezTo>
                    <a:pt x="5063" y="27469"/>
                    <a:pt x="5451" y="27456"/>
                    <a:pt x="5838" y="27656"/>
                  </a:cubicBezTo>
                  <a:cubicBezTo>
                    <a:pt x="6092" y="27776"/>
                    <a:pt x="6413" y="27736"/>
                    <a:pt x="6693" y="27670"/>
                  </a:cubicBezTo>
                  <a:cubicBezTo>
                    <a:pt x="6853" y="26801"/>
                    <a:pt x="6853" y="26788"/>
                    <a:pt x="6399" y="26013"/>
                  </a:cubicBezTo>
                  <a:cubicBezTo>
                    <a:pt x="5571" y="25785"/>
                    <a:pt x="4716" y="25946"/>
                    <a:pt x="3834" y="25879"/>
                  </a:cubicBezTo>
                  <a:cubicBezTo>
                    <a:pt x="3741" y="26320"/>
                    <a:pt x="3768" y="26720"/>
                    <a:pt x="3795" y="27162"/>
                  </a:cubicBezTo>
                  <a:close/>
                  <a:moveTo>
                    <a:pt x="6199" y="5812"/>
                  </a:moveTo>
                  <a:cubicBezTo>
                    <a:pt x="6199" y="5064"/>
                    <a:pt x="6173" y="4396"/>
                    <a:pt x="6199" y="3714"/>
                  </a:cubicBezTo>
                  <a:cubicBezTo>
                    <a:pt x="6212" y="3167"/>
                    <a:pt x="6119" y="2646"/>
                    <a:pt x="5825" y="2138"/>
                  </a:cubicBezTo>
                  <a:cubicBezTo>
                    <a:pt x="5531" y="2098"/>
                    <a:pt x="5224" y="2045"/>
                    <a:pt x="4876" y="2218"/>
                  </a:cubicBezTo>
                  <a:cubicBezTo>
                    <a:pt x="4876" y="2820"/>
                    <a:pt x="4863" y="3420"/>
                    <a:pt x="4890" y="4008"/>
                  </a:cubicBezTo>
                  <a:cubicBezTo>
                    <a:pt x="4903" y="4610"/>
                    <a:pt x="4769" y="5237"/>
                    <a:pt x="4983" y="5852"/>
                  </a:cubicBezTo>
                  <a:cubicBezTo>
                    <a:pt x="5384" y="5879"/>
                    <a:pt x="5758" y="5919"/>
                    <a:pt x="6199" y="5812"/>
                  </a:cubicBezTo>
                  <a:close/>
                  <a:moveTo>
                    <a:pt x="8296" y="1056"/>
                  </a:moveTo>
                  <a:cubicBezTo>
                    <a:pt x="8056" y="789"/>
                    <a:pt x="7749" y="722"/>
                    <a:pt x="7402" y="722"/>
                  </a:cubicBezTo>
                  <a:cubicBezTo>
                    <a:pt x="5959" y="722"/>
                    <a:pt x="4516" y="722"/>
                    <a:pt x="3073" y="736"/>
                  </a:cubicBezTo>
                  <a:cubicBezTo>
                    <a:pt x="2952" y="736"/>
                    <a:pt x="2833" y="789"/>
                    <a:pt x="2672" y="816"/>
                  </a:cubicBezTo>
                  <a:cubicBezTo>
                    <a:pt x="2966" y="1163"/>
                    <a:pt x="3207" y="1310"/>
                    <a:pt x="3982" y="1644"/>
                  </a:cubicBezTo>
                  <a:cubicBezTo>
                    <a:pt x="4543" y="1350"/>
                    <a:pt x="4543" y="1350"/>
                    <a:pt x="5197" y="1336"/>
                  </a:cubicBezTo>
                  <a:cubicBezTo>
                    <a:pt x="5398" y="1336"/>
                    <a:pt x="5585" y="1336"/>
                    <a:pt x="5772" y="1350"/>
                  </a:cubicBezTo>
                  <a:cubicBezTo>
                    <a:pt x="6319" y="1350"/>
                    <a:pt x="6319" y="1350"/>
                    <a:pt x="6787" y="1737"/>
                  </a:cubicBezTo>
                  <a:cubicBezTo>
                    <a:pt x="7348" y="1644"/>
                    <a:pt x="7896" y="1511"/>
                    <a:pt x="8296" y="10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66"/>
            <p:cNvSpPr/>
            <p:nvPr/>
          </p:nvSpPr>
          <p:spPr>
            <a:xfrm>
              <a:off x="5417150" y="238125"/>
              <a:ext cx="292625" cy="970300"/>
            </a:xfrm>
            <a:custGeom>
              <a:avLst/>
              <a:gdLst/>
              <a:ahLst/>
              <a:cxnLst/>
              <a:rect l="l" t="t" r="r" b="b"/>
              <a:pathLst>
                <a:path w="11705" h="38812" extrusionOk="0">
                  <a:moveTo>
                    <a:pt x="7576" y="1056"/>
                  </a:moveTo>
                  <a:cubicBezTo>
                    <a:pt x="7857" y="1056"/>
                    <a:pt x="8057" y="1109"/>
                    <a:pt x="8217" y="1216"/>
                  </a:cubicBezTo>
                  <a:cubicBezTo>
                    <a:pt x="7896" y="1510"/>
                    <a:pt x="7483" y="1630"/>
                    <a:pt x="6988" y="1710"/>
                  </a:cubicBezTo>
                  <a:cubicBezTo>
                    <a:pt x="6560" y="1363"/>
                    <a:pt x="6494" y="1336"/>
                    <a:pt x="5933" y="1336"/>
                  </a:cubicBezTo>
                  <a:lnTo>
                    <a:pt x="5358" y="1336"/>
                  </a:lnTo>
                  <a:cubicBezTo>
                    <a:pt x="4704" y="1336"/>
                    <a:pt x="4650" y="1336"/>
                    <a:pt x="4129" y="1617"/>
                  </a:cubicBezTo>
                  <a:cubicBezTo>
                    <a:pt x="3608" y="1389"/>
                    <a:pt x="3368" y="1256"/>
                    <a:pt x="3167" y="1069"/>
                  </a:cubicBezTo>
                  <a:lnTo>
                    <a:pt x="3234" y="1069"/>
                  </a:lnTo>
                  <a:cubicBezTo>
                    <a:pt x="4383" y="1056"/>
                    <a:pt x="5559" y="1056"/>
                    <a:pt x="6681" y="1056"/>
                  </a:cubicBezTo>
                  <a:close/>
                  <a:moveTo>
                    <a:pt x="7563" y="709"/>
                  </a:moveTo>
                  <a:lnTo>
                    <a:pt x="6681" y="721"/>
                  </a:lnTo>
                  <a:lnTo>
                    <a:pt x="3234" y="721"/>
                  </a:lnTo>
                  <a:cubicBezTo>
                    <a:pt x="3127" y="721"/>
                    <a:pt x="3033" y="748"/>
                    <a:pt x="2940" y="775"/>
                  </a:cubicBezTo>
                  <a:cubicBezTo>
                    <a:pt x="2887" y="789"/>
                    <a:pt x="2846" y="802"/>
                    <a:pt x="2807" y="815"/>
                  </a:cubicBezTo>
                  <a:lnTo>
                    <a:pt x="2526" y="869"/>
                  </a:lnTo>
                  <a:lnTo>
                    <a:pt x="2713" y="1083"/>
                  </a:lnTo>
                  <a:cubicBezTo>
                    <a:pt x="3033" y="1470"/>
                    <a:pt x="3314" y="1630"/>
                    <a:pt x="4075" y="1964"/>
                  </a:cubicBezTo>
                  <a:lnTo>
                    <a:pt x="4155" y="1991"/>
                  </a:lnTo>
                  <a:lnTo>
                    <a:pt x="4223" y="1951"/>
                  </a:lnTo>
                  <a:cubicBezTo>
                    <a:pt x="4743" y="1671"/>
                    <a:pt x="4743" y="1671"/>
                    <a:pt x="5358" y="1671"/>
                  </a:cubicBezTo>
                  <a:lnTo>
                    <a:pt x="5933" y="1671"/>
                  </a:lnTo>
                  <a:cubicBezTo>
                    <a:pt x="6200" y="1683"/>
                    <a:pt x="6320" y="1683"/>
                    <a:pt x="6414" y="1724"/>
                  </a:cubicBezTo>
                  <a:cubicBezTo>
                    <a:pt x="6507" y="1751"/>
                    <a:pt x="6614" y="1844"/>
                    <a:pt x="6827" y="2031"/>
                  </a:cubicBezTo>
                  <a:lnTo>
                    <a:pt x="6895" y="2071"/>
                  </a:lnTo>
                  <a:lnTo>
                    <a:pt x="6975" y="2071"/>
                  </a:lnTo>
                  <a:cubicBezTo>
                    <a:pt x="7549" y="1977"/>
                    <a:pt x="8137" y="1831"/>
                    <a:pt x="8591" y="1323"/>
                  </a:cubicBezTo>
                  <a:lnTo>
                    <a:pt x="8685" y="1216"/>
                  </a:lnTo>
                  <a:lnTo>
                    <a:pt x="8591" y="1096"/>
                  </a:lnTo>
                  <a:cubicBezTo>
                    <a:pt x="8270" y="762"/>
                    <a:pt x="7883" y="709"/>
                    <a:pt x="7563" y="709"/>
                  </a:cubicBezTo>
                  <a:close/>
                  <a:moveTo>
                    <a:pt x="5559" y="2432"/>
                  </a:moveTo>
                  <a:cubicBezTo>
                    <a:pt x="5666" y="2432"/>
                    <a:pt x="5773" y="2445"/>
                    <a:pt x="5879" y="2458"/>
                  </a:cubicBezTo>
                  <a:cubicBezTo>
                    <a:pt x="6106" y="2886"/>
                    <a:pt x="6213" y="3327"/>
                    <a:pt x="6186" y="3874"/>
                  </a:cubicBezTo>
                  <a:cubicBezTo>
                    <a:pt x="6173" y="4343"/>
                    <a:pt x="6173" y="4810"/>
                    <a:pt x="6186" y="5304"/>
                  </a:cubicBezTo>
                  <a:lnTo>
                    <a:pt x="6186" y="5839"/>
                  </a:lnTo>
                  <a:cubicBezTo>
                    <a:pt x="6040" y="5866"/>
                    <a:pt x="5892" y="5878"/>
                    <a:pt x="5732" y="5878"/>
                  </a:cubicBezTo>
                  <a:cubicBezTo>
                    <a:pt x="5585" y="5878"/>
                    <a:pt x="5425" y="5866"/>
                    <a:pt x="5278" y="5852"/>
                  </a:cubicBezTo>
                  <a:cubicBezTo>
                    <a:pt x="5171" y="5492"/>
                    <a:pt x="5185" y="5130"/>
                    <a:pt x="5211" y="4743"/>
                  </a:cubicBezTo>
                  <a:cubicBezTo>
                    <a:pt x="5211" y="4556"/>
                    <a:pt x="5224" y="4355"/>
                    <a:pt x="5211" y="4156"/>
                  </a:cubicBezTo>
                  <a:cubicBezTo>
                    <a:pt x="5198" y="3755"/>
                    <a:pt x="5198" y="3340"/>
                    <a:pt x="5211" y="2939"/>
                  </a:cubicBezTo>
                  <a:lnTo>
                    <a:pt x="5211" y="2485"/>
                  </a:lnTo>
                  <a:cubicBezTo>
                    <a:pt x="5318" y="2445"/>
                    <a:pt x="5438" y="2432"/>
                    <a:pt x="5559" y="2432"/>
                  </a:cubicBezTo>
                  <a:close/>
                  <a:moveTo>
                    <a:pt x="5559" y="2084"/>
                  </a:moveTo>
                  <a:cubicBezTo>
                    <a:pt x="5345" y="2084"/>
                    <a:pt x="5144" y="2138"/>
                    <a:pt x="4957" y="2232"/>
                  </a:cubicBezTo>
                  <a:lnTo>
                    <a:pt x="4864" y="2271"/>
                  </a:lnTo>
                  <a:lnTo>
                    <a:pt x="4864" y="2378"/>
                  </a:lnTo>
                  <a:lnTo>
                    <a:pt x="4864" y="2926"/>
                  </a:lnTo>
                  <a:cubicBezTo>
                    <a:pt x="4864" y="3340"/>
                    <a:pt x="4864" y="3755"/>
                    <a:pt x="4877" y="4168"/>
                  </a:cubicBezTo>
                  <a:cubicBezTo>
                    <a:pt x="4877" y="4355"/>
                    <a:pt x="4877" y="4542"/>
                    <a:pt x="4864" y="4729"/>
                  </a:cubicBezTo>
                  <a:cubicBezTo>
                    <a:pt x="4850" y="5157"/>
                    <a:pt x="4823" y="5611"/>
                    <a:pt x="4984" y="6065"/>
                  </a:cubicBezTo>
                  <a:lnTo>
                    <a:pt x="5024" y="6172"/>
                  </a:lnTo>
                  <a:lnTo>
                    <a:pt x="5131" y="6172"/>
                  </a:lnTo>
                  <a:cubicBezTo>
                    <a:pt x="5331" y="6199"/>
                    <a:pt x="5532" y="6213"/>
                    <a:pt x="5732" y="6213"/>
                  </a:cubicBezTo>
                  <a:cubicBezTo>
                    <a:pt x="5972" y="6213"/>
                    <a:pt x="6186" y="6186"/>
                    <a:pt x="6387" y="6146"/>
                  </a:cubicBezTo>
                  <a:lnTo>
                    <a:pt x="6521" y="6106"/>
                  </a:lnTo>
                  <a:lnTo>
                    <a:pt x="6521" y="5972"/>
                  </a:lnTo>
                  <a:lnTo>
                    <a:pt x="6521" y="5304"/>
                  </a:lnTo>
                  <a:cubicBezTo>
                    <a:pt x="6521" y="4810"/>
                    <a:pt x="6521" y="4343"/>
                    <a:pt x="6534" y="3888"/>
                  </a:cubicBezTo>
                  <a:cubicBezTo>
                    <a:pt x="6547" y="3247"/>
                    <a:pt x="6427" y="2713"/>
                    <a:pt x="6147" y="2218"/>
                  </a:cubicBezTo>
                  <a:lnTo>
                    <a:pt x="6106" y="2152"/>
                  </a:lnTo>
                  <a:lnTo>
                    <a:pt x="5986" y="2125"/>
                  </a:lnTo>
                  <a:cubicBezTo>
                    <a:pt x="5853" y="2111"/>
                    <a:pt x="5719" y="2084"/>
                    <a:pt x="5559" y="2084"/>
                  </a:cubicBezTo>
                  <a:close/>
                  <a:moveTo>
                    <a:pt x="2338" y="6680"/>
                  </a:moveTo>
                  <a:cubicBezTo>
                    <a:pt x="2753" y="6680"/>
                    <a:pt x="3167" y="6733"/>
                    <a:pt x="3621" y="6840"/>
                  </a:cubicBezTo>
                  <a:cubicBezTo>
                    <a:pt x="3875" y="6894"/>
                    <a:pt x="4116" y="6894"/>
                    <a:pt x="4356" y="6894"/>
                  </a:cubicBezTo>
                  <a:lnTo>
                    <a:pt x="6988" y="6894"/>
                  </a:lnTo>
                  <a:cubicBezTo>
                    <a:pt x="7870" y="6894"/>
                    <a:pt x="8605" y="6894"/>
                    <a:pt x="9286" y="6881"/>
                  </a:cubicBezTo>
                  <a:lnTo>
                    <a:pt x="9339" y="6881"/>
                  </a:lnTo>
                  <a:cubicBezTo>
                    <a:pt x="9847" y="6881"/>
                    <a:pt x="10248" y="6974"/>
                    <a:pt x="10662" y="7175"/>
                  </a:cubicBezTo>
                  <a:lnTo>
                    <a:pt x="10662" y="7308"/>
                  </a:lnTo>
                  <a:lnTo>
                    <a:pt x="10662" y="7829"/>
                  </a:lnTo>
                  <a:cubicBezTo>
                    <a:pt x="10662" y="7963"/>
                    <a:pt x="10662" y="8083"/>
                    <a:pt x="10648" y="8230"/>
                  </a:cubicBezTo>
                  <a:lnTo>
                    <a:pt x="10648" y="8310"/>
                  </a:lnTo>
                  <a:cubicBezTo>
                    <a:pt x="10515" y="8351"/>
                    <a:pt x="10381" y="8377"/>
                    <a:pt x="10194" y="8377"/>
                  </a:cubicBezTo>
                  <a:cubicBezTo>
                    <a:pt x="10087" y="8377"/>
                    <a:pt x="9980" y="8363"/>
                    <a:pt x="9861" y="8363"/>
                  </a:cubicBezTo>
                  <a:cubicBezTo>
                    <a:pt x="9781" y="8351"/>
                    <a:pt x="9700" y="8351"/>
                    <a:pt x="9620" y="8337"/>
                  </a:cubicBezTo>
                  <a:cubicBezTo>
                    <a:pt x="9594" y="8337"/>
                    <a:pt x="9526" y="8297"/>
                    <a:pt x="9513" y="8270"/>
                  </a:cubicBezTo>
                  <a:cubicBezTo>
                    <a:pt x="9273" y="7816"/>
                    <a:pt x="8831" y="7816"/>
                    <a:pt x="8564" y="7816"/>
                  </a:cubicBezTo>
                  <a:lnTo>
                    <a:pt x="6414" y="7816"/>
                  </a:lnTo>
                  <a:cubicBezTo>
                    <a:pt x="5906" y="7789"/>
                    <a:pt x="5398" y="7763"/>
                    <a:pt x="4904" y="7722"/>
                  </a:cubicBezTo>
                  <a:cubicBezTo>
                    <a:pt x="4610" y="7709"/>
                    <a:pt x="4289" y="7683"/>
                    <a:pt x="3982" y="7669"/>
                  </a:cubicBezTo>
                  <a:cubicBezTo>
                    <a:pt x="3648" y="7656"/>
                    <a:pt x="3300" y="7642"/>
                    <a:pt x="2913" y="7642"/>
                  </a:cubicBezTo>
                  <a:lnTo>
                    <a:pt x="2833" y="7642"/>
                  </a:lnTo>
                  <a:cubicBezTo>
                    <a:pt x="2272" y="7642"/>
                    <a:pt x="2205" y="7695"/>
                    <a:pt x="1804" y="8123"/>
                  </a:cubicBezTo>
                  <a:cubicBezTo>
                    <a:pt x="1770" y="8129"/>
                    <a:pt x="1738" y="8131"/>
                    <a:pt x="1706" y="8131"/>
                  </a:cubicBezTo>
                  <a:cubicBezTo>
                    <a:pt x="1514" y="8131"/>
                    <a:pt x="1360" y="8027"/>
                    <a:pt x="1177" y="7843"/>
                  </a:cubicBezTo>
                  <a:cubicBezTo>
                    <a:pt x="1043" y="7442"/>
                    <a:pt x="1203" y="7095"/>
                    <a:pt x="1430" y="6747"/>
                  </a:cubicBezTo>
                  <a:cubicBezTo>
                    <a:pt x="1751" y="6707"/>
                    <a:pt x="2045" y="6680"/>
                    <a:pt x="2338" y="6680"/>
                  </a:cubicBezTo>
                  <a:close/>
                  <a:moveTo>
                    <a:pt x="2338" y="6333"/>
                  </a:moveTo>
                  <a:cubicBezTo>
                    <a:pt x="2005" y="6333"/>
                    <a:pt x="1658" y="6373"/>
                    <a:pt x="1296" y="6427"/>
                  </a:cubicBezTo>
                  <a:lnTo>
                    <a:pt x="1216" y="6440"/>
                  </a:lnTo>
                  <a:lnTo>
                    <a:pt x="1177" y="6507"/>
                  </a:lnTo>
                  <a:cubicBezTo>
                    <a:pt x="909" y="6921"/>
                    <a:pt x="642" y="7401"/>
                    <a:pt x="869" y="8003"/>
                  </a:cubicBezTo>
                  <a:lnTo>
                    <a:pt x="883" y="8043"/>
                  </a:lnTo>
                  <a:lnTo>
                    <a:pt x="909" y="8069"/>
                  </a:lnTo>
                  <a:cubicBezTo>
                    <a:pt x="1109" y="8270"/>
                    <a:pt x="1364" y="8470"/>
                    <a:pt x="1711" y="8470"/>
                  </a:cubicBezTo>
                  <a:cubicBezTo>
                    <a:pt x="1791" y="8470"/>
                    <a:pt x="1858" y="8470"/>
                    <a:pt x="1925" y="8457"/>
                  </a:cubicBezTo>
                  <a:lnTo>
                    <a:pt x="1978" y="8444"/>
                  </a:lnTo>
                  <a:lnTo>
                    <a:pt x="2018" y="8390"/>
                  </a:lnTo>
                  <a:cubicBezTo>
                    <a:pt x="2392" y="7976"/>
                    <a:pt x="2392" y="7976"/>
                    <a:pt x="2833" y="7976"/>
                  </a:cubicBezTo>
                  <a:lnTo>
                    <a:pt x="2913" y="7976"/>
                  </a:lnTo>
                  <a:cubicBezTo>
                    <a:pt x="3288" y="7976"/>
                    <a:pt x="3635" y="7989"/>
                    <a:pt x="3968" y="8003"/>
                  </a:cubicBezTo>
                  <a:cubicBezTo>
                    <a:pt x="4276" y="8030"/>
                    <a:pt x="4583" y="8043"/>
                    <a:pt x="4891" y="8069"/>
                  </a:cubicBezTo>
                  <a:cubicBezTo>
                    <a:pt x="5385" y="8096"/>
                    <a:pt x="5892" y="8137"/>
                    <a:pt x="6400" y="8150"/>
                  </a:cubicBezTo>
                  <a:cubicBezTo>
                    <a:pt x="6654" y="8164"/>
                    <a:pt x="6934" y="8164"/>
                    <a:pt x="7269" y="8164"/>
                  </a:cubicBezTo>
                  <a:lnTo>
                    <a:pt x="8017" y="8164"/>
                  </a:lnTo>
                  <a:cubicBezTo>
                    <a:pt x="8177" y="8164"/>
                    <a:pt x="8350" y="8150"/>
                    <a:pt x="8525" y="8150"/>
                  </a:cubicBezTo>
                  <a:lnTo>
                    <a:pt x="8564" y="8150"/>
                  </a:lnTo>
                  <a:cubicBezTo>
                    <a:pt x="8912" y="8150"/>
                    <a:pt x="9086" y="8190"/>
                    <a:pt x="9206" y="8431"/>
                  </a:cubicBezTo>
                  <a:cubicBezTo>
                    <a:pt x="9273" y="8564"/>
                    <a:pt x="9460" y="8671"/>
                    <a:pt x="9606" y="8684"/>
                  </a:cubicBezTo>
                  <a:cubicBezTo>
                    <a:pt x="9686" y="8684"/>
                    <a:pt x="9754" y="8698"/>
                    <a:pt x="9834" y="8698"/>
                  </a:cubicBezTo>
                  <a:cubicBezTo>
                    <a:pt x="9954" y="8711"/>
                    <a:pt x="10074" y="8711"/>
                    <a:pt x="10194" y="8711"/>
                  </a:cubicBezTo>
                  <a:cubicBezTo>
                    <a:pt x="10475" y="8711"/>
                    <a:pt x="10689" y="8671"/>
                    <a:pt x="10889" y="8577"/>
                  </a:cubicBezTo>
                  <a:lnTo>
                    <a:pt x="10969" y="8538"/>
                  </a:lnTo>
                  <a:lnTo>
                    <a:pt x="10983" y="8431"/>
                  </a:lnTo>
                  <a:cubicBezTo>
                    <a:pt x="10983" y="8363"/>
                    <a:pt x="10983" y="8310"/>
                    <a:pt x="10996" y="8244"/>
                  </a:cubicBezTo>
                  <a:cubicBezTo>
                    <a:pt x="10996" y="8110"/>
                    <a:pt x="11010" y="7976"/>
                    <a:pt x="11010" y="7843"/>
                  </a:cubicBezTo>
                  <a:lnTo>
                    <a:pt x="11010" y="7308"/>
                  </a:lnTo>
                  <a:lnTo>
                    <a:pt x="11010" y="7081"/>
                  </a:lnTo>
                  <a:lnTo>
                    <a:pt x="11010" y="6974"/>
                  </a:lnTo>
                  <a:lnTo>
                    <a:pt x="10916" y="6921"/>
                  </a:lnTo>
                  <a:cubicBezTo>
                    <a:pt x="10422" y="6667"/>
                    <a:pt x="9941" y="6546"/>
                    <a:pt x="9339" y="6546"/>
                  </a:cubicBezTo>
                  <a:lnTo>
                    <a:pt x="9273" y="6546"/>
                  </a:lnTo>
                  <a:cubicBezTo>
                    <a:pt x="8605" y="6546"/>
                    <a:pt x="7870" y="6560"/>
                    <a:pt x="6988" y="6560"/>
                  </a:cubicBezTo>
                  <a:cubicBezTo>
                    <a:pt x="6400" y="6560"/>
                    <a:pt x="5826" y="6560"/>
                    <a:pt x="5238" y="6546"/>
                  </a:cubicBezTo>
                  <a:lnTo>
                    <a:pt x="4356" y="6546"/>
                  </a:lnTo>
                  <a:cubicBezTo>
                    <a:pt x="4143" y="6546"/>
                    <a:pt x="3902" y="6546"/>
                    <a:pt x="3701" y="6507"/>
                  </a:cubicBezTo>
                  <a:cubicBezTo>
                    <a:pt x="3220" y="6386"/>
                    <a:pt x="2780" y="6333"/>
                    <a:pt x="2338" y="6333"/>
                  </a:cubicBezTo>
                  <a:close/>
                  <a:moveTo>
                    <a:pt x="3501" y="8711"/>
                  </a:moveTo>
                  <a:cubicBezTo>
                    <a:pt x="3715" y="8711"/>
                    <a:pt x="3902" y="8764"/>
                    <a:pt x="4075" y="8885"/>
                  </a:cubicBezTo>
                  <a:cubicBezTo>
                    <a:pt x="4236" y="8992"/>
                    <a:pt x="4449" y="9005"/>
                    <a:pt x="4663" y="9005"/>
                  </a:cubicBezTo>
                  <a:lnTo>
                    <a:pt x="8270" y="9005"/>
                  </a:lnTo>
                  <a:cubicBezTo>
                    <a:pt x="8364" y="10154"/>
                    <a:pt x="8391" y="15792"/>
                    <a:pt x="8297" y="16887"/>
                  </a:cubicBezTo>
                  <a:cubicBezTo>
                    <a:pt x="8297" y="16887"/>
                    <a:pt x="8284" y="16887"/>
                    <a:pt x="8284" y="16901"/>
                  </a:cubicBezTo>
                  <a:cubicBezTo>
                    <a:pt x="8190" y="16914"/>
                    <a:pt x="8083" y="16928"/>
                    <a:pt x="7990" y="16928"/>
                  </a:cubicBezTo>
                  <a:cubicBezTo>
                    <a:pt x="7590" y="16928"/>
                    <a:pt x="7189" y="16914"/>
                    <a:pt x="6801" y="16914"/>
                  </a:cubicBezTo>
                  <a:lnTo>
                    <a:pt x="5705" y="16914"/>
                  </a:lnTo>
                  <a:cubicBezTo>
                    <a:pt x="5411" y="16914"/>
                    <a:pt x="5198" y="16874"/>
                    <a:pt x="4984" y="16700"/>
                  </a:cubicBezTo>
                  <a:cubicBezTo>
                    <a:pt x="4850" y="16580"/>
                    <a:pt x="4743" y="16500"/>
                    <a:pt x="4597" y="16500"/>
                  </a:cubicBezTo>
                  <a:cubicBezTo>
                    <a:pt x="4449" y="16500"/>
                    <a:pt x="4330" y="16580"/>
                    <a:pt x="4116" y="16741"/>
                  </a:cubicBezTo>
                  <a:lnTo>
                    <a:pt x="4089" y="16767"/>
                  </a:lnTo>
                  <a:cubicBezTo>
                    <a:pt x="4075" y="16780"/>
                    <a:pt x="4062" y="16780"/>
                    <a:pt x="4049" y="16794"/>
                  </a:cubicBezTo>
                  <a:cubicBezTo>
                    <a:pt x="4009" y="16821"/>
                    <a:pt x="3942" y="16887"/>
                    <a:pt x="3915" y="16887"/>
                  </a:cubicBezTo>
                  <a:cubicBezTo>
                    <a:pt x="3822" y="16887"/>
                    <a:pt x="3742" y="16887"/>
                    <a:pt x="3662" y="16901"/>
                  </a:cubicBezTo>
                  <a:cubicBezTo>
                    <a:pt x="3541" y="16901"/>
                    <a:pt x="3407" y="16914"/>
                    <a:pt x="3274" y="16914"/>
                  </a:cubicBezTo>
                  <a:cubicBezTo>
                    <a:pt x="3074" y="16914"/>
                    <a:pt x="2913" y="16887"/>
                    <a:pt x="2753" y="16848"/>
                  </a:cubicBezTo>
                  <a:cubicBezTo>
                    <a:pt x="2673" y="16379"/>
                    <a:pt x="2659" y="15872"/>
                    <a:pt x="2713" y="15204"/>
                  </a:cubicBezTo>
                  <a:cubicBezTo>
                    <a:pt x="2726" y="15057"/>
                    <a:pt x="2753" y="14910"/>
                    <a:pt x="2766" y="14763"/>
                  </a:cubicBezTo>
                  <a:cubicBezTo>
                    <a:pt x="2793" y="14509"/>
                    <a:pt x="2833" y="14242"/>
                    <a:pt x="2833" y="13989"/>
                  </a:cubicBezTo>
                  <a:cubicBezTo>
                    <a:pt x="2873" y="12906"/>
                    <a:pt x="2900" y="11824"/>
                    <a:pt x="2926" y="10755"/>
                  </a:cubicBezTo>
                  <a:cubicBezTo>
                    <a:pt x="2940" y="10207"/>
                    <a:pt x="2953" y="9646"/>
                    <a:pt x="2967" y="9085"/>
                  </a:cubicBezTo>
                  <a:cubicBezTo>
                    <a:pt x="2967" y="9005"/>
                    <a:pt x="2980" y="8925"/>
                    <a:pt x="2994" y="8818"/>
                  </a:cubicBezTo>
                  <a:lnTo>
                    <a:pt x="2994" y="8791"/>
                  </a:lnTo>
                  <a:cubicBezTo>
                    <a:pt x="3167" y="8751"/>
                    <a:pt x="3341" y="8711"/>
                    <a:pt x="3501" y="8711"/>
                  </a:cubicBezTo>
                  <a:close/>
                  <a:moveTo>
                    <a:pt x="3501" y="8377"/>
                  </a:moveTo>
                  <a:cubicBezTo>
                    <a:pt x="3261" y="8377"/>
                    <a:pt x="3020" y="8431"/>
                    <a:pt x="2793" y="8484"/>
                  </a:cubicBezTo>
                  <a:lnTo>
                    <a:pt x="2673" y="8511"/>
                  </a:lnTo>
                  <a:lnTo>
                    <a:pt x="2659" y="8631"/>
                  </a:lnTo>
                  <a:cubicBezTo>
                    <a:pt x="2659" y="8684"/>
                    <a:pt x="2659" y="8737"/>
                    <a:pt x="2646" y="8778"/>
                  </a:cubicBezTo>
                  <a:cubicBezTo>
                    <a:pt x="2632" y="8885"/>
                    <a:pt x="2632" y="8978"/>
                    <a:pt x="2620" y="9072"/>
                  </a:cubicBezTo>
                  <a:lnTo>
                    <a:pt x="2579" y="10755"/>
                  </a:lnTo>
                  <a:cubicBezTo>
                    <a:pt x="2552" y="11810"/>
                    <a:pt x="2526" y="12906"/>
                    <a:pt x="2499" y="13975"/>
                  </a:cubicBezTo>
                  <a:cubicBezTo>
                    <a:pt x="2486" y="14215"/>
                    <a:pt x="2459" y="14469"/>
                    <a:pt x="2433" y="14723"/>
                  </a:cubicBezTo>
                  <a:cubicBezTo>
                    <a:pt x="2406" y="14870"/>
                    <a:pt x="2392" y="15017"/>
                    <a:pt x="2379" y="15177"/>
                  </a:cubicBezTo>
                  <a:cubicBezTo>
                    <a:pt x="2326" y="15672"/>
                    <a:pt x="2299" y="16340"/>
                    <a:pt x="2445" y="17021"/>
                  </a:cubicBezTo>
                  <a:lnTo>
                    <a:pt x="2472" y="17115"/>
                  </a:lnTo>
                  <a:lnTo>
                    <a:pt x="2552" y="17142"/>
                  </a:lnTo>
                  <a:cubicBezTo>
                    <a:pt x="2766" y="17222"/>
                    <a:pt x="2994" y="17248"/>
                    <a:pt x="3274" y="17248"/>
                  </a:cubicBezTo>
                  <a:cubicBezTo>
                    <a:pt x="3407" y="17248"/>
                    <a:pt x="3555" y="17248"/>
                    <a:pt x="3688" y="17234"/>
                  </a:cubicBezTo>
                  <a:cubicBezTo>
                    <a:pt x="3769" y="17234"/>
                    <a:pt x="3849" y="17222"/>
                    <a:pt x="3929" y="17222"/>
                  </a:cubicBezTo>
                  <a:cubicBezTo>
                    <a:pt x="4062" y="17222"/>
                    <a:pt x="4169" y="17142"/>
                    <a:pt x="4249" y="17061"/>
                  </a:cubicBezTo>
                  <a:cubicBezTo>
                    <a:pt x="4262" y="17061"/>
                    <a:pt x="4276" y="17047"/>
                    <a:pt x="4289" y="17035"/>
                  </a:cubicBezTo>
                  <a:lnTo>
                    <a:pt x="4316" y="17021"/>
                  </a:lnTo>
                  <a:cubicBezTo>
                    <a:pt x="4437" y="16928"/>
                    <a:pt x="4556" y="16834"/>
                    <a:pt x="4597" y="16834"/>
                  </a:cubicBezTo>
                  <a:cubicBezTo>
                    <a:pt x="4610" y="16834"/>
                    <a:pt x="4650" y="16860"/>
                    <a:pt x="4770" y="16954"/>
                  </a:cubicBezTo>
                  <a:cubicBezTo>
                    <a:pt x="5078" y="17208"/>
                    <a:pt x="5398" y="17248"/>
                    <a:pt x="5705" y="17248"/>
                  </a:cubicBezTo>
                  <a:cubicBezTo>
                    <a:pt x="6066" y="17248"/>
                    <a:pt x="6441" y="17248"/>
                    <a:pt x="6788" y="17261"/>
                  </a:cubicBezTo>
                  <a:lnTo>
                    <a:pt x="7990" y="17261"/>
                  </a:lnTo>
                  <a:cubicBezTo>
                    <a:pt x="8110" y="17261"/>
                    <a:pt x="8231" y="17248"/>
                    <a:pt x="8338" y="17234"/>
                  </a:cubicBezTo>
                  <a:cubicBezTo>
                    <a:pt x="8377" y="17222"/>
                    <a:pt x="8431" y="17222"/>
                    <a:pt x="8471" y="17208"/>
                  </a:cubicBezTo>
                  <a:lnTo>
                    <a:pt x="8605" y="17195"/>
                  </a:lnTo>
                  <a:lnTo>
                    <a:pt x="8618" y="17074"/>
                  </a:lnTo>
                  <a:cubicBezTo>
                    <a:pt x="8738" y="16286"/>
                    <a:pt x="8712" y="9580"/>
                    <a:pt x="8591" y="8805"/>
                  </a:cubicBezTo>
                  <a:lnTo>
                    <a:pt x="8564" y="8671"/>
                  </a:lnTo>
                  <a:lnTo>
                    <a:pt x="6026" y="8671"/>
                  </a:lnTo>
                  <a:cubicBezTo>
                    <a:pt x="5545" y="8671"/>
                    <a:pt x="5158" y="8671"/>
                    <a:pt x="4797" y="8657"/>
                  </a:cubicBezTo>
                  <a:lnTo>
                    <a:pt x="4663" y="8657"/>
                  </a:lnTo>
                  <a:cubicBezTo>
                    <a:pt x="4543" y="8657"/>
                    <a:pt x="4356" y="8657"/>
                    <a:pt x="4262" y="8604"/>
                  </a:cubicBezTo>
                  <a:cubicBezTo>
                    <a:pt x="4036" y="8444"/>
                    <a:pt x="3781" y="8377"/>
                    <a:pt x="3501" y="8377"/>
                  </a:cubicBezTo>
                  <a:close/>
                  <a:moveTo>
                    <a:pt x="7990" y="17890"/>
                  </a:moveTo>
                  <a:cubicBezTo>
                    <a:pt x="8070" y="17890"/>
                    <a:pt x="8163" y="17916"/>
                    <a:pt x="8258" y="17943"/>
                  </a:cubicBezTo>
                  <a:lnTo>
                    <a:pt x="8284" y="17943"/>
                  </a:lnTo>
                  <a:cubicBezTo>
                    <a:pt x="8377" y="18918"/>
                    <a:pt x="8418" y="24182"/>
                    <a:pt x="8338" y="25197"/>
                  </a:cubicBezTo>
                  <a:cubicBezTo>
                    <a:pt x="8270" y="25211"/>
                    <a:pt x="8190" y="25224"/>
                    <a:pt x="8124" y="25264"/>
                  </a:cubicBezTo>
                  <a:cubicBezTo>
                    <a:pt x="7789" y="25398"/>
                    <a:pt x="7522" y="25464"/>
                    <a:pt x="7269" y="25464"/>
                  </a:cubicBezTo>
                  <a:cubicBezTo>
                    <a:pt x="7041" y="25464"/>
                    <a:pt x="6827" y="25411"/>
                    <a:pt x="6614" y="25304"/>
                  </a:cubicBezTo>
                  <a:cubicBezTo>
                    <a:pt x="6467" y="25238"/>
                    <a:pt x="6307" y="25224"/>
                    <a:pt x="6159" y="25224"/>
                  </a:cubicBezTo>
                  <a:lnTo>
                    <a:pt x="4490" y="25224"/>
                  </a:lnTo>
                  <a:cubicBezTo>
                    <a:pt x="4410" y="25224"/>
                    <a:pt x="4303" y="25224"/>
                    <a:pt x="4223" y="25197"/>
                  </a:cubicBezTo>
                  <a:cubicBezTo>
                    <a:pt x="3915" y="25144"/>
                    <a:pt x="3621" y="25077"/>
                    <a:pt x="3300" y="25010"/>
                  </a:cubicBezTo>
                  <a:cubicBezTo>
                    <a:pt x="3194" y="24983"/>
                    <a:pt x="3101" y="24957"/>
                    <a:pt x="2994" y="24944"/>
                  </a:cubicBezTo>
                  <a:cubicBezTo>
                    <a:pt x="2846" y="24636"/>
                    <a:pt x="2726" y="24342"/>
                    <a:pt x="2726" y="23982"/>
                  </a:cubicBezTo>
                  <a:cubicBezTo>
                    <a:pt x="2753" y="22659"/>
                    <a:pt x="2753" y="21310"/>
                    <a:pt x="2766" y="20001"/>
                  </a:cubicBezTo>
                  <a:cubicBezTo>
                    <a:pt x="2766" y="19372"/>
                    <a:pt x="2780" y="18745"/>
                    <a:pt x="2780" y="18116"/>
                  </a:cubicBezTo>
                  <a:cubicBezTo>
                    <a:pt x="2780" y="18077"/>
                    <a:pt x="2793" y="18036"/>
                    <a:pt x="2807" y="17970"/>
                  </a:cubicBezTo>
                  <a:cubicBezTo>
                    <a:pt x="2819" y="17956"/>
                    <a:pt x="2819" y="17956"/>
                    <a:pt x="2833" y="17956"/>
                  </a:cubicBezTo>
                  <a:cubicBezTo>
                    <a:pt x="2926" y="17929"/>
                    <a:pt x="3020" y="17902"/>
                    <a:pt x="3101" y="17902"/>
                  </a:cubicBezTo>
                  <a:cubicBezTo>
                    <a:pt x="4624" y="17890"/>
                    <a:pt x="6133" y="17890"/>
                    <a:pt x="7602" y="17890"/>
                  </a:cubicBezTo>
                  <a:close/>
                  <a:moveTo>
                    <a:pt x="7602" y="17542"/>
                  </a:moveTo>
                  <a:cubicBezTo>
                    <a:pt x="6133" y="17542"/>
                    <a:pt x="4610" y="17555"/>
                    <a:pt x="3101" y="17569"/>
                  </a:cubicBezTo>
                  <a:cubicBezTo>
                    <a:pt x="2967" y="17569"/>
                    <a:pt x="2846" y="17596"/>
                    <a:pt x="2739" y="17622"/>
                  </a:cubicBezTo>
                  <a:lnTo>
                    <a:pt x="2620" y="17662"/>
                  </a:lnTo>
                  <a:lnTo>
                    <a:pt x="2499" y="17676"/>
                  </a:lnTo>
                  <a:lnTo>
                    <a:pt x="2486" y="17796"/>
                  </a:lnTo>
                  <a:cubicBezTo>
                    <a:pt x="2486" y="17836"/>
                    <a:pt x="2472" y="17876"/>
                    <a:pt x="2472" y="17916"/>
                  </a:cubicBezTo>
                  <a:cubicBezTo>
                    <a:pt x="2459" y="17983"/>
                    <a:pt x="2445" y="18050"/>
                    <a:pt x="2445" y="18116"/>
                  </a:cubicBezTo>
                  <a:cubicBezTo>
                    <a:pt x="2433" y="18745"/>
                    <a:pt x="2433" y="19372"/>
                    <a:pt x="2433" y="20001"/>
                  </a:cubicBezTo>
                  <a:cubicBezTo>
                    <a:pt x="2419" y="21310"/>
                    <a:pt x="2406" y="22659"/>
                    <a:pt x="2392" y="23982"/>
                  </a:cubicBezTo>
                  <a:cubicBezTo>
                    <a:pt x="2379" y="24436"/>
                    <a:pt x="2552" y="24796"/>
                    <a:pt x="2726" y="25170"/>
                  </a:cubicBezTo>
                  <a:lnTo>
                    <a:pt x="2766" y="25238"/>
                  </a:lnTo>
                  <a:lnTo>
                    <a:pt x="2846" y="25251"/>
                  </a:lnTo>
                  <a:cubicBezTo>
                    <a:pt x="2980" y="25277"/>
                    <a:pt x="3101" y="25304"/>
                    <a:pt x="3220" y="25331"/>
                  </a:cubicBezTo>
                  <a:cubicBezTo>
                    <a:pt x="3541" y="25411"/>
                    <a:pt x="3849" y="25478"/>
                    <a:pt x="4155" y="25532"/>
                  </a:cubicBezTo>
                  <a:cubicBezTo>
                    <a:pt x="4276" y="25558"/>
                    <a:pt x="4383" y="25558"/>
                    <a:pt x="4490" y="25558"/>
                  </a:cubicBezTo>
                  <a:lnTo>
                    <a:pt x="5385" y="25558"/>
                  </a:lnTo>
                  <a:cubicBezTo>
                    <a:pt x="5559" y="25558"/>
                    <a:pt x="5773" y="25558"/>
                    <a:pt x="5972" y="25571"/>
                  </a:cubicBezTo>
                  <a:lnTo>
                    <a:pt x="6093" y="25571"/>
                  </a:lnTo>
                  <a:cubicBezTo>
                    <a:pt x="6137" y="25571"/>
                    <a:pt x="6181" y="25570"/>
                    <a:pt x="6225" y="25570"/>
                  </a:cubicBezTo>
                  <a:cubicBezTo>
                    <a:pt x="6316" y="25570"/>
                    <a:pt x="6404" y="25576"/>
                    <a:pt x="6467" y="25612"/>
                  </a:cubicBezTo>
                  <a:cubicBezTo>
                    <a:pt x="6721" y="25745"/>
                    <a:pt x="6988" y="25799"/>
                    <a:pt x="7269" y="25799"/>
                  </a:cubicBezTo>
                  <a:cubicBezTo>
                    <a:pt x="7576" y="25799"/>
                    <a:pt x="7883" y="25731"/>
                    <a:pt x="8258" y="25571"/>
                  </a:cubicBezTo>
                  <a:cubicBezTo>
                    <a:pt x="8311" y="25558"/>
                    <a:pt x="8364" y="25532"/>
                    <a:pt x="8431" y="25518"/>
                  </a:cubicBezTo>
                  <a:cubicBezTo>
                    <a:pt x="8471" y="25518"/>
                    <a:pt x="8498" y="25505"/>
                    <a:pt x="8538" y="25491"/>
                  </a:cubicBezTo>
                  <a:lnTo>
                    <a:pt x="8644" y="25464"/>
                  </a:lnTo>
                  <a:lnTo>
                    <a:pt x="8658" y="25357"/>
                  </a:lnTo>
                  <a:cubicBezTo>
                    <a:pt x="8765" y="24650"/>
                    <a:pt x="8725" y="18410"/>
                    <a:pt x="8605" y="17769"/>
                  </a:cubicBezTo>
                  <a:lnTo>
                    <a:pt x="8591" y="17662"/>
                  </a:lnTo>
                  <a:lnTo>
                    <a:pt x="8471" y="17635"/>
                  </a:lnTo>
                  <a:cubicBezTo>
                    <a:pt x="8431" y="17635"/>
                    <a:pt x="8391" y="17622"/>
                    <a:pt x="8350" y="17609"/>
                  </a:cubicBezTo>
                  <a:cubicBezTo>
                    <a:pt x="8244" y="17582"/>
                    <a:pt x="8124" y="17542"/>
                    <a:pt x="7990" y="17542"/>
                  </a:cubicBezTo>
                  <a:close/>
                  <a:moveTo>
                    <a:pt x="5398" y="26212"/>
                  </a:moveTo>
                  <a:cubicBezTo>
                    <a:pt x="5719" y="26212"/>
                    <a:pt x="6079" y="26226"/>
                    <a:pt x="6441" y="26319"/>
                  </a:cubicBezTo>
                  <a:cubicBezTo>
                    <a:pt x="6654" y="26667"/>
                    <a:pt x="6747" y="26827"/>
                    <a:pt x="6774" y="26987"/>
                  </a:cubicBezTo>
                  <a:cubicBezTo>
                    <a:pt x="6801" y="27148"/>
                    <a:pt x="6774" y="27335"/>
                    <a:pt x="6708" y="27682"/>
                  </a:cubicBezTo>
                  <a:cubicBezTo>
                    <a:pt x="6587" y="27709"/>
                    <a:pt x="6480" y="27723"/>
                    <a:pt x="6373" y="27723"/>
                  </a:cubicBezTo>
                  <a:cubicBezTo>
                    <a:pt x="6266" y="27723"/>
                    <a:pt x="6159" y="27696"/>
                    <a:pt x="6079" y="27655"/>
                  </a:cubicBezTo>
                  <a:cubicBezTo>
                    <a:pt x="5705" y="27468"/>
                    <a:pt x="5345" y="27455"/>
                    <a:pt x="5037" y="27455"/>
                  </a:cubicBezTo>
                  <a:lnTo>
                    <a:pt x="4797" y="27455"/>
                  </a:lnTo>
                  <a:cubicBezTo>
                    <a:pt x="4517" y="27455"/>
                    <a:pt x="4316" y="27402"/>
                    <a:pt x="4129" y="27242"/>
                  </a:cubicBezTo>
                  <a:cubicBezTo>
                    <a:pt x="4102" y="26880"/>
                    <a:pt x="4075" y="26560"/>
                    <a:pt x="4143" y="26212"/>
                  </a:cubicBezTo>
                  <a:cubicBezTo>
                    <a:pt x="4262" y="26226"/>
                    <a:pt x="4396" y="26226"/>
                    <a:pt x="4543" y="26226"/>
                  </a:cubicBezTo>
                  <a:lnTo>
                    <a:pt x="4971" y="26226"/>
                  </a:lnTo>
                  <a:cubicBezTo>
                    <a:pt x="5117" y="26226"/>
                    <a:pt x="5265" y="26212"/>
                    <a:pt x="5398" y="26212"/>
                  </a:cubicBezTo>
                  <a:close/>
                  <a:moveTo>
                    <a:pt x="3862" y="25865"/>
                  </a:moveTo>
                  <a:lnTo>
                    <a:pt x="3835" y="25999"/>
                  </a:lnTo>
                  <a:cubicBezTo>
                    <a:pt x="3728" y="26453"/>
                    <a:pt x="3755" y="26854"/>
                    <a:pt x="3781" y="27268"/>
                  </a:cubicBezTo>
                  <a:lnTo>
                    <a:pt x="3795" y="27402"/>
                  </a:lnTo>
                  <a:lnTo>
                    <a:pt x="3849" y="27442"/>
                  </a:lnTo>
                  <a:cubicBezTo>
                    <a:pt x="4116" y="27696"/>
                    <a:pt x="4410" y="27803"/>
                    <a:pt x="4797" y="27803"/>
                  </a:cubicBezTo>
                  <a:lnTo>
                    <a:pt x="5037" y="27803"/>
                  </a:lnTo>
                  <a:cubicBezTo>
                    <a:pt x="5385" y="27803"/>
                    <a:pt x="5652" y="27830"/>
                    <a:pt x="5919" y="27963"/>
                  </a:cubicBezTo>
                  <a:cubicBezTo>
                    <a:pt x="6053" y="28029"/>
                    <a:pt x="6200" y="28070"/>
                    <a:pt x="6373" y="28070"/>
                  </a:cubicBezTo>
                  <a:cubicBezTo>
                    <a:pt x="6534" y="28070"/>
                    <a:pt x="6694" y="28043"/>
                    <a:pt x="6895" y="27990"/>
                  </a:cubicBezTo>
                  <a:lnTo>
                    <a:pt x="7002" y="27963"/>
                  </a:lnTo>
                  <a:lnTo>
                    <a:pt x="7014" y="27856"/>
                  </a:lnTo>
                  <a:cubicBezTo>
                    <a:pt x="7189" y="26948"/>
                    <a:pt x="7189" y="26894"/>
                    <a:pt x="6708" y="26079"/>
                  </a:cubicBezTo>
                  <a:lnTo>
                    <a:pt x="6667" y="26025"/>
                  </a:lnTo>
                  <a:lnTo>
                    <a:pt x="6601" y="25999"/>
                  </a:lnTo>
                  <a:cubicBezTo>
                    <a:pt x="6173" y="25892"/>
                    <a:pt x="5759" y="25879"/>
                    <a:pt x="5398" y="25879"/>
                  </a:cubicBezTo>
                  <a:lnTo>
                    <a:pt x="4971" y="25879"/>
                  </a:lnTo>
                  <a:cubicBezTo>
                    <a:pt x="4823" y="25879"/>
                    <a:pt x="4677" y="25892"/>
                    <a:pt x="4543" y="25892"/>
                  </a:cubicBezTo>
                  <a:cubicBezTo>
                    <a:pt x="4330" y="25892"/>
                    <a:pt x="4169" y="25879"/>
                    <a:pt x="4009" y="25865"/>
                  </a:cubicBezTo>
                  <a:close/>
                  <a:moveTo>
                    <a:pt x="7483" y="335"/>
                  </a:moveTo>
                  <a:cubicBezTo>
                    <a:pt x="7950" y="335"/>
                    <a:pt x="8258" y="401"/>
                    <a:pt x="8551" y="575"/>
                  </a:cubicBezTo>
                  <a:cubicBezTo>
                    <a:pt x="8685" y="655"/>
                    <a:pt x="8831" y="695"/>
                    <a:pt x="8979" y="748"/>
                  </a:cubicBezTo>
                  <a:cubicBezTo>
                    <a:pt x="9045" y="775"/>
                    <a:pt x="9113" y="802"/>
                    <a:pt x="9166" y="815"/>
                  </a:cubicBezTo>
                  <a:cubicBezTo>
                    <a:pt x="9353" y="896"/>
                    <a:pt x="9460" y="1003"/>
                    <a:pt x="9526" y="1163"/>
                  </a:cubicBezTo>
                  <a:cubicBezTo>
                    <a:pt x="9567" y="1270"/>
                    <a:pt x="9553" y="1377"/>
                    <a:pt x="9513" y="1457"/>
                  </a:cubicBezTo>
                  <a:cubicBezTo>
                    <a:pt x="9487" y="1523"/>
                    <a:pt x="9419" y="1576"/>
                    <a:pt x="9339" y="1590"/>
                  </a:cubicBezTo>
                  <a:cubicBezTo>
                    <a:pt x="8912" y="1710"/>
                    <a:pt x="8498" y="1884"/>
                    <a:pt x="8030" y="2152"/>
                  </a:cubicBezTo>
                  <a:cubicBezTo>
                    <a:pt x="7950" y="2191"/>
                    <a:pt x="7843" y="2218"/>
                    <a:pt x="7736" y="2232"/>
                  </a:cubicBezTo>
                  <a:cubicBezTo>
                    <a:pt x="7670" y="2258"/>
                    <a:pt x="7590" y="2271"/>
                    <a:pt x="7522" y="2285"/>
                  </a:cubicBezTo>
                  <a:cubicBezTo>
                    <a:pt x="7415" y="2325"/>
                    <a:pt x="7308" y="2351"/>
                    <a:pt x="7202" y="2392"/>
                  </a:cubicBezTo>
                  <a:lnTo>
                    <a:pt x="7082" y="2432"/>
                  </a:lnTo>
                  <a:lnTo>
                    <a:pt x="6988" y="2458"/>
                  </a:lnTo>
                  <a:lnTo>
                    <a:pt x="6975" y="2565"/>
                  </a:lnTo>
                  <a:cubicBezTo>
                    <a:pt x="6854" y="3220"/>
                    <a:pt x="6827" y="5344"/>
                    <a:pt x="6921" y="6012"/>
                  </a:cubicBezTo>
                  <a:lnTo>
                    <a:pt x="6948" y="6133"/>
                  </a:lnTo>
                  <a:lnTo>
                    <a:pt x="7068" y="6146"/>
                  </a:lnTo>
                  <a:cubicBezTo>
                    <a:pt x="7109" y="6160"/>
                    <a:pt x="7162" y="6160"/>
                    <a:pt x="7202" y="6172"/>
                  </a:cubicBezTo>
                  <a:cubicBezTo>
                    <a:pt x="7308" y="6186"/>
                    <a:pt x="7429" y="6213"/>
                    <a:pt x="7549" y="6213"/>
                  </a:cubicBezTo>
                  <a:lnTo>
                    <a:pt x="7923" y="6213"/>
                  </a:lnTo>
                  <a:cubicBezTo>
                    <a:pt x="8124" y="6226"/>
                    <a:pt x="8338" y="6226"/>
                    <a:pt x="8551" y="6226"/>
                  </a:cubicBezTo>
                  <a:cubicBezTo>
                    <a:pt x="8792" y="6226"/>
                    <a:pt x="9006" y="6213"/>
                    <a:pt x="9193" y="6199"/>
                  </a:cubicBezTo>
                  <a:lnTo>
                    <a:pt x="9433" y="6199"/>
                  </a:lnTo>
                  <a:cubicBezTo>
                    <a:pt x="9941" y="6199"/>
                    <a:pt x="10422" y="6306"/>
                    <a:pt x="10930" y="6413"/>
                  </a:cubicBezTo>
                  <a:lnTo>
                    <a:pt x="11076" y="6440"/>
                  </a:lnTo>
                  <a:cubicBezTo>
                    <a:pt x="11290" y="6480"/>
                    <a:pt x="11330" y="6560"/>
                    <a:pt x="11330" y="6721"/>
                  </a:cubicBezTo>
                  <a:cubicBezTo>
                    <a:pt x="11343" y="7255"/>
                    <a:pt x="11357" y="7882"/>
                    <a:pt x="11330" y="8511"/>
                  </a:cubicBezTo>
                  <a:cubicBezTo>
                    <a:pt x="11316" y="8818"/>
                    <a:pt x="11143" y="8978"/>
                    <a:pt x="10796" y="8992"/>
                  </a:cubicBezTo>
                  <a:lnTo>
                    <a:pt x="9980" y="8992"/>
                  </a:lnTo>
                  <a:cubicBezTo>
                    <a:pt x="9861" y="8992"/>
                    <a:pt x="9727" y="9005"/>
                    <a:pt x="9594" y="9019"/>
                  </a:cubicBezTo>
                  <a:cubicBezTo>
                    <a:pt x="9526" y="9019"/>
                    <a:pt x="9460" y="9031"/>
                    <a:pt x="9380" y="9031"/>
                  </a:cubicBezTo>
                  <a:lnTo>
                    <a:pt x="9232" y="9045"/>
                  </a:lnTo>
                  <a:lnTo>
                    <a:pt x="9219" y="9192"/>
                  </a:lnTo>
                  <a:cubicBezTo>
                    <a:pt x="9219" y="9272"/>
                    <a:pt x="9219" y="9339"/>
                    <a:pt x="9206" y="9405"/>
                  </a:cubicBezTo>
                  <a:cubicBezTo>
                    <a:pt x="9193" y="9539"/>
                    <a:pt x="9193" y="9673"/>
                    <a:pt x="9179" y="9793"/>
                  </a:cubicBezTo>
                  <a:lnTo>
                    <a:pt x="9179" y="13160"/>
                  </a:lnTo>
                  <a:lnTo>
                    <a:pt x="9179" y="17142"/>
                  </a:lnTo>
                  <a:cubicBezTo>
                    <a:pt x="9166" y="19426"/>
                    <a:pt x="9152" y="21750"/>
                    <a:pt x="9152" y="23995"/>
                  </a:cubicBezTo>
                  <a:lnTo>
                    <a:pt x="9139" y="24983"/>
                  </a:lnTo>
                  <a:cubicBezTo>
                    <a:pt x="9139" y="25158"/>
                    <a:pt x="9139" y="25345"/>
                    <a:pt x="9113" y="25532"/>
                  </a:cubicBezTo>
                  <a:cubicBezTo>
                    <a:pt x="9086" y="25812"/>
                    <a:pt x="9032" y="25865"/>
                    <a:pt x="8765" y="25879"/>
                  </a:cubicBezTo>
                  <a:lnTo>
                    <a:pt x="8751" y="25879"/>
                  </a:lnTo>
                  <a:cubicBezTo>
                    <a:pt x="8377" y="25892"/>
                    <a:pt x="7976" y="25906"/>
                    <a:pt x="7629" y="26239"/>
                  </a:cubicBezTo>
                  <a:lnTo>
                    <a:pt x="7590" y="26293"/>
                  </a:lnTo>
                  <a:lnTo>
                    <a:pt x="7590" y="26360"/>
                  </a:lnTo>
                  <a:lnTo>
                    <a:pt x="7590" y="26693"/>
                  </a:lnTo>
                  <a:lnTo>
                    <a:pt x="7590" y="27468"/>
                  </a:lnTo>
                  <a:cubicBezTo>
                    <a:pt x="7576" y="28257"/>
                    <a:pt x="7469" y="28350"/>
                    <a:pt x="6708" y="28391"/>
                  </a:cubicBezTo>
                  <a:lnTo>
                    <a:pt x="6587" y="28391"/>
                  </a:lnTo>
                  <a:cubicBezTo>
                    <a:pt x="6467" y="28391"/>
                    <a:pt x="6346" y="28404"/>
                    <a:pt x="6213" y="28404"/>
                  </a:cubicBezTo>
                  <a:cubicBezTo>
                    <a:pt x="6159" y="28417"/>
                    <a:pt x="6106" y="28430"/>
                    <a:pt x="6053" y="28457"/>
                  </a:cubicBezTo>
                  <a:lnTo>
                    <a:pt x="5972" y="28498"/>
                  </a:lnTo>
                  <a:lnTo>
                    <a:pt x="5879" y="28524"/>
                  </a:lnTo>
                  <a:lnTo>
                    <a:pt x="5866" y="28617"/>
                  </a:lnTo>
                  <a:cubicBezTo>
                    <a:pt x="5866" y="28658"/>
                    <a:pt x="5853" y="28697"/>
                    <a:pt x="5839" y="28738"/>
                  </a:cubicBezTo>
                  <a:cubicBezTo>
                    <a:pt x="5826" y="28845"/>
                    <a:pt x="5799" y="28965"/>
                    <a:pt x="5799" y="29085"/>
                  </a:cubicBezTo>
                  <a:lnTo>
                    <a:pt x="5785" y="29887"/>
                  </a:lnTo>
                  <a:cubicBezTo>
                    <a:pt x="5785" y="31357"/>
                    <a:pt x="5773" y="32892"/>
                    <a:pt x="5785" y="34403"/>
                  </a:cubicBezTo>
                  <a:cubicBezTo>
                    <a:pt x="5785" y="34843"/>
                    <a:pt x="5812" y="35284"/>
                    <a:pt x="5839" y="35725"/>
                  </a:cubicBezTo>
                  <a:cubicBezTo>
                    <a:pt x="5853" y="36086"/>
                    <a:pt x="5879" y="36473"/>
                    <a:pt x="5879" y="36847"/>
                  </a:cubicBezTo>
                  <a:cubicBezTo>
                    <a:pt x="5892" y="37315"/>
                    <a:pt x="5853" y="37796"/>
                    <a:pt x="5812" y="38197"/>
                  </a:cubicBezTo>
                  <a:cubicBezTo>
                    <a:pt x="5799" y="38290"/>
                    <a:pt x="5759" y="38370"/>
                    <a:pt x="5545" y="38437"/>
                  </a:cubicBezTo>
                  <a:cubicBezTo>
                    <a:pt x="5398" y="38290"/>
                    <a:pt x="5385" y="38117"/>
                    <a:pt x="5385" y="37903"/>
                  </a:cubicBezTo>
                  <a:lnTo>
                    <a:pt x="5385" y="37836"/>
                  </a:lnTo>
                  <a:cubicBezTo>
                    <a:pt x="5385" y="37515"/>
                    <a:pt x="5372" y="37182"/>
                    <a:pt x="5372" y="36861"/>
                  </a:cubicBezTo>
                  <a:cubicBezTo>
                    <a:pt x="5358" y="36246"/>
                    <a:pt x="5345" y="35605"/>
                    <a:pt x="5345" y="34977"/>
                  </a:cubicBezTo>
                  <a:cubicBezTo>
                    <a:pt x="5331" y="34029"/>
                    <a:pt x="5331" y="33053"/>
                    <a:pt x="5331" y="32118"/>
                  </a:cubicBezTo>
                  <a:cubicBezTo>
                    <a:pt x="5318" y="31182"/>
                    <a:pt x="5318" y="30220"/>
                    <a:pt x="5318" y="29259"/>
                  </a:cubicBezTo>
                  <a:lnTo>
                    <a:pt x="5318" y="29085"/>
                  </a:lnTo>
                  <a:cubicBezTo>
                    <a:pt x="5318" y="28845"/>
                    <a:pt x="5331" y="28564"/>
                    <a:pt x="5198" y="28270"/>
                  </a:cubicBezTo>
                  <a:lnTo>
                    <a:pt x="5144" y="28190"/>
                  </a:lnTo>
                  <a:lnTo>
                    <a:pt x="5051" y="28177"/>
                  </a:lnTo>
                  <a:cubicBezTo>
                    <a:pt x="4503" y="28163"/>
                    <a:pt x="4062" y="28083"/>
                    <a:pt x="3662" y="27949"/>
                  </a:cubicBezTo>
                  <a:cubicBezTo>
                    <a:pt x="3434" y="27869"/>
                    <a:pt x="3341" y="27749"/>
                    <a:pt x="3327" y="27522"/>
                  </a:cubicBezTo>
                  <a:lnTo>
                    <a:pt x="3327" y="27068"/>
                  </a:lnTo>
                  <a:cubicBezTo>
                    <a:pt x="3314" y="26948"/>
                    <a:pt x="3314" y="26827"/>
                    <a:pt x="3314" y="26707"/>
                  </a:cubicBezTo>
                  <a:cubicBezTo>
                    <a:pt x="3314" y="26520"/>
                    <a:pt x="3300" y="26333"/>
                    <a:pt x="3300" y="26132"/>
                  </a:cubicBezTo>
                  <a:cubicBezTo>
                    <a:pt x="3288" y="26052"/>
                    <a:pt x="3288" y="25959"/>
                    <a:pt x="3288" y="25865"/>
                  </a:cubicBezTo>
                  <a:lnTo>
                    <a:pt x="3274" y="25731"/>
                  </a:lnTo>
                  <a:lnTo>
                    <a:pt x="3140" y="25705"/>
                  </a:lnTo>
                  <a:cubicBezTo>
                    <a:pt x="3087" y="25705"/>
                    <a:pt x="3033" y="25692"/>
                    <a:pt x="2980" y="25678"/>
                  </a:cubicBezTo>
                  <a:cubicBezTo>
                    <a:pt x="2887" y="25665"/>
                    <a:pt x="2807" y="25651"/>
                    <a:pt x="2726" y="25639"/>
                  </a:cubicBezTo>
                  <a:cubicBezTo>
                    <a:pt x="2513" y="25585"/>
                    <a:pt x="2365" y="25464"/>
                    <a:pt x="2299" y="25291"/>
                  </a:cubicBezTo>
                  <a:lnTo>
                    <a:pt x="2272" y="25211"/>
                  </a:lnTo>
                  <a:cubicBezTo>
                    <a:pt x="2112" y="24823"/>
                    <a:pt x="1978" y="24449"/>
                    <a:pt x="1978" y="24035"/>
                  </a:cubicBezTo>
                  <a:cubicBezTo>
                    <a:pt x="1978" y="22231"/>
                    <a:pt x="1978" y="20414"/>
                    <a:pt x="1964" y="18651"/>
                  </a:cubicBezTo>
                  <a:cubicBezTo>
                    <a:pt x="1964" y="17435"/>
                    <a:pt x="1952" y="16192"/>
                    <a:pt x="1952" y="14963"/>
                  </a:cubicBezTo>
                  <a:cubicBezTo>
                    <a:pt x="1952" y="14750"/>
                    <a:pt x="1991" y="14523"/>
                    <a:pt x="2032" y="14295"/>
                  </a:cubicBezTo>
                  <a:lnTo>
                    <a:pt x="2071" y="14015"/>
                  </a:lnTo>
                  <a:cubicBezTo>
                    <a:pt x="2071" y="14001"/>
                    <a:pt x="2085" y="13975"/>
                    <a:pt x="2098" y="13948"/>
                  </a:cubicBezTo>
                  <a:cubicBezTo>
                    <a:pt x="2112" y="13894"/>
                    <a:pt x="2139" y="13828"/>
                    <a:pt x="2139" y="13748"/>
                  </a:cubicBezTo>
                  <a:cubicBezTo>
                    <a:pt x="2112" y="13387"/>
                    <a:pt x="2151" y="13039"/>
                    <a:pt x="2205" y="12653"/>
                  </a:cubicBezTo>
                  <a:cubicBezTo>
                    <a:pt x="2245" y="12225"/>
                    <a:pt x="2299" y="11771"/>
                    <a:pt x="2258" y="11303"/>
                  </a:cubicBezTo>
                  <a:cubicBezTo>
                    <a:pt x="2219" y="10996"/>
                    <a:pt x="2219" y="10675"/>
                    <a:pt x="2219" y="10367"/>
                  </a:cubicBezTo>
                  <a:cubicBezTo>
                    <a:pt x="2219" y="10194"/>
                    <a:pt x="2219" y="10020"/>
                    <a:pt x="2205" y="9847"/>
                  </a:cubicBezTo>
                  <a:cubicBezTo>
                    <a:pt x="2205" y="9660"/>
                    <a:pt x="2192" y="9473"/>
                    <a:pt x="2178" y="9286"/>
                  </a:cubicBezTo>
                  <a:cubicBezTo>
                    <a:pt x="2165" y="9192"/>
                    <a:pt x="2165" y="9085"/>
                    <a:pt x="2165" y="8992"/>
                  </a:cubicBezTo>
                  <a:lnTo>
                    <a:pt x="2151" y="8818"/>
                  </a:lnTo>
                  <a:lnTo>
                    <a:pt x="1978" y="8832"/>
                  </a:lnTo>
                  <a:cubicBezTo>
                    <a:pt x="1926" y="8836"/>
                    <a:pt x="1874" y="8838"/>
                    <a:pt x="1823" y="8838"/>
                  </a:cubicBezTo>
                  <a:cubicBezTo>
                    <a:pt x="1393" y="8838"/>
                    <a:pt x="1015" y="8689"/>
                    <a:pt x="669" y="8390"/>
                  </a:cubicBezTo>
                  <a:cubicBezTo>
                    <a:pt x="562" y="8297"/>
                    <a:pt x="482" y="8176"/>
                    <a:pt x="455" y="8096"/>
                  </a:cubicBezTo>
                  <a:cubicBezTo>
                    <a:pt x="348" y="7549"/>
                    <a:pt x="441" y="6988"/>
                    <a:pt x="749" y="6306"/>
                  </a:cubicBezTo>
                  <a:cubicBezTo>
                    <a:pt x="815" y="6160"/>
                    <a:pt x="963" y="5999"/>
                    <a:pt x="1177" y="5999"/>
                  </a:cubicBezTo>
                  <a:lnTo>
                    <a:pt x="1884" y="5999"/>
                  </a:lnTo>
                  <a:cubicBezTo>
                    <a:pt x="2486" y="5999"/>
                    <a:pt x="3033" y="5999"/>
                    <a:pt x="3528" y="6026"/>
                  </a:cubicBezTo>
                  <a:cubicBezTo>
                    <a:pt x="3635" y="6026"/>
                    <a:pt x="3755" y="6065"/>
                    <a:pt x="3902" y="6119"/>
                  </a:cubicBezTo>
                  <a:cubicBezTo>
                    <a:pt x="3968" y="6146"/>
                    <a:pt x="4049" y="6186"/>
                    <a:pt x="4129" y="6213"/>
                  </a:cubicBezTo>
                  <a:lnTo>
                    <a:pt x="4289" y="6253"/>
                  </a:lnTo>
                  <a:lnTo>
                    <a:pt x="4342" y="6106"/>
                  </a:lnTo>
                  <a:cubicBezTo>
                    <a:pt x="4503" y="5638"/>
                    <a:pt x="4490" y="5210"/>
                    <a:pt x="4463" y="4783"/>
                  </a:cubicBezTo>
                  <a:cubicBezTo>
                    <a:pt x="4463" y="4596"/>
                    <a:pt x="4449" y="4423"/>
                    <a:pt x="4463" y="4249"/>
                  </a:cubicBezTo>
                  <a:cubicBezTo>
                    <a:pt x="4476" y="3687"/>
                    <a:pt x="4476" y="3113"/>
                    <a:pt x="4449" y="2419"/>
                  </a:cubicBezTo>
                  <a:lnTo>
                    <a:pt x="4449" y="2244"/>
                  </a:lnTo>
                  <a:lnTo>
                    <a:pt x="4276" y="2258"/>
                  </a:lnTo>
                  <a:cubicBezTo>
                    <a:pt x="4209" y="2258"/>
                    <a:pt x="4143" y="2258"/>
                    <a:pt x="4089" y="2271"/>
                  </a:cubicBezTo>
                  <a:cubicBezTo>
                    <a:pt x="3995" y="2271"/>
                    <a:pt x="3915" y="2271"/>
                    <a:pt x="3835" y="2285"/>
                  </a:cubicBezTo>
                  <a:lnTo>
                    <a:pt x="3608" y="2285"/>
                  </a:lnTo>
                  <a:cubicBezTo>
                    <a:pt x="3461" y="2191"/>
                    <a:pt x="3314" y="2098"/>
                    <a:pt x="3167" y="2018"/>
                  </a:cubicBezTo>
                  <a:cubicBezTo>
                    <a:pt x="2846" y="1844"/>
                    <a:pt x="2539" y="1671"/>
                    <a:pt x="2338" y="1389"/>
                  </a:cubicBezTo>
                  <a:cubicBezTo>
                    <a:pt x="2178" y="1163"/>
                    <a:pt x="2151" y="882"/>
                    <a:pt x="2272" y="522"/>
                  </a:cubicBezTo>
                  <a:cubicBezTo>
                    <a:pt x="2312" y="401"/>
                    <a:pt x="2406" y="361"/>
                    <a:pt x="2486" y="361"/>
                  </a:cubicBezTo>
                  <a:cubicBezTo>
                    <a:pt x="2673" y="335"/>
                    <a:pt x="2860" y="335"/>
                    <a:pt x="3047" y="335"/>
                  </a:cubicBezTo>
                  <a:close/>
                  <a:moveTo>
                    <a:pt x="3047" y="0"/>
                  </a:moveTo>
                  <a:cubicBezTo>
                    <a:pt x="2860" y="0"/>
                    <a:pt x="2659" y="0"/>
                    <a:pt x="2459" y="14"/>
                  </a:cubicBezTo>
                  <a:cubicBezTo>
                    <a:pt x="2205" y="41"/>
                    <a:pt x="2018" y="187"/>
                    <a:pt x="1952" y="415"/>
                  </a:cubicBezTo>
                  <a:cubicBezTo>
                    <a:pt x="1804" y="896"/>
                    <a:pt x="1845" y="1270"/>
                    <a:pt x="2058" y="1590"/>
                  </a:cubicBezTo>
                  <a:cubicBezTo>
                    <a:pt x="2312" y="1938"/>
                    <a:pt x="2659" y="2138"/>
                    <a:pt x="3006" y="2325"/>
                  </a:cubicBezTo>
                  <a:cubicBezTo>
                    <a:pt x="3154" y="2405"/>
                    <a:pt x="3288" y="2472"/>
                    <a:pt x="3421" y="2565"/>
                  </a:cubicBezTo>
                  <a:cubicBezTo>
                    <a:pt x="3501" y="2619"/>
                    <a:pt x="3594" y="2632"/>
                    <a:pt x="3662" y="2632"/>
                  </a:cubicBezTo>
                  <a:cubicBezTo>
                    <a:pt x="3688" y="2632"/>
                    <a:pt x="3728" y="2619"/>
                    <a:pt x="3755" y="2619"/>
                  </a:cubicBezTo>
                  <a:lnTo>
                    <a:pt x="3835" y="2619"/>
                  </a:lnTo>
                  <a:cubicBezTo>
                    <a:pt x="3929" y="2619"/>
                    <a:pt x="4009" y="2619"/>
                    <a:pt x="4116" y="2606"/>
                  </a:cubicBezTo>
                  <a:cubicBezTo>
                    <a:pt x="4129" y="3206"/>
                    <a:pt x="4143" y="3728"/>
                    <a:pt x="4116" y="4236"/>
                  </a:cubicBezTo>
                  <a:cubicBezTo>
                    <a:pt x="4116" y="4423"/>
                    <a:pt x="4116" y="4610"/>
                    <a:pt x="4129" y="4797"/>
                  </a:cubicBezTo>
                  <a:cubicBezTo>
                    <a:pt x="4143" y="5144"/>
                    <a:pt x="4155" y="5492"/>
                    <a:pt x="4062" y="5825"/>
                  </a:cubicBezTo>
                  <a:cubicBezTo>
                    <a:pt x="4049" y="5812"/>
                    <a:pt x="4036" y="5812"/>
                    <a:pt x="4022" y="5812"/>
                  </a:cubicBezTo>
                  <a:cubicBezTo>
                    <a:pt x="3862" y="5745"/>
                    <a:pt x="3715" y="5691"/>
                    <a:pt x="3541" y="5679"/>
                  </a:cubicBezTo>
                  <a:cubicBezTo>
                    <a:pt x="3033" y="5665"/>
                    <a:pt x="2486" y="5652"/>
                    <a:pt x="1884" y="5652"/>
                  </a:cubicBezTo>
                  <a:cubicBezTo>
                    <a:pt x="1658" y="5652"/>
                    <a:pt x="1430" y="5652"/>
                    <a:pt x="1177" y="5665"/>
                  </a:cubicBezTo>
                  <a:cubicBezTo>
                    <a:pt x="856" y="5665"/>
                    <a:pt x="575" y="5852"/>
                    <a:pt x="441" y="6160"/>
                  </a:cubicBezTo>
                  <a:cubicBezTo>
                    <a:pt x="94" y="6908"/>
                    <a:pt x="1" y="7549"/>
                    <a:pt x="121" y="8164"/>
                  </a:cubicBezTo>
                  <a:cubicBezTo>
                    <a:pt x="174" y="8404"/>
                    <a:pt x="375" y="8591"/>
                    <a:pt x="441" y="8644"/>
                  </a:cubicBezTo>
                  <a:cubicBezTo>
                    <a:pt x="869" y="9005"/>
                    <a:pt x="1323" y="9179"/>
                    <a:pt x="1831" y="9179"/>
                  </a:cubicBezTo>
                  <a:lnTo>
                    <a:pt x="1831" y="9299"/>
                  </a:lnTo>
                  <a:cubicBezTo>
                    <a:pt x="1845" y="9500"/>
                    <a:pt x="1858" y="9687"/>
                    <a:pt x="1871" y="9860"/>
                  </a:cubicBezTo>
                  <a:lnTo>
                    <a:pt x="1871" y="10367"/>
                  </a:lnTo>
                  <a:cubicBezTo>
                    <a:pt x="1871" y="10688"/>
                    <a:pt x="1884" y="11009"/>
                    <a:pt x="1911" y="11343"/>
                  </a:cubicBezTo>
                  <a:cubicBezTo>
                    <a:pt x="1964" y="11771"/>
                    <a:pt x="1911" y="12184"/>
                    <a:pt x="1858" y="12612"/>
                  </a:cubicBezTo>
                  <a:cubicBezTo>
                    <a:pt x="1818" y="12986"/>
                    <a:pt x="1777" y="13374"/>
                    <a:pt x="1791" y="13761"/>
                  </a:cubicBezTo>
                  <a:cubicBezTo>
                    <a:pt x="1791" y="13775"/>
                    <a:pt x="1777" y="13814"/>
                    <a:pt x="1777" y="13828"/>
                  </a:cubicBezTo>
                  <a:cubicBezTo>
                    <a:pt x="1765" y="13868"/>
                    <a:pt x="1738" y="13921"/>
                    <a:pt x="1738" y="13975"/>
                  </a:cubicBezTo>
                  <a:cubicBezTo>
                    <a:pt x="1724" y="14055"/>
                    <a:pt x="1711" y="14149"/>
                    <a:pt x="1697" y="14242"/>
                  </a:cubicBezTo>
                  <a:cubicBezTo>
                    <a:pt x="1658" y="14469"/>
                    <a:pt x="1617" y="14710"/>
                    <a:pt x="1617" y="14963"/>
                  </a:cubicBezTo>
                  <a:cubicBezTo>
                    <a:pt x="1617" y="16192"/>
                    <a:pt x="1617" y="17435"/>
                    <a:pt x="1631" y="18651"/>
                  </a:cubicBezTo>
                  <a:cubicBezTo>
                    <a:pt x="1631" y="20414"/>
                    <a:pt x="1644" y="22231"/>
                    <a:pt x="1631" y="24021"/>
                  </a:cubicBezTo>
                  <a:cubicBezTo>
                    <a:pt x="1631" y="24516"/>
                    <a:pt x="1791" y="24930"/>
                    <a:pt x="1952" y="25331"/>
                  </a:cubicBezTo>
                  <a:lnTo>
                    <a:pt x="1978" y="25411"/>
                  </a:lnTo>
                  <a:cubicBezTo>
                    <a:pt x="2085" y="25692"/>
                    <a:pt x="2326" y="25892"/>
                    <a:pt x="2646" y="25972"/>
                  </a:cubicBezTo>
                  <a:cubicBezTo>
                    <a:pt x="2739" y="25986"/>
                    <a:pt x="2833" y="25999"/>
                    <a:pt x="2926" y="26025"/>
                  </a:cubicBezTo>
                  <a:lnTo>
                    <a:pt x="2953" y="26025"/>
                  </a:lnTo>
                  <a:lnTo>
                    <a:pt x="2953" y="26146"/>
                  </a:lnTo>
                  <a:cubicBezTo>
                    <a:pt x="2967" y="26346"/>
                    <a:pt x="2967" y="26520"/>
                    <a:pt x="2980" y="26707"/>
                  </a:cubicBezTo>
                  <a:lnTo>
                    <a:pt x="2980" y="27068"/>
                  </a:lnTo>
                  <a:cubicBezTo>
                    <a:pt x="2980" y="27215"/>
                    <a:pt x="2980" y="27375"/>
                    <a:pt x="2994" y="27522"/>
                  </a:cubicBezTo>
                  <a:cubicBezTo>
                    <a:pt x="3006" y="27910"/>
                    <a:pt x="3194" y="28150"/>
                    <a:pt x="3555" y="28270"/>
                  </a:cubicBezTo>
                  <a:cubicBezTo>
                    <a:pt x="3968" y="28417"/>
                    <a:pt x="4396" y="28484"/>
                    <a:pt x="4917" y="28510"/>
                  </a:cubicBezTo>
                  <a:cubicBezTo>
                    <a:pt x="4984" y="28697"/>
                    <a:pt x="4984" y="28884"/>
                    <a:pt x="4971" y="29085"/>
                  </a:cubicBezTo>
                  <a:lnTo>
                    <a:pt x="4971" y="29272"/>
                  </a:lnTo>
                  <a:cubicBezTo>
                    <a:pt x="4984" y="30220"/>
                    <a:pt x="4984" y="31182"/>
                    <a:pt x="4984" y="32118"/>
                  </a:cubicBezTo>
                  <a:cubicBezTo>
                    <a:pt x="4998" y="33067"/>
                    <a:pt x="4998" y="34029"/>
                    <a:pt x="4998" y="34991"/>
                  </a:cubicBezTo>
                  <a:cubicBezTo>
                    <a:pt x="5010" y="35618"/>
                    <a:pt x="5024" y="36246"/>
                    <a:pt x="5024" y="36861"/>
                  </a:cubicBezTo>
                  <a:cubicBezTo>
                    <a:pt x="5037" y="37194"/>
                    <a:pt x="5037" y="37515"/>
                    <a:pt x="5051" y="37850"/>
                  </a:cubicBezTo>
                  <a:lnTo>
                    <a:pt x="5051" y="37903"/>
                  </a:lnTo>
                  <a:cubicBezTo>
                    <a:pt x="5051" y="38170"/>
                    <a:pt x="5051" y="38491"/>
                    <a:pt x="5398" y="38758"/>
                  </a:cubicBezTo>
                  <a:lnTo>
                    <a:pt x="5452" y="38812"/>
                  </a:lnTo>
                  <a:lnTo>
                    <a:pt x="5532" y="38785"/>
                  </a:lnTo>
                  <a:cubicBezTo>
                    <a:pt x="5678" y="38758"/>
                    <a:pt x="6106" y="38664"/>
                    <a:pt x="6147" y="38237"/>
                  </a:cubicBezTo>
                  <a:cubicBezTo>
                    <a:pt x="6186" y="37823"/>
                    <a:pt x="6240" y="37328"/>
                    <a:pt x="6227" y="36834"/>
                  </a:cubicBezTo>
                  <a:cubicBezTo>
                    <a:pt x="6213" y="36460"/>
                    <a:pt x="6200" y="36072"/>
                    <a:pt x="6173" y="35698"/>
                  </a:cubicBezTo>
                  <a:cubicBezTo>
                    <a:pt x="6147" y="35271"/>
                    <a:pt x="6120" y="34830"/>
                    <a:pt x="6120" y="34403"/>
                  </a:cubicBezTo>
                  <a:cubicBezTo>
                    <a:pt x="6106" y="32892"/>
                    <a:pt x="6120" y="31357"/>
                    <a:pt x="6133" y="29887"/>
                  </a:cubicBezTo>
                  <a:lnTo>
                    <a:pt x="6133" y="29085"/>
                  </a:lnTo>
                  <a:cubicBezTo>
                    <a:pt x="6133" y="29005"/>
                    <a:pt x="6159" y="28898"/>
                    <a:pt x="6173" y="28818"/>
                  </a:cubicBezTo>
                  <a:cubicBezTo>
                    <a:pt x="6173" y="28804"/>
                    <a:pt x="6186" y="28791"/>
                    <a:pt x="6186" y="28778"/>
                  </a:cubicBezTo>
                  <a:lnTo>
                    <a:pt x="6186" y="28765"/>
                  </a:lnTo>
                  <a:cubicBezTo>
                    <a:pt x="6213" y="28765"/>
                    <a:pt x="6240" y="28751"/>
                    <a:pt x="6240" y="28751"/>
                  </a:cubicBezTo>
                  <a:cubicBezTo>
                    <a:pt x="6360" y="28738"/>
                    <a:pt x="6480" y="28738"/>
                    <a:pt x="6601" y="28724"/>
                  </a:cubicBezTo>
                  <a:lnTo>
                    <a:pt x="6721" y="28724"/>
                  </a:lnTo>
                  <a:cubicBezTo>
                    <a:pt x="7682" y="28685"/>
                    <a:pt x="7910" y="28444"/>
                    <a:pt x="7923" y="27468"/>
                  </a:cubicBezTo>
                  <a:lnTo>
                    <a:pt x="7923" y="26693"/>
                  </a:lnTo>
                  <a:lnTo>
                    <a:pt x="7923" y="26440"/>
                  </a:lnTo>
                  <a:cubicBezTo>
                    <a:pt x="8163" y="26239"/>
                    <a:pt x="8445" y="26226"/>
                    <a:pt x="8765" y="26226"/>
                  </a:cubicBezTo>
                  <a:lnTo>
                    <a:pt x="8778" y="26212"/>
                  </a:lnTo>
                  <a:cubicBezTo>
                    <a:pt x="9206" y="26200"/>
                    <a:pt x="9406" y="26025"/>
                    <a:pt x="9460" y="25571"/>
                  </a:cubicBezTo>
                  <a:cubicBezTo>
                    <a:pt x="9487" y="25371"/>
                    <a:pt x="9487" y="25170"/>
                    <a:pt x="9487" y="24983"/>
                  </a:cubicBezTo>
                  <a:lnTo>
                    <a:pt x="9487" y="23995"/>
                  </a:lnTo>
                  <a:cubicBezTo>
                    <a:pt x="9499" y="21750"/>
                    <a:pt x="9513" y="19426"/>
                    <a:pt x="9513" y="17154"/>
                  </a:cubicBezTo>
                  <a:cubicBezTo>
                    <a:pt x="9513" y="15818"/>
                    <a:pt x="9526" y="14469"/>
                    <a:pt x="9526" y="13160"/>
                  </a:cubicBezTo>
                  <a:lnTo>
                    <a:pt x="9526" y="9793"/>
                  </a:lnTo>
                  <a:cubicBezTo>
                    <a:pt x="9526" y="9687"/>
                    <a:pt x="9540" y="9566"/>
                    <a:pt x="9553" y="9432"/>
                  </a:cubicBezTo>
                  <a:lnTo>
                    <a:pt x="9553" y="9366"/>
                  </a:lnTo>
                  <a:cubicBezTo>
                    <a:pt x="9580" y="9352"/>
                    <a:pt x="9594" y="9352"/>
                    <a:pt x="9620" y="9352"/>
                  </a:cubicBezTo>
                  <a:cubicBezTo>
                    <a:pt x="9754" y="9339"/>
                    <a:pt x="9874" y="9325"/>
                    <a:pt x="9994" y="9325"/>
                  </a:cubicBezTo>
                  <a:lnTo>
                    <a:pt x="10342" y="9325"/>
                  </a:lnTo>
                  <a:cubicBezTo>
                    <a:pt x="10435" y="9339"/>
                    <a:pt x="10515" y="9339"/>
                    <a:pt x="10609" y="9339"/>
                  </a:cubicBezTo>
                  <a:cubicBezTo>
                    <a:pt x="10689" y="9339"/>
                    <a:pt x="10755" y="9339"/>
                    <a:pt x="10809" y="9325"/>
                  </a:cubicBezTo>
                  <a:cubicBezTo>
                    <a:pt x="11343" y="9299"/>
                    <a:pt x="11651" y="9005"/>
                    <a:pt x="11678" y="8524"/>
                  </a:cubicBezTo>
                  <a:cubicBezTo>
                    <a:pt x="11704" y="7896"/>
                    <a:pt x="11691" y="7255"/>
                    <a:pt x="11678" y="6707"/>
                  </a:cubicBezTo>
                  <a:cubicBezTo>
                    <a:pt x="11664" y="6373"/>
                    <a:pt x="11491" y="6186"/>
                    <a:pt x="11143" y="6106"/>
                  </a:cubicBezTo>
                  <a:lnTo>
                    <a:pt x="11010" y="6079"/>
                  </a:lnTo>
                  <a:cubicBezTo>
                    <a:pt x="10502" y="5972"/>
                    <a:pt x="9980" y="5852"/>
                    <a:pt x="9433" y="5852"/>
                  </a:cubicBezTo>
                  <a:cubicBezTo>
                    <a:pt x="9339" y="5852"/>
                    <a:pt x="9259" y="5866"/>
                    <a:pt x="9166" y="5866"/>
                  </a:cubicBezTo>
                  <a:cubicBezTo>
                    <a:pt x="8992" y="5878"/>
                    <a:pt x="8778" y="5878"/>
                    <a:pt x="8551" y="5878"/>
                  </a:cubicBezTo>
                  <a:lnTo>
                    <a:pt x="7923" y="5878"/>
                  </a:lnTo>
                  <a:cubicBezTo>
                    <a:pt x="7803" y="5878"/>
                    <a:pt x="7682" y="5866"/>
                    <a:pt x="7549" y="5866"/>
                  </a:cubicBezTo>
                  <a:cubicBezTo>
                    <a:pt x="7456" y="5866"/>
                    <a:pt x="7349" y="5852"/>
                    <a:pt x="7255" y="5839"/>
                  </a:cubicBezTo>
                  <a:lnTo>
                    <a:pt x="7242" y="5839"/>
                  </a:lnTo>
                  <a:cubicBezTo>
                    <a:pt x="7175" y="5130"/>
                    <a:pt x="7202" y="3393"/>
                    <a:pt x="7296" y="2725"/>
                  </a:cubicBezTo>
                  <a:cubicBezTo>
                    <a:pt x="7296" y="2713"/>
                    <a:pt x="7308" y="2713"/>
                    <a:pt x="7308" y="2713"/>
                  </a:cubicBezTo>
                  <a:cubicBezTo>
                    <a:pt x="7415" y="2686"/>
                    <a:pt x="7522" y="2645"/>
                    <a:pt x="7616" y="2619"/>
                  </a:cubicBezTo>
                  <a:cubicBezTo>
                    <a:pt x="7682" y="2592"/>
                    <a:pt x="7736" y="2579"/>
                    <a:pt x="7803" y="2565"/>
                  </a:cubicBezTo>
                  <a:cubicBezTo>
                    <a:pt x="7937" y="2538"/>
                    <a:pt x="8070" y="2512"/>
                    <a:pt x="8190" y="2445"/>
                  </a:cubicBezTo>
                  <a:cubicBezTo>
                    <a:pt x="8644" y="2191"/>
                    <a:pt x="9032" y="2031"/>
                    <a:pt x="9419" y="1924"/>
                  </a:cubicBezTo>
                  <a:cubicBezTo>
                    <a:pt x="9594" y="1884"/>
                    <a:pt x="9740" y="1777"/>
                    <a:pt x="9820" y="1617"/>
                  </a:cubicBezTo>
                  <a:cubicBezTo>
                    <a:pt x="9900" y="1457"/>
                    <a:pt x="9914" y="1243"/>
                    <a:pt x="9847" y="1056"/>
                  </a:cubicBezTo>
                  <a:cubicBezTo>
                    <a:pt x="9754" y="789"/>
                    <a:pt x="9567" y="615"/>
                    <a:pt x="9300" y="508"/>
                  </a:cubicBezTo>
                  <a:cubicBezTo>
                    <a:pt x="9232" y="481"/>
                    <a:pt x="9152" y="454"/>
                    <a:pt x="9086" y="428"/>
                  </a:cubicBezTo>
                  <a:cubicBezTo>
                    <a:pt x="8952" y="388"/>
                    <a:pt x="8831" y="335"/>
                    <a:pt x="8712" y="281"/>
                  </a:cubicBezTo>
                  <a:cubicBezTo>
                    <a:pt x="8284" y="27"/>
                    <a:pt x="7830" y="0"/>
                    <a:pt x="7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66"/>
            <p:cNvSpPr/>
            <p:nvPr/>
          </p:nvSpPr>
          <p:spPr>
            <a:xfrm>
              <a:off x="5513000" y="569450"/>
              <a:ext cx="34775" cy="17725"/>
            </a:xfrm>
            <a:custGeom>
              <a:avLst/>
              <a:gdLst/>
              <a:ahLst/>
              <a:cxnLst/>
              <a:rect l="l" t="t" r="r" b="b"/>
              <a:pathLst>
                <a:path w="1391" h="709" extrusionOk="0">
                  <a:moveTo>
                    <a:pt x="749" y="0"/>
                  </a:moveTo>
                  <a:cubicBezTo>
                    <a:pt x="856" y="27"/>
                    <a:pt x="1057" y="68"/>
                    <a:pt x="1257" y="134"/>
                  </a:cubicBezTo>
                  <a:cubicBezTo>
                    <a:pt x="1324" y="148"/>
                    <a:pt x="1377" y="255"/>
                    <a:pt x="1390" y="321"/>
                  </a:cubicBezTo>
                  <a:cubicBezTo>
                    <a:pt x="1390" y="374"/>
                    <a:pt x="1351" y="481"/>
                    <a:pt x="1297" y="508"/>
                  </a:cubicBezTo>
                  <a:cubicBezTo>
                    <a:pt x="909" y="709"/>
                    <a:pt x="508" y="695"/>
                    <a:pt x="134" y="508"/>
                  </a:cubicBezTo>
                  <a:cubicBezTo>
                    <a:pt x="68" y="468"/>
                    <a:pt x="1" y="321"/>
                    <a:pt x="15" y="241"/>
                  </a:cubicBezTo>
                  <a:cubicBezTo>
                    <a:pt x="28" y="161"/>
                    <a:pt x="148" y="68"/>
                    <a:pt x="241" y="41"/>
                  </a:cubicBezTo>
                  <a:cubicBezTo>
                    <a:pt x="362" y="0"/>
                    <a:pt x="508" y="14"/>
                    <a:pt x="749" y="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66"/>
            <p:cNvSpPr/>
            <p:nvPr/>
          </p:nvSpPr>
          <p:spPr>
            <a:xfrm>
              <a:off x="5516025" y="609525"/>
              <a:ext cx="33425" cy="21075"/>
            </a:xfrm>
            <a:custGeom>
              <a:avLst/>
              <a:gdLst/>
              <a:ahLst/>
              <a:cxnLst/>
              <a:rect l="l" t="t" r="r" b="b"/>
              <a:pathLst>
                <a:path w="1337" h="843" extrusionOk="0">
                  <a:moveTo>
                    <a:pt x="829" y="843"/>
                  </a:moveTo>
                  <a:cubicBezTo>
                    <a:pt x="548" y="843"/>
                    <a:pt x="321" y="668"/>
                    <a:pt x="107" y="442"/>
                  </a:cubicBezTo>
                  <a:cubicBezTo>
                    <a:pt x="1" y="335"/>
                    <a:pt x="81" y="94"/>
                    <a:pt x="227" y="54"/>
                  </a:cubicBezTo>
                  <a:cubicBezTo>
                    <a:pt x="334" y="27"/>
                    <a:pt x="455" y="0"/>
                    <a:pt x="548" y="27"/>
                  </a:cubicBezTo>
                  <a:cubicBezTo>
                    <a:pt x="749" y="94"/>
                    <a:pt x="936" y="201"/>
                    <a:pt x="1123" y="308"/>
                  </a:cubicBezTo>
                  <a:cubicBezTo>
                    <a:pt x="1243" y="374"/>
                    <a:pt x="1337" y="508"/>
                    <a:pt x="1256" y="642"/>
                  </a:cubicBezTo>
                  <a:cubicBezTo>
                    <a:pt x="1203" y="736"/>
                    <a:pt x="1055" y="775"/>
                    <a:pt x="949" y="829"/>
                  </a:cubicBezTo>
                  <a:cubicBezTo>
                    <a:pt x="922" y="843"/>
                    <a:pt x="895" y="829"/>
                    <a:pt x="829" y="84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66"/>
            <p:cNvSpPr/>
            <p:nvPr/>
          </p:nvSpPr>
          <p:spPr>
            <a:xfrm>
              <a:off x="5517025" y="535050"/>
              <a:ext cx="21075" cy="17725"/>
            </a:xfrm>
            <a:custGeom>
              <a:avLst/>
              <a:gdLst/>
              <a:ahLst/>
              <a:cxnLst/>
              <a:rect l="l" t="t" r="r" b="b"/>
              <a:pathLst>
                <a:path w="843" h="709" extrusionOk="0">
                  <a:moveTo>
                    <a:pt x="842" y="307"/>
                  </a:moveTo>
                  <a:cubicBezTo>
                    <a:pt x="428" y="655"/>
                    <a:pt x="241" y="708"/>
                    <a:pt x="67" y="494"/>
                  </a:cubicBezTo>
                  <a:cubicBezTo>
                    <a:pt x="0" y="414"/>
                    <a:pt x="0" y="241"/>
                    <a:pt x="41" y="134"/>
                  </a:cubicBezTo>
                  <a:cubicBezTo>
                    <a:pt x="54" y="67"/>
                    <a:pt x="228" y="1"/>
                    <a:pt x="294" y="13"/>
                  </a:cubicBezTo>
                  <a:cubicBezTo>
                    <a:pt x="454" y="67"/>
                    <a:pt x="615" y="188"/>
                    <a:pt x="842" y="30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66"/>
            <p:cNvSpPr/>
            <p:nvPr/>
          </p:nvSpPr>
          <p:spPr>
            <a:xfrm>
              <a:off x="5518700" y="482950"/>
              <a:ext cx="15050" cy="10700"/>
            </a:xfrm>
            <a:custGeom>
              <a:avLst/>
              <a:gdLst/>
              <a:ahLst/>
              <a:cxnLst/>
              <a:rect l="l" t="t" r="r" b="b"/>
              <a:pathLst>
                <a:path w="602" h="428" extrusionOk="0">
                  <a:moveTo>
                    <a:pt x="81" y="54"/>
                  </a:moveTo>
                  <a:cubicBezTo>
                    <a:pt x="161" y="40"/>
                    <a:pt x="280" y="0"/>
                    <a:pt x="387" y="13"/>
                  </a:cubicBezTo>
                  <a:cubicBezTo>
                    <a:pt x="521" y="13"/>
                    <a:pt x="601" y="227"/>
                    <a:pt x="508" y="321"/>
                  </a:cubicBezTo>
                  <a:cubicBezTo>
                    <a:pt x="455" y="387"/>
                    <a:pt x="334" y="428"/>
                    <a:pt x="241" y="414"/>
                  </a:cubicBezTo>
                  <a:cubicBezTo>
                    <a:pt x="93" y="387"/>
                    <a:pt x="0" y="241"/>
                    <a:pt x="81" y="54"/>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66"/>
            <p:cNvSpPr/>
            <p:nvPr/>
          </p:nvSpPr>
          <p:spPr>
            <a:xfrm>
              <a:off x="5506325" y="805600"/>
              <a:ext cx="46125" cy="17700"/>
            </a:xfrm>
            <a:custGeom>
              <a:avLst/>
              <a:gdLst/>
              <a:ahLst/>
              <a:cxnLst/>
              <a:rect l="l" t="t" r="r" b="b"/>
              <a:pathLst>
                <a:path w="1845" h="708" extrusionOk="0">
                  <a:moveTo>
                    <a:pt x="976" y="0"/>
                  </a:moveTo>
                  <a:cubicBezTo>
                    <a:pt x="1150" y="27"/>
                    <a:pt x="1417" y="40"/>
                    <a:pt x="1684" y="93"/>
                  </a:cubicBezTo>
                  <a:cubicBezTo>
                    <a:pt x="1751" y="107"/>
                    <a:pt x="1844" y="241"/>
                    <a:pt x="1844" y="321"/>
                  </a:cubicBezTo>
                  <a:cubicBezTo>
                    <a:pt x="1844" y="414"/>
                    <a:pt x="1764" y="548"/>
                    <a:pt x="1684" y="561"/>
                  </a:cubicBezTo>
                  <a:cubicBezTo>
                    <a:pt x="1190" y="708"/>
                    <a:pt x="682" y="695"/>
                    <a:pt x="175" y="588"/>
                  </a:cubicBezTo>
                  <a:cubicBezTo>
                    <a:pt x="107" y="574"/>
                    <a:pt x="1" y="414"/>
                    <a:pt x="14" y="348"/>
                  </a:cubicBezTo>
                  <a:cubicBezTo>
                    <a:pt x="41" y="227"/>
                    <a:pt x="148" y="80"/>
                    <a:pt x="241" y="67"/>
                  </a:cubicBezTo>
                  <a:cubicBezTo>
                    <a:pt x="442" y="13"/>
                    <a:pt x="669" y="27"/>
                    <a:pt x="976" y="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66"/>
            <p:cNvSpPr/>
            <p:nvPr/>
          </p:nvSpPr>
          <p:spPr>
            <a:xfrm>
              <a:off x="5515350" y="773525"/>
              <a:ext cx="31075" cy="12375"/>
            </a:xfrm>
            <a:custGeom>
              <a:avLst/>
              <a:gdLst/>
              <a:ahLst/>
              <a:cxnLst/>
              <a:rect l="l" t="t" r="r" b="b"/>
              <a:pathLst>
                <a:path w="1243" h="495" extrusionOk="0">
                  <a:moveTo>
                    <a:pt x="642" y="1"/>
                  </a:moveTo>
                  <a:cubicBezTo>
                    <a:pt x="776" y="14"/>
                    <a:pt x="883" y="1"/>
                    <a:pt x="976" y="40"/>
                  </a:cubicBezTo>
                  <a:cubicBezTo>
                    <a:pt x="1070" y="81"/>
                    <a:pt x="1203" y="147"/>
                    <a:pt x="1216" y="227"/>
                  </a:cubicBezTo>
                  <a:cubicBezTo>
                    <a:pt x="1243" y="375"/>
                    <a:pt x="1096" y="455"/>
                    <a:pt x="963" y="468"/>
                  </a:cubicBezTo>
                  <a:cubicBezTo>
                    <a:pt x="722" y="495"/>
                    <a:pt x="482" y="495"/>
                    <a:pt x="254" y="482"/>
                  </a:cubicBezTo>
                  <a:cubicBezTo>
                    <a:pt x="174" y="468"/>
                    <a:pt x="54" y="375"/>
                    <a:pt x="40" y="295"/>
                  </a:cubicBezTo>
                  <a:cubicBezTo>
                    <a:pt x="1" y="134"/>
                    <a:pt x="134" y="54"/>
                    <a:pt x="268" y="27"/>
                  </a:cubicBezTo>
                  <a:cubicBezTo>
                    <a:pt x="402" y="1"/>
                    <a:pt x="535" y="1"/>
                    <a:pt x="642"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66"/>
            <p:cNvSpPr/>
            <p:nvPr/>
          </p:nvSpPr>
          <p:spPr>
            <a:xfrm>
              <a:off x="5516700" y="738800"/>
              <a:ext cx="26750" cy="15700"/>
            </a:xfrm>
            <a:custGeom>
              <a:avLst/>
              <a:gdLst/>
              <a:ahLst/>
              <a:cxnLst/>
              <a:rect l="l" t="t" r="r" b="b"/>
              <a:pathLst>
                <a:path w="1070" h="628" extrusionOk="0">
                  <a:moveTo>
                    <a:pt x="1069" y="467"/>
                  </a:moveTo>
                  <a:cubicBezTo>
                    <a:pt x="748" y="628"/>
                    <a:pt x="481" y="601"/>
                    <a:pt x="227" y="535"/>
                  </a:cubicBezTo>
                  <a:cubicBezTo>
                    <a:pt x="80" y="508"/>
                    <a:pt x="0" y="387"/>
                    <a:pt x="27" y="241"/>
                  </a:cubicBezTo>
                  <a:cubicBezTo>
                    <a:pt x="54" y="80"/>
                    <a:pt x="161" y="0"/>
                    <a:pt x="307" y="13"/>
                  </a:cubicBezTo>
                  <a:cubicBezTo>
                    <a:pt x="467" y="40"/>
                    <a:pt x="654" y="27"/>
                    <a:pt x="788" y="107"/>
                  </a:cubicBezTo>
                  <a:cubicBezTo>
                    <a:pt x="909" y="161"/>
                    <a:pt x="962" y="321"/>
                    <a:pt x="1069" y="46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66"/>
            <p:cNvSpPr/>
            <p:nvPr/>
          </p:nvSpPr>
          <p:spPr>
            <a:xfrm>
              <a:off x="5521025" y="698725"/>
              <a:ext cx="24075" cy="17700"/>
            </a:xfrm>
            <a:custGeom>
              <a:avLst/>
              <a:gdLst/>
              <a:ahLst/>
              <a:cxnLst/>
              <a:rect l="l" t="t" r="r" b="b"/>
              <a:pathLst>
                <a:path w="963" h="708" extrusionOk="0">
                  <a:moveTo>
                    <a:pt x="415" y="0"/>
                  </a:moveTo>
                  <a:cubicBezTo>
                    <a:pt x="588" y="54"/>
                    <a:pt x="736" y="54"/>
                    <a:pt x="829" y="120"/>
                  </a:cubicBezTo>
                  <a:cubicBezTo>
                    <a:pt x="909" y="173"/>
                    <a:pt x="962" y="307"/>
                    <a:pt x="950" y="387"/>
                  </a:cubicBezTo>
                  <a:cubicBezTo>
                    <a:pt x="950" y="481"/>
                    <a:pt x="882" y="627"/>
                    <a:pt x="816" y="654"/>
                  </a:cubicBezTo>
                  <a:cubicBezTo>
                    <a:pt x="668" y="695"/>
                    <a:pt x="495" y="708"/>
                    <a:pt x="348" y="681"/>
                  </a:cubicBezTo>
                  <a:cubicBezTo>
                    <a:pt x="175" y="654"/>
                    <a:pt x="0" y="374"/>
                    <a:pt x="81" y="253"/>
                  </a:cubicBezTo>
                  <a:cubicBezTo>
                    <a:pt x="161" y="134"/>
                    <a:pt x="308" y="80"/>
                    <a:pt x="415" y="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0" name="Google Shape;9790;p66"/>
          <p:cNvGrpSpPr/>
          <p:nvPr/>
        </p:nvGrpSpPr>
        <p:grpSpPr>
          <a:xfrm rot="-1800264">
            <a:off x="1556227" y="1231112"/>
            <a:ext cx="356377" cy="1115409"/>
            <a:chOff x="5861700" y="331300"/>
            <a:chExt cx="267225" cy="836375"/>
          </a:xfrm>
        </p:grpSpPr>
        <p:sp>
          <p:nvSpPr>
            <p:cNvPr id="9791" name="Google Shape;9791;p66"/>
            <p:cNvSpPr/>
            <p:nvPr/>
          </p:nvSpPr>
          <p:spPr>
            <a:xfrm>
              <a:off x="5886100" y="355025"/>
              <a:ext cx="216450" cy="692725"/>
            </a:xfrm>
            <a:custGeom>
              <a:avLst/>
              <a:gdLst/>
              <a:ahLst/>
              <a:cxnLst/>
              <a:rect l="l" t="t" r="r" b="b"/>
              <a:pathLst>
                <a:path w="8658" h="27709" extrusionOk="0">
                  <a:moveTo>
                    <a:pt x="4222" y="27709"/>
                  </a:moveTo>
                  <a:cubicBezTo>
                    <a:pt x="4021" y="27068"/>
                    <a:pt x="3781" y="26426"/>
                    <a:pt x="3647" y="25772"/>
                  </a:cubicBezTo>
                  <a:cubicBezTo>
                    <a:pt x="3528" y="25224"/>
                    <a:pt x="3166" y="24917"/>
                    <a:pt x="2766" y="24636"/>
                  </a:cubicBezTo>
                  <a:cubicBezTo>
                    <a:pt x="2459" y="24436"/>
                    <a:pt x="2124" y="24262"/>
                    <a:pt x="1817" y="24048"/>
                  </a:cubicBezTo>
                  <a:cubicBezTo>
                    <a:pt x="1429" y="23795"/>
                    <a:pt x="1096" y="23487"/>
                    <a:pt x="1002" y="22979"/>
                  </a:cubicBezTo>
                  <a:cubicBezTo>
                    <a:pt x="936" y="22685"/>
                    <a:pt x="856" y="22379"/>
                    <a:pt x="708" y="22111"/>
                  </a:cubicBezTo>
                  <a:cubicBezTo>
                    <a:pt x="508" y="21737"/>
                    <a:pt x="468" y="21349"/>
                    <a:pt x="468" y="20949"/>
                  </a:cubicBezTo>
                  <a:cubicBezTo>
                    <a:pt x="468" y="20788"/>
                    <a:pt x="494" y="20628"/>
                    <a:pt x="428" y="20482"/>
                  </a:cubicBezTo>
                  <a:cubicBezTo>
                    <a:pt x="161" y="19867"/>
                    <a:pt x="241" y="19212"/>
                    <a:pt x="241" y="18571"/>
                  </a:cubicBezTo>
                  <a:cubicBezTo>
                    <a:pt x="241" y="17422"/>
                    <a:pt x="294" y="16273"/>
                    <a:pt x="67" y="15138"/>
                  </a:cubicBezTo>
                  <a:cubicBezTo>
                    <a:pt x="1" y="14803"/>
                    <a:pt x="27" y="14456"/>
                    <a:pt x="27" y="14122"/>
                  </a:cubicBezTo>
                  <a:cubicBezTo>
                    <a:pt x="13" y="11196"/>
                    <a:pt x="27" y="8283"/>
                    <a:pt x="13" y="5371"/>
                  </a:cubicBezTo>
                  <a:cubicBezTo>
                    <a:pt x="13" y="4904"/>
                    <a:pt x="54" y="4449"/>
                    <a:pt x="254" y="4022"/>
                  </a:cubicBezTo>
                  <a:cubicBezTo>
                    <a:pt x="387" y="3741"/>
                    <a:pt x="455" y="3434"/>
                    <a:pt x="535" y="3140"/>
                  </a:cubicBezTo>
                  <a:cubicBezTo>
                    <a:pt x="722" y="2485"/>
                    <a:pt x="936" y="1831"/>
                    <a:pt x="1323" y="1283"/>
                  </a:cubicBezTo>
                  <a:cubicBezTo>
                    <a:pt x="1524" y="1029"/>
                    <a:pt x="1804" y="816"/>
                    <a:pt x="2098" y="655"/>
                  </a:cubicBezTo>
                  <a:cubicBezTo>
                    <a:pt x="2352" y="495"/>
                    <a:pt x="2659" y="388"/>
                    <a:pt x="2966" y="347"/>
                  </a:cubicBezTo>
                  <a:cubicBezTo>
                    <a:pt x="4315" y="187"/>
                    <a:pt x="5651" y="0"/>
                    <a:pt x="7014" y="80"/>
                  </a:cubicBezTo>
                  <a:cubicBezTo>
                    <a:pt x="7548" y="121"/>
                    <a:pt x="7910" y="441"/>
                    <a:pt x="8097" y="842"/>
                  </a:cubicBezTo>
                  <a:cubicBezTo>
                    <a:pt x="8430" y="1496"/>
                    <a:pt x="8658" y="2191"/>
                    <a:pt x="8644" y="2966"/>
                  </a:cubicBezTo>
                  <a:cubicBezTo>
                    <a:pt x="8631" y="8164"/>
                    <a:pt x="8644" y="13374"/>
                    <a:pt x="8631" y="18584"/>
                  </a:cubicBezTo>
                  <a:cubicBezTo>
                    <a:pt x="8631" y="18985"/>
                    <a:pt x="8604" y="19372"/>
                    <a:pt x="8484" y="19773"/>
                  </a:cubicBezTo>
                  <a:cubicBezTo>
                    <a:pt x="8364" y="20147"/>
                    <a:pt x="8391" y="20575"/>
                    <a:pt x="8417" y="20963"/>
                  </a:cubicBezTo>
                  <a:cubicBezTo>
                    <a:pt x="8484" y="21804"/>
                    <a:pt x="8270" y="22566"/>
                    <a:pt x="7869" y="23273"/>
                  </a:cubicBezTo>
                  <a:cubicBezTo>
                    <a:pt x="7442" y="24035"/>
                    <a:pt x="7121" y="24837"/>
                    <a:pt x="6574" y="25518"/>
                  </a:cubicBezTo>
                  <a:cubicBezTo>
                    <a:pt x="6453" y="25678"/>
                    <a:pt x="6426" y="25919"/>
                    <a:pt x="6399" y="26132"/>
                  </a:cubicBezTo>
                  <a:cubicBezTo>
                    <a:pt x="6373" y="26506"/>
                    <a:pt x="6399" y="26880"/>
                    <a:pt x="6373" y="27242"/>
                  </a:cubicBezTo>
                  <a:cubicBezTo>
                    <a:pt x="6346" y="27536"/>
                    <a:pt x="6173" y="27696"/>
                    <a:pt x="5879" y="27696"/>
                  </a:cubicBezTo>
                  <a:cubicBezTo>
                    <a:pt x="5345" y="27709"/>
                    <a:pt x="4823" y="27709"/>
                    <a:pt x="4222" y="27709"/>
                  </a:cubicBezTo>
                  <a:close/>
                  <a:moveTo>
                    <a:pt x="1777" y="13347"/>
                  </a:moveTo>
                  <a:lnTo>
                    <a:pt x="1750" y="13347"/>
                  </a:lnTo>
                  <a:lnTo>
                    <a:pt x="1750" y="20227"/>
                  </a:lnTo>
                  <a:cubicBezTo>
                    <a:pt x="1750" y="20494"/>
                    <a:pt x="1723" y="20829"/>
                    <a:pt x="1857" y="21029"/>
                  </a:cubicBezTo>
                  <a:cubicBezTo>
                    <a:pt x="2325" y="21750"/>
                    <a:pt x="2926" y="22325"/>
                    <a:pt x="3875" y="22311"/>
                  </a:cubicBezTo>
                  <a:cubicBezTo>
                    <a:pt x="4182" y="22311"/>
                    <a:pt x="4489" y="22325"/>
                    <a:pt x="4796" y="22311"/>
                  </a:cubicBezTo>
                  <a:cubicBezTo>
                    <a:pt x="5425" y="22299"/>
                    <a:pt x="5945" y="21964"/>
                    <a:pt x="6119" y="21363"/>
                  </a:cubicBezTo>
                  <a:cubicBezTo>
                    <a:pt x="6399" y="20428"/>
                    <a:pt x="6734" y="19493"/>
                    <a:pt x="6654" y="18478"/>
                  </a:cubicBezTo>
                  <a:cubicBezTo>
                    <a:pt x="6640" y="18264"/>
                    <a:pt x="6654" y="18050"/>
                    <a:pt x="6654" y="17836"/>
                  </a:cubicBezTo>
                  <a:cubicBezTo>
                    <a:pt x="6667" y="17061"/>
                    <a:pt x="6547" y="16286"/>
                    <a:pt x="6880" y="15538"/>
                  </a:cubicBezTo>
                  <a:cubicBezTo>
                    <a:pt x="6948" y="15405"/>
                    <a:pt x="6907" y="15231"/>
                    <a:pt x="6907" y="15084"/>
                  </a:cubicBezTo>
                  <a:cubicBezTo>
                    <a:pt x="6921" y="13093"/>
                    <a:pt x="6921" y="11116"/>
                    <a:pt x="6907" y="9125"/>
                  </a:cubicBezTo>
                  <a:cubicBezTo>
                    <a:pt x="6907" y="8885"/>
                    <a:pt x="6894" y="8631"/>
                    <a:pt x="6787" y="8417"/>
                  </a:cubicBezTo>
                  <a:cubicBezTo>
                    <a:pt x="6654" y="8083"/>
                    <a:pt x="6654" y="7749"/>
                    <a:pt x="6640" y="7415"/>
                  </a:cubicBezTo>
                  <a:cubicBezTo>
                    <a:pt x="6640" y="6641"/>
                    <a:pt x="6734" y="5866"/>
                    <a:pt x="6387" y="5130"/>
                  </a:cubicBezTo>
                  <a:cubicBezTo>
                    <a:pt x="6453" y="4583"/>
                    <a:pt x="6066" y="4262"/>
                    <a:pt x="5692" y="4008"/>
                  </a:cubicBezTo>
                  <a:cubicBezTo>
                    <a:pt x="5318" y="3741"/>
                    <a:pt x="4890" y="3554"/>
                    <a:pt x="4463" y="3381"/>
                  </a:cubicBezTo>
                  <a:cubicBezTo>
                    <a:pt x="4235" y="3287"/>
                    <a:pt x="3982" y="3313"/>
                    <a:pt x="3754" y="3461"/>
                  </a:cubicBezTo>
                  <a:cubicBezTo>
                    <a:pt x="3407" y="3675"/>
                    <a:pt x="3047" y="3848"/>
                    <a:pt x="2712" y="4075"/>
                  </a:cubicBezTo>
                  <a:cubicBezTo>
                    <a:pt x="2498" y="4236"/>
                    <a:pt x="2218" y="4436"/>
                    <a:pt x="2165" y="4663"/>
                  </a:cubicBezTo>
                  <a:cubicBezTo>
                    <a:pt x="2017" y="5291"/>
                    <a:pt x="1750" y="5878"/>
                    <a:pt x="1764" y="6560"/>
                  </a:cubicBezTo>
                  <a:cubicBezTo>
                    <a:pt x="1804" y="8818"/>
                    <a:pt x="1777" y="11076"/>
                    <a:pt x="1777" y="133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66"/>
            <p:cNvSpPr/>
            <p:nvPr/>
          </p:nvSpPr>
          <p:spPr>
            <a:xfrm>
              <a:off x="5995300" y="1065100"/>
              <a:ext cx="45800" cy="76525"/>
            </a:xfrm>
            <a:custGeom>
              <a:avLst/>
              <a:gdLst/>
              <a:ahLst/>
              <a:cxnLst/>
              <a:rect l="l" t="t" r="r" b="b"/>
              <a:pathLst>
                <a:path w="1832" h="3061" extrusionOk="0">
                  <a:moveTo>
                    <a:pt x="15" y="68"/>
                  </a:moveTo>
                  <a:cubicBezTo>
                    <a:pt x="629" y="27"/>
                    <a:pt x="1150" y="1"/>
                    <a:pt x="1698" y="107"/>
                  </a:cubicBezTo>
                  <a:cubicBezTo>
                    <a:pt x="1832" y="896"/>
                    <a:pt x="1764" y="1671"/>
                    <a:pt x="1725" y="2432"/>
                  </a:cubicBezTo>
                  <a:cubicBezTo>
                    <a:pt x="1698" y="2806"/>
                    <a:pt x="1176" y="3061"/>
                    <a:pt x="776" y="2900"/>
                  </a:cubicBezTo>
                  <a:cubicBezTo>
                    <a:pt x="428" y="2779"/>
                    <a:pt x="188" y="2553"/>
                    <a:pt x="108" y="2192"/>
                  </a:cubicBezTo>
                  <a:cubicBezTo>
                    <a:pt x="54" y="1885"/>
                    <a:pt x="27" y="1577"/>
                    <a:pt x="15" y="1270"/>
                  </a:cubicBezTo>
                  <a:cubicBezTo>
                    <a:pt x="1" y="896"/>
                    <a:pt x="15" y="522"/>
                    <a:pt x="15" y="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66"/>
            <p:cNvSpPr/>
            <p:nvPr/>
          </p:nvSpPr>
          <p:spPr>
            <a:xfrm>
              <a:off x="5949225" y="462275"/>
              <a:ext cx="91200" cy="431550"/>
            </a:xfrm>
            <a:custGeom>
              <a:avLst/>
              <a:gdLst/>
              <a:ahLst/>
              <a:cxnLst/>
              <a:rect l="l" t="t" r="r" b="b"/>
              <a:pathLst>
                <a:path w="3648" h="17262" extrusionOk="0">
                  <a:moveTo>
                    <a:pt x="1480" y="0"/>
                  </a:moveTo>
                  <a:cubicBezTo>
                    <a:pt x="1327" y="0"/>
                    <a:pt x="1172" y="43"/>
                    <a:pt x="1015" y="172"/>
                  </a:cubicBezTo>
                  <a:cubicBezTo>
                    <a:pt x="855" y="306"/>
                    <a:pt x="615" y="333"/>
                    <a:pt x="294" y="439"/>
                  </a:cubicBezTo>
                  <a:cubicBezTo>
                    <a:pt x="187" y="1495"/>
                    <a:pt x="14" y="2497"/>
                    <a:pt x="14" y="3512"/>
                  </a:cubicBezTo>
                  <a:cubicBezTo>
                    <a:pt x="0" y="7507"/>
                    <a:pt x="41" y="11502"/>
                    <a:pt x="53" y="15497"/>
                  </a:cubicBezTo>
                  <a:cubicBezTo>
                    <a:pt x="53" y="15643"/>
                    <a:pt x="27" y="15804"/>
                    <a:pt x="67" y="15951"/>
                  </a:cubicBezTo>
                  <a:cubicBezTo>
                    <a:pt x="121" y="16165"/>
                    <a:pt x="160" y="16405"/>
                    <a:pt x="294" y="16552"/>
                  </a:cubicBezTo>
                  <a:cubicBezTo>
                    <a:pt x="654" y="16937"/>
                    <a:pt x="1039" y="17262"/>
                    <a:pt x="1651" y="17262"/>
                  </a:cubicBezTo>
                  <a:cubicBezTo>
                    <a:pt x="1675" y="17262"/>
                    <a:pt x="1699" y="17261"/>
                    <a:pt x="1724" y="17260"/>
                  </a:cubicBezTo>
                  <a:cubicBezTo>
                    <a:pt x="2339" y="17246"/>
                    <a:pt x="2739" y="17047"/>
                    <a:pt x="2913" y="16459"/>
                  </a:cubicBezTo>
                  <a:cubicBezTo>
                    <a:pt x="3100" y="15857"/>
                    <a:pt x="3313" y="15242"/>
                    <a:pt x="3340" y="14588"/>
                  </a:cubicBezTo>
                  <a:cubicBezTo>
                    <a:pt x="3354" y="14134"/>
                    <a:pt x="3340" y="13666"/>
                    <a:pt x="3340" y="13199"/>
                  </a:cubicBezTo>
                  <a:cubicBezTo>
                    <a:pt x="3354" y="12490"/>
                    <a:pt x="3274" y="11783"/>
                    <a:pt x="3581" y="11101"/>
                  </a:cubicBezTo>
                  <a:cubicBezTo>
                    <a:pt x="3648" y="10941"/>
                    <a:pt x="3621" y="10727"/>
                    <a:pt x="3621" y="10540"/>
                  </a:cubicBezTo>
                  <a:lnTo>
                    <a:pt x="3621" y="5156"/>
                  </a:lnTo>
                  <a:cubicBezTo>
                    <a:pt x="3621" y="4942"/>
                    <a:pt x="3648" y="4702"/>
                    <a:pt x="3554" y="4515"/>
                  </a:cubicBezTo>
                  <a:cubicBezTo>
                    <a:pt x="3313" y="4047"/>
                    <a:pt x="3354" y="3566"/>
                    <a:pt x="3354" y="3072"/>
                  </a:cubicBezTo>
                  <a:cubicBezTo>
                    <a:pt x="3340" y="2751"/>
                    <a:pt x="3393" y="2443"/>
                    <a:pt x="3340" y="2137"/>
                  </a:cubicBezTo>
                  <a:cubicBezTo>
                    <a:pt x="3260" y="1683"/>
                    <a:pt x="3180" y="1228"/>
                    <a:pt x="2993" y="814"/>
                  </a:cubicBezTo>
                  <a:cubicBezTo>
                    <a:pt x="2846" y="480"/>
                    <a:pt x="2552" y="213"/>
                    <a:pt x="2164" y="133"/>
                  </a:cubicBezTo>
                  <a:cubicBezTo>
                    <a:pt x="1934" y="93"/>
                    <a:pt x="1708" y="0"/>
                    <a:pt x="1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66"/>
            <p:cNvSpPr/>
            <p:nvPr/>
          </p:nvSpPr>
          <p:spPr>
            <a:xfrm>
              <a:off x="5865725" y="334975"/>
              <a:ext cx="259550" cy="829375"/>
            </a:xfrm>
            <a:custGeom>
              <a:avLst/>
              <a:gdLst/>
              <a:ahLst/>
              <a:cxnLst/>
              <a:rect l="l" t="t" r="r" b="b"/>
              <a:pathLst>
                <a:path w="10382" h="33175" extrusionOk="0">
                  <a:moveTo>
                    <a:pt x="10341" y="11584"/>
                  </a:moveTo>
                  <a:lnTo>
                    <a:pt x="10341" y="19586"/>
                  </a:lnTo>
                  <a:cubicBezTo>
                    <a:pt x="10341" y="20014"/>
                    <a:pt x="10355" y="20441"/>
                    <a:pt x="10168" y="20856"/>
                  </a:cubicBezTo>
                  <a:cubicBezTo>
                    <a:pt x="10061" y="21070"/>
                    <a:pt x="10100" y="21337"/>
                    <a:pt x="10087" y="21590"/>
                  </a:cubicBezTo>
                  <a:cubicBezTo>
                    <a:pt x="10073" y="21952"/>
                    <a:pt x="10087" y="22326"/>
                    <a:pt x="10073" y="22700"/>
                  </a:cubicBezTo>
                  <a:cubicBezTo>
                    <a:pt x="10073" y="22953"/>
                    <a:pt x="10020" y="23207"/>
                    <a:pt x="9806" y="23368"/>
                  </a:cubicBezTo>
                  <a:cubicBezTo>
                    <a:pt x="9539" y="23594"/>
                    <a:pt x="9419" y="23915"/>
                    <a:pt x="9299" y="24236"/>
                  </a:cubicBezTo>
                  <a:cubicBezTo>
                    <a:pt x="9099" y="24690"/>
                    <a:pt x="8898" y="25144"/>
                    <a:pt x="8684" y="25585"/>
                  </a:cubicBezTo>
                  <a:cubicBezTo>
                    <a:pt x="8444" y="26093"/>
                    <a:pt x="8190" y="26587"/>
                    <a:pt x="8257" y="27175"/>
                  </a:cubicBezTo>
                  <a:cubicBezTo>
                    <a:pt x="8270" y="27228"/>
                    <a:pt x="8270" y="27308"/>
                    <a:pt x="8244" y="27362"/>
                  </a:cubicBezTo>
                  <a:cubicBezTo>
                    <a:pt x="7882" y="28124"/>
                    <a:pt x="8016" y="28938"/>
                    <a:pt x="7989" y="29740"/>
                  </a:cubicBezTo>
                  <a:cubicBezTo>
                    <a:pt x="7989" y="30114"/>
                    <a:pt x="7963" y="30488"/>
                    <a:pt x="8003" y="30849"/>
                  </a:cubicBezTo>
                  <a:cubicBezTo>
                    <a:pt x="8069" y="31370"/>
                    <a:pt x="7856" y="31838"/>
                    <a:pt x="7683" y="32278"/>
                  </a:cubicBezTo>
                  <a:cubicBezTo>
                    <a:pt x="7469" y="32839"/>
                    <a:pt x="6921" y="33067"/>
                    <a:pt x="6347" y="33133"/>
                  </a:cubicBezTo>
                  <a:cubicBezTo>
                    <a:pt x="6065" y="33174"/>
                    <a:pt x="5785" y="33133"/>
                    <a:pt x="5504" y="33133"/>
                  </a:cubicBezTo>
                  <a:cubicBezTo>
                    <a:pt x="5198" y="33133"/>
                    <a:pt x="4943" y="32987"/>
                    <a:pt x="4850" y="32706"/>
                  </a:cubicBezTo>
                  <a:cubicBezTo>
                    <a:pt x="4636" y="32025"/>
                    <a:pt x="4302" y="31370"/>
                    <a:pt x="4355" y="30648"/>
                  </a:cubicBezTo>
                  <a:cubicBezTo>
                    <a:pt x="4423" y="29793"/>
                    <a:pt x="4129" y="29006"/>
                    <a:pt x="3981" y="28190"/>
                  </a:cubicBezTo>
                  <a:cubicBezTo>
                    <a:pt x="3942" y="27990"/>
                    <a:pt x="3862" y="27777"/>
                    <a:pt x="3835" y="27576"/>
                  </a:cubicBezTo>
                  <a:cubicBezTo>
                    <a:pt x="3728" y="26881"/>
                    <a:pt x="3393" y="26360"/>
                    <a:pt x="2793" y="26013"/>
                  </a:cubicBezTo>
                  <a:cubicBezTo>
                    <a:pt x="2766" y="25999"/>
                    <a:pt x="2739" y="25986"/>
                    <a:pt x="2699" y="25972"/>
                  </a:cubicBezTo>
                  <a:cubicBezTo>
                    <a:pt x="1644" y="25572"/>
                    <a:pt x="1109" y="24743"/>
                    <a:pt x="882" y="23688"/>
                  </a:cubicBezTo>
                  <a:cubicBezTo>
                    <a:pt x="748" y="23127"/>
                    <a:pt x="415" y="22606"/>
                    <a:pt x="534" y="21991"/>
                  </a:cubicBezTo>
                  <a:cubicBezTo>
                    <a:pt x="160" y="20936"/>
                    <a:pt x="308" y="19841"/>
                    <a:pt x="308" y="18758"/>
                  </a:cubicBezTo>
                  <a:cubicBezTo>
                    <a:pt x="294" y="17863"/>
                    <a:pt x="214" y="16968"/>
                    <a:pt x="94" y="16086"/>
                  </a:cubicBezTo>
                  <a:cubicBezTo>
                    <a:pt x="41" y="15658"/>
                    <a:pt x="14" y="15218"/>
                    <a:pt x="0" y="14791"/>
                  </a:cubicBezTo>
                  <a:cubicBezTo>
                    <a:pt x="0" y="11905"/>
                    <a:pt x="14" y="9019"/>
                    <a:pt x="0" y="6146"/>
                  </a:cubicBezTo>
                  <a:cubicBezTo>
                    <a:pt x="0" y="5599"/>
                    <a:pt x="67" y="5104"/>
                    <a:pt x="294" y="4610"/>
                  </a:cubicBezTo>
                  <a:cubicBezTo>
                    <a:pt x="481" y="4156"/>
                    <a:pt x="628" y="3675"/>
                    <a:pt x="721" y="3194"/>
                  </a:cubicBezTo>
                  <a:cubicBezTo>
                    <a:pt x="828" y="2726"/>
                    <a:pt x="1042" y="2325"/>
                    <a:pt x="1202" y="1898"/>
                  </a:cubicBezTo>
                  <a:cubicBezTo>
                    <a:pt x="1496" y="1163"/>
                    <a:pt x="2071" y="802"/>
                    <a:pt x="2766" y="562"/>
                  </a:cubicBezTo>
                  <a:cubicBezTo>
                    <a:pt x="2939" y="495"/>
                    <a:pt x="3113" y="388"/>
                    <a:pt x="3287" y="388"/>
                  </a:cubicBezTo>
                  <a:cubicBezTo>
                    <a:pt x="4115" y="348"/>
                    <a:pt x="4904" y="0"/>
                    <a:pt x="5745" y="14"/>
                  </a:cubicBezTo>
                  <a:cubicBezTo>
                    <a:pt x="6480" y="14"/>
                    <a:pt x="7228" y="0"/>
                    <a:pt x="7976" y="14"/>
                  </a:cubicBezTo>
                  <a:cubicBezTo>
                    <a:pt x="8591" y="27"/>
                    <a:pt x="9419" y="562"/>
                    <a:pt x="9673" y="1110"/>
                  </a:cubicBezTo>
                  <a:cubicBezTo>
                    <a:pt x="10087" y="2018"/>
                    <a:pt x="10381" y="2927"/>
                    <a:pt x="10355" y="3969"/>
                  </a:cubicBezTo>
                  <a:cubicBezTo>
                    <a:pt x="10301" y="6507"/>
                    <a:pt x="10341" y="9046"/>
                    <a:pt x="10341" y="11584"/>
                  </a:cubicBezTo>
                  <a:close/>
                  <a:moveTo>
                    <a:pt x="5037" y="28511"/>
                  </a:moveTo>
                  <a:cubicBezTo>
                    <a:pt x="5638" y="28511"/>
                    <a:pt x="6160" y="28511"/>
                    <a:pt x="6694" y="28498"/>
                  </a:cubicBezTo>
                  <a:cubicBezTo>
                    <a:pt x="6988" y="28498"/>
                    <a:pt x="7161" y="28338"/>
                    <a:pt x="7188" y="28044"/>
                  </a:cubicBezTo>
                  <a:cubicBezTo>
                    <a:pt x="7214" y="27682"/>
                    <a:pt x="7188" y="27308"/>
                    <a:pt x="7214" y="26934"/>
                  </a:cubicBezTo>
                  <a:cubicBezTo>
                    <a:pt x="7241" y="26721"/>
                    <a:pt x="7268" y="26480"/>
                    <a:pt x="7389" y="26320"/>
                  </a:cubicBezTo>
                  <a:cubicBezTo>
                    <a:pt x="7936" y="25639"/>
                    <a:pt x="8257" y="24837"/>
                    <a:pt x="8684" y="24075"/>
                  </a:cubicBezTo>
                  <a:cubicBezTo>
                    <a:pt x="9085" y="23368"/>
                    <a:pt x="9299" y="22606"/>
                    <a:pt x="9232" y="21765"/>
                  </a:cubicBezTo>
                  <a:cubicBezTo>
                    <a:pt x="9206" y="21377"/>
                    <a:pt x="9179" y="20949"/>
                    <a:pt x="9299" y="20575"/>
                  </a:cubicBezTo>
                  <a:cubicBezTo>
                    <a:pt x="9419" y="20174"/>
                    <a:pt x="9446" y="19787"/>
                    <a:pt x="9446" y="19386"/>
                  </a:cubicBezTo>
                  <a:cubicBezTo>
                    <a:pt x="9459" y="14176"/>
                    <a:pt x="9446" y="8966"/>
                    <a:pt x="9459" y="3768"/>
                  </a:cubicBezTo>
                  <a:cubicBezTo>
                    <a:pt x="9473" y="2993"/>
                    <a:pt x="9245" y="2298"/>
                    <a:pt x="8912" y="1644"/>
                  </a:cubicBezTo>
                  <a:cubicBezTo>
                    <a:pt x="8725" y="1243"/>
                    <a:pt x="8363" y="923"/>
                    <a:pt x="7829" y="882"/>
                  </a:cubicBezTo>
                  <a:cubicBezTo>
                    <a:pt x="6466" y="802"/>
                    <a:pt x="5130" y="989"/>
                    <a:pt x="3781" y="1149"/>
                  </a:cubicBezTo>
                  <a:cubicBezTo>
                    <a:pt x="3474" y="1190"/>
                    <a:pt x="3167" y="1297"/>
                    <a:pt x="2913" y="1457"/>
                  </a:cubicBezTo>
                  <a:cubicBezTo>
                    <a:pt x="2619" y="1618"/>
                    <a:pt x="2339" y="1831"/>
                    <a:pt x="2138" y="2085"/>
                  </a:cubicBezTo>
                  <a:cubicBezTo>
                    <a:pt x="1751" y="2633"/>
                    <a:pt x="1537" y="3287"/>
                    <a:pt x="1350" y="3942"/>
                  </a:cubicBezTo>
                  <a:cubicBezTo>
                    <a:pt x="1270" y="4236"/>
                    <a:pt x="1202" y="4543"/>
                    <a:pt x="1069" y="4824"/>
                  </a:cubicBezTo>
                  <a:cubicBezTo>
                    <a:pt x="869" y="5251"/>
                    <a:pt x="828" y="5706"/>
                    <a:pt x="828" y="6173"/>
                  </a:cubicBezTo>
                  <a:cubicBezTo>
                    <a:pt x="842" y="9085"/>
                    <a:pt x="828" y="11998"/>
                    <a:pt x="842" y="14924"/>
                  </a:cubicBezTo>
                  <a:cubicBezTo>
                    <a:pt x="842" y="15258"/>
                    <a:pt x="816" y="15605"/>
                    <a:pt x="882" y="15940"/>
                  </a:cubicBezTo>
                  <a:cubicBezTo>
                    <a:pt x="1109" y="17075"/>
                    <a:pt x="1056" y="18224"/>
                    <a:pt x="1056" y="19373"/>
                  </a:cubicBezTo>
                  <a:cubicBezTo>
                    <a:pt x="1056" y="20014"/>
                    <a:pt x="976" y="20669"/>
                    <a:pt x="1243" y="21284"/>
                  </a:cubicBezTo>
                  <a:cubicBezTo>
                    <a:pt x="1309" y="21430"/>
                    <a:pt x="1283" y="21590"/>
                    <a:pt x="1283" y="21751"/>
                  </a:cubicBezTo>
                  <a:cubicBezTo>
                    <a:pt x="1283" y="22151"/>
                    <a:pt x="1323" y="22539"/>
                    <a:pt x="1523" y="22913"/>
                  </a:cubicBezTo>
                  <a:cubicBezTo>
                    <a:pt x="1671" y="23181"/>
                    <a:pt x="1751" y="23487"/>
                    <a:pt x="1817" y="23781"/>
                  </a:cubicBezTo>
                  <a:cubicBezTo>
                    <a:pt x="1911" y="24289"/>
                    <a:pt x="2244" y="24597"/>
                    <a:pt x="2632" y="24850"/>
                  </a:cubicBezTo>
                  <a:cubicBezTo>
                    <a:pt x="2939" y="25064"/>
                    <a:pt x="3274" y="25238"/>
                    <a:pt x="3581" y="25438"/>
                  </a:cubicBezTo>
                  <a:cubicBezTo>
                    <a:pt x="3981" y="25719"/>
                    <a:pt x="4343" y="26026"/>
                    <a:pt x="4462" y="26574"/>
                  </a:cubicBezTo>
                  <a:cubicBezTo>
                    <a:pt x="4596" y="27228"/>
                    <a:pt x="4836" y="27870"/>
                    <a:pt x="5037" y="28511"/>
                  </a:cubicBezTo>
                  <a:close/>
                  <a:moveTo>
                    <a:pt x="5198" y="29273"/>
                  </a:moveTo>
                  <a:cubicBezTo>
                    <a:pt x="5198" y="29727"/>
                    <a:pt x="5184" y="30101"/>
                    <a:pt x="5198" y="30475"/>
                  </a:cubicBezTo>
                  <a:cubicBezTo>
                    <a:pt x="5210" y="30782"/>
                    <a:pt x="5237" y="31090"/>
                    <a:pt x="5291" y="31397"/>
                  </a:cubicBezTo>
                  <a:cubicBezTo>
                    <a:pt x="5371" y="31758"/>
                    <a:pt x="5611" y="31984"/>
                    <a:pt x="5959" y="32105"/>
                  </a:cubicBezTo>
                  <a:cubicBezTo>
                    <a:pt x="6359" y="32266"/>
                    <a:pt x="6881" y="32011"/>
                    <a:pt x="6908" y="31637"/>
                  </a:cubicBezTo>
                  <a:cubicBezTo>
                    <a:pt x="6947" y="30876"/>
                    <a:pt x="7015" y="30101"/>
                    <a:pt x="6881" y="29312"/>
                  </a:cubicBezTo>
                  <a:cubicBezTo>
                    <a:pt x="6333" y="29206"/>
                    <a:pt x="5812" y="29232"/>
                    <a:pt x="5198" y="292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66"/>
            <p:cNvSpPr/>
            <p:nvPr/>
          </p:nvSpPr>
          <p:spPr>
            <a:xfrm>
              <a:off x="5861700" y="331300"/>
              <a:ext cx="267225" cy="836375"/>
            </a:xfrm>
            <a:custGeom>
              <a:avLst/>
              <a:gdLst/>
              <a:ahLst/>
              <a:cxnLst/>
              <a:rect l="l" t="t" r="r" b="b"/>
              <a:pathLst>
                <a:path w="10689" h="33455" extrusionOk="0">
                  <a:moveTo>
                    <a:pt x="7282" y="1163"/>
                  </a:moveTo>
                  <a:cubicBezTo>
                    <a:pt x="7523" y="1163"/>
                    <a:pt x="7763" y="1177"/>
                    <a:pt x="7990" y="1190"/>
                  </a:cubicBezTo>
                  <a:cubicBezTo>
                    <a:pt x="8512" y="1216"/>
                    <a:pt x="8805" y="1564"/>
                    <a:pt x="8939" y="1858"/>
                  </a:cubicBezTo>
                  <a:cubicBezTo>
                    <a:pt x="9299" y="2566"/>
                    <a:pt x="9474" y="3247"/>
                    <a:pt x="9474" y="3915"/>
                  </a:cubicBezTo>
                  <a:cubicBezTo>
                    <a:pt x="9460" y="7629"/>
                    <a:pt x="9460" y="11423"/>
                    <a:pt x="9460" y="15084"/>
                  </a:cubicBezTo>
                  <a:lnTo>
                    <a:pt x="9460" y="19533"/>
                  </a:lnTo>
                  <a:cubicBezTo>
                    <a:pt x="9460" y="19988"/>
                    <a:pt x="9420" y="20348"/>
                    <a:pt x="9313" y="20668"/>
                  </a:cubicBezTo>
                  <a:cubicBezTo>
                    <a:pt x="9192" y="21069"/>
                    <a:pt x="9206" y="21511"/>
                    <a:pt x="9246" y="21924"/>
                  </a:cubicBezTo>
                  <a:cubicBezTo>
                    <a:pt x="9299" y="22686"/>
                    <a:pt x="9126" y="23421"/>
                    <a:pt x="8711" y="24156"/>
                  </a:cubicBezTo>
                  <a:cubicBezTo>
                    <a:pt x="8565" y="24396"/>
                    <a:pt x="8444" y="24650"/>
                    <a:pt x="8325" y="24890"/>
                  </a:cubicBezTo>
                  <a:cubicBezTo>
                    <a:pt x="8057" y="25398"/>
                    <a:pt x="7790" y="25920"/>
                    <a:pt x="7429" y="26374"/>
                  </a:cubicBezTo>
                  <a:cubicBezTo>
                    <a:pt x="7282" y="26561"/>
                    <a:pt x="7256" y="26814"/>
                    <a:pt x="7229" y="27068"/>
                  </a:cubicBezTo>
                  <a:cubicBezTo>
                    <a:pt x="7215" y="27256"/>
                    <a:pt x="7215" y="27455"/>
                    <a:pt x="7215" y="27642"/>
                  </a:cubicBezTo>
                  <a:cubicBezTo>
                    <a:pt x="7202" y="27817"/>
                    <a:pt x="7202" y="28004"/>
                    <a:pt x="7188" y="28177"/>
                  </a:cubicBezTo>
                  <a:cubicBezTo>
                    <a:pt x="7176" y="28391"/>
                    <a:pt x="7069" y="28485"/>
                    <a:pt x="6841" y="28497"/>
                  </a:cubicBezTo>
                  <a:cubicBezTo>
                    <a:pt x="6654" y="28497"/>
                    <a:pt x="6454" y="28511"/>
                    <a:pt x="6200" y="28511"/>
                  </a:cubicBezTo>
                  <a:cubicBezTo>
                    <a:pt x="6053" y="28511"/>
                    <a:pt x="5893" y="28497"/>
                    <a:pt x="5733" y="28497"/>
                  </a:cubicBezTo>
                  <a:lnTo>
                    <a:pt x="5305" y="28497"/>
                  </a:lnTo>
                  <a:cubicBezTo>
                    <a:pt x="5252" y="28337"/>
                    <a:pt x="5198" y="28191"/>
                    <a:pt x="5158" y="28030"/>
                  </a:cubicBezTo>
                  <a:cubicBezTo>
                    <a:pt x="5011" y="27589"/>
                    <a:pt x="4864" y="27149"/>
                    <a:pt x="4771" y="26694"/>
                  </a:cubicBezTo>
                  <a:cubicBezTo>
                    <a:pt x="4637" y="26066"/>
                    <a:pt x="4210" y="25732"/>
                    <a:pt x="3822" y="25465"/>
                  </a:cubicBezTo>
                  <a:cubicBezTo>
                    <a:pt x="3661" y="25345"/>
                    <a:pt x="3488" y="25252"/>
                    <a:pt x="3314" y="25145"/>
                  </a:cubicBezTo>
                  <a:cubicBezTo>
                    <a:pt x="3168" y="25064"/>
                    <a:pt x="3020" y="24970"/>
                    <a:pt x="2886" y="24877"/>
                  </a:cubicBezTo>
                  <a:cubicBezTo>
                    <a:pt x="2539" y="24650"/>
                    <a:pt x="2218" y="24370"/>
                    <a:pt x="2125" y="23902"/>
                  </a:cubicBezTo>
                  <a:cubicBezTo>
                    <a:pt x="2058" y="23541"/>
                    <a:pt x="1951" y="23234"/>
                    <a:pt x="1818" y="22993"/>
                  </a:cubicBezTo>
                  <a:cubicBezTo>
                    <a:pt x="1618" y="22619"/>
                    <a:pt x="1591" y="22232"/>
                    <a:pt x="1591" y="21898"/>
                  </a:cubicBezTo>
                  <a:lnTo>
                    <a:pt x="1591" y="21817"/>
                  </a:lnTo>
                  <a:cubicBezTo>
                    <a:pt x="1604" y="21671"/>
                    <a:pt x="1604" y="21524"/>
                    <a:pt x="1550" y="21377"/>
                  </a:cubicBezTo>
                  <a:cubicBezTo>
                    <a:pt x="1337" y="20909"/>
                    <a:pt x="1351" y="20415"/>
                    <a:pt x="1363" y="19894"/>
                  </a:cubicBezTo>
                  <a:cubicBezTo>
                    <a:pt x="1363" y="19774"/>
                    <a:pt x="1377" y="19640"/>
                    <a:pt x="1377" y="19520"/>
                  </a:cubicBezTo>
                  <a:cubicBezTo>
                    <a:pt x="1363" y="19320"/>
                    <a:pt x="1377" y="19106"/>
                    <a:pt x="1377" y="18905"/>
                  </a:cubicBezTo>
                  <a:cubicBezTo>
                    <a:pt x="1377" y="17970"/>
                    <a:pt x="1377" y="17008"/>
                    <a:pt x="1190" y="16060"/>
                  </a:cubicBezTo>
                  <a:cubicBezTo>
                    <a:pt x="1137" y="15805"/>
                    <a:pt x="1150" y="15525"/>
                    <a:pt x="1150" y="15258"/>
                  </a:cubicBezTo>
                  <a:lnTo>
                    <a:pt x="1150" y="15071"/>
                  </a:lnTo>
                  <a:lnTo>
                    <a:pt x="1150" y="11263"/>
                  </a:lnTo>
                  <a:cubicBezTo>
                    <a:pt x="1150" y="9647"/>
                    <a:pt x="1150" y="7964"/>
                    <a:pt x="1137" y="6320"/>
                  </a:cubicBezTo>
                  <a:cubicBezTo>
                    <a:pt x="1137" y="5906"/>
                    <a:pt x="1164" y="5465"/>
                    <a:pt x="1377" y="5037"/>
                  </a:cubicBezTo>
                  <a:cubicBezTo>
                    <a:pt x="1470" y="4823"/>
                    <a:pt x="1524" y="4597"/>
                    <a:pt x="1591" y="4383"/>
                  </a:cubicBezTo>
                  <a:cubicBezTo>
                    <a:pt x="1604" y="4303"/>
                    <a:pt x="1631" y="4209"/>
                    <a:pt x="1657" y="4129"/>
                  </a:cubicBezTo>
                  <a:cubicBezTo>
                    <a:pt x="1858" y="3448"/>
                    <a:pt x="2058" y="2846"/>
                    <a:pt x="2432" y="2326"/>
                  </a:cubicBezTo>
                  <a:cubicBezTo>
                    <a:pt x="2580" y="2125"/>
                    <a:pt x="2820" y="1925"/>
                    <a:pt x="3141" y="1724"/>
                  </a:cubicBezTo>
                  <a:cubicBezTo>
                    <a:pt x="3394" y="1590"/>
                    <a:pt x="3688" y="1483"/>
                    <a:pt x="3955" y="1457"/>
                  </a:cubicBezTo>
                  <a:lnTo>
                    <a:pt x="4249" y="1417"/>
                  </a:lnTo>
                  <a:cubicBezTo>
                    <a:pt x="5252" y="1296"/>
                    <a:pt x="6267" y="1163"/>
                    <a:pt x="7282" y="1163"/>
                  </a:cubicBezTo>
                  <a:close/>
                  <a:moveTo>
                    <a:pt x="7282" y="869"/>
                  </a:moveTo>
                  <a:cubicBezTo>
                    <a:pt x="6253" y="869"/>
                    <a:pt x="5211" y="990"/>
                    <a:pt x="4210" y="1123"/>
                  </a:cubicBezTo>
                  <a:lnTo>
                    <a:pt x="3929" y="1150"/>
                  </a:lnTo>
                  <a:cubicBezTo>
                    <a:pt x="3608" y="1190"/>
                    <a:pt x="3287" y="1296"/>
                    <a:pt x="2993" y="1471"/>
                  </a:cubicBezTo>
                  <a:cubicBezTo>
                    <a:pt x="2619" y="1684"/>
                    <a:pt x="2352" y="1898"/>
                    <a:pt x="2179" y="2151"/>
                  </a:cubicBezTo>
                  <a:cubicBezTo>
                    <a:pt x="1778" y="2700"/>
                    <a:pt x="1577" y="3327"/>
                    <a:pt x="1363" y="4036"/>
                  </a:cubicBezTo>
                  <a:cubicBezTo>
                    <a:pt x="1337" y="4129"/>
                    <a:pt x="1310" y="4223"/>
                    <a:pt x="1297" y="4303"/>
                  </a:cubicBezTo>
                  <a:cubicBezTo>
                    <a:pt x="1244" y="4517"/>
                    <a:pt x="1190" y="4717"/>
                    <a:pt x="1096" y="4904"/>
                  </a:cubicBezTo>
                  <a:cubicBezTo>
                    <a:pt x="870" y="5385"/>
                    <a:pt x="843" y="5866"/>
                    <a:pt x="843" y="6320"/>
                  </a:cubicBezTo>
                  <a:lnTo>
                    <a:pt x="843" y="11263"/>
                  </a:lnTo>
                  <a:lnTo>
                    <a:pt x="843" y="15071"/>
                  </a:lnTo>
                  <a:lnTo>
                    <a:pt x="843" y="15258"/>
                  </a:lnTo>
                  <a:cubicBezTo>
                    <a:pt x="843" y="15538"/>
                    <a:pt x="843" y="15832"/>
                    <a:pt x="896" y="16113"/>
                  </a:cubicBezTo>
                  <a:cubicBezTo>
                    <a:pt x="1083" y="17035"/>
                    <a:pt x="1069" y="17984"/>
                    <a:pt x="1069" y="18905"/>
                  </a:cubicBezTo>
                  <a:lnTo>
                    <a:pt x="1069" y="19520"/>
                  </a:lnTo>
                  <a:cubicBezTo>
                    <a:pt x="1069" y="19640"/>
                    <a:pt x="1069" y="19774"/>
                    <a:pt x="1057" y="19894"/>
                  </a:cubicBezTo>
                  <a:cubicBezTo>
                    <a:pt x="1057" y="20415"/>
                    <a:pt x="1043" y="20962"/>
                    <a:pt x="1270" y="21497"/>
                  </a:cubicBezTo>
                  <a:cubicBezTo>
                    <a:pt x="1297" y="21577"/>
                    <a:pt x="1297" y="21698"/>
                    <a:pt x="1297" y="21805"/>
                  </a:cubicBezTo>
                  <a:lnTo>
                    <a:pt x="1297" y="21898"/>
                  </a:lnTo>
                  <a:cubicBezTo>
                    <a:pt x="1283" y="22259"/>
                    <a:pt x="1310" y="22699"/>
                    <a:pt x="1550" y="23141"/>
                  </a:cubicBezTo>
                  <a:cubicBezTo>
                    <a:pt x="1671" y="23354"/>
                    <a:pt x="1764" y="23622"/>
                    <a:pt x="1832" y="23969"/>
                  </a:cubicBezTo>
                  <a:cubicBezTo>
                    <a:pt x="1938" y="24543"/>
                    <a:pt x="2339" y="24877"/>
                    <a:pt x="2713" y="25131"/>
                  </a:cubicBezTo>
                  <a:cubicBezTo>
                    <a:pt x="2860" y="25225"/>
                    <a:pt x="3007" y="25318"/>
                    <a:pt x="3168" y="25412"/>
                  </a:cubicBezTo>
                  <a:cubicBezTo>
                    <a:pt x="3328" y="25505"/>
                    <a:pt x="3501" y="25612"/>
                    <a:pt x="3649" y="25719"/>
                  </a:cubicBezTo>
                  <a:cubicBezTo>
                    <a:pt x="4089" y="26013"/>
                    <a:pt x="4370" y="26294"/>
                    <a:pt x="4477" y="26761"/>
                  </a:cubicBezTo>
                  <a:cubicBezTo>
                    <a:pt x="4570" y="27215"/>
                    <a:pt x="4717" y="27683"/>
                    <a:pt x="4864" y="28123"/>
                  </a:cubicBezTo>
                  <a:cubicBezTo>
                    <a:pt x="4931" y="28310"/>
                    <a:pt x="4985" y="28511"/>
                    <a:pt x="5051" y="28698"/>
                  </a:cubicBezTo>
                  <a:lnTo>
                    <a:pt x="5078" y="28805"/>
                  </a:lnTo>
                  <a:lnTo>
                    <a:pt x="6855" y="28805"/>
                  </a:lnTo>
                  <a:cubicBezTo>
                    <a:pt x="7229" y="28791"/>
                    <a:pt x="7469" y="28565"/>
                    <a:pt x="7496" y="28204"/>
                  </a:cubicBezTo>
                  <a:cubicBezTo>
                    <a:pt x="7509" y="28017"/>
                    <a:pt x="7509" y="27829"/>
                    <a:pt x="7509" y="27642"/>
                  </a:cubicBezTo>
                  <a:cubicBezTo>
                    <a:pt x="7509" y="27469"/>
                    <a:pt x="7509" y="27268"/>
                    <a:pt x="7536" y="27095"/>
                  </a:cubicBezTo>
                  <a:cubicBezTo>
                    <a:pt x="7550" y="26935"/>
                    <a:pt x="7562" y="26694"/>
                    <a:pt x="7657" y="26574"/>
                  </a:cubicBezTo>
                  <a:cubicBezTo>
                    <a:pt x="8043" y="26093"/>
                    <a:pt x="8325" y="25545"/>
                    <a:pt x="8592" y="25024"/>
                  </a:cubicBezTo>
                  <a:cubicBezTo>
                    <a:pt x="8711" y="24783"/>
                    <a:pt x="8832" y="24543"/>
                    <a:pt x="8966" y="24302"/>
                  </a:cubicBezTo>
                  <a:cubicBezTo>
                    <a:pt x="9420" y="23515"/>
                    <a:pt x="9607" y="22726"/>
                    <a:pt x="9540" y="21898"/>
                  </a:cubicBezTo>
                  <a:cubicBezTo>
                    <a:pt x="9513" y="21511"/>
                    <a:pt x="9500" y="21110"/>
                    <a:pt x="9607" y="20763"/>
                  </a:cubicBezTo>
                  <a:cubicBezTo>
                    <a:pt x="9741" y="20308"/>
                    <a:pt x="9767" y="19867"/>
                    <a:pt x="9767" y="19533"/>
                  </a:cubicBezTo>
                  <a:lnTo>
                    <a:pt x="9767" y="15084"/>
                  </a:lnTo>
                  <a:cubicBezTo>
                    <a:pt x="9767" y="11423"/>
                    <a:pt x="9767" y="7629"/>
                    <a:pt x="9780" y="3915"/>
                  </a:cubicBezTo>
                  <a:cubicBezTo>
                    <a:pt x="9780" y="3194"/>
                    <a:pt x="9593" y="2486"/>
                    <a:pt x="9219" y="1724"/>
                  </a:cubicBezTo>
                  <a:cubicBezTo>
                    <a:pt x="8966" y="1216"/>
                    <a:pt x="8524" y="922"/>
                    <a:pt x="8004" y="883"/>
                  </a:cubicBezTo>
                  <a:cubicBezTo>
                    <a:pt x="7776" y="869"/>
                    <a:pt x="7536" y="869"/>
                    <a:pt x="7282" y="869"/>
                  </a:cubicBezTo>
                  <a:close/>
                  <a:moveTo>
                    <a:pt x="6187" y="29540"/>
                  </a:moveTo>
                  <a:cubicBezTo>
                    <a:pt x="6454" y="29540"/>
                    <a:pt x="6695" y="29553"/>
                    <a:pt x="6908" y="29593"/>
                  </a:cubicBezTo>
                  <a:cubicBezTo>
                    <a:pt x="7001" y="30208"/>
                    <a:pt x="6962" y="30822"/>
                    <a:pt x="6935" y="31424"/>
                  </a:cubicBezTo>
                  <a:cubicBezTo>
                    <a:pt x="6921" y="31544"/>
                    <a:pt x="6921" y="31664"/>
                    <a:pt x="6908" y="31784"/>
                  </a:cubicBezTo>
                  <a:cubicBezTo>
                    <a:pt x="6908" y="31971"/>
                    <a:pt x="6654" y="32145"/>
                    <a:pt x="6374" y="32145"/>
                  </a:cubicBezTo>
                  <a:cubicBezTo>
                    <a:pt x="6307" y="32145"/>
                    <a:pt x="6226" y="32145"/>
                    <a:pt x="6173" y="32119"/>
                  </a:cubicBezTo>
                  <a:cubicBezTo>
                    <a:pt x="5852" y="31998"/>
                    <a:pt x="5665" y="31798"/>
                    <a:pt x="5599" y="31504"/>
                  </a:cubicBezTo>
                  <a:cubicBezTo>
                    <a:pt x="5546" y="31210"/>
                    <a:pt x="5519" y="30902"/>
                    <a:pt x="5519" y="30608"/>
                  </a:cubicBezTo>
                  <a:cubicBezTo>
                    <a:pt x="5505" y="30368"/>
                    <a:pt x="5505" y="30115"/>
                    <a:pt x="5505" y="29833"/>
                  </a:cubicBezTo>
                  <a:lnTo>
                    <a:pt x="5505" y="29553"/>
                  </a:lnTo>
                  <a:cubicBezTo>
                    <a:pt x="5746" y="29540"/>
                    <a:pt x="5973" y="29540"/>
                    <a:pt x="6187" y="29540"/>
                  </a:cubicBezTo>
                  <a:close/>
                  <a:moveTo>
                    <a:pt x="6187" y="29233"/>
                  </a:moveTo>
                  <a:cubicBezTo>
                    <a:pt x="5946" y="29233"/>
                    <a:pt x="5719" y="29246"/>
                    <a:pt x="5465" y="29260"/>
                  </a:cubicBezTo>
                  <a:lnTo>
                    <a:pt x="5211" y="29272"/>
                  </a:lnTo>
                  <a:lnTo>
                    <a:pt x="5211" y="29420"/>
                  </a:lnTo>
                  <a:cubicBezTo>
                    <a:pt x="5211" y="29566"/>
                    <a:pt x="5211" y="29700"/>
                    <a:pt x="5198" y="29833"/>
                  </a:cubicBezTo>
                  <a:cubicBezTo>
                    <a:pt x="5198" y="30115"/>
                    <a:pt x="5198" y="30368"/>
                    <a:pt x="5211" y="30622"/>
                  </a:cubicBezTo>
                  <a:cubicBezTo>
                    <a:pt x="5225" y="30916"/>
                    <a:pt x="5238" y="31250"/>
                    <a:pt x="5305" y="31570"/>
                  </a:cubicBezTo>
                  <a:cubicBezTo>
                    <a:pt x="5385" y="31958"/>
                    <a:pt x="5653" y="32238"/>
                    <a:pt x="6066" y="32399"/>
                  </a:cubicBezTo>
                  <a:cubicBezTo>
                    <a:pt x="6160" y="32439"/>
                    <a:pt x="6267" y="32452"/>
                    <a:pt x="6374" y="32452"/>
                  </a:cubicBezTo>
                  <a:cubicBezTo>
                    <a:pt x="6868" y="32452"/>
                    <a:pt x="7202" y="32119"/>
                    <a:pt x="7215" y="31798"/>
                  </a:cubicBezTo>
                  <a:cubicBezTo>
                    <a:pt x="7215" y="31677"/>
                    <a:pt x="7229" y="31557"/>
                    <a:pt x="7229" y="31451"/>
                  </a:cubicBezTo>
                  <a:cubicBezTo>
                    <a:pt x="7269" y="30795"/>
                    <a:pt x="7309" y="30127"/>
                    <a:pt x="7188" y="29433"/>
                  </a:cubicBezTo>
                  <a:lnTo>
                    <a:pt x="7176" y="29340"/>
                  </a:lnTo>
                  <a:lnTo>
                    <a:pt x="7069" y="29313"/>
                  </a:lnTo>
                  <a:cubicBezTo>
                    <a:pt x="6801" y="29260"/>
                    <a:pt x="6520" y="29233"/>
                    <a:pt x="6187" y="29233"/>
                  </a:cubicBezTo>
                  <a:close/>
                  <a:moveTo>
                    <a:pt x="7389" y="308"/>
                  </a:moveTo>
                  <a:cubicBezTo>
                    <a:pt x="7683" y="308"/>
                    <a:pt x="7924" y="308"/>
                    <a:pt x="8137" y="322"/>
                  </a:cubicBezTo>
                  <a:cubicBezTo>
                    <a:pt x="8699" y="322"/>
                    <a:pt x="9474" y="829"/>
                    <a:pt x="9700" y="1323"/>
                  </a:cubicBezTo>
                  <a:cubicBezTo>
                    <a:pt x="10181" y="2365"/>
                    <a:pt x="10382" y="3220"/>
                    <a:pt x="10368" y="4102"/>
                  </a:cubicBezTo>
                  <a:cubicBezTo>
                    <a:pt x="10329" y="5919"/>
                    <a:pt x="10329" y="7763"/>
                    <a:pt x="10341" y="9540"/>
                  </a:cubicBezTo>
                  <a:lnTo>
                    <a:pt x="10341" y="11731"/>
                  </a:lnTo>
                  <a:lnTo>
                    <a:pt x="10341" y="11878"/>
                  </a:lnTo>
                  <a:lnTo>
                    <a:pt x="10341" y="13388"/>
                  </a:lnTo>
                  <a:lnTo>
                    <a:pt x="10341" y="19733"/>
                  </a:lnTo>
                  <a:lnTo>
                    <a:pt x="10341" y="19827"/>
                  </a:lnTo>
                  <a:cubicBezTo>
                    <a:pt x="10341" y="20214"/>
                    <a:pt x="10355" y="20588"/>
                    <a:pt x="10181" y="20936"/>
                  </a:cubicBezTo>
                  <a:cubicBezTo>
                    <a:pt x="10101" y="21137"/>
                    <a:pt x="10101" y="21350"/>
                    <a:pt x="10101" y="21564"/>
                  </a:cubicBezTo>
                  <a:lnTo>
                    <a:pt x="10101" y="21724"/>
                  </a:lnTo>
                  <a:cubicBezTo>
                    <a:pt x="10088" y="21978"/>
                    <a:pt x="10088" y="22232"/>
                    <a:pt x="10088" y="22473"/>
                  </a:cubicBezTo>
                  <a:lnTo>
                    <a:pt x="10088" y="22847"/>
                  </a:lnTo>
                  <a:cubicBezTo>
                    <a:pt x="10088" y="23114"/>
                    <a:pt x="10021" y="23287"/>
                    <a:pt x="9874" y="23408"/>
                  </a:cubicBezTo>
                  <a:cubicBezTo>
                    <a:pt x="9593" y="23634"/>
                    <a:pt x="9474" y="23928"/>
                    <a:pt x="9353" y="24222"/>
                  </a:cubicBezTo>
                  <a:cubicBezTo>
                    <a:pt x="9340" y="24249"/>
                    <a:pt x="9326" y="24290"/>
                    <a:pt x="9313" y="24316"/>
                  </a:cubicBezTo>
                  <a:cubicBezTo>
                    <a:pt x="9139" y="24744"/>
                    <a:pt x="8939" y="25184"/>
                    <a:pt x="8699" y="25665"/>
                  </a:cubicBezTo>
                  <a:lnTo>
                    <a:pt x="8699" y="25679"/>
                  </a:lnTo>
                  <a:cubicBezTo>
                    <a:pt x="8458" y="26187"/>
                    <a:pt x="8204" y="26707"/>
                    <a:pt x="8271" y="27336"/>
                  </a:cubicBezTo>
                  <a:cubicBezTo>
                    <a:pt x="8284" y="27389"/>
                    <a:pt x="8271" y="27429"/>
                    <a:pt x="8271" y="27443"/>
                  </a:cubicBezTo>
                  <a:cubicBezTo>
                    <a:pt x="7977" y="28057"/>
                    <a:pt x="7990" y="28711"/>
                    <a:pt x="8004" y="29340"/>
                  </a:cubicBezTo>
                  <a:lnTo>
                    <a:pt x="8004" y="29887"/>
                  </a:lnTo>
                  <a:lnTo>
                    <a:pt x="8004" y="30101"/>
                  </a:lnTo>
                  <a:cubicBezTo>
                    <a:pt x="7990" y="30409"/>
                    <a:pt x="7977" y="30715"/>
                    <a:pt x="8017" y="31023"/>
                  </a:cubicBezTo>
                  <a:cubicBezTo>
                    <a:pt x="8070" y="31437"/>
                    <a:pt x="7910" y="31825"/>
                    <a:pt x="7763" y="32199"/>
                  </a:cubicBezTo>
                  <a:cubicBezTo>
                    <a:pt x="7750" y="32265"/>
                    <a:pt x="7723" y="32318"/>
                    <a:pt x="7696" y="32372"/>
                  </a:cubicBezTo>
                  <a:cubicBezTo>
                    <a:pt x="7536" y="32799"/>
                    <a:pt x="7149" y="33054"/>
                    <a:pt x="6481" y="33134"/>
                  </a:cubicBezTo>
                  <a:cubicBezTo>
                    <a:pt x="6414" y="33147"/>
                    <a:pt x="6333" y="33147"/>
                    <a:pt x="6226" y="33147"/>
                  </a:cubicBezTo>
                  <a:lnTo>
                    <a:pt x="5959" y="33147"/>
                  </a:lnTo>
                  <a:cubicBezTo>
                    <a:pt x="5866" y="33134"/>
                    <a:pt x="5759" y="33134"/>
                    <a:pt x="5665" y="33134"/>
                  </a:cubicBezTo>
                  <a:cubicBezTo>
                    <a:pt x="5412" y="33134"/>
                    <a:pt x="5225" y="33013"/>
                    <a:pt x="5158" y="32799"/>
                  </a:cubicBezTo>
                  <a:cubicBezTo>
                    <a:pt x="5104" y="32639"/>
                    <a:pt x="5051" y="32479"/>
                    <a:pt x="4997" y="32332"/>
                  </a:cubicBezTo>
                  <a:cubicBezTo>
                    <a:pt x="4810" y="31825"/>
                    <a:pt x="4623" y="31330"/>
                    <a:pt x="4664" y="30809"/>
                  </a:cubicBezTo>
                  <a:cubicBezTo>
                    <a:pt x="4717" y="30195"/>
                    <a:pt x="4584" y="29607"/>
                    <a:pt x="4450" y="29046"/>
                  </a:cubicBezTo>
                  <a:cubicBezTo>
                    <a:pt x="4397" y="28805"/>
                    <a:pt x="4329" y="28551"/>
                    <a:pt x="4290" y="28310"/>
                  </a:cubicBezTo>
                  <a:cubicBezTo>
                    <a:pt x="4276" y="28204"/>
                    <a:pt x="4249" y="28097"/>
                    <a:pt x="4222" y="28004"/>
                  </a:cubicBezTo>
                  <a:cubicBezTo>
                    <a:pt x="4183" y="27897"/>
                    <a:pt x="4156" y="27790"/>
                    <a:pt x="4142" y="27696"/>
                  </a:cubicBezTo>
                  <a:cubicBezTo>
                    <a:pt x="4023" y="26948"/>
                    <a:pt x="3649" y="26387"/>
                    <a:pt x="3020" y="26026"/>
                  </a:cubicBezTo>
                  <a:lnTo>
                    <a:pt x="3007" y="26026"/>
                  </a:lnTo>
                  <a:cubicBezTo>
                    <a:pt x="2981" y="26000"/>
                    <a:pt x="2954" y="25986"/>
                    <a:pt x="2913" y="25973"/>
                  </a:cubicBezTo>
                  <a:cubicBezTo>
                    <a:pt x="1992" y="25626"/>
                    <a:pt x="1431" y="24917"/>
                    <a:pt x="1190" y="23809"/>
                  </a:cubicBezTo>
                  <a:cubicBezTo>
                    <a:pt x="1150" y="23622"/>
                    <a:pt x="1083" y="23435"/>
                    <a:pt x="1016" y="23248"/>
                  </a:cubicBezTo>
                  <a:cubicBezTo>
                    <a:pt x="896" y="22886"/>
                    <a:pt x="776" y="22539"/>
                    <a:pt x="843" y="22165"/>
                  </a:cubicBezTo>
                  <a:lnTo>
                    <a:pt x="843" y="22125"/>
                  </a:lnTo>
                  <a:lnTo>
                    <a:pt x="829" y="22085"/>
                  </a:lnTo>
                  <a:cubicBezTo>
                    <a:pt x="549" y="21297"/>
                    <a:pt x="576" y="20455"/>
                    <a:pt x="602" y="19640"/>
                  </a:cubicBezTo>
                  <a:cubicBezTo>
                    <a:pt x="602" y="19400"/>
                    <a:pt x="615" y="19159"/>
                    <a:pt x="615" y="18905"/>
                  </a:cubicBezTo>
                  <a:cubicBezTo>
                    <a:pt x="615" y="18117"/>
                    <a:pt x="549" y="17289"/>
                    <a:pt x="401" y="16206"/>
                  </a:cubicBezTo>
                  <a:cubicBezTo>
                    <a:pt x="348" y="15766"/>
                    <a:pt x="321" y="15338"/>
                    <a:pt x="321" y="14938"/>
                  </a:cubicBezTo>
                  <a:cubicBezTo>
                    <a:pt x="309" y="13614"/>
                    <a:pt x="309" y="12278"/>
                    <a:pt x="321" y="10969"/>
                  </a:cubicBezTo>
                  <a:cubicBezTo>
                    <a:pt x="321" y="9433"/>
                    <a:pt x="321" y="7857"/>
                    <a:pt x="309" y="6293"/>
                  </a:cubicBezTo>
                  <a:cubicBezTo>
                    <a:pt x="309" y="5719"/>
                    <a:pt x="401" y="5251"/>
                    <a:pt x="589" y="4811"/>
                  </a:cubicBezTo>
                  <a:cubicBezTo>
                    <a:pt x="776" y="4396"/>
                    <a:pt x="923" y="3902"/>
                    <a:pt x="1030" y="3368"/>
                  </a:cubicBezTo>
                  <a:cubicBezTo>
                    <a:pt x="1096" y="3047"/>
                    <a:pt x="1230" y="2766"/>
                    <a:pt x="1363" y="2459"/>
                  </a:cubicBezTo>
                  <a:cubicBezTo>
                    <a:pt x="1417" y="2338"/>
                    <a:pt x="1457" y="2219"/>
                    <a:pt x="1511" y="2098"/>
                  </a:cubicBezTo>
                  <a:cubicBezTo>
                    <a:pt x="1751" y="1497"/>
                    <a:pt x="2192" y="1123"/>
                    <a:pt x="2981" y="842"/>
                  </a:cubicBezTo>
                  <a:cubicBezTo>
                    <a:pt x="3034" y="829"/>
                    <a:pt x="3087" y="803"/>
                    <a:pt x="3141" y="776"/>
                  </a:cubicBezTo>
                  <a:cubicBezTo>
                    <a:pt x="3261" y="735"/>
                    <a:pt x="3355" y="682"/>
                    <a:pt x="3461" y="682"/>
                  </a:cubicBezTo>
                  <a:cubicBezTo>
                    <a:pt x="3848" y="669"/>
                    <a:pt x="4236" y="575"/>
                    <a:pt x="4610" y="495"/>
                  </a:cubicBezTo>
                  <a:cubicBezTo>
                    <a:pt x="5038" y="402"/>
                    <a:pt x="5452" y="308"/>
                    <a:pt x="5866" y="308"/>
                  </a:cubicBezTo>
                  <a:close/>
                  <a:moveTo>
                    <a:pt x="5906" y="1"/>
                  </a:moveTo>
                  <a:cubicBezTo>
                    <a:pt x="5439" y="1"/>
                    <a:pt x="4985" y="108"/>
                    <a:pt x="4557" y="201"/>
                  </a:cubicBezTo>
                  <a:cubicBezTo>
                    <a:pt x="4183" y="281"/>
                    <a:pt x="3809" y="361"/>
                    <a:pt x="3435" y="375"/>
                  </a:cubicBezTo>
                  <a:cubicBezTo>
                    <a:pt x="3287" y="388"/>
                    <a:pt x="3154" y="441"/>
                    <a:pt x="3020" y="495"/>
                  </a:cubicBezTo>
                  <a:cubicBezTo>
                    <a:pt x="2967" y="522"/>
                    <a:pt x="2927" y="548"/>
                    <a:pt x="2874" y="562"/>
                  </a:cubicBezTo>
                  <a:cubicBezTo>
                    <a:pt x="2299" y="762"/>
                    <a:pt x="1577" y="1109"/>
                    <a:pt x="1230" y="1991"/>
                  </a:cubicBezTo>
                  <a:cubicBezTo>
                    <a:pt x="1176" y="2112"/>
                    <a:pt x="1137" y="2219"/>
                    <a:pt x="1083" y="2338"/>
                  </a:cubicBezTo>
                  <a:cubicBezTo>
                    <a:pt x="950" y="2646"/>
                    <a:pt x="816" y="2953"/>
                    <a:pt x="736" y="3314"/>
                  </a:cubicBezTo>
                  <a:cubicBezTo>
                    <a:pt x="629" y="3822"/>
                    <a:pt x="482" y="4289"/>
                    <a:pt x="309" y="4690"/>
                  </a:cubicBezTo>
                  <a:cubicBezTo>
                    <a:pt x="108" y="5171"/>
                    <a:pt x="1" y="5678"/>
                    <a:pt x="1" y="6293"/>
                  </a:cubicBezTo>
                  <a:cubicBezTo>
                    <a:pt x="15" y="7857"/>
                    <a:pt x="15" y="9433"/>
                    <a:pt x="15" y="10969"/>
                  </a:cubicBezTo>
                  <a:lnTo>
                    <a:pt x="15" y="14938"/>
                  </a:lnTo>
                  <a:cubicBezTo>
                    <a:pt x="15" y="15351"/>
                    <a:pt x="41" y="15793"/>
                    <a:pt x="108" y="16247"/>
                  </a:cubicBezTo>
                  <a:cubicBezTo>
                    <a:pt x="241" y="17316"/>
                    <a:pt x="309" y="18130"/>
                    <a:pt x="309" y="18905"/>
                  </a:cubicBezTo>
                  <a:cubicBezTo>
                    <a:pt x="309" y="19145"/>
                    <a:pt x="309" y="19400"/>
                    <a:pt x="295" y="19640"/>
                  </a:cubicBezTo>
                  <a:cubicBezTo>
                    <a:pt x="268" y="20469"/>
                    <a:pt x="255" y="21310"/>
                    <a:pt x="535" y="22152"/>
                  </a:cubicBezTo>
                  <a:cubicBezTo>
                    <a:pt x="469" y="22592"/>
                    <a:pt x="602" y="22980"/>
                    <a:pt x="736" y="23354"/>
                  </a:cubicBezTo>
                  <a:cubicBezTo>
                    <a:pt x="789" y="23528"/>
                    <a:pt x="856" y="23702"/>
                    <a:pt x="896" y="23875"/>
                  </a:cubicBezTo>
                  <a:cubicBezTo>
                    <a:pt x="1164" y="25091"/>
                    <a:pt x="1791" y="25866"/>
                    <a:pt x="2820" y="26253"/>
                  </a:cubicBezTo>
                  <a:cubicBezTo>
                    <a:pt x="2820" y="26267"/>
                    <a:pt x="2847" y="26267"/>
                    <a:pt x="2860" y="26280"/>
                  </a:cubicBezTo>
                  <a:lnTo>
                    <a:pt x="2874" y="26294"/>
                  </a:lnTo>
                  <a:cubicBezTo>
                    <a:pt x="3421" y="26614"/>
                    <a:pt x="3742" y="27081"/>
                    <a:pt x="3848" y="27736"/>
                  </a:cubicBezTo>
                  <a:cubicBezTo>
                    <a:pt x="3862" y="27856"/>
                    <a:pt x="3889" y="27963"/>
                    <a:pt x="3929" y="28084"/>
                  </a:cubicBezTo>
                  <a:cubicBezTo>
                    <a:pt x="3955" y="28177"/>
                    <a:pt x="3982" y="28271"/>
                    <a:pt x="3996" y="28364"/>
                  </a:cubicBezTo>
                  <a:cubicBezTo>
                    <a:pt x="4035" y="28618"/>
                    <a:pt x="4103" y="28872"/>
                    <a:pt x="4156" y="29112"/>
                  </a:cubicBezTo>
                  <a:cubicBezTo>
                    <a:pt x="4290" y="29673"/>
                    <a:pt x="4410" y="30208"/>
                    <a:pt x="4370" y="30783"/>
                  </a:cubicBezTo>
                  <a:cubicBezTo>
                    <a:pt x="4317" y="31370"/>
                    <a:pt x="4516" y="31918"/>
                    <a:pt x="4703" y="32439"/>
                  </a:cubicBezTo>
                  <a:cubicBezTo>
                    <a:pt x="4771" y="32586"/>
                    <a:pt x="4824" y="32746"/>
                    <a:pt x="4878" y="32893"/>
                  </a:cubicBezTo>
                  <a:cubicBezTo>
                    <a:pt x="4985" y="33227"/>
                    <a:pt x="5278" y="33428"/>
                    <a:pt x="5665" y="33441"/>
                  </a:cubicBezTo>
                  <a:lnTo>
                    <a:pt x="5946" y="33441"/>
                  </a:lnTo>
                  <a:cubicBezTo>
                    <a:pt x="6039" y="33441"/>
                    <a:pt x="6133" y="33455"/>
                    <a:pt x="6226" y="33455"/>
                  </a:cubicBezTo>
                  <a:cubicBezTo>
                    <a:pt x="6347" y="33455"/>
                    <a:pt x="6440" y="33441"/>
                    <a:pt x="6520" y="33441"/>
                  </a:cubicBezTo>
                  <a:cubicBezTo>
                    <a:pt x="7295" y="33334"/>
                    <a:pt x="7790" y="33013"/>
                    <a:pt x="7990" y="32479"/>
                  </a:cubicBezTo>
                  <a:cubicBezTo>
                    <a:pt x="8004" y="32425"/>
                    <a:pt x="8031" y="32372"/>
                    <a:pt x="8043" y="32318"/>
                  </a:cubicBezTo>
                  <a:cubicBezTo>
                    <a:pt x="8218" y="31905"/>
                    <a:pt x="8378" y="31477"/>
                    <a:pt x="8311" y="30982"/>
                  </a:cubicBezTo>
                  <a:cubicBezTo>
                    <a:pt x="8284" y="30702"/>
                    <a:pt x="8298" y="30395"/>
                    <a:pt x="8298" y="30115"/>
                  </a:cubicBezTo>
                  <a:cubicBezTo>
                    <a:pt x="8298" y="30034"/>
                    <a:pt x="8311" y="29967"/>
                    <a:pt x="8311" y="29887"/>
                  </a:cubicBezTo>
                  <a:cubicBezTo>
                    <a:pt x="8311" y="29700"/>
                    <a:pt x="8311" y="29513"/>
                    <a:pt x="8298" y="29326"/>
                  </a:cubicBezTo>
                  <a:cubicBezTo>
                    <a:pt x="8284" y="28711"/>
                    <a:pt x="8284" y="28123"/>
                    <a:pt x="8538" y="27576"/>
                  </a:cubicBezTo>
                  <a:cubicBezTo>
                    <a:pt x="8578" y="27482"/>
                    <a:pt x="8578" y="27375"/>
                    <a:pt x="8578" y="27309"/>
                  </a:cubicBezTo>
                  <a:cubicBezTo>
                    <a:pt x="8512" y="26761"/>
                    <a:pt x="8738" y="26306"/>
                    <a:pt x="8979" y="25813"/>
                  </a:cubicBezTo>
                  <a:lnTo>
                    <a:pt x="8979" y="25799"/>
                  </a:lnTo>
                  <a:cubicBezTo>
                    <a:pt x="9206" y="25318"/>
                    <a:pt x="9406" y="24864"/>
                    <a:pt x="9593" y="24436"/>
                  </a:cubicBezTo>
                  <a:cubicBezTo>
                    <a:pt x="9607" y="24409"/>
                    <a:pt x="9620" y="24370"/>
                    <a:pt x="9634" y="24343"/>
                  </a:cubicBezTo>
                  <a:cubicBezTo>
                    <a:pt x="9741" y="24062"/>
                    <a:pt x="9848" y="23821"/>
                    <a:pt x="10074" y="23634"/>
                  </a:cubicBezTo>
                  <a:cubicBezTo>
                    <a:pt x="10288" y="23461"/>
                    <a:pt x="10382" y="23207"/>
                    <a:pt x="10395" y="22847"/>
                  </a:cubicBezTo>
                  <a:lnTo>
                    <a:pt x="10395" y="22473"/>
                  </a:lnTo>
                  <a:lnTo>
                    <a:pt x="10395" y="21737"/>
                  </a:lnTo>
                  <a:lnTo>
                    <a:pt x="10395" y="21564"/>
                  </a:lnTo>
                  <a:cubicBezTo>
                    <a:pt x="10395" y="21390"/>
                    <a:pt x="10395" y="21203"/>
                    <a:pt x="10462" y="21069"/>
                  </a:cubicBezTo>
                  <a:cubicBezTo>
                    <a:pt x="10649" y="20656"/>
                    <a:pt x="10649" y="20228"/>
                    <a:pt x="10649" y="19827"/>
                  </a:cubicBezTo>
                  <a:lnTo>
                    <a:pt x="10649" y="19733"/>
                  </a:lnTo>
                  <a:lnTo>
                    <a:pt x="10649" y="13388"/>
                  </a:lnTo>
                  <a:lnTo>
                    <a:pt x="10649" y="11731"/>
                  </a:lnTo>
                  <a:lnTo>
                    <a:pt x="10649" y="11584"/>
                  </a:lnTo>
                  <a:cubicBezTo>
                    <a:pt x="10649" y="10903"/>
                    <a:pt x="10649" y="10208"/>
                    <a:pt x="10635" y="9540"/>
                  </a:cubicBezTo>
                  <a:cubicBezTo>
                    <a:pt x="10635" y="7763"/>
                    <a:pt x="10622" y="5919"/>
                    <a:pt x="10662" y="4116"/>
                  </a:cubicBezTo>
                  <a:cubicBezTo>
                    <a:pt x="10689" y="3181"/>
                    <a:pt x="10475" y="2285"/>
                    <a:pt x="9981" y="1203"/>
                  </a:cubicBezTo>
                  <a:cubicBezTo>
                    <a:pt x="9700" y="602"/>
                    <a:pt x="8805" y="28"/>
                    <a:pt x="8137" y="14"/>
                  </a:cubicBezTo>
                  <a:cubicBezTo>
                    <a:pt x="7924" y="14"/>
                    <a:pt x="7683" y="1"/>
                    <a:pt x="7389" y="1"/>
                  </a:cubicBezTo>
                  <a:cubicBezTo>
                    <a:pt x="7242" y="1"/>
                    <a:pt x="7082" y="14"/>
                    <a:pt x="6935" y="14"/>
                  </a:cubicBezTo>
                  <a:lnTo>
                    <a:pt x="6481" y="14"/>
                  </a:lnTo>
                  <a:cubicBezTo>
                    <a:pt x="6253" y="14"/>
                    <a:pt x="6080" y="14"/>
                    <a:pt x="5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66"/>
            <p:cNvSpPr/>
            <p:nvPr/>
          </p:nvSpPr>
          <p:spPr>
            <a:xfrm>
              <a:off x="5929175" y="437175"/>
              <a:ext cx="130625" cy="476000"/>
            </a:xfrm>
            <a:custGeom>
              <a:avLst/>
              <a:gdLst/>
              <a:ahLst/>
              <a:cxnLst/>
              <a:rect l="l" t="t" r="r" b="b"/>
              <a:pathLst>
                <a:path w="5225" h="19040" extrusionOk="0">
                  <a:moveTo>
                    <a:pt x="54" y="10061"/>
                  </a:moveTo>
                  <a:cubicBezTo>
                    <a:pt x="54" y="7790"/>
                    <a:pt x="81" y="5532"/>
                    <a:pt x="41" y="3274"/>
                  </a:cubicBezTo>
                  <a:cubicBezTo>
                    <a:pt x="27" y="2592"/>
                    <a:pt x="294" y="2005"/>
                    <a:pt x="442" y="1377"/>
                  </a:cubicBezTo>
                  <a:cubicBezTo>
                    <a:pt x="495" y="1150"/>
                    <a:pt x="775" y="950"/>
                    <a:pt x="989" y="789"/>
                  </a:cubicBezTo>
                  <a:cubicBezTo>
                    <a:pt x="1324" y="562"/>
                    <a:pt x="1684" y="389"/>
                    <a:pt x="2031" y="175"/>
                  </a:cubicBezTo>
                  <a:cubicBezTo>
                    <a:pt x="2259" y="27"/>
                    <a:pt x="2512" y="1"/>
                    <a:pt x="2740" y="95"/>
                  </a:cubicBezTo>
                  <a:cubicBezTo>
                    <a:pt x="3167" y="268"/>
                    <a:pt x="3595" y="455"/>
                    <a:pt x="3969" y="722"/>
                  </a:cubicBezTo>
                  <a:cubicBezTo>
                    <a:pt x="4343" y="976"/>
                    <a:pt x="4730" y="1297"/>
                    <a:pt x="4664" y="1844"/>
                  </a:cubicBezTo>
                  <a:cubicBezTo>
                    <a:pt x="5011" y="2580"/>
                    <a:pt x="4917" y="3355"/>
                    <a:pt x="4917" y="4129"/>
                  </a:cubicBezTo>
                  <a:cubicBezTo>
                    <a:pt x="4931" y="4463"/>
                    <a:pt x="4931" y="4797"/>
                    <a:pt x="5064" y="5131"/>
                  </a:cubicBezTo>
                  <a:cubicBezTo>
                    <a:pt x="5171" y="5345"/>
                    <a:pt x="5184" y="5599"/>
                    <a:pt x="5184" y="5839"/>
                  </a:cubicBezTo>
                  <a:cubicBezTo>
                    <a:pt x="5198" y="7830"/>
                    <a:pt x="5198" y="9807"/>
                    <a:pt x="5184" y="11798"/>
                  </a:cubicBezTo>
                  <a:cubicBezTo>
                    <a:pt x="5184" y="11945"/>
                    <a:pt x="5225" y="12119"/>
                    <a:pt x="5157" y="12252"/>
                  </a:cubicBezTo>
                  <a:cubicBezTo>
                    <a:pt x="4824" y="13000"/>
                    <a:pt x="4944" y="13775"/>
                    <a:pt x="4931" y="14550"/>
                  </a:cubicBezTo>
                  <a:cubicBezTo>
                    <a:pt x="4931" y="14764"/>
                    <a:pt x="4917" y="14978"/>
                    <a:pt x="4931" y="15192"/>
                  </a:cubicBezTo>
                  <a:cubicBezTo>
                    <a:pt x="5011" y="16207"/>
                    <a:pt x="4676" y="17142"/>
                    <a:pt x="4396" y="18077"/>
                  </a:cubicBezTo>
                  <a:cubicBezTo>
                    <a:pt x="4222" y="18678"/>
                    <a:pt x="3702" y="19013"/>
                    <a:pt x="3073" y="19025"/>
                  </a:cubicBezTo>
                  <a:cubicBezTo>
                    <a:pt x="2766" y="19039"/>
                    <a:pt x="2459" y="19025"/>
                    <a:pt x="2152" y="19025"/>
                  </a:cubicBezTo>
                  <a:cubicBezTo>
                    <a:pt x="1203" y="19039"/>
                    <a:pt x="602" y="18464"/>
                    <a:pt x="134" y="17743"/>
                  </a:cubicBezTo>
                  <a:cubicBezTo>
                    <a:pt x="0" y="17543"/>
                    <a:pt x="27" y="17208"/>
                    <a:pt x="27" y="16941"/>
                  </a:cubicBezTo>
                  <a:lnTo>
                    <a:pt x="27" y="10061"/>
                  </a:lnTo>
                  <a:close/>
                  <a:moveTo>
                    <a:pt x="1096" y="1443"/>
                  </a:moveTo>
                  <a:cubicBezTo>
                    <a:pt x="989" y="2499"/>
                    <a:pt x="816" y="3501"/>
                    <a:pt x="816" y="4516"/>
                  </a:cubicBezTo>
                  <a:cubicBezTo>
                    <a:pt x="802" y="8511"/>
                    <a:pt x="843" y="12506"/>
                    <a:pt x="855" y="16501"/>
                  </a:cubicBezTo>
                  <a:cubicBezTo>
                    <a:pt x="855" y="16647"/>
                    <a:pt x="829" y="16808"/>
                    <a:pt x="869" y="16955"/>
                  </a:cubicBezTo>
                  <a:cubicBezTo>
                    <a:pt x="923" y="17169"/>
                    <a:pt x="962" y="17409"/>
                    <a:pt x="1096" y="17556"/>
                  </a:cubicBezTo>
                  <a:cubicBezTo>
                    <a:pt x="1470" y="17957"/>
                    <a:pt x="1871" y="18291"/>
                    <a:pt x="2526" y="18264"/>
                  </a:cubicBezTo>
                  <a:cubicBezTo>
                    <a:pt x="3141" y="18250"/>
                    <a:pt x="3541" y="18051"/>
                    <a:pt x="3715" y="17463"/>
                  </a:cubicBezTo>
                  <a:cubicBezTo>
                    <a:pt x="3902" y="16861"/>
                    <a:pt x="4115" y="16246"/>
                    <a:pt x="4142" y="15592"/>
                  </a:cubicBezTo>
                  <a:cubicBezTo>
                    <a:pt x="4156" y="15138"/>
                    <a:pt x="4142" y="14670"/>
                    <a:pt x="4142" y="14203"/>
                  </a:cubicBezTo>
                  <a:cubicBezTo>
                    <a:pt x="4156" y="13494"/>
                    <a:pt x="4076" y="12787"/>
                    <a:pt x="4383" y="12105"/>
                  </a:cubicBezTo>
                  <a:cubicBezTo>
                    <a:pt x="4450" y="11945"/>
                    <a:pt x="4423" y="11731"/>
                    <a:pt x="4423" y="11544"/>
                  </a:cubicBezTo>
                  <a:lnTo>
                    <a:pt x="4423" y="6160"/>
                  </a:lnTo>
                  <a:cubicBezTo>
                    <a:pt x="4423" y="5946"/>
                    <a:pt x="4450" y="5706"/>
                    <a:pt x="4356" y="5519"/>
                  </a:cubicBezTo>
                  <a:cubicBezTo>
                    <a:pt x="4115" y="5051"/>
                    <a:pt x="4156" y="4570"/>
                    <a:pt x="4156" y="4076"/>
                  </a:cubicBezTo>
                  <a:cubicBezTo>
                    <a:pt x="4142" y="3755"/>
                    <a:pt x="4195" y="3447"/>
                    <a:pt x="4142" y="3141"/>
                  </a:cubicBezTo>
                  <a:cubicBezTo>
                    <a:pt x="4062" y="2687"/>
                    <a:pt x="3982" y="2232"/>
                    <a:pt x="3795" y="1818"/>
                  </a:cubicBezTo>
                  <a:cubicBezTo>
                    <a:pt x="3648" y="1484"/>
                    <a:pt x="3354" y="1217"/>
                    <a:pt x="2966" y="1137"/>
                  </a:cubicBezTo>
                  <a:cubicBezTo>
                    <a:pt x="2579" y="1069"/>
                    <a:pt x="2205" y="856"/>
                    <a:pt x="1817" y="1176"/>
                  </a:cubicBezTo>
                  <a:cubicBezTo>
                    <a:pt x="1657" y="1310"/>
                    <a:pt x="1417" y="1337"/>
                    <a:pt x="1096" y="14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66"/>
            <p:cNvSpPr/>
            <p:nvPr/>
          </p:nvSpPr>
          <p:spPr>
            <a:xfrm>
              <a:off x="5925825" y="434175"/>
              <a:ext cx="137325" cy="482650"/>
            </a:xfrm>
            <a:custGeom>
              <a:avLst/>
              <a:gdLst/>
              <a:ahLst/>
              <a:cxnLst/>
              <a:rect l="l" t="t" r="r" b="b"/>
              <a:pathLst>
                <a:path w="5493" h="19306" extrusionOk="0">
                  <a:moveTo>
                    <a:pt x="2420" y="1283"/>
                  </a:moveTo>
                  <a:cubicBezTo>
                    <a:pt x="2553" y="1283"/>
                    <a:pt x="2687" y="1310"/>
                    <a:pt x="2833" y="1350"/>
                  </a:cubicBezTo>
                  <a:cubicBezTo>
                    <a:pt x="2900" y="1364"/>
                    <a:pt x="2981" y="1390"/>
                    <a:pt x="3074" y="1403"/>
                  </a:cubicBezTo>
                  <a:cubicBezTo>
                    <a:pt x="3394" y="1471"/>
                    <a:pt x="3661" y="1684"/>
                    <a:pt x="3795" y="1991"/>
                  </a:cubicBezTo>
                  <a:cubicBezTo>
                    <a:pt x="3969" y="2379"/>
                    <a:pt x="4049" y="2833"/>
                    <a:pt x="4130" y="3287"/>
                  </a:cubicBezTo>
                  <a:cubicBezTo>
                    <a:pt x="4156" y="3475"/>
                    <a:pt x="4142" y="3674"/>
                    <a:pt x="4142" y="3888"/>
                  </a:cubicBezTo>
                  <a:cubicBezTo>
                    <a:pt x="4142" y="3982"/>
                    <a:pt x="4130" y="4089"/>
                    <a:pt x="4130" y="4196"/>
                  </a:cubicBezTo>
                  <a:lnTo>
                    <a:pt x="4130" y="4383"/>
                  </a:lnTo>
                  <a:cubicBezTo>
                    <a:pt x="4130" y="4823"/>
                    <a:pt x="4130" y="5265"/>
                    <a:pt x="4356" y="5719"/>
                  </a:cubicBezTo>
                  <a:cubicBezTo>
                    <a:pt x="4410" y="5826"/>
                    <a:pt x="4410" y="5986"/>
                    <a:pt x="4410" y="6159"/>
                  </a:cubicBezTo>
                  <a:lnTo>
                    <a:pt x="4410" y="6280"/>
                  </a:lnTo>
                  <a:cubicBezTo>
                    <a:pt x="4410" y="8124"/>
                    <a:pt x="4410" y="9954"/>
                    <a:pt x="4397" y="11664"/>
                  </a:cubicBezTo>
                  <a:cubicBezTo>
                    <a:pt x="4397" y="11717"/>
                    <a:pt x="4410" y="11771"/>
                    <a:pt x="4410" y="11811"/>
                  </a:cubicBezTo>
                  <a:cubicBezTo>
                    <a:pt x="4410" y="11945"/>
                    <a:pt x="4410" y="12065"/>
                    <a:pt x="4383" y="12159"/>
                  </a:cubicBezTo>
                  <a:cubicBezTo>
                    <a:pt x="4116" y="12733"/>
                    <a:pt x="4116" y="13334"/>
                    <a:pt x="4130" y="13922"/>
                  </a:cubicBezTo>
                  <a:lnTo>
                    <a:pt x="4130" y="14323"/>
                  </a:lnTo>
                  <a:lnTo>
                    <a:pt x="4130" y="14897"/>
                  </a:lnTo>
                  <a:lnTo>
                    <a:pt x="4130" y="15712"/>
                  </a:lnTo>
                  <a:cubicBezTo>
                    <a:pt x="4103" y="16286"/>
                    <a:pt x="3929" y="16835"/>
                    <a:pt x="3756" y="17369"/>
                  </a:cubicBezTo>
                  <a:cubicBezTo>
                    <a:pt x="3742" y="17435"/>
                    <a:pt x="3729" y="17489"/>
                    <a:pt x="3702" y="17542"/>
                  </a:cubicBezTo>
                  <a:cubicBezTo>
                    <a:pt x="3555" y="18023"/>
                    <a:pt x="3248" y="18224"/>
                    <a:pt x="2646" y="18237"/>
                  </a:cubicBezTo>
                  <a:cubicBezTo>
                    <a:pt x="2621" y="18238"/>
                    <a:pt x="2596" y="18239"/>
                    <a:pt x="2572" y="18239"/>
                  </a:cubicBezTo>
                  <a:cubicBezTo>
                    <a:pt x="2066" y="18239"/>
                    <a:pt x="1719" y="17977"/>
                    <a:pt x="1337" y="17569"/>
                  </a:cubicBezTo>
                  <a:cubicBezTo>
                    <a:pt x="1244" y="17476"/>
                    <a:pt x="1203" y="17289"/>
                    <a:pt x="1164" y="17115"/>
                  </a:cubicBezTo>
                  <a:cubicBezTo>
                    <a:pt x="1164" y="17088"/>
                    <a:pt x="1150" y="17075"/>
                    <a:pt x="1150" y="17048"/>
                  </a:cubicBezTo>
                  <a:cubicBezTo>
                    <a:pt x="1123" y="16968"/>
                    <a:pt x="1137" y="16861"/>
                    <a:pt x="1137" y="16767"/>
                  </a:cubicBezTo>
                  <a:lnTo>
                    <a:pt x="1137" y="16621"/>
                  </a:lnTo>
                  <a:cubicBezTo>
                    <a:pt x="1137" y="15552"/>
                    <a:pt x="1123" y="14483"/>
                    <a:pt x="1123" y="13427"/>
                  </a:cubicBezTo>
                  <a:cubicBezTo>
                    <a:pt x="1110" y="10541"/>
                    <a:pt x="1084" y="7563"/>
                    <a:pt x="1096" y="4636"/>
                  </a:cubicBezTo>
                  <a:cubicBezTo>
                    <a:pt x="1110" y="3955"/>
                    <a:pt x="1190" y="3287"/>
                    <a:pt x="1271" y="2566"/>
                  </a:cubicBezTo>
                  <a:cubicBezTo>
                    <a:pt x="1310" y="2285"/>
                    <a:pt x="1337" y="1978"/>
                    <a:pt x="1377" y="1684"/>
                  </a:cubicBezTo>
                  <a:cubicBezTo>
                    <a:pt x="1444" y="1658"/>
                    <a:pt x="1511" y="1644"/>
                    <a:pt x="1577" y="1617"/>
                  </a:cubicBezTo>
                  <a:cubicBezTo>
                    <a:pt x="1764" y="1563"/>
                    <a:pt x="1925" y="1524"/>
                    <a:pt x="2045" y="1417"/>
                  </a:cubicBezTo>
                  <a:cubicBezTo>
                    <a:pt x="2165" y="1323"/>
                    <a:pt x="2272" y="1283"/>
                    <a:pt x="2420" y="1283"/>
                  </a:cubicBezTo>
                  <a:close/>
                  <a:moveTo>
                    <a:pt x="2420" y="976"/>
                  </a:moveTo>
                  <a:cubicBezTo>
                    <a:pt x="2206" y="976"/>
                    <a:pt x="2019" y="1043"/>
                    <a:pt x="1845" y="1189"/>
                  </a:cubicBezTo>
                  <a:cubicBezTo>
                    <a:pt x="1778" y="1243"/>
                    <a:pt x="1645" y="1283"/>
                    <a:pt x="1497" y="1323"/>
                  </a:cubicBezTo>
                  <a:cubicBezTo>
                    <a:pt x="1404" y="1350"/>
                    <a:pt x="1297" y="1390"/>
                    <a:pt x="1177" y="1430"/>
                  </a:cubicBezTo>
                  <a:lnTo>
                    <a:pt x="1084" y="1457"/>
                  </a:lnTo>
                  <a:lnTo>
                    <a:pt x="1084" y="1551"/>
                  </a:lnTo>
                  <a:cubicBezTo>
                    <a:pt x="1043" y="1884"/>
                    <a:pt x="1003" y="2219"/>
                    <a:pt x="963" y="2539"/>
                  </a:cubicBezTo>
                  <a:cubicBezTo>
                    <a:pt x="883" y="3220"/>
                    <a:pt x="802" y="3929"/>
                    <a:pt x="802" y="4636"/>
                  </a:cubicBezTo>
                  <a:cubicBezTo>
                    <a:pt x="790" y="7563"/>
                    <a:pt x="802" y="10541"/>
                    <a:pt x="816" y="13427"/>
                  </a:cubicBezTo>
                  <a:cubicBezTo>
                    <a:pt x="829" y="14496"/>
                    <a:pt x="829" y="15552"/>
                    <a:pt x="843" y="16621"/>
                  </a:cubicBezTo>
                  <a:cubicBezTo>
                    <a:pt x="843" y="16660"/>
                    <a:pt x="843" y="16701"/>
                    <a:pt x="829" y="16754"/>
                  </a:cubicBezTo>
                  <a:cubicBezTo>
                    <a:pt x="829" y="16874"/>
                    <a:pt x="829" y="16995"/>
                    <a:pt x="856" y="17115"/>
                  </a:cubicBezTo>
                  <a:cubicBezTo>
                    <a:pt x="856" y="17141"/>
                    <a:pt x="870" y="17168"/>
                    <a:pt x="870" y="17182"/>
                  </a:cubicBezTo>
                  <a:cubicBezTo>
                    <a:pt x="923" y="17396"/>
                    <a:pt x="977" y="17622"/>
                    <a:pt x="1123" y="17770"/>
                  </a:cubicBezTo>
                  <a:cubicBezTo>
                    <a:pt x="1470" y="18144"/>
                    <a:pt x="1898" y="18545"/>
                    <a:pt x="2607" y="18545"/>
                  </a:cubicBezTo>
                  <a:lnTo>
                    <a:pt x="2660" y="18545"/>
                  </a:lnTo>
                  <a:cubicBezTo>
                    <a:pt x="3394" y="18518"/>
                    <a:pt x="3809" y="18237"/>
                    <a:pt x="3996" y="17636"/>
                  </a:cubicBezTo>
                  <a:cubicBezTo>
                    <a:pt x="4009" y="17583"/>
                    <a:pt x="4036" y="17515"/>
                    <a:pt x="4049" y="17462"/>
                  </a:cubicBezTo>
                  <a:cubicBezTo>
                    <a:pt x="4223" y="16901"/>
                    <a:pt x="4410" y="16327"/>
                    <a:pt x="4424" y="15725"/>
                  </a:cubicBezTo>
                  <a:cubicBezTo>
                    <a:pt x="4436" y="15445"/>
                    <a:pt x="4436" y="15164"/>
                    <a:pt x="4436" y="14884"/>
                  </a:cubicBezTo>
                  <a:cubicBezTo>
                    <a:pt x="4436" y="14710"/>
                    <a:pt x="4424" y="14510"/>
                    <a:pt x="4436" y="14323"/>
                  </a:cubicBezTo>
                  <a:lnTo>
                    <a:pt x="4436" y="13922"/>
                  </a:lnTo>
                  <a:cubicBezTo>
                    <a:pt x="4424" y="13347"/>
                    <a:pt x="4424" y="12800"/>
                    <a:pt x="4650" y="12278"/>
                  </a:cubicBezTo>
                  <a:cubicBezTo>
                    <a:pt x="4717" y="12132"/>
                    <a:pt x="4717" y="11958"/>
                    <a:pt x="4704" y="11797"/>
                  </a:cubicBezTo>
                  <a:lnTo>
                    <a:pt x="4704" y="11664"/>
                  </a:lnTo>
                  <a:lnTo>
                    <a:pt x="4704" y="6280"/>
                  </a:lnTo>
                  <a:lnTo>
                    <a:pt x="4704" y="6159"/>
                  </a:lnTo>
                  <a:cubicBezTo>
                    <a:pt x="4717" y="5972"/>
                    <a:pt x="4717" y="5759"/>
                    <a:pt x="4623" y="5572"/>
                  </a:cubicBezTo>
                  <a:cubicBezTo>
                    <a:pt x="4436" y="5197"/>
                    <a:pt x="4436" y="4797"/>
                    <a:pt x="4436" y="4383"/>
                  </a:cubicBezTo>
                  <a:lnTo>
                    <a:pt x="4436" y="4196"/>
                  </a:lnTo>
                  <a:lnTo>
                    <a:pt x="4436" y="3888"/>
                  </a:lnTo>
                  <a:cubicBezTo>
                    <a:pt x="4450" y="3674"/>
                    <a:pt x="4463" y="3461"/>
                    <a:pt x="4424" y="3234"/>
                  </a:cubicBezTo>
                  <a:cubicBezTo>
                    <a:pt x="4343" y="2766"/>
                    <a:pt x="4263" y="2299"/>
                    <a:pt x="4076" y="1871"/>
                  </a:cubicBezTo>
                  <a:cubicBezTo>
                    <a:pt x="3902" y="1471"/>
                    <a:pt x="3542" y="1189"/>
                    <a:pt x="3127" y="1109"/>
                  </a:cubicBezTo>
                  <a:cubicBezTo>
                    <a:pt x="3047" y="1096"/>
                    <a:pt x="2981" y="1083"/>
                    <a:pt x="2900" y="1056"/>
                  </a:cubicBezTo>
                  <a:cubicBezTo>
                    <a:pt x="2753" y="1016"/>
                    <a:pt x="2593" y="976"/>
                    <a:pt x="2420" y="976"/>
                  </a:cubicBezTo>
                  <a:close/>
                  <a:moveTo>
                    <a:pt x="2612" y="312"/>
                  </a:moveTo>
                  <a:cubicBezTo>
                    <a:pt x="2679" y="312"/>
                    <a:pt x="2744" y="324"/>
                    <a:pt x="2806" y="348"/>
                  </a:cubicBezTo>
                  <a:cubicBezTo>
                    <a:pt x="3221" y="521"/>
                    <a:pt x="3661" y="708"/>
                    <a:pt x="4023" y="963"/>
                  </a:cubicBezTo>
                  <a:cubicBezTo>
                    <a:pt x="4397" y="1230"/>
                    <a:pt x="4704" y="1483"/>
                    <a:pt x="4650" y="1951"/>
                  </a:cubicBezTo>
                  <a:lnTo>
                    <a:pt x="4650" y="1991"/>
                  </a:lnTo>
                  <a:lnTo>
                    <a:pt x="4664" y="2032"/>
                  </a:lnTo>
                  <a:cubicBezTo>
                    <a:pt x="4917" y="2579"/>
                    <a:pt x="4917" y="3167"/>
                    <a:pt x="4904" y="3781"/>
                  </a:cubicBezTo>
                  <a:lnTo>
                    <a:pt x="4904" y="4249"/>
                  </a:lnTo>
                  <a:lnTo>
                    <a:pt x="4904" y="4303"/>
                  </a:lnTo>
                  <a:cubicBezTo>
                    <a:pt x="4917" y="4636"/>
                    <a:pt x="4917" y="4971"/>
                    <a:pt x="5065" y="5304"/>
                  </a:cubicBezTo>
                  <a:cubicBezTo>
                    <a:pt x="5158" y="5505"/>
                    <a:pt x="5172" y="5759"/>
                    <a:pt x="5172" y="5972"/>
                  </a:cubicBezTo>
                  <a:lnTo>
                    <a:pt x="5172" y="11384"/>
                  </a:lnTo>
                  <a:lnTo>
                    <a:pt x="5172" y="11918"/>
                  </a:lnTo>
                  <a:lnTo>
                    <a:pt x="5172" y="12038"/>
                  </a:lnTo>
                  <a:cubicBezTo>
                    <a:pt x="5185" y="12145"/>
                    <a:pt x="5185" y="12252"/>
                    <a:pt x="5158" y="12319"/>
                  </a:cubicBezTo>
                  <a:cubicBezTo>
                    <a:pt x="4891" y="12920"/>
                    <a:pt x="4904" y="13534"/>
                    <a:pt x="4917" y="14136"/>
                  </a:cubicBezTo>
                  <a:lnTo>
                    <a:pt x="4917" y="14656"/>
                  </a:lnTo>
                  <a:lnTo>
                    <a:pt x="4917" y="14790"/>
                  </a:lnTo>
                  <a:cubicBezTo>
                    <a:pt x="4904" y="14964"/>
                    <a:pt x="4904" y="15151"/>
                    <a:pt x="4917" y="15324"/>
                  </a:cubicBezTo>
                  <a:cubicBezTo>
                    <a:pt x="4985" y="16206"/>
                    <a:pt x="4730" y="17048"/>
                    <a:pt x="4477" y="17863"/>
                  </a:cubicBezTo>
                  <a:cubicBezTo>
                    <a:pt x="4450" y="17957"/>
                    <a:pt x="4424" y="18064"/>
                    <a:pt x="4397" y="18157"/>
                  </a:cubicBezTo>
                  <a:cubicBezTo>
                    <a:pt x="4236" y="18664"/>
                    <a:pt x="3782" y="18985"/>
                    <a:pt x="3207" y="18999"/>
                  </a:cubicBezTo>
                  <a:lnTo>
                    <a:pt x="2259" y="18999"/>
                  </a:lnTo>
                  <a:cubicBezTo>
                    <a:pt x="1524" y="18999"/>
                    <a:pt x="950" y="18625"/>
                    <a:pt x="389" y="17783"/>
                  </a:cubicBezTo>
                  <a:cubicBezTo>
                    <a:pt x="309" y="17649"/>
                    <a:pt x="309" y="17409"/>
                    <a:pt x="309" y="17195"/>
                  </a:cubicBezTo>
                  <a:lnTo>
                    <a:pt x="309" y="17061"/>
                  </a:lnTo>
                  <a:lnTo>
                    <a:pt x="309" y="11758"/>
                  </a:lnTo>
                  <a:lnTo>
                    <a:pt x="309" y="10328"/>
                  </a:lnTo>
                  <a:lnTo>
                    <a:pt x="348" y="10328"/>
                  </a:lnTo>
                  <a:lnTo>
                    <a:pt x="348" y="10181"/>
                  </a:lnTo>
                  <a:lnTo>
                    <a:pt x="348" y="8297"/>
                  </a:lnTo>
                  <a:cubicBezTo>
                    <a:pt x="348" y="6694"/>
                    <a:pt x="362" y="5024"/>
                    <a:pt x="335" y="3394"/>
                  </a:cubicBezTo>
                  <a:cubicBezTo>
                    <a:pt x="321" y="2953"/>
                    <a:pt x="442" y="2552"/>
                    <a:pt x="562" y="2125"/>
                  </a:cubicBezTo>
                  <a:cubicBezTo>
                    <a:pt x="615" y="1938"/>
                    <a:pt x="669" y="1738"/>
                    <a:pt x="722" y="1537"/>
                  </a:cubicBezTo>
                  <a:cubicBezTo>
                    <a:pt x="763" y="1364"/>
                    <a:pt x="1030" y="1163"/>
                    <a:pt x="1217" y="1029"/>
                  </a:cubicBezTo>
                  <a:cubicBezTo>
                    <a:pt x="1390" y="909"/>
                    <a:pt x="1577" y="802"/>
                    <a:pt x="1778" y="696"/>
                  </a:cubicBezTo>
                  <a:cubicBezTo>
                    <a:pt x="1939" y="615"/>
                    <a:pt x="2085" y="521"/>
                    <a:pt x="2245" y="428"/>
                  </a:cubicBezTo>
                  <a:cubicBezTo>
                    <a:pt x="2365" y="351"/>
                    <a:pt x="2491" y="312"/>
                    <a:pt x="2612" y="312"/>
                  </a:cubicBezTo>
                  <a:close/>
                  <a:moveTo>
                    <a:pt x="2607" y="1"/>
                  </a:moveTo>
                  <a:cubicBezTo>
                    <a:pt x="2420" y="1"/>
                    <a:pt x="2245" y="67"/>
                    <a:pt x="2072" y="174"/>
                  </a:cubicBezTo>
                  <a:cubicBezTo>
                    <a:pt x="1939" y="268"/>
                    <a:pt x="1778" y="348"/>
                    <a:pt x="1631" y="428"/>
                  </a:cubicBezTo>
                  <a:cubicBezTo>
                    <a:pt x="1431" y="535"/>
                    <a:pt x="1230" y="655"/>
                    <a:pt x="1043" y="789"/>
                  </a:cubicBezTo>
                  <a:cubicBezTo>
                    <a:pt x="802" y="949"/>
                    <a:pt x="482" y="1177"/>
                    <a:pt x="428" y="1471"/>
                  </a:cubicBezTo>
                  <a:cubicBezTo>
                    <a:pt x="375" y="1658"/>
                    <a:pt x="321" y="1857"/>
                    <a:pt x="268" y="2044"/>
                  </a:cubicBezTo>
                  <a:cubicBezTo>
                    <a:pt x="148" y="2472"/>
                    <a:pt x="15" y="2913"/>
                    <a:pt x="28" y="3394"/>
                  </a:cubicBezTo>
                  <a:cubicBezTo>
                    <a:pt x="54" y="5024"/>
                    <a:pt x="54" y="6694"/>
                    <a:pt x="41" y="8297"/>
                  </a:cubicBezTo>
                  <a:lnTo>
                    <a:pt x="41" y="10021"/>
                  </a:lnTo>
                  <a:lnTo>
                    <a:pt x="1" y="10021"/>
                  </a:lnTo>
                  <a:lnTo>
                    <a:pt x="1" y="10181"/>
                  </a:lnTo>
                  <a:lnTo>
                    <a:pt x="1" y="11758"/>
                  </a:lnTo>
                  <a:cubicBezTo>
                    <a:pt x="1" y="13495"/>
                    <a:pt x="1" y="15285"/>
                    <a:pt x="15" y="17061"/>
                  </a:cubicBezTo>
                  <a:lnTo>
                    <a:pt x="15" y="17195"/>
                  </a:lnTo>
                  <a:cubicBezTo>
                    <a:pt x="1" y="17449"/>
                    <a:pt x="1" y="17743"/>
                    <a:pt x="134" y="17943"/>
                  </a:cubicBezTo>
                  <a:cubicBezTo>
                    <a:pt x="549" y="18584"/>
                    <a:pt x="1164" y="19306"/>
                    <a:pt x="2259" y="19306"/>
                  </a:cubicBezTo>
                  <a:lnTo>
                    <a:pt x="2820" y="19306"/>
                  </a:lnTo>
                  <a:cubicBezTo>
                    <a:pt x="2927" y="19306"/>
                    <a:pt x="3074" y="19306"/>
                    <a:pt x="3207" y="19293"/>
                  </a:cubicBezTo>
                  <a:cubicBezTo>
                    <a:pt x="3929" y="19279"/>
                    <a:pt x="4490" y="18878"/>
                    <a:pt x="4677" y="18237"/>
                  </a:cubicBezTo>
                  <a:cubicBezTo>
                    <a:pt x="4717" y="18144"/>
                    <a:pt x="4744" y="18050"/>
                    <a:pt x="4771" y="17943"/>
                  </a:cubicBezTo>
                  <a:cubicBezTo>
                    <a:pt x="5024" y="17102"/>
                    <a:pt x="5291" y="16233"/>
                    <a:pt x="5225" y="15312"/>
                  </a:cubicBezTo>
                  <a:cubicBezTo>
                    <a:pt x="5211" y="15137"/>
                    <a:pt x="5211" y="14964"/>
                    <a:pt x="5211" y="14790"/>
                  </a:cubicBezTo>
                  <a:lnTo>
                    <a:pt x="5211" y="14670"/>
                  </a:lnTo>
                  <a:cubicBezTo>
                    <a:pt x="5225" y="14483"/>
                    <a:pt x="5211" y="14309"/>
                    <a:pt x="5211" y="14136"/>
                  </a:cubicBezTo>
                  <a:cubicBezTo>
                    <a:pt x="5198" y="13534"/>
                    <a:pt x="5198" y="12973"/>
                    <a:pt x="5439" y="12439"/>
                  </a:cubicBezTo>
                  <a:cubicBezTo>
                    <a:pt x="5492" y="12305"/>
                    <a:pt x="5492" y="12159"/>
                    <a:pt x="5478" y="12025"/>
                  </a:cubicBezTo>
                  <a:lnTo>
                    <a:pt x="5478" y="11918"/>
                  </a:lnTo>
                  <a:lnTo>
                    <a:pt x="5478" y="11384"/>
                  </a:lnTo>
                  <a:cubicBezTo>
                    <a:pt x="5478" y="9606"/>
                    <a:pt x="5478" y="7776"/>
                    <a:pt x="5466" y="5959"/>
                  </a:cubicBezTo>
                  <a:cubicBezTo>
                    <a:pt x="5466" y="5732"/>
                    <a:pt x="5452" y="5438"/>
                    <a:pt x="5345" y="5185"/>
                  </a:cubicBezTo>
                  <a:cubicBezTo>
                    <a:pt x="5211" y="4904"/>
                    <a:pt x="5211" y="4610"/>
                    <a:pt x="5211" y="4303"/>
                  </a:cubicBezTo>
                  <a:lnTo>
                    <a:pt x="5211" y="4236"/>
                  </a:lnTo>
                  <a:lnTo>
                    <a:pt x="5211" y="3781"/>
                  </a:lnTo>
                  <a:cubicBezTo>
                    <a:pt x="5211" y="3181"/>
                    <a:pt x="5225" y="2539"/>
                    <a:pt x="4958" y="1938"/>
                  </a:cubicBezTo>
                  <a:cubicBezTo>
                    <a:pt x="4997" y="1296"/>
                    <a:pt x="4490" y="936"/>
                    <a:pt x="4196" y="722"/>
                  </a:cubicBezTo>
                  <a:cubicBezTo>
                    <a:pt x="3809" y="441"/>
                    <a:pt x="3355" y="254"/>
                    <a:pt x="2927" y="67"/>
                  </a:cubicBezTo>
                  <a:cubicBezTo>
                    <a:pt x="2820" y="28"/>
                    <a:pt x="2713" y="1"/>
                    <a:pt x="2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66"/>
            <p:cNvSpPr/>
            <p:nvPr/>
          </p:nvSpPr>
          <p:spPr>
            <a:xfrm>
              <a:off x="5966250" y="655950"/>
              <a:ext cx="49125" cy="102550"/>
            </a:xfrm>
            <a:custGeom>
              <a:avLst/>
              <a:gdLst/>
              <a:ahLst/>
              <a:cxnLst/>
              <a:rect l="l" t="t" r="r" b="b"/>
              <a:pathLst>
                <a:path w="1965" h="4102" extrusionOk="0">
                  <a:moveTo>
                    <a:pt x="883" y="3101"/>
                  </a:moveTo>
                  <a:cubicBezTo>
                    <a:pt x="682" y="2726"/>
                    <a:pt x="1" y="2566"/>
                    <a:pt x="455" y="1911"/>
                  </a:cubicBezTo>
                  <a:cubicBezTo>
                    <a:pt x="602" y="2018"/>
                    <a:pt x="749" y="2125"/>
                    <a:pt x="922" y="2245"/>
                  </a:cubicBezTo>
                  <a:cubicBezTo>
                    <a:pt x="1150" y="2058"/>
                    <a:pt x="1109" y="1845"/>
                    <a:pt x="1002" y="1658"/>
                  </a:cubicBezTo>
                  <a:cubicBezTo>
                    <a:pt x="829" y="1337"/>
                    <a:pt x="642" y="1016"/>
                    <a:pt x="468" y="735"/>
                  </a:cubicBezTo>
                  <a:cubicBezTo>
                    <a:pt x="535" y="589"/>
                    <a:pt x="562" y="495"/>
                    <a:pt x="615" y="429"/>
                  </a:cubicBezTo>
                  <a:cubicBezTo>
                    <a:pt x="722" y="308"/>
                    <a:pt x="829" y="201"/>
                    <a:pt x="963" y="67"/>
                  </a:cubicBezTo>
                  <a:cubicBezTo>
                    <a:pt x="1296" y="147"/>
                    <a:pt x="1684" y="1"/>
                    <a:pt x="1951" y="268"/>
                  </a:cubicBezTo>
                  <a:cubicBezTo>
                    <a:pt x="1925" y="696"/>
                    <a:pt x="1911" y="1097"/>
                    <a:pt x="1871" y="1471"/>
                  </a:cubicBezTo>
                  <a:cubicBezTo>
                    <a:pt x="1857" y="1617"/>
                    <a:pt x="1804" y="1791"/>
                    <a:pt x="1711" y="1871"/>
                  </a:cubicBezTo>
                  <a:cubicBezTo>
                    <a:pt x="1510" y="2032"/>
                    <a:pt x="1471" y="2219"/>
                    <a:pt x="1483" y="2445"/>
                  </a:cubicBezTo>
                  <a:cubicBezTo>
                    <a:pt x="1510" y="2620"/>
                    <a:pt x="1551" y="2819"/>
                    <a:pt x="1510" y="2994"/>
                  </a:cubicBezTo>
                  <a:cubicBezTo>
                    <a:pt x="1471" y="3247"/>
                    <a:pt x="1564" y="3368"/>
                    <a:pt x="1738" y="3528"/>
                  </a:cubicBezTo>
                  <a:cubicBezTo>
                    <a:pt x="1964" y="3742"/>
                    <a:pt x="1857" y="4009"/>
                    <a:pt x="1564" y="4049"/>
                  </a:cubicBezTo>
                  <a:cubicBezTo>
                    <a:pt x="1376" y="4089"/>
                    <a:pt x="1189" y="4102"/>
                    <a:pt x="1002" y="4075"/>
                  </a:cubicBezTo>
                  <a:cubicBezTo>
                    <a:pt x="548" y="4036"/>
                    <a:pt x="455" y="3728"/>
                    <a:pt x="749" y="3314"/>
                  </a:cubicBezTo>
                  <a:cubicBezTo>
                    <a:pt x="803" y="3247"/>
                    <a:pt x="842" y="3167"/>
                    <a:pt x="883" y="310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66"/>
            <p:cNvSpPr/>
            <p:nvPr/>
          </p:nvSpPr>
          <p:spPr>
            <a:xfrm>
              <a:off x="5977625" y="584800"/>
              <a:ext cx="39750" cy="30750"/>
            </a:xfrm>
            <a:custGeom>
              <a:avLst/>
              <a:gdLst/>
              <a:ahLst/>
              <a:cxnLst/>
              <a:rect l="l" t="t" r="r" b="b"/>
              <a:pathLst>
                <a:path w="1590" h="1230" extrusionOk="0">
                  <a:moveTo>
                    <a:pt x="187" y="268"/>
                  </a:moveTo>
                  <a:cubicBezTo>
                    <a:pt x="521" y="188"/>
                    <a:pt x="815" y="81"/>
                    <a:pt x="1109" y="41"/>
                  </a:cubicBezTo>
                  <a:cubicBezTo>
                    <a:pt x="1349" y="1"/>
                    <a:pt x="1523" y="188"/>
                    <a:pt x="1550" y="415"/>
                  </a:cubicBezTo>
                  <a:cubicBezTo>
                    <a:pt x="1589" y="856"/>
                    <a:pt x="1283" y="1230"/>
                    <a:pt x="868" y="1230"/>
                  </a:cubicBezTo>
                  <a:cubicBezTo>
                    <a:pt x="654" y="1230"/>
                    <a:pt x="441" y="1176"/>
                    <a:pt x="267" y="1150"/>
                  </a:cubicBezTo>
                  <a:cubicBezTo>
                    <a:pt x="0" y="870"/>
                    <a:pt x="93" y="602"/>
                    <a:pt x="187" y="26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66"/>
            <p:cNvSpPr/>
            <p:nvPr/>
          </p:nvSpPr>
          <p:spPr>
            <a:xfrm>
              <a:off x="5982625" y="787550"/>
              <a:ext cx="38425" cy="23425"/>
            </a:xfrm>
            <a:custGeom>
              <a:avLst/>
              <a:gdLst/>
              <a:ahLst/>
              <a:cxnLst/>
              <a:rect l="l" t="t" r="r" b="b"/>
              <a:pathLst>
                <a:path w="1537" h="937" extrusionOk="0">
                  <a:moveTo>
                    <a:pt x="1283" y="936"/>
                  </a:moveTo>
                  <a:cubicBezTo>
                    <a:pt x="828" y="869"/>
                    <a:pt x="401" y="922"/>
                    <a:pt x="148" y="521"/>
                  </a:cubicBezTo>
                  <a:cubicBezTo>
                    <a:pt x="53" y="388"/>
                    <a:pt x="0" y="241"/>
                    <a:pt x="134" y="121"/>
                  </a:cubicBezTo>
                  <a:cubicBezTo>
                    <a:pt x="214" y="54"/>
                    <a:pt x="361" y="1"/>
                    <a:pt x="454" y="28"/>
                  </a:cubicBezTo>
                  <a:cubicBezTo>
                    <a:pt x="695" y="67"/>
                    <a:pt x="935" y="147"/>
                    <a:pt x="1149" y="227"/>
                  </a:cubicBezTo>
                  <a:cubicBezTo>
                    <a:pt x="1256" y="268"/>
                    <a:pt x="1363" y="361"/>
                    <a:pt x="1430" y="455"/>
                  </a:cubicBezTo>
                  <a:cubicBezTo>
                    <a:pt x="1484" y="548"/>
                    <a:pt x="1537" y="696"/>
                    <a:pt x="1496" y="776"/>
                  </a:cubicBezTo>
                  <a:cubicBezTo>
                    <a:pt x="1470" y="869"/>
                    <a:pt x="1323" y="909"/>
                    <a:pt x="1283" y="936"/>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1" name="Google Shape;9801;p66"/>
          <p:cNvGrpSpPr/>
          <p:nvPr/>
        </p:nvGrpSpPr>
        <p:grpSpPr>
          <a:xfrm rot="2700000">
            <a:off x="2482447" y="2597091"/>
            <a:ext cx="182048" cy="422871"/>
            <a:chOff x="3106200" y="857700"/>
            <a:chExt cx="182050" cy="422875"/>
          </a:xfrm>
        </p:grpSpPr>
        <p:sp>
          <p:nvSpPr>
            <p:cNvPr id="9802" name="Google Shape;9802;p66"/>
            <p:cNvSpPr/>
            <p:nvPr/>
          </p:nvSpPr>
          <p:spPr>
            <a:xfrm>
              <a:off x="3128900" y="880400"/>
              <a:ext cx="138650" cy="216475"/>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66"/>
            <p:cNvSpPr/>
            <p:nvPr/>
          </p:nvSpPr>
          <p:spPr>
            <a:xfrm>
              <a:off x="3138925" y="1094850"/>
              <a:ext cx="125600" cy="162650"/>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66"/>
            <p:cNvSpPr/>
            <p:nvPr/>
          </p:nvSpPr>
          <p:spPr>
            <a:xfrm>
              <a:off x="3110875" y="860375"/>
              <a:ext cx="172700" cy="41650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66"/>
            <p:cNvSpPr/>
            <p:nvPr/>
          </p:nvSpPr>
          <p:spPr>
            <a:xfrm>
              <a:off x="3106200" y="857700"/>
              <a:ext cx="182050" cy="422875"/>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66"/>
            <p:cNvSpPr/>
            <p:nvPr/>
          </p:nvSpPr>
          <p:spPr>
            <a:xfrm>
              <a:off x="3214750" y="934850"/>
              <a:ext cx="23725" cy="122250"/>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66"/>
            <p:cNvSpPr/>
            <p:nvPr/>
          </p:nvSpPr>
          <p:spPr>
            <a:xfrm>
              <a:off x="3228775" y="1142275"/>
              <a:ext cx="16075" cy="81825"/>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8" name="Google Shape;9808;p66"/>
          <p:cNvGrpSpPr/>
          <p:nvPr/>
        </p:nvGrpSpPr>
        <p:grpSpPr>
          <a:xfrm rot="3599956">
            <a:off x="7653492" y="3176541"/>
            <a:ext cx="330368" cy="336668"/>
            <a:chOff x="3486275" y="1300250"/>
            <a:chExt cx="330375" cy="336675"/>
          </a:xfrm>
        </p:grpSpPr>
        <p:sp>
          <p:nvSpPr>
            <p:cNvPr id="9809" name="Google Shape;9809;p66"/>
            <p:cNvSpPr/>
            <p:nvPr/>
          </p:nvSpPr>
          <p:spPr>
            <a:xfrm>
              <a:off x="3519375" y="1321300"/>
              <a:ext cx="264550" cy="12592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66"/>
            <p:cNvSpPr/>
            <p:nvPr/>
          </p:nvSpPr>
          <p:spPr>
            <a:xfrm>
              <a:off x="3519025" y="1323625"/>
              <a:ext cx="265575" cy="124275"/>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66"/>
            <p:cNvSpPr/>
            <p:nvPr/>
          </p:nvSpPr>
          <p:spPr>
            <a:xfrm>
              <a:off x="3534050" y="1474925"/>
              <a:ext cx="250550" cy="100550"/>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66"/>
            <p:cNvSpPr/>
            <p:nvPr/>
          </p:nvSpPr>
          <p:spPr>
            <a:xfrm>
              <a:off x="3533400" y="1474575"/>
              <a:ext cx="251850" cy="99575"/>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66"/>
            <p:cNvSpPr/>
            <p:nvPr/>
          </p:nvSpPr>
          <p:spPr>
            <a:xfrm>
              <a:off x="3523375" y="1429500"/>
              <a:ext cx="263550" cy="50125"/>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66"/>
            <p:cNvSpPr/>
            <p:nvPr/>
          </p:nvSpPr>
          <p:spPr>
            <a:xfrm>
              <a:off x="3522700" y="1429450"/>
              <a:ext cx="264550" cy="50500"/>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66"/>
            <p:cNvSpPr/>
            <p:nvPr/>
          </p:nvSpPr>
          <p:spPr>
            <a:xfrm>
              <a:off x="3519375" y="1525350"/>
              <a:ext cx="260200" cy="8855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66"/>
            <p:cNvSpPr/>
            <p:nvPr/>
          </p:nvSpPr>
          <p:spPr>
            <a:xfrm>
              <a:off x="3519675" y="1524675"/>
              <a:ext cx="260550" cy="8990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66"/>
            <p:cNvSpPr/>
            <p:nvPr/>
          </p:nvSpPr>
          <p:spPr>
            <a:xfrm>
              <a:off x="3492650" y="1304600"/>
              <a:ext cx="319325" cy="329675"/>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66"/>
            <p:cNvSpPr/>
            <p:nvPr/>
          </p:nvSpPr>
          <p:spPr>
            <a:xfrm>
              <a:off x="3486275" y="1300250"/>
              <a:ext cx="330375" cy="336675"/>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9" name="Google Shape;9819;p6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6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66">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66">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3" name="Google Shape;9823;p66"/>
          <p:cNvGrpSpPr/>
          <p:nvPr/>
        </p:nvGrpSpPr>
        <p:grpSpPr>
          <a:xfrm>
            <a:off x="2359628" y="1575310"/>
            <a:ext cx="982552" cy="119856"/>
            <a:chOff x="1122396" y="4223204"/>
            <a:chExt cx="1950282" cy="237904"/>
          </a:xfrm>
        </p:grpSpPr>
        <p:sp>
          <p:nvSpPr>
            <p:cNvPr id="9824" name="Google Shape;9824;p66"/>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66"/>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66"/>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66"/>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66"/>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66"/>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66"/>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66"/>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66"/>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66"/>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4" name="Google Shape;9834;p66"/>
          <p:cNvGrpSpPr/>
          <p:nvPr/>
        </p:nvGrpSpPr>
        <p:grpSpPr>
          <a:xfrm>
            <a:off x="6611098" y="755666"/>
            <a:ext cx="454534" cy="66716"/>
            <a:chOff x="4750973" y="4196628"/>
            <a:chExt cx="454534" cy="66716"/>
          </a:xfrm>
        </p:grpSpPr>
        <p:sp>
          <p:nvSpPr>
            <p:cNvPr id="9835" name="Google Shape;9835;p66"/>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66"/>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66"/>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66"/>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66"/>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66"/>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66"/>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66"/>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66"/>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66"/>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6" name="Google Shape;9856;p66"/>
          <p:cNvGrpSpPr/>
          <p:nvPr/>
        </p:nvGrpSpPr>
        <p:grpSpPr>
          <a:xfrm>
            <a:off x="7824059" y="129261"/>
            <a:ext cx="660529" cy="164373"/>
            <a:chOff x="1663975" y="5122263"/>
            <a:chExt cx="503375" cy="125275"/>
          </a:xfrm>
        </p:grpSpPr>
        <p:sp>
          <p:nvSpPr>
            <p:cNvPr id="9857" name="Google Shape;9857;p66"/>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66"/>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66"/>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66"/>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66"/>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66"/>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66"/>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66"/>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66"/>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66"/>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66"/>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66"/>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66"/>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66"/>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66"/>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66"/>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66"/>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66"/>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4" name="Google Shape;9964;p66">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76"/>
        <p:cNvGrpSpPr/>
        <p:nvPr/>
      </p:nvGrpSpPr>
      <p:grpSpPr>
        <a:xfrm>
          <a:off x="0" y="0"/>
          <a:ext cx="0" cy="0"/>
          <a:chOff x="0" y="0"/>
          <a:chExt cx="0" cy="0"/>
        </a:xfrm>
      </p:grpSpPr>
      <p:sp>
        <p:nvSpPr>
          <p:cNvPr id="6277" name="Google Shape;6277;p37"/>
          <p:cNvSpPr txBox="1">
            <a:spLocks noGrp="1"/>
          </p:cNvSpPr>
          <p:nvPr>
            <p:ph type="title"/>
          </p:nvPr>
        </p:nvSpPr>
        <p:spPr>
          <a:xfrm>
            <a:off x="925600" y="1846800"/>
            <a:ext cx="5067600" cy="144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WHAT IS THE WOUND ?</a:t>
            </a:r>
            <a:endParaRPr sz="4400" dirty="0"/>
          </a:p>
        </p:txBody>
      </p:sp>
      <p:sp>
        <p:nvSpPr>
          <p:cNvPr id="6278" name="Google Shape;6278;p37"/>
          <p:cNvSpPr txBox="1">
            <a:spLocks noGrp="1"/>
          </p:cNvSpPr>
          <p:nvPr>
            <p:ph type="title" idx="2"/>
          </p:nvPr>
        </p:nvSpPr>
        <p:spPr>
          <a:xfrm>
            <a:off x="925600" y="809150"/>
            <a:ext cx="1641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sp>
        <p:nvSpPr>
          <p:cNvPr id="6279" name="Google Shape;6279;p37"/>
          <p:cNvSpPr txBox="1">
            <a:spLocks noGrp="1"/>
          </p:cNvSpPr>
          <p:nvPr>
            <p:ph type="subTitle" idx="1"/>
          </p:nvPr>
        </p:nvSpPr>
        <p:spPr>
          <a:xfrm>
            <a:off x="925600" y="3492550"/>
            <a:ext cx="5067600" cy="41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rgbClr val="202124"/>
                </a:solidFill>
                <a:latin typeface="arial" panose="020B0604020202020204" pitchFamily="34" charset="0"/>
              </a:rPr>
              <a:t>It is any</a:t>
            </a:r>
            <a:r>
              <a:rPr lang="en-US" b="1" i="0" u="none" strike="noStrike" dirty="0">
                <a:solidFill>
                  <a:srgbClr val="202124"/>
                </a:solidFill>
                <a:effectLst/>
                <a:latin typeface="arial" panose="020B0604020202020204" pitchFamily="34" charset="0"/>
              </a:rPr>
              <a:t> break in the skin or other body tissues caused by injury or surgical incision</a:t>
            </a:r>
            <a:r>
              <a:rPr lang="en-US" b="0" i="0" u="none" strike="noStrike" dirty="0">
                <a:solidFill>
                  <a:srgbClr val="202124"/>
                </a:solidFill>
                <a:effectLst/>
                <a:latin typeface="arial" panose="020B0604020202020204" pitchFamily="34" charset="0"/>
              </a:rPr>
              <a:t> .</a:t>
            </a:r>
            <a:endParaRPr dirty="0"/>
          </a:p>
        </p:txBody>
      </p:sp>
      <p:sp>
        <p:nvSpPr>
          <p:cNvPr id="6280" name="Google Shape;6280;p3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2" name="Google Shape;6282;p37"/>
          <p:cNvGrpSpPr/>
          <p:nvPr/>
        </p:nvGrpSpPr>
        <p:grpSpPr>
          <a:xfrm>
            <a:off x="6189673" y="1307900"/>
            <a:ext cx="1782929" cy="2371056"/>
            <a:chOff x="4399775" y="1390375"/>
            <a:chExt cx="2164800" cy="2878893"/>
          </a:xfrm>
        </p:grpSpPr>
        <p:sp>
          <p:nvSpPr>
            <p:cNvPr id="6283" name="Google Shape;6283;p37"/>
            <p:cNvSpPr/>
            <p:nvPr/>
          </p:nvSpPr>
          <p:spPr>
            <a:xfrm>
              <a:off x="4695025" y="1889851"/>
              <a:ext cx="1578947" cy="2018852"/>
            </a:xfrm>
            <a:custGeom>
              <a:avLst/>
              <a:gdLst/>
              <a:ahLst/>
              <a:cxnLst/>
              <a:rect l="l" t="t" r="r" b="b"/>
              <a:pathLst>
                <a:path w="18370" h="23488" extrusionOk="0">
                  <a:moveTo>
                    <a:pt x="1670" y="22819"/>
                  </a:moveTo>
                  <a:cubicBezTo>
                    <a:pt x="1643" y="22659"/>
                    <a:pt x="1670" y="22512"/>
                    <a:pt x="1616" y="22392"/>
                  </a:cubicBezTo>
                  <a:cubicBezTo>
                    <a:pt x="1322" y="21804"/>
                    <a:pt x="1389" y="21176"/>
                    <a:pt x="1376" y="20548"/>
                  </a:cubicBezTo>
                  <a:cubicBezTo>
                    <a:pt x="1376" y="20388"/>
                    <a:pt x="1416" y="20214"/>
                    <a:pt x="1349" y="20067"/>
                  </a:cubicBezTo>
                  <a:cubicBezTo>
                    <a:pt x="1082" y="19413"/>
                    <a:pt x="1189" y="18731"/>
                    <a:pt x="1176" y="18050"/>
                  </a:cubicBezTo>
                  <a:cubicBezTo>
                    <a:pt x="1162" y="17569"/>
                    <a:pt x="1176" y="17088"/>
                    <a:pt x="1002" y="16607"/>
                  </a:cubicBezTo>
                  <a:cubicBezTo>
                    <a:pt x="895" y="16313"/>
                    <a:pt x="935" y="15966"/>
                    <a:pt x="935" y="15631"/>
                  </a:cubicBezTo>
                  <a:cubicBezTo>
                    <a:pt x="921" y="15097"/>
                    <a:pt x="948" y="14550"/>
                    <a:pt x="761" y="14015"/>
                  </a:cubicBezTo>
                  <a:cubicBezTo>
                    <a:pt x="695" y="13828"/>
                    <a:pt x="708" y="13588"/>
                    <a:pt x="708" y="13374"/>
                  </a:cubicBezTo>
                  <a:cubicBezTo>
                    <a:pt x="695" y="12692"/>
                    <a:pt x="695" y="12011"/>
                    <a:pt x="708" y="11329"/>
                  </a:cubicBezTo>
                  <a:cubicBezTo>
                    <a:pt x="708" y="10902"/>
                    <a:pt x="695" y="10474"/>
                    <a:pt x="547" y="10047"/>
                  </a:cubicBezTo>
                  <a:cubicBezTo>
                    <a:pt x="481" y="9820"/>
                    <a:pt x="494" y="9566"/>
                    <a:pt x="481" y="9313"/>
                  </a:cubicBezTo>
                  <a:cubicBezTo>
                    <a:pt x="440" y="8858"/>
                    <a:pt x="440" y="8390"/>
                    <a:pt x="360" y="7936"/>
                  </a:cubicBezTo>
                  <a:cubicBezTo>
                    <a:pt x="280" y="7375"/>
                    <a:pt x="227" y="6801"/>
                    <a:pt x="227" y="6226"/>
                  </a:cubicBezTo>
                  <a:cubicBezTo>
                    <a:pt x="241" y="6039"/>
                    <a:pt x="241" y="5839"/>
                    <a:pt x="173" y="5665"/>
                  </a:cubicBezTo>
                  <a:cubicBezTo>
                    <a:pt x="0" y="5184"/>
                    <a:pt x="27" y="4703"/>
                    <a:pt x="27" y="4209"/>
                  </a:cubicBezTo>
                  <a:lnTo>
                    <a:pt x="27" y="1390"/>
                  </a:lnTo>
                  <a:cubicBezTo>
                    <a:pt x="173" y="1323"/>
                    <a:pt x="307" y="1256"/>
                    <a:pt x="454" y="1203"/>
                  </a:cubicBezTo>
                  <a:cubicBezTo>
                    <a:pt x="601" y="1136"/>
                    <a:pt x="748" y="1069"/>
                    <a:pt x="921" y="989"/>
                  </a:cubicBezTo>
                  <a:cubicBezTo>
                    <a:pt x="1002" y="1069"/>
                    <a:pt x="1082" y="1136"/>
                    <a:pt x="1135" y="1216"/>
                  </a:cubicBezTo>
                  <a:cubicBezTo>
                    <a:pt x="1336" y="1603"/>
                    <a:pt x="1657" y="1724"/>
                    <a:pt x="2084" y="1724"/>
                  </a:cubicBezTo>
                  <a:cubicBezTo>
                    <a:pt x="3313" y="1710"/>
                    <a:pt x="4529" y="1724"/>
                    <a:pt x="5758" y="1724"/>
                  </a:cubicBezTo>
                  <a:cubicBezTo>
                    <a:pt x="5918" y="1724"/>
                    <a:pt x="6105" y="1737"/>
                    <a:pt x="6239" y="1684"/>
                  </a:cubicBezTo>
                  <a:cubicBezTo>
                    <a:pt x="6760" y="1457"/>
                    <a:pt x="7307" y="1510"/>
                    <a:pt x="7856" y="1496"/>
                  </a:cubicBezTo>
                  <a:cubicBezTo>
                    <a:pt x="8043" y="1496"/>
                    <a:pt x="8230" y="1457"/>
                    <a:pt x="8417" y="1430"/>
                  </a:cubicBezTo>
                  <a:cubicBezTo>
                    <a:pt x="8684" y="1390"/>
                    <a:pt x="8951" y="1336"/>
                    <a:pt x="9205" y="1297"/>
                  </a:cubicBezTo>
                  <a:cubicBezTo>
                    <a:pt x="9338" y="1283"/>
                    <a:pt x="9499" y="1309"/>
                    <a:pt x="9619" y="1243"/>
                  </a:cubicBezTo>
                  <a:cubicBezTo>
                    <a:pt x="10127" y="989"/>
                    <a:pt x="10674" y="1042"/>
                    <a:pt x="11209" y="1042"/>
                  </a:cubicBezTo>
                  <a:cubicBezTo>
                    <a:pt x="11543" y="1042"/>
                    <a:pt x="11864" y="1042"/>
                    <a:pt x="12171" y="896"/>
                  </a:cubicBezTo>
                  <a:cubicBezTo>
                    <a:pt x="12318" y="828"/>
                    <a:pt x="12491" y="842"/>
                    <a:pt x="12651" y="842"/>
                  </a:cubicBezTo>
                  <a:cubicBezTo>
                    <a:pt x="12959" y="828"/>
                    <a:pt x="13253" y="842"/>
                    <a:pt x="13547" y="842"/>
                  </a:cubicBezTo>
                  <a:cubicBezTo>
                    <a:pt x="14201" y="828"/>
                    <a:pt x="14201" y="828"/>
                    <a:pt x="14562" y="187"/>
                  </a:cubicBezTo>
                  <a:cubicBezTo>
                    <a:pt x="15136" y="214"/>
                    <a:pt x="15778" y="0"/>
                    <a:pt x="16353" y="481"/>
                  </a:cubicBezTo>
                  <a:cubicBezTo>
                    <a:pt x="16366" y="748"/>
                    <a:pt x="16366" y="1016"/>
                    <a:pt x="16379" y="1283"/>
                  </a:cubicBezTo>
                  <a:cubicBezTo>
                    <a:pt x="16379" y="1684"/>
                    <a:pt x="16392" y="2084"/>
                    <a:pt x="16513" y="2485"/>
                  </a:cubicBezTo>
                  <a:cubicBezTo>
                    <a:pt x="16620" y="2806"/>
                    <a:pt x="16579" y="3180"/>
                    <a:pt x="16579" y="3541"/>
                  </a:cubicBezTo>
                  <a:cubicBezTo>
                    <a:pt x="16579" y="3955"/>
                    <a:pt x="16579" y="4356"/>
                    <a:pt x="16754" y="4744"/>
                  </a:cubicBezTo>
                  <a:cubicBezTo>
                    <a:pt x="16807" y="4890"/>
                    <a:pt x="16807" y="5064"/>
                    <a:pt x="16820" y="5224"/>
                  </a:cubicBezTo>
                  <a:cubicBezTo>
                    <a:pt x="16847" y="5385"/>
                    <a:pt x="16807" y="5558"/>
                    <a:pt x="16860" y="5705"/>
                  </a:cubicBezTo>
                  <a:cubicBezTo>
                    <a:pt x="17101" y="6279"/>
                    <a:pt x="17021" y="6881"/>
                    <a:pt x="17034" y="7482"/>
                  </a:cubicBezTo>
                  <a:cubicBezTo>
                    <a:pt x="17034" y="7829"/>
                    <a:pt x="17021" y="8177"/>
                    <a:pt x="17167" y="8524"/>
                  </a:cubicBezTo>
                  <a:cubicBezTo>
                    <a:pt x="17247" y="8684"/>
                    <a:pt x="17221" y="8898"/>
                    <a:pt x="17247" y="9085"/>
                  </a:cubicBezTo>
                  <a:cubicBezTo>
                    <a:pt x="17261" y="9245"/>
                    <a:pt x="17247" y="9420"/>
                    <a:pt x="17301" y="9566"/>
                  </a:cubicBezTo>
                  <a:cubicBezTo>
                    <a:pt x="17475" y="9981"/>
                    <a:pt x="17408" y="10435"/>
                    <a:pt x="17515" y="10836"/>
                  </a:cubicBezTo>
                  <a:cubicBezTo>
                    <a:pt x="17702" y="11623"/>
                    <a:pt x="17582" y="12425"/>
                    <a:pt x="17728" y="13173"/>
                  </a:cubicBezTo>
                  <a:cubicBezTo>
                    <a:pt x="17915" y="14069"/>
                    <a:pt x="17889" y="14963"/>
                    <a:pt x="17915" y="15845"/>
                  </a:cubicBezTo>
                  <a:cubicBezTo>
                    <a:pt x="17915" y="15966"/>
                    <a:pt x="17889" y="16086"/>
                    <a:pt x="17942" y="16180"/>
                  </a:cubicBezTo>
                  <a:cubicBezTo>
                    <a:pt x="18250" y="16821"/>
                    <a:pt x="18129" y="17502"/>
                    <a:pt x="18156" y="18184"/>
                  </a:cubicBezTo>
                  <a:cubicBezTo>
                    <a:pt x="18170" y="18558"/>
                    <a:pt x="18116" y="18945"/>
                    <a:pt x="18303" y="19306"/>
                  </a:cubicBezTo>
                  <a:cubicBezTo>
                    <a:pt x="18370" y="19413"/>
                    <a:pt x="18357" y="19559"/>
                    <a:pt x="18357" y="19707"/>
                  </a:cubicBezTo>
                  <a:lnTo>
                    <a:pt x="18357" y="22205"/>
                  </a:lnTo>
                  <a:cubicBezTo>
                    <a:pt x="18183" y="22445"/>
                    <a:pt x="17969" y="22539"/>
                    <a:pt x="17715" y="22579"/>
                  </a:cubicBezTo>
                  <a:cubicBezTo>
                    <a:pt x="17502" y="22605"/>
                    <a:pt x="17301" y="22712"/>
                    <a:pt x="17087" y="22712"/>
                  </a:cubicBezTo>
                  <a:cubicBezTo>
                    <a:pt x="16299" y="22712"/>
                    <a:pt x="15551" y="23047"/>
                    <a:pt x="14762" y="23020"/>
                  </a:cubicBezTo>
                  <a:cubicBezTo>
                    <a:pt x="14295" y="23006"/>
                    <a:pt x="13841" y="22979"/>
                    <a:pt x="13400" y="23193"/>
                  </a:cubicBezTo>
                  <a:cubicBezTo>
                    <a:pt x="13266" y="23261"/>
                    <a:pt x="13079" y="23234"/>
                    <a:pt x="12919" y="23234"/>
                  </a:cubicBezTo>
                  <a:cubicBezTo>
                    <a:pt x="12371" y="23247"/>
                    <a:pt x="11837" y="23193"/>
                    <a:pt x="11303" y="23421"/>
                  </a:cubicBezTo>
                  <a:cubicBezTo>
                    <a:pt x="11142" y="23487"/>
                    <a:pt x="10929" y="23448"/>
                    <a:pt x="10742" y="23448"/>
                  </a:cubicBezTo>
                  <a:lnTo>
                    <a:pt x="5998" y="23448"/>
                  </a:lnTo>
                  <a:cubicBezTo>
                    <a:pt x="5678" y="23448"/>
                    <a:pt x="5357" y="23434"/>
                    <a:pt x="5036" y="23327"/>
                  </a:cubicBezTo>
                  <a:cubicBezTo>
                    <a:pt x="4836" y="23247"/>
                    <a:pt x="4609" y="23247"/>
                    <a:pt x="4395" y="23247"/>
                  </a:cubicBezTo>
                  <a:cubicBezTo>
                    <a:pt x="3901" y="23234"/>
                    <a:pt x="3420" y="23220"/>
                    <a:pt x="2925" y="23247"/>
                  </a:cubicBezTo>
                  <a:cubicBezTo>
                    <a:pt x="2471" y="23261"/>
                    <a:pt x="2070" y="23167"/>
                    <a:pt x="1670" y="22819"/>
                  </a:cubicBezTo>
                  <a:close/>
                  <a:moveTo>
                    <a:pt x="1990" y="6160"/>
                  </a:moveTo>
                  <a:lnTo>
                    <a:pt x="1977" y="6160"/>
                  </a:lnTo>
                  <a:cubicBezTo>
                    <a:pt x="1977" y="6360"/>
                    <a:pt x="1977" y="6547"/>
                    <a:pt x="1990" y="6734"/>
                  </a:cubicBezTo>
                  <a:cubicBezTo>
                    <a:pt x="1990" y="7228"/>
                    <a:pt x="2017" y="7696"/>
                    <a:pt x="2124" y="8177"/>
                  </a:cubicBezTo>
                  <a:cubicBezTo>
                    <a:pt x="2245" y="8698"/>
                    <a:pt x="2257" y="9245"/>
                    <a:pt x="2418" y="9767"/>
                  </a:cubicBezTo>
                  <a:cubicBezTo>
                    <a:pt x="2551" y="10194"/>
                    <a:pt x="2619" y="10301"/>
                    <a:pt x="3019" y="10301"/>
                  </a:cubicBezTo>
                  <a:cubicBezTo>
                    <a:pt x="3527" y="10287"/>
                    <a:pt x="4048" y="10394"/>
                    <a:pt x="4542" y="10127"/>
                  </a:cubicBezTo>
                  <a:cubicBezTo>
                    <a:pt x="4623" y="10074"/>
                    <a:pt x="4756" y="10047"/>
                    <a:pt x="4849" y="10074"/>
                  </a:cubicBezTo>
                  <a:cubicBezTo>
                    <a:pt x="5424" y="10154"/>
                    <a:pt x="5838" y="9847"/>
                    <a:pt x="6265" y="9566"/>
                  </a:cubicBezTo>
                  <a:cubicBezTo>
                    <a:pt x="6466" y="9420"/>
                    <a:pt x="6559" y="9245"/>
                    <a:pt x="6546" y="9019"/>
                  </a:cubicBezTo>
                  <a:cubicBezTo>
                    <a:pt x="6533" y="8431"/>
                    <a:pt x="6653" y="7816"/>
                    <a:pt x="6359" y="7255"/>
                  </a:cubicBezTo>
                  <a:cubicBezTo>
                    <a:pt x="6279" y="7095"/>
                    <a:pt x="6306" y="6881"/>
                    <a:pt x="6306" y="6694"/>
                  </a:cubicBezTo>
                  <a:cubicBezTo>
                    <a:pt x="6292" y="6039"/>
                    <a:pt x="6292" y="5385"/>
                    <a:pt x="6292" y="4730"/>
                  </a:cubicBezTo>
                  <a:cubicBezTo>
                    <a:pt x="6292" y="4543"/>
                    <a:pt x="6279" y="4356"/>
                    <a:pt x="6265" y="4169"/>
                  </a:cubicBezTo>
                  <a:cubicBezTo>
                    <a:pt x="6253" y="3955"/>
                    <a:pt x="6146" y="3782"/>
                    <a:pt x="5932" y="3768"/>
                  </a:cubicBezTo>
                  <a:cubicBezTo>
                    <a:pt x="5223" y="3755"/>
                    <a:pt x="4516" y="3728"/>
                    <a:pt x="3807" y="3808"/>
                  </a:cubicBezTo>
                  <a:cubicBezTo>
                    <a:pt x="3474" y="3835"/>
                    <a:pt x="3139" y="3969"/>
                    <a:pt x="2779" y="3969"/>
                  </a:cubicBezTo>
                  <a:cubicBezTo>
                    <a:pt x="2538" y="3969"/>
                    <a:pt x="2378" y="4088"/>
                    <a:pt x="2231" y="4263"/>
                  </a:cubicBezTo>
                  <a:cubicBezTo>
                    <a:pt x="2070" y="4462"/>
                    <a:pt x="1990" y="4690"/>
                    <a:pt x="1990" y="4943"/>
                  </a:cubicBezTo>
                  <a:close/>
                  <a:moveTo>
                    <a:pt x="15498" y="19292"/>
                  </a:moveTo>
                  <a:lnTo>
                    <a:pt x="13814" y="19292"/>
                  </a:lnTo>
                  <a:cubicBezTo>
                    <a:pt x="13654" y="19292"/>
                    <a:pt x="13480" y="19292"/>
                    <a:pt x="13319" y="19333"/>
                  </a:cubicBezTo>
                  <a:cubicBezTo>
                    <a:pt x="12799" y="19506"/>
                    <a:pt x="12251" y="19493"/>
                    <a:pt x="11703" y="19493"/>
                  </a:cubicBezTo>
                  <a:cubicBezTo>
                    <a:pt x="10941" y="19493"/>
                    <a:pt x="10180" y="19493"/>
                    <a:pt x="9418" y="19520"/>
                  </a:cubicBezTo>
                  <a:cubicBezTo>
                    <a:pt x="9178" y="19520"/>
                    <a:pt x="8925" y="19520"/>
                    <a:pt x="8711" y="19613"/>
                  </a:cubicBezTo>
                  <a:cubicBezTo>
                    <a:pt x="8203" y="19827"/>
                    <a:pt x="7749" y="19787"/>
                    <a:pt x="7295" y="19533"/>
                  </a:cubicBezTo>
                  <a:cubicBezTo>
                    <a:pt x="6947" y="19333"/>
                    <a:pt x="6573" y="19265"/>
                    <a:pt x="6199" y="19333"/>
                  </a:cubicBezTo>
                  <a:cubicBezTo>
                    <a:pt x="5665" y="19413"/>
                    <a:pt x="5130" y="19533"/>
                    <a:pt x="4609" y="19653"/>
                  </a:cubicBezTo>
                  <a:cubicBezTo>
                    <a:pt x="4555" y="19666"/>
                    <a:pt x="4516" y="19773"/>
                    <a:pt x="4462" y="19867"/>
                  </a:cubicBezTo>
                  <a:cubicBezTo>
                    <a:pt x="4569" y="19933"/>
                    <a:pt x="4635" y="20014"/>
                    <a:pt x="4729" y="20040"/>
                  </a:cubicBezTo>
                  <a:cubicBezTo>
                    <a:pt x="5090" y="20147"/>
                    <a:pt x="5437" y="20147"/>
                    <a:pt x="5772" y="19987"/>
                  </a:cubicBezTo>
                  <a:cubicBezTo>
                    <a:pt x="6199" y="19773"/>
                    <a:pt x="6600" y="19787"/>
                    <a:pt x="7001" y="20054"/>
                  </a:cubicBezTo>
                  <a:cubicBezTo>
                    <a:pt x="7548" y="20428"/>
                    <a:pt x="8162" y="20414"/>
                    <a:pt x="8738" y="20268"/>
                  </a:cubicBezTo>
                  <a:cubicBezTo>
                    <a:pt x="9138" y="20161"/>
                    <a:pt x="9525" y="20120"/>
                    <a:pt x="9940" y="20120"/>
                  </a:cubicBezTo>
                  <a:cubicBezTo>
                    <a:pt x="10701" y="20120"/>
                    <a:pt x="11463" y="20134"/>
                    <a:pt x="12224" y="20134"/>
                  </a:cubicBezTo>
                  <a:cubicBezTo>
                    <a:pt x="12491" y="20120"/>
                    <a:pt x="12772" y="20120"/>
                    <a:pt x="13026" y="20054"/>
                  </a:cubicBezTo>
                  <a:cubicBezTo>
                    <a:pt x="13480" y="19933"/>
                    <a:pt x="13934" y="19921"/>
                    <a:pt x="14402" y="19921"/>
                  </a:cubicBezTo>
                  <a:cubicBezTo>
                    <a:pt x="14643" y="19921"/>
                    <a:pt x="14896" y="19921"/>
                    <a:pt x="15136" y="19867"/>
                  </a:cubicBezTo>
                  <a:cubicBezTo>
                    <a:pt x="15391" y="19814"/>
                    <a:pt x="15578" y="19653"/>
                    <a:pt x="15498" y="19292"/>
                  </a:cubicBezTo>
                  <a:close/>
                  <a:moveTo>
                    <a:pt x="7895" y="16180"/>
                  </a:moveTo>
                  <a:cubicBezTo>
                    <a:pt x="6800" y="16032"/>
                    <a:pt x="5624" y="16380"/>
                    <a:pt x="4436" y="16380"/>
                  </a:cubicBezTo>
                  <a:cubicBezTo>
                    <a:pt x="4355" y="16380"/>
                    <a:pt x="4288" y="16433"/>
                    <a:pt x="4208" y="16474"/>
                  </a:cubicBezTo>
                  <a:cubicBezTo>
                    <a:pt x="4101" y="16527"/>
                    <a:pt x="4088" y="16768"/>
                    <a:pt x="4181" y="16821"/>
                  </a:cubicBezTo>
                  <a:cubicBezTo>
                    <a:pt x="4302" y="16887"/>
                    <a:pt x="4436" y="16967"/>
                    <a:pt x="4555" y="16967"/>
                  </a:cubicBezTo>
                  <a:cubicBezTo>
                    <a:pt x="4929" y="16967"/>
                    <a:pt x="5330" y="16981"/>
                    <a:pt x="5691" y="16874"/>
                  </a:cubicBezTo>
                  <a:cubicBezTo>
                    <a:pt x="6226" y="16714"/>
                    <a:pt x="6746" y="16700"/>
                    <a:pt x="7295" y="16714"/>
                  </a:cubicBezTo>
                  <a:cubicBezTo>
                    <a:pt x="8056" y="16714"/>
                    <a:pt x="8818" y="16700"/>
                    <a:pt x="9579" y="16700"/>
                  </a:cubicBezTo>
                  <a:cubicBezTo>
                    <a:pt x="9739" y="16700"/>
                    <a:pt x="9926" y="16714"/>
                    <a:pt x="10060" y="16647"/>
                  </a:cubicBezTo>
                  <a:cubicBezTo>
                    <a:pt x="10514" y="16433"/>
                    <a:pt x="10968" y="16500"/>
                    <a:pt x="11422" y="16500"/>
                  </a:cubicBezTo>
                  <a:cubicBezTo>
                    <a:pt x="11971" y="16513"/>
                    <a:pt x="12491" y="16486"/>
                    <a:pt x="13026" y="16299"/>
                  </a:cubicBezTo>
                  <a:cubicBezTo>
                    <a:pt x="13613" y="16100"/>
                    <a:pt x="14228" y="15952"/>
                    <a:pt x="14869" y="16046"/>
                  </a:cubicBezTo>
                  <a:cubicBezTo>
                    <a:pt x="15043" y="16073"/>
                    <a:pt x="15243" y="16046"/>
                    <a:pt x="15430" y="16006"/>
                  </a:cubicBezTo>
                  <a:cubicBezTo>
                    <a:pt x="15484" y="15993"/>
                    <a:pt x="15578" y="15899"/>
                    <a:pt x="15578" y="15845"/>
                  </a:cubicBezTo>
                  <a:cubicBezTo>
                    <a:pt x="15578" y="15738"/>
                    <a:pt x="15537" y="15631"/>
                    <a:pt x="15484" y="15551"/>
                  </a:cubicBezTo>
                  <a:cubicBezTo>
                    <a:pt x="15430" y="15498"/>
                    <a:pt x="15337" y="15458"/>
                    <a:pt x="15257" y="15458"/>
                  </a:cubicBezTo>
                  <a:cubicBezTo>
                    <a:pt x="14696" y="15498"/>
                    <a:pt x="14121" y="15512"/>
                    <a:pt x="13560" y="15619"/>
                  </a:cubicBezTo>
                  <a:cubicBezTo>
                    <a:pt x="12879" y="15752"/>
                    <a:pt x="12197" y="15952"/>
                    <a:pt x="11490" y="15925"/>
                  </a:cubicBezTo>
                  <a:cubicBezTo>
                    <a:pt x="11075" y="15913"/>
                    <a:pt x="10661" y="15939"/>
                    <a:pt x="10273" y="16059"/>
                  </a:cubicBezTo>
                  <a:cubicBezTo>
                    <a:pt x="9926" y="16153"/>
                    <a:pt x="9579" y="16180"/>
                    <a:pt x="9231" y="16180"/>
                  </a:cubicBezTo>
                  <a:close/>
                  <a:moveTo>
                    <a:pt x="15591" y="12840"/>
                  </a:moveTo>
                  <a:cubicBezTo>
                    <a:pt x="14963" y="12452"/>
                    <a:pt x="14375" y="12372"/>
                    <a:pt x="13788" y="12505"/>
                  </a:cubicBezTo>
                  <a:cubicBezTo>
                    <a:pt x="13400" y="12599"/>
                    <a:pt x="13039" y="12585"/>
                    <a:pt x="12665" y="12585"/>
                  </a:cubicBezTo>
                  <a:cubicBezTo>
                    <a:pt x="11877" y="12573"/>
                    <a:pt x="11102" y="12532"/>
                    <a:pt x="10327" y="12772"/>
                  </a:cubicBezTo>
                  <a:cubicBezTo>
                    <a:pt x="9566" y="13000"/>
                    <a:pt x="8777" y="13013"/>
                    <a:pt x="7989" y="13000"/>
                  </a:cubicBezTo>
                  <a:cubicBezTo>
                    <a:pt x="7094" y="12986"/>
                    <a:pt x="6199" y="13040"/>
                    <a:pt x="5303" y="13066"/>
                  </a:cubicBezTo>
                  <a:cubicBezTo>
                    <a:pt x="5143" y="13080"/>
                    <a:pt x="4956" y="13093"/>
                    <a:pt x="4836" y="13187"/>
                  </a:cubicBezTo>
                  <a:cubicBezTo>
                    <a:pt x="4542" y="13428"/>
                    <a:pt x="4208" y="13481"/>
                    <a:pt x="3848" y="13494"/>
                  </a:cubicBezTo>
                  <a:cubicBezTo>
                    <a:pt x="3768" y="13494"/>
                    <a:pt x="3674" y="13521"/>
                    <a:pt x="3620" y="13574"/>
                  </a:cubicBezTo>
                  <a:cubicBezTo>
                    <a:pt x="3567" y="13615"/>
                    <a:pt x="3500" y="13695"/>
                    <a:pt x="3513" y="13761"/>
                  </a:cubicBezTo>
                  <a:cubicBezTo>
                    <a:pt x="3513" y="13814"/>
                    <a:pt x="3593" y="13909"/>
                    <a:pt x="3647" y="13921"/>
                  </a:cubicBezTo>
                  <a:cubicBezTo>
                    <a:pt x="4035" y="14028"/>
                    <a:pt x="4422" y="14055"/>
                    <a:pt x="4742" y="13814"/>
                  </a:cubicBezTo>
                  <a:cubicBezTo>
                    <a:pt x="5130" y="13521"/>
                    <a:pt x="5558" y="13534"/>
                    <a:pt x="5998" y="13547"/>
                  </a:cubicBezTo>
                  <a:cubicBezTo>
                    <a:pt x="6921" y="13561"/>
                    <a:pt x="7842" y="13574"/>
                    <a:pt x="8764" y="13574"/>
                  </a:cubicBezTo>
                  <a:cubicBezTo>
                    <a:pt x="9085" y="13574"/>
                    <a:pt x="9406" y="13508"/>
                    <a:pt x="9726" y="13440"/>
                  </a:cubicBezTo>
                  <a:cubicBezTo>
                    <a:pt x="10514" y="13267"/>
                    <a:pt x="11289" y="13053"/>
                    <a:pt x="12131" y="13107"/>
                  </a:cubicBezTo>
                  <a:cubicBezTo>
                    <a:pt x="12692" y="13146"/>
                    <a:pt x="13266" y="13134"/>
                    <a:pt x="13788" y="12840"/>
                  </a:cubicBezTo>
                  <a:cubicBezTo>
                    <a:pt x="14028" y="12692"/>
                    <a:pt x="14322" y="12692"/>
                    <a:pt x="14549" y="12893"/>
                  </a:cubicBezTo>
                  <a:cubicBezTo>
                    <a:pt x="14883" y="13173"/>
                    <a:pt x="15190" y="13107"/>
                    <a:pt x="15591" y="12840"/>
                  </a:cubicBezTo>
                  <a:close/>
                  <a:moveTo>
                    <a:pt x="10207" y="4810"/>
                  </a:moveTo>
                  <a:cubicBezTo>
                    <a:pt x="10287" y="4783"/>
                    <a:pt x="10528" y="4744"/>
                    <a:pt x="10754" y="4663"/>
                  </a:cubicBezTo>
                  <a:cubicBezTo>
                    <a:pt x="11369" y="4423"/>
                    <a:pt x="11983" y="4249"/>
                    <a:pt x="12651" y="4302"/>
                  </a:cubicBezTo>
                  <a:cubicBezTo>
                    <a:pt x="12945" y="4329"/>
                    <a:pt x="13253" y="4289"/>
                    <a:pt x="13547" y="4289"/>
                  </a:cubicBezTo>
                  <a:cubicBezTo>
                    <a:pt x="13707" y="4275"/>
                    <a:pt x="13894" y="4302"/>
                    <a:pt x="13934" y="4088"/>
                  </a:cubicBezTo>
                  <a:cubicBezTo>
                    <a:pt x="13961" y="3942"/>
                    <a:pt x="13800" y="3835"/>
                    <a:pt x="13507" y="3821"/>
                  </a:cubicBezTo>
                  <a:cubicBezTo>
                    <a:pt x="13106" y="3808"/>
                    <a:pt x="12692" y="3794"/>
                    <a:pt x="12291" y="3808"/>
                  </a:cubicBezTo>
                  <a:cubicBezTo>
                    <a:pt x="12037" y="3808"/>
                    <a:pt x="11770" y="3782"/>
                    <a:pt x="11570" y="3888"/>
                  </a:cubicBezTo>
                  <a:cubicBezTo>
                    <a:pt x="11262" y="4049"/>
                    <a:pt x="10929" y="4022"/>
                    <a:pt x="10635" y="4129"/>
                  </a:cubicBezTo>
                  <a:cubicBezTo>
                    <a:pt x="10341" y="4249"/>
                    <a:pt x="10113" y="4195"/>
                    <a:pt x="9873" y="4022"/>
                  </a:cubicBezTo>
                  <a:cubicBezTo>
                    <a:pt x="9512" y="3782"/>
                    <a:pt x="9085" y="3768"/>
                    <a:pt x="8697" y="3955"/>
                  </a:cubicBezTo>
                  <a:cubicBezTo>
                    <a:pt x="8444" y="4088"/>
                    <a:pt x="8230" y="4289"/>
                    <a:pt x="7909" y="4316"/>
                  </a:cubicBezTo>
                  <a:cubicBezTo>
                    <a:pt x="7735" y="4343"/>
                    <a:pt x="7722" y="4556"/>
                    <a:pt x="7735" y="4730"/>
                  </a:cubicBezTo>
                  <a:cubicBezTo>
                    <a:pt x="7762" y="4877"/>
                    <a:pt x="7936" y="5024"/>
                    <a:pt x="8096" y="4984"/>
                  </a:cubicBezTo>
                  <a:cubicBezTo>
                    <a:pt x="8243" y="4957"/>
                    <a:pt x="8403" y="4890"/>
                    <a:pt x="8524" y="4797"/>
                  </a:cubicBezTo>
                  <a:cubicBezTo>
                    <a:pt x="8670" y="4676"/>
                    <a:pt x="8777" y="4516"/>
                    <a:pt x="8925" y="4382"/>
                  </a:cubicBezTo>
                  <a:cubicBezTo>
                    <a:pt x="9098" y="4222"/>
                    <a:pt x="9352" y="4249"/>
                    <a:pt x="9459" y="4476"/>
                  </a:cubicBezTo>
                  <a:cubicBezTo>
                    <a:pt x="9593" y="4744"/>
                    <a:pt x="9792" y="4810"/>
                    <a:pt x="10207" y="4810"/>
                  </a:cubicBezTo>
                  <a:close/>
                  <a:moveTo>
                    <a:pt x="8230" y="7389"/>
                  </a:moveTo>
                  <a:cubicBezTo>
                    <a:pt x="8483" y="7402"/>
                    <a:pt x="8657" y="7428"/>
                    <a:pt x="8844" y="7416"/>
                  </a:cubicBezTo>
                  <a:cubicBezTo>
                    <a:pt x="9218" y="7375"/>
                    <a:pt x="9593" y="7335"/>
                    <a:pt x="9940" y="7562"/>
                  </a:cubicBezTo>
                  <a:cubicBezTo>
                    <a:pt x="10086" y="7642"/>
                    <a:pt x="10327" y="7642"/>
                    <a:pt x="10487" y="7576"/>
                  </a:cubicBezTo>
                  <a:cubicBezTo>
                    <a:pt x="10902" y="7389"/>
                    <a:pt x="11369" y="7321"/>
                    <a:pt x="11730" y="7015"/>
                  </a:cubicBezTo>
                  <a:cubicBezTo>
                    <a:pt x="11877" y="6894"/>
                    <a:pt x="12064" y="6841"/>
                    <a:pt x="12251" y="6748"/>
                  </a:cubicBezTo>
                  <a:cubicBezTo>
                    <a:pt x="12331" y="6854"/>
                    <a:pt x="12398" y="6935"/>
                    <a:pt x="12452" y="7028"/>
                  </a:cubicBezTo>
                  <a:cubicBezTo>
                    <a:pt x="12518" y="7202"/>
                    <a:pt x="12665" y="7255"/>
                    <a:pt x="12839" y="7268"/>
                  </a:cubicBezTo>
                  <a:cubicBezTo>
                    <a:pt x="13280" y="7309"/>
                    <a:pt x="13707" y="7268"/>
                    <a:pt x="14068" y="6961"/>
                  </a:cubicBezTo>
                  <a:cubicBezTo>
                    <a:pt x="14135" y="6908"/>
                    <a:pt x="14175" y="6814"/>
                    <a:pt x="14281" y="6680"/>
                  </a:cubicBezTo>
                  <a:cubicBezTo>
                    <a:pt x="14094" y="6667"/>
                    <a:pt x="13987" y="6627"/>
                    <a:pt x="13894" y="6653"/>
                  </a:cubicBezTo>
                  <a:cubicBezTo>
                    <a:pt x="13480" y="6748"/>
                    <a:pt x="13093" y="6760"/>
                    <a:pt x="12746" y="6466"/>
                  </a:cubicBezTo>
                  <a:cubicBezTo>
                    <a:pt x="12558" y="6320"/>
                    <a:pt x="12318" y="6333"/>
                    <a:pt x="12117" y="6440"/>
                  </a:cubicBezTo>
                  <a:cubicBezTo>
                    <a:pt x="11877" y="6547"/>
                    <a:pt x="11636" y="6694"/>
                    <a:pt x="11410" y="6841"/>
                  </a:cubicBezTo>
                  <a:cubicBezTo>
                    <a:pt x="11035" y="7081"/>
                    <a:pt x="10594" y="7148"/>
                    <a:pt x="10193" y="7188"/>
                  </a:cubicBezTo>
                  <a:cubicBezTo>
                    <a:pt x="9780" y="7228"/>
                    <a:pt x="9352" y="7054"/>
                    <a:pt x="8991" y="6974"/>
                  </a:cubicBezTo>
                  <a:cubicBezTo>
                    <a:pt x="8884" y="6814"/>
                    <a:pt x="8791" y="6707"/>
                    <a:pt x="8697" y="6573"/>
                  </a:cubicBezTo>
                  <a:cubicBezTo>
                    <a:pt x="8376" y="6908"/>
                    <a:pt x="8376" y="6908"/>
                    <a:pt x="8230" y="7389"/>
                  </a:cubicBezTo>
                  <a:close/>
                  <a:moveTo>
                    <a:pt x="7975" y="9806"/>
                  </a:moveTo>
                  <a:cubicBezTo>
                    <a:pt x="8243" y="9753"/>
                    <a:pt x="8510" y="9767"/>
                    <a:pt x="8724" y="9660"/>
                  </a:cubicBezTo>
                  <a:cubicBezTo>
                    <a:pt x="9499" y="9299"/>
                    <a:pt x="10327" y="9245"/>
                    <a:pt x="11169" y="9259"/>
                  </a:cubicBezTo>
                  <a:cubicBezTo>
                    <a:pt x="11543" y="9272"/>
                    <a:pt x="11917" y="9138"/>
                    <a:pt x="12277" y="9058"/>
                  </a:cubicBezTo>
                  <a:cubicBezTo>
                    <a:pt x="12384" y="9032"/>
                    <a:pt x="12558" y="9045"/>
                    <a:pt x="12545" y="8805"/>
                  </a:cubicBezTo>
                  <a:cubicBezTo>
                    <a:pt x="11796" y="8778"/>
                    <a:pt x="11035" y="8791"/>
                    <a:pt x="10287" y="8738"/>
                  </a:cubicBezTo>
                  <a:cubicBezTo>
                    <a:pt x="9499" y="8698"/>
                    <a:pt x="8831" y="9085"/>
                    <a:pt x="8109" y="9286"/>
                  </a:cubicBezTo>
                  <a:cubicBezTo>
                    <a:pt x="7936" y="9325"/>
                    <a:pt x="7802" y="9513"/>
                    <a:pt x="7975" y="9806"/>
                  </a:cubicBezTo>
                  <a:close/>
                  <a:moveTo>
                    <a:pt x="13814" y="8845"/>
                  </a:moveTo>
                  <a:cubicBezTo>
                    <a:pt x="13788" y="8885"/>
                    <a:pt x="13747" y="8925"/>
                    <a:pt x="13747" y="8978"/>
                  </a:cubicBezTo>
                  <a:cubicBezTo>
                    <a:pt x="13747" y="9126"/>
                    <a:pt x="13827" y="9219"/>
                    <a:pt x="13961" y="9259"/>
                  </a:cubicBezTo>
                  <a:cubicBezTo>
                    <a:pt x="13987" y="9259"/>
                    <a:pt x="14014" y="9245"/>
                    <a:pt x="14028" y="9233"/>
                  </a:cubicBezTo>
                  <a:cubicBezTo>
                    <a:pt x="14135" y="9085"/>
                    <a:pt x="14014" y="8992"/>
                    <a:pt x="13934" y="8898"/>
                  </a:cubicBezTo>
                  <a:cubicBezTo>
                    <a:pt x="13907" y="8858"/>
                    <a:pt x="13854" y="8858"/>
                    <a:pt x="13814" y="88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7"/>
            <p:cNvSpPr/>
            <p:nvPr/>
          </p:nvSpPr>
          <p:spPr>
            <a:xfrm>
              <a:off x="4487104" y="1575175"/>
              <a:ext cx="1994786" cy="2604533"/>
            </a:xfrm>
            <a:custGeom>
              <a:avLst/>
              <a:gdLst/>
              <a:ahLst/>
              <a:cxnLst/>
              <a:rect l="l" t="t" r="r" b="b"/>
              <a:pathLst>
                <a:path w="23208" h="30302" extrusionOk="0">
                  <a:moveTo>
                    <a:pt x="21257" y="26694"/>
                  </a:moveTo>
                  <a:cubicBezTo>
                    <a:pt x="21310" y="26013"/>
                    <a:pt x="21364" y="25372"/>
                    <a:pt x="21417" y="24717"/>
                  </a:cubicBezTo>
                  <a:cubicBezTo>
                    <a:pt x="21457" y="24369"/>
                    <a:pt x="21470" y="24009"/>
                    <a:pt x="21524" y="23662"/>
                  </a:cubicBezTo>
                  <a:cubicBezTo>
                    <a:pt x="21577" y="23234"/>
                    <a:pt x="21631" y="22819"/>
                    <a:pt x="21457" y="22379"/>
                  </a:cubicBezTo>
                  <a:cubicBezTo>
                    <a:pt x="21350" y="22151"/>
                    <a:pt x="21403" y="21845"/>
                    <a:pt x="21403" y="21578"/>
                  </a:cubicBezTo>
                  <a:cubicBezTo>
                    <a:pt x="21376" y="20896"/>
                    <a:pt x="21483" y="20228"/>
                    <a:pt x="21189" y="19560"/>
                  </a:cubicBezTo>
                  <a:cubicBezTo>
                    <a:pt x="21083" y="19333"/>
                    <a:pt x="21163" y="19025"/>
                    <a:pt x="21150" y="18758"/>
                  </a:cubicBezTo>
                  <a:cubicBezTo>
                    <a:pt x="21123" y="18104"/>
                    <a:pt x="21203" y="17463"/>
                    <a:pt x="20976" y="16821"/>
                  </a:cubicBezTo>
                  <a:cubicBezTo>
                    <a:pt x="20869" y="16527"/>
                    <a:pt x="20936" y="16166"/>
                    <a:pt x="20936" y="15846"/>
                  </a:cubicBezTo>
                  <a:cubicBezTo>
                    <a:pt x="20922" y="15459"/>
                    <a:pt x="20949" y="15085"/>
                    <a:pt x="20776" y="14723"/>
                  </a:cubicBezTo>
                  <a:cubicBezTo>
                    <a:pt x="20722" y="14604"/>
                    <a:pt x="20722" y="14456"/>
                    <a:pt x="20722" y="14322"/>
                  </a:cubicBezTo>
                  <a:cubicBezTo>
                    <a:pt x="20722" y="13882"/>
                    <a:pt x="20708" y="13455"/>
                    <a:pt x="20509" y="13040"/>
                  </a:cubicBezTo>
                  <a:cubicBezTo>
                    <a:pt x="20521" y="12225"/>
                    <a:pt x="20174" y="11451"/>
                    <a:pt x="20254" y="10622"/>
                  </a:cubicBezTo>
                  <a:cubicBezTo>
                    <a:pt x="20295" y="10168"/>
                    <a:pt x="20281" y="9700"/>
                    <a:pt x="20081" y="9260"/>
                  </a:cubicBezTo>
                  <a:cubicBezTo>
                    <a:pt x="20014" y="9126"/>
                    <a:pt x="20014" y="8952"/>
                    <a:pt x="20001" y="8779"/>
                  </a:cubicBezTo>
                  <a:cubicBezTo>
                    <a:pt x="19987" y="8645"/>
                    <a:pt x="20028" y="8498"/>
                    <a:pt x="19974" y="8378"/>
                  </a:cubicBezTo>
                  <a:cubicBezTo>
                    <a:pt x="19734" y="7776"/>
                    <a:pt x="19800" y="7149"/>
                    <a:pt x="19787" y="6520"/>
                  </a:cubicBezTo>
                  <a:cubicBezTo>
                    <a:pt x="19787" y="6413"/>
                    <a:pt x="19814" y="6294"/>
                    <a:pt x="19773" y="6200"/>
                  </a:cubicBezTo>
                  <a:cubicBezTo>
                    <a:pt x="19493" y="5519"/>
                    <a:pt x="19573" y="4810"/>
                    <a:pt x="19559" y="4103"/>
                  </a:cubicBezTo>
                  <a:cubicBezTo>
                    <a:pt x="19559" y="3996"/>
                    <a:pt x="19559" y="3889"/>
                    <a:pt x="19547" y="3782"/>
                  </a:cubicBezTo>
                  <a:cubicBezTo>
                    <a:pt x="19506" y="3541"/>
                    <a:pt x="19386" y="3408"/>
                    <a:pt x="19146" y="3314"/>
                  </a:cubicBezTo>
                  <a:cubicBezTo>
                    <a:pt x="18692" y="3153"/>
                    <a:pt x="18223" y="3020"/>
                    <a:pt x="17716" y="3060"/>
                  </a:cubicBezTo>
                  <a:cubicBezTo>
                    <a:pt x="17543" y="3073"/>
                    <a:pt x="17342" y="3047"/>
                    <a:pt x="17101" y="3020"/>
                  </a:cubicBezTo>
                  <a:cubicBezTo>
                    <a:pt x="17062" y="2580"/>
                    <a:pt x="17021" y="2165"/>
                    <a:pt x="16994" y="1764"/>
                  </a:cubicBezTo>
                  <a:cubicBezTo>
                    <a:pt x="16594" y="1377"/>
                    <a:pt x="16139" y="1244"/>
                    <a:pt x="15619" y="1270"/>
                  </a:cubicBezTo>
                  <a:cubicBezTo>
                    <a:pt x="15325" y="1297"/>
                    <a:pt x="15031" y="1270"/>
                    <a:pt x="14723" y="1270"/>
                  </a:cubicBezTo>
                  <a:cubicBezTo>
                    <a:pt x="14523" y="843"/>
                    <a:pt x="14590" y="455"/>
                    <a:pt x="14630" y="81"/>
                  </a:cubicBezTo>
                  <a:cubicBezTo>
                    <a:pt x="14723" y="41"/>
                    <a:pt x="14777" y="1"/>
                    <a:pt x="14817" y="1"/>
                  </a:cubicBezTo>
                  <a:cubicBezTo>
                    <a:pt x="16367" y="14"/>
                    <a:pt x="17930" y="41"/>
                    <a:pt x="19479" y="41"/>
                  </a:cubicBezTo>
                  <a:cubicBezTo>
                    <a:pt x="19894" y="41"/>
                    <a:pt x="20281" y="121"/>
                    <a:pt x="20669" y="348"/>
                  </a:cubicBezTo>
                  <a:cubicBezTo>
                    <a:pt x="20883" y="695"/>
                    <a:pt x="20990" y="1110"/>
                    <a:pt x="21016" y="1550"/>
                  </a:cubicBezTo>
                  <a:cubicBezTo>
                    <a:pt x="21043" y="1898"/>
                    <a:pt x="21177" y="2232"/>
                    <a:pt x="21230" y="2580"/>
                  </a:cubicBezTo>
                  <a:cubicBezTo>
                    <a:pt x="21444" y="3809"/>
                    <a:pt x="21644" y="5051"/>
                    <a:pt x="21845" y="6280"/>
                  </a:cubicBezTo>
                  <a:cubicBezTo>
                    <a:pt x="21884" y="6493"/>
                    <a:pt x="21898" y="6707"/>
                    <a:pt x="21898" y="6935"/>
                  </a:cubicBezTo>
                  <a:cubicBezTo>
                    <a:pt x="21911" y="7389"/>
                    <a:pt x="21898" y="7843"/>
                    <a:pt x="22044" y="8298"/>
                  </a:cubicBezTo>
                  <a:cubicBezTo>
                    <a:pt x="22125" y="8551"/>
                    <a:pt x="22112" y="8845"/>
                    <a:pt x="22112" y="9112"/>
                  </a:cubicBezTo>
                  <a:cubicBezTo>
                    <a:pt x="22112" y="10181"/>
                    <a:pt x="22098" y="11237"/>
                    <a:pt x="22098" y="12306"/>
                  </a:cubicBezTo>
                  <a:cubicBezTo>
                    <a:pt x="22098" y="12519"/>
                    <a:pt x="22058" y="12760"/>
                    <a:pt x="22138" y="12947"/>
                  </a:cubicBezTo>
                  <a:cubicBezTo>
                    <a:pt x="22406" y="13548"/>
                    <a:pt x="22338" y="14176"/>
                    <a:pt x="22352" y="14791"/>
                  </a:cubicBezTo>
                  <a:cubicBezTo>
                    <a:pt x="22352" y="15338"/>
                    <a:pt x="22299" y="15886"/>
                    <a:pt x="22525" y="16407"/>
                  </a:cubicBezTo>
                  <a:cubicBezTo>
                    <a:pt x="22593" y="16567"/>
                    <a:pt x="22552" y="16781"/>
                    <a:pt x="22552" y="16968"/>
                  </a:cubicBezTo>
                  <a:cubicBezTo>
                    <a:pt x="22566" y="17463"/>
                    <a:pt x="22552" y="17956"/>
                    <a:pt x="22552" y="18437"/>
                  </a:cubicBezTo>
                  <a:cubicBezTo>
                    <a:pt x="22552" y="18638"/>
                    <a:pt x="22525" y="18838"/>
                    <a:pt x="22593" y="19012"/>
                  </a:cubicBezTo>
                  <a:cubicBezTo>
                    <a:pt x="22833" y="19640"/>
                    <a:pt x="22739" y="20295"/>
                    <a:pt x="22766" y="20949"/>
                  </a:cubicBezTo>
                  <a:cubicBezTo>
                    <a:pt x="22780" y="21631"/>
                    <a:pt x="22686" y="22312"/>
                    <a:pt x="22967" y="22967"/>
                  </a:cubicBezTo>
                  <a:cubicBezTo>
                    <a:pt x="23047" y="23127"/>
                    <a:pt x="23006" y="23341"/>
                    <a:pt x="23006" y="23528"/>
                  </a:cubicBezTo>
                  <a:lnTo>
                    <a:pt x="23006" y="25158"/>
                  </a:lnTo>
                  <a:cubicBezTo>
                    <a:pt x="23006" y="25331"/>
                    <a:pt x="22994" y="25492"/>
                    <a:pt x="23020" y="25652"/>
                  </a:cubicBezTo>
                  <a:cubicBezTo>
                    <a:pt x="23100" y="26026"/>
                    <a:pt x="23207" y="26373"/>
                    <a:pt x="23127" y="26774"/>
                  </a:cubicBezTo>
                  <a:cubicBezTo>
                    <a:pt x="23060" y="27109"/>
                    <a:pt x="23087" y="27469"/>
                    <a:pt x="23074" y="27830"/>
                  </a:cubicBezTo>
                  <a:cubicBezTo>
                    <a:pt x="23047" y="28204"/>
                    <a:pt x="23047" y="28578"/>
                    <a:pt x="23020" y="28992"/>
                  </a:cubicBezTo>
                  <a:cubicBezTo>
                    <a:pt x="22472" y="29139"/>
                    <a:pt x="21991" y="29366"/>
                    <a:pt x="21430" y="29353"/>
                  </a:cubicBezTo>
                  <a:cubicBezTo>
                    <a:pt x="21083" y="29353"/>
                    <a:pt x="20735" y="29353"/>
                    <a:pt x="20388" y="29500"/>
                  </a:cubicBezTo>
                  <a:cubicBezTo>
                    <a:pt x="20201" y="29594"/>
                    <a:pt x="19974" y="29580"/>
                    <a:pt x="19760" y="29580"/>
                  </a:cubicBezTo>
                  <a:cubicBezTo>
                    <a:pt x="18986" y="29594"/>
                    <a:pt x="18223" y="29594"/>
                    <a:pt x="17462" y="29606"/>
                  </a:cubicBezTo>
                  <a:cubicBezTo>
                    <a:pt x="16981" y="29606"/>
                    <a:pt x="16487" y="29540"/>
                    <a:pt x="16020" y="29781"/>
                  </a:cubicBezTo>
                  <a:cubicBezTo>
                    <a:pt x="15913" y="29847"/>
                    <a:pt x="15752" y="29820"/>
                    <a:pt x="15619" y="29820"/>
                  </a:cubicBezTo>
                  <a:cubicBezTo>
                    <a:pt x="15218" y="29834"/>
                    <a:pt x="14803" y="29807"/>
                    <a:pt x="14416" y="29980"/>
                  </a:cubicBezTo>
                  <a:cubicBezTo>
                    <a:pt x="14256" y="30061"/>
                    <a:pt x="14042" y="30034"/>
                    <a:pt x="13855" y="30034"/>
                  </a:cubicBezTo>
                  <a:cubicBezTo>
                    <a:pt x="13334" y="30048"/>
                    <a:pt x="12826" y="30007"/>
                    <a:pt x="12332" y="30235"/>
                  </a:cubicBezTo>
                  <a:cubicBezTo>
                    <a:pt x="12172" y="30301"/>
                    <a:pt x="11958" y="30288"/>
                    <a:pt x="11771" y="30288"/>
                  </a:cubicBezTo>
                  <a:cubicBezTo>
                    <a:pt x="10569" y="30288"/>
                    <a:pt x="9366" y="30301"/>
                    <a:pt x="8177" y="30301"/>
                  </a:cubicBezTo>
                  <a:cubicBezTo>
                    <a:pt x="7870" y="30301"/>
                    <a:pt x="7589" y="30262"/>
                    <a:pt x="7295" y="30181"/>
                  </a:cubicBezTo>
                  <a:cubicBezTo>
                    <a:pt x="6961" y="30087"/>
                    <a:pt x="6600" y="30075"/>
                    <a:pt x="6240" y="30075"/>
                  </a:cubicBezTo>
                  <a:cubicBezTo>
                    <a:pt x="5786" y="30061"/>
                    <a:pt x="5332" y="30061"/>
                    <a:pt x="4877" y="29927"/>
                  </a:cubicBezTo>
                  <a:cubicBezTo>
                    <a:pt x="4436" y="29807"/>
                    <a:pt x="3969" y="29834"/>
                    <a:pt x="3527" y="29687"/>
                  </a:cubicBezTo>
                  <a:cubicBezTo>
                    <a:pt x="3194" y="29580"/>
                    <a:pt x="2847" y="29540"/>
                    <a:pt x="2553" y="29473"/>
                  </a:cubicBezTo>
                  <a:cubicBezTo>
                    <a:pt x="2272" y="29019"/>
                    <a:pt x="2072" y="28605"/>
                    <a:pt x="2111" y="28124"/>
                  </a:cubicBezTo>
                  <a:cubicBezTo>
                    <a:pt x="1791" y="27496"/>
                    <a:pt x="1978" y="26774"/>
                    <a:pt x="1698" y="26133"/>
                  </a:cubicBezTo>
                  <a:cubicBezTo>
                    <a:pt x="1684" y="26093"/>
                    <a:pt x="1657" y="26040"/>
                    <a:pt x="1657" y="25986"/>
                  </a:cubicBezTo>
                  <a:cubicBezTo>
                    <a:pt x="1644" y="24877"/>
                    <a:pt x="1217" y="23862"/>
                    <a:pt x="1069" y="22780"/>
                  </a:cubicBezTo>
                  <a:cubicBezTo>
                    <a:pt x="1016" y="22433"/>
                    <a:pt x="976" y="22085"/>
                    <a:pt x="949" y="21738"/>
                  </a:cubicBezTo>
                  <a:cubicBezTo>
                    <a:pt x="829" y="20628"/>
                    <a:pt x="748" y="19506"/>
                    <a:pt x="588" y="18411"/>
                  </a:cubicBezTo>
                  <a:cubicBezTo>
                    <a:pt x="495" y="17757"/>
                    <a:pt x="455" y="17115"/>
                    <a:pt x="455" y="16460"/>
                  </a:cubicBezTo>
                  <a:cubicBezTo>
                    <a:pt x="455" y="15940"/>
                    <a:pt x="455" y="15418"/>
                    <a:pt x="401" y="14910"/>
                  </a:cubicBezTo>
                  <a:cubicBezTo>
                    <a:pt x="294" y="13962"/>
                    <a:pt x="134" y="13027"/>
                    <a:pt x="54" y="12078"/>
                  </a:cubicBezTo>
                  <a:cubicBezTo>
                    <a:pt x="0" y="11317"/>
                    <a:pt x="41" y="10555"/>
                    <a:pt x="27" y="9794"/>
                  </a:cubicBezTo>
                  <a:cubicBezTo>
                    <a:pt x="27" y="9741"/>
                    <a:pt x="27" y="9673"/>
                    <a:pt x="54" y="9634"/>
                  </a:cubicBezTo>
                  <a:cubicBezTo>
                    <a:pt x="335" y="9059"/>
                    <a:pt x="201" y="8458"/>
                    <a:pt x="201" y="7870"/>
                  </a:cubicBezTo>
                  <a:cubicBezTo>
                    <a:pt x="201" y="6267"/>
                    <a:pt x="214" y="4664"/>
                    <a:pt x="187" y="3060"/>
                  </a:cubicBezTo>
                  <a:cubicBezTo>
                    <a:pt x="187" y="2606"/>
                    <a:pt x="294" y="2192"/>
                    <a:pt x="468" y="1791"/>
                  </a:cubicBezTo>
                  <a:cubicBezTo>
                    <a:pt x="656" y="1350"/>
                    <a:pt x="989" y="1110"/>
                    <a:pt x="1470" y="1110"/>
                  </a:cubicBezTo>
                  <a:cubicBezTo>
                    <a:pt x="1992" y="1096"/>
                    <a:pt x="2512" y="1149"/>
                    <a:pt x="2993" y="909"/>
                  </a:cubicBezTo>
                  <a:cubicBezTo>
                    <a:pt x="3180" y="829"/>
                    <a:pt x="5118" y="869"/>
                    <a:pt x="5465" y="923"/>
                  </a:cubicBezTo>
                  <a:cubicBezTo>
                    <a:pt x="5572" y="1244"/>
                    <a:pt x="5599" y="1577"/>
                    <a:pt x="5519" y="1924"/>
                  </a:cubicBezTo>
                  <a:cubicBezTo>
                    <a:pt x="5251" y="2099"/>
                    <a:pt x="4970" y="2005"/>
                    <a:pt x="4703" y="2005"/>
                  </a:cubicBezTo>
                  <a:cubicBezTo>
                    <a:pt x="3982" y="2018"/>
                    <a:pt x="3554" y="2419"/>
                    <a:pt x="3501" y="3153"/>
                  </a:cubicBezTo>
                  <a:cubicBezTo>
                    <a:pt x="3488" y="3341"/>
                    <a:pt x="3474" y="3528"/>
                    <a:pt x="3461" y="3741"/>
                  </a:cubicBezTo>
                  <a:cubicBezTo>
                    <a:pt x="3060" y="3969"/>
                    <a:pt x="2672" y="4196"/>
                    <a:pt x="2191" y="4236"/>
                  </a:cubicBezTo>
                  <a:cubicBezTo>
                    <a:pt x="1885" y="4263"/>
                    <a:pt x="1764" y="4409"/>
                    <a:pt x="1724" y="4703"/>
                  </a:cubicBezTo>
                  <a:cubicBezTo>
                    <a:pt x="1710" y="4810"/>
                    <a:pt x="1710" y="4917"/>
                    <a:pt x="1710" y="5038"/>
                  </a:cubicBezTo>
                  <a:cubicBezTo>
                    <a:pt x="1698" y="6173"/>
                    <a:pt x="1698" y="7322"/>
                    <a:pt x="1698" y="8458"/>
                  </a:cubicBezTo>
                  <a:cubicBezTo>
                    <a:pt x="1698" y="8631"/>
                    <a:pt x="1684" y="8805"/>
                    <a:pt x="1737" y="8952"/>
                  </a:cubicBezTo>
                  <a:cubicBezTo>
                    <a:pt x="1965" y="9527"/>
                    <a:pt x="1924" y="10127"/>
                    <a:pt x="1938" y="10715"/>
                  </a:cubicBezTo>
                  <a:cubicBezTo>
                    <a:pt x="1938" y="10970"/>
                    <a:pt x="1951" y="11210"/>
                    <a:pt x="2004" y="11451"/>
                  </a:cubicBezTo>
                  <a:cubicBezTo>
                    <a:pt x="2138" y="11985"/>
                    <a:pt x="2152" y="12532"/>
                    <a:pt x="2152" y="13081"/>
                  </a:cubicBezTo>
                  <a:cubicBezTo>
                    <a:pt x="2138" y="13268"/>
                    <a:pt x="2111" y="13467"/>
                    <a:pt x="2179" y="13642"/>
                  </a:cubicBezTo>
                  <a:cubicBezTo>
                    <a:pt x="2432" y="14363"/>
                    <a:pt x="2339" y="15097"/>
                    <a:pt x="2352" y="15833"/>
                  </a:cubicBezTo>
                  <a:cubicBezTo>
                    <a:pt x="2366" y="16260"/>
                    <a:pt x="2352" y="16701"/>
                    <a:pt x="2352" y="17142"/>
                  </a:cubicBezTo>
                  <a:cubicBezTo>
                    <a:pt x="2366" y="17356"/>
                    <a:pt x="2352" y="17582"/>
                    <a:pt x="2419" y="17783"/>
                  </a:cubicBezTo>
                  <a:cubicBezTo>
                    <a:pt x="2606" y="18318"/>
                    <a:pt x="2592" y="18852"/>
                    <a:pt x="2592" y="19399"/>
                  </a:cubicBezTo>
                  <a:cubicBezTo>
                    <a:pt x="2592" y="19880"/>
                    <a:pt x="2553" y="20375"/>
                    <a:pt x="2766" y="20842"/>
                  </a:cubicBezTo>
                  <a:cubicBezTo>
                    <a:pt x="2833" y="21003"/>
                    <a:pt x="2793" y="21216"/>
                    <a:pt x="2806" y="21403"/>
                  </a:cubicBezTo>
                  <a:cubicBezTo>
                    <a:pt x="2806" y="21925"/>
                    <a:pt x="2793" y="22445"/>
                    <a:pt x="2806" y="22967"/>
                  </a:cubicBezTo>
                  <a:cubicBezTo>
                    <a:pt x="2806" y="23181"/>
                    <a:pt x="2793" y="23421"/>
                    <a:pt x="2873" y="23608"/>
                  </a:cubicBezTo>
                  <a:cubicBezTo>
                    <a:pt x="3034" y="23942"/>
                    <a:pt x="3020" y="24289"/>
                    <a:pt x="3020" y="24636"/>
                  </a:cubicBezTo>
                  <a:cubicBezTo>
                    <a:pt x="3034" y="25158"/>
                    <a:pt x="2953" y="25679"/>
                    <a:pt x="3207" y="26160"/>
                  </a:cubicBezTo>
                  <a:cubicBezTo>
                    <a:pt x="3274" y="26293"/>
                    <a:pt x="3260" y="26480"/>
                    <a:pt x="3247" y="26640"/>
                  </a:cubicBezTo>
                  <a:cubicBezTo>
                    <a:pt x="3247" y="26961"/>
                    <a:pt x="3408" y="27121"/>
                    <a:pt x="3675" y="27282"/>
                  </a:cubicBezTo>
                  <a:cubicBezTo>
                    <a:pt x="4209" y="27590"/>
                    <a:pt x="4757" y="27763"/>
                    <a:pt x="5385" y="27709"/>
                  </a:cubicBezTo>
                  <a:cubicBezTo>
                    <a:pt x="5786" y="27683"/>
                    <a:pt x="6199" y="27696"/>
                    <a:pt x="6600" y="27709"/>
                  </a:cubicBezTo>
                  <a:cubicBezTo>
                    <a:pt x="6867" y="27723"/>
                    <a:pt x="7135" y="27789"/>
                    <a:pt x="7402" y="27830"/>
                  </a:cubicBezTo>
                  <a:cubicBezTo>
                    <a:pt x="7642" y="27857"/>
                    <a:pt x="7883" y="27910"/>
                    <a:pt x="8123" y="27910"/>
                  </a:cubicBezTo>
                  <a:cubicBezTo>
                    <a:pt x="9927" y="27910"/>
                    <a:pt x="11718" y="27923"/>
                    <a:pt x="13521" y="27910"/>
                  </a:cubicBezTo>
                  <a:cubicBezTo>
                    <a:pt x="13788" y="27910"/>
                    <a:pt x="14055" y="27816"/>
                    <a:pt x="14322" y="27789"/>
                  </a:cubicBezTo>
                  <a:cubicBezTo>
                    <a:pt x="14616" y="27750"/>
                    <a:pt x="14910" y="27723"/>
                    <a:pt x="15204" y="27709"/>
                  </a:cubicBezTo>
                  <a:cubicBezTo>
                    <a:pt x="15605" y="27696"/>
                    <a:pt x="16006" y="27709"/>
                    <a:pt x="16406" y="27549"/>
                  </a:cubicBezTo>
                  <a:cubicBezTo>
                    <a:pt x="16674" y="27456"/>
                    <a:pt x="16994" y="27483"/>
                    <a:pt x="17288" y="27483"/>
                  </a:cubicBezTo>
                  <a:cubicBezTo>
                    <a:pt x="17703" y="27469"/>
                    <a:pt x="18104" y="27496"/>
                    <a:pt x="18491" y="27322"/>
                  </a:cubicBezTo>
                  <a:cubicBezTo>
                    <a:pt x="18638" y="27255"/>
                    <a:pt x="18811" y="27242"/>
                    <a:pt x="18972" y="27242"/>
                  </a:cubicBezTo>
                  <a:cubicBezTo>
                    <a:pt x="19746" y="27255"/>
                    <a:pt x="20468" y="27041"/>
                    <a:pt x="21257" y="266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7"/>
            <p:cNvSpPr/>
            <p:nvPr/>
          </p:nvSpPr>
          <p:spPr>
            <a:xfrm>
              <a:off x="5017609" y="1469538"/>
              <a:ext cx="666132" cy="339942"/>
            </a:xfrm>
            <a:custGeom>
              <a:avLst/>
              <a:gdLst/>
              <a:ahLst/>
              <a:cxnLst/>
              <a:rect l="l" t="t" r="r" b="b"/>
              <a:pathLst>
                <a:path w="7750" h="3955" extrusionOk="0">
                  <a:moveTo>
                    <a:pt x="188" y="843"/>
                  </a:moveTo>
                  <a:cubicBezTo>
                    <a:pt x="629" y="722"/>
                    <a:pt x="1043" y="615"/>
                    <a:pt x="1457" y="495"/>
                  </a:cubicBezTo>
                  <a:cubicBezTo>
                    <a:pt x="1591" y="455"/>
                    <a:pt x="1711" y="388"/>
                    <a:pt x="1832" y="335"/>
                  </a:cubicBezTo>
                  <a:cubicBezTo>
                    <a:pt x="1898" y="308"/>
                    <a:pt x="1978" y="228"/>
                    <a:pt x="2045" y="241"/>
                  </a:cubicBezTo>
                  <a:cubicBezTo>
                    <a:pt x="2940" y="348"/>
                    <a:pt x="3795" y="0"/>
                    <a:pt x="4691" y="81"/>
                  </a:cubicBezTo>
                  <a:cubicBezTo>
                    <a:pt x="5558" y="161"/>
                    <a:pt x="6440" y="107"/>
                    <a:pt x="7309" y="121"/>
                  </a:cubicBezTo>
                  <a:cubicBezTo>
                    <a:pt x="7402" y="121"/>
                    <a:pt x="7509" y="175"/>
                    <a:pt x="7630" y="201"/>
                  </a:cubicBezTo>
                  <a:cubicBezTo>
                    <a:pt x="7710" y="561"/>
                    <a:pt x="7750" y="936"/>
                    <a:pt x="7657" y="1256"/>
                  </a:cubicBezTo>
                  <a:cubicBezTo>
                    <a:pt x="7536" y="1657"/>
                    <a:pt x="7603" y="2004"/>
                    <a:pt x="7710" y="2378"/>
                  </a:cubicBezTo>
                  <a:cubicBezTo>
                    <a:pt x="7589" y="2619"/>
                    <a:pt x="7469" y="2859"/>
                    <a:pt x="7349" y="3127"/>
                  </a:cubicBezTo>
                  <a:cubicBezTo>
                    <a:pt x="6894" y="3234"/>
                    <a:pt x="6401" y="3153"/>
                    <a:pt x="5920" y="3180"/>
                  </a:cubicBezTo>
                  <a:cubicBezTo>
                    <a:pt x="5425" y="3194"/>
                    <a:pt x="4958" y="3207"/>
                    <a:pt x="4477" y="3367"/>
                  </a:cubicBezTo>
                  <a:cubicBezTo>
                    <a:pt x="3889" y="3541"/>
                    <a:pt x="3261" y="3554"/>
                    <a:pt x="2646" y="3634"/>
                  </a:cubicBezTo>
                  <a:cubicBezTo>
                    <a:pt x="2432" y="3661"/>
                    <a:pt x="2192" y="3648"/>
                    <a:pt x="2005" y="3714"/>
                  </a:cubicBezTo>
                  <a:cubicBezTo>
                    <a:pt x="1390" y="3955"/>
                    <a:pt x="776" y="3862"/>
                    <a:pt x="161" y="3848"/>
                  </a:cubicBezTo>
                  <a:cubicBezTo>
                    <a:pt x="1" y="3167"/>
                    <a:pt x="15" y="1724"/>
                    <a:pt x="188" y="8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7"/>
            <p:cNvSpPr/>
            <p:nvPr/>
          </p:nvSpPr>
          <p:spPr>
            <a:xfrm>
              <a:off x="4847679" y="1749746"/>
              <a:ext cx="1047331" cy="228634"/>
            </a:xfrm>
            <a:custGeom>
              <a:avLst/>
              <a:gdLst/>
              <a:ahLst/>
              <a:cxnLst/>
              <a:rect l="l" t="t" r="r" b="b"/>
              <a:pathLst>
                <a:path w="12185" h="2660" extrusionOk="0">
                  <a:moveTo>
                    <a:pt x="134" y="2579"/>
                  </a:moveTo>
                  <a:cubicBezTo>
                    <a:pt x="0" y="1978"/>
                    <a:pt x="41" y="1457"/>
                    <a:pt x="68" y="962"/>
                  </a:cubicBezTo>
                  <a:cubicBezTo>
                    <a:pt x="321" y="682"/>
                    <a:pt x="615" y="575"/>
                    <a:pt x="1016" y="668"/>
                  </a:cubicBezTo>
                  <a:cubicBezTo>
                    <a:pt x="1056" y="762"/>
                    <a:pt x="1110" y="882"/>
                    <a:pt x="1163" y="1003"/>
                  </a:cubicBezTo>
                  <a:cubicBezTo>
                    <a:pt x="1243" y="1203"/>
                    <a:pt x="1390" y="1323"/>
                    <a:pt x="1591" y="1310"/>
                  </a:cubicBezTo>
                  <a:cubicBezTo>
                    <a:pt x="2459" y="1283"/>
                    <a:pt x="3328" y="1470"/>
                    <a:pt x="4183" y="1176"/>
                  </a:cubicBezTo>
                  <a:cubicBezTo>
                    <a:pt x="4329" y="1122"/>
                    <a:pt x="4503" y="1122"/>
                    <a:pt x="4664" y="1122"/>
                  </a:cubicBezTo>
                  <a:cubicBezTo>
                    <a:pt x="5024" y="1122"/>
                    <a:pt x="5371" y="1110"/>
                    <a:pt x="5706" y="962"/>
                  </a:cubicBezTo>
                  <a:cubicBezTo>
                    <a:pt x="5852" y="909"/>
                    <a:pt x="6026" y="896"/>
                    <a:pt x="6187" y="869"/>
                  </a:cubicBezTo>
                  <a:cubicBezTo>
                    <a:pt x="6320" y="855"/>
                    <a:pt x="6467" y="896"/>
                    <a:pt x="6587" y="855"/>
                  </a:cubicBezTo>
                  <a:cubicBezTo>
                    <a:pt x="7322" y="549"/>
                    <a:pt x="8097" y="695"/>
                    <a:pt x="8845" y="668"/>
                  </a:cubicBezTo>
                  <a:cubicBezTo>
                    <a:pt x="9085" y="655"/>
                    <a:pt x="9340" y="668"/>
                    <a:pt x="9580" y="668"/>
                  </a:cubicBezTo>
                  <a:cubicBezTo>
                    <a:pt x="10181" y="655"/>
                    <a:pt x="10181" y="655"/>
                    <a:pt x="10501" y="14"/>
                  </a:cubicBezTo>
                  <a:cubicBezTo>
                    <a:pt x="10916" y="14"/>
                    <a:pt x="11344" y="0"/>
                    <a:pt x="11771" y="14"/>
                  </a:cubicBezTo>
                  <a:cubicBezTo>
                    <a:pt x="11998" y="27"/>
                    <a:pt x="12118" y="161"/>
                    <a:pt x="12145" y="374"/>
                  </a:cubicBezTo>
                  <a:cubicBezTo>
                    <a:pt x="12185" y="816"/>
                    <a:pt x="12105" y="1243"/>
                    <a:pt x="11837" y="1644"/>
                  </a:cubicBezTo>
                  <a:cubicBezTo>
                    <a:pt x="11543" y="1764"/>
                    <a:pt x="11223" y="1697"/>
                    <a:pt x="10902" y="1710"/>
                  </a:cubicBezTo>
                  <a:cubicBezTo>
                    <a:pt x="10569" y="1724"/>
                    <a:pt x="10261" y="1737"/>
                    <a:pt x="9940" y="1858"/>
                  </a:cubicBezTo>
                  <a:cubicBezTo>
                    <a:pt x="9727" y="1951"/>
                    <a:pt x="9473" y="1951"/>
                    <a:pt x="9219" y="1965"/>
                  </a:cubicBezTo>
                  <a:cubicBezTo>
                    <a:pt x="8711" y="1978"/>
                    <a:pt x="8191" y="1897"/>
                    <a:pt x="7696" y="2138"/>
                  </a:cubicBezTo>
                  <a:cubicBezTo>
                    <a:pt x="6855" y="2111"/>
                    <a:pt x="6066" y="2539"/>
                    <a:pt x="5198" y="2419"/>
                  </a:cubicBezTo>
                  <a:cubicBezTo>
                    <a:pt x="5050" y="2392"/>
                    <a:pt x="4863" y="2405"/>
                    <a:pt x="4717" y="2472"/>
                  </a:cubicBezTo>
                  <a:cubicBezTo>
                    <a:pt x="4276" y="2659"/>
                    <a:pt x="3821" y="2633"/>
                    <a:pt x="3354" y="2633"/>
                  </a:cubicBezTo>
                  <a:lnTo>
                    <a:pt x="829" y="2633"/>
                  </a:lnTo>
                  <a:cubicBezTo>
                    <a:pt x="615" y="2633"/>
                    <a:pt x="401" y="2592"/>
                    <a:pt x="134" y="25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7"/>
            <p:cNvSpPr/>
            <p:nvPr/>
          </p:nvSpPr>
          <p:spPr>
            <a:xfrm>
              <a:off x="4925725" y="2253863"/>
              <a:ext cx="272298" cy="455978"/>
            </a:xfrm>
            <a:custGeom>
              <a:avLst/>
              <a:gdLst/>
              <a:ahLst/>
              <a:cxnLst/>
              <a:rect l="l" t="t" r="r" b="b"/>
              <a:pathLst>
                <a:path w="3168" h="5305" extrusionOk="0">
                  <a:moveTo>
                    <a:pt x="2913" y="268"/>
                  </a:moveTo>
                  <a:cubicBezTo>
                    <a:pt x="2913" y="989"/>
                    <a:pt x="2901" y="1657"/>
                    <a:pt x="2913" y="2338"/>
                  </a:cubicBezTo>
                  <a:cubicBezTo>
                    <a:pt x="2913" y="2766"/>
                    <a:pt x="2913" y="3181"/>
                    <a:pt x="3061" y="3608"/>
                  </a:cubicBezTo>
                  <a:cubicBezTo>
                    <a:pt x="3168" y="3915"/>
                    <a:pt x="3088" y="4303"/>
                    <a:pt x="3088" y="4636"/>
                  </a:cubicBezTo>
                  <a:cubicBezTo>
                    <a:pt x="2753" y="4944"/>
                    <a:pt x="2406" y="5104"/>
                    <a:pt x="1978" y="5090"/>
                  </a:cubicBezTo>
                  <a:cubicBezTo>
                    <a:pt x="1791" y="5090"/>
                    <a:pt x="1604" y="5171"/>
                    <a:pt x="1417" y="5197"/>
                  </a:cubicBezTo>
                  <a:cubicBezTo>
                    <a:pt x="1164" y="5238"/>
                    <a:pt x="897" y="5278"/>
                    <a:pt x="656" y="5304"/>
                  </a:cubicBezTo>
                  <a:cubicBezTo>
                    <a:pt x="375" y="5024"/>
                    <a:pt x="282" y="4716"/>
                    <a:pt x="282" y="4383"/>
                  </a:cubicBezTo>
                  <a:cubicBezTo>
                    <a:pt x="295" y="4062"/>
                    <a:pt x="255" y="3742"/>
                    <a:pt x="108" y="3434"/>
                  </a:cubicBezTo>
                  <a:cubicBezTo>
                    <a:pt x="95" y="3394"/>
                    <a:pt x="81" y="3327"/>
                    <a:pt x="68" y="3274"/>
                  </a:cubicBezTo>
                  <a:cubicBezTo>
                    <a:pt x="1" y="2953"/>
                    <a:pt x="28" y="883"/>
                    <a:pt x="122" y="414"/>
                  </a:cubicBezTo>
                  <a:cubicBezTo>
                    <a:pt x="1003" y="348"/>
                    <a:pt x="1885" y="1"/>
                    <a:pt x="2913" y="2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7"/>
            <p:cNvSpPr/>
            <p:nvPr/>
          </p:nvSpPr>
          <p:spPr>
            <a:xfrm>
              <a:off x="4421693" y="1409800"/>
              <a:ext cx="2120964" cy="2843395"/>
            </a:xfrm>
            <a:custGeom>
              <a:avLst/>
              <a:gdLst/>
              <a:ahLst/>
              <a:cxnLst/>
              <a:rect l="l" t="t" r="r" b="b"/>
              <a:pathLst>
                <a:path w="24676" h="33081" extrusionOk="0">
                  <a:moveTo>
                    <a:pt x="6253" y="1751"/>
                  </a:moveTo>
                  <a:cubicBezTo>
                    <a:pt x="6280" y="1591"/>
                    <a:pt x="6280" y="1457"/>
                    <a:pt x="6319" y="1324"/>
                  </a:cubicBezTo>
                  <a:cubicBezTo>
                    <a:pt x="6413" y="1016"/>
                    <a:pt x="6627" y="789"/>
                    <a:pt x="6948" y="749"/>
                  </a:cubicBezTo>
                  <a:cubicBezTo>
                    <a:pt x="7562" y="669"/>
                    <a:pt x="8163" y="496"/>
                    <a:pt x="8711" y="202"/>
                  </a:cubicBezTo>
                  <a:cubicBezTo>
                    <a:pt x="8804" y="161"/>
                    <a:pt x="8925" y="108"/>
                    <a:pt x="9032" y="121"/>
                  </a:cubicBezTo>
                  <a:cubicBezTo>
                    <a:pt x="9914" y="214"/>
                    <a:pt x="10795" y="1"/>
                    <a:pt x="11690" y="41"/>
                  </a:cubicBezTo>
                  <a:cubicBezTo>
                    <a:pt x="12559" y="95"/>
                    <a:pt x="13441" y="54"/>
                    <a:pt x="14308" y="54"/>
                  </a:cubicBezTo>
                  <a:cubicBezTo>
                    <a:pt x="15097" y="68"/>
                    <a:pt x="15217" y="175"/>
                    <a:pt x="15364" y="976"/>
                  </a:cubicBezTo>
                  <a:cubicBezTo>
                    <a:pt x="15377" y="1016"/>
                    <a:pt x="15418" y="1069"/>
                    <a:pt x="15457" y="1164"/>
                  </a:cubicBezTo>
                  <a:cubicBezTo>
                    <a:pt x="15591" y="1164"/>
                    <a:pt x="15751" y="1176"/>
                    <a:pt x="15912" y="1176"/>
                  </a:cubicBezTo>
                  <a:cubicBezTo>
                    <a:pt x="17461" y="1164"/>
                    <a:pt x="19011" y="1176"/>
                    <a:pt x="20561" y="1137"/>
                  </a:cubicBezTo>
                  <a:cubicBezTo>
                    <a:pt x="21015" y="1123"/>
                    <a:pt x="21416" y="1310"/>
                    <a:pt x="21817" y="1417"/>
                  </a:cubicBezTo>
                  <a:cubicBezTo>
                    <a:pt x="22084" y="1497"/>
                    <a:pt x="22298" y="1711"/>
                    <a:pt x="22338" y="2005"/>
                  </a:cubicBezTo>
                  <a:cubicBezTo>
                    <a:pt x="22419" y="2512"/>
                    <a:pt x="22645" y="2980"/>
                    <a:pt x="22632" y="3515"/>
                  </a:cubicBezTo>
                  <a:cubicBezTo>
                    <a:pt x="22618" y="3916"/>
                    <a:pt x="22779" y="4316"/>
                    <a:pt x="22846" y="4717"/>
                  </a:cubicBezTo>
                  <a:cubicBezTo>
                    <a:pt x="23046" y="5786"/>
                    <a:pt x="23233" y="6855"/>
                    <a:pt x="23407" y="7924"/>
                  </a:cubicBezTo>
                  <a:cubicBezTo>
                    <a:pt x="23461" y="8191"/>
                    <a:pt x="23487" y="8471"/>
                    <a:pt x="23500" y="8738"/>
                  </a:cubicBezTo>
                  <a:cubicBezTo>
                    <a:pt x="23500" y="9192"/>
                    <a:pt x="23527" y="9647"/>
                    <a:pt x="23660" y="10101"/>
                  </a:cubicBezTo>
                  <a:cubicBezTo>
                    <a:pt x="23741" y="10355"/>
                    <a:pt x="23741" y="10635"/>
                    <a:pt x="23741" y="10916"/>
                  </a:cubicBezTo>
                  <a:cubicBezTo>
                    <a:pt x="23755" y="11891"/>
                    <a:pt x="23755" y="12867"/>
                    <a:pt x="23755" y="13856"/>
                  </a:cubicBezTo>
                  <a:cubicBezTo>
                    <a:pt x="23755" y="14283"/>
                    <a:pt x="23755" y="14711"/>
                    <a:pt x="23915" y="15138"/>
                  </a:cubicBezTo>
                  <a:cubicBezTo>
                    <a:pt x="23995" y="15325"/>
                    <a:pt x="23968" y="15566"/>
                    <a:pt x="23981" y="15779"/>
                  </a:cubicBezTo>
                  <a:lnTo>
                    <a:pt x="23981" y="17089"/>
                  </a:lnTo>
                  <a:cubicBezTo>
                    <a:pt x="23981" y="17249"/>
                    <a:pt x="23942" y="17436"/>
                    <a:pt x="24008" y="17570"/>
                  </a:cubicBezTo>
                  <a:cubicBezTo>
                    <a:pt x="24262" y="18197"/>
                    <a:pt x="24182" y="18865"/>
                    <a:pt x="24195" y="19506"/>
                  </a:cubicBezTo>
                  <a:cubicBezTo>
                    <a:pt x="24209" y="20108"/>
                    <a:pt x="24155" y="20709"/>
                    <a:pt x="24396" y="21284"/>
                  </a:cubicBezTo>
                  <a:cubicBezTo>
                    <a:pt x="24476" y="21444"/>
                    <a:pt x="24449" y="21658"/>
                    <a:pt x="24449" y="21845"/>
                  </a:cubicBezTo>
                  <a:lnTo>
                    <a:pt x="24449" y="23395"/>
                  </a:lnTo>
                  <a:cubicBezTo>
                    <a:pt x="24449" y="23769"/>
                    <a:pt x="24449" y="24143"/>
                    <a:pt x="24583" y="24517"/>
                  </a:cubicBezTo>
                  <a:cubicBezTo>
                    <a:pt x="24676" y="24770"/>
                    <a:pt x="24663" y="25051"/>
                    <a:pt x="24663" y="25331"/>
                  </a:cubicBezTo>
                  <a:cubicBezTo>
                    <a:pt x="24649" y="27175"/>
                    <a:pt x="24622" y="29033"/>
                    <a:pt x="24636" y="30876"/>
                  </a:cubicBezTo>
                  <a:cubicBezTo>
                    <a:pt x="24636" y="31331"/>
                    <a:pt x="24449" y="31598"/>
                    <a:pt x="24061" y="31744"/>
                  </a:cubicBezTo>
                  <a:cubicBezTo>
                    <a:pt x="23580" y="31918"/>
                    <a:pt x="23113" y="32132"/>
                    <a:pt x="22579" y="32118"/>
                  </a:cubicBezTo>
                  <a:cubicBezTo>
                    <a:pt x="22164" y="32105"/>
                    <a:pt x="21763" y="32092"/>
                    <a:pt x="21376" y="32266"/>
                  </a:cubicBezTo>
                  <a:cubicBezTo>
                    <a:pt x="21163" y="32359"/>
                    <a:pt x="20895" y="32332"/>
                    <a:pt x="20655" y="32332"/>
                  </a:cubicBezTo>
                  <a:lnTo>
                    <a:pt x="18117" y="32332"/>
                  </a:lnTo>
                  <a:cubicBezTo>
                    <a:pt x="17930" y="32332"/>
                    <a:pt x="17716" y="32292"/>
                    <a:pt x="17555" y="32359"/>
                  </a:cubicBezTo>
                  <a:cubicBezTo>
                    <a:pt x="17034" y="32586"/>
                    <a:pt x="16473" y="32480"/>
                    <a:pt x="15952" y="32586"/>
                  </a:cubicBezTo>
                  <a:cubicBezTo>
                    <a:pt x="15284" y="32720"/>
                    <a:pt x="14616" y="32773"/>
                    <a:pt x="13934" y="32773"/>
                  </a:cubicBezTo>
                  <a:cubicBezTo>
                    <a:pt x="13881" y="32773"/>
                    <a:pt x="13827" y="32773"/>
                    <a:pt x="13774" y="32800"/>
                  </a:cubicBezTo>
                  <a:cubicBezTo>
                    <a:pt x="13159" y="33080"/>
                    <a:pt x="12491" y="32987"/>
                    <a:pt x="11850" y="33000"/>
                  </a:cubicBezTo>
                  <a:cubicBezTo>
                    <a:pt x="10835" y="33000"/>
                    <a:pt x="9833" y="33000"/>
                    <a:pt x="8818" y="32987"/>
                  </a:cubicBezTo>
                  <a:cubicBezTo>
                    <a:pt x="8578" y="32987"/>
                    <a:pt x="8310" y="33000"/>
                    <a:pt x="8097" y="32920"/>
                  </a:cubicBezTo>
                  <a:cubicBezTo>
                    <a:pt x="7655" y="32733"/>
                    <a:pt x="7188" y="32747"/>
                    <a:pt x="6734" y="32747"/>
                  </a:cubicBezTo>
                  <a:cubicBezTo>
                    <a:pt x="6333" y="32747"/>
                    <a:pt x="5918" y="32760"/>
                    <a:pt x="5531" y="32586"/>
                  </a:cubicBezTo>
                  <a:cubicBezTo>
                    <a:pt x="5318" y="32492"/>
                    <a:pt x="5037" y="32560"/>
                    <a:pt x="4810" y="32480"/>
                  </a:cubicBezTo>
                  <a:cubicBezTo>
                    <a:pt x="4249" y="32266"/>
                    <a:pt x="3647" y="32266"/>
                    <a:pt x="3059" y="32198"/>
                  </a:cubicBezTo>
                  <a:cubicBezTo>
                    <a:pt x="2565" y="32159"/>
                    <a:pt x="2258" y="31892"/>
                    <a:pt x="2124" y="31424"/>
                  </a:cubicBezTo>
                  <a:cubicBezTo>
                    <a:pt x="2031" y="31090"/>
                    <a:pt x="1857" y="30782"/>
                    <a:pt x="1897" y="30408"/>
                  </a:cubicBezTo>
                  <a:cubicBezTo>
                    <a:pt x="1910" y="30248"/>
                    <a:pt x="1817" y="30101"/>
                    <a:pt x="1777" y="29941"/>
                  </a:cubicBezTo>
                  <a:cubicBezTo>
                    <a:pt x="1737" y="29727"/>
                    <a:pt x="1684" y="29514"/>
                    <a:pt x="1670" y="29300"/>
                  </a:cubicBezTo>
                  <a:cubicBezTo>
                    <a:pt x="1670" y="28939"/>
                    <a:pt x="1643" y="28605"/>
                    <a:pt x="1509" y="28258"/>
                  </a:cubicBezTo>
                  <a:cubicBezTo>
                    <a:pt x="1456" y="28110"/>
                    <a:pt x="1470" y="27937"/>
                    <a:pt x="1443" y="27777"/>
                  </a:cubicBezTo>
                  <a:lnTo>
                    <a:pt x="1322" y="27055"/>
                  </a:lnTo>
                  <a:cubicBezTo>
                    <a:pt x="1296" y="26842"/>
                    <a:pt x="1256" y="26628"/>
                    <a:pt x="1242" y="26414"/>
                  </a:cubicBezTo>
                  <a:cubicBezTo>
                    <a:pt x="1216" y="26040"/>
                    <a:pt x="1283" y="25652"/>
                    <a:pt x="1016" y="25319"/>
                  </a:cubicBezTo>
                  <a:cubicBezTo>
                    <a:pt x="948" y="25238"/>
                    <a:pt x="948" y="25064"/>
                    <a:pt x="948" y="24931"/>
                  </a:cubicBezTo>
                  <a:cubicBezTo>
                    <a:pt x="962" y="24330"/>
                    <a:pt x="802" y="23742"/>
                    <a:pt x="749" y="23154"/>
                  </a:cubicBezTo>
                  <a:cubicBezTo>
                    <a:pt x="668" y="22419"/>
                    <a:pt x="668" y="21685"/>
                    <a:pt x="654" y="20949"/>
                  </a:cubicBezTo>
                  <a:cubicBezTo>
                    <a:pt x="642" y="20322"/>
                    <a:pt x="642" y="19707"/>
                    <a:pt x="508" y="19079"/>
                  </a:cubicBezTo>
                  <a:cubicBezTo>
                    <a:pt x="441" y="18772"/>
                    <a:pt x="455" y="18438"/>
                    <a:pt x="467" y="18104"/>
                  </a:cubicBezTo>
                  <a:cubicBezTo>
                    <a:pt x="508" y="16715"/>
                    <a:pt x="361" y="15338"/>
                    <a:pt x="161" y="13962"/>
                  </a:cubicBezTo>
                  <a:cubicBezTo>
                    <a:pt x="0" y="12853"/>
                    <a:pt x="67" y="11731"/>
                    <a:pt x="107" y="10622"/>
                  </a:cubicBezTo>
                  <a:cubicBezTo>
                    <a:pt x="134" y="10234"/>
                    <a:pt x="173" y="9860"/>
                    <a:pt x="173" y="9473"/>
                  </a:cubicBezTo>
                  <a:cubicBezTo>
                    <a:pt x="173" y="8004"/>
                    <a:pt x="200" y="6534"/>
                    <a:pt x="161" y="5065"/>
                  </a:cubicBezTo>
                  <a:cubicBezTo>
                    <a:pt x="147" y="4450"/>
                    <a:pt x="294" y="3875"/>
                    <a:pt x="481" y="3314"/>
                  </a:cubicBezTo>
                  <a:cubicBezTo>
                    <a:pt x="681" y="2713"/>
                    <a:pt x="1216" y="2405"/>
                    <a:pt x="1857" y="2325"/>
                  </a:cubicBezTo>
                  <a:cubicBezTo>
                    <a:pt x="2071" y="2299"/>
                    <a:pt x="2298" y="2325"/>
                    <a:pt x="2512" y="2325"/>
                  </a:cubicBezTo>
                  <a:cubicBezTo>
                    <a:pt x="2779" y="2325"/>
                    <a:pt x="3046" y="2286"/>
                    <a:pt x="3314" y="2206"/>
                  </a:cubicBezTo>
                  <a:cubicBezTo>
                    <a:pt x="3674" y="2099"/>
                    <a:pt x="4062" y="2058"/>
                    <a:pt x="4436" y="2072"/>
                  </a:cubicBezTo>
                  <a:cubicBezTo>
                    <a:pt x="5037" y="2099"/>
                    <a:pt x="5624" y="2031"/>
                    <a:pt x="6253" y="1751"/>
                  </a:cubicBezTo>
                  <a:close/>
                  <a:moveTo>
                    <a:pt x="4850" y="28404"/>
                  </a:moveTo>
                  <a:cubicBezTo>
                    <a:pt x="5250" y="28752"/>
                    <a:pt x="5651" y="28846"/>
                    <a:pt x="6105" y="28832"/>
                  </a:cubicBezTo>
                  <a:cubicBezTo>
                    <a:pt x="6600" y="28805"/>
                    <a:pt x="7081" y="28819"/>
                    <a:pt x="7575" y="28832"/>
                  </a:cubicBezTo>
                  <a:cubicBezTo>
                    <a:pt x="7789" y="28832"/>
                    <a:pt x="8016" y="28832"/>
                    <a:pt x="8216" y="28912"/>
                  </a:cubicBezTo>
                  <a:cubicBezTo>
                    <a:pt x="8537" y="29019"/>
                    <a:pt x="8858" y="29033"/>
                    <a:pt x="9178" y="29033"/>
                  </a:cubicBezTo>
                  <a:lnTo>
                    <a:pt x="13922" y="29033"/>
                  </a:lnTo>
                  <a:cubicBezTo>
                    <a:pt x="14109" y="29033"/>
                    <a:pt x="14322" y="29072"/>
                    <a:pt x="14483" y="29006"/>
                  </a:cubicBezTo>
                  <a:cubicBezTo>
                    <a:pt x="15017" y="28778"/>
                    <a:pt x="15551" y="28832"/>
                    <a:pt x="16099" y="28819"/>
                  </a:cubicBezTo>
                  <a:cubicBezTo>
                    <a:pt x="16259" y="28819"/>
                    <a:pt x="16446" y="28846"/>
                    <a:pt x="16580" y="28778"/>
                  </a:cubicBezTo>
                  <a:cubicBezTo>
                    <a:pt x="17021" y="28564"/>
                    <a:pt x="17475" y="28591"/>
                    <a:pt x="17942" y="28605"/>
                  </a:cubicBezTo>
                  <a:cubicBezTo>
                    <a:pt x="18731" y="28632"/>
                    <a:pt x="19479" y="28297"/>
                    <a:pt x="20267" y="28297"/>
                  </a:cubicBezTo>
                  <a:cubicBezTo>
                    <a:pt x="20481" y="28297"/>
                    <a:pt x="20682" y="28190"/>
                    <a:pt x="20895" y="28164"/>
                  </a:cubicBezTo>
                  <a:cubicBezTo>
                    <a:pt x="21149" y="28124"/>
                    <a:pt x="21363" y="28030"/>
                    <a:pt x="21537" y="27790"/>
                  </a:cubicBezTo>
                  <a:lnTo>
                    <a:pt x="21537" y="25292"/>
                  </a:lnTo>
                  <a:cubicBezTo>
                    <a:pt x="21537" y="25144"/>
                    <a:pt x="21550" y="24998"/>
                    <a:pt x="21483" y="24891"/>
                  </a:cubicBezTo>
                  <a:cubicBezTo>
                    <a:pt x="21296" y="24530"/>
                    <a:pt x="21350" y="24143"/>
                    <a:pt x="21336" y="23769"/>
                  </a:cubicBezTo>
                  <a:cubicBezTo>
                    <a:pt x="21309" y="23087"/>
                    <a:pt x="21430" y="22406"/>
                    <a:pt x="21122" y="21765"/>
                  </a:cubicBezTo>
                  <a:cubicBezTo>
                    <a:pt x="21069" y="21671"/>
                    <a:pt x="21095" y="21551"/>
                    <a:pt x="21095" y="21430"/>
                  </a:cubicBezTo>
                  <a:cubicBezTo>
                    <a:pt x="21069" y="20548"/>
                    <a:pt x="21095" y="19654"/>
                    <a:pt x="20908" y="18758"/>
                  </a:cubicBezTo>
                  <a:cubicBezTo>
                    <a:pt x="20762" y="18010"/>
                    <a:pt x="20882" y="17208"/>
                    <a:pt x="20695" y="16421"/>
                  </a:cubicBezTo>
                  <a:cubicBezTo>
                    <a:pt x="20588" y="16020"/>
                    <a:pt x="20655" y="15566"/>
                    <a:pt x="20481" y="15151"/>
                  </a:cubicBezTo>
                  <a:cubicBezTo>
                    <a:pt x="20427" y="15005"/>
                    <a:pt x="20441" y="14830"/>
                    <a:pt x="20427" y="14670"/>
                  </a:cubicBezTo>
                  <a:cubicBezTo>
                    <a:pt x="20401" y="14483"/>
                    <a:pt x="20427" y="14269"/>
                    <a:pt x="20347" y="14109"/>
                  </a:cubicBezTo>
                  <a:cubicBezTo>
                    <a:pt x="20201" y="13762"/>
                    <a:pt x="20214" y="13414"/>
                    <a:pt x="20214" y="13067"/>
                  </a:cubicBezTo>
                  <a:cubicBezTo>
                    <a:pt x="20201" y="12466"/>
                    <a:pt x="20281" y="11864"/>
                    <a:pt x="20040" y="11290"/>
                  </a:cubicBezTo>
                  <a:cubicBezTo>
                    <a:pt x="19987" y="11143"/>
                    <a:pt x="20027" y="10970"/>
                    <a:pt x="20000" y="10809"/>
                  </a:cubicBezTo>
                  <a:cubicBezTo>
                    <a:pt x="19987" y="10649"/>
                    <a:pt x="19987" y="10475"/>
                    <a:pt x="19934" y="10329"/>
                  </a:cubicBezTo>
                  <a:cubicBezTo>
                    <a:pt x="19759" y="9941"/>
                    <a:pt x="19759" y="9540"/>
                    <a:pt x="19759" y="9126"/>
                  </a:cubicBezTo>
                  <a:cubicBezTo>
                    <a:pt x="19759" y="8765"/>
                    <a:pt x="19800" y="8391"/>
                    <a:pt x="19693" y="8070"/>
                  </a:cubicBezTo>
                  <a:cubicBezTo>
                    <a:pt x="19572" y="7669"/>
                    <a:pt x="19559" y="7269"/>
                    <a:pt x="19559" y="6868"/>
                  </a:cubicBezTo>
                  <a:cubicBezTo>
                    <a:pt x="19546" y="6601"/>
                    <a:pt x="19546" y="6333"/>
                    <a:pt x="19533" y="6066"/>
                  </a:cubicBezTo>
                  <a:cubicBezTo>
                    <a:pt x="18958" y="5585"/>
                    <a:pt x="18316" y="5799"/>
                    <a:pt x="17742" y="5772"/>
                  </a:cubicBezTo>
                  <a:cubicBezTo>
                    <a:pt x="17381" y="6413"/>
                    <a:pt x="17381" y="6413"/>
                    <a:pt x="16727" y="6427"/>
                  </a:cubicBezTo>
                  <a:cubicBezTo>
                    <a:pt x="16433" y="6427"/>
                    <a:pt x="16139" y="6413"/>
                    <a:pt x="15831" y="6427"/>
                  </a:cubicBezTo>
                  <a:cubicBezTo>
                    <a:pt x="15671" y="6427"/>
                    <a:pt x="15498" y="6413"/>
                    <a:pt x="15351" y="6481"/>
                  </a:cubicBezTo>
                  <a:cubicBezTo>
                    <a:pt x="15044" y="6627"/>
                    <a:pt x="14723" y="6627"/>
                    <a:pt x="14389" y="6627"/>
                  </a:cubicBezTo>
                  <a:cubicBezTo>
                    <a:pt x="13854" y="6627"/>
                    <a:pt x="13307" y="6574"/>
                    <a:pt x="12799" y="6828"/>
                  </a:cubicBezTo>
                  <a:cubicBezTo>
                    <a:pt x="12679" y="6894"/>
                    <a:pt x="12518" y="6868"/>
                    <a:pt x="12385" y="6882"/>
                  </a:cubicBezTo>
                  <a:cubicBezTo>
                    <a:pt x="12131" y="6921"/>
                    <a:pt x="11864" y="6975"/>
                    <a:pt x="11597" y="7015"/>
                  </a:cubicBezTo>
                  <a:cubicBezTo>
                    <a:pt x="11410" y="7042"/>
                    <a:pt x="11223" y="7081"/>
                    <a:pt x="11036" y="7081"/>
                  </a:cubicBezTo>
                  <a:cubicBezTo>
                    <a:pt x="10487" y="7095"/>
                    <a:pt x="9940" y="7042"/>
                    <a:pt x="9419" y="7269"/>
                  </a:cubicBezTo>
                  <a:cubicBezTo>
                    <a:pt x="9285" y="7322"/>
                    <a:pt x="9098" y="7309"/>
                    <a:pt x="8938" y="7309"/>
                  </a:cubicBezTo>
                  <a:cubicBezTo>
                    <a:pt x="7709" y="7309"/>
                    <a:pt x="6493" y="7295"/>
                    <a:pt x="5264" y="7309"/>
                  </a:cubicBezTo>
                  <a:cubicBezTo>
                    <a:pt x="4837" y="7309"/>
                    <a:pt x="4516" y="7188"/>
                    <a:pt x="4315" y="6801"/>
                  </a:cubicBezTo>
                  <a:cubicBezTo>
                    <a:pt x="4262" y="6721"/>
                    <a:pt x="4182" y="6654"/>
                    <a:pt x="4101" y="6574"/>
                  </a:cubicBezTo>
                  <a:cubicBezTo>
                    <a:pt x="3928" y="6654"/>
                    <a:pt x="3781" y="6721"/>
                    <a:pt x="3634" y="6788"/>
                  </a:cubicBezTo>
                  <a:cubicBezTo>
                    <a:pt x="3487" y="6841"/>
                    <a:pt x="3353" y="6908"/>
                    <a:pt x="3207" y="6975"/>
                  </a:cubicBezTo>
                  <a:lnTo>
                    <a:pt x="3207" y="9794"/>
                  </a:lnTo>
                  <a:cubicBezTo>
                    <a:pt x="3207" y="10288"/>
                    <a:pt x="3180" y="10769"/>
                    <a:pt x="3353" y="11250"/>
                  </a:cubicBezTo>
                  <a:cubicBezTo>
                    <a:pt x="3421" y="11424"/>
                    <a:pt x="3421" y="11624"/>
                    <a:pt x="3407" y="11811"/>
                  </a:cubicBezTo>
                  <a:cubicBezTo>
                    <a:pt x="3407" y="12386"/>
                    <a:pt x="3460" y="12960"/>
                    <a:pt x="3540" y="13521"/>
                  </a:cubicBezTo>
                  <a:cubicBezTo>
                    <a:pt x="3620" y="13975"/>
                    <a:pt x="3620" y="14443"/>
                    <a:pt x="3661" y="14898"/>
                  </a:cubicBezTo>
                  <a:cubicBezTo>
                    <a:pt x="3674" y="15151"/>
                    <a:pt x="3661" y="15405"/>
                    <a:pt x="3727" y="15632"/>
                  </a:cubicBezTo>
                  <a:cubicBezTo>
                    <a:pt x="3875" y="16059"/>
                    <a:pt x="3888" y="16487"/>
                    <a:pt x="3888" y="16914"/>
                  </a:cubicBezTo>
                  <a:cubicBezTo>
                    <a:pt x="3875" y="17596"/>
                    <a:pt x="3875" y="18277"/>
                    <a:pt x="3888" y="18959"/>
                  </a:cubicBezTo>
                  <a:cubicBezTo>
                    <a:pt x="3888" y="19173"/>
                    <a:pt x="3875" y="19413"/>
                    <a:pt x="3941" y="19600"/>
                  </a:cubicBezTo>
                  <a:cubicBezTo>
                    <a:pt x="4128" y="20135"/>
                    <a:pt x="4101" y="20682"/>
                    <a:pt x="4115" y="21216"/>
                  </a:cubicBezTo>
                  <a:cubicBezTo>
                    <a:pt x="4115" y="21551"/>
                    <a:pt x="4075" y="21898"/>
                    <a:pt x="4182" y="22192"/>
                  </a:cubicBezTo>
                  <a:cubicBezTo>
                    <a:pt x="4356" y="22673"/>
                    <a:pt x="4342" y="23154"/>
                    <a:pt x="4356" y="23635"/>
                  </a:cubicBezTo>
                  <a:cubicBezTo>
                    <a:pt x="4369" y="24316"/>
                    <a:pt x="4262" y="24998"/>
                    <a:pt x="4529" y="25652"/>
                  </a:cubicBezTo>
                  <a:cubicBezTo>
                    <a:pt x="4596" y="25799"/>
                    <a:pt x="4556" y="25973"/>
                    <a:pt x="4556" y="26133"/>
                  </a:cubicBezTo>
                  <a:cubicBezTo>
                    <a:pt x="4569" y="26761"/>
                    <a:pt x="4502" y="27389"/>
                    <a:pt x="4796" y="27977"/>
                  </a:cubicBezTo>
                  <a:cubicBezTo>
                    <a:pt x="4850" y="28097"/>
                    <a:pt x="4823" y="28244"/>
                    <a:pt x="4850" y="28404"/>
                  </a:cubicBezTo>
                  <a:close/>
                  <a:moveTo>
                    <a:pt x="22018" y="28618"/>
                  </a:moveTo>
                  <a:cubicBezTo>
                    <a:pt x="21229" y="28965"/>
                    <a:pt x="20507" y="29179"/>
                    <a:pt x="19733" y="29166"/>
                  </a:cubicBezTo>
                  <a:cubicBezTo>
                    <a:pt x="19572" y="29166"/>
                    <a:pt x="19399" y="29179"/>
                    <a:pt x="19252" y="29246"/>
                  </a:cubicBezTo>
                  <a:cubicBezTo>
                    <a:pt x="18865" y="29420"/>
                    <a:pt x="18464" y="29393"/>
                    <a:pt x="18049" y="29407"/>
                  </a:cubicBezTo>
                  <a:cubicBezTo>
                    <a:pt x="17755" y="29407"/>
                    <a:pt x="17435" y="29380"/>
                    <a:pt x="17167" y="29473"/>
                  </a:cubicBezTo>
                  <a:cubicBezTo>
                    <a:pt x="16767" y="29633"/>
                    <a:pt x="16366" y="29620"/>
                    <a:pt x="15965" y="29633"/>
                  </a:cubicBezTo>
                  <a:cubicBezTo>
                    <a:pt x="15671" y="29647"/>
                    <a:pt x="15377" y="29674"/>
                    <a:pt x="15083" y="29713"/>
                  </a:cubicBezTo>
                  <a:cubicBezTo>
                    <a:pt x="14816" y="29740"/>
                    <a:pt x="14549" y="29834"/>
                    <a:pt x="14282" y="29834"/>
                  </a:cubicBezTo>
                  <a:cubicBezTo>
                    <a:pt x="12479" y="29847"/>
                    <a:pt x="10688" y="29834"/>
                    <a:pt x="8884" y="29834"/>
                  </a:cubicBezTo>
                  <a:cubicBezTo>
                    <a:pt x="8644" y="29834"/>
                    <a:pt x="8403" y="29781"/>
                    <a:pt x="8163" y="29754"/>
                  </a:cubicBezTo>
                  <a:cubicBezTo>
                    <a:pt x="7896" y="29713"/>
                    <a:pt x="7628" y="29647"/>
                    <a:pt x="7361" y="29633"/>
                  </a:cubicBezTo>
                  <a:cubicBezTo>
                    <a:pt x="6960" y="29620"/>
                    <a:pt x="6547" y="29607"/>
                    <a:pt x="6146" y="29633"/>
                  </a:cubicBezTo>
                  <a:cubicBezTo>
                    <a:pt x="5518" y="29687"/>
                    <a:pt x="4970" y="29514"/>
                    <a:pt x="4436" y="29206"/>
                  </a:cubicBezTo>
                  <a:cubicBezTo>
                    <a:pt x="4169" y="29045"/>
                    <a:pt x="4008" y="28885"/>
                    <a:pt x="4008" y="28564"/>
                  </a:cubicBezTo>
                  <a:cubicBezTo>
                    <a:pt x="4021" y="28404"/>
                    <a:pt x="4035" y="28217"/>
                    <a:pt x="3968" y="28084"/>
                  </a:cubicBezTo>
                  <a:cubicBezTo>
                    <a:pt x="3714" y="27603"/>
                    <a:pt x="3795" y="27082"/>
                    <a:pt x="3781" y="26560"/>
                  </a:cubicBezTo>
                  <a:cubicBezTo>
                    <a:pt x="3781" y="26213"/>
                    <a:pt x="3795" y="25866"/>
                    <a:pt x="3634" y="25532"/>
                  </a:cubicBezTo>
                  <a:cubicBezTo>
                    <a:pt x="3554" y="25345"/>
                    <a:pt x="3567" y="25105"/>
                    <a:pt x="3567" y="24891"/>
                  </a:cubicBezTo>
                  <a:cubicBezTo>
                    <a:pt x="3554" y="24369"/>
                    <a:pt x="3567" y="23849"/>
                    <a:pt x="3567" y="23327"/>
                  </a:cubicBezTo>
                  <a:cubicBezTo>
                    <a:pt x="3554" y="23140"/>
                    <a:pt x="3594" y="22927"/>
                    <a:pt x="3527" y="22766"/>
                  </a:cubicBezTo>
                  <a:cubicBezTo>
                    <a:pt x="3314" y="22299"/>
                    <a:pt x="3353" y="21804"/>
                    <a:pt x="3353" y="21323"/>
                  </a:cubicBezTo>
                  <a:cubicBezTo>
                    <a:pt x="3353" y="20776"/>
                    <a:pt x="3367" y="20242"/>
                    <a:pt x="3180" y="19707"/>
                  </a:cubicBezTo>
                  <a:cubicBezTo>
                    <a:pt x="3113" y="19506"/>
                    <a:pt x="3127" y="19280"/>
                    <a:pt x="3113" y="19066"/>
                  </a:cubicBezTo>
                  <a:cubicBezTo>
                    <a:pt x="3113" y="18625"/>
                    <a:pt x="3127" y="18184"/>
                    <a:pt x="3113" y="17757"/>
                  </a:cubicBezTo>
                  <a:cubicBezTo>
                    <a:pt x="3100" y="17021"/>
                    <a:pt x="3193" y="16287"/>
                    <a:pt x="2940" y="15566"/>
                  </a:cubicBezTo>
                  <a:cubicBezTo>
                    <a:pt x="2872" y="15391"/>
                    <a:pt x="2899" y="15192"/>
                    <a:pt x="2913" y="15005"/>
                  </a:cubicBezTo>
                  <a:cubicBezTo>
                    <a:pt x="2913" y="14456"/>
                    <a:pt x="2899" y="13909"/>
                    <a:pt x="2765" y="13375"/>
                  </a:cubicBezTo>
                  <a:cubicBezTo>
                    <a:pt x="2712" y="13134"/>
                    <a:pt x="2699" y="12894"/>
                    <a:pt x="2699" y="12639"/>
                  </a:cubicBezTo>
                  <a:cubicBezTo>
                    <a:pt x="2685" y="12051"/>
                    <a:pt x="2726" y="11451"/>
                    <a:pt x="2498" y="10876"/>
                  </a:cubicBezTo>
                  <a:cubicBezTo>
                    <a:pt x="2445" y="10729"/>
                    <a:pt x="2459" y="10555"/>
                    <a:pt x="2459" y="10382"/>
                  </a:cubicBezTo>
                  <a:cubicBezTo>
                    <a:pt x="2459" y="9246"/>
                    <a:pt x="2459" y="8097"/>
                    <a:pt x="2471" y="6962"/>
                  </a:cubicBezTo>
                  <a:cubicBezTo>
                    <a:pt x="2471" y="6841"/>
                    <a:pt x="2471" y="6734"/>
                    <a:pt x="2485" y="6627"/>
                  </a:cubicBezTo>
                  <a:cubicBezTo>
                    <a:pt x="2525" y="6333"/>
                    <a:pt x="2646" y="6187"/>
                    <a:pt x="2952" y="6160"/>
                  </a:cubicBezTo>
                  <a:cubicBezTo>
                    <a:pt x="3433" y="6120"/>
                    <a:pt x="3821" y="5893"/>
                    <a:pt x="4222" y="5665"/>
                  </a:cubicBezTo>
                  <a:cubicBezTo>
                    <a:pt x="4235" y="5452"/>
                    <a:pt x="4249" y="5265"/>
                    <a:pt x="4262" y="5077"/>
                  </a:cubicBezTo>
                  <a:cubicBezTo>
                    <a:pt x="4315" y="4343"/>
                    <a:pt x="4743" y="3942"/>
                    <a:pt x="5464" y="3929"/>
                  </a:cubicBezTo>
                  <a:cubicBezTo>
                    <a:pt x="5731" y="3929"/>
                    <a:pt x="6012" y="4023"/>
                    <a:pt x="6280" y="3848"/>
                  </a:cubicBezTo>
                  <a:cubicBezTo>
                    <a:pt x="6360" y="3501"/>
                    <a:pt x="6333" y="3168"/>
                    <a:pt x="6226" y="2847"/>
                  </a:cubicBezTo>
                  <a:cubicBezTo>
                    <a:pt x="5879" y="2793"/>
                    <a:pt x="3941" y="2753"/>
                    <a:pt x="3754" y="2833"/>
                  </a:cubicBezTo>
                  <a:cubicBezTo>
                    <a:pt x="3273" y="3073"/>
                    <a:pt x="2753" y="3020"/>
                    <a:pt x="2231" y="3034"/>
                  </a:cubicBezTo>
                  <a:cubicBezTo>
                    <a:pt x="1750" y="3034"/>
                    <a:pt x="1417" y="3274"/>
                    <a:pt x="1229" y="3715"/>
                  </a:cubicBezTo>
                  <a:cubicBezTo>
                    <a:pt x="1055" y="4116"/>
                    <a:pt x="948" y="4530"/>
                    <a:pt x="948" y="4984"/>
                  </a:cubicBezTo>
                  <a:cubicBezTo>
                    <a:pt x="975" y="6588"/>
                    <a:pt x="962" y="8191"/>
                    <a:pt x="962" y="9794"/>
                  </a:cubicBezTo>
                  <a:cubicBezTo>
                    <a:pt x="962" y="10382"/>
                    <a:pt x="1096" y="10983"/>
                    <a:pt x="815" y="11558"/>
                  </a:cubicBezTo>
                  <a:cubicBezTo>
                    <a:pt x="788" y="11597"/>
                    <a:pt x="788" y="11665"/>
                    <a:pt x="788" y="11718"/>
                  </a:cubicBezTo>
                  <a:cubicBezTo>
                    <a:pt x="802" y="12479"/>
                    <a:pt x="761" y="13241"/>
                    <a:pt x="815" y="14002"/>
                  </a:cubicBezTo>
                  <a:cubicBezTo>
                    <a:pt x="895" y="14951"/>
                    <a:pt x="1055" y="15886"/>
                    <a:pt x="1162" y="16834"/>
                  </a:cubicBezTo>
                  <a:cubicBezTo>
                    <a:pt x="1216" y="17342"/>
                    <a:pt x="1216" y="17864"/>
                    <a:pt x="1216" y="18384"/>
                  </a:cubicBezTo>
                  <a:cubicBezTo>
                    <a:pt x="1216" y="19039"/>
                    <a:pt x="1256" y="19681"/>
                    <a:pt x="1349" y="20335"/>
                  </a:cubicBezTo>
                  <a:cubicBezTo>
                    <a:pt x="1509" y="21430"/>
                    <a:pt x="1590" y="22552"/>
                    <a:pt x="1710" y="23662"/>
                  </a:cubicBezTo>
                  <a:cubicBezTo>
                    <a:pt x="1737" y="24009"/>
                    <a:pt x="1777" y="24357"/>
                    <a:pt x="1830" y="24704"/>
                  </a:cubicBezTo>
                  <a:cubicBezTo>
                    <a:pt x="1978" y="25786"/>
                    <a:pt x="2405" y="26801"/>
                    <a:pt x="2418" y="27910"/>
                  </a:cubicBezTo>
                  <a:cubicBezTo>
                    <a:pt x="2418" y="27964"/>
                    <a:pt x="2445" y="28017"/>
                    <a:pt x="2459" y="28057"/>
                  </a:cubicBezTo>
                  <a:cubicBezTo>
                    <a:pt x="2739" y="28698"/>
                    <a:pt x="2552" y="29420"/>
                    <a:pt x="2872" y="30048"/>
                  </a:cubicBezTo>
                  <a:cubicBezTo>
                    <a:pt x="2833" y="30529"/>
                    <a:pt x="3033" y="30943"/>
                    <a:pt x="3314" y="31397"/>
                  </a:cubicBezTo>
                  <a:cubicBezTo>
                    <a:pt x="3608" y="31464"/>
                    <a:pt x="3955" y="31504"/>
                    <a:pt x="4288" y="31611"/>
                  </a:cubicBezTo>
                  <a:cubicBezTo>
                    <a:pt x="4730" y="31758"/>
                    <a:pt x="5197" y="31731"/>
                    <a:pt x="5638" y="31851"/>
                  </a:cubicBezTo>
                  <a:cubicBezTo>
                    <a:pt x="6093" y="31985"/>
                    <a:pt x="6547" y="31985"/>
                    <a:pt x="7001" y="31999"/>
                  </a:cubicBezTo>
                  <a:cubicBezTo>
                    <a:pt x="7361" y="31999"/>
                    <a:pt x="7722" y="32011"/>
                    <a:pt x="8056" y="32105"/>
                  </a:cubicBezTo>
                  <a:cubicBezTo>
                    <a:pt x="8350" y="32186"/>
                    <a:pt x="8631" y="32225"/>
                    <a:pt x="8938" y="32225"/>
                  </a:cubicBezTo>
                  <a:cubicBezTo>
                    <a:pt x="10127" y="32225"/>
                    <a:pt x="11330" y="32212"/>
                    <a:pt x="12532" y="32212"/>
                  </a:cubicBezTo>
                  <a:cubicBezTo>
                    <a:pt x="12719" y="32212"/>
                    <a:pt x="12933" y="32225"/>
                    <a:pt x="13093" y="32159"/>
                  </a:cubicBezTo>
                  <a:cubicBezTo>
                    <a:pt x="13587" y="31931"/>
                    <a:pt x="14095" y="31972"/>
                    <a:pt x="14616" y="31958"/>
                  </a:cubicBezTo>
                  <a:cubicBezTo>
                    <a:pt x="14803" y="31958"/>
                    <a:pt x="15017" y="31985"/>
                    <a:pt x="15177" y="31904"/>
                  </a:cubicBezTo>
                  <a:cubicBezTo>
                    <a:pt x="15564" y="31731"/>
                    <a:pt x="15979" y="31758"/>
                    <a:pt x="16380" y="31744"/>
                  </a:cubicBezTo>
                  <a:cubicBezTo>
                    <a:pt x="16513" y="31744"/>
                    <a:pt x="16674" y="31771"/>
                    <a:pt x="16781" y="31705"/>
                  </a:cubicBezTo>
                  <a:cubicBezTo>
                    <a:pt x="17248" y="31464"/>
                    <a:pt x="17742" y="31530"/>
                    <a:pt x="18223" y="31530"/>
                  </a:cubicBezTo>
                  <a:cubicBezTo>
                    <a:pt x="18984" y="31518"/>
                    <a:pt x="19747" y="31518"/>
                    <a:pt x="20521" y="31504"/>
                  </a:cubicBezTo>
                  <a:cubicBezTo>
                    <a:pt x="20735" y="31504"/>
                    <a:pt x="20962" y="31518"/>
                    <a:pt x="21149" y="31424"/>
                  </a:cubicBezTo>
                  <a:cubicBezTo>
                    <a:pt x="21496" y="31277"/>
                    <a:pt x="21844" y="31277"/>
                    <a:pt x="22191" y="31277"/>
                  </a:cubicBezTo>
                  <a:cubicBezTo>
                    <a:pt x="22752" y="31290"/>
                    <a:pt x="23233" y="31063"/>
                    <a:pt x="23781" y="30916"/>
                  </a:cubicBezTo>
                  <a:cubicBezTo>
                    <a:pt x="23808" y="30502"/>
                    <a:pt x="23808" y="30128"/>
                    <a:pt x="23835" y="29754"/>
                  </a:cubicBezTo>
                  <a:cubicBezTo>
                    <a:pt x="23848" y="29393"/>
                    <a:pt x="23821" y="29033"/>
                    <a:pt x="23888" y="28698"/>
                  </a:cubicBezTo>
                  <a:cubicBezTo>
                    <a:pt x="23968" y="28297"/>
                    <a:pt x="23861" y="27950"/>
                    <a:pt x="23781" y="27576"/>
                  </a:cubicBezTo>
                  <a:cubicBezTo>
                    <a:pt x="23755" y="27416"/>
                    <a:pt x="23767" y="27255"/>
                    <a:pt x="23767" y="27082"/>
                  </a:cubicBezTo>
                  <a:lnTo>
                    <a:pt x="23767" y="25452"/>
                  </a:lnTo>
                  <a:cubicBezTo>
                    <a:pt x="23767" y="25265"/>
                    <a:pt x="23808" y="25051"/>
                    <a:pt x="23728" y="24891"/>
                  </a:cubicBezTo>
                  <a:cubicBezTo>
                    <a:pt x="23447" y="24236"/>
                    <a:pt x="23541" y="23555"/>
                    <a:pt x="23527" y="22873"/>
                  </a:cubicBezTo>
                  <a:cubicBezTo>
                    <a:pt x="23500" y="22219"/>
                    <a:pt x="23594" y="21564"/>
                    <a:pt x="23354" y="20936"/>
                  </a:cubicBezTo>
                  <a:cubicBezTo>
                    <a:pt x="23286" y="20762"/>
                    <a:pt x="23313" y="20562"/>
                    <a:pt x="23313" y="20361"/>
                  </a:cubicBezTo>
                  <a:cubicBezTo>
                    <a:pt x="23313" y="19880"/>
                    <a:pt x="23327" y="19387"/>
                    <a:pt x="23313" y="18892"/>
                  </a:cubicBezTo>
                  <a:cubicBezTo>
                    <a:pt x="23313" y="18705"/>
                    <a:pt x="23354" y="18491"/>
                    <a:pt x="23286" y="18331"/>
                  </a:cubicBezTo>
                  <a:cubicBezTo>
                    <a:pt x="23060" y="17810"/>
                    <a:pt x="23113" y="17262"/>
                    <a:pt x="23113" y="16715"/>
                  </a:cubicBezTo>
                  <a:cubicBezTo>
                    <a:pt x="23099" y="16100"/>
                    <a:pt x="23167" y="15472"/>
                    <a:pt x="22899" y="14871"/>
                  </a:cubicBezTo>
                  <a:cubicBezTo>
                    <a:pt x="22819" y="14684"/>
                    <a:pt x="22859" y="14443"/>
                    <a:pt x="22859" y="14230"/>
                  </a:cubicBezTo>
                  <a:cubicBezTo>
                    <a:pt x="22859" y="13161"/>
                    <a:pt x="22873" y="12105"/>
                    <a:pt x="22873" y="11036"/>
                  </a:cubicBezTo>
                  <a:cubicBezTo>
                    <a:pt x="22873" y="10769"/>
                    <a:pt x="22886" y="10475"/>
                    <a:pt x="22805" y="10222"/>
                  </a:cubicBezTo>
                  <a:cubicBezTo>
                    <a:pt x="22659" y="9767"/>
                    <a:pt x="22672" y="9313"/>
                    <a:pt x="22659" y="8859"/>
                  </a:cubicBezTo>
                  <a:cubicBezTo>
                    <a:pt x="22659" y="8631"/>
                    <a:pt x="22645" y="8417"/>
                    <a:pt x="22606" y="8204"/>
                  </a:cubicBezTo>
                  <a:cubicBezTo>
                    <a:pt x="22405" y="6975"/>
                    <a:pt x="22205" y="5733"/>
                    <a:pt x="21991" y="4504"/>
                  </a:cubicBezTo>
                  <a:cubicBezTo>
                    <a:pt x="21938" y="4156"/>
                    <a:pt x="21804" y="3822"/>
                    <a:pt x="21777" y="3474"/>
                  </a:cubicBezTo>
                  <a:cubicBezTo>
                    <a:pt x="21751" y="3034"/>
                    <a:pt x="21644" y="2619"/>
                    <a:pt x="21430" y="2272"/>
                  </a:cubicBezTo>
                  <a:cubicBezTo>
                    <a:pt x="21042" y="2045"/>
                    <a:pt x="20655" y="1965"/>
                    <a:pt x="20240" y="1965"/>
                  </a:cubicBezTo>
                  <a:cubicBezTo>
                    <a:pt x="18691" y="1965"/>
                    <a:pt x="17128" y="1938"/>
                    <a:pt x="15578" y="1925"/>
                  </a:cubicBezTo>
                  <a:cubicBezTo>
                    <a:pt x="15538" y="1925"/>
                    <a:pt x="15484" y="1965"/>
                    <a:pt x="15391" y="2005"/>
                  </a:cubicBezTo>
                  <a:cubicBezTo>
                    <a:pt x="15351" y="2379"/>
                    <a:pt x="15284" y="2767"/>
                    <a:pt x="15484" y="3194"/>
                  </a:cubicBezTo>
                  <a:cubicBezTo>
                    <a:pt x="15792" y="3194"/>
                    <a:pt x="16086" y="3221"/>
                    <a:pt x="16380" y="3194"/>
                  </a:cubicBezTo>
                  <a:cubicBezTo>
                    <a:pt x="16900" y="3168"/>
                    <a:pt x="17355" y="3301"/>
                    <a:pt x="17755" y="3688"/>
                  </a:cubicBezTo>
                  <a:cubicBezTo>
                    <a:pt x="17782" y="4089"/>
                    <a:pt x="17823" y="4504"/>
                    <a:pt x="17862" y="4944"/>
                  </a:cubicBezTo>
                  <a:cubicBezTo>
                    <a:pt x="18103" y="4971"/>
                    <a:pt x="18304" y="4997"/>
                    <a:pt x="18477" y="4984"/>
                  </a:cubicBezTo>
                  <a:cubicBezTo>
                    <a:pt x="18984" y="4944"/>
                    <a:pt x="19453" y="5077"/>
                    <a:pt x="19907" y="5238"/>
                  </a:cubicBezTo>
                  <a:cubicBezTo>
                    <a:pt x="20147" y="5332"/>
                    <a:pt x="20267" y="5465"/>
                    <a:pt x="20308" y="5706"/>
                  </a:cubicBezTo>
                  <a:cubicBezTo>
                    <a:pt x="20320" y="5813"/>
                    <a:pt x="20320" y="5920"/>
                    <a:pt x="20320" y="6027"/>
                  </a:cubicBezTo>
                  <a:cubicBezTo>
                    <a:pt x="20334" y="6734"/>
                    <a:pt x="20254" y="7443"/>
                    <a:pt x="20534" y="8124"/>
                  </a:cubicBezTo>
                  <a:cubicBezTo>
                    <a:pt x="20575" y="8218"/>
                    <a:pt x="20548" y="8337"/>
                    <a:pt x="20548" y="8444"/>
                  </a:cubicBezTo>
                  <a:cubicBezTo>
                    <a:pt x="20561" y="9073"/>
                    <a:pt x="20495" y="9700"/>
                    <a:pt x="20735" y="10302"/>
                  </a:cubicBezTo>
                  <a:cubicBezTo>
                    <a:pt x="20789" y="10422"/>
                    <a:pt x="20748" y="10569"/>
                    <a:pt x="20762" y="10703"/>
                  </a:cubicBezTo>
                  <a:cubicBezTo>
                    <a:pt x="20775" y="10876"/>
                    <a:pt x="20775" y="11050"/>
                    <a:pt x="20842" y="11184"/>
                  </a:cubicBezTo>
                  <a:cubicBezTo>
                    <a:pt x="21042" y="11624"/>
                    <a:pt x="21056" y="12092"/>
                    <a:pt x="21015" y="12546"/>
                  </a:cubicBezTo>
                  <a:cubicBezTo>
                    <a:pt x="20935" y="13375"/>
                    <a:pt x="21282" y="14149"/>
                    <a:pt x="21270" y="14964"/>
                  </a:cubicBezTo>
                  <a:cubicBezTo>
                    <a:pt x="21469" y="15379"/>
                    <a:pt x="21483" y="15806"/>
                    <a:pt x="21483" y="16246"/>
                  </a:cubicBezTo>
                  <a:cubicBezTo>
                    <a:pt x="21483" y="16380"/>
                    <a:pt x="21483" y="16528"/>
                    <a:pt x="21537" y="16647"/>
                  </a:cubicBezTo>
                  <a:cubicBezTo>
                    <a:pt x="21710" y="17009"/>
                    <a:pt x="21683" y="17383"/>
                    <a:pt x="21697" y="17770"/>
                  </a:cubicBezTo>
                  <a:cubicBezTo>
                    <a:pt x="21697" y="18090"/>
                    <a:pt x="21630" y="18451"/>
                    <a:pt x="21737" y="18745"/>
                  </a:cubicBezTo>
                  <a:cubicBezTo>
                    <a:pt x="21964" y="19387"/>
                    <a:pt x="21884" y="20028"/>
                    <a:pt x="21911" y="20682"/>
                  </a:cubicBezTo>
                  <a:cubicBezTo>
                    <a:pt x="21924" y="20949"/>
                    <a:pt x="21844" y="21257"/>
                    <a:pt x="21950" y="21484"/>
                  </a:cubicBezTo>
                  <a:cubicBezTo>
                    <a:pt x="22244" y="22152"/>
                    <a:pt x="22137" y="22820"/>
                    <a:pt x="22164" y="23502"/>
                  </a:cubicBezTo>
                  <a:cubicBezTo>
                    <a:pt x="22164" y="23769"/>
                    <a:pt x="22111" y="24075"/>
                    <a:pt x="22218" y="24303"/>
                  </a:cubicBezTo>
                  <a:cubicBezTo>
                    <a:pt x="22392" y="24743"/>
                    <a:pt x="22338" y="25158"/>
                    <a:pt x="22285" y="25586"/>
                  </a:cubicBezTo>
                  <a:cubicBezTo>
                    <a:pt x="22231" y="25933"/>
                    <a:pt x="22218" y="26293"/>
                    <a:pt x="22178" y="26641"/>
                  </a:cubicBezTo>
                  <a:cubicBezTo>
                    <a:pt x="22125" y="27296"/>
                    <a:pt x="22071" y="27937"/>
                    <a:pt x="22018" y="28618"/>
                  </a:cubicBezTo>
                  <a:close/>
                  <a:moveTo>
                    <a:pt x="7121" y="1538"/>
                  </a:moveTo>
                  <a:cubicBezTo>
                    <a:pt x="6948" y="2419"/>
                    <a:pt x="6934" y="3862"/>
                    <a:pt x="7094" y="4543"/>
                  </a:cubicBezTo>
                  <a:cubicBezTo>
                    <a:pt x="7709" y="4557"/>
                    <a:pt x="8323" y="4650"/>
                    <a:pt x="8938" y="4409"/>
                  </a:cubicBezTo>
                  <a:cubicBezTo>
                    <a:pt x="9125" y="4343"/>
                    <a:pt x="9365" y="4356"/>
                    <a:pt x="9579" y="4329"/>
                  </a:cubicBezTo>
                  <a:cubicBezTo>
                    <a:pt x="10194" y="4249"/>
                    <a:pt x="10822" y="4236"/>
                    <a:pt x="11410" y="4062"/>
                  </a:cubicBezTo>
                  <a:cubicBezTo>
                    <a:pt x="11891" y="3902"/>
                    <a:pt x="12358" y="3889"/>
                    <a:pt x="12853" y="3875"/>
                  </a:cubicBezTo>
                  <a:cubicBezTo>
                    <a:pt x="13334" y="3848"/>
                    <a:pt x="13827" y="3929"/>
                    <a:pt x="14282" y="3822"/>
                  </a:cubicBezTo>
                  <a:cubicBezTo>
                    <a:pt x="14402" y="3554"/>
                    <a:pt x="14522" y="3314"/>
                    <a:pt x="14643" y="3073"/>
                  </a:cubicBezTo>
                  <a:cubicBezTo>
                    <a:pt x="14536" y="2699"/>
                    <a:pt x="14469" y="2352"/>
                    <a:pt x="14590" y="1951"/>
                  </a:cubicBezTo>
                  <a:cubicBezTo>
                    <a:pt x="14683" y="1631"/>
                    <a:pt x="14643" y="1256"/>
                    <a:pt x="14563" y="896"/>
                  </a:cubicBezTo>
                  <a:cubicBezTo>
                    <a:pt x="14442" y="870"/>
                    <a:pt x="14335" y="816"/>
                    <a:pt x="14242" y="816"/>
                  </a:cubicBezTo>
                  <a:cubicBezTo>
                    <a:pt x="13373" y="802"/>
                    <a:pt x="12491" y="856"/>
                    <a:pt x="11624" y="776"/>
                  </a:cubicBezTo>
                  <a:cubicBezTo>
                    <a:pt x="10728" y="695"/>
                    <a:pt x="9873" y="1043"/>
                    <a:pt x="8978" y="936"/>
                  </a:cubicBezTo>
                  <a:cubicBezTo>
                    <a:pt x="8911" y="923"/>
                    <a:pt x="8831" y="1003"/>
                    <a:pt x="8765" y="1030"/>
                  </a:cubicBezTo>
                  <a:cubicBezTo>
                    <a:pt x="8644" y="1083"/>
                    <a:pt x="8524" y="1150"/>
                    <a:pt x="8390" y="1190"/>
                  </a:cubicBezTo>
                  <a:cubicBezTo>
                    <a:pt x="7976" y="1310"/>
                    <a:pt x="7562" y="1417"/>
                    <a:pt x="7121" y="1538"/>
                  </a:cubicBezTo>
                  <a:close/>
                  <a:moveTo>
                    <a:pt x="5090" y="6534"/>
                  </a:moveTo>
                  <a:cubicBezTo>
                    <a:pt x="5357" y="6547"/>
                    <a:pt x="5571" y="6588"/>
                    <a:pt x="5785" y="6588"/>
                  </a:cubicBezTo>
                  <a:lnTo>
                    <a:pt x="8310" y="6588"/>
                  </a:lnTo>
                  <a:cubicBezTo>
                    <a:pt x="8777" y="6588"/>
                    <a:pt x="9232" y="6614"/>
                    <a:pt x="9673" y="6427"/>
                  </a:cubicBezTo>
                  <a:cubicBezTo>
                    <a:pt x="9819" y="6360"/>
                    <a:pt x="10006" y="6347"/>
                    <a:pt x="10154" y="6374"/>
                  </a:cubicBezTo>
                  <a:cubicBezTo>
                    <a:pt x="11022" y="6494"/>
                    <a:pt x="11811" y="6066"/>
                    <a:pt x="12652" y="6093"/>
                  </a:cubicBezTo>
                  <a:cubicBezTo>
                    <a:pt x="13147" y="5852"/>
                    <a:pt x="13667" y="5933"/>
                    <a:pt x="14175" y="5920"/>
                  </a:cubicBezTo>
                  <a:cubicBezTo>
                    <a:pt x="14429" y="5906"/>
                    <a:pt x="14683" y="5906"/>
                    <a:pt x="14896" y="5813"/>
                  </a:cubicBezTo>
                  <a:cubicBezTo>
                    <a:pt x="15217" y="5692"/>
                    <a:pt x="15525" y="5679"/>
                    <a:pt x="15858" y="5665"/>
                  </a:cubicBezTo>
                  <a:cubicBezTo>
                    <a:pt x="16179" y="5652"/>
                    <a:pt x="16499" y="5719"/>
                    <a:pt x="16793" y="5599"/>
                  </a:cubicBezTo>
                  <a:cubicBezTo>
                    <a:pt x="17061" y="5198"/>
                    <a:pt x="17141" y="4771"/>
                    <a:pt x="17101" y="4329"/>
                  </a:cubicBezTo>
                  <a:cubicBezTo>
                    <a:pt x="17074" y="4116"/>
                    <a:pt x="16954" y="3982"/>
                    <a:pt x="16727" y="3969"/>
                  </a:cubicBezTo>
                  <a:cubicBezTo>
                    <a:pt x="16300" y="3955"/>
                    <a:pt x="15872" y="3969"/>
                    <a:pt x="15457" y="3969"/>
                  </a:cubicBezTo>
                  <a:cubicBezTo>
                    <a:pt x="15137" y="4610"/>
                    <a:pt x="15137" y="4610"/>
                    <a:pt x="14536" y="4623"/>
                  </a:cubicBezTo>
                  <a:cubicBezTo>
                    <a:pt x="14296" y="4623"/>
                    <a:pt x="14041" y="4610"/>
                    <a:pt x="13801" y="4623"/>
                  </a:cubicBezTo>
                  <a:cubicBezTo>
                    <a:pt x="13053" y="4650"/>
                    <a:pt x="12278" y="4504"/>
                    <a:pt x="11543" y="4810"/>
                  </a:cubicBezTo>
                  <a:cubicBezTo>
                    <a:pt x="11423" y="4851"/>
                    <a:pt x="11276" y="4810"/>
                    <a:pt x="11143" y="4824"/>
                  </a:cubicBezTo>
                  <a:cubicBezTo>
                    <a:pt x="10982" y="4851"/>
                    <a:pt x="10808" y="4864"/>
                    <a:pt x="10662" y="4917"/>
                  </a:cubicBezTo>
                  <a:cubicBezTo>
                    <a:pt x="10327" y="5065"/>
                    <a:pt x="9980" y="5077"/>
                    <a:pt x="9620" y="5077"/>
                  </a:cubicBezTo>
                  <a:cubicBezTo>
                    <a:pt x="9459" y="5077"/>
                    <a:pt x="9285" y="5077"/>
                    <a:pt x="9139" y="5131"/>
                  </a:cubicBezTo>
                  <a:cubicBezTo>
                    <a:pt x="8284" y="5425"/>
                    <a:pt x="7415" y="5238"/>
                    <a:pt x="6547" y="5265"/>
                  </a:cubicBezTo>
                  <a:cubicBezTo>
                    <a:pt x="6346" y="5278"/>
                    <a:pt x="6199" y="5158"/>
                    <a:pt x="6119" y="4958"/>
                  </a:cubicBezTo>
                  <a:cubicBezTo>
                    <a:pt x="6066" y="4837"/>
                    <a:pt x="6012" y="4717"/>
                    <a:pt x="5972" y="4623"/>
                  </a:cubicBezTo>
                  <a:cubicBezTo>
                    <a:pt x="5571" y="4530"/>
                    <a:pt x="5277" y="4637"/>
                    <a:pt x="5024" y="4917"/>
                  </a:cubicBezTo>
                  <a:cubicBezTo>
                    <a:pt x="4997" y="5412"/>
                    <a:pt x="4956" y="5933"/>
                    <a:pt x="5090" y="6534"/>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7"/>
            <p:cNvSpPr/>
            <p:nvPr/>
          </p:nvSpPr>
          <p:spPr>
            <a:xfrm>
              <a:off x="4399775" y="1390375"/>
              <a:ext cx="2164800" cy="2878893"/>
            </a:xfrm>
            <a:custGeom>
              <a:avLst/>
              <a:gdLst/>
              <a:ahLst/>
              <a:cxnLst/>
              <a:rect l="l" t="t" r="r" b="b"/>
              <a:pathLst>
                <a:path w="25186" h="33494" extrusionOk="0">
                  <a:moveTo>
                    <a:pt x="11597" y="1256"/>
                  </a:moveTo>
                  <a:cubicBezTo>
                    <a:pt x="11692" y="1256"/>
                    <a:pt x="11785" y="1269"/>
                    <a:pt x="11865" y="1269"/>
                  </a:cubicBezTo>
                  <a:cubicBezTo>
                    <a:pt x="12185" y="1295"/>
                    <a:pt x="12533" y="1309"/>
                    <a:pt x="12974" y="1309"/>
                  </a:cubicBezTo>
                  <a:lnTo>
                    <a:pt x="13628" y="1309"/>
                  </a:lnTo>
                  <a:cubicBezTo>
                    <a:pt x="13842" y="1309"/>
                    <a:pt x="14056" y="1295"/>
                    <a:pt x="14270" y="1295"/>
                  </a:cubicBezTo>
                  <a:lnTo>
                    <a:pt x="14497" y="1295"/>
                  </a:lnTo>
                  <a:cubicBezTo>
                    <a:pt x="14510" y="1295"/>
                    <a:pt x="14551" y="1309"/>
                    <a:pt x="14590" y="1322"/>
                  </a:cubicBezTo>
                  <a:cubicBezTo>
                    <a:pt x="14657" y="1643"/>
                    <a:pt x="14644" y="1897"/>
                    <a:pt x="14590" y="2111"/>
                  </a:cubicBezTo>
                  <a:cubicBezTo>
                    <a:pt x="14457" y="2538"/>
                    <a:pt x="14524" y="2913"/>
                    <a:pt x="14617" y="3273"/>
                  </a:cubicBezTo>
                  <a:lnTo>
                    <a:pt x="14350" y="3807"/>
                  </a:lnTo>
                  <a:cubicBezTo>
                    <a:pt x="14230" y="3834"/>
                    <a:pt x="14082" y="3848"/>
                    <a:pt x="13909" y="3848"/>
                  </a:cubicBezTo>
                  <a:cubicBezTo>
                    <a:pt x="13815" y="3848"/>
                    <a:pt x="13708" y="3834"/>
                    <a:pt x="13602" y="3834"/>
                  </a:cubicBezTo>
                  <a:lnTo>
                    <a:pt x="13028" y="3834"/>
                  </a:lnTo>
                  <a:cubicBezTo>
                    <a:pt x="12559" y="3848"/>
                    <a:pt x="12078" y="3874"/>
                    <a:pt x="11585" y="4035"/>
                  </a:cubicBezTo>
                  <a:cubicBezTo>
                    <a:pt x="11211" y="4155"/>
                    <a:pt x="10796" y="4195"/>
                    <a:pt x="10368" y="4235"/>
                  </a:cubicBezTo>
                  <a:cubicBezTo>
                    <a:pt x="10181" y="4249"/>
                    <a:pt x="9981" y="4261"/>
                    <a:pt x="9794" y="4288"/>
                  </a:cubicBezTo>
                  <a:cubicBezTo>
                    <a:pt x="9727" y="4302"/>
                    <a:pt x="9674" y="4302"/>
                    <a:pt x="9593" y="4302"/>
                  </a:cubicBezTo>
                  <a:cubicBezTo>
                    <a:pt x="9447" y="4315"/>
                    <a:pt x="9260" y="4329"/>
                    <a:pt x="9086" y="4395"/>
                  </a:cubicBezTo>
                  <a:cubicBezTo>
                    <a:pt x="8845" y="4489"/>
                    <a:pt x="8578" y="4542"/>
                    <a:pt x="8218" y="4542"/>
                  </a:cubicBezTo>
                  <a:cubicBezTo>
                    <a:pt x="8070" y="4542"/>
                    <a:pt x="7897" y="4529"/>
                    <a:pt x="7737" y="4516"/>
                  </a:cubicBezTo>
                  <a:lnTo>
                    <a:pt x="7577" y="4516"/>
                  </a:lnTo>
                  <a:cubicBezTo>
                    <a:pt x="7470" y="3848"/>
                    <a:pt x="7483" y="2738"/>
                    <a:pt x="7603" y="1977"/>
                  </a:cubicBezTo>
                  <a:cubicBezTo>
                    <a:pt x="7684" y="1963"/>
                    <a:pt x="7750" y="1937"/>
                    <a:pt x="7830" y="1924"/>
                  </a:cubicBezTo>
                  <a:cubicBezTo>
                    <a:pt x="8138" y="1844"/>
                    <a:pt x="8432" y="1764"/>
                    <a:pt x="8726" y="1670"/>
                  </a:cubicBezTo>
                  <a:cubicBezTo>
                    <a:pt x="8833" y="1643"/>
                    <a:pt x="8939" y="1589"/>
                    <a:pt x="9032" y="1550"/>
                  </a:cubicBezTo>
                  <a:cubicBezTo>
                    <a:pt x="9059" y="1536"/>
                    <a:pt x="9100" y="1509"/>
                    <a:pt x="9126" y="1496"/>
                  </a:cubicBezTo>
                  <a:cubicBezTo>
                    <a:pt x="9166" y="1482"/>
                    <a:pt x="9207" y="1456"/>
                    <a:pt x="9233" y="1443"/>
                  </a:cubicBezTo>
                  <a:lnTo>
                    <a:pt x="9246" y="1429"/>
                  </a:lnTo>
                  <a:cubicBezTo>
                    <a:pt x="9367" y="1443"/>
                    <a:pt x="9487" y="1443"/>
                    <a:pt x="9607" y="1443"/>
                  </a:cubicBezTo>
                  <a:cubicBezTo>
                    <a:pt x="9955" y="1443"/>
                    <a:pt x="10302" y="1402"/>
                    <a:pt x="10636" y="1349"/>
                  </a:cubicBezTo>
                  <a:cubicBezTo>
                    <a:pt x="10970" y="1309"/>
                    <a:pt x="11291" y="1256"/>
                    <a:pt x="11597" y="1256"/>
                  </a:cubicBezTo>
                  <a:close/>
                  <a:moveTo>
                    <a:pt x="11597" y="734"/>
                  </a:moveTo>
                  <a:cubicBezTo>
                    <a:pt x="11250" y="734"/>
                    <a:pt x="10903" y="775"/>
                    <a:pt x="10569" y="828"/>
                  </a:cubicBezTo>
                  <a:cubicBezTo>
                    <a:pt x="10235" y="868"/>
                    <a:pt x="9914" y="921"/>
                    <a:pt x="9607" y="921"/>
                  </a:cubicBezTo>
                  <a:cubicBezTo>
                    <a:pt x="9487" y="921"/>
                    <a:pt x="9380" y="909"/>
                    <a:pt x="9260" y="895"/>
                  </a:cubicBezTo>
                  <a:lnTo>
                    <a:pt x="9219" y="895"/>
                  </a:lnTo>
                  <a:cubicBezTo>
                    <a:pt x="9100" y="895"/>
                    <a:pt x="9020" y="948"/>
                    <a:pt x="8952" y="989"/>
                  </a:cubicBezTo>
                  <a:cubicBezTo>
                    <a:pt x="8939" y="1002"/>
                    <a:pt x="8913" y="1015"/>
                    <a:pt x="8913" y="1015"/>
                  </a:cubicBezTo>
                  <a:cubicBezTo>
                    <a:pt x="8872" y="1028"/>
                    <a:pt x="8833" y="1055"/>
                    <a:pt x="8792" y="1069"/>
                  </a:cubicBezTo>
                  <a:cubicBezTo>
                    <a:pt x="8726" y="1108"/>
                    <a:pt x="8645" y="1149"/>
                    <a:pt x="8578" y="1162"/>
                  </a:cubicBezTo>
                  <a:cubicBezTo>
                    <a:pt x="8284" y="1242"/>
                    <a:pt x="7990" y="1322"/>
                    <a:pt x="7684" y="1402"/>
                  </a:cubicBezTo>
                  <a:cubicBezTo>
                    <a:pt x="7563" y="1443"/>
                    <a:pt x="7443" y="1470"/>
                    <a:pt x="7309" y="1509"/>
                  </a:cubicBezTo>
                  <a:lnTo>
                    <a:pt x="7149" y="1550"/>
                  </a:lnTo>
                  <a:lnTo>
                    <a:pt x="7122" y="1710"/>
                  </a:lnTo>
                  <a:cubicBezTo>
                    <a:pt x="6935" y="2619"/>
                    <a:pt x="6921" y="4101"/>
                    <a:pt x="7096" y="4836"/>
                  </a:cubicBezTo>
                  <a:lnTo>
                    <a:pt x="7149" y="5023"/>
                  </a:lnTo>
                  <a:lnTo>
                    <a:pt x="7349" y="5036"/>
                  </a:lnTo>
                  <a:cubicBezTo>
                    <a:pt x="7470" y="5036"/>
                    <a:pt x="7589" y="5036"/>
                    <a:pt x="7710" y="5050"/>
                  </a:cubicBezTo>
                  <a:cubicBezTo>
                    <a:pt x="7883" y="5063"/>
                    <a:pt x="8058" y="5063"/>
                    <a:pt x="8218" y="5063"/>
                  </a:cubicBezTo>
                  <a:cubicBezTo>
                    <a:pt x="8645" y="5063"/>
                    <a:pt x="8979" y="5010"/>
                    <a:pt x="9287" y="4890"/>
                  </a:cubicBezTo>
                  <a:cubicBezTo>
                    <a:pt x="9380" y="4849"/>
                    <a:pt x="9501" y="4849"/>
                    <a:pt x="9634" y="4836"/>
                  </a:cubicBezTo>
                  <a:cubicBezTo>
                    <a:pt x="9714" y="4836"/>
                    <a:pt x="9781" y="4823"/>
                    <a:pt x="9861" y="4810"/>
                  </a:cubicBezTo>
                  <a:cubicBezTo>
                    <a:pt x="10048" y="4796"/>
                    <a:pt x="10235" y="4769"/>
                    <a:pt x="10409" y="4756"/>
                  </a:cubicBezTo>
                  <a:cubicBezTo>
                    <a:pt x="10849" y="4716"/>
                    <a:pt x="11304" y="4676"/>
                    <a:pt x="11745" y="4529"/>
                  </a:cubicBezTo>
                  <a:cubicBezTo>
                    <a:pt x="12173" y="4395"/>
                    <a:pt x="12600" y="4382"/>
                    <a:pt x="13054" y="4368"/>
                  </a:cubicBezTo>
                  <a:lnTo>
                    <a:pt x="13121" y="4368"/>
                  </a:lnTo>
                  <a:cubicBezTo>
                    <a:pt x="13165" y="4364"/>
                    <a:pt x="13214" y="4363"/>
                    <a:pt x="13266" y="4363"/>
                  </a:cubicBezTo>
                  <a:cubicBezTo>
                    <a:pt x="13369" y="4363"/>
                    <a:pt x="13482" y="4368"/>
                    <a:pt x="13589" y="4368"/>
                  </a:cubicBezTo>
                  <a:lnTo>
                    <a:pt x="13909" y="4368"/>
                  </a:lnTo>
                  <a:cubicBezTo>
                    <a:pt x="14189" y="4368"/>
                    <a:pt x="14403" y="4355"/>
                    <a:pt x="14590" y="4302"/>
                  </a:cubicBezTo>
                  <a:lnTo>
                    <a:pt x="14711" y="4275"/>
                  </a:lnTo>
                  <a:lnTo>
                    <a:pt x="15178" y="3313"/>
                  </a:lnTo>
                  <a:lnTo>
                    <a:pt x="15151" y="3219"/>
                  </a:lnTo>
                  <a:cubicBezTo>
                    <a:pt x="15058" y="2913"/>
                    <a:pt x="14991" y="2592"/>
                    <a:pt x="15098" y="2257"/>
                  </a:cubicBezTo>
                  <a:cubicBezTo>
                    <a:pt x="15192" y="1937"/>
                    <a:pt x="15192" y="1536"/>
                    <a:pt x="15071" y="1069"/>
                  </a:cubicBezTo>
                  <a:lnTo>
                    <a:pt x="15044" y="909"/>
                  </a:lnTo>
                  <a:lnTo>
                    <a:pt x="14884" y="868"/>
                  </a:lnTo>
                  <a:cubicBezTo>
                    <a:pt x="14857" y="855"/>
                    <a:pt x="14818" y="841"/>
                    <a:pt x="14791" y="841"/>
                  </a:cubicBezTo>
                  <a:cubicBezTo>
                    <a:pt x="14711" y="802"/>
                    <a:pt x="14604" y="775"/>
                    <a:pt x="14497" y="775"/>
                  </a:cubicBezTo>
                  <a:cubicBezTo>
                    <a:pt x="14399" y="770"/>
                    <a:pt x="14301" y="769"/>
                    <a:pt x="14203" y="769"/>
                  </a:cubicBezTo>
                  <a:cubicBezTo>
                    <a:pt x="14007" y="769"/>
                    <a:pt x="13811" y="775"/>
                    <a:pt x="13615" y="775"/>
                  </a:cubicBezTo>
                  <a:cubicBezTo>
                    <a:pt x="13402" y="775"/>
                    <a:pt x="13188" y="788"/>
                    <a:pt x="12974" y="788"/>
                  </a:cubicBezTo>
                  <a:cubicBezTo>
                    <a:pt x="12547" y="788"/>
                    <a:pt x="12212" y="775"/>
                    <a:pt x="11905" y="748"/>
                  </a:cubicBezTo>
                  <a:cubicBezTo>
                    <a:pt x="11811" y="734"/>
                    <a:pt x="11704" y="734"/>
                    <a:pt x="11597" y="734"/>
                  </a:cubicBezTo>
                  <a:close/>
                  <a:moveTo>
                    <a:pt x="16448" y="4448"/>
                  </a:moveTo>
                  <a:cubicBezTo>
                    <a:pt x="16648" y="4448"/>
                    <a:pt x="16822" y="4448"/>
                    <a:pt x="16968" y="4462"/>
                  </a:cubicBezTo>
                  <a:cubicBezTo>
                    <a:pt x="17036" y="4462"/>
                    <a:pt x="17075" y="4462"/>
                    <a:pt x="17089" y="4582"/>
                  </a:cubicBezTo>
                  <a:cubicBezTo>
                    <a:pt x="17129" y="4970"/>
                    <a:pt x="17062" y="5291"/>
                    <a:pt x="16875" y="5611"/>
                  </a:cubicBezTo>
                  <a:cubicBezTo>
                    <a:pt x="16795" y="5624"/>
                    <a:pt x="16701" y="5638"/>
                    <a:pt x="16581" y="5638"/>
                  </a:cubicBezTo>
                  <a:lnTo>
                    <a:pt x="16394" y="5638"/>
                  </a:lnTo>
                  <a:cubicBezTo>
                    <a:pt x="16300" y="5624"/>
                    <a:pt x="16207" y="5624"/>
                    <a:pt x="16100" y="5624"/>
                  </a:cubicBezTo>
                  <a:cubicBezTo>
                    <a:pt x="15766" y="5638"/>
                    <a:pt x="15418" y="5651"/>
                    <a:pt x="15044" y="5798"/>
                  </a:cubicBezTo>
                  <a:cubicBezTo>
                    <a:pt x="14911" y="5865"/>
                    <a:pt x="14711" y="5865"/>
                    <a:pt x="14510" y="5878"/>
                  </a:cubicBezTo>
                  <a:lnTo>
                    <a:pt x="13949" y="5878"/>
                  </a:lnTo>
                  <a:cubicBezTo>
                    <a:pt x="13602" y="5878"/>
                    <a:pt x="13227" y="5891"/>
                    <a:pt x="12853" y="6052"/>
                  </a:cubicBezTo>
                  <a:cubicBezTo>
                    <a:pt x="12466" y="6052"/>
                    <a:pt x="12092" y="6132"/>
                    <a:pt x="11731" y="6212"/>
                  </a:cubicBezTo>
                  <a:cubicBezTo>
                    <a:pt x="11384" y="6279"/>
                    <a:pt x="11063" y="6346"/>
                    <a:pt x="10730" y="6346"/>
                  </a:cubicBezTo>
                  <a:cubicBezTo>
                    <a:pt x="10636" y="6346"/>
                    <a:pt x="10543" y="6346"/>
                    <a:pt x="10449" y="6333"/>
                  </a:cubicBezTo>
                  <a:cubicBezTo>
                    <a:pt x="10382" y="6319"/>
                    <a:pt x="10329" y="6319"/>
                    <a:pt x="10261" y="6319"/>
                  </a:cubicBezTo>
                  <a:cubicBezTo>
                    <a:pt x="10155" y="6319"/>
                    <a:pt x="9981" y="6333"/>
                    <a:pt x="9821" y="6399"/>
                  </a:cubicBezTo>
                  <a:cubicBezTo>
                    <a:pt x="9527" y="6533"/>
                    <a:pt x="9207" y="6546"/>
                    <a:pt x="8913" y="6546"/>
                  </a:cubicBezTo>
                  <a:lnTo>
                    <a:pt x="6040" y="6546"/>
                  </a:lnTo>
                  <a:cubicBezTo>
                    <a:pt x="5906" y="6546"/>
                    <a:pt x="5773" y="6533"/>
                    <a:pt x="5626" y="6520"/>
                  </a:cubicBezTo>
                  <a:cubicBezTo>
                    <a:pt x="5599" y="6520"/>
                    <a:pt x="5585" y="6506"/>
                    <a:pt x="5559" y="6506"/>
                  </a:cubicBezTo>
                  <a:cubicBezTo>
                    <a:pt x="5492" y="6078"/>
                    <a:pt x="5519" y="5678"/>
                    <a:pt x="5532" y="5291"/>
                  </a:cubicBezTo>
                  <a:lnTo>
                    <a:pt x="5532" y="5264"/>
                  </a:lnTo>
                  <a:cubicBezTo>
                    <a:pt x="5666" y="5143"/>
                    <a:pt x="5799" y="5090"/>
                    <a:pt x="5960" y="5090"/>
                  </a:cubicBezTo>
                  <a:lnTo>
                    <a:pt x="6040" y="5090"/>
                  </a:lnTo>
                  <a:cubicBezTo>
                    <a:pt x="6066" y="5143"/>
                    <a:pt x="6093" y="5210"/>
                    <a:pt x="6120" y="5277"/>
                  </a:cubicBezTo>
                  <a:cubicBezTo>
                    <a:pt x="6241" y="5585"/>
                    <a:pt x="6481" y="5758"/>
                    <a:pt x="6788" y="5758"/>
                  </a:cubicBezTo>
                  <a:lnTo>
                    <a:pt x="7016" y="5758"/>
                  </a:lnTo>
                  <a:cubicBezTo>
                    <a:pt x="7203" y="5758"/>
                    <a:pt x="7402" y="5772"/>
                    <a:pt x="7589" y="5772"/>
                  </a:cubicBezTo>
                  <a:cubicBezTo>
                    <a:pt x="7790" y="5784"/>
                    <a:pt x="7990" y="5784"/>
                    <a:pt x="8191" y="5784"/>
                  </a:cubicBezTo>
                  <a:cubicBezTo>
                    <a:pt x="8712" y="5784"/>
                    <a:pt x="9113" y="5731"/>
                    <a:pt x="9487" y="5611"/>
                  </a:cubicBezTo>
                  <a:cubicBezTo>
                    <a:pt x="9567" y="5571"/>
                    <a:pt x="9688" y="5571"/>
                    <a:pt x="9807" y="5571"/>
                  </a:cubicBezTo>
                  <a:lnTo>
                    <a:pt x="9941" y="5571"/>
                  </a:lnTo>
                  <a:cubicBezTo>
                    <a:pt x="10261" y="5571"/>
                    <a:pt x="10636" y="5544"/>
                    <a:pt x="11024" y="5384"/>
                  </a:cubicBezTo>
                  <a:cubicBezTo>
                    <a:pt x="11104" y="5357"/>
                    <a:pt x="11223" y="5344"/>
                    <a:pt x="11344" y="5330"/>
                  </a:cubicBezTo>
                  <a:cubicBezTo>
                    <a:pt x="11371" y="5330"/>
                    <a:pt x="11398" y="5317"/>
                    <a:pt x="11424" y="5317"/>
                  </a:cubicBezTo>
                  <a:lnTo>
                    <a:pt x="11651" y="5317"/>
                  </a:lnTo>
                  <a:cubicBezTo>
                    <a:pt x="11704" y="5317"/>
                    <a:pt x="11798" y="5317"/>
                    <a:pt x="11905" y="5277"/>
                  </a:cubicBezTo>
                  <a:cubicBezTo>
                    <a:pt x="12279" y="5130"/>
                    <a:pt x="12666" y="5104"/>
                    <a:pt x="13001" y="5104"/>
                  </a:cubicBezTo>
                  <a:cubicBezTo>
                    <a:pt x="13134" y="5104"/>
                    <a:pt x="13268" y="5104"/>
                    <a:pt x="13402" y="5116"/>
                  </a:cubicBezTo>
                  <a:lnTo>
                    <a:pt x="14804" y="5116"/>
                  </a:lnTo>
                  <a:cubicBezTo>
                    <a:pt x="15125" y="5104"/>
                    <a:pt x="15325" y="5104"/>
                    <a:pt x="15513" y="4970"/>
                  </a:cubicBezTo>
                  <a:cubicBezTo>
                    <a:pt x="15659" y="4863"/>
                    <a:pt x="15739" y="4716"/>
                    <a:pt x="15887" y="4448"/>
                  </a:cubicBezTo>
                  <a:close/>
                  <a:moveTo>
                    <a:pt x="16448" y="3914"/>
                  </a:moveTo>
                  <a:cubicBezTo>
                    <a:pt x="16314" y="3914"/>
                    <a:pt x="16193" y="3928"/>
                    <a:pt x="16074" y="3928"/>
                  </a:cubicBezTo>
                  <a:lnTo>
                    <a:pt x="15552" y="3928"/>
                  </a:lnTo>
                  <a:lnTo>
                    <a:pt x="15486" y="4074"/>
                  </a:lnTo>
                  <a:cubicBezTo>
                    <a:pt x="15352" y="4329"/>
                    <a:pt x="15272" y="4489"/>
                    <a:pt x="15205" y="4542"/>
                  </a:cubicBezTo>
                  <a:cubicBezTo>
                    <a:pt x="15151" y="4569"/>
                    <a:pt x="15005" y="4582"/>
                    <a:pt x="14791" y="4582"/>
                  </a:cubicBezTo>
                  <a:lnTo>
                    <a:pt x="14043" y="4582"/>
                  </a:lnTo>
                  <a:cubicBezTo>
                    <a:pt x="13976" y="4582"/>
                    <a:pt x="13895" y="4596"/>
                    <a:pt x="13802" y="4596"/>
                  </a:cubicBezTo>
                  <a:cubicBezTo>
                    <a:pt x="13682" y="4596"/>
                    <a:pt x="13548" y="4582"/>
                    <a:pt x="13414" y="4582"/>
                  </a:cubicBezTo>
                  <a:cubicBezTo>
                    <a:pt x="13281" y="4582"/>
                    <a:pt x="13147" y="4569"/>
                    <a:pt x="13001" y="4569"/>
                  </a:cubicBezTo>
                  <a:cubicBezTo>
                    <a:pt x="12613" y="4569"/>
                    <a:pt x="12159" y="4596"/>
                    <a:pt x="11704" y="4783"/>
                  </a:cubicBezTo>
                  <a:cubicBezTo>
                    <a:pt x="11704" y="4783"/>
                    <a:pt x="11692" y="4796"/>
                    <a:pt x="11651" y="4796"/>
                  </a:cubicBezTo>
                  <a:lnTo>
                    <a:pt x="11571" y="4796"/>
                  </a:lnTo>
                  <a:cubicBezTo>
                    <a:pt x="11531" y="4783"/>
                    <a:pt x="11505" y="4783"/>
                    <a:pt x="11464" y="4783"/>
                  </a:cubicBezTo>
                  <a:cubicBezTo>
                    <a:pt x="11424" y="4783"/>
                    <a:pt x="11398" y="4783"/>
                    <a:pt x="11357" y="4796"/>
                  </a:cubicBezTo>
                  <a:lnTo>
                    <a:pt x="11291" y="4796"/>
                  </a:lnTo>
                  <a:cubicBezTo>
                    <a:pt x="11143" y="4823"/>
                    <a:pt x="10970" y="4836"/>
                    <a:pt x="10810" y="4903"/>
                  </a:cubicBezTo>
                  <a:cubicBezTo>
                    <a:pt x="10516" y="5023"/>
                    <a:pt x="10208" y="5036"/>
                    <a:pt x="9941" y="5036"/>
                  </a:cubicBezTo>
                  <a:lnTo>
                    <a:pt x="9875" y="5036"/>
                  </a:lnTo>
                  <a:cubicBezTo>
                    <a:pt x="9700" y="5036"/>
                    <a:pt x="9501" y="5036"/>
                    <a:pt x="9313" y="5104"/>
                  </a:cubicBezTo>
                  <a:cubicBezTo>
                    <a:pt x="8993" y="5210"/>
                    <a:pt x="8645" y="5264"/>
                    <a:pt x="8191" y="5264"/>
                  </a:cubicBezTo>
                  <a:cubicBezTo>
                    <a:pt x="8004" y="5264"/>
                    <a:pt x="7803" y="5250"/>
                    <a:pt x="7616" y="5250"/>
                  </a:cubicBezTo>
                  <a:cubicBezTo>
                    <a:pt x="7416" y="5237"/>
                    <a:pt x="7215" y="5223"/>
                    <a:pt x="7016" y="5223"/>
                  </a:cubicBezTo>
                  <a:cubicBezTo>
                    <a:pt x="6935" y="5223"/>
                    <a:pt x="6868" y="5223"/>
                    <a:pt x="6788" y="5237"/>
                  </a:cubicBezTo>
                  <a:cubicBezTo>
                    <a:pt x="6748" y="5237"/>
                    <a:pt x="6681" y="5237"/>
                    <a:pt x="6615" y="5090"/>
                  </a:cubicBezTo>
                  <a:cubicBezTo>
                    <a:pt x="6588" y="4997"/>
                    <a:pt x="6547" y="4903"/>
                    <a:pt x="6508" y="4836"/>
                  </a:cubicBezTo>
                  <a:cubicBezTo>
                    <a:pt x="6494" y="4810"/>
                    <a:pt x="6481" y="4769"/>
                    <a:pt x="6467" y="4742"/>
                  </a:cubicBezTo>
                  <a:lnTo>
                    <a:pt x="6414" y="4623"/>
                  </a:lnTo>
                  <a:lnTo>
                    <a:pt x="6294" y="4596"/>
                  </a:lnTo>
                  <a:cubicBezTo>
                    <a:pt x="6175" y="4566"/>
                    <a:pt x="6061" y="4551"/>
                    <a:pt x="5952" y="4551"/>
                  </a:cubicBezTo>
                  <a:cubicBezTo>
                    <a:pt x="5623" y="4551"/>
                    <a:pt x="5339" y="4689"/>
                    <a:pt x="5078" y="4970"/>
                  </a:cubicBezTo>
                  <a:lnTo>
                    <a:pt x="5024" y="5036"/>
                  </a:lnTo>
                  <a:lnTo>
                    <a:pt x="5012" y="5130"/>
                  </a:lnTo>
                  <a:lnTo>
                    <a:pt x="5012" y="5264"/>
                  </a:lnTo>
                  <a:cubicBezTo>
                    <a:pt x="4985" y="5745"/>
                    <a:pt x="4958" y="6226"/>
                    <a:pt x="5078" y="6814"/>
                  </a:cubicBezTo>
                  <a:lnTo>
                    <a:pt x="5131" y="7001"/>
                  </a:lnTo>
                  <a:lnTo>
                    <a:pt x="5318" y="7014"/>
                  </a:lnTo>
                  <a:cubicBezTo>
                    <a:pt x="5412" y="7027"/>
                    <a:pt x="5492" y="7040"/>
                    <a:pt x="5559" y="7040"/>
                  </a:cubicBezTo>
                  <a:cubicBezTo>
                    <a:pt x="5719" y="7054"/>
                    <a:pt x="5879" y="7081"/>
                    <a:pt x="6027" y="7081"/>
                  </a:cubicBezTo>
                  <a:lnTo>
                    <a:pt x="8913" y="7081"/>
                  </a:lnTo>
                  <a:cubicBezTo>
                    <a:pt x="9260" y="7081"/>
                    <a:pt x="9647" y="7067"/>
                    <a:pt x="10035" y="6894"/>
                  </a:cubicBezTo>
                  <a:cubicBezTo>
                    <a:pt x="10101" y="6867"/>
                    <a:pt x="10181" y="6853"/>
                    <a:pt x="10261" y="6853"/>
                  </a:cubicBezTo>
                  <a:lnTo>
                    <a:pt x="10382" y="6853"/>
                  </a:lnTo>
                  <a:cubicBezTo>
                    <a:pt x="10489" y="6880"/>
                    <a:pt x="10609" y="6880"/>
                    <a:pt x="10730" y="6880"/>
                  </a:cubicBezTo>
                  <a:cubicBezTo>
                    <a:pt x="11117" y="6880"/>
                    <a:pt x="11478" y="6800"/>
                    <a:pt x="11838" y="6734"/>
                  </a:cubicBezTo>
                  <a:cubicBezTo>
                    <a:pt x="12185" y="6659"/>
                    <a:pt x="12499" y="6585"/>
                    <a:pt x="12830" y="6585"/>
                  </a:cubicBezTo>
                  <a:cubicBezTo>
                    <a:pt x="12855" y="6585"/>
                    <a:pt x="12881" y="6585"/>
                    <a:pt x="12907" y="6586"/>
                  </a:cubicBezTo>
                  <a:lnTo>
                    <a:pt x="12974" y="6586"/>
                  </a:lnTo>
                  <a:lnTo>
                    <a:pt x="13028" y="6559"/>
                  </a:lnTo>
                  <a:cubicBezTo>
                    <a:pt x="13301" y="6423"/>
                    <a:pt x="13603" y="6413"/>
                    <a:pt x="13910" y="6413"/>
                  </a:cubicBezTo>
                  <a:cubicBezTo>
                    <a:pt x="13963" y="6413"/>
                    <a:pt x="14016" y="6413"/>
                    <a:pt x="14070" y="6413"/>
                  </a:cubicBezTo>
                  <a:lnTo>
                    <a:pt x="14189" y="6413"/>
                  </a:lnTo>
                  <a:cubicBezTo>
                    <a:pt x="14296" y="6413"/>
                    <a:pt x="14376" y="6413"/>
                    <a:pt x="14444" y="6399"/>
                  </a:cubicBezTo>
                  <a:lnTo>
                    <a:pt x="14537" y="6399"/>
                  </a:lnTo>
                  <a:cubicBezTo>
                    <a:pt x="14764" y="6399"/>
                    <a:pt x="15018" y="6386"/>
                    <a:pt x="15258" y="6292"/>
                  </a:cubicBezTo>
                  <a:cubicBezTo>
                    <a:pt x="15525" y="6172"/>
                    <a:pt x="15819" y="6172"/>
                    <a:pt x="16113" y="6159"/>
                  </a:cubicBezTo>
                  <a:lnTo>
                    <a:pt x="16380" y="6159"/>
                  </a:lnTo>
                  <a:cubicBezTo>
                    <a:pt x="16448" y="6159"/>
                    <a:pt x="16514" y="6172"/>
                    <a:pt x="16581" y="6172"/>
                  </a:cubicBezTo>
                  <a:cubicBezTo>
                    <a:pt x="16742" y="6172"/>
                    <a:pt x="16955" y="6159"/>
                    <a:pt x="17155" y="6078"/>
                  </a:cubicBezTo>
                  <a:lnTo>
                    <a:pt x="17223" y="6039"/>
                  </a:lnTo>
                  <a:lnTo>
                    <a:pt x="17262" y="5971"/>
                  </a:lnTo>
                  <a:cubicBezTo>
                    <a:pt x="17556" y="5531"/>
                    <a:pt x="17677" y="5063"/>
                    <a:pt x="17610" y="4529"/>
                  </a:cubicBezTo>
                  <a:cubicBezTo>
                    <a:pt x="17570" y="4168"/>
                    <a:pt x="17342" y="3941"/>
                    <a:pt x="16995" y="3928"/>
                  </a:cubicBezTo>
                  <a:cubicBezTo>
                    <a:pt x="16835" y="3928"/>
                    <a:pt x="16661" y="3914"/>
                    <a:pt x="16448" y="3914"/>
                  </a:cubicBezTo>
                  <a:close/>
                  <a:moveTo>
                    <a:pt x="18812" y="6239"/>
                  </a:moveTo>
                  <a:cubicBezTo>
                    <a:pt x="19120" y="6239"/>
                    <a:pt x="19334" y="6292"/>
                    <a:pt x="19521" y="6426"/>
                  </a:cubicBezTo>
                  <a:cubicBezTo>
                    <a:pt x="19521" y="6466"/>
                    <a:pt x="19533" y="6506"/>
                    <a:pt x="19533" y="6546"/>
                  </a:cubicBezTo>
                  <a:cubicBezTo>
                    <a:pt x="19533" y="6720"/>
                    <a:pt x="19547" y="6907"/>
                    <a:pt x="19547" y="7094"/>
                  </a:cubicBezTo>
                  <a:lnTo>
                    <a:pt x="19547" y="7147"/>
                  </a:lnTo>
                  <a:cubicBezTo>
                    <a:pt x="19560" y="7548"/>
                    <a:pt x="19560" y="7949"/>
                    <a:pt x="19694" y="8376"/>
                  </a:cubicBezTo>
                  <a:cubicBezTo>
                    <a:pt x="19761" y="8590"/>
                    <a:pt x="19761" y="8831"/>
                    <a:pt x="19747" y="9098"/>
                  </a:cubicBezTo>
                  <a:lnTo>
                    <a:pt x="19747" y="9352"/>
                  </a:lnTo>
                  <a:lnTo>
                    <a:pt x="19747" y="9392"/>
                  </a:lnTo>
                  <a:cubicBezTo>
                    <a:pt x="19747" y="9806"/>
                    <a:pt x="19747" y="10234"/>
                    <a:pt x="19934" y="10661"/>
                  </a:cubicBezTo>
                  <a:cubicBezTo>
                    <a:pt x="19975" y="10728"/>
                    <a:pt x="19975" y="10835"/>
                    <a:pt x="19988" y="10941"/>
                  </a:cubicBezTo>
                  <a:cubicBezTo>
                    <a:pt x="19988" y="10982"/>
                    <a:pt x="19988" y="11022"/>
                    <a:pt x="20002" y="11062"/>
                  </a:cubicBezTo>
                  <a:lnTo>
                    <a:pt x="20002" y="11209"/>
                  </a:lnTo>
                  <a:cubicBezTo>
                    <a:pt x="20002" y="11329"/>
                    <a:pt x="19988" y="11476"/>
                    <a:pt x="20055" y="11609"/>
                  </a:cubicBezTo>
                  <a:cubicBezTo>
                    <a:pt x="20215" y="12024"/>
                    <a:pt x="20215" y="12452"/>
                    <a:pt x="20201" y="12919"/>
                  </a:cubicBezTo>
                  <a:lnTo>
                    <a:pt x="20201" y="13293"/>
                  </a:lnTo>
                  <a:lnTo>
                    <a:pt x="20201" y="13414"/>
                  </a:lnTo>
                  <a:cubicBezTo>
                    <a:pt x="20201" y="13747"/>
                    <a:pt x="20215" y="14082"/>
                    <a:pt x="20362" y="14442"/>
                  </a:cubicBezTo>
                  <a:cubicBezTo>
                    <a:pt x="20388" y="14509"/>
                    <a:pt x="20402" y="14616"/>
                    <a:pt x="20402" y="14736"/>
                  </a:cubicBezTo>
                  <a:cubicBezTo>
                    <a:pt x="20402" y="14789"/>
                    <a:pt x="20415" y="14856"/>
                    <a:pt x="20415" y="14923"/>
                  </a:cubicBezTo>
                  <a:cubicBezTo>
                    <a:pt x="20429" y="14963"/>
                    <a:pt x="20429" y="15017"/>
                    <a:pt x="20429" y="15056"/>
                  </a:cubicBezTo>
                  <a:cubicBezTo>
                    <a:pt x="20429" y="15190"/>
                    <a:pt x="20429" y="15337"/>
                    <a:pt x="20495" y="15484"/>
                  </a:cubicBezTo>
                  <a:cubicBezTo>
                    <a:pt x="20575" y="15685"/>
                    <a:pt x="20602" y="15911"/>
                    <a:pt x="20616" y="16152"/>
                  </a:cubicBezTo>
                  <a:cubicBezTo>
                    <a:pt x="20629" y="16339"/>
                    <a:pt x="20643" y="16526"/>
                    <a:pt x="20682" y="16713"/>
                  </a:cubicBezTo>
                  <a:cubicBezTo>
                    <a:pt x="20776" y="17101"/>
                    <a:pt x="20789" y="17488"/>
                    <a:pt x="20803" y="17903"/>
                  </a:cubicBezTo>
                  <a:cubicBezTo>
                    <a:pt x="20816" y="18277"/>
                    <a:pt x="20830" y="18664"/>
                    <a:pt x="20910" y="19038"/>
                  </a:cubicBezTo>
                  <a:cubicBezTo>
                    <a:pt x="21044" y="19720"/>
                    <a:pt x="21056" y="20374"/>
                    <a:pt x="21070" y="21068"/>
                  </a:cubicBezTo>
                  <a:cubicBezTo>
                    <a:pt x="21070" y="21269"/>
                    <a:pt x="21070" y="21469"/>
                    <a:pt x="21083" y="21670"/>
                  </a:cubicBezTo>
                  <a:lnTo>
                    <a:pt x="21083" y="21750"/>
                  </a:lnTo>
                  <a:cubicBezTo>
                    <a:pt x="21083" y="21843"/>
                    <a:pt x="21070" y="21977"/>
                    <a:pt x="21137" y="22098"/>
                  </a:cubicBezTo>
                  <a:cubicBezTo>
                    <a:pt x="21338" y="22525"/>
                    <a:pt x="21338" y="22992"/>
                    <a:pt x="21324" y="23473"/>
                  </a:cubicBezTo>
                  <a:cubicBezTo>
                    <a:pt x="21324" y="23647"/>
                    <a:pt x="21311" y="23821"/>
                    <a:pt x="21324" y="23995"/>
                  </a:cubicBezTo>
                  <a:lnTo>
                    <a:pt x="21324" y="24221"/>
                  </a:lnTo>
                  <a:cubicBezTo>
                    <a:pt x="21324" y="24542"/>
                    <a:pt x="21324" y="24889"/>
                    <a:pt x="21511" y="25237"/>
                  </a:cubicBezTo>
                  <a:cubicBezTo>
                    <a:pt x="21525" y="25277"/>
                    <a:pt x="21525" y="25384"/>
                    <a:pt x="21525" y="25450"/>
                  </a:cubicBezTo>
                  <a:lnTo>
                    <a:pt x="21525" y="25518"/>
                  </a:lnTo>
                  <a:cubicBezTo>
                    <a:pt x="21537" y="26145"/>
                    <a:pt x="21537" y="26774"/>
                    <a:pt x="21537" y="27388"/>
                  </a:cubicBezTo>
                  <a:lnTo>
                    <a:pt x="21537" y="27923"/>
                  </a:lnTo>
                  <a:cubicBezTo>
                    <a:pt x="21430" y="28029"/>
                    <a:pt x="21297" y="28096"/>
                    <a:pt x="21110" y="28122"/>
                  </a:cubicBezTo>
                  <a:cubicBezTo>
                    <a:pt x="21003" y="28136"/>
                    <a:pt x="20910" y="28163"/>
                    <a:pt x="20816" y="28203"/>
                  </a:cubicBezTo>
                  <a:cubicBezTo>
                    <a:pt x="20709" y="28229"/>
                    <a:pt x="20602" y="28256"/>
                    <a:pt x="20522" y="28256"/>
                  </a:cubicBezTo>
                  <a:cubicBezTo>
                    <a:pt x="20121" y="28256"/>
                    <a:pt x="19720" y="28350"/>
                    <a:pt x="19346" y="28416"/>
                  </a:cubicBezTo>
                  <a:cubicBezTo>
                    <a:pt x="18959" y="28510"/>
                    <a:pt x="18585" y="28577"/>
                    <a:pt x="18197" y="28577"/>
                  </a:cubicBezTo>
                  <a:cubicBezTo>
                    <a:pt x="18171" y="28564"/>
                    <a:pt x="18131" y="28564"/>
                    <a:pt x="18090" y="28564"/>
                  </a:cubicBezTo>
                  <a:lnTo>
                    <a:pt x="17757" y="28564"/>
                  </a:lnTo>
                  <a:cubicBezTo>
                    <a:pt x="17463" y="28564"/>
                    <a:pt x="17089" y="28577"/>
                    <a:pt x="16715" y="28764"/>
                  </a:cubicBezTo>
                  <a:cubicBezTo>
                    <a:pt x="16674" y="28790"/>
                    <a:pt x="16594" y="28790"/>
                    <a:pt x="16555" y="28790"/>
                  </a:cubicBezTo>
                  <a:lnTo>
                    <a:pt x="16474" y="28790"/>
                  </a:lnTo>
                  <a:cubicBezTo>
                    <a:pt x="16454" y="28784"/>
                    <a:pt x="16434" y="28781"/>
                    <a:pt x="16412" y="28781"/>
                  </a:cubicBezTo>
                  <a:cubicBezTo>
                    <a:pt x="16391" y="28781"/>
                    <a:pt x="16368" y="28784"/>
                    <a:pt x="16341" y="28790"/>
                  </a:cubicBezTo>
                  <a:lnTo>
                    <a:pt x="15873" y="28790"/>
                  </a:lnTo>
                  <a:cubicBezTo>
                    <a:pt x="15486" y="28790"/>
                    <a:pt x="15058" y="28804"/>
                    <a:pt x="14644" y="28991"/>
                  </a:cubicBezTo>
                  <a:cubicBezTo>
                    <a:pt x="14604" y="28991"/>
                    <a:pt x="14563" y="29004"/>
                    <a:pt x="14497" y="29004"/>
                  </a:cubicBezTo>
                  <a:lnTo>
                    <a:pt x="14350" y="29004"/>
                  </a:lnTo>
                  <a:cubicBezTo>
                    <a:pt x="14296" y="28991"/>
                    <a:pt x="14243" y="28991"/>
                    <a:pt x="14177" y="28991"/>
                  </a:cubicBezTo>
                  <a:lnTo>
                    <a:pt x="9433" y="28991"/>
                  </a:lnTo>
                  <a:cubicBezTo>
                    <a:pt x="9139" y="28991"/>
                    <a:pt x="8845" y="28978"/>
                    <a:pt x="8565" y="28885"/>
                  </a:cubicBezTo>
                  <a:cubicBezTo>
                    <a:pt x="8338" y="28804"/>
                    <a:pt x="8084" y="28790"/>
                    <a:pt x="7871" y="28790"/>
                  </a:cubicBezTo>
                  <a:lnTo>
                    <a:pt x="7844" y="28790"/>
                  </a:lnTo>
                  <a:cubicBezTo>
                    <a:pt x="7536" y="28778"/>
                    <a:pt x="7269" y="28778"/>
                    <a:pt x="7002" y="28778"/>
                  </a:cubicBezTo>
                  <a:cubicBezTo>
                    <a:pt x="6761" y="28778"/>
                    <a:pt x="6547" y="28778"/>
                    <a:pt x="6348" y="28790"/>
                  </a:cubicBezTo>
                  <a:lnTo>
                    <a:pt x="6253" y="28790"/>
                  </a:lnTo>
                  <a:cubicBezTo>
                    <a:pt x="5893" y="28790"/>
                    <a:pt x="5626" y="28697"/>
                    <a:pt x="5359" y="28497"/>
                  </a:cubicBezTo>
                  <a:lnTo>
                    <a:pt x="5359" y="28470"/>
                  </a:lnTo>
                  <a:cubicBezTo>
                    <a:pt x="5359" y="28350"/>
                    <a:pt x="5345" y="28217"/>
                    <a:pt x="5292" y="28096"/>
                  </a:cubicBezTo>
                  <a:cubicBezTo>
                    <a:pt x="5078" y="27655"/>
                    <a:pt x="5078" y="27187"/>
                    <a:pt x="5078" y="26693"/>
                  </a:cubicBezTo>
                  <a:lnTo>
                    <a:pt x="5078" y="26359"/>
                  </a:lnTo>
                  <a:cubicBezTo>
                    <a:pt x="5078" y="26319"/>
                    <a:pt x="5078" y="26279"/>
                    <a:pt x="5092" y="26239"/>
                  </a:cubicBezTo>
                  <a:cubicBezTo>
                    <a:pt x="5092" y="26092"/>
                    <a:pt x="5105" y="25931"/>
                    <a:pt x="5038" y="25771"/>
                  </a:cubicBezTo>
                  <a:cubicBezTo>
                    <a:pt x="4851" y="25344"/>
                    <a:pt x="4864" y="24877"/>
                    <a:pt x="4864" y="24396"/>
                  </a:cubicBezTo>
                  <a:cubicBezTo>
                    <a:pt x="4878" y="24221"/>
                    <a:pt x="4878" y="24034"/>
                    <a:pt x="4864" y="23861"/>
                  </a:cubicBezTo>
                  <a:lnTo>
                    <a:pt x="4864" y="23633"/>
                  </a:lnTo>
                  <a:cubicBezTo>
                    <a:pt x="4851" y="23220"/>
                    <a:pt x="4851" y="22778"/>
                    <a:pt x="4691" y="22324"/>
                  </a:cubicBezTo>
                  <a:cubicBezTo>
                    <a:pt x="4624" y="22151"/>
                    <a:pt x="4624" y="21937"/>
                    <a:pt x="4637" y="21697"/>
                  </a:cubicBezTo>
                  <a:lnTo>
                    <a:pt x="4637" y="21442"/>
                  </a:lnTo>
                  <a:lnTo>
                    <a:pt x="4637" y="21216"/>
                  </a:lnTo>
                  <a:cubicBezTo>
                    <a:pt x="4624" y="20735"/>
                    <a:pt x="4624" y="20240"/>
                    <a:pt x="4450" y="19746"/>
                  </a:cubicBezTo>
                  <a:cubicBezTo>
                    <a:pt x="4410" y="19625"/>
                    <a:pt x="4410" y="19465"/>
                    <a:pt x="4410" y="19305"/>
                  </a:cubicBezTo>
                  <a:lnTo>
                    <a:pt x="4410" y="19185"/>
                  </a:lnTo>
                  <a:cubicBezTo>
                    <a:pt x="4397" y="18503"/>
                    <a:pt x="4397" y="17809"/>
                    <a:pt x="4397" y="17140"/>
                  </a:cubicBezTo>
                  <a:cubicBezTo>
                    <a:pt x="4397" y="16660"/>
                    <a:pt x="4397" y="16219"/>
                    <a:pt x="4237" y="15765"/>
                  </a:cubicBezTo>
                  <a:cubicBezTo>
                    <a:pt x="4196" y="15658"/>
                    <a:pt x="4196" y="15498"/>
                    <a:pt x="4196" y="15350"/>
                  </a:cubicBezTo>
                  <a:cubicBezTo>
                    <a:pt x="4183" y="15270"/>
                    <a:pt x="4183" y="15190"/>
                    <a:pt x="4183" y="15110"/>
                  </a:cubicBezTo>
                  <a:cubicBezTo>
                    <a:pt x="4169" y="14963"/>
                    <a:pt x="4156" y="14816"/>
                    <a:pt x="4156" y="14669"/>
                  </a:cubicBezTo>
                  <a:cubicBezTo>
                    <a:pt x="4130" y="14362"/>
                    <a:pt x="4116" y="14028"/>
                    <a:pt x="4062" y="13707"/>
                  </a:cubicBezTo>
                  <a:cubicBezTo>
                    <a:pt x="3969" y="13079"/>
                    <a:pt x="3916" y="12559"/>
                    <a:pt x="3929" y="12051"/>
                  </a:cubicBezTo>
                  <a:lnTo>
                    <a:pt x="3929" y="12010"/>
                  </a:lnTo>
                  <a:cubicBezTo>
                    <a:pt x="3943" y="11810"/>
                    <a:pt x="3943" y="11583"/>
                    <a:pt x="3863" y="11383"/>
                  </a:cubicBezTo>
                  <a:cubicBezTo>
                    <a:pt x="3715" y="11009"/>
                    <a:pt x="3715" y="10621"/>
                    <a:pt x="3729" y="10220"/>
                  </a:cubicBezTo>
                  <a:lnTo>
                    <a:pt x="3729" y="10020"/>
                  </a:lnTo>
                  <a:lnTo>
                    <a:pt x="3729" y="8070"/>
                  </a:lnTo>
                  <a:lnTo>
                    <a:pt x="3729" y="7375"/>
                  </a:lnTo>
                  <a:cubicBezTo>
                    <a:pt x="3809" y="7334"/>
                    <a:pt x="3902" y="7295"/>
                    <a:pt x="3996" y="7254"/>
                  </a:cubicBezTo>
                  <a:cubicBezTo>
                    <a:pt x="4089" y="7201"/>
                    <a:pt x="4196" y="7161"/>
                    <a:pt x="4303" y="7120"/>
                  </a:cubicBezTo>
                  <a:lnTo>
                    <a:pt x="4344" y="7161"/>
                  </a:lnTo>
                  <a:cubicBezTo>
                    <a:pt x="4570" y="7589"/>
                    <a:pt x="4958" y="7802"/>
                    <a:pt x="5505" y="7802"/>
                  </a:cubicBezTo>
                  <a:lnTo>
                    <a:pt x="9380" y="7802"/>
                  </a:lnTo>
                  <a:cubicBezTo>
                    <a:pt x="9501" y="7802"/>
                    <a:pt x="9647" y="7788"/>
                    <a:pt x="9781" y="7735"/>
                  </a:cubicBezTo>
                  <a:cubicBezTo>
                    <a:pt x="10155" y="7575"/>
                    <a:pt x="10555" y="7575"/>
                    <a:pt x="10983" y="7575"/>
                  </a:cubicBezTo>
                  <a:lnTo>
                    <a:pt x="11291" y="7575"/>
                  </a:lnTo>
                  <a:cubicBezTo>
                    <a:pt x="11478" y="7575"/>
                    <a:pt x="11651" y="7548"/>
                    <a:pt x="11825" y="7521"/>
                  </a:cubicBezTo>
                  <a:lnTo>
                    <a:pt x="11891" y="7508"/>
                  </a:lnTo>
                  <a:cubicBezTo>
                    <a:pt x="12039" y="7482"/>
                    <a:pt x="12173" y="7455"/>
                    <a:pt x="12319" y="7428"/>
                  </a:cubicBezTo>
                  <a:cubicBezTo>
                    <a:pt x="12440" y="7414"/>
                    <a:pt x="12559" y="7388"/>
                    <a:pt x="12693" y="7375"/>
                  </a:cubicBezTo>
                  <a:cubicBezTo>
                    <a:pt x="12720" y="7361"/>
                    <a:pt x="12760" y="7361"/>
                    <a:pt x="12800" y="7361"/>
                  </a:cubicBezTo>
                  <a:cubicBezTo>
                    <a:pt x="12907" y="7361"/>
                    <a:pt x="13040" y="7361"/>
                    <a:pt x="13161" y="7295"/>
                  </a:cubicBezTo>
                  <a:cubicBezTo>
                    <a:pt x="13509" y="7134"/>
                    <a:pt x="13869" y="7120"/>
                    <a:pt x="14216" y="7120"/>
                  </a:cubicBezTo>
                  <a:lnTo>
                    <a:pt x="14711" y="7120"/>
                  </a:lnTo>
                  <a:cubicBezTo>
                    <a:pt x="15044" y="7120"/>
                    <a:pt x="15379" y="7108"/>
                    <a:pt x="15726" y="6947"/>
                  </a:cubicBezTo>
                  <a:cubicBezTo>
                    <a:pt x="15780" y="6921"/>
                    <a:pt x="15899" y="6921"/>
                    <a:pt x="16006" y="6921"/>
                  </a:cubicBezTo>
                  <a:lnTo>
                    <a:pt x="16995" y="6921"/>
                  </a:lnTo>
                  <a:cubicBezTo>
                    <a:pt x="17690" y="6907"/>
                    <a:pt x="17810" y="6853"/>
                    <a:pt x="18144" y="6265"/>
                  </a:cubicBezTo>
                  <a:cubicBezTo>
                    <a:pt x="18251" y="6265"/>
                    <a:pt x="18358" y="6253"/>
                    <a:pt x="18465" y="6253"/>
                  </a:cubicBezTo>
                  <a:cubicBezTo>
                    <a:pt x="18585" y="6239"/>
                    <a:pt x="18692" y="6239"/>
                    <a:pt x="18812" y="6239"/>
                  </a:cubicBezTo>
                  <a:close/>
                  <a:moveTo>
                    <a:pt x="18812" y="5704"/>
                  </a:moveTo>
                  <a:cubicBezTo>
                    <a:pt x="18678" y="5704"/>
                    <a:pt x="18559" y="5718"/>
                    <a:pt x="18438" y="5718"/>
                  </a:cubicBezTo>
                  <a:cubicBezTo>
                    <a:pt x="18325" y="5727"/>
                    <a:pt x="18225" y="5737"/>
                    <a:pt x="18129" y="5737"/>
                  </a:cubicBezTo>
                  <a:cubicBezTo>
                    <a:pt x="18089" y="5737"/>
                    <a:pt x="18050" y="5735"/>
                    <a:pt x="18010" y="5731"/>
                  </a:cubicBezTo>
                  <a:lnTo>
                    <a:pt x="17837" y="5731"/>
                  </a:lnTo>
                  <a:lnTo>
                    <a:pt x="17757" y="5878"/>
                  </a:lnTo>
                  <a:cubicBezTo>
                    <a:pt x="17623" y="6132"/>
                    <a:pt x="17529" y="6292"/>
                    <a:pt x="17463" y="6333"/>
                  </a:cubicBezTo>
                  <a:cubicBezTo>
                    <a:pt x="17396" y="6372"/>
                    <a:pt x="17235" y="6386"/>
                    <a:pt x="16982" y="6386"/>
                  </a:cubicBezTo>
                  <a:lnTo>
                    <a:pt x="15993" y="6386"/>
                  </a:lnTo>
                  <a:cubicBezTo>
                    <a:pt x="15846" y="6386"/>
                    <a:pt x="15659" y="6386"/>
                    <a:pt x="15499" y="6466"/>
                  </a:cubicBezTo>
                  <a:cubicBezTo>
                    <a:pt x="15258" y="6586"/>
                    <a:pt x="15005" y="6586"/>
                    <a:pt x="14711" y="6586"/>
                  </a:cubicBezTo>
                  <a:lnTo>
                    <a:pt x="14216" y="6586"/>
                  </a:lnTo>
                  <a:cubicBezTo>
                    <a:pt x="13829" y="6586"/>
                    <a:pt x="13375" y="6600"/>
                    <a:pt x="12934" y="6827"/>
                  </a:cubicBezTo>
                  <a:lnTo>
                    <a:pt x="12787" y="6827"/>
                  </a:lnTo>
                  <a:cubicBezTo>
                    <a:pt x="12734" y="6840"/>
                    <a:pt x="12666" y="6840"/>
                    <a:pt x="12600" y="6840"/>
                  </a:cubicBezTo>
                  <a:cubicBezTo>
                    <a:pt x="12479" y="6867"/>
                    <a:pt x="12346" y="6894"/>
                    <a:pt x="12226" y="6907"/>
                  </a:cubicBezTo>
                  <a:cubicBezTo>
                    <a:pt x="12092" y="6933"/>
                    <a:pt x="11945" y="6960"/>
                    <a:pt x="11811" y="6987"/>
                  </a:cubicBezTo>
                  <a:lnTo>
                    <a:pt x="11745" y="6987"/>
                  </a:lnTo>
                  <a:cubicBezTo>
                    <a:pt x="11585" y="7014"/>
                    <a:pt x="11424" y="7040"/>
                    <a:pt x="11277" y="7040"/>
                  </a:cubicBezTo>
                  <a:lnTo>
                    <a:pt x="10983" y="7040"/>
                  </a:lnTo>
                  <a:cubicBezTo>
                    <a:pt x="10529" y="7054"/>
                    <a:pt x="10048" y="7054"/>
                    <a:pt x="9581" y="7254"/>
                  </a:cubicBezTo>
                  <a:cubicBezTo>
                    <a:pt x="9527" y="7268"/>
                    <a:pt x="9447" y="7268"/>
                    <a:pt x="9380" y="7268"/>
                  </a:cubicBezTo>
                  <a:lnTo>
                    <a:pt x="5505" y="7268"/>
                  </a:lnTo>
                  <a:cubicBezTo>
                    <a:pt x="5145" y="7268"/>
                    <a:pt x="4944" y="7161"/>
                    <a:pt x="4798" y="6907"/>
                  </a:cubicBezTo>
                  <a:cubicBezTo>
                    <a:pt x="4744" y="6814"/>
                    <a:pt x="4677" y="6746"/>
                    <a:pt x="4624" y="6680"/>
                  </a:cubicBezTo>
                  <a:cubicBezTo>
                    <a:pt x="4597" y="6666"/>
                    <a:pt x="4570" y="6639"/>
                    <a:pt x="4557" y="6627"/>
                  </a:cubicBezTo>
                  <a:lnTo>
                    <a:pt x="4424" y="6479"/>
                  </a:lnTo>
                  <a:lnTo>
                    <a:pt x="4089" y="6627"/>
                  </a:lnTo>
                  <a:cubicBezTo>
                    <a:pt x="3982" y="6680"/>
                    <a:pt x="3875" y="6720"/>
                    <a:pt x="3782" y="6773"/>
                  </a:cubicBezTo>
                  <a:cubicBezTo>
                    <a:pt x="3662" y="6814"/>
                    <a:pt x="3542" y="6880"/>
                    <a:pt x="3421" y="6933"/>
                  </a:cubicBezTo>
                  <a:lnTo>
                    <a:pt x="3195" y="7040"/>
                  </a:lnTo>
                  <a:lnTo>
                    <a:pt x="3195" y="7201"/>
                  </a:lnTo>
                  <a:lnTo>
                    <a:pt x="3195" y="8070"/>
                  </a:lnTo>
                  <a:lnTo>
                    <a:pt x="3195" y="10020"/>
                  </a:lnTo>
                  <a:lnTo>
                    <a:pt x="3195" y="10207"/>
                  </a:lnTo>
                  <a:cubicBezTo>
                    <a:pt x="3195" y="10648"/>
                    <a:pt x="3195" y="11116"/>
                    <a:pt x="3368" y="11570"/>
                  </a:cubicBezTo>
                  <a:cubicBezTo>
                    <a:pt x="3408" y="11677"/>
                    <a:pt x="3408" y="11837"/>
                    <a:pt x="3408" y="11997"/>
                  </a:cubicBezTo>
                  <a:lnTo>
                    <a:pt x="3408" y="12037"/>
                  </a:lnTo>
                  <a:cubicBezTo>
                    <a:pt x="3394" y="12571"/>
                    <a:pt x="3435" y="13132"/>
                    <a:pt x="3542" y="13788"/>
                  </a:cubicBezTo>
                  <a:cubicBezTo>
                    <a:pt x="3581" y="14082"/>
                    <a:pt x="3608" y="14388"/>
                    <a:pt x="3622" y="14709"/>
                  </a:cubicBezTo>
                  <a:cubicBezTo>
                    <a:pt x="3635" y="14856"/>
                    <a:pt x="3635" y="15003"/>
                    <a:pt x="3649" y="15150"/>
                  </a:cubicBezTo>
                  <a:cubicBezTo>
                    <a:pt x="3662" y="15217"/>
                    <a:pt x="3662" y="15284"/>
                    <a:pt x="3662" y="15364"/>
                  </a:cubicBezTo>
                  <a:cubicBezTo>
                    <a:pt x="3662" y="15551"/>
                    <a:pt x="3676" y="15751"/>
                    <a:pt x="3742" y="15938"/>
                  </a:cubicBezTo>
                  <a:cubicBezTo>
                    <a:pt x="3863" y="16312"/>
                    <a:pt x="3875" y="16700"/>
                    <a:pt x="3875" y="17140"/>
                  </a:cubicBezTo>
                  <a:lnTo>
                    <a:pt x="3875" y="19185"/>
                  </a:lnTo>
                  <a:lnTo>
                    <a:pt x="3875" y="19292"/>
                  </a:lnTo>
                  <a:cubicBezTo>
                    <a:pt x="3875" y="19492"/>
                    <a:pt x="3875" y="19720"/>
                    <a:pt x="3943" y="19919"/>
                  </a:cubicBezTo>
                  <a:cubicBezTo>
                    <a:pt x="4089" y="20334"/>
                    <a:pt x="4103" y="20762"/>
                    <a:pt x="4103" y="21229"/>
                  </a:cubicBezTo>
                  <a:lnTo>
                    <a:pt x="4103" y="21456"/>
                  </a:lnTo>
                  <a:lnTo>
                    <a:pt x="4103" y="21683"/>
                  </a:lnTo>
                  <a:cubicBezTo>
                    <a:pt x="4089" y="21964"/>
                    <a:pt x="4089" y="22244"/>
                    <a:pt x="4183" y="22511"/>
                  </a:cubicBezTo>
                  <a:cubicBezTo>
                    <a:pt x="4317" y="22873"/>
                    <a:pt x="4330" y="23247"/>
                    <a:pt x="4330" y="23647"/>
                  </a:cubicBezTo>
                  <a:cubicBezTo>
                    <a:pt x="4344" y="23728"/>
                    <a:pt x="4344" y="23794"/>
                    <a:pt x="4344" y="23874"/>
                  </a:cubicBezTo>
                  <a:lnTo>
                    <a:pt x="4344" y="24382"/>
                  </a:lnTo>
                  <a:cubicBezTo>
                    <a:pt x="4330" y="24903"/>
                    <a:pt x="4317" y="25438"/>
                    <a:pt x="4543" y="25985"/>
                  </a:cubicBezTo>
                  <a:cubicBezTo>
                    <a:pt x="4570" y="26025"/>
                    <a:pt x="4557" y="26118"/>
                    <a:pt x="4557" y="26213"/>
                  </a:cubicBezTo>
                  <a:lnTo>
                    <a:pt x="4557" y="26373"/>
                  </a:lnTo>
                  <a:lnTo>
                    <a:pt x="4557" y="26693"/>
                  </a:lnTo>
                  <a:cubicBezTo>
                    <a:pt x="4543" y="27228"/>
                    <a:pt x="4543" y="27775"/>
                    <a:pt x="4811" y="28323"/>
                  </a:cubicBezTo>
                  <a:cubicBezTo>
                    <a:pt x="4824" y="28350"/>
                    <a:pt x="4824" y="28430"/>
                    <a:pt x="4824" y="28484"/>
                  </a:cubicBezTo>
                  <a:cubicBezTo>
                    <a:pt x="4824" y="28537"/>
                    <a:pt x="4824" y="28591"/>
                    <a:pt x="4837" y="28657"/>
                  </a:cubicBezTo>
                  <a:lnTo>
                    <a:pt x="4851" y="28751"/>
                  </a:lnTo>
                  <a:lnTo>
                    <a:pt x="4917" y="28817"/>
                  </a:lnTo>
                  <a:cubicBezTo>
                    <a:pt x="5305" y="29165"/>
                    <a:pt x="5733" y="29325"/>
                    <a:pt x="6253" y="29325"/>
                  </a:cubicBezTo>
                  <a:lnTo>
                    <a:pt x="6374" y="29325"/>
                  </a:lnTo>
                  <a:cubicBezTo>
                    <a:pt x="6561" y="29312"/>
                    <a:pt x="6775" y="29312"/>
                    <a:pt x="7002" y="29312"/>
                  </a:cubicBezTo>
                  <a:cubicBezTo>
                    <a:pt x="7269" y="29312"/>
                    <a:pt x="7536" y="29312"/>
                    <a:pt x="7830" y="29325"/>
                  </a:cubicBezTo>
                  <a:lnTo>
                    <a:pt x="7857" y="29325"/>
                  </a:lnTo>
                  <a:cubicBezTo>
                    <a:pt x="8044" y="29325"/>
                    <a:pt x="8231" y="29325"/>
                    <a:pt x="8378" y="29378"/>
                  </a:cubicBezTo>
                  <a:cubicBezTo>
                    <a:pt x="8752" y="29512"/>
                    <a:pt x="9100" y="29526"/>
                    <a:pt x="9433" y="29526"/>
                  </a:cubicBezTo>
                  <a:lnTo>
                    <a:pt x="14323" y="29526"/>
                  </a:lnTo>
                  <a:cubicBezTo>
                    <a:pt x="14376" y="29526"/>
                    <a:pt x="14430" y="29539"/>
                    <a:pt x="14497" y="29539"/>
                  </a:cubicBezTo>
                  <a:cubicBezTo>
                    <a:pt x="14590" y="29539"/>
                    <a:pt x="14724" y="29526"/>
                    <a:pt x="14845" y="29472"/>
                  </a:cubicBezTo>
                  <a:cubicBezTo>
                    <a:pt x="15219" y="29312"/>
                    <a:pt x="15606" y="29312"/>
                    <a:pt x="16006" y="29312"/>
                  </a:cubicBezTo>
                  <a:lnTo>
                    <a:pt x="16555" y="29312"/>
                  </a:lnTo>
                  <a:cubicBezTo>
                    <a:pt x="16674" y="29312"/>
                    <a:pt x="16822" y="29312"/>
                    <a:pt x="16955" y="29245"/>
                  </a:cubicBezTo>
                  <a:cubicBezTo>
                    <a:pt x="17223" y="29111"/>
                    <a:pt x="17503" y="29084"/>
                    <a:pt x="17757" y="29084"/>
                  </a:cubicBezTo>
                  <a:cubicBezTo>
                    <a:pt x="17864" y="29084"/>
                    <a:pt x="17971" y="29098"/>
                    <a:pt x="18078" y="29098"/>
                  </a:cubicBezTo>
                  <a:lnTo>
                    <a:pt x="18185" y="29098"/>
                  </a:lnTo>
                  <a:cubicBezTo>
                    <a:pt x="18216" y="29099"/>
                    <a:pt x="18247" y="29100"/>
                    <a:pt x="18278" y="29100"/>
                  </a:cubicBezTo>
                  <a:cubicBezTo>
                    <a:pt x="18686" y="29100"/>
                    <a:pt x="19081" y="29024"/>
                    <a:pt x="19453" y="28938"/>
                  </a:cubicBezTo>
                  <a:cubicBezTo>
                    <a:pt x="19827" y="28858"/>
                    <a:pt x="20175" y="28790"/>
                    <a:pt x="20522" y="28790"/>
                  </a:cubicBezTo>
                  <a:cubicBezTo>
                    <a:pt x="20682" y="28790"/>
                    <a:pt x="20830" y="28751"/>
                    <a:pt x="20963" y="28710"/>
                  </a:cubicBezTo>
                  <a:cubicBezTo>
                    <a:pt x="21044" y="28684"/>
                    <a:pt x="21124" y="28657"/>
                    <a:pt x="21190" y="28644"/>
                  </a:cubicBezTo>
                  <a:cubicBezTo>
                    <a:pt x="21430" y="28603"/>
                    <a:pt x="21751" y="28523"/>
                    <a:pt x="22006" y="28176"/>
                  </a:cubicBezTo>
                  <a:lnTo>
                    <a:pt x="22059" y="28096"/>
                  </a:lnTo>
                  <a:lnTo>
                    <a:pt x="22059" y="28016"/>
                  </a:lnTo>
                  <a:lnTo>
                    <a:pt x="22059" y="27388"/>
                  </a:lnTo>
                  <a:lnTo>
                    <a:pt x="22059" y="25504"/>
                  </a:lnTo>
                  <a:lnTo>
                    <a:pt x="22059" y="25450"/>
                  </a:lnTo>
                  <a:cubicBezTo>
                    <a:pt x="22059" y="25317"/>
                    <a:pt x="22059" y="25144"/>
                    <a:pt x="21979" y="24983"/>
                  </a:cubicBezTo>
                  <a:cubicBezTo>
                    <a:pt x="21858" y="24756"/>
                    <a:pt x="21858" y="24515"/>
                    <a:pt x="21858" y="24221"/>
                  </a:cubicBezTo>
                  <a:cubicBezTo>
                    <a:pt x="21858" y="24141"/>
                    <a:pt x="21858" y="24061"/>
                    <a:pt x="21845" y="23981"/>
                  </a:cubicBezTo>
                  <a:cubicBezTo>
                    <a:pt x="21845" y="23821"/>
                    <a:pt x="21845" y="23660"/>
                    <a:pt x="21858" y="23487"/>
                  </a:cubicBezTo>
                  <a:cubicBezTo>
                    <a:pt x="21858" y="22965"/>
                    <a:pt x="21872" y="22418"/>
                    <a:pt x="21618" y="21870"/>
                  </a:cubicBezTo>
                  <a:cubicBezTo>
                    <a:pt x="21605" y="21857"/>
                    <a:pt x="21605" y="21804"/>
                    <a:pt x="21618" y="21763"/>
                  </a:cubicBezTo>
                  <a:lnTo>
                    <a:pt x="21618" y="21656"/>
                  </a:lnTo>
                  <a:cubicBezTo>
                    <a:pt x="21605" y="21456"/>
                    <a:pt x="21605" y="21255"/>
                    <a:pt x="21605" y="21068"/>
                  </a:cubicBezTo>
                  <a:cubicBezTo>
                    <a:pt x="21591" y="20374"/>
                    <a:pt x="21578" y="19652"/>
                    <a:pt x="21430" y="18931"/>
                  </a:cubicBezTo>
                  <a:cubicBezTo>
                    <a:pt x="21364" y="18597"/>
                    <a:pt x="21350" y="18250"/>
                    <a:pt x="21338" y="17876"/>
                  </a:cubicBezTo>
                  <a:cubicBezTo>
                    <a:pt x="21324" y="17461"/>
                    <a:pt x="21311" y="17021"/>
                    <a:pt x="21204" y="16593"/>
                  </a:cubicBezTo>
                  <a:cubicBezTo>
                    <a:pt x="21163" y="16446"/>
                    <a:pt x="21163" y="16285"/>
                    <a:pt x="21150" y="16112"/>
                  </a:cubicBezTo>
                  <a:cubicBezTo>
                    <a:pt x="21124" y="15845"/>
                    <a:pt x="21110" y="15551"/>
                    <a:pt x="20976" y="15270"/>
                  </a:cubicBezTo>
                  <a:cubicBezTo>
                    <a:pt x="20963" y="15217"/>
                    <a:pt x="20963" y="15136"/>
                    <a:pt x="20950" y="15044"/>
                  </a:cubicBezTo>
                  <a:lnTo>
                    <a:pt x="20950" y="14856"/>
                  </a:lnTo>
                  <a:cubicBezTo>
                    <a:pt x="20937" y="14816"/>
                    <a:pt x="20937" y="14762"/>
                    <a:pt x="20937" y="14709"/>
                  </a:cubicBezTo>
                  <a:cubicBezTo>
                    <a:pt x="20923" y="14563"/>
                    <a:pt x="20923" y="14388"/>
                    <a:pt x="20843" y="14228"/>
                  </a:cubicBezTo>
                  <a:cubicBezTo>
                    <a:pt x="20736" y="13975"/>
                    <a:pt x="20736" y="13707"/>
                    <a:pt x="20736" y="13414"/>
                  </a:cubicBezTo>
                  <a:lnTo>
                    <a:pt x="20736" y="13280"/>
                  </a:lnTo>
                  <a:lnTo>
                    <a:pt x="20736" y="12919"/>
                  </a:lnTo>
                  <a:cubicBezTo>
                    <a:pt x="20736" y="12425"/>
                    <a:pt x="20750" y="11917"/>
                    <a:pt x="20536" y="11422"/>
                  </a:cubicBezTo>
                  <a:cubicBezTo>
                    <a:pt x="20522" y="11383"/>
                    <a:pt x="20522" y="11303"/>
                    <a:pt x="20522" y="11223"/>
                  </a:cubicBezTo>
                  <a:cubicBezTo>
                    <a:pt x="20536" y="11155"/>
                    <a:pt x="20536" y="11075"/>
                    <a:pt x="20522" y="11009"/>
                  </a:cubicBezTo>
                  <a:cubicBezTo>
                    <a:pt x="20522" y="10968"/>
                    <a:pt x="20522" y="10941"/>
                    <a:pt x="20509" y="10902"/>
                  </a:cubicBezTo>
                  <a:cubicBezTo>
                    <a:pt x="20509" y="10754"/>
                    <a:pt x="20495" y="10594"/>
                    <a:pt x="20429" y="10448"/>
                  </a:cubicBezTo>
                  <a:cubicBezTo>
                    <a:pt x="20282" y="10113"/>
                    <a:pt x="20282" y="9766"/>
                    <a:pt x="20282" y="9392"/>
                  </a:cubicBezTo>
                  <a:lnTo>
                    <a:pt x="20282" y="9352"/>
                  </a:lnTo>
                  <a:lnTo>
                    <a:pt x="20282" y="9112"/>
                  </a:lnTo>
                  <a:cubicBezTo>
                    <a:pt x="20282" y="8818"/>
                    <a:pt x="20295" y="8510"/>
                    <a:pt x="20201" y="8216"/>
                  </a:cubicBezTo>
                  <a:cubicBezTo>
                    <a:pt x="20094" y="7869"/>
                    <a:pt x="20082" y="7508"/>
                    <a:pt x="20082" y="7134"/>
                  </a:cubicBezTo>
                  <a:lnTo>
                    <a:pt x="20082" y="7081"/>
                  </a:lnTo>
                  <a:cubicBezTo>
                    <a:pt x="20068" y="6894"/>
                    <a:pt x="20068" y="6707"/>
                    <a:pt x="20055" y="6520"/>
                  </a:cubicBezTo>
                  <a:lnTo>
                    <a:pt x="20055" y="6279"/>
                  </a:lnTo>
                  <a:lnTo>
                    <a:pt x="20041" y="6172"/>
                  </a:lnTo>
                  <a:lnTo>
                    <a:pt x="19961" y="6092"/>
                  </a:lnTo>
                  <a:cubicBezTo>
                    <a:pt x="19560" y="5745"/>
                    <a:pt x="19133" y="5704"/>
                    <a:pt x="18812" y="5704"/>
                  </a:cubicBezTo>
                  <a:close/>
                  <a:moveTo>
                    <a:pt x="15899" y="2418"/>
                  </a:moveTo>
                  <a:cubicBezTo>
                    <a:pt x="16407" y="2418"/>
                    <a:pt x="16929" y="2432"/>
                    <a:pt x="17422" y="2432"/>
                  </a:cubicBezTo>
                  <a:cubicBezTo>
                    <a:pt x="18425" y="2444"/>
                    <a:pt x="19467" y="2458"/>
                    <a:pt x="20495" y="2458"/>
                  </a:cubicBezTo>
                  <a:cubicBezTo>
                    <a:pt x="20883" y="2458"/>
                    <a:pt x="21190" y="2538"/>
                    <a:pt x="21498" y="2685"/>
                  </a:cubicBezTo>
                  <a:cubicBezTo>
                    <a:pt x="21658" y="2979"/>
                    <a:pt x="21751" y="3313"/>
                    <a:pt x="21765" y="3714"/>
                  </a:cubicBezTo>
                  <a:cubicBezTo>
                    <a:pt x="21792" y="3955"/>
                    <a:pt x="21845" y="4168"/>
                    <a:pt x="21899" y="4382"/>
                  </a:cubicBezTo>
                  <a:cubicBezTo>
                    <a:pt x="21938" y="4516"/>
                    <a:pt x="21965" y="4649"/>
                    <a:pt x="21992" y="4769"/>
                  </a:cubicBezTo>
                  <a:cubicBezTo>
                    <a:pt x="22179" y="5852"/>
                    <a:pt x="22366" y="7027"/>
                    <a:pt x="22606" y="8470"/>
                  </a:cubicBezTo>
                  <a:cubicBezTo>
                    <a:pt x="22633" y="8657"/>
                    <a:pt x="22647" y="8857"/>
                    <a:pt x="22647" y="9085"/>
                  </a:cubicBezTo>
                  <a:cubicBezTo>
                    <a:pt x="22660" y="9138"/>
                    <a:pt x="22660" y="9178"/>
                    <a:pt x="22660" y="9231"/>
                  </a:cubicBezTo>
                  <a:cubicBezTo>
                    <a:pt x="22660" y="9659"/>
                    <a:pt x="22674" y="10086"/>
                    <a:pt x="22807" y="10541"/>
                  </a:cubicBezTo>
                  <a:cubicBezTo>
                    <a:pt x="22861" y="10701"/>
                    <a:pt x="22861" y="10888"/>
                    <a:pt x="22861" y="11102"/>
                  </a:cubicBezTo>
                  <a:lnTo>
                    <a:pt x="22861" y="11262"/>
                  </a:lnTo>
                  <a:lnTo>
                    <a:pt x="22861" y="13052"/>
                  </a:lnTo>
                  <a:cubicBezTo>
                    <a:pt x="22861" y="13520"/>
                    <a:pt x="22847" y="13988"/>
                    <a:pt x="22847" y="14456"/>
                  </a:cubicBezTo>
                  <a:lnTo>
                    <a:pt x="22847" y="14602"/>
                  </a:lnTo>
                  <a:cubicBezTo>
                    <a:pt x="22834" y="14789"/>
                    <a:pt x="22834" y="15003"/>
                    <a:pt x="22914" y="15204"/>
                  </a:cubicBezTo>
                  <a:cubicBezTo>
                    <a:pt x="23114" y="15644"/>
                    <a:pt x="23101" y="16112"/>
                    <a:pt x="23101" y="16606"/>
                  </a:cubicBezTo>
                  <a:lnTo>
                    <a:pt x="23101" y="16953"/>
                  </a:lnTo>
                  <a:lnTo>
                    <a:pt x="23101" y="17221"/>
                  </a:lnTo>
                  <a:cubicBezTo>
                    <a:pt x="23101" y="17689"/>
                    <a:pt x="23087" y="18170"/>
                    <a:pt x="23301" y="18664"/>
                  </a:cubicBezTo>
                  <a:cubicBezTo>
                    <a:pt x="23328" y="18731"/>
                    <a:pt x="23315" y="18838"/>
                    <a:pt x="23315" y="18957"/>
                  </a:cubicBezTo>
                  <a:cubicBezTo>
                    <a:pt x="23315" y="19011"/>
                    <a:pt x="23301" y="19064"/>
                    <a:pt x="23301" y="19118"/>
                  </a:cubicBezTo>
                  <a:cubicBezTo>
                    <a:pt x="23315" y="19372"/>
                    <a:pt x="23315" y="19639"/>
                    <a:pt x="23315" y="19880"/>
                  </a:cubicBezTo>
                  <a:cubicBezTo>
                    <a:pt x="23315" y="20120"/>
                    <a:pt x="23301" y="20361"/>
                    <a:pt x="23315" y="20601"/>
                  </a:cubicBezTo>
                  <a:cubicBezTo>
                    <a:pt x="23315" y="20641"/>
                    <a:pt x="23301" y="20694"/>
                    <a:pt x="23301" y="20735"/>
                  </a:cubicBezTo>
                  <a:cubicBezTo>
                    <a:pt x="23301" y="20895"/>
                    <a:pt x="23288" y="21082"/>
                    <a:pt x="23354" y="21255"/>
                  </a:cubicBezTo>
                  <a:cubicBezTo>
                    <a:pt x="23529" y="21697"/>
                    <a:pt x="23515" y="22151"/>
                    <a:pt x="23515" y="22632"/>
                  </a:cubicBezTo>
                  <a:cubicBezTo>
                    <a:pt x="23515" y="22778"/>
                    <a:pt x="23502" y="22939"/>
                    <a:pt x="23515" y="23099"/>
                  </a:cubicBezTo>
                  <a:lnTo>
                    <a:pt x="23515" y="23553"/>
                  </a:lnTo>
                  <a:cubicBezTo>
                    <a:pt x="23502" y="24088"/>
                    <a:pt x="23502" y="24663"/>
                    <a:pt x="23742" y="25224"/>
                  </a:cubicBezTo>
                  <a:cubicBezTo>
                    <a:pt x="23769" y="25290"/>
                    <a:pt x="23769" y="25397"/>
                    <a:pt x="23755" y="25518"/>
                  </a:cubicBezTo>
                  <a:lnTo>
                    <a:pt x="23755" y="25678"/>
                  </a:lnTo>
                  <a:lnTo>
                    <a:pt x="23755" y="26680"/>
                  </a:lnTo>
                  <a:lnTo>
                    <a:pt x="23755" y="27308"/>
                  </a:lnTo>
                  <a:lnTo>
                    <a:pt x="23755" y="27442"/>
                  </a:lnTo>
                  <a:cubicBezTo>
                    <a:pt x="23755" y="27561"/>
                    <a:pt x="23742" y="27709"/>
                    <a:pt x="23782" y="27855"/>
                  </a:cubicBezTo>
                  <a:cubicBezTo>
                    <a:pt x="23782" y="27896"/>
                    <a:pt x="23796" y="27923"/>
                    <a:pt x="23809" y="27962"/>
                  </a:cubicBezTo>
                  <a:cubicBezTo>
                    <a:pt x="23876" y="28283"/>
                    <a:pt x="23942" y="28564"/>
                    <a:pt x="23889" y="28871"/>
                  </a:cubicBezTo>
                  <a:cubicBezTo>
                    <a:pt x="23835" y="29138"/>
                    <a:pt x="23835" y="29405"/>
                    <a:pt x="23822" y="29672"/>
                  </a:cubicBezTo>
                  <a:lnTo>
                    <a:pt x="23822" y="29966"/>
                  </a:lnTo>
                  <a:cubicBezTo>
                    <a:pt x="23809" y="30233"/>
                    <a:pt x="23796" y="30488"/>
                    <a:pt x="23796" y="30755"/>
                  </a:cubicBezTo>
                  <a:cubicBezTo>
                    <a:pt x="23782" y="30808"/>
                    <a:pt x="23782" y="30875"/>
                    <a:pt x="23782" y="30942"/>
                  </a:cubicBezTo>
                  <a:lnTo>
                    <a:pt x="23502" y="31022"/>
                  </a:lnTo>
                  <a:cubicBezTo>
                    <a:pt x="23154" y="31142"/>
                    <a:pt x="22807" y="31249"/>
                    <a:pt x="22473" y="31249"/>
                  </a:cubicBezTo>
                  <a:lnTo>
                    <a:pt x="22446" y="31249"/>
                  </a:lnTo>
                  <a:cubicBezTo>
                    <a:pt x="22392" y="31249"/>
                    <a:pt x="22339" y="31236"/>
                    <a:pt x="22286" y="31236"/>
                  </a:cubicBezTo>
                  <a:cubicBezTo>
                    <a:pt x="21992" y="31236"/>
                    <a:pt x="21644" y="31249"/>
                    <a:pt x="21297" y="31409"/>
                  </a:cubicBezTo>
                  <a:cubicBezTo>
                    <a:pt x="21190" y="31462"/>
                    <a:pt x="21017" y="31462"/>
                    <a:pt x="20843" y="31462"/>
                  </a:cubicBezTo>
                  <a:lnTo>
                    <a:pt x="20762" y="31462"/>
                  </a:lnTo>
                  <a:cubicBezTo>
                    <a:pt x="20349" y="31476"/>
                    <a:pt x="19934" y="31476"/>
                    <a:pt x="19521" y="31476"/>
                  </a:cubicBezTo>
                  <a:cubicBezTo>
                    <a:pt x="19186" y="31476"/>
                    <a:pt x="18826" y="31489"/>
                    <a:pt x="18478" y="31489"/>
                  </a:cubicBezTo>
                  <a:lnTo>
                    <a:pt x="18010" y="31489"/>
                  </a:lnTo>
                  <a:cubicBezTo>
                    <a:pt x="17663" y="31489"/>
                    <a:pt x="17289" y="31516"/>
                    <a:pt x="16915" y="31703"/>
                  </a:cubicBezTo>
                  <a:cubicBezTo>
                    <a:pt x="16915" y="31703"/>
                    <a:pt x="16888" y="31717"/>
                    <a:pt x="16808" y="31717"/>
                  </a:cubicBezTo>
                  <a:cubicBezTo>
                    <a:pt x="16781" y="31717"/>
                    <a:pt x="16768" y="31703"/>
                    <a:pt x="16742" y="31703"/>
                  </a:cubicBezTo>
                  <a:lnTo>
                    <a:pt x="16635" y="31703"/>
                  </a:lnTo>
                  <a:cubicBezTo>
                    <a:pt x="16581" y="31717"/>
                    <a:pt x="16514" y="31717"/>
                    <a:pt x="16461" y="31717"/>
                  </a:cubicBezTo>
                  <a:cubicBezTo>
                    <a:pt x="16100" y="31717"/>
                    <a:pt x="15712" y="31717"/>
                    <a:pt x="15325" y="31890"/>
                  </a:cubicBezTo>
                  <a:cubicBezTo>
                    <a:pt x="15272" y="31917"/>
                    <a:pt x="15178" y="31917"/>
                    <a:pt x="15098" y="31917"/>
                  </a:cubicBezTo>
                  <a:lnTo>
                    <a:pt x="14644" y="31917"/>
                  </a:lnTo>
                  <a:cubicBezTo>
                    <a:pt x="14189" y="31917"/>
                    <a:pt x="13708" y="31931"/>
                    <a:pt x="13241" y="32144"/>
                  </a:cubicBezTo>
                  <a:cubicBezTo>
                    <a:pt x="13174" y="32171"/>
                    <a:pt x="13081" y="32171"/>
                    <a:pt x="13001" y="32171"/>
                  </a:cubicBezTo>
                  <a:lnTo>
                    <a:pt x="12773" y="32171"/>
                  </a:lnTo>
                  <a:cubicBezTo>
                    <a:pt x="12066" y="32171"/>
                    <a:pt x="11330" y="32184"/>
                    <a:pt x="10623" y="32184"/>
                  </a:cubicBezTo>
                  <a:lnTo>
                    <a:pt x="9166" y="32184"/>
                  </a:lnTo>
                  <a:cubicBezTo>
                    <a:pt x="8913" y="32184"/>
                    <a:pt x="8658" y="32157"/>
                    <a:pt x="8378" y="32077"/>
                  </a:cubicBezTo>
                  <a:cubicBezTo>
                    <a:pt x="8031" y="31970"/>
                    <a:pt x="7657" y="31970"/>
                    <a:pt x="7309" y="31957"/>
                  </a:cubicBezTo>
                  <a:lnTo>
                    <a:pt x="7149" y="31957"/>
                  </a:lnTo>
                  <a:cubicBezTo>
                    <a:pt x="6734" y="31943"/>
                    <a:pt x="6348" y="31931"/>
                    <a:pt x="5960" y="31824"/>
                  </a:cubicBezTo>
                  <a:cubicBezTo>
                    <a:pt x="5746" y="31756"/>
                    <a:pt x="5505" y="31730"/>
                    <a:pt x="5292" y="31703"/>
                  </a:cubicBezTo>
                  <a:cubicBezTo>
                    <a:pt x="5051" y="31676"/>
                    <a:pt x="4837" y="31650"/>
                    <a:pt x="4624" y="31583"/>
                  </a:cubicBezTo>
                  <a:cubicBezTo>
                    <a:pt x="4383" y="31503"/>
                    <a:pt x="4116" y="31462"/>
                    <a:pt x="3902" y="31409"/>
                  </a:cubicBezTo>
                  <a:cubicBezTo>
                    <a:pt x="3836" y="31409"/>
                    <a:pt x="3782" y="31396"/>
                    <a:pt x="3729" y="31382"/>
                  </a:cubicBezTo>
                  <a:cubicBezTo>
                    <a:pt x="3515" y="31022"/>
                    <a:pt x="3355" y="30675"/>
                    <a:pt x="3382" y="30287"/>
                  </a:cubicBezTo>
                  <a:lnTo>
                    <a:pt x="3394" y="30221"/>
                  </a:lnTo>
                  <a:lnTo>
                    <a:pt x="3355" y="30153"/>
                  </a:lnTo>
                  <a:cubicBezTo>
                    <a:pt x="3221" y="29873"/>
                    <a:pt x="3195" y="29553"/>
                    <a:pt x="3168" y="29218"/>
                  </a:cubicBezTo>
                  <a:cubicBezTo>
                    <a:pt x="3141" y="28871"/>
                    <a:pt x="3114" y="28523"/>
                    <a:pt x="2954" y="28176"/>
                  </a:cubicBezTo>
                  <a:cubicBezTo>
                    <a:pt x="2940" y="28149"/>
                    <a:pt x="2940" y="28122"/>
                    <a:pt x="2940" y="28122"/>
                  </a:cubicBezTo>
                  <a:cubicBezTo>
                    <a:pt x="2940" y="27442"/>
                    <a:pt x="2767" y="26800"/>
                    <a:pt x="2620" y="26172"/>
                  </a:cubicBezTo>
                  <a:cubicBezTo>
                    <a:pt x="2513" y="25758"/>
                    <a:pt x="2406" y="25331"/>
                    <a:pt x="2352" y="24903"/>
                  </a:cubicBezTo>
                  <a:cubicBezTo>
                    <a:pt x="2313" y="24595"/>
                    <a:pt x="2272" y="24262"/>
                    <a:pt x="2219" y="23861"/>
                  </a:cubicBezTo>
                  <a:cubicBezTo>
                    <a:pt x="2192" y="23514"/>
                    <a:pt x="2152" y="23166"/>
                    <a:pt x="2126" y="22832"/>
                  </a:cubicBezTo>
                  <a:cubicBezTo>
                    <a:pt x="2046" y="22071"/>
                    <a:pt x="1978" y="21282"/>
                    <a:pt x="1871" y="20521"/>
                  </a:cubicBezTo>
                  <a:cubicBezTo>
                    <a:pt x="1778" y="19880"/>
                    <a:pt x="1725" y="19251"/>
                    <a:pt x="1738" y="18610"/>
                  </a:cubicBezTo>
                  <a:cubicBezTo>
                    <a:pt x="1738" y="17969"/>
                    <a:pt x="1725" y="17488"/>
                    <a:pt x="1672" y="17034"/>
                  </a:cubicBezTo>
                  <a:cubicBezTo>
                    <a:pt x="1631" y="16620"/>
                    <a:pt x="1577" y="16205"/>
                    <a:pt x="1524" y="15818"/>
                  </a:cubicBezTo>
                  <a:cubicBezTo>
                    <a:pt x="1458" y="15284"/>
                    <a:pt x="1378" y="14736"/>
                    <a:pt x="1337" y="14201"/>
                  </a:cubicBezTo>
                  <a:cubicBezTo>
                    <a:pt x="1297" y="13681"/>
                    <a:pt x="1310" y="13146"/>
                    <a:pt x="1310" y="12625"/>
                  </a:cubicBezTo>
                  <a:lnTo>
                    <a:pt x="1310" y="11930"/>
                  </a:lnTo>
                  <a:lnTo>
                    <a:pt x="1310" y="11877"/>
                  </a:lnTo>
                  <a:cubicBezTo>
                    <a:pt x="1551" y="11396"/>
                    <a:pt x="1524" y="10915"/>
                    <a:pt x="1497" y="10434"/>
                  </a:cubicBezTo>
                  <a:cubicBezTo>
                    <a:pt x="1497" y="10300"/>
                    <a:pt x="1484" y="10154"/>
                    <a:pt x="1484" y="10020"/>
                  </a:cubicBezTo>
                  <a:lnTo>
                    <a:pt x="1484" y="9311"/>
                  </a:lnTo>
                  <a:cubicBezTo>
                    <a:pt x="1484" y="7963"/>
                    <a:pt x="1497" y="6573"/>
                    <a:pt x="1471" y="5197"/>
                  </a:cubicBezTo>
                  <a:cubicBezTo>
                    <a:pt x="1471" y="4823"/>
                    <a:pt x="1551" y="4462"/>
                    <a:pt x="1725" y="4048"/>
                  </a:cubicBezTo>
                  <a:cubicBezTo>
                    <a:pt x="1871" y="3687"/>
                    <a:pt x="2112" y="3527"/>
                    <a:pt x="2500" y="3513"/>
                  </a:cubicBezTo>
                  <a:lnTo>
                    <a:pt x="2860" y="3513"/>
                  </a:lnTo>
                  <a:cubicBezTo>
                    <a:pt x="3288" y="3513"/>
                    <a:pt x="3702" y="3500"/>
                    <a:pt x="4116" y="3313"/>
                  </a:cubicBezTo>
                  <a:cubicBezTo>
                    <a:pt x="4143" y="3299"/>
                    <a:pt x="4317" y="3273"/>
                    <a:pt x="4905" y="3273"/>
                  </a:cubicBezTo>
                  <a:cubicBezTo>
                    <a:pt x="5425" y="3273"/>
                    <a:pt x="5973" y="3299"/>
                    <a:pt x="6280" y="3313"/>
                  </a:cubicBezTo>
                  <a:cubicBezTo>
                    <a:pt x="6321" y="3513"/>
                    <a:pt x="6321" y="3714"/>
                    <a:pt x="6294" y="3887"/>
                  </a:cubicBezTo>
                  <a:cubicBezTo>
                    <a:pt x="6253" y="3914"/>
                    <a:pt x="6200" y="3914"/>
                    <a:pt x="6134" y="3914"/>
                  </a:cubicBezTo>
                  <a:cubicBezTo>
                    <a:pt x="6080" y="3914"/>
                    <a:pt x="6013" y="3914"/>
                    <a:pt x="5960" y="3901"/>
                  </a:cubicBezTo>
                  <a:cubicBezTo>
                    <a:pt x="5879" y="3901"/>
                    <a:pt x="5813" y="3887"/>
                    <a:pt x="5733" y="3887"/>
                  </a:cubicBezTo>
                  <a:lnTo>
                    <a:pt x="5719" y="3887"/>
                  </a:lnTo>
                  <a:cubicBezTo>
                    <a:pt x="4851" y="3914"/>
                    <a:pt x="4317" y="4409"/>
                    <a:pt x="4263" y="5277"/>
                  </a:cubicBezTo>
                  <a:lnTo>
                    <a:pt x="4223" y="5678"/>
                  </a:lnTo>
                  <a:lnTo>
                    <a:pt x="4223" y="5731"/>
                  </a:lnTo>
                  <a:cubicBezTo>
                    <a:pt x="3889" y="5918"/>
                    <a:pt x="3555" y="6092"/>
                    <a:pt x="3181" y="6119"/>
                  </a:cubicBezTo>
                  <a:cubicBezTo>
                    <a:pt x="2767" y="6159"/>
                    <a:pt x="2539" y="6386"/>
                    <a:pt x="2473" y="6814"/>
                  </a:cubicBezTo>
                  <a:cubicBezTo>
                    <a:pt x="2459" y="6947"/>
                    <a:pt x="2459" y="7067"/>
                    <a:pt x="2459" y="7174"/>
                  </a:cubicBezTo>
                  <a:lnTo>
                    <a:pt x="2459" y="7428"/>
                  </a:lnTo>
                  <a:cubicBezTo>
                    <a:pt x="2446" y="8470"/>
                    <a:pt x="2446" y="9552"/>
                    <a:pt x="2446" y="10608"/>
                  </a:cubicBezTo>
                  <a:lnTo>
                    <a:pt x="2446" y="10688"/>
                  </a:lnTo>
                  <a:cubicBezTo>
                    <a:pt x="2446" y="10835"/>
                    <a:pt x="2446" y="11022"/>
                    <a:pt x="2513" y="11196"/>
                  </a:cubicBezTo>
                  <a:cubicBezTo>
                    <a:pt x="2687" y="11650"/>
                    <a:pt x="2687" y="12117"/>
                    <a:pt x="2687" y="12625"/>
                  </a:cubicBezTo>
                  <a:lnTo>
                    <a:pt x="2687" y="12879"/>
                  </a:lnTo>
                  <a:cubicBezTo>
                    <a:pt x="2700" y="13200"/>
                    <a:pt x="2714" y="13440"/>
                    <a:pt x="2767" y="13667"/>
                  </a:cubicBezTo>
                  <a:cubicBezTo>
                    <a:pt x="2901" y="14228"/>
                    <a:pt x="2901" y="14789"/>
                    <a:pt x="2901" y="15217"/>
                  </a:cubicBezTo>
                  <a:cubicBezTo>
                    <a:pt x="2901" y="15257"/>
                    <a:pt x="2887" y="15311"/>
                    <a:pt x="2887" y="15350"/>
                  </a:cubicBezTo>
                  <a:cubicBezTo>
                    <a:pt x="2887" y="15511"/>
                    <a:pt x="2874" y="15698"/>
                    <a:pt x="2940" y="15885"/>
                  </a:cubicBezTo>
                  <a:cubicBezTo>
                    <a:pt x="3127" y="16392"/>
                    <a:pt x="3114" y="16927"/>
                    <a:pt x="3101" y="17488"/>
                  </a:cubicBezTo>
                  <a:lnTo>
                    <a:pt x="3101" y="17983"/>
                  </a:lnTo>
                  <a:cubicBezTo>
                    <a:pt x="3114" y="18196"/>
                    <a:pt x="3101" y="18410"/>
                    <a:pt x="3101" y="18610"/>
                  </a:cubicBezTo>
                  <a:lnTo>
                    <a:pt x="3101" y="19292"/>
                  </a:lnTo>
                  <a:lnTo>
                    <a:pt x="3101" y="19385"/>
                  </a:lnTo>
                  <a:cubicBezTo>
                    <a:pt x="3114" y="19586"/>
                    <a:pt x="3114" y="19813"/>
                    <a:pt x="3181" y="20026"/>
                  </a:cubicBezTo>
                  <a:cubicBezTo>
                    <a:pt x="3341" y="20481"/>
                    <a:pt x="3341" y="20961"/>
                    <a:pt x="3341" y="21469"/>
                  </a:cubicBezTo>
                  <a:lnTo>
                    <a:pt x="3341" y="21549"/>
                  </a:lnTo>
                  <a:lnTo>
                    <a:pt x="3341" y="21777"/>
                  </a:lnTo>
                  <a:cubicBezTo>
                    <a:pt x="3341" y="22204"/>
                    <a:pt x="3328" y="22645"/>
                    <a:pt x="3528" y="23099"/>
                  </a:cubicBezTo>
                  <a:cubicBezTo>
                    <a:pt x="3569" y="23166"/>
                    <a:pt x="3555" y="23286"/>
                    <a:pt x="3555" y="23407"/>
                  </a:cubicBezTo>
                  <a:lnTo>
                    <a:pt x="3555" y="23567"/>
                  </a:lnTo>
                  <a:lnTo>
                    <a:pt x="3555" y="24221"/>
                  </a:lnTo>
                  <a:lnTo>
                    <a:pt x="3555" y="25117"/>
                  </a:lnTo>
                  <a:lnTo>
                    <a:pt x="3555" y="25224"/>
                  </a:lnTo>
                  <a:cubicBezTo>
                    <a:pt x="3555" y="25424"/>
                    <a:pt x="3555" y="25651"/>
                    <a:pt x="3649" y="25865"/>
                  </a:cubicBezTo>
                  <a:cubicBezTo>
                    <a:pt x="3769" y="26118"/>
                    <a:pt x="3769" y="26386"/>
                    <a:pt x="3769" y="26680"/>
                  </a:cubicBezTo>
                  <a:lnTo>
                    <a:pt x="3769" y="26800"/>
                  </a:lnTo>
                  <a:lnTo>
                    <a:pt x="3769" y="27094"/>
                  </a:lnTo>
                  <a:cubicBezTo>
                    <a:pt x="3756" y="27535"/>
                    <a:pt x="3756" y="27989"/>
                    <a:pt x="3996" y="28443"/>
                  </a:cubicBezTo>
                  <a:cubicBezTo>
                    <a:pt x="4009" y="28484"/>
                    <a:pt x="4009" y="28603"/>
                    <a:pt x="4009" y="28684"/>
                  </a:cubicBezTo>
                  <a:lnTo>
                    <a:pt x="4009" y="28790"/>
                  </a:lnTo>
                  <a:cubicBezTo>
                    <a:pt x="3996" y="29271"/>
                    <a:pt x="4303" y="29499"/>
                    <a:pt x="4557" y="29659"/>
                  </a:cubicBezTo>
                  <a:cubicBezTo>
                    <a:pt x="5131" y="29980"/>
                    <a:pt x="5639" y="30140"/>
                    <a:pt x="6187" y="30140"/>
                  </a:cubicBezTo>
                  <a:cubicBezTo>
                    <a:pt x="6253" y="30140"/>
                    <a:pt x="6334" y="30140"/>
                    <a:pt x="6414" y="30126"/>
                  </a:cubicBezTo>
                  <a:cubicBezTo>
                    <a:pt x="6574" y="30114"/>
                    <a:pt x="6748" y="30114"/>
                    <a:pt x="6935" y="30114"/>
                  </a:cubicBezTo>
                  <a:cubicBezTo>
                    <a:pt x="7162" y="30114"/>
                    <a:pt x="7390" y="30114"/>
                    <a:pt x="7603" y="30126"/>
                  </a:cubicBezTo>
                  <a:cubicBezTo>
                    <a:pt x="7764" y="30140"/>
                    <a:pt x="7924" y="30167"/>
                    <a:pt x="8084" y="30194"/>
                  </a:cubicBezTo>
                  <a:cubicBezTo>
                    <a:pt x="8191" y="30207"/>
                    <a:pt x="8284" y="30221"/>
                    <a:pt x="8378" y="30233"/>
                  </a:cubicBezTo>
                  <a:cubicBezTo>
                    <a:pt x="8445" y="30247"/>
                    <a:pt x="8498" y="30260"/>
                    <a:pt x="8565" y="30260"/>
                  </a:cubicBezTo>
                  <a:cubicBezTo>
                    <a:pt x="8752" y="30287"/>
                    <a:pt x="8939" y="30327"/>
                    <a:pt x="9139" y="30327"/>
                  </a:cubicBezTo>
                  <a:lnTo>
                    <a:pt x="14537" y="30327"/>
                  </a:lnTo>
                  <a:cubicBezTo>
                    <a:pt x="14724" y="30327"/>
                    <a:pt x="14898" y="30287"/>
                    <a:pt x="15071" y="30247"/>
                  </a:cubicBezTo>
                  <a:cubicBezTo>
                    <a:pt x="15178" y="30233"/>
                    <a:pt x="15272" y="30207"/>
                    <a:pt x="15365" y="30194"/>
                  </a:cubicBezTo>
                  <a:cubicBezTo>
                    <a:pt x="15686" y="30167"/>
                    <a:pt x="15967" y="30140"/>
                    <a:pt x="16234" y="30126"/>
                  </a:cubicBezTo>
                  <a:lnTo>
                    <a:pt x="16434" y="30126"/>
                  </a:lnTo>
                  <a:cubicBezTo>
                    <a:pt x="16781" y="30114"/>
                    <a:pt x="17142" y="30100"/>
                    <a:pt x="17517" y="29953"/>
                  </a:cubicBezTo>
                  <a:cubicBezTo>
                    <a:pt x="17650" y="29900"/>
                    <a:pt x="17810" y="29900"/>
                    <a:pt x="17971" y="29900"/>
                  </a:cubicBezTo>
                  <a:lnTo>
                    <a:pt x="18318" y="29900"/>
                  </a:lnTo>
                  <a:cubicBezTo>
                    <a:pt x="18372" y="29886"/>
                    <a:pt x="18438" y="29886"/>
                    <a:pt x="18491" y="29886"/>
                  </a:cubicBezTo>
                  <a:cubicBezTo>
                    <a:pt x="18865" y="29886"/>
                    <a:pt x="19239" y="29873"/>
                    <a:pt x="19614" y="29713"/>
                  </a:cubicBezTo>
                  <a:cubicBezTo>
                    <a:pt x="19708" y="29672"/>
                    <a:pt x="19854" y="29659"/>
                    <a:pt x="19961" y="29659"/>
                  </a:cubicBezTo>
                  <a:lnTo>
                    <a:pt x="20014" y="29659"/>
                  </a:lnTo>
                  <a:cubicBezTo>
                    <a:pt x="20750" y="29659"/>
                    <a:pt x="21484" y="29485"/>
                    <a:pt x="22380" y="29084"/>
                  </a:cubicBezTo>
                  <a:lnTo>
                    <a:pt x="22526" y="29018"/>
                  </a:lnTo>
                  <a:lnTo>
                    <a:pt x="22593" y="28176"/>
                  </a:lnTo>
                  <a:cubicBezTo>
                    <a:pt x="22633" y="27736"/>
                    <a:pt x="22660" y="27321"/>
                    <a:pt x="22700" y="26893"/>
                  </a:cubicBezTo>
                  <a:cubicBezTo>
                    <a:pt x="22713" y="26800"/>
                    <a:pt x="22713" y="26693"/>
                    <a:pt x="22727" y="26599"/>
                  </a:cubicBezTo>
                  <a:cubicBezTo>
                    <a:pt x="22740" y="26359"/>
                    <a:pt x="22767" y="26092"/>
                    <a:pt x="22793" y="25851"/>
                  </a:cubicBezTo>
                  <a:cubicBezTo>
                    <a:pt x="22861" y="25424"/>
                    <a:pt x="22927" y="24943"/>
                    <a:pt x="22713" y="24422"/>
                  </a:cubicBezTo>
                  <a:cubicBezTo>
                    <a:pt x="22674" y="24315"/>
                    <a:pt x="22674" y="24155"/>
                    <a:pt x="22674" y="23981"/>
                  </a:cubicBezTo>
                  <a:cubicBezTo>
                    <a:pt x="22686" y="23901"/>
                    <a:pt x="22686" y="23808"/>
                    <a:pt x="22674" y="23714"/>
                  </a:cubicBezTo>
                  <a:lnTo>
                    <a:pt x="22674" y="23206"/>
                  </a:lnTo>
                  <a:cubicBezTo>
                    <a:pt x="22686" y="22685"/>
                    <a:pt x="22686" y="22151"/>
                    <a:pt x="22446" y="21603"/>
                  </a:cubicBezTo>
                  <a:cubicBezTo>
                    <a:pt x="22406" y="21510"/>
                    <a:pt x="22406" y="21349"/>
                    <a:pt x="22419" y="21189"/>
                  </a:cubicBezTo>
                  <a:cubicBezTo>
                    <a:pt x="22433" y="21095"/>
                    <a:pt x="22433" y="21002"/>
                    <a:pt x="22433" y="20895"/>
                  </a:cubicBezTo>
                  <a:cubicBezTo>
                    <a:pt x="22419" y="20735"/>
                    <a:pt x="22419" y="20575"/>
                    <a:pt x="22419" y="20414"/>
                  </a:cubicBezTo>
                  <a:cubicBezTo>
                    <a:pt x="22419" y="19919"/>
                    <a:pt x="22419" y="19399"/>
                    <a:pt x="22232" y="18877"/>
                  </a:cubicBezTo>
                  <a:cubicBezTo>
                    <a:pt x="22179" y="18717"/>
                    <a:pt x="22193" y="18517"/>
                    <a:pt x="22205" y="18303"/>
                  </a:cubicBezTo>
                  <a:cubicBezTo>
                    <a:pt x="22205" y="18196"/>
                    <a:pt x="22219" y="18090"/>
                    <a:pt x="22219" y="17983"/>
                  </a:cubicBezTo>
                  <a:lnTo>
                    <a:pt x="22219" y="17835"/>
                  </a:lnTo>
                  <a:cubicBezTo>
                    <a:pt x="22205" y="17488"/>
                    <a:pt x="22205" y="17128"/>
                    <a:pt x="22032" y="16754"/>
                  </a:cubicBezTo>
                  <a:cubicBezTo>
                    <a:pt x="21992" y="16673"/>
                    <a:pt x="21992" y="16526"/>
                    <a:pt x="21992" y="16472"/>
                  </a:cubicBezTo>
                  <a:cubicBezTo>
                    <a:pt x="22006" y="16059"/>
                    <a:pt x="21992" y="15591"/>
                    <a:pt x="21792" y="15136"/>
                  </a:cubicBezTo>
                  <a:cubicBezTo>
                    <a:pt x="21792" y="14762"/>
                    <a:pt x="21712" y="14402"/>
                    <a:pt x="21644" y="14055"/>
                  </a:cubicBezTo>
                  <a:cubicBezTo>
                    <a:pt x="21564" y="13613"/>
                    <a:pt x="21484" y="13213"/>
                    <a:pt x="21525" y="12799"/>
                  </a:cubicBezTo>
                  <a:cubicBezTo>
                    <a:pt x="21564" y="12345"/>
                    <a:pt x="21578" y="11810"/>
                    <a:pt x="21338" y="11303"/>
                  </a:cubicBezTo>
                  <a:cubicBezTo>
                    <a:pt x="21311" y="11249"/>
                    <a:pt x="21297" y="11142"/>
                    <a:pt x="21297" y="11048"/>
                  </a:cubicBezTo>
                  <a:cubicBezTo>
                    <a:pt x="21297" y="11009"/>
                    <a:pt x="21284" y="10955"/>
                    <a:pt x="21284" y="10902"/>
                  </a:cubicBezTo>
                  <a:lnTo>
                    <a:pt x="21284" y="10795"/>
                  </a:lnTo>
                  <a:cubicBezTo>
                    <a:pt x="21284" y="10688"/>
                    <a:pt x="21284" y="10555"/>
                    <a:pt x="21243" y="10434"/>
                  </a:cubicBezTo>
                  <a:cubicBezTo>
                    <a:pt x="21056" y="9993"/>
                    <a:pt x="21070" y="9525"/>
                    <a:pt x="21070" y="9044"/>
                  </a:cubicBezTo>
                  <a:lnTo>
                    <a:pt x="21070" y="8670"/>
                  </a:lnTo>
                  <a:lnTo>
                    <a:pt x="21070" y="8590"/>
                  </a:lnTo>
                  <a:cubicBezTo>
                    <a:pt x="21070" y="8497"/>
                    <a:pt x="21083" y="8376"/>
                    <a:pt x="21030" y="8257"/>
                  </a:cubicBezTo>
                  <a:cubicBezTo>
                    <a:pt x="20830" y="7762"/>
                    <a:pt x="20843" y="7254"/>
                    <a:pt x="20843" y="6707"/>
                  </a:cubicBezTo>
                  <a:lnTo>
                    <a:pt x="20843" y="6253"/>
                  </a:lnTo>
                  <a:lnTo>
                    <a:pt x="20843" y="6212"/>
                  </a:lnTo>
                  <a:cubicBezTo>
                    <a:pt x="20843" y="6105"/>
                    <a:pt x="20843" y="5998"/>
                    <a:pt x="20830" y="5891"/>
                  </a:cubicBezTo>
                  <a:cubicBezTo>
                    <a:pt x="20776" y="5558"/>
                    <a:pt x="20589" y="5330"/>
                    <a:pt x="20255" y="5223"/>
                  </a:cubicBezTo>
                  <a:cubicBezTo>
                    <a:pt x="19881" y="5077"/>
                    <a:pt x="19414" y="4943"/>
                    <a:pt x="18919" y="4943"/>
                  </a:cubicBezTo>
                  <a:lnTo>
                    <a:pt x="18719" y="4943"/>
                  </a:lnTo>
                  <a:cubicBezTo>
                    <a:pt x="18692" y="4956"/>
                    <a:pt x="18678" y="4956"/>
                    <a:pt x="18652" y="4956"/>
                  </a:cubicBezTo>
                  <a:cubicBezTo>
                    <a:pt x="18571" y="4956"/>
                    <a:pt x="18478" y="4943"/>
                    <a:pt x="18372" y="4929"/>
                  </a:cubicBezTo>
                  <a:lnTo>
                    <a:pt x="18265" y="3780"/>
                  </a:lnTo>
                  <a:lnTo>
                    <a:pt x="18185" y="3714"/>
                  </a:lnTo>
                  <a:cubicBezTo>
                    <a:pt x="17795" y="3336"/>
                    <a:pt x="17339" y="3148"/>
                    <a:pt x="16786" y="3148"/>
                  </a:cubicBezTo>
                  <a:cubicBezTo>
                    <a:pt x="16732" y="3148"/>
                    <a:pt x="16677" y="3149"/>
                    <a:pt x="16621" y="3153"/>
                  </a:cubicBezTo>
                  <a:cubicBezTo>
                    <a:pt x="16528" y="3166"/>
                    <a:pt x="16421" y="3166"/>
                    <a:pt x="16300" y="3166"/>
                  </a:cubicBezTo>
                  <a:lnTo>
                    <a:pt x="15926" y="3166"/>
                  </a:lnTo>
                  <a:cubicBezTo>
                    <a:pt x="15846" y="2913"/>
                    <a:pt x="15873" y="2672"/>
                    <a:pt x="15899" y="2418"/>
                  </a:cubicBezTo>
                  <a:close/>
                  <a:moveTo>
                    <a:pt x="15833" y="1883"/>
                  </a:moveTo>
                  <a:cubicBezTo>
                    <a:pt x="15739" y="1883"/>
                    <a:pt x="15673" y="1924"/>
                    <a:pt x="15606" y="1951"/>
                  </a:cubicBezTo>
                  <a:cubicBezTo>
                    <a:pt x="15593" y="1963"/>
                    <a:pt x="15566" y="1977"/>
                    <a:pt x="15539" y="1990"/>
                  </a:cubicBezTo>
                  <a:lnTo>
                    <a:pt x="15406" y="2044"/>
                  </a:lnTo>
                  <a:lnTo>
                    <a:pt x="15392" y="2204"/>
                  </a:lnTo>
                  <a:cubicBezTo>
                    <a:pt x="15379" y="2231"/>
                    <a:pt x="15379" y="2257"/>
                    <a:pt x="15379" y="2298"/>
                  </a:cubicBezTo>
                  <a:cubicBezTo>
                    <a:pt x="15338" y="2658"/>
                    <a:pt x="15285" y="3073"/>
                    <a:pt x="15499" y="3540"/>
                  </a:cubicBezTo>
                  <a:lnTo>
                    <a:pt x="15566" y="3687"/>
                  </a:lnTo>
                  <a:lnTo>
                    <a:pt x="15739" y="3687"/>
                  </a:lnTo>
                  <a:cubicBezTo>
                    <a:pt x="15833" y="3687"/>
                    <a:pt x="15926" y="3687"/>
                    <a:pt x="16020" y="3700"/>
                  </a:cubicBezTo>
                  <a:lnTo>
                    <a:pt x="16300" y="3700"/>
                  </a:lnTo>
                  <a:cubicBezTo>
                    <a:pt x="16434" y="3700"/>
                    <a:pt x="16555" y="3700"/>
                    <a:pt x="16661" y="3687"/>
                  </a:cubicBezTo>
                  <a:cubicBezTo>
                    <a:pt x="16705" y="3685"/>
                    <a:pt x="16748" y="3683"/>
                    <a:pt x="16790" y="3683"/>
                  </a:cubicBezTo>
                  <a:cubicBezTo>
                    <a:pt x="17170" y="3683"/>
                    <a:pt x="17480" y="3794"/>
                    <a:pt x="17757" y="4035"/>
                  </a:cubicBezTo>
                  <a:lnTo>
                    <a:pt x="17877" y="5424"/>
                  </a:lnTo>
                  <a:lnTo>
                    <a:pt x="18104" y="5437"/>
                  </a:lnTo>
                  <a:cubicBezTo>
                    <a:pt x="18185" y="5451"/>
                    <a:pt x="18251" y="5451"/>
                    <a:pt x="18318" y="5464"/>
                  </a:cubicBezTo>
                  <a:cubicBezTo>
                    <a:pt x="18425" y="5464"/>
                    <a:pt x="18545" y="5478"/>
                    <a:pt x="18652" y="5478"/>
                  </a:cubicBezTo>
                  <a:lnTo>
                    <a:pt x="18919" y="5478"/>
                  </a:lnTo>
                  <a:cubicBezTo>
                    <a:pt x="19334" y="5478"/>
                    <a:pt x="19734" y="5597"/>
                    <a:pt x="20082" y="5718"/>
                  </a:cubicBezTo>
                  <a:cubicBezTo>
                    <a:pt x="20242" y="5772"/>
                    <a:pt x="20282" y="5852"/>
                    <a:pt x="20295" y="5971"/>
                  </a:cubicBezTo>
                  <a:cubicBezTo>
                    <a:pt x="20308" y="6052"/>
                    <a:pt x="20308" y="6132"/>
                    <a:pt x="20308" y="6226"/>
                  </a:cubicBezTo>
                  <a:lnTo>
                    <a:pt x="20308" y="6265"/>
                  </a:lnTo>
                  <a:cubicBezTo>
                    <a:pt x="20322" y="6413"/>
                    <a:pt x="20322" y="6559"/>
                    <a:pt x="20308" y="6707"/>
                  </a:cubicBezTo>
                  <a:cubicBezTo>
                    <a:pt x="20308" y="7281"/>
                    <a:pt x="20308" y="7869"/>
                    <a:pt x="20536" y="8444"/>
                  </a:cubicBezTo>
                  <a:cubicBezTo>
                    <a:pt x="20549" y="8470"/>
                    <a:pt x="20536" y="8524"/>
                    <a:pt x="20536" y="8563"/>
                  </a:cubicBezTo>
                  <a:lnTo>
                    <a:pt x="20536" y="8684"/>
                  </a:lnTo>
                  <a:lnTo>
                    <a:pt x="20536" y="9044"/>
                  </a:lnTo>
                  <a:cubicBezTo>
                    <a:pt x="20536" y="9552"/>
                    <a:pt x="20536" y="10100"/>
                    <a:pt x="20750" y="10635"/>
                  </a:cubicBezTo>
                  <a:cubicBezTo>
                    <a:pt x="20762" y="10648"/>
                    <a:pt x="20750" y="10728"/>
                    <a:pt x="20750" y="10768"/>
                  </a:cubicBezTo>
                  <a:cubicBezTo>
                    <a:pt x="20750" y="10835"/>
                    <a:pt x="20750" y="10888"/>
                    <a:pt x="20762" y="10955"/>
                  </a:cubicBezTo>
                  <a:lnTo>
                    <a:pt x="20762" y="11075"/>
                  </a:lnTo>
                  <a:cubicBezTo>
                    <a:pt x="20776" y="11223"/>
                    <a:pt x="20776" y="11383"/>
                    <a:pt x="20857" y="11529"/>
                  </a:cubicBezTo>
                  <a:cubicBezTo>
                    <a:pt x="21044" y="11930"/>
                    <a:pt x="21030" y="12345"/>
                    <a:pt x="21003" y="12758"/>
                  </a:cubicBezTo>
                  <a:cubicBezTo>
                    <a:pt x="20950" y="13239"/>
                    <a:pt x="21044" y="13707"/>
                    <a:pt x="21124" y="14148"/>
                  </a:cubicBezTo>
                  <a:cubicBezTo>
                    <a:pt x="21204" y="14509"/>
                    <a:pt x="21257" y="14843"/>
                    <a:pt x="21257" y="15190"/>
                  </a:cubicBezTo>
                  <a:lnTo>
                    <a:pt x="21257" y="15257"/>
                  </a:lnTo>
                  <a:lnTo>
                    <a:pt x="21284" y="15311"/>
                  </a:lnTo>
                  <a:cubicBezTo>
                    <a:pt x="21457" y="15671"/>
                    <a:pt x="21471" y="16086"/>
                    <a:pt x="21471" y="16472"/>
                  </a:cubicBezTo>
                  <a:cubicBezTo>
                    <a:pt x="21471" y="16620"/>
                    <a:pt x="21471" y="16820"/>
                    <a:pt x="21564" y="16980"/>
                  </a:cubicBezTo>
                  <a:cubicBezTo>
                    <a:pt x="21685" y="17247"/>
                    <a:pt x="21685" y="17528"/>
                    <a:pt x="21685" y="17835"/>
                  </a:cubicBezTo>
                  <a:lnTo>
                    <a:pt x="21685" y="17996"/>
                  </a:lnTo>
                  <a:cubicBezTo>
                    <a:pt x="21685" y="18090"/>
                    <a:pt x="21685" y="18183"/>
                    <a:pt x="21671" y="18277"/>
                  </a:cubicBezTo>
                  <a:cubicBezTo>
                    <a:pt x="21658" y="18530"/>
                    <a:pt x="21644" y="18797"/>
                    <a:pt x="21738" y="19052"/>
                  </a:cubicBezTo>
                  <a:cubicBezTo>
                    <a:pt x="21899" y="19492"/>
                    <a:pt x="21899" y="19933"/>
                    <a:pt x="21899" y="20414"/>
                  </a:cubicBezTo>
                  <a:lnTo>
                    <a:pt x="21899" y="20922"/>
                  </a:lnTo>
                  <a:lnTo>
                    <a:pt x="21899" y="21162"/>
                  </a:lnTo>
                  <a:cubicBezTo>
                    <a:pt x="21885" y="21376"/>
                    <a:pt x="21872" y="21603"/>
                    <a:pt x="21965" y="21817"/>
                  </a:cubicBezTo>
                  <a:cubicBezTo>
                    <a:pt x="22152" y="22258"/>
                    <a:pt x="22152" y="22712"/>
                    <a:pt x="22152" y="23206"/>
                  </a:cubicBezTo>
                  <a:cubicBezTo>
                    <a:pt x="22139" y="23380"/>
                    <a:pt x="22139" y="23553"/>
                    <a:pt x="22152" y="23740"/>
                  </a:cubicBezTo>
                  <a:lnTo>
                    <a:pt x="22152" y="23968"/>
                  </a:lnTo>
                  <a:cubicBezTo>
                    <a:pt x="22139" y="24182"/>
                    <a:pt x="22139" y="24422"/>
                    <a:pt x="22219" y="24636"/>
                  </a:cubicBezTo>
                  <a:cubicBezTo>
                    <a:pt x="22366" y="24983"/>
                    <a:pt x="22339" y="25317"/>
                    <a:pt x="22273" y="25771"/>
                  </a:cubicBezTo>
                  <a:cubicBezTo>
                    <a:pt x="22232" y="26038"/>
                    <a:pt x="22219" y="26306"/>
                    <a:pt x="22193" y="26560"/>
                  </a:cubicBezTo>
                  <a:cubicBezTo>
                    <a:pt x="22193" y="26653"/>
                    <a:pt x="22179" y="26747"/>
                    <a:pt x="22179" y="26840"/>
                  </a:cubicBezTo>
                  <a:cubicBezTo>
                    <a:pt x="22139" y="27267"/>
                    <a:pt x="22099" y="27695"/>
                    <a:pt x="22072" y="28122"/>
                  </a:cubicBezTo>
                  <a:lnTo>
                    <a:pt x="22018" y="28657"/>
                  </a:lnTo>
                  <a:cubicBezTo>
                    <a:pt x="21257" y="28991"/>
                    <a:pt x="20629" y="29138"/>
                    <a:pt x="20014" y="29138"/>
                  </a:cubicBezTo>
                  <a:lnTo>
                    <a:pt x="19961" y="29138"/>
                  </a:lnTo>
                  <a:cubicBezTo>
                    <a:pt x="19788" y="29138"/>
                    <a:pt x="19587" y="29138"/>
                    <a:pt x="19400" y="29232"/>
                  </a:cubicBezTo>
                  <a:cubicBezTo>
                    <a:pt x="19120" y="29352"/>
                    <a:pt x="18812" y="29352"/>
                    <a:pt x="18491" y="29365"/>
                  </a:cubicBezTo>
                  <a:lnTo>
                    <a:pt x="17971" y="29365"/>
                  </a:lnTo>
                  <a:cubicBezTo>
                    <a:pt x="17757" y="29365"/>
                    <a:pt x="17529" y="29378"/>
                    <a:pt x="17329" y="29458"/>
                  </a:cubicBezTo>
                  <a:cubicBezTo>
                    <a:pt x="17036" y="29579"/>
                    <a:pt x="16742" y="29579"/>
                    <a:pt x="16421" y="29592"/>
                  </a:cubicBezTo>
                  <a:lnTo>
                    <a:pt x="16207" y="29592"/>
                  </a:lnTo>
                  <a:cubicBezTo>
                    <a:pt x="15926" y="29606"/>
                    <a:pt x="15632" y="29633"/>
                    <a:pt x="15299" y="29672"/>
                  </a:cubicBezTo>
                  <a:cubicBezTo>
                    <a:pt x="15192" y="29686"/>
                    <a:pt x="15071" y="29713"/>
                    <a:pt x="14964" y="29726"/>
                  </a:cubicBezTo>
                  <a:cubicBezTo>
                    <a:pt x="14818" y="29766"/>
                    <a:pt x="14670" y="29793"/>
                    <a:pt x="14537" y="29793"/>
                  </a:cubicBezTo>
                  <a:cubicBezTo>
                    <a:pt x="13696" y="29793"/>
                    <a:pt x="12827" y="29806"/>
                    <a:pt x="11865" y="29806"/>
                  </a:cubicBezTo>
                  <a:cubicBezTo>
                    <a:pt x="11050" y="29806"/>
                    <a:pt x="10155" y="29793"/>
                    <a:pt x="9139" y="29793"/>
                  </a:cubicBezTo>
                  <a:cubicBezTo>
                    <a:pt x="8979" y="29793"/>
                    <a:pt x="8819" y="29766"/>
                    <a:pt x="8645" y="29740"/>
                  </a:cubicBezTo>
                  <a:cubicBezTo>
                    <a:pt x="8578" y="29726"/>
                    <a:pt x="8512" y="29726"/>
                    <a:pt x="8458" y="29713"/>
                  </a:cubicBezTo>
                  <a:lnTo>
                    <a:pt x="8177" y="29672"/>
                  </a:lnTo>
                  <a:cubicBezTo>
                    <a:pt x="8004" y="29646"/>
                    <a:pt x="7817" y="29606"/>
                    <a:pt x="7630" y="29606"/>
                  </a:cubicBezTo>
                  <a:cubicBezTo>
                    <a:pt x="7416" y="29592"/>
                    <a:pt x="7176" y="29579"/>
                    <a:pt x="6935" y="29579"/>
                  </a:cubicBezTo>
                  <a:cubicBezTo>
                    <a:pt x="6734" y="29579"/>
                    <a:pt x="6547" y="29592"/>
                    <a:pt x="6374" y="29606"/>
                  </a:cubicBezTo>
                  <a:cubicBezTo>
                    <a:pt x="6316" y="29610"/>
                    <a:pt x="6258" y="29613"/>
                    <a:pt x="6201" y="29613"/>
                  </a:cubicBezTo>
                  <a:cubicBezTo>
                    <a:pt x="5753" y="29613"/>
                    <a:pt x="5309" y="29477"/>
                    <a:pt x="4824" y="29205"/>
                  </a:cubicBezTo>
                  <a:cubicBezTo>
                    <a:pt x="4570" y="29058"/>
                    <a:pt x="4531" y="28951"/>
                    <a:pt x="4531" y="28804"/>
                  </a:cubicBezTo>
                  <a:lnTo>
                    <a:pt x="4531" y="28710"/>
                  </a:lnTo>
                  <a:cubicBezTo>
                    <a:pt x="4543" y="28550"/>
                    <a:pt x="4543" y="28363"/>
                    <a:pt x="4463" y="28190"/>
                  </a:cubicBezTo>
                  <a:cubicBezTo>
                    <a:pt x="4290" y="27855"/>
                    <a:pt x="4290" y="27495"/>
                    <a:pt x="4303" y="27107"/>
                  </a:cubicBezTo>
                  <a:lnTo>
                    <a:pt x="4303" y="26786"/>
                  </a:lnTo>
                  <a:lnTo>
                    <a:pt x="4303" y="26680"/>
                  </a:lnTo>
                  <a:cubicBezTo>
                    <a:pt x="4290" y="26346"/>
                    <a:pt x="4290" y="25999"/>
                    <a:pt x="4130" y="25651"/>
                  </a:cubicBezTo>
                  <a:cubicBezTo>
                    <a:pt x="4089" y="25545"/>
                    <a:pt x="4089" y="25370"/>
                    <a:pt x="4089" y="25210"/>
                  </a:cubicBezTo>
                  <a:lnTo>
                    <a:pt x="4089" y="25103"/>
                  </a:lnTo>
                  <a:cubicBezTo>
                    <a:pt x="4076" y="24809"/>
                    <a:pt x="4076" y="24515"/>
                    <a:pt x="4076" y="24221"/>
                  </a:cubicBezTo>
                  <a:cubicBezTo>
                    <a:pt x="4089" y="24008"/>
                    <a:pt x="4089" y="23781"/>
                    <a:pt x="4076" y="23553"/>
                  </a:cubicBezTo>
                  <a:cubicBezTo>
                    <a:pt x="4076" y="23514"/>
                    <a:pt x="4089" y="23473"/>
                    <a:pt x="4089" y="23420"/>
                  </a:cubicBezTo>
                  <a:cubicBezTo>
                    <a:pt x="4089" y="23259"/>
                    <a:pt x="4103" y="23060"/>
                    <a:pt x="4023" y="22885"/>
                  </a:cubicBezTo>
                  <a:cubicBezTo>
                    <a:pt x="3863" y="22538"/>
                    <a:pt x="3863" y="22164"/>
                    <a:pt x="3875" y="21777"/>
                  </a:cubicBezTo>
                  <a:lnTo>
                    <a:pt x="3875" y="21549"/>
                  </a:lnTo>
                  <a:lnTo>
                    <a:pt x="3875" y="21469"/>
                  </a:lnTo>
                  <a:cubicBezTo>
                    <a:pt x="3875" y="20949"/>
                    <a:pt x="3875" y="20388"/>
                    <a:pt x="3688" y="19839"/>
                  </a:cubicBezTo>
                  <a:cubicBezTo>
                    <a:pt x="3635" y="19720"/>
                    <a:pt x="3635" y="19559"/>
                    <a:pt x="3635" y="19385"/>
                  </a:cubicBezTo>
                  <a:lnTo>
                    <a:pt x="3635" y="19278"/>
                  </a:lnTo>
                  <a:lnTo>
                    <a:pt x="3635" y="18610"/>
                  </a:lnTo>
                  <a:lnTo>
                    <a:pt x="3635" y="17969"/>
                  </a:lnTo>
                  <a:lnTo>
                    <a:pt x="3635" y="17502"/>
                  </a:lnTo>
                  <a:cubicBezTo>
                    <a:pt x="3649" y="16914"/>
                    <a:pt x="3649" y="16312"/>
                    <a:pt x="3435" y="15698"/>
                  </a:cubicBezTo>
                  <a:cubicBezTo>
                    <a:pt x="3408" y="15617"/>
                    <a:pt x="3421" y="15498"/>
                    <a:pt x="3421" y="15377"/>
                  </a:cubicBezTo>
                  <a:lnTo>
                    <a:pt x="3421" y="15231"/>
                  </a:lnTo>
                  <a:cubicBezTo>
                    <a:pt x="3435" y="14776"/>
                    <a:pt x="3421" y="14162"/>
                    <a:pt x="3288" y="13547"/>
                  </a:cubicBezTo>
                  <a:cubicBezTo>
                    <a:pt x="3248" y="13360"/>
                    <a:pt x="3221" y="13146"/>
                    <a:pt x="3221" y="12865"/>
                  </a:cubicBezTo>
                  <a:lnTo>
                    <a:pt x="3221" y="12625"/>
                  </a:lnTo>
                  <a:cubicBezTo>
                    <a:pt x="3207" y="12090"/>
                    <a:pt x="3207" y="11543"/>
                    <a:pt x="3008" y="11009"/>
                  </a:cubicBezTo>
                  <a:cubicBezTo>
                    <a:pt x="2981" y="10929"/>
                    <a:pt x="2981" y="10808"/>
                    <a:pt x="2981" y="10688"/>
                  </a:cubicBezTo>
                  <a:lnTo>
                    <a:pt x="2981" y="10608"/>
                  </a:lnTo>
                  <a:lnTo>
                    <a:pt x="2981" y="7428"/>
                  </a:lnTo>
                  <a:lnTo>
                    <a:pt x="2981" y="7174"/>
                  </a:lnTo>
                  <a:cubicBezTo>
                    <a:pt x="2981" y="7081"/>
                    <a:pt x="2981" y="6974"/>
                    <a:pt x="2994" y="6894"/>
                  </a:cubicBezTo>
                  <a:cubicBezTo>
                    <a:pt x="3034" y="6680"/>
                    <a:pt x="3074" y="6653"/>
                    <a:pt x="3221" y="6653"/>
                  </a:cubicBezTo>
                  <a:cubicBezTo>
                    <a:pt x="3769" y="6600"/>
                    <a:pt x="4196" y="6359"/>
                    <a:pt x="4611" y="6119"/>
                  </a:cubicBezTo>
                  <a:lnTo>
                    <a:pt x="4730" y="6052"/>
                  </a:lnTo>
                  <a:lnTo>
                    <a:pt x="4757" y="5704"/>
                  </a:lnTo>
                  <a:cubicBezTo>
                    <a:pt x="4771" y="5571"/>
                    <a:pt x="4771" y="5451"/>
                    <a:pt x="4784" y="5317"/>
                  </a:cubicBezTo>
                  <a:cubicBezTo>
                    <a:pt x="4837" y="4716"/>
                    <a:pt x="5131" y="4436"/>
                    <a:pt x="5719" y="4422"/>
                  </a:cubicBezTo>
                  <a:lnTo>
                    <a:pt x="5733" y="4422"/>
                  </a:lnTo>
                  <a:cubicBezTo>
                    <a:pt x="5786" y="4422"/>
                    <a:pt x="5853" y="4436"/>
                    <a:pt x="5906" y="4436"/>
                  </a:cubicBezTo>
                  <a:cubicBezTo>
                    <a:pt x="5986" y="4436"/>
                    <a:pt x="6054" y="4448"/>
                    <a:pt x="6134" y="4448"/>
                  </a:cubicBezTo>
                  <a:cubicBezTo>
                    <a:pt x="6267" y="4448"/>
                    <a:pt x="6467" y="4436"/>
                    <a:pt x="6681" y="4288"/>
                  </a:cubicBezTo>
                  <a:lnTo>
                    <a:pt x="6761" y="4235"/>
                  </a:lnTo>
                  <a:lnTo>
                    <a:pt x="6788" y="4128"/>
                  </a:lnTo>
                  <a:cubicBezTo>
                    <a:pt x="6882" y="3768"/>
                    <a:pt x="6855" y="3380"/>
                    <a:pt x="6734" y="2993"/>
                  </a:cubicBezTo>
                  <a:lnTo>
                    <a:pt x="6695" y="2832"/>
                  </a:lnTo>
                  <a:lnTo>
                    <a:pt x="6521" y="2806"/>
                  </a:lnTo>
                  <a:cubicBezTo>
                    <a:pt x="6294" y="2779"/>
                    <a:pt x="5532" y="2752"/>
                    <a:pt x="4905" y="2752"/>
                  </a:cubicBezTo>
                  <a:cubicBezTo>
                    <a:pt x="4062" y="2752"/>
                    <a:pt x="3956" y="2792"/>
                    <a:pt x="3902" y="2819"/>
                  </a:cubicBezTo>
                  <a:cubicBezTo>
                    <a:pt x="3581" y="2979"/>
                    <a:pt x="3234" y="2993"/>
                    <a:pt x="2860" y="2993"/>
                  </a:cubicBezTo>
                  <a:lnTo>
                    <a:pt x="2486" y="2993"/>
                  </a:lnTo>
                  <a:cubicBezTo>
                    <a:pt x="1898" y="3006"/>
                    <a:pt x="1471" y="3299"/>
                    <a:pt x="1230" y="3834"/>
                  </a:cubicBezTo>
                  <a:cubicBezTo>
                    <a:pt x="1030" y="4329"/>
                    <a:pt x="936" y="4756"/>
                    <a:pt x="950" y="5210"/>
                  </a:cubicBezTo>
                  <a:cubicBezTo>
                    <a:pt x="963" y="6573"/>
                    <a:pt x="963" y="7963"/>
                    <a:pt x="963" y="9299"/>
                  </a:cubicBezTo>
                  <a:lnTo>
                    <a:pt x="950" y="10020"/>
                  </a:lnTo>
                  <a:cubicBezTo>
                    <a:pt x="950" y="10167"/>
                    <a:pt x="963" y="10327"/>
                    <a:pt x="963" y="10460"/>
                  </a:cubicBezTo>
                  <a:cubicBezTo>
                    <a:pt x="990" y="10888"/>
                    <a:pt x="1016" y="11289"/>
                    <a:pt x="829" y="11663"/>
                  </a:cubicBezTo>
                  <a:cubicBezTo>
                    <a:pt x="776" y="11770"/>
                    <a:pt x="776" y="11864"/>
                    <a:pt x="776" y="11944"/>
                  </a:cubicBezTo>
                  <a:cubicBezTo>
                    <a:pt x="790" y="12171"/>
                    <a:pt x="776" y="12398"/>
                    <a:pt x="776" y="12625"/>
                  </a:cubicBezTo>
                  <a:cubicBezTo>
                    <a:pt x="776" y="13159"/>
                    <a:pt x="776" y="13707"/>
                    <a:pt x="816" y="14242"/>
                  </a:cubicBezTo>
                  <a:cubicBezTo>
                    <a:pt x="856" y="14789"/>
                    <a:pt x="923" y="15350"/>
                    <a:pt x="1004" y="15885"/>
                  </a:cubicBezTo>
                  <a:cubicBezTo>
                    <a:pt x="1057" y="16273"/>
                    <a:pt x="1110" y="16686"/>
                    <a:pt x="1150" y="17087"/>
                  </a:cubicBezTo>
                  <a:cubicBezTo>
                    <a:pt x="1191" y="17528"/>
                    <a:pt x="1203" y="17996"/>
                    <a:pt x="1203" y="18610"/>
                  </a:cubicBezTo>
                  <a:cubicBezTo>
                    <a:pt x="1203" y="19278"/>
                    <a:pt x="1244" y="19919"/>
                    <a:pt x="1337" y="20601"/>
                  </a:cubicBezTo>
                  <a:cubicBezTo>
                    <a:pt x="1458" y="21349"/>
                    <a:pt x="1524" y="22124"/>
                    <a:pt x="1591" y="22873"/>
                  </a:cubicBezTo>
                  <a:cubicBezTo>
                    <a:pt x="1631" y="23220"/>
                    <a:pt x="1658" y="23567"/>
                    <a:pt x="1698" y="23915"/>
                  </a:cubicBezTo>
                  <a:cubicBezTo>
                    <a:pt x="1738" y="24328"/>
                    <a:pt x="1778" y="24663"/>
                    <a:pt x="1818" y="24969"/>
                  </a:cubicBezTo>
                  <a:cubicBezTo>
                    <a:pt x="1885" y="25424"/>
                    <a:pt x="1992" y="25865"/>
                    <a:pt x="2099" y="26306"/>
                  </a:cubicBezTo>
                  <a:cubicBezTo>
                    <a:pt x="2259" y="26920"/>
                    <a:pt x="2406" y="27522"/>
                    <a:pt x="2420" y="28136"/>
                  </a:cubicBezTo>
                  <a:cubicBezTo>
                    <a:pt x="2420" y="28217"/>
                    <a:pt x="2432" y="28310"/>
                    <a:pt x="2473" y="28390"/>
                  </a:cubicBezTo>
                  <a:cubicBezTo>
                    <a:pt x="2593" y="28657"/>
                    <a:pt x="2607" y="28951"/>
                    <a:pt x="2633" y="29259"/>
                  </a:cubicBezTo>
                  <a:cubicBezTo>
                    <a:pt x="2660" y="29606"/>
                    <a:pt x="2687" y="29966"/>
                    <a:pt x="2860" y="30327"/>
                  </a:cubicBezTo>
                  <a:cubicBezTo>
                    <a:pt x="2833" y="30862"/>
                    <a:pt x="3074" y="31302"/>
                    <a:pt x="3328" y="31756"/>
                  </a:cubicBezTo>
                  <a:lnTo>
                    <a:pt x="3394" y="31850"/>
                  </a:lnTo>
                  <a:lnTo>
                    <a:pt x="3501" y="31877"/>
                  </a:lnTo>
                  <a:cubicBezTo>
                    <a:pt x="3595" y="31904"/>
                    <a:pt x="3702" y="31917"/>
                    <a:pt x="3795" y="31931"/>
                  </a:cubicBezTo>
                  <a:cubicBezTo>
                    <a:pt x="4023" y="31970"/>
                    <a:pt x="4249" y="32024"/>
                    <a:pt x="4463" y="32091"/>
                  </a:cubicBezTo>
                  <a:cubicBezTo>
                    <a:pt x="4718" y="32171"/>
                    <a:pt x="4985" y="32198"/>
                    <a:pt x="5225" y="32237"/>
                  </a:cubicBezTo>
                  <a:cubicBezTo>
                    <a:pt x="5439" y="32251"/>
                    <a:pt x="5639" y="32278"/>
                    <a:pt x="5813" y="32331"/>
                  </a:cubicBezTo>
                  <a:cubicBezTo>
                    <a:pt x="6267" y="32465"/>
                    <a:pt x="6708" y="32478"/>
                    <a:pt x="7135" y="32478"/>
                  </a:cubicBezTo>
                  <a:lnTo>
                    <a:pt x="7296" y="32492"/>
                  </a:lnTo>
                  <a:cubicBezTo>
                    <a:pt x="7616" y="32492"/>
                    <a:pt x="7951" y="32505"/>
                    <a:pt x="8231" y="32585"/>
                  </a:cubicBezTo>
                  <a:cubicBezTo>
                    <a:pt x="8565" y="32679"/>
                    <a:pt x="8872" y="32718"/>
                    <a:pt x="9166" y="32718"/>
                  </a:cubicBezTo>
                  <a:lnTo>
                    <a:pt x="10636" y="32718"/>
                  </a:lnTo>
                  <a:cubicBezTo>
                    <a:pt x="11330" y="32706"/>
                    <a:pt x="12066" y="32706"/>
                    <a:pt x="12787" y="32706"/>
                  </a:cubicBezTo>
                  <a:lnTo>
                    <a:pt x="13001" y="32706"/>
                  </a:lnTo>
                  <a:cubicBezTo>
                    <a:pt x="13134" y="32706"/>
                    <a:pt x="13308" y="32692"/>
                    <a:pt x="13455" y="32625"/>
                  </a:cubicBezTo>
                  <a:cubicBezTo>
                    <a:pt x="13829" y="32451"/>
                    <a:pt x="14230" y="32451"/>
                    <a:pt x="14657" y="32451"/>
                  </a:cubicBezTo>
                  <a:lnTo>
                    <a:pt x="15098" y="32451"/>
                  </a:lnTo>
                  <a:cubicBezTo>
                    <a:pt x="15231" y="32451"/>
                    <a:pt x="15392" y="32438"/>
                    <a:pt x="15539" y="32371"/>
                  </a:cubicBezTo>
                  <a:cubicBezTo>
                    <a:pt x="15833" y="32251"/>
                    <a:pt x="16140" y="32251"/>
                    <a:pt x="16474" y="32237"/>
                  </a:cubicBezTo>
                  <a:lnTo>
                    <a:pt x="16808" y="32237"/>
                  </a:lnTo>
                  <a:cubicBezTo>
                    <a:pt x="16915" y="32237"/>
                    <a:pt x="17048" y="32237"/>
                    <a:pt x="17155" y="32171"/>
                  </a:cubicBezTo>
                  <a:cubicBezTo>
                    <a:pt x="17410" y="32038"/>
                    <a:pt x="17677" y="32011"/>
                    <a:pt x="18010" y="32011"/>
                  </a:cubicBezTo>
                  <a:lnTo>
                    <a:pt x="18197" y="32011"/>
                  </a:lnTo>
                  <a:cubicBezTo>
                    <a:pt x="18291" y="32024"/>
                    <a:pt x="18398" y="32024"/>
                    <a:pt x="18491" y="32024"/>
                  </a:cubicBezTo>
                  <a:cubicBezTo>
                    <a:pt x="18826" y="32011"/>
                    <a:pt x="19186" y="32011"/>
                    <a:pt x="19521" y="32011"/>
                  </a:cubicBezTo>
                  <a:cubicBezTo>
                    <a:pt x="19934" y="32011"/>
                    <a:pt x="20362" y="32011"/>
                    <a:pt x="20776" y="31997"/>
                  </a:cubicBezTo>
                  <a:lnTo>
                    <a:pt x="20857" y="31997"/>
                  </a:lnTo>
                  <a:cubicBezTo>
                    <a:pt x="21070" y="31997"/>
                    <a:pt x="21311" y="31997"/>
                    <a:pt x="21525" y="31890"/>
                  </a:cubicBezTo>
                  <a:cubicBezTo>
                    <a:pt x="21751" y="31797"/>
                    <a:pt x="21979" y="31770"/>
                    <a:pt x="22286" y="31770"/>
                  </a:cubicBezTo>
                  <a:lnTo>
                    <a:pt x="22473" y="31770"/>
                  </a:lnTo>
                  <a:cubicBezTo>
                    <a:pt x="22900" y="31770"/>
                    <a:pt x="23288" y="31650"/>
                    <a:pt x="23662" y="31530"/>
                  </a:cubicBezTo>
                  <a:cubicBezTo>
                    <a:pt x="23809" y="31476"/>
                    <a:pt x="23956" y="31436"/>
                    <a:pt x="24116" y="31396"/>
                  </a:cubicBezTo>
                  <a:lnTo>
                    <a:pt x="24303" y="31343"/>
                  </a:lnTo>
                  <a:lnTo>
                    <a:pt x="24303" y="31142"/>
                  </a:lnTo>
                  <a:cubicBezTo>
                    <a:pt x="24316" y="31022"/>
                    <a:pt x="24316" y="30901"/>
                    <a:pt x="24316" y="30768"/>
                  </a:cubicBezTo>
                  <a:cubicBezTo>
                    <a:pt x="24330" y="30501"/>
                    <a:pt x="24343" y="30247"/>
                    <a:pt x="24343" y="29993"/>
                  </a:cubicBezTo>
                  <a:cubicBezTo>
                    <a:pt x="24357" y="29886"/>
                    <a:pt x="24357" y="29779"/>
                    <a:pt x="24357" y="29672"/>
                  </a:cubicBezTo>
                  <a:cubicBezTo>
                    <a:pt x="24357" y="29419"/>
                    <a:pt x="24357" y="29191"/>
                    <a:pt x="24410" y="28965"/>
                  </a:cubicBezTo>
                  <a:cubicBezTo>
                    <a:pt x="24490" y="28550"/>
                    <a:pt x="24396" y="28190"/>
                    <a:pt x="24316" y="27842"/>
                  </a:cubicBezTo>
                  <a:cubicBezTo>
                    <a:pt x="24316" y="27816"/>
                    <a:pt x="24303" y="27775"/>
                    <a:pt x="24303" y="27736"/>
                  </a:cubicBezTo>
                  <a:cubicBezTo>
                    <a:pt x="24277" y="27668"/>
                    <a:pt x="24277" y="27561"/>
                    <a:pt x="24290" y="27454"/>
                  </a:cubicBezTo>
                  <a:lnTo>
                    <a:pt x="24290" y="27308"/>
                  </a:lnTo>
                  <a:lnTo>
                    <a:pt x="24290" y="26680"/>
                  </a:lnTo>
                  <a:lnTo>
                    <a:pt x="24290" y="25678"/>
                  </a:lnTo>
                  <a:lnTo>
                    <a:pt x="24290" y="25545"/>
                  </a:lnTo>
                  <a:cubicBezTo>
                    <a:pt x="24303" y="25370"/>
                    <a:pt x="24303" y="25183"/>
                    <a:pt x="24223" y="25010"/>
                  </a:cubicBezTo>
                  <a:cubicBezTo>
                    <a:pt x="24036" y="24556"/>
                    <a:pt x="24036" y="24061"/>
                    <a:pt x="24036" y="23553"/>
                  </a:cubicBezTo>
                  <a:cubicBezTo>
                    <a:pt x="24049" y="23407"/>
                    <a:pt x="24049" y="23247"/>
                    <a:pt x="24036" y="23086"/>
                  </a:cubicBezTo>
                  <a:lnTo>
                    <a:pt x="24036" y="22632"/>
                  </a:lnTo>
                  <a:cubicBezTo>
                    <a:pt x="24049" y="22124"/>
                    <a:pt x="24063" y="21590"/>
                    <a:pt x="23849" y="21068"/>
                  </a:cubicBezTo>
                  <a:cubicBezTo>
                    <a:pt x="23822" y="20988"/>
                    <a:pt x="23822" y="20881"/>
                    <a:pt x="23835" y="20762"/>
                  </a:cubicBezTo>
                  <a:lnTo>
                    <a:pt x="23835" y="20587"/>
                  </a:lnTo>
                  <a:lnTo>
                    <a:pt x="23835" y="19893"/>
                  </a:lnTo>
                  <a:lnTo>
                    <a:pt x="23835" y="19118"/>
                  </a:lnTo>
                  <a:lnTo>
                    <a:pt x="23835" y="18984"/>
                  </a:lnTo>
                  <a:cubicBezTo>
                    <a:pt x="23849" y="18811"/>
                    <a:pt x="23862" y="18624"/>
                    <a:pt x="23782" y="18450"/>
                  </a:cubicBezTo>
                  <a:cubicBezTo>
                    <a:pt x="23622" y="18063"/>
                    <a:pt x="23622" y="17662"/>
                    <a:pt x="23622" y="17221"/>
                  </a:cubicBezTo>
                  <a:cubicBezTo>
                    <a:pt x="23635" y="17140"/>
                    <a:pt x="23635" y="17034"/>
                    <a:pt x="23635" y="16941"/>
                  </a:cubicBezTo>
                  <a:cubicBezTo>
                    <a:pt x="23622" y="16834"/>
                    <a:pt x="23635" y="16727"/>
                    <a:pt x="23635" y="16606"/>
                  </a:cubicBezTo>
                  <a:cubicBezTo>
                    <a:pt x="23635" y="16086"/>
                    <a:pt x="23648" y="15537"/>
                    <a:pt x="23408" y="14990"/>
                  </a:cubicBezTo>
                  <a:cubicBezTo>
                    <a:pt x="23368" y="14910"/>
                    <a:pt x="23368" y="14762"/>
                    <a:pt x="23381" y="14629"/>
                  </a:cubicBezTo>
                  <a:lnTo>
                    <a:pt x="23381" y="14456"/>
                  </a:lnTo>
                  <a:lnTo>
                    <a:pt x="23381" y="13052"/>
                  </a:lnTo>
                  <a:cubicBezTo>
                    <a:pt x="23381" y="12464"/>
                    <a:pt x="23395" y="11864"/>
                    <a:pt x="23395" y="11262"/>
                  </a:cubicBezTo>
                  <a:lnTo>
                    <a:pt x="23395" y="11116"/>
                  </a:lnTo>
                  <a:cubicBezTo>
                    <a:pt x="23395" y="10875"/>
                    <a:pt x="23395" y="10621"/>
                    <a:pt x="23315" y="10367"/>
                  </a:cubicBezTo>
                  <a:cubicBezTo>
                    <a:pt x="23194" y="10006"/>
                    <a:pt x="23194" y="9619"/>
                    <a:pt x="23181" y="9219"/>
                  </a:cubicBezTo>
                  <a:lnTo>
                    <a:pt x="23181" y="9071"/>
                  </a:lnTo>
                  <a:cubicBezTo>
                    <a:pt x="23181" y="8818"/>
                    <a:pt x="23154" y="8590"/>
                    <a:pt x="23128" y="8390"/>
                  </a:cubicBezTo>
                  <a:cubicBezTo>
                    <a:pt x="22900" y="6947"/>
                    <a:pt x="22700" y="5772"/>
                    <a:pt x="22513" y="4689"/>
                  </a:cubicBezTo>
                  <a:cubicBezTo>
                    <a:pt x="22486" y="4542"/>
                    <a:pt x="22446" y="4395"/>
                    <a:pt x="22406" y="4249"/>
                  </a:cubicBezTo>
                  <a:cubicBezTo>
                    <a:pt x="22366" y="4048"/>
                    <a:pt x="22312" y="3861"/>
                    <a:pt x="22299" y="3687"/>
                  </a:cubicBezTo>
                  <a:cubicBezTo>
                    <a:pt x="22273" y="3166"/>
                    <a:pt x="22139" y="2726"/>
                    <a:pt x="21911" y="2351"/>
                  </a:cubicBezTo>
                  <a:lnTo>
                    <a:pt x="21872" y="2298"/>
                  </a:lnTo>
                  <a:lnTo>
                    <a:pt x="21818" y="2271"/>
                  </a:lnTo>
                  <a:cubicBezTo>
                    <a:pt x="21418" y="2031"/>
                    <a:pt x="21003" y="1937"/>
                    <a:pt x="20495" y="1924"/>
                  </a:cubicBezTo>
                  <a:cubicBezTo>
                    <a:pt x="19467" y="1924"/>
                    <a:pt x="18438" y="1910"/>
                    <a:pt x="17436" y="1897"/>
                  </a:cubicBezTo>
                  <a:cubicBezTo>
                    <a:pt x="16915" y="1897"/>
                    <a:pt x="16368" y="1883"/>
                    <a:pt x="15846" y="1883"/>
                  </a:cubicBezTo>
                  <a:close/>
                  <a:moveTo>
                    <a:pt x="11932" y="534"/>
                  </a:moveTo>
                  <a:cubicBezTo>
                    <a:pt x="12212" y="547"/>
                    <a:pt x="12520" y="561"/>
                    <a:pt x="12894" y="561"/>
                  </a:cubicBezTo>
                  <a:cubicBezTo>
                    <a:pt x="13134" y="561"/>
                    <a:pt x="13388" y="561"/>
                    <a:pt x="13628" y="547"/>
                  </a:cubicBezTo>
                  <a:lnTo>
                    <a:pt x="14563" y="547"/>
                  </a:lnTo>
                  <a:cubicBezTo>
                    <a:pt x="14857" y="547"/>
                    <a:pt x="15071" y="561"/>
                    <a:pt x="15151" y="641"/>
                  </a:cubicBezTo>
                  <a:cubicBezTo>
                    <a:pt x="15245" y="722"/>
                    <a:pt x="15299" y="935"/>
                    <a:pt x="15365" y="1242"/>
                  </a:cubicBezTo>
                  <a:cubicBezTo>
                    <a:pt x="15379" y="1322"/>
                    <a:pt x="15406" y="1376"/>
                    <a:pt x="15432" y="1429"/>
                  </a:cubicBezTo>
                  <a:cubicBezTo>
                    <a:pt x="15445" y="1443"/>
                    <a:pt x="15459" y="1470"/>
                    <a:pt x="15472" y="1496"/>
                  </a:cubicBezTo>
                  <a:lnTo>
                    <a:pt x="15539" y="1643"/>
                  </a:lnTo>
                  <a:lnTo>
                    <a:pt x="15700" y="1643"/>
                  </a:lnTo>
                  <a:cubicBezTo>
                    <a:pt x="15739" y="1657"/>
                    <a:pt x="15793" y="1657"/>
                    <a:pt x="15833" y="1657"/>
                  </a:cubicBezTo>
                  <a:lnTo>
                    <a:pt x="17356" y="1657"/>
                  </a:lnTo>
                  <a:cubicBezTo>
                    <a:pt x="18491" y="1657"/>
                    <a:pt x="19667" y="1657"/>
                    <a:pt x="20816" y="1630"/>
                  </a:cubicBezTo>
                  <a:cubicBezTo>
                    <a:pt x="20836" y="1629"/>
                    <a:pt x="20857" y="1629"/>
                    <a:pt x="20877" y="1629"/>
                  </a:cubicBezTo>
                  <a:cubicBezTo>
                    <a:pt x="21161" y="1629"/>
                    <a:pt x="21423" y="1716"/>
                    <a:pt x="21698" y="1803"/>
                  </a:cubicBezTo>
                  <a:cubicBezTo>
                    <a:pt x="21805" y="1844"/>
                    <a:pt x="21899" y="1870"/>
                    <a:pt x="22006" y="1897"/>
                  </a:cubicBezTo>
                  <a:cubicBezTo>
                    <a:pt x="22139" y="1951"/>
                    <a:pt x="22299" y="2058"/>
                    <a:pt x="22339" y="2271"/>
                  </a:cubicBezTo>
                  <a:cubicBezTo>
                    <a:pt x="22366" y="2485"/>
                    <a:pt x="22419" y="2685"/>
                    <a:pt x="22473" y="2872"/>
                  </a:cubicBezTo>
                  <a:cubicBezTo>
                    <a:pt x="22553" y="3166"/>
                    <a:pt x="22633" y="3447"/>
                    <a:pt x="22620" y="3741"/>
                  </a:cubicBezTo>
                  <a:cubicBezTo>
                    <a:pt x="22620" y="4035"/>
                    <a:pt x="22686" y="4329"/>
                    <a:pt x="22754" y="4596"/>
                  </a:cubicBezTo>
                  <a:cubicBezTo>
                    <a:pt x="22793" y="4730"/>
                    <a:pt x="22820" y="4863"/>
                    <a:pt x="22847" y="4983"/>
                  </a:cubicBezTo>
                  <a:cubicBezTo>
                    <a:pt x="23021" y="5998"/>
                    <a:pt x="23221" y="7094"/>
                    <a:pt x="23408" y="8189"/>
                  </a:cubicBezTo>
                  <a:cubicBezTo>
                    <a:pt x="23461" y="8497"/>
                    <a:pt x="23488" y="8738"/>
                    <a:pt x="23488" y="8964"/>
                  </a:cubicBezTo>
                  <a:cubicBezTo>
                    <a:pt x="23488" y="9406"/>
                    <a:pt x="23515" y="9913"/>
                    <a:pt x="23675" y="10407"/>
                  </a:cubicBezTo>
                  <a:cubicBezTo>
                    <a:pt x="23728" y="10608"/>
                    <a:pt x="23728" y="10848"/>
                    <a:pt x="23728" y="11075"/>
                  </a:cubicBezTo>
                  <a:lnTo>
                    <a:pt x="23742" y="11142"/>
                  </a:lnTo>
                  <a:lnTo>
                    <a:pt x="23742" y="13400"/>
                  </a:lnTo>
                  <a:lnTo>
                    <a:pt x="23742" y="14082"/>
                  </a:lnTo>
                  <a:lnTo>
                    <a:pt x="23742" y="14148"/>
                  </a:lnTo>
                  <a:cubicBezTo>
                    <a:pt x="23755" y="14575"/>
                    <a:pt x="23755" y="15017"/>
                    <a:pt x="23929" y="15457"/>
                  </a:cubicBezTo>
                  <a:cubicBezTo>
                    <a:pt x="23969" y="15564"/>
                    <a:pt x="23969" y="15712"/>
                    <a:pt x="23969" y="15858"/>
                  </a:cubicBezTo>
                  <a:lnTo>
                    <a:pt x="23969" y="16005"/>
                  </a:lnTo>
                  <a:lnTo>
                    <a:pt x="23969" y="16807"/>
                  </a:lnTo>
                  <a:lnTo>
                    <a:pt x="23969" y="17315"/>
                  </a:lnTo>
                  <a:lnTo>
                    <a:pt x="23969" y="17434"/>
                  </a:lnTo>
                  <a:cubicBezTo>
                    <a:pt x="23956" y="17582"/>
                    <a:pt x="23956" y="17742"/>
                    <a:pt x="24010" y="17903"/>
                  </a:cubicBezTo>
                  <a:cubicBezTo>
                    <a:pt x="24197" y="18330"/>
                    <a:pt x="24183" y="18797"/>
                    <a:pt x="24183" y="19278"/>
                  </a:cubicBezTo>
                  <a:lnTo>
                    <a:pt x="24183" y="19746"/>
                  </a:lnTo>
                  <a:lnTo>
                    <a:pt x="24183" y="20080"/>
                  </a:lnTo>
                  <a:cubicBezTo>
                    <a:pt x="24183" y="20575"/>
                    <a:pt x="24183" y="21095"/>
                    <a:pt x="24410" y="21617"/>
                  </a:cubicBezTo>
                  <a:cubicBezTo>
                    <a:pt x="24450" y="21683"/>
                    <a:pt x="24437" y="21804"/>
                    <a:pt x="24437" y="21923"/>
                  </a:cubicBezTo>
                  <a:lnTo>
                    <a:pt x="24437" y="22071"/>
                  </a:lnTo>
                  <a:lnTo>
                    <a:pt x="24437" y="23019"/>
                  </a:lnTo>
                  <a:lnTo>
                    <a:pt x="24437" y="23621"/>
                  </a:lnTo>
                  <a:lnTo>
                    <a:pt x="24437" y="23633"/>
                  </a:lnTo>
                  <a:cubicBezTo>
                    <a:pt x="24437" y="24021"/>
                    <a:pt x="24437" y="24422"/>
                    <a:pt x="24597" y="24836"/>
                  </a:cubicBezTo>
                  <a:cubicBezTo>
                    <a:pt x="24651" y="25010"/>
                    <a:pt x="24651" y="25224"/>
                    <a:pt x="24651" y="25450"/>
                  </a:cubicBezTo>
                  <a:lnTo>
                    <a:pt x="24651" y="25545"/>
                  </a:lnTo>
                  <a:cubicBezTo>
                    <a:pt x="24651" y="26213"/>
                    <a:pt x="24637" y="26881"/>
                    <a:pt x="24637" y="27522"/>
                  </a:cubicBezTo>
                  <a:cubicBezTo>
                    <a:pt x="24624" y="28697"/>
                    <a:pt x="24610" y="29913"/>
                    <a:pt x="24624" y="31102"/>
                  </a:cubicBezTo>
                  <a:cubicBezTo>
                    <a:pt x="24624" y="31450"/>
                    <a:pt x="24517" y="31623"/>
                    <a:pt x="24223" y="31730"/>
                  </a:cubicBezTo>
                  <a:cubicBezTo>
                    <a:pt x="24156" y="31744"/>
                    <a:pt x="24103" y="31770"/>
                    <a:pt x="24036" y="31797"/>
                  </a:cubicBezTo>
                  <a:cubicBezTo>
                    <a:pt x="23648" y="31943"/>
                    <a:pt x="23288" y="32077"/>
                    <a:pt x="22900" y="32077"/>
                  </a:cubicBezTo>
                  <a:lnTo>
                    <a:pt x="22834" y="32077"/>
                  </a:lnTo>
                  <a:cubicBezTo>
                    <a:pt x="22740" y="32077"/>
                    <a:pt x="22647" y="32064"/>
                    <a:pt x="22540" y="32064"/>
                  </a:cubicBezTo>
                  <a:cubicBezTo>
                    <a:pt x="22259" y="32064"/>
                    <a:pt x="21899" y="32091"/>
                    <a:pt x="21525" y="32251"/>
                  </a:cubicBezTo>
                  <a:cubicBezTo>
                    <a:pt x="21430" y="32291"/>
                    <a:pt x="21311" y="32305"/>
                    <a:pt x="21190" y="32305"/>
                  </a:cubicBezTo>
                  <a:cubicBezTo>
                    <a:pt x="21150" y="32305"/>
                    <a:pt x="21110" y="32305"/>
                    <a:pt x="21056" y="32291"/>
                  </a:cubicBezTo>
                  <a:lnTo>
                    <a:pt x="20896" y="32291"/>
                  </a:lnTo>
                  <a:cubicBezTo>
                    <a:pt x="20727" y="32295"/>
                    <a:pt x="20556" y="32297"/>
                    <a:pt x="20385" y="32297"/>
                  </a:cubicBezTo>
                  <a:cubicBezTo>
                    <a:pt x="20043" y="32297"/>
                    <a:pt x="19699" y="32291"/>
                    <a:pt x="19360" y="32291"/>
                  </a:cubicBezTo>
                  <a:lnTo>
                    <a:pt x="18224" y="32291"/>
                  </a:lnTo>
                  <a:cubicBezTo>
                    <a:pt x="18171" y="32278"/>
                    <a:pt x="18117" y="32278"/>
                    <a:pt x="18051" y="32278"/>
                  </a:cubicBezTo>
                  <a:cubicBezTo>
                    <a:pt x="17957" y="32278"/>
                    <a:pt x="17823" y="32291"/>
                    <a:pt x="17704" y="32344"/>
                  </a:cubicBezTo>
                  <a:cubicBezTo>
                    <a:pt x="17422" y="32465"/>
                    <a:pt x="17129" y="32478"/>
                    <a:pt x="16822" y="32492"/>
                  </a:cubicBezTo>
                  <a:cubicBezTo>
                    <a:pt x="16608" y="32492"/>
                    <a:pt x="16380" y="32505"/>
                    <a:pt x="16154" y="32558"/>
                  </a:cubicBezTo>
                  <a:cubicBezTo>
                    <a:pt x="15552" y="32679"/>
                    <a:pt x="14938" y="32732"/>
                    <a:pt x="14270" y="32732"/>
                  </a:cubicBezTo>
                  <a:lnTo>
                    <a:pt x="14163" y="32732"/>
                  </a:lnTo>
                  <a:cubicBezTo>
                    <a:pt x="14096" y="32732"/>
                    <a:pt x="14002" y="32745"/>
                    <a:pt x="13922" y="32786"/>
                  </a:cubicBezTo>
                  <a:cubicBezTo>
                    <a:pt x="13562" y="32946"/>
                    <a:pt x="13188" y="32973"/>
                    <a:pt x="12841" y="32973"/>
                  </a:cubicBezTo>
                  <a:cubicBezTo>
                    <a:pt x="12720" y="32973"/>
                    <a:pt x="12600" y="32959"/>
                    <a:pt x="12493" y="32959"/>
                  </a:cubicBezTo>
                  <a:lnTo>
                    <a:pt x="11437" y="32959"/>
                  </a:lnTo>
                  <a:cubicBezTo>
                    <a:pt x="10716" y="32959"/>
                    <a:pt x="9941" y="32959"/>
                    <a:pt x="9086" y="32946"/>
                  </a:cubicBezTo>
                  <a:lnTo>
                    <a:pt x="8833" y="32946"/>
                  </a:lnTo>
                  <a:cubicBezTo>
                    <a:pt x="8699" y="32946"/>
                    <a:pt x="8551" y="32946"/>
                    <a:pt x="8458" y="32893"/>
                  </a:cubicBezTo>
                  <a:cubicBezTo>
                    <a:pt x="8004" y="32718"/>
                    <a:pt x="7550" y="32706"/>
                    <a:pt x="7122" y="32706"/>
                  </a:cubicBezTo>
                  <a:lnTo>
                    <a:pt x="6855" y="32706"/>
                  </a:lnTo>
                  <a:cubicBezTo>
                    <a:pt x="6521" y="32706"/>
                    <a:pt x="6200" y="32706"/>
                    <a:pt x="5893" y="32572"/>
                  </a:cubicBezTo>
                  <a:cubicBezTo>
                    <a:pt x="5733" y="32492"/>
                    <a:pt x="5573" y="32492"/>
                    <a:pt x="5425" y="32492"/>
                  </a:cubicBezTo>
                  <a:cubicBezTo>
                    <a:pt x="5318" y="32478"/>
                    <a:pt x="5225" y="32478"/>
                    <a:pt x="5158" y="32451"/>
                  </a:cubicBezTo>
                  <a:cubicBezTo>
                    <a:pt x="4677" y="32278"/>
                    <a:pt x="4196" y="32237"/>
                    <a:pt x="3729" y="32198"/>
                  </a:cubicBezTo>
                  <a:cubicBezTo>
                    <a:pt x="3608" y="32198"/>
                    <a:pt x="3475" y="32184"/>
                    <a:pt x="3341" y="32171"/>
                  </a:cubicBezTo>
                  <a:cubicBezTo>
                    <a:pt x="2954" y="32130"/>
                    <a:pt x="2726" y="31943"/>
                    <a:pt x="2633" y="31583"/>
                  </a:cubicBezTo>
                  <a:cubicBezTo>
                    <a:pt x="2607" y="31489"/>
                    <a:pt x="2566" y="31396"/>
                    <a:pt x="2539" y="31302"/>
                  </a:cubicBezTo>
                  <a:cubicBezTo>
                    <a:pt x="2459" y="31088"/>
                    <a:pt x="2393" y="30875"/>
                    <a:pt x="2406" y="30648"/>
                  </a:cubicBezTo>
                  <a:cubicBezTo>
                    <a:pt x="2420" y="30501"/>
                    <a:pt x="2379" y="30367"/>
                    <a:pt x="2340" y="30247"/>
                  </a:cubicBezTo>
                  <a:cubicBezTo>
                    <a:pt x="2326" y="30194"/>
                    <a:pt x="2299" y="30153"/>
                    <a:pt x="2299" y="30114"/>
                  </a:cubicBezTo>
                  <a:cubicBezTo>
                    <a:pt x="2286" y="30060"/>
                    <a:pt x="2272" y="30020"/>
                    <a:pt x="2259" y="29966"/>
                  </a:cubicBezTo>
                  <a:cubicBezTo>
                    <a:pt x="2233" y="29806"/>
                    <a:pt x="2192" y="29659"/>
                    <a:pt x="2192" y="29526"/>
                  </a:cubicBezTo>
                  <a:cubicBezTo>
                    <a:pt x="2179" y="29165"/>
                    <a:pt x="2152" y="28778"/>
                    <a:pt x="2019" y="28390"/>
                  </a:cubicBezTo>
                  <a:cubicBezTo>
                    <a:pt x="1992" y="28336"/>
                    <a:pt x="1978" y="28243"/>
                    <a:pt x="1978" y="28163"/>
                  </a:cubicBezTo>
                  <a:cubicBezTo>
                    <a:pt x="1978" y="28096"/>
                    <a:pt x="1965" y="28029"/>
                    <a:pt x="1965" y="27962"/>
                  </a:cubicBezTo>
                  <a:cubicBezTo>
                    <a:pt x="1939" y="27829"/>
                    <a:pt x="1912" y="27695"/>
                    <a:pt x="1898" y="27561"/>
                  </a:cubicBezTo>
                  <a:cubicBezTo>
                    <a:pt x="1885" y="27454"/>
                    <a:pt x="1859" y="27348"/>
                    <a:pt x="1845" y="27241"/>
                  </a:cubicBezTo>
                  <a:cubicBezTo>
                    <a:pt x="1832" y="27187"/>
                    <a:pt x="1832" y="27134"/>
                    <a:pt x="1818" y="27068"/>
                  </a:cubicBezTo>
                  <a:cubicBezTo>
                    <a:pt x="1791" y="26920"/>
                    <a:pt x="1764" y="26774"/>
                    <a:pt x="1764" y="26626"/>
                  </a:cubicBezTo>
                  <a:cubicBezTo>
                    <a:pt x="1752" y="26560"/>
                    <a:pt x="1752" y="26493"/>
                    <a:pt x="1752" y="26412"/>
                  </a:cubicBezTo>
                  <a:cubicBezTo>
                    <a:pt x="1752" y="26092"/>
                    <a:pt x="1752" y="25732"/>
                    <a:pt x="1484" y="25384"/>
                  </a:cubicBezTo>
                  <a:cubicBezTo>
                    <a:pt x="1458" y="25344"/>
                    <a:pt x="1471" y="25210"/>
                    <a:pt x="1471" y="25157"/>
                  </a:cubicBezTo>
                  <a:cubicBezTo>
                    <a:pt x="1471" y="24756"/>
                    <a:pt x="1417" y="24355"/>
                    <a:pt x="1351" y="23968"/>
                  </a:cubicBezTo>
                  <a:cubicBezTo>
                    <a:pt x="1324" y="23767"/>
                    <a:pt x="1284" y="23553"/>
                    <a:pt x="1271" y="23353"/>
                  </a:cubicBezTo>
                  <a:cubicBezTo>
                    <a:pt x="1203" y="22739"/>
                    <a:pt x="1191" y="22110"/>
                    <a:pt x="1191" y="21496"/>
                  </a:cubicBezTo>
                  <a:cubicBezTo>
                    <a:pt x="1177" y="21389"/>
                    <a:pt x="1177" y="21282"/>
                    <a:pt x="1177" y="21175"/>
                  </a:cubicBezTo>
                  <a:lnTo>
                    <a:pt x="1177" y="21109"/>
                  </a:lnTo>
                  <a:cubicBezTo>
                    <a:pt x="1164" y="20507"/>
                    <a:pt x="1150" y="19880"/>
                    <a:pt x="1016" y="19251"/>
                  </a:cubicBezTo>
                  <a:cubicBezTo>
                    <a:pt x="963" y="18998"/>
                    <a:pt x="977" y="18690"/>
                    <a:pt x="977" y="18410"/>
                  </a:cubicBezTo>
                  <a:lnTo>
                    <a:pt x="977" y="18343"/>
                  </a:lnTo>
                  <a:cubicBezTo>
                    <a:pt x="1016" y="17114"/>
                    <a:pt x="923" y="15818"/>
                    <a:pt x="683" y="14148"/>
                  </a:cubicBezTo>
                  <a:cubicBezTo>
                    <a:pt x="535" y="13159"/>
                    <a:pt x="576" y="12144"/>
                    <a:pt x="616" y="11155"/>
                  </a:cubicBezTo>
                  <a:cubicBezTo>
                    <a:pt x="629" y="11048"/>
                    <a:pt x="629" y="10955"/>
                    <a:pt x="629" y="10848"/>
                  </a:cubicBezTo>
                  <a:cubicBezTo>
                    <a:pt x="642" y="10701"/>
                    <a:pt x="642" y="10555"/>
                    <a:pt x="656" y="10407"/>
                  </a:cubicBezTo>
                  <a:cubicBezTo>
                    <a:pt x="669" y="10180"/>
                    <a:pt x="683" y="9940"/>
                    <a:pt x="696" y="9699"/>
                  </a:cubicBezTo>
                  <a:lnTo>
                    <a:pt x="696" y="8777"/>
                  </a:lnTo>
                  <a:cubicBezTo>
                    <a:pt x="710" y="7642"/>
                    <a:pt x="722" y="6452"/>
                    <a:pt x="683" y="5291"/>
                  </a:cubicBezTo>
                  <a:cubicBezTo>
                    <a:pt x="669" y="4783"/>
                    <a:pt x="763" y="4275"/>
                    <a:pt x="990" y="3634"/>
                  </a:cubicBezTo>
                  <a:cubicBezTo>
                    <a:pt x="1177" y="3046"/>
                    <a:pt x="1725" y="2872"/>
                    <a:pt x="2152" y="2819"/>
                  </a:cubicBezTo>
                  <a:cubicBezTo>
                    <a:pt x="2206" y="2806"/>
                    <a:pt x="2286" y="2806"/>
                    <a:pt x="2366" y="2806"/>
                  </a:cubicBezTo>
                  <a:lnTo>
                    <a:pt x="2767" y="2806"/>
                  </a:lnTo>
                  <a:cubicBezTo>
                    <a:pt x="3074" y="2806"/>
                    <a:pt x="3355" y="2765"/>
                    <a:pt x="3635" y="2685"/>
                  </a:cubicBezTo>
                  <a:cubicBezTo>
                    <a:pt x="3916" y="2605"/>
                    <a:pt x="4237" y="2565"/>
                    <a:pt x="4570" y="2565"/>
                  </a:cubicBezTo>
                  <a:lnTo>
                    <a:pt x="4891" y="2565"/>
                  </a:lnTo>
                  <a:cubicBezTo>
                    <a:pt x="5532" y="2565"/>
                    <a:pt x="6080" y="2458"/>
                    <a:pt x="6615" y="2218"/>
                  </a:cubicBezTo>
                  <a:lnTo>
                    <a:pt x="6748" y="2164"/>
                  </a:lnTo>
                  <a:lnTo>
                    <a:pt x="6761" y="2017"/>
                  </a:lnTo>
                  <a:cubicBezTo>
                    <a:pt x="6775" y="1963"/>
                    <a:pt x="6775" y="1910"/>
                    <a:pt x="6788" y="1857"/>
                  </a:cubicBezTo>
                  <a:cubicBezTo>
                    <a:pt x="6802" y="1764"/>
                    <a:pt x="6802" y="1696"/>
                    <a:pt x="6828" y="1630"/>
                  </a:cubicBezTo>
                  <a:cubicBezTo>
                    <a:pt x="6882" y="1470"/>
                    <a:pt x="6989" y="1269"/>
                    <a:pt x="7229" y="1242"/>
                  </a:cubicBezTo>
                  <a:cubicBezTo>
                    <a:pt x="7937" y="1135"/>
                    <a:pt x="8539" y="962"/>
                    <a:pt x="9100" y="668"/>
                  </a:cubicBezTo>
                  <a:cubicBezTo>
                    <a:pt x="9193" y="615"/>
                    <a:pt x="9246" y="615"/>
                    <a:pt x="9260" y="615"/>
                  </a:cubicBezTo>
                  <a:cubicBezTo>
                    <a:pt x="9406" y="627"/>
                    <a:pt x="9567" y="641"/>
                    <a:pt x="9754" y="641"/>
                  </a:cubicBezTo>
                  <a:cubicBezTo>
                    <a:pt x="10074" y="641"/>
                    <a:pt x="10409" y="615"/>
                    <a:pt x="10730" y="588"/>
                  </a:cubicBezTo>
                  <a:cubicBezTo>
                    <a:pt x="11036" y="561"/>
                    <a:pt x="11357" y="534"/>
                    <a:pt x="11665" y="534"/>
                  </a:cubicBezTo>
                  <a:close/>
                  <a:moveTo>
                    <a:pt x="11665" y="0"/>
                  </a:moveTo>
                  <a:cubicBezTo>
                    <a:pt x="11330" y="0"/>
                    <a:pt x="11010" y="27"/>
                    <a:pt x="10689" y="54"/>
                  </a:cubicBezTo>
                  <a:cubicBezTo>
                    <a:pt x="10368" y="80"/>
                    <a:pt x="10062" y="107"/>
                    <a:pt x="9754" y="107"/>
                  </a:cubicBezTo>
                  <a:cubicBezTo>
                    <a:pt x="9593" y="107"/>
                    <a:pt x="9447" y="107"/>
                    <a:pt x="9313" y="93"/>
                  </a:cubicBezTo>
                  <a:cubicBezTo>
                    <a:pt x="9293" y="91"/>
                    <a:pt x="9272" y="90"/>
                    <a:pt x="9250" y="90"/>
                  </a:cubicBezTo>
                  <a:cubicBezTo>
                    <a:pt x="9130" y="90"/>
                    <a:pt x="8993" y="121"/>
                    <a:pt x="8845" y="200"/>
                  </a:cubicBezTo>
                  <a:cubicBezTo>
                    <a:pt x="8352" y="454"/>
                    <a:pt x="7803" y="627"/>
                    <a:pt x="7162" y="708"/>
                  </a:cubicBezTo>
                  <a:cubicBezTo>
                    <a:pt x="6761" y="775"/>
                    <a:pt x="6454" y="1042"/>
                    <a:pt x="6321" y="1470"/>
                  </a:cubicBezTo>
                  <a:cubicBezTo>
                    <a:pt x="6280" y="1577"/>
                    <a:pt x="6267" y="1683"/>
                    <a:pt x="6253" y="1790"/>
                  </a:cubicBezTo>
                  <a:cubicBezTo>
                    <a:pt x="5840" y="1963"/>
                    <a:pt x="5412" y="2044"/>
                    <a:pt x="4891" y="2044"/>
                  </a:cubicBezTo>
                  <a:cubicBezTo>
                    <a:pt x="4824" y="2044"/>
                    <a:pt x="4757" y="2044"/>
                    <a:pt x="4704" y="2031"/>
                  </a:cubicBezTo>
                  <a:lnTo>
                    <a:pt x="4570" y="2031"/>
                  </a:lnTo>
                  <a:cubicBezTo>
                    <a:pt x="4183" y="2031"/>
                    <a:pt x="3822" y="2084"/>
                    <a:pt x="3488" y="2177"/>
                  </a:cubicBezTo>
                  <a:cubicBezTo>
                    <a:pt x="3261" y="2245"/>
                    <a:pt x="3020" y="2284"/>
                    <a:pt x="2767" y="2284"/>
                  </a:cubicBezTo>
                  <a:lnTo>
                    <a:pt x="2566" y="2284"/>
                  </a:lnTo>
                  <a:cubicBezTo>
                    <a:pt x="2500" y="2271"/>
                    <a:pt x="2432" y="2271"/>
                    <a:pt x="2366" y="2271"/>
                  </a:cubicBezTo>
                  <a:cubicBezTo>
                    <a:pt x="2259" y="2271"/>
                    <a:pt x="2165" y="2284"/>
                    <a:pt x="2085" y="2284"/>
                  </a:cubicBezTo>
                  <a:cubicBezTo>
                    <a:pt x="1271" y="2391"/>
                    <a:pt x="710" y="2806"/>
                    <a:pt x="482" y="3460"/>
                  </a:cubicBezTo>
                  <a:cubicBezTo>
                    <a:pt x="241" y="4168"/>
                    <a:pt x="135" y="4742"/>
                    <a:pt x="148" y="5303"/>
                  </a:cubicBezTo>
                  <a:cubicBezTo>
                    <a:pt x="188" y="6452"/>
                    <a:pt x="175" y="7642"/>
                    <a:pt x="161" y="8777"/>
                  </a:cubicBezTo>
                  <a:lnTo>
                    <a:pt x="161" y="9699"/>
                  </a:lnTo>
                  <a:cubicBezTo>
                    <a:pt x="161" y="9926"/>
                    <a:pt x="148" y="10154"/>
                    <a:pt x="135" y="10380"/>
                  </a:cubicBezTo>
                  <a:cubicBezTo>
                    <a:pt x="122" y="10528"/>
                    <a:pt x="108" y="10674"/>
                    <a:pt x="108" y="10835"/>
                  </a:cubicBezTo>
                  <a:cubicBezTo>
                    <a:pt x="95" y="10929"/>
                    <a:pt x="95" y="11035"/>
                    <a:pt x="95" y="11128"/>
                  </a:cubicBezTo>
                  <a:cubicBezTo>
                    <a:pt x="54" y="12144"/>
                    <a:pt x="1" y="13186"/>
                    <a:pt x="161" y="14228"/>
                  </a:cubicBezTo>
                  <a:cubicBezTo>
                    <a:pt x="402" y="15872"/>
                    <a:pt x="482" y="17128"/>
                    <a:pt x="455" y="18330"/>
                  </a:cubicBezTo>
                  <a:lnTo>
                    <a:pt x="455" y="18396"/>
                  </a:lnTo>
                  <a:cubicBezTo>
                    <a:pt x="442" y="18717"/>
                    <a:pt x="428" y="19038"/>
                    <a:pt x="496" y="19372"/>
                  </a:cubicBezTo>
                  <a:cubicBezTo>
                    <a:pt x="629" y="19933"/>
                    <a:pt x="642" y="20507"/>
                    <a:pt x="642" y="21122"/>
                  </a:cubicBezTo>
                  <a:lnTo>
                    <a:pt x="642" y="21175"/>
                  </a:lnTo>
                  <a:cubicBezTo>
                    <a:pt x="656" y="21282"/>
                    <a:pt x="656" y="21403"/>
                    <a:pt x="656" y="21510"/>
                  </a:cubicBezTo>
                  <a:cubicBezTo>
                    <a:pt x="669" y="22124"/>
                    <a:pt x="669" y="22766"/>
                    <a:pt x="736" y="23407"/>
                  </a:cubicBezTo>
                  <a:cubicBezTo>
                    <a:pt x="763" y="23621"/>
                    <a:pt x="790" y="23834"/>
                    <a:pt x="829" y="24048"/>
                  </a:cubicBezTo>
                  <a:cubicBezTo>
                    <a:pt x="883" y="24435"/>
                    <a:pt x="936" y="24782"/>
                    <a:pt x="936" y="25157"/>
                  </a:cubicBezTo>
                  <a:cubicBezTo>
                    <a:pt x="936" y="25357"/>
                    <a:pt x="936" y="25557"/>
                    <a:pt x="1070" y="25718"/>
                  </a:cubicBezTo>
                  <a:cubicBezTo>
                    <a:pt x="1217" y="25919"/>
                    <a:pt x="1217" y="26132"/>
                    <a:pt x="1230" y="26426"/>
                  </a:cubicBezTo>
                  <a:lnTo>
                    <a:pt x="1230" y="26653"/>
                  </a:lnTo>
                  <a:cubicBezTo>
                    <a:pt x="1244" y="26827"/>
                    <a:pt x="1271" y="27000"/>
                    <a:pt x="1297" y="27161"/>
                  </a:cubicBezTo>
                  <a:cubicBezTo>
                    <a:pt x="1297" y="27214"/>
                    <a:pt x="1310" y="27267"/>
                    <a:pt x="1324" y="27321"/>
                  </a:cubicBezTo>
                  <a:cubicBezTo>
                    <a:pt x="1337" y="27442"/>
                    <a:pt x="1351" y="27549"/>
                    <a:pt x="1378" y="27655"/>
                  </a:cubicBezTo>
                  <a:cubicBezTo>
                    <a:pt x="1390" y="27775"/>
                    <a:pt x="1417" y="27909"/>
                    <a:pt x="1431" y="28042"/>
                  </a:cubicBezTo>
                  <a:cubicBezTo>
                    <a:pt x="1444" y="28083"/>
                    <a:pt x="1444" y="28136"/>
                    <a:pt x="1444" y="28190"/>
                  </a:cubicBezTo>
                  <a:cubicBezTo>
                    <a:pt x="1458" y="28310"/>
                    <a:pt x="1471" y="28443"/>
                    <a:pt x="1511" y="28577"/>
                  </a:cubicBezTo>
                  <a:cubicBezTo>
                    <a:pt x="1631" y="28885"/>
                    <a:pt x="1658" y="29218"/>
                    <a:pt x="1658" y="29539"/>
                  </a:cubicBezTo>
                  <a:cubicBezTo>
                    <a:pt x="1672" y="29726"/>
                    <a:pt x="1711" y="29913"/>
                    <a:pt x="1752" y="30087"/>
                  </a:cubicBezTo>
                  <a:cubicBezTo>
                    <a:pt x="1752" y="30126"/>
                    <a:pt x="1764" y="30167"/>
                    <a:pt x="1778" y="30221"/>
                  </a:cubicBezTo>
                  <a:cubicBezTo>
                    <a:pt x="1791" y="30287"/>
                    <a:pt x="1818" y="30354"/>
                    <a:pt x="1832" y="30420"/>
                  </a:cubicBezTo>
                  <a:cubicBezTo>
                    <a:pt x="1859" y="30488"/>
                    <a:pt x="1885" y="30568"/>
                    <a:pt x="1885" y="30607"/>
                  </a:cubicBezTo>
                  <a:cubicBezTo>
                    <a:pt x="1859" y="30942"/>
                    <a:pt x="1952" y="31222"/>
                    <a:pt x="2046" y="31476"/>
                  </a:cubicBezTo>
                  <a:cubicBezTo>
                    <a:pt x="2072" y="31569"/>
                    <a:pt x="2099" y="31650"/>
                    <a:pt x="2126" y="31730"/>
                  </a:cubicBezTo>
                  <a:cubicBezTo>
                    <a:pt x="2286" y="32305"/>
                    <a:pt x="2687" y="32638"/>
                    <a:pt x="3288" y="32692"/>
                  </a:cubicBezTo>
                  <a:lnTo>
                    <a:pt x="3688" y="32732"/>
                  </a:lnTo>
                  <a:cubicBezTo>
                    <a:pt x="4143" y="32772"/>
                    <a:pt x="4570" y="32798"/>
                    <a:pt x="4971" y="32959"/>
                  </a:cubicBezTo>
                  <a:cubicBezTo>
                    <a:pt x="5118" y="33012"/>
                    <a:pt x="5279" y="33012"/>
                    <a:pt x="5412" y="33012"/>
                  </a:cubicBezTo>
                  <a:cubicBezTo>
                    <a:pt x="5519" y="33026"/>
                    <a:pt x="5612" y="33026"/>
                    <a:pt x="5680" y="33053"/>
                  </a:cubicBezTo>
                  <a:cubicBezTo>
                    <a:pt x="6080" y="33226"/>
                    <a:pt x="6467" y="33240"/>
                    <a:pt x="6855" y="33240"/>
                  </a:cubicBezTo>
                  <a:lnTo>
                    <a:pt x="7122" y="33240"/>
                  </a:lnTo>
                  <a:cubicBezTo>
                    <a:pt x="7523" y="33240"/>
                    <a:pt x="7897" y="33240"/>
                    <a:pt x="8257" y="33386"/>
                  </a:cubicBezTo>
                  <a:cubicBezTo>
                    <a:pt x="8445" y="33467"/>
                    <a:pt x="8645" y="33480"/>
                    <a:pt x="8833" y="33480"/>
                  </a:cubicBezTo>
                  <a:lnTo>
                    <a:pt x="9073" y="33480"/>
                  </a:lnTo>
                  <a:cubicBezTo>
                    <a:pt x="9941" y="33480"/>
                    <a:pt x="10716" y="33493"/>
                    <a:pt x="11437" y="33493"/>
                  </a:cubicBezTo>
                  <a:cubicBezTo>
                    <a:pt x="11651" y="33493"/>
                    <a:pt x="11879" y="33493"/>
                    <a:pt x="12105" y="33480"/>
                  </a:cubicBezTo>
                  <a:lnTo>
                    <a:pt x="12119" y="33480"/>
                  </a:lnTo>
                  <a:cubicBezTo>
                    <a:pt x="12239" y="33480"/>
                    <a:pt x="12360" y="33493"/>
                    <a:pt x="12479" y="33493"/>
                  </a:cubicBezTo>
                  <a:lnTo>
                    <a:pt x="12841" y="33493"/>
                  </a:lnTo>
                  <a:cubicBezTo>
                    <a:pt x="13227" y="33493"/>
                    <a:pt x="13682" y="33467"/>
                    <a:pt x="14136" y="33267"/>
                  </a:cubicBezTo>
                  <a:lnTo>
                    <a:pt x="14270" y="33267"/>
                  </a:lnTo>
                  <a:cubicBezTo>
                    <a:pt x="14978" y="33267"/>
                    <a:pt x="15632" y="33199"/>
                    <a:pt x="16261" y="33066"/>
                  </a:cubicBezTo>
                  <a:cubicBezTo>
                    <a:pt x="16448" y="33039"/>
                    <a:pt x="16635" y="33026"/>
                    <a:pt x="16849" y="33012"/>
                  </a:cubicBezTo>
                  <a:cubicBezTo>
                    <a:pt x="17196" y="32999"/>
                    <a:pt x="17556" y="32986"/>
                    <a:pt x="17917" y="32825"/>
                  </a:cubicBezTo>
                  <a:cubicBezTo>
                    <a:pt x="17944" y="32812"/>
                    <a:pt x="17984" y="32812"/>
                    <a:pt x="18051" y="32812"/>
                  </a:cubicBezTo>
                  <a:lnTo>
                    <a:pt x="18197" y="32812"/>
                  </a:lnTo>
                  <a:cubicBezTo>
                    <a:pt x="18251" y="32825"/>
                    <a:pt x="18318" y="32825"/>
                    <a:pt x="18372" y="32825"/>
                  </a:cubicBezTo>
                  <a:lnTo>
                    <a:pt x="21190" y="32825"/>
                  </a:lnTo>
                  <a:cubicBezTo>
                    <a:pt x="21364" y="32825"/>
                    <a:pt x="21551" y="32812"/>
                    <a:pt x="21738" y="32732"/>
                  </a:cubicBezTo>
                  <a:cubicBezTo>
                    <a:pt x="22018" y="32611"/>
                    <a:pt x="22299" y="32599"/>
                    <a:pt x="22540" y="32599"/>
                  </a:cubicBezTo>
                  <a:lnTo>
                    <a:pt x="22820" y="32599"/>
                  </a:lnTo>
                  <a:cubicBezTo>
                    <a:pt x="22856" y="32600"/>
                    <a:pt x="22892" y="32601"/>
                    <a:pt x="22927" y="32601"/>
                  </a:cubicBezTo>
                  <a:cubicBezTo>
                    <a:pt x="23404" y="32601"/>
                    <a:pt x="23825" y="32440"/>
                    <a:pt x="24223" y="32291"/>
                  </a:cubicBezTo>
                  <a:cubicBezTo>
                    <a:pt x="24290" y="32264"/>
                    <a:pt x="24343" y="32251"/>
                    <a:pt x="24410" y="32225"/>
                  </a:cubicBezTo>
                  <a:cubicBezTo>
                    <a:pt x="24904" y="32038"/>
                    <a:pt x="25158" y="31676"/>
                    <a:pt x="25158" y="31102"/>
                  </a:cubicBezTo>
                  <a:cubicBezTo>
                    <a:pt x="25145" y="29913"/>
                    <a:pt x="25158" y="28697"/>
                    <a:pt x="25158" y="27522"/>
                  </a:cubicBezTo>
                  <a:cubicBezTo>
                    <a:pt x="25171" y="26881"/>
                    <a:pt x="25171" y="26213"/>
                    <a:pt x="25171" y="25557"/>
                  </a:cubicBezTo>
                  <a:lnTo>
                    <a:pt x="25171" y="25450"/>
                  </a:lnTo>
                  <a:cubicBezTo>
                    <a:pt x="25185" y="25197"/>
                    <a:pt x="25185" y="24916"/>
                    <a:pt x="25091" y="24649"/>
                  </a:cubicBezTo>
                  <a:cubicBezTo>
                    <a:pt x="24971" y="24328"/>
                    <a:pt x="24971" y="23995"/>
                    <a:pt x="24971" y="23633"/>
                  </a:cubicBezTo>
                  <a:lnTo>
                    <a:pt x="24971" y="23621"/>
                  </a:lnTo>
                  <a:lnTo>
                    <a:pt x="24971" y="23019"/>
                  </a:lnTo>
                  <a:lnTo>
                    <a:pt x="24971" y="22071"/>
                  </a:lnTo>
                  <a:lnTo>
                    <a:pt x="24971" y="21937"/>
                  </a:lnTo>
                  <a:cubicBezTo>
                    <a:pt x="24971" y="21763"/>
                    <a:pt x="24971" y="21576"/>
                    <a:pt x="24904" y="21403"/>
                  </a:cubicBezTo>
                  <a:cubicBezTo>
                    <a:pt x="24717" y="20988"/>
                    <a:pt x="24717" y="20548"/>
                    <a:pt x="24717" y="20080"/>
                  </a:cubicBezTo>
                  <a:lnTo>
                    <a:pt x="24717" y="19732"/>
                  </a:lnTo>
                  <a:cubicBezTo>
                    <a:pt x="24704" y="19586"/>
                    <a:pt x="24704" y="19426"/>
                    <a:pt x="24717" y="19278"/>
                  </a:cubicBezTo>
                  <a:cubicBezTo>
                    <a:pt x="24717" y="18770"/>
                    <a:pt x="24731" y="18236"/>
                    <a:pt x="24503" y="17702"/>
                  </a:cubicBezTo>
                  <a:cubicBezTo>
                    <a:pt x="24490" y="17648"/>
                    <a:pt x="24490" y="17555"/>
                    <a:pt x="24490" y="17475"/>
                  </a:cubicBezTo>
                  <a:cubicBezTo>
                    <a:pt x="24503" y="17422"/>
                    <a:pt x="24503" y="17368"/>
                    <a:pt x="24503" y="17315"/>
                  </a:cubicBezTo>
                  <a:lnTo>
                    <a:pt x="24503" y="16807"/>
                  </a:lnTo>
                  <a:lnTo>
                    <a:pt x="24503" y="16005"/>
                  </a:lnTo>
                  <a:cubicBezTo>
                    <a:pt x="24490" y="15952"/>
                    <a:pt x="24503" y="15911"/>
                    <a:pt x="24503" y="15872"/>
                  </a:cubicBezTo>
                  <a:cubicBezTo>
                    <a:pt x="24503" y="15671"/>
                    <a:pt x="24503" y="15457"/>
                    <a:pt x="24423" y="15257"/>
                  </a:cubicBezTo>
                  <a:cubicBezTo>
                    <a:pt x="24277" y="14910"/>
                    <a:pt x="24277" y="14536"/>
                    <a:pt x="24277" y="14148"/>
                  </a:cubicBezTo>
                  <a:lnTo>
                    <a:pt x="24277" y="14082"/>
                  </a:lnTo>
                  <a:lnTo>
                    <a:pt x="24277" y="13400"/>
                  </a:lnTo>
                  <a:cubicBezTo>
                    <a:pt x="24277" y="12652"/>
                    <a:pt x="24277" y="11891"/>
                    <a:pt x="24263" y="11128"/>
                  </a:cubicBezTo>
                  <a:lnTo>
                    <a:pt x="24263" y="11075"/>
                  </a:lnTo>
                  <a:cubicBezTo>
                    <a:pt x="24263" y="10808"/>
                    <a:pt x="24263" y="10514"/>
                    <a:pt x="24170" y="10247"/>
                  </a:cubicBezTo>
                  <a:cubicBezTo>
                    <a:pt x="24036" y="9819"/>
                    <a:pt x="24022" y="9379"/>
                    <a:pt x="24010" y="8964"/>
                  </a:cubicBezTo>
                  <a:cubicBezTo>
                    <a:pt x="24010" y="8711"/>
                    <a:pt x="23983" y="8430"/>
                    <a:pt x="23929" y="8109"/>
                  </a:cubicBezTo>
                  <a:cubicBezTo>
                    <a:pt x="23742" y="7001"/>
                    <a:pt x="23541" y="5905"/>
                    <a:pt x="23368" y="4890"/>
                  </a:cubicBezTo>
                  <a:cubicBezTo>
                    <a:pt x="23342" y="4742"/>
                    <a:pt x="23301" y="4609"/>
                    <a:pt x="23274" y="4475"/>
                  </a:cubicBezTo>
                  <a:cubicBezTo>
                    <a:pt x="23208" y="4222"/>
                    <a:pt x="23154" y="3981"/>
                    <a:pt x="23154" y="3754"/>
                  </a:cubicBezTo>
                  <a:cubicBezTo>
                    <a:pt x="23154" y="3380"/>
                    <a:pt x="23074" y="3059"/>
                    <a:pt x="22980" y="2738"/>
                  </a:cubicBezTo>
                  <a:cubicBezTo>
                    <a:pt x="22927" y="2551"/>
                    <a:pt x="22887" y="2378"/>
                    <a:pt x="22861" y="2191"/>
                  </a:cubicBezTo>
                  <a:cubicBezTo>
                    <a:pt x="22807" y="1817"/>
                    <a:pt x="22526" y="1496"/>
                    <a:pt x="22152" y="1390"/>
                  </a:cubicBezTo>
                  <a:lnTo>
                    <a:pt x="21872" y="1309"/>
                  </a:lnTo>
                  <a:cubicBezTo>
                    <a:pt x="21537" y="1202"/>
                    <a:pt x="21204" y="1096"/>
                    <a:pt x="20816" y="1096"/>
                  </a:cubicBezTo>
                  <a:cubicBezTo>
                    <a:pt x="19654" y="1122"/>
                    <a:pt x="18478" y="1122"/>
                    <a:pt x="17342" y="1122"/>
                  </a:cubicBezTo>
                  <a:cubicBezTo>
                    <a:pt x="16955" y="1135"/>
                    <a:pt x="16555" y="1135"/>
                    <a:pt x="16167" y="1135"/>
                  </a:cubicBezTo>
                  <a:lnTo>
                    <a:pt x="16140" y="1135"/>
                  </a:lnTo>
                  <a:cubicBezTo>
                    <a:pt x="16060" y="1135"/>
                    <a:pt x="15967" y="1122"/>
                    <a:pt x="15887" y="1122"/>
                  </a:cubicBezTo>
                  <a:cubicBezTo>
                    <a:pt x="15700" y="214"/>
                    <a:pt x="15472" y="27"/>
                    <a:pt x="14563" y="13"/>
                  </a:cubicBezTo>
                  <a:cubicBezTo>
                    <a:pt x="14257" y="13"/>
                    <a:pt x="13936" y="13"/>
                    <a:pt x="13628" y="27"/>
                  </a:cubicBezTo>
                  <a:lnTo>
                    <a:pt x="12894" y="27"/>
                  </a:lnTo>
                  <a:cubicBezTo>
                    <a:pt x="12533" y="27"/>
                    <a:pt x="12239" y="27"/>
                    <a:pt x="11959" y="13"/>
                  </a:cubicBezTo>
                  <a:cubicBezTo>
                    <a:pt x="11865" y="0"/>
                    <a:pt x="11772" y="0"/>
                    <a:pt x="11665" y="0"/>
                  </a:cubicBezTo>
                  <a:close/>
                </a:path>
              </a:pathLst>
            </a:custGeom>
            <a:solidFill>
              <a:schemeClr val="lt2"/>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7"/>
            <p:cNvSpPr/>
            <p:nvPr/>
          </p:nvSpPr>
          <p:spPr>
            <a:xfrm>
              <a:off x="4864955" y="2210285"/>
              <a:ext cx="402000" cy="573045"/>
            </a:xfrm>
            <a:custGeom>
              <a:avLst/>
              <a:gdLst/>
              <a:ahLst/>
              <a:cxnLst/>
              <a:rect l="l" t="t" r="r" b="b"/>
              <a:pathLst>
                <a:path w="4677" h="6667" extrusionOk="0">
                  <a:moveTo>
                    <a:pt x="13" y="2432"/>
                  </a:moveTo>
                  <a:lnTo>
                    <a:pt x="13" y="1215"/>
                  </a:lnTo>
                  <a:cubicBezTo>
                    <a:pt x="13" y="962"/>
                    <a:pt x="93" y="734"/>
                    <a:pt x="254" y="535"/>
                  </a:cubicBezTo>
                  <a:cubicBezTo>
                    <a:pt x="401" y="360"/>
                    <a:pt x="561" y="241"/>
                    <a:pt x="802" y="241"/>
                  </a:cubicBezTo>
                  <a:cubicBezTo>
                    <a:pt x="1162" y="241"/>
                    <a:pt x="1497" y="107"/>
                    <a:pt x="1830" y="80"/>
                  </a:cubicBezTo>
                  <a:cubicBezTo>
                    <a:pt x="2539" y="0"/>
                    <a:pt x="3246" y="27"/>
                    <a:pt x="3955" y="40"/>
                  </a:cubicBezTo>
                  <a:cubicBezTo>
                    <a:pt x="4169" y="54"/>
                    <a:pt x="4276" y="227"/>
                    <a:pt x="4288" y="441"/>
                  </a:cubicBezTo>
                  <a:cubicBezTo>
                    <a:pt x="4302" y="628"/>
                    <a:pt x="4315" y="815"/>
                    <a:pt x="4315" y="1002"/>
                  </a:cubicBezTo>
                  <a:cubicBezTo>
                    <a:pt x="4315" y="1657"/>
                    <a:pt x="4315" y="2311"/>
                    <a:pt x="4329" y="2966"/>
                  </a:cubicBezTo>
                  <a:cubicBezTo>
                    <a:pt x="4329" y="3153"/>
                    <a:pt x="4302" y="3367"/>
                    <a:pt x="4382" y="3527"/>
                  </a:cubicBezTo>
                  <a:cubicBezTo>
                    <a:pt x="4676" y="4088"/>
                    <a:pt x="4556" y="4703"/>
                    <a:pt x="4569" y="5291"/>
                  </a:cubicBezTo>
                  <a:cubicBezTo>
                    <a:pt x="4582" y="5517"/>
                    <a:pt x="4489" y="5692"/>
                    <a:pt x="4288" y="5838"/>
                  </a:cubicBezTo>
                  <a:cubicBezTo>
                    <a:pt x="3861" y="6119"/>
                    <a:pt x="3447" y="6426"/>
                    <a:pt x="2872" y="6346"/>
                  </a:cubicBezTo>
                  <a:cubicBezTo>
                    <a:pt x="2779" y="6319"/>
                    <a:pt x="2646" y="6346"/>
                    <a:pt x="2565" y="6399"/>
                  </a:cubicBezTo>
                  <a:cubicBezTo>
                    <a:pt x="2071" y="6666"/>
                    <a:pt x="1550" y="6559"/>
                    <a:pt x="1042" y="6573"/>
                  </a:cubicBezTo>
                  <a:cubicBezTo>
                    <a:pt x="642" y="6573"/>
                    <a:pt x="574" y="6466"/>
                    <a:pt x="441" y="6039"/>
                  </a:cubicBezTo>
                  <a:cubicBezTo>
                    <a:pt x="280" y="5517"/>
                    <a:pt x="268" y="4970"/>
                    <a:pt x="147" y="4449"/>
                  </a:cubicBezTo>
                  <a:cubicBezTo>
                    <a:pt x="40" y="3968"/>
                    <a:pt x="13" y="3500"/>
                    <a:pt x="13" y="3006"/>
                  </a:cubicBezTo>
                  <a:cubicBezTo>
                    <a:pt x="0" y="2819"/>
                    <a:pt x="0" y="2632"/>
                    <a:pt x="0" y="2432"/>
                  </a:cubicBezTo>
                  <a:close/>
                  <a:moveTo>
                    <a:pt x="3620" y="775"/>
                  </a:moveTo>
                  <a:cubicBezTo>
                    <a:pt x="2592" y="508"/>
                    <a:pt x="1710" y="855"/>
                    <a:pt x="829" y="921"/>
                  </a:cubicBezTo>
                  <a:cubicBezTo>
                    <a:pt x="735" y="1390"/>
                    <a:pt x="708" y="3460"/>
                    <a:pt x="775" y="3781"/>
                  </a:cubicBezTo>
                  <a:cubicBezTo>
                    <a:pt x="788" y="3834"/>
                    <a:pt x="802" y="3901"/>
                    <a:pt x="815" y="3941"/>
                  </a:cubicBezTo>
                  <a:cubicBezTo>
                    <a:pt x="962" y="4249"/>
                    <a:pt x="1002" y="4569"/>
                    <a:pt x="989" y="4890"/>
                  </a:cubicBezTo>
                  <a:cubicBezTo>
                    <a:pt x="989" y="5223"/>
                    <a:pt x="1082" y="5531"/>
                    <a:pt x="1363" y="5811"/>
                  </a:cubicBezTo>
                  <a:cubicBezTo>
                    <a:pt x="1604" y="5785"/>
                    <a:pt x="1871" y="5745"/>
                    <a:pt x="2124" y="5704"/>
                  </a:cubicBezTo>
                  <a:cubicBezTo>
                    <a:pt x="2311" y="5678"/>
                    <a:pt x="2498" y="5597"/>
                    <a:pt x="2685" y="5597"/>
                  </a:cubicBezTo>
                  <a:cubicBezTo>
                    <a:pt x="3113" y="5611"/>
                    <a:pt x="3460" y="5451"/>
                    <a:pt x="3795" y="5143"/>
                  </a:cubicBezTo>
                  <a:cubicBezTo>
                    <a:pt x="3795" y="4810"/>
                    <a:pt x="3875" y="4422"/>
                    <a:pt x="3768" y="4115"/>
                  </a:cubicBezTo>
                  <a:cubicBezTo>
                    <a:pt x="3620" y="3688"/>
                    <a:pt x="3620" y="3273"/>
                    <a:pt x="3620" y="2845"/>
                  </a:cubicBezTo>
                  <a:cubicBezTo>
                    <a:pt x="3608" y="2164"/>
                    <a:pt x="3620" y="1496"/>
                    <a:pt x="3620" y="77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7"/>
            <p:cNvSpPr/>
            <p:nvPr/>
          </p:nvSpPr>
          <p:spPr>
            <a:xfrm>
              <a:off x="4848882" y="2196446"/>
              <a:ext cx="427270" cy="596081"/>
            </a:xfrm>
            <a:custGeom>
              <a:avLst/>
              <a:gdLst/>
              <a:ahLst/>
              <a:cxnLst/>
              <a:rect l="l" t="t" r="r" b="b"/>
              <a:pathLst>
                <a:path w="4971" h="6935" extrusionOk="0">
                  <a:moveTo>
                    <a:pt x="3020" y="1029"/>
                  </a:moveTo>
                  <a:cubicBezTo>
                    <a:pt x="3220" y="1029"/>
                    <a:pt x="3420" y="1043"/>
                    <a:pt x="3608" y="1082"/>
                  </a:cubicBezTo>
                  <a:lnTo>
                    <a:pt x="3608" y="1563"/>
                  </a:lnTo>
                  <a:cubicBezTo>
                    <a:pt x="3608" y="2058"/>
                    <a:pt x="3608" y="2525"/>
                    <a:pt x="3620" y="3006"/>
                  </a:cubicBezTo>
                  <a:lnTo>
                    <a:pt x="3620" y="3074"/>
                  </a:lnTo>
                  <a:cubicBezTo>
                    <a:pt x="3620" y="3474"/>
                    <a:pt x="3620" y="3902"/>
                    <a:pt x="3781" y="4342"/>
                  </a:cubicBezTo>
                  <a:cubicBezTo>
                    <a:pt x="3834" y="4517"/>
                    <a:pt x="3821" y="4743"/>
                    <a:pt x="3807" y="4971"/>
                  </a:cubicBezTo>
                  <a:cubicBezTo>
                    <a:pt x="3795" y="5051"/>
                    <a:pt x="3795" y="5144"/>
                    <a:pt x="3795" y="5224"/>
                  </a:cubicBezTo>
                  <a:cubicBezTo>
                    <a:pt x="3513" y="5465"/>
                    <a:pt x="3233" y="5571"/>
                    <a:pt x="2913" y="5571"/>
                  </a:cubicBezTo>
                  <a:lnTo>
                    <a:pt x="2872" y="5571"/>
                  </a:lnTo>
                  <a:cubicBezTo>
                    <a:pt x="2739" y="5571"/>
                    <a:pt x="2605" y="5612"/>
                    <a:pt x="2471" y="5639"/>
                  </a:cubicBezTo>
                  <a:cubicBezTo>
                    <a:pt x="2405" y="5652"/>
                    <a:pt x="2352" y="5678"/>
                    <a:pt x="2284" y="5678"/>
                  </a:cubicBezTo>
                  <a:cubicBezTo>
                    <a:pt x="2111" y="5705"/>
                    <a:pt x="1924" y="5732"/>
                    <a:pt x="1737" y="5758"/>
                  </a:cubicBezTo>
                  <a:cubicBezTo>
                    <a:pt x="1696" y="5758"/>
                    <a:pt x="1657" y="5772"/>
                    <a:pt x="1616" y="5772"/>
                  </a:cubicBezTo>
                  <a:cubicBezTo>
                    <a:pt x="1443" y="5559"/>
                    <a:pt x="1363" y="5345"/>
                    <a:pt x="1363" y="5064"/>
                  </a:cubicBezTo>
                  <a:cubicBezTo>
                    <a:pt x="1376" y="4636"/>
                    <a:pt x="1322" y="4316"/>
                    <a:pt x="1176" y="4022"/>
                  </a:cubicBezTo>
                  <a:cubicBezTo>
                    <a:pt x="1162" y="3995"/>
                    <a:pt x="1149" y="3955"/>
                    <a:pt x="1149" y="3915"/>
                  </a:cubicBezTo>
                  <a:cubicBezTo>
                    <a:pt x="1096" y="3661"/>
                    <a:pt x="1109" y="1898"/>
                    <a:pt x="1176" y="1270"/>
                  </a:cubicBezTo>
                  <a:cubicBezTo>
                    <a:pt x="1403" y="1243"/>
                    <a:pt x="1643" y="1203"/>
                    <a:pt x="1857" y="1163"/>
                  </a:cubicBezTo>
                  <a:cubicBezTo>
                    <a:pt x="2231" y="1096"/>
                    <a:pt x="2619" y="1029"/>
                    <a:pt x="3020" y="1029"/>
                  </a:cubicBezTo>
                  <a:close/>
                  <a:moveTo>
                    <a:pt x="3020" y="642"/>
                  </a:moveTo>
                  <a:cubicBezTo>
                    <a:pt x="2592" y="642"/>
                    <a:pt x="2191" y="722"/>
                    <a:pt x="1791" y="789"/>
                  </a:cubicBezTo>
                  <a:cubicBezTo>
                    <a:pt x="1523" y="829"/>
                    <a:pt x="1256" y="883"/>
                    <a:pt x="989" y="895"/>
                  </a:cubicBezTo>
                  <a:lnTo>
                    <a:pt x="855" y="909"/>
                  </a:lnTo>
                  <a:lnTo>
                    <a:pt x="829" y="1056"/>
                  </a:lnTo>
                  <a:cubicBezTo>
                    <a:pt x="735" y="1524"/>
                    <a:pt x="708" y="3635"/>
                    <a:pt x="775" y="3982"/>
                  </a:cubicBezTo>
                  <a:cubicBezTo>
                    <a:pt x="788" y="4036"/>
                    <a:pt x="802" y="4116"/>
                    <a:pt x="841" y="4182"/>
                  </a:cubicBezTo>
                  <a:cubicBezTo>
                    <a:pt x="948" y="4422"/>
                    <a:pt x="1002" y="4690"/>
                    <a:pt x="989" y="5051"/>
                  </a:cubicBezTo>
                  <a:cubicBezTo>
                    <a:pt x="975" y="5465"/>
                    <a:pt x="1109" y="5799"/>
                    <a:pt x="1403" y="6106"/>
                  </a:cubicBezTo>
                  <a:lnTo>
                    <a:pt x="1470" y="6173"/>
                  </a:lnTo>
                  <a:lnTo>
                    <a:pt x="1563" y="6159"/>
                  </a:lnTo>
                  <a:cubicBezTo>
                    <a:pt x="1643" y="6146"/>
                    <a:pt x="1710" y="6146"/>
                    <a:pt x="1791" y="6133"/>
                  </a:cubicBezTo>
                  <a:cubicBezTo>
                    <a:pt x="1964" y="6106"/>
                    <a:pt x="2151" y="6093"/>
                    <a:pt x="2352" y="6052"/>
                  </a:cubicBezTo>
                  <a:cubicBezTo>
                    <a:pt x="2432" y="6040"/>
                    <a:pt x="2498" y="6026"/>
                    <a:pt x="2578" y="5999"/>
                  </a:cubicBezTo>
                  <a:cubicBezTo>
                    <a:pt x="2672" y="5972"/>
                    <a:pt x="2765" y="5959"/>
                    <a:pt x="2845" y="5959"/>
                  </a:cubicBezTo>
                  <a:lnTo>
                    <a:pt x="2913" y="5959"/>
                  </a:lnTo>
                  <a:cubicBezTo>
                    <a:pt x="3367" y="5959"/>
                    <a:pt x="3741" y="5799"/>
                    <a:pt x="4101" y="5452"/>
                  </a:cubicBezTo>
                  <a:lnTo>
                    <a:pt x="4169" y="5384"/>
                  </a:lnTo>
                  <a:lnTo>
                    <a:pt x="4169" y="5304"/>
                  </a:lnTo>
                  <a:cubicBezTo>
                    <a:pt x="4169" y="5211"/>
                    <a:pt x="4169" y="5104"/>
                    <a:pt x="4181" y="4997"/>
                  </a:cubicBezTo>
                  <a:cubicBezTo>
                    <a:pt x="4208" y="4743"/>
                    <a:pt x="4222" y="4463"/>
                    <a:pt x="4128" y="4209"/>
                  </a:cubicBezTo>
                  <a:cubicBezTo>
                    <a:pt x="3994" y="3835"/>
                    <a:pt x="3994" y="3461"/>
                    <a:pt x="3994" y="3074"/>
                  </a:cubicBezTo>
                  <a:lnTo>
                    <a:pt x="3994" y="2993"/>
                  </a:lnTo>
                  <a:lnTo>
                    <a:pt x="3994" y="1563"/>
                  </a:lnTo>
                  <a:lnTo>
                    <a:pt x="3994" y="936"/>
                  </a:lnTo>
                  <a:lnTo>
                    <a:pt x="3994" y="789"/>
                  </a:lnTo>
                  <a:lnTo>
                    <a:pt x="3848" y="749"/>
                  </a:lnTo>
                  <a:cubicBezTo>
                    <a:pt x="3581" y="682"/>
                    <a:pt x="3314" y="642"/>
                    <a:pt x="3020" y="642"/>
                  </a:cubicBezTo>
                  <a:close/>
                  <a:moveTo>
                    <a:pt x="3073" y="375"/>
                  </a:moveTo>
                  <a:cubicBezTo>
                    <a:pt x="3314" y="375"/>
                    <a:pt x="3567" y="388"/>
                    <a:pt x="3807" y="388"/>
                  </a:cubicBezTo>
                  <a:lnTo>
                    <a:pt x="4128" y="388"/>
                  </a:lnTo>
                  <a:cubicBezTo>
                    <a:pt x="4262" y="402"/>
                    <a:pt x="4288" y="535"/>
                    <a:pt x="4288" y="615"/>
                  </a:cubicBezTo>
                  <a:cubicBezTo>
                    <a:pt x="4302" y="776"/>
                    <a:pt x="4315" y="963"/>
                    <a:pt x="4315" y="1163"/>
                  </a:cubicBezTo>
                  <a:lnTo>
                    <a:pt x="4315" y="1951"/>
                  </a:lnTo>
                  <a:cubicBezTo>
                    <a:pt x="4315" y="2338"/>
                    <a:pt x="4315" y="2739"/>
                    <a:pt x="4329" y="3127"/>
                  </a:cubicBezTo>
                  <a:cubicBezTo>
                    <a:pt x="4329" y="3167"/>
                    <a:pt x="4329" y="3207"/>
                    <a:pt x="4315" y="3234"/>
                  </a:cubicBezTo>
                  <a:cubicBezTo>
                    <a:pt x="4315" y="3407"/>
                    <a:pt x="4315" y="3608"/>
                    <a:pt x="4409" y="3768"/>
                  </a:cubicBezTo>
                  <a:cubicBezTo>
                    <a:pt x="4596" y="4142"/>
                    <a:pt x="4582" y="4543"/>
                    <a:pt x="4569" y="4971"/>
                  </a:cubicBezTo>
                  <a:lnTo>
                    <a:pt x="4569" y="5452"/>
                  </a:lnTo>
                  <a:cubicBezTo>
                    <a:pt x="4582" y="5625"/>
                    <a:pt x="4516" y="5732"/>
                    <a:pt x="4368" y="5839"/>
                  </a:cubicBezTo>
                  <a:lnTo>
                    <a:pt x="4288" y="5892"/>
                  </a:lnTo>
                  <a:cubicBezTo>
                    <a:pt x="3955" y="6120"/>
                    <a:pt x="3647" y="6334"/>
                    <a:pt x="3260" y="6334"/>
                  </a:cubicBezTo>
                  <a:cubicBezTo>
                    <a:pt x="3207" y="6334"/>
                    <a:pt x="3153" y="6320"/>
                    <a:pt x="3100" y="6320"/>
                  </a:cubicBezTo>
                  <a:cubicBezTo>
                    <a:pt x="3062" y="6313"/>
                    <a:pt x="3022" y="6309"/>
                    <a:pt x="2982" y="6309"/>
                  </a:cubicBezTo>
                  <a:cubicBezTo>
                    <a:pt x="2866" y="6309"/>
                    <a:pt x="2748" y="6337"/>
                    <a:pt x="2658" y="6387"/>
                  </a:cubicBezTo>
                  <a:cubicBezTo>
                    <a:pt x="2391" y="6533"/>
                    <a:pt x="2111" y="6560"/>
                    <a:pt x="1871" y="6560"/>
                  </a:cubicBezTo>
                  <a:cubicBezTo>
                    <a:pt x="1764" y="6560"/>
                    <a:pt x="1657" y="6547"/>
                    <a:pt x="1563" y="6547"/>
                  </a:cubicBezTo>
                  <a:cubicBezTo>
                    <a:pt x="1456" y="6547"/>
                    <a:pt x="1349" y="6533"/>
                    <a:pt x="1242" y="6533"/>
                  </a:cubicBezTo>
                  <a:lnTo>
                    <a:pt x="1216" y="6533"/>
                  </a:lnTo>
                  <a:cubicBezTo>
                    <a:pt x="935" y="6533"/>
                    <a:pt x="922" y="6507"/>
                    <a:pt x="815" y="6146"/>
                  </a:cubicBezTo>
                  <a:cubicBezTo>
                    <a:pt x="722" y="5853"/>
                    <a:pt x="681" y="5545"/>
                    <a:pt x="642" y="5238"/>
                  </a:cubicBezTo>
                  <a:cubicBezTo>
                    <a:pt x="601" y="5024"/>
                    <a:pt x="574" y="4797"/>
                    <a:pt x="521" y="4570"/>
                  </a:cubicBezTo>
                  <a:cubicBezTo>
                    <a:pt x="414" y="4075"/>
                    <a:pt x="387" y="3581"/>
                    <a:pt x="387" y="3167"/>
                  </a:cubicBezTo>
                  <a:lnTo>
                    <a:pt x="387" y="2793"/>
                  </a:lnTo>
                  <a:lnTo>
                    <a:pt x="387" y="2593"/>
                  </a:lnTo>
                  <a:lnTo>
                    <a:pt x="387" y="2231"/>
                  </a:lnTo>
                  <a:lnTo>
                    <a:pt x="387" y="1376"/>
                  </a:lnTo>
                  <a:cubicBezTo>
                    <a:pt x="387" y="1163"/>
                    <a:pt x="455" y="976"/>
                    <a:pt x="588" y="815"/>
                  </a:cubicBezTo>
                  <a:cubicBezTo>
                    <a:pt x="708" y="655"/>
                    <a:pt x="829" y="589"/>
                    <a:pt x="975" y="589"/>
                  </a:cubicBezTo>
                  <a:lnTo>
                    <a:pt x="989" y="589"/>
                  </a:lnTo>
                  <a:cubicBezTo>
                    <a:pt x="1216" y="589"/>
                    <a:pt x="1443" y="548"/>
                    <a:pt x="1657" y="495"/>
                  </a:cubicBezTo>
                  <a:cubicBezTo>
                    <a:pt x="1791" y="468"/>
                    <a:pt x="1924" y="441"/>
                    <a:pt x="2044" y="428"/>
                  </a:cubicBezTo>
                  <a:cubicBezTo>
                    <a:pt x="2338" y="388"/>
                    <a:pt x="2672" y="375"/>
                    <a:pt x="3073" y="375"/>
                  </a:cubicBezTo>
                  <a:close/>
                  <a:moveTo>
                    <a:pt x="3073" y="1"/>
                  </a:moveTo>
                  <a:cubicBezTo>
                    <a:pt x="2658" y="1"/>
                    <a:pt x="2311" y="14"/>
                    <a:pt x="2004" y="54"/>
                  </a:cubicBezTo>
                  <a:cubicBezTo>
                    <a:pt x="1857" y="67"/>
                    <a:pt x="1710" y="94"/>
                    <a:pt x="1577" y="121"/>
                  </a:cubicBezTo>
                  <a:cubicBezTo>
                    <a:pt x="1376" y="174"/>
                    <a:pt x="1203" y="215"/>
                    <a:pt x="1016" y="215"/>
                  </a:cubicBezTo>
                  <a:lnTo>
                    <a:pt x="975" y="215"/>
                  </a:lnTo>
                  <a:cubicBezTo>
                    <a:pt x="708" y="215"/>
                    <a:pt x="494" y="334"/>
                    <a:pt x="294" y="575"/>
                  </a:cubicBezTo>
                  <a:cubicBezTo>
                    <a:pt x="107" y="815"/>
                    <a:pt x="13" y="1070"/>
                    <a:pt x="13" y="1376"/>
                  </a:cubicBezTo>
                  <a:lnTo>
                    <a:pt x="13" y="2231"/>
                  </a:lnTo>
                  <a:lnTo>
                    <a:pt x="13" y="2406"/>
                  </a:lnTo>
                  <a:lnTo>
                    <a:pt x="0" y="2406"/>
                  </a:lnTo>
                  <a:lnTo>
                    <a:pt x="0" y="2593"/>
                  </a:lnTo>
                  <a:lnTo>
                    <a:pt x="0" y="2780"/>
                  </a:lnTo>
                  <a:lnTo>
                    <a:pt x="0" y="3167"/>
                  </a:lnTo>
                  <a:cubicBezTo>
                    <a:pt x="13" y="3608"/>
                    <a:pt x="40" y="4129"/>
                    <a:pt x="147" y="4663"/>
                  </a:cubicBezTo>
                  <a:cubicBezTo>
                    <a:pt x="200" y="4864"/>
                    <a:pt x="227" y="5078"/>
                    <a:pt x="254" y="5291"/>
                  </a:cubicBezTo>
                  <a:cubicBezTo>
                    <a:pt x="307" y="5612"/>
                    <a:pt x="348" y="5946"/>
                    <a:pt x="455" y="6266"/>
                  </a:cubicBezTo>
                  <a:cubicBezTo>
                    <a:pt x="588" y="6720"/>
                    <a:pt x="708" y="6921"/>
                    <a:pt x="1216" y="6921"/>
                  </a:cubicBezTo>
                  <a:lnTo>
                    <a:pt x="1550" y="6921"/>
                  </a:lnTo>
                  <a:cubicBezTo>
                    <a:pt x="1657" y="6934"/>
                    <a:pt x="1764" y="6934"/>
                    <a:pt x="1871" y="6934"/>
                  </a:cubicBezTo>
                  <a:cubicBezTo>
                    <a:pt x="2151" y="6934"/>
                    <a:pt x="2498" y="6907"/>
                    <a:pt x="2845" y="6720"/>
                  </a:cubicBezTo>
                  <a:cubicBezTo>
                    <a:pt x="2875" y="6701"/>
                    <a:pt x="2933" y="6689"/>
                    <a:pt x="2983" y="6689"/>
                  </a:cubicBezTo>
                  <a:cubicBezTo>
                    <a:pt x="3001" y="6689"/>
                    <a:pt x="3018" y="6690"/>
                    <a:pt x="3032" y="6694"/>
                  </a:cubicBezTo>
                  <a:cubicBezTo>
                    <a:pt x="3113" y="6694"/>
                    <a:pt x="3193" y="6708"/>
                    <a:pt x="3260" y="6708"/>
                  </a:cubicBezTo>
                  <a:cubicBezTo>
                    <a:pt x="3754" y="6708"/>
                    <a:pt x="4142" y="6453"/>
                    <a:pt x="4502" y="6200"/>
                  </a:cubicBezTo>
                  <a:lnTo>
                    <a:pt x="4582" y="6146"/>
                  </a:lnTo>
                  <a:cubicBezTo>
                    <a:pt x="4837" y="5972"/>
                    <a:pt x="4970" y="5732"/>
                    <a:pt x="4956" y="5438"/>
                  </a:cubicBezTo>
                  <a:cubicBezTo>
                    <a:pt x="4944" y="5291"/>
                    <a:pt x="4944" y="5144"/>
                    <a:pt x="4956" y="4984"/>
                  </a:cubicBezTo>
                  <a:cubicBezTo>
                    <a:pt x="4970" y="4529"/>
                    <a:pt x="4970" y="4062"/>
                    <a:pt x="4743" y="3594"/>
                  </a:cubicBezTo>
                  <a:cubicBezTo>
                    <a:pt x="4703" y="3514"/>
                    <a:pt x="4703" y="3380"/>
                    <a:pt x="4703" y="3247"/>
                  </a:cubicBezTo>
                  <a:lnTo>
                    <a:pt x="4703" y="3127"/>
                  </a:lnTo>
                  <a:cubicBezTo>
                    <a:pt x="4689" y="2739"/>
                    <a:pt x="4689" y="2338"/>
                    <a:pt x="4689" y="1951"/>
                  </a:cubicBezTo>
                  <a:lnTo>
                    <a:pt x="4689" y="1163"/>
                  </a:lnTo>
                  <a:cubicBezTo>
                    <a:pt x="4689" y="949"/>
                    <a:pt x="4676" y="762"/>
                    <a:pt x="4662" y="589"/>
                  </a:cubicBezTo>
                  <a:cubicBezTo>
                    <a:pt x="4650" y="254"/>
                    <a:pt x="4436" y="28"/>
                    <a:pt x="4142" y="14"/>
                  </a:cubicBezTo>
                  <a:lnTo>
                    <a:pt x="3821" y="14"/>
                  </a:lnTo>
                  <a:cubicBezTo>
                    <a:pt x="3567" y="1"/>
                    <a:pt x="3326" y="1"/>
                    <a:pt x="3073"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7"/>
            <p:cNvSpPr/>
            <p:nvPr/>
          </p:nvSpPr>
          <p:spPr>
            <a:xfrm>
              <a:off x="5078550" y="3545744"/>
              <a:ext cx="955448" cy="100049"/>
            </a:xfrm>
            <a:custGeom>
              <a:avLst/>
              <a:gdLst/>
              <a:ahLst/>
              <a:cxnLst/>
              <a:rect l="l" t="t" r="r" b="b"/>
              <a:pathLst>
                <a:path w="11116" h="1164" extrusionOk="0">
                  <a:moveTo>
                    <a:pt x="11036" y="27"/>
                  </a:moveTo>
                  <a:cubicBezTo>
                    <a:pt x="11116" y="388"/>
                    <a:pt x="10929" y="549"/>
                    <a:pt x="10674" y="602"/>
                  </a:cubicBezTo>
                  <a:cubicBezTo>
                    <a:pt x="10434" y="656"/>
                    <a:pt x="10181" y="656"/>
                    <a:pt x="9940" y="656"/>
                  </a:cubicBezTo>
                  <a:cubicBezTo>
                    <a:pt x="9472" y="656"/>
                    <a:pt x="9018" y="668"/>
                    <a:pt x="8564" y="789"/>
                  </a:cubicBezTo>
                  <a:cubicBezTo>
                    <a:pt x="8310" y="855"/>
                    <a:pt x="8029" y="855"/>
                    <a:pt x="7762" y="869"/>
                  </a:cubicBezTo>
                  <a:cubicBezTo>
                    <a:pt x="7001" y="869"/>
                    <a:pt x="6239" y="855"/>
                    <a:pt x="5478" y="855"/>
                  </a:cubicBezTo>
                  <a:cubicBezTo>
                    <a:pt x="5063" y="855"/>
                    <a:pt x="4676" y="896"/>
                    <a:pt x="4276" y="1003"/>
                  </a:cubicBezTo>
                  <a:cubicBezTo>
                    <a:pt x="3700" y="1149"/>
                    <a:pt x="3086" y="1163"/>
                    <a:pt x="2539" y="789"/>
                  </a:cubicBezTo>
                  <a:cubicBezTo>
                    <a:pt x="2138" y="522"/>
                    <a:pt x="1737" y="508"/>
                    <a:pt x="1310" y="722"/>
                  </a:cubicBezTo>
                  <a:cubicBezTo>
                    <a:pt x="975" y="882"/>
                    <a:pt x="628" y="882"/>
                    <a:pt x="267" y="775"/>
                  </a:cubicBezTo>
                  <a:cubicBezTo>
                    <a:pt x="173" y="749"/>
                    <a:pt x="107" y="668"/>
                    <a:pt x="0" y="602"/>
                  </a:cubicBezTo>
                  <a:cubicBezTo>
                    <a:pt x="54" y="508"/>
                    <a:pt x="93" y="401"/>
                    <a:pt x="147" y="388"/>
                  </a:cubicBezTo>
                  <a:cubicBezTo>
                    <a:pt x="668" y="268"/>
                    <a:pt x="1203" y="148"/>
                    <a:pt x="1737" y="68"/>
                  </a:cubicBezTo>
                  <a:cubicBezTo>
                    <a:pt x="2111" y="0"/>
                    <a:pt x="2485" y="68"/>
                    <a:pt x="2833" y="268"/>
                  </a:cubicBezTo>
                  <a:cubicBezTo>
                    <a:pt x="3287" y="522"/>
                    <a:pt x="3741" y="562"/>
                    <a:pt x="4249" y="348"/>
                  </a:cubicBezTo>
                  <a:cubicBezTo>
                    <a:pt x="4463" y="255"/>
                    <a:pt x="4716" y="255"/>
                    <a:pt x="4956" y="255"/>
                  </a:cubicBezTo>
                  <a:cubicBezTo>
                    <a:pt x="5718" y="228"/>
                    <a:pt x="6479" y="228"/>
                    <a:pt x="7241" y="228"/>
                  </a:cubicBezTo>
                  <a:cubicBezTo>
                    <a:pt x="7789" y="228"/>
                    <a:pt x="8337" y="241"/>
                    <a:pt x="8857" y="68"/>
                  </a:cubicBezTo>
                  <a:cubicBezTo>
                    <a:pt x="9018" y="27"/>
                    <a:pt x="9192" y="27"/>
                    <a:pt x="9352" y="2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7"/>
            <p:cNvSpPr/>
            <p:nvPr/>
          </p:nvSpPr>
          <p:spPr>
            <a:xfrm>
              <a:off x="5046403" y="3218519"/>
              <a:ext cx="987594" cy="130992"/>
            </a:xfrm>
            <a:custGeom>
              <a:avLst/>
              <a:gdLst/>
              <a:ahLst/>
              <a:cxnLst/>
              <a:rect l="l" t="t" r="r" b="b"/>
              <a:pathLst>
                <a:path w="11490" h="1524" extrusionOk="0">
                  <a:moveTo>
                    <a:pt x="3807" y="722"/>
                  </a:moveTo>
                  <a:lnTo>
                    <a:pt x="5143" y="722"/>
                  </a:lnTo>
                  <a:cubicBezTo>
                    <a:pt x="5491" y="722"/>
                    <a:pt x="5838" y="695"/>
                    <a:pt x="6185" y="601"/>
                  </a:cubicBezTo>
                  <a:cubicBezTo>
                    <a:pt x="6573" y="481"/>
                    <a:pt x="6987" y="455"/>
                    <a:pt x="7402" y="467"/>
                  </a:cubicBezTo>
                  <a:cubicBezTo>
                    <a:pt x="8109" y="494"/>
                    <a:pt x="8791" y="294"/>
                    <a:pt x="9472" y="161"/>
                  </a:cubicBezTo>
                  <a:cubicBezTo>
                    <a:pt x="10033" y="54"/>
                    <a:pt x="10608" y="40"/>
                    <a:pt x="11169" y="0"/>
                  </a:cubicBezTo>
                  <a:cubicBezTo>
                    <a:pt x="11249" y="0"/>
                    <a:pt x="11342" y="40"/>
                    <a:pt x="11396" y="93"/>
                  </a:cubicBezTo>
                  <a:cubicBezTo>
                    <a:pt x="11449" y="173"/>
                    <a:pt x="11490" y="280"/>
                    <a:pt x="11490" y="387"/>
                  </a:cubicBezTo>
                  <a:cubicBezTo>
                    <a:pt x="11490" y="441"/>
                    <a:pt x="11396" y="535"/>
                    <a:pt x="11342" y="548"/>
                  </a:cubicBezTo>
                  <a:cubicBezTo>
                    <a:pt x="11155" y="588"/>
                    <a:pt x="10955" y="615"/>
                    <a:pt x="10781" y="588"/>
                  </a:cubicBezTo>
                  <a:cubicBezTo>
                    <a:pt x="10140" y="494"/>
                    <a:pt x="9525" y="642"/>
                    <a:pt x="8938" y="841"/>
                  </a:cubicBezTo>
                  <a:cubicBezTo>
                    <a:pt x="8403" y="1028"/>
                    <a:pt x="7883" y="1055"/>
                    <a:pt x="7334" y="1042"/>
                  </a:cubicBezTo>
                  <a:cubicBezTo>
                    <a:pt x="6880" y="1042"/>
                    <a:pt x="6426" y="975"/>
                    <a:pt x="5972" y="1189"/>
                  </a:cubicBezTo>
                  <a:cubicBezTo>
                    <a:pt x="5838" y="1256"/>
                    <a:pt x="5651" y="1242"/>
                    <a:pt x="5491" y="1242"/>
                  </a:cubicBezTo>
                  <a:cubicBezTo>
                    <a:pt x="4730" y="1242"/>
                    <a:pt x="3968" y="1256"/>
                    <a:pt x="3207" y="1256"/>
                  </a:cubicBezTo>
                  <a:cubicBezTo>
                    <a:pt x="2658" y="1242"/>
                    <a:pt x="2138" y="1256"/>
                    <a:pt x="1603" y="1416"/>
                  </a:cubicBezTo>
                  <a:cubicBezTo>
                    <a:pt x="1242" y="1523"/>
                    <a:pt x="841" y="1509"/>
                    <a:pt x="467" y="1509"/>
                  </a:cubicBezTo>
                  <a:cubicBezTo>
                    <a:pt x="348" y="1509"/>
                    <a:pt x="214" y="1429"/>
                    <a:pt x="93" y="1363"/>
                  </a:cubicBezTo>
                  <a:cubicBezTo>
                    <a:pt x="0" y="1310"/>
                    <a:pt x="13" y="1069"/>
                    <a:pt x="120" y="1016"/>
                  </a:cubicBezTo>
                  <a:cubicBezTo>
                    <a:pt x="200" y="975"/>
                    <a:pt x="267" y="922"/>
                    <a:pt x="348" y="922"/>
                  </a:cubicBezTo>
                  <a:cubicBezTo>
                    <a:pt x="1536" y="922"/>
                    <a:pt x="2712" y="574"/>
                    <a:pt x="3807" y="722"/>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7"/>
            <p:cNvSpPr/>
            <p:nvPr/>
          </p:nvSpPr>
          <p:spPr>
            <a:xfrm>
              <a:off x="4995863" y="2953181"/>
              <a:ext cx="1039252" cy="144744"/>
            </a:xfrm>
            <a:custGeom>
              <a:avLst/>
              <a:gdLst/>
              <a:ahLst/>
              <a:cxnLst/>
              <a:rect l="l" t="t" r="r" b="b"/>
              <a:pathLst>
                <a:path w="12091" h="1684" extrusionOk="0">
                  <a:moveTo>
                    <a:pt x="12091" y="469"/>
                  </a:moveTo>
                  <a:cubicBezTo>
                    <a:pt x="11690" y="736"/>
                    <a:pt x="11383" y="802"/>
                    <a:pt x="11049" y="522"/>
                  </a:cubicBezTo>
                  <a:cubicBezTo>
                    <a:pt x="10822" y="321"/>
                    <a:pt x="10528" y="321"/>
                    <a:pt x="10288" y="469"/>
                  </a:cubicBezTo>
                  <a:cubicBezTo>
                    <a:pt x="9766" y="763"/>
                    <a:pt x="9192" y="775"/>
                    <a:pt x="8631" y="736"/>
                  </a:cubicBezTo>
                  <a:cubicBezTo>
                    <a:pt x="7789" y="682"/>
                    <a:pt x="7014" y="896"/>
                    <a:pt x="6226" y="1069"/>
                  </a:cubicBezTo>
                  <a:cubicBezTo>
                    <a:pt x="5906" y="1137"/>
                    <a:pt x="5585" y="1203"/>
                    <a:pt x="5264" y="1203"/>
                  </a:cubicBezTo>
                  <a:cubicBezTo>
                    <a:pt x="4342" y="1203"/>
                    <a:pt x="3421" y="1190"/>
                    <a:pt x="2498" y="1176"/>
                  </a:cubicBezTo>
                  <a:cubicBezTo>
                    <a:pt x="2058" y="1163"/>
                    <a:pt x="1630" y="1150"/>
                    <a:pt x="1242" y="1443"/>
                  </a:cubicBezTo>
                  <a:cubicBezTo>
                    <a:pt x="922" y="1684"/>
                    <a:pt x="535" y="1657"/>
                    <a:pt x="147" y="1550"/>
                  </a:cubicBezTo>
                  <a:cubicBezTo>
                    <a:pt x="93" y="1538"/>
                    <a:pt x="13" y="1443"/>
                    <a:pt x="13" y="1390"/>
                  </a:cubicBezTo>
                  <a:cubicBezTo>
                    <a:pt x="0" y="1324"/>
                    <a:pt x="67" y="1244"/>
                    <a:pt x="120" y="1203"/>
                  </a:cubicBezTo>
                  <a:cubicBezTo>
                    <a:pt x="174" y="1150"/>
                    <a:pt x="268" y="1123"/>
                    <a:pt x="348" y="1123"/>
                  </a:cubicBezTo>
                  <a:cubicBezTo>
                    <a:pt x="708" y="1110"/>
                    <a:pt x="1042" y="1057"/>
                    <a:pt x="1336" y="816"/>
                  </a:cubicBezTo>
                  <a:cubicBezTo>
                    <a:pt x="1456" y="722"/>
                    <a:pt x="1643" y="709"/>
                    <a:pt x="1803" y="695"/>
                  </a:cubicBezTo>
                  <a:cubicBezTo>
                    <a:pt x="2699" y="669"/>
                    <a:pt x="3594" y="615"/>
                    <a:pt x="4489" y="629"/>
                  </a:cubicBezTo>
                  <a:cubicBezTo>
                    <a:pt x="5277" y="642"/>
                    <a:pt x="6066" y="629"/>
                    <a:pt x="6827" y="401"/>
                  </a:cubicBezTo>
                  <a:cubicBezTo>
                    <a:pt x="7602" y="161"/>
                    <a:pt x="8377" y="202"/>
                    <a:pt x="9165" y="214"/>
                  </a:cubicBezTo>
                  <a:cubicBezTo>
                    <a:pt x="9539" y="214"/>
                    <a:pt x="9900" y="228"/>
                    <a:pt x="10288" y="134"/>
                  </a:cubicBezTo>
                  <a:cubicBezTo>
                    <a:pt x="10875" y="1"/>
                    <a:pt x="11463" y="81"/>
                    <a:pt x="12091" y="4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7"/>
            <p:cNvSpPr/>
            <p:nvPr/>
          </p:nvSpPr>
          <p:spPr>
            <a:xfrm>
              <a:off x="5358758" y="2213637"/>
              <a:ext cx="536258" cy="108042"/>
            </a:xfrm>
            <a:custGeom>
              <a:avLst/>
              <a:gdLst/>
              <a:ahLst/>
              <a:cxnLst/>
              <a:rect l="l" t="t" r="r" b="b"/>
              <a:pathLst>
                <a:path w="6239" h="1257" extrusionOk="0">
                  <a:moveTo>
                    <a:pt x="2485" y="1043"/>
                  </a:moveTo>
                  <a:cubicBezTo>
                    <a:pt x="2070" y="1043"/>
                    <a:pt x="1871" y="977"/>
                    <a:pt x="1737" y="709"/>
                  </a:cubicBezTo>
                  <a:cubicBezTo>
                    <a:pt x="1630" y="482"/>
                    <a:pt x="1376" y="455"/>
                    <a:pt x="1203" y="615"/>
                  </a:cubicBezTo>
                  <a:cubicBezTo>
                    <a:pt x="1055" y="749"/>
                    <a:pt x="948" y="909"/>
                    <a:pt x="802" y="1030"/>
                  </a:cubicBezTo>
                  <a:cubicBezTo>
                    <a:pt x="681" y="1123"/>
                    <a:pt x="521" y="1190"/>
                    <a:pt x="374" y="1217"/>
                  </a:cubicBezTo>
                  <a:cubicBezTo>
                    <a:pt x="214" y="1257"/>
                    <a:pt x="40" y="1110"/>
                    <a:pt x="13" y="963"/>
                  </a:cubicBezTo>
                  <a:cubicBezTo>
                    <a:pt x="0" y="789"/>
                    <a:pt x="13" y="576"/>
                    <a:pt x="187" y="549"/>
                  </a:cubicBezTo>
                  <a:cubicBezTo>
                    <a:pt x="508" y="522"/>
                    <a:pt x="722" y="321"/>
                    <a:pt x="975" y="188"/>
                  </a:cubicBezTo>
                  <a:cubicBezTo>
                    <a:pt x="1363" y="1"/>
                    <a:pt x="1790" y="15"/>
                    <a:pt x="2151" y="255"/>
                  </a:cubicBezTo>
                  <a:cubicBezTo>
                    <a:pt x="2391" y="428"/>
                    <a:pt x="2619" y="482"/>
                    <a:pt x="2913" y="362"/>
                  </a:cubicBezTo>
                  <a:cubicBezTo>
                    <a:pt x="3207" y="255"/>
                    <a:pt x="3540" y="282"/>
                    <a:pt x="3848" y="121"/>
                  </a:cubicBezTo>
                  <a:cubicBezTo>
                    <a:pt x="4048" y="15"/>
                    <a:pt x="4315" y="41"/>
                    <a:pt x="4569" y="41"/>
                  </a:cubicBezTo>
                  <a:cubicBezTo>
                    <a:pt x="4970" y="27"/>
                    <a:pt x="5384" y="41"/>
                    <a:pt x="5785" y="54"/>
                  </a:cubicBezTo>
                  <a:cubicBezTo>
                    <a:pt x="6078" y="68"/>
                    <a:pt x="6239" y="175"/>
                    <a:pt x="6212" y="321"/>
                  </a:cubicBezTo>
                  <a:cubicBezTo>
                    <a:pt x="6172" y="535"/>
                    <a:pt x="5985" y="508"/>
                    <a:pt x="5825" y="522"/>
                  </a:cubicBezTo>
                  <a:cubicBezTo>
                    <a:pt x="5531" y="522"/>
                    <a:pt x="5223" y="562"/>
                    <a:pt x="4929" y="535"/>
                  </a:cubicBezTo>
                  <a:cubicBezTo>
                    <a:pt x="4261" y="482"/>
                    <a:pt x="3647" y="656"/>
                    <a:pt x="3032" y="896"/>
                  </a:cubicBezTo>
                  <a:cubicBezTo>
                    <a:pt x="2806" y="977"/>
                    <a:pt x="2565" y="1016"/>
                    <a:pt x="2485" y="104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7"/>
            <p:cNvSpPr/>
            <p:nvPr/>
          </p:nvSpPr>
          <p:spPr>
            <a:xfrm>
              <a:off x="5402337" y="2433076"/>
              <a:ext cx="520270" cy="113715"/>
            </a:xfrm>
            <a:custGeom>
              <a:avLst/>
              <a:gdLst/>
              <a:ahLst/>
              <a:cxnLst/>
              <a:rect l="l" t="t" r="r" b="b"/>
              <a:pathLst>
                <a:path w="6053" h="1323" extrusionOk="0">
                  <a:moveTo>
                    <a:pt x="1" y="1069"/>
                  </a:moveTo>
                  <a:cubicBezTo>
                    <a:pt x="147" y="588"/>
                    <a:pt x="147" y="588"/>
                    <a:pt x="468" y="253"/>
                  </a:cubicBezTo>
                  <a:cubicBezTo>
                    <a:pt x="562" y="387"/>
                    <a:pt x="655" y="494"/>
                    <a:pt x="762" y="654"/>
                  </a:cubicBezTo>
                  <a:cubicBezTo>
                    <a:pt x="1123" y="734"/>
                    <a:pt x="1551" y="908"/>
                    <a:pt x="1964" y="868"/>
                  </a:cubicBezTo>
                  <a:cubicBezTo>
                    <a:pt x="2365" y="828"/>
                    <a:pt x="2806" y="761"/>
                    <a:pt x="3181" y="521"/>
                  </a:cubicBezTo>
                  <a:cubicBezTo>
                    <a:pt x="3407" y="374"/>
                    <a:pt x="3648" y="227"/>
                    <a:pt x="3888" y="120"/>
                  </a:cubicBezTo>
                  <a:cubicBezTo>
                    <a:pt x="4089" y="13"/>
                    <a:pt x="4329" y="0"/>
                    <a:pt x="4517" y="146"/>
                  </a:cubicBezTo>
                  <a:cubicBezTo>
                    <a:pt x="4864" y="440"/>
                    <a:pt x="5251" y="428"/>
                    <a:pt x="5665" y="333"/>
                  </a:cubicBezTo>
                  <a:cubicBezTo>
                    <a:pt x="5758" y="307"/>
                    <a:pt x="5865" y="347"/>
                    <a:pt x="6052" y="360"/>
                  </a:cubicBezTo>
                  <a:cubicBezTo>
                    <a:pt x="5946" y="494"/>
                    <a:pt x="5906" y="588"/>
                    <a:pt x="5839" y="641"/>
                  </a:cubicBezTo>
                  <a:cubicBezTo>
                    <a:pt x="5478" y="948"/>
                    <a:pt x="5051" y="989"/>
                    <a:pt x="4610" y="948"/>
                  </a:cubicBezTo>
                  <a:cubicBezTo>
                    <a:pt x="4436" y="935"/>
                    <a:pt x="4289" y="882"/>
                    <a:pt x="4223" y="708"/>
                  </a:cubicBezTo>
                  <a:cubicBezTo>
                    <a:pt x="4169" y="615"/>
                    <a:pt x="4102" y="534"/>
                    <a:pt x="4022" y="428"/>
                  </a:cubicBezTo>
                  <a:cubicBezTo>
                    <a:pt x="3835" y="521"/>
                    <a:pt x="3648" y="574"/>
                    <a:pt x="3501" y="695"/>
                  </a:cubicBezTo>
                  <a:cubicBezTo>
                    <a:pt x="3140" y="1001"/>
                    <a:pt x="2673" y="1069"/>
                    <a:pt x="2258" y="1256"/>
                  </a:cubicBezTo>
                  <a:cubicBezTo>
                    <a:pt x="2098" y="1322"/>
                    <a:pt x="1857" y="1322"/>
                    <a:pt x="1711" y="1242"/>
                  </a:cubicBezTo>
                  <a:cubicBezTo>
                    <a:pt x="1364" y="1015"/>
                    <a:pt x="989" y="1055"/>
                    <a:pt x="615" y="1096"/>
                  </a:cubicBezTo>
                  <a:cubicBezTo>
                    <a:pt x="428" y="1108"/>
                    <a:pt x="254" y="1082"/>
                    <a:pt x="1" y="10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7"/>
            <p:cNvSpPr/>
            <p:nvPr/>
          </p:nvSpPr>
          <p:spPr>
            <a:xfrm>
              <a:off x="5365635" y="2637474"/>
              <a:ext cx="408876" cy="95321"/>
            </a:xfrm>
            <a:custGeom>
              <a:avLst/>
              <a:gdLst/>
              <a:ahLst/>
              <a:cxnLst/>
              <a:rect l="l" t="t" r="r" b="b"/>
              <a:pathLst>
                <a:path w="4757" h="1109" extrusionOk="0">
                  <a:moveTo>
                    <a:pt x="173" y="1108"/>
                  </a:moveTo>
                  <a:cubicBezTo>
                    <a:pt x="0" y="815"/>
                    <a:pt x="134" y="627"/>
                    <a:pt x="307" y="588"/>
                  </a:cubicBezTo>
                  <a:cubicBezTo>
                    <a:pt x="1029" y="387"/>
                    <a:pt x="1697" y="0"/>
                    <a:pt x="2485" y="40"/>
                  </a:cubicBezTo>
                  <a:cubicBezTo>
                    <a:pt x="3233" y="93"/>
                    <a:pt x="3994" y="80"/>
                    <a:pt x="4743" y="107"/>
                  </a:cubicBezTo>
                  <a:cubicBezTo>
                    <a:pt x="4756" y="347"/>
                    <a:pt x="4582" y="334"/>
                    <a:pt x="4475" y="360"/>
                  </a:cubicBezTo>
                  <a:cubicBezTo>
                    <a:pt x="4115" y="440"/>
                    <a:pt x="3741" y="574"/>
                    <a:pt x="3367" y="561"/>
                  </a:cubicBezTo>
                  <a:cubicBezTo>
                    <a:pt x="2525" y="547"/>
                    <a:pt x="1697" y="601"/>
                    <a:pt x="922" y="962"/>
                  </a:cubicBezTo>
                  <a:cubicBezTo>
                    <a:pt x="708" y="1069"/>
                    <a:pt x="441" y="1055"/>
                    <a:pt x="173" y="110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7"/>
            <p:cNvSpPr/>
            <p:nvPr/>
          </p:nvSpPr>
          <p:spPr>
            <a:xfrm>
              <a:off x="5876628" y="2650023"/>
              <a:ext cx="33350" cy="35756"/>
            </a:xfrm>
            <a:custGeom>
              <a:avLst/>
              <a:gdLst/>
              <a:ahLst/>
              <a:cxnLst/>
              <a:rect l="l" t="t" r="r" b="b"/>
              <a:pathLst>
                <a:path w="388" h="416" extrusionOk="0">
                  <a:moveTo>
                    <a:pt x="67" y="1"/>
                  </a:moveTo>
                  <a:cubicBezTo>
                    <a:pt x="107" y="14"/>
                    <a:pt x="160" y="14"/>
                    <a:pt x="187" y="54"/>
                  </a:cubicBezTo>
                  <a:cubicBezTo>
                    <a:pt x="267" y="148"/>
                    <a:pt x="388" y="241"/>
                    <a:pt x="281" y="389"/>
                  </a:cubicBezTo>
                  <a:cubicBezTo>
                    <a:pt x="267" y="401"/>
                    <a:pt x="240" y="415"/>
                    <a:pt x="214" y="415"/>
                  </a:cubicBezTo>
                  <a:cubicBezTo>
                    <a:pt x="80" y="375"/>
                    <a:pt x="0" y="282"/>
                    <a:pt x="0" y="134"/>
                  </a:cubicBezTo>
                  <a:cubicBezTo>
                    <a:pt x="0" y="81"/>
                    <a:pt x="41" y="41"/>
                    <a:pt x="67"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9" name="Google Shape;6299;p37"/>
          <p:cNvGrpSpPr/>
          <p:nvPr/>
        </p:nvGrpSpPr>
        <p:grpSpPr>
          <a:xfrm>
            <a:off x="925643" y="3963073"/>
            <a:ext cx="1022728" cy="124757"/>
            <a:chOff x="1122396" y="4223204"/>
            <a:chExt cx="1950282" cy="237904"/>
          </a:xfrm>
        </p:grpSpPr>
        <p:sp>
          <p:nvSpPr>
            <p:cNvPr id="6300" name="Google Shape;6300;p37"/>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7"/>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7"/>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7"/>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7"/>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7"/>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7"/>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7"/>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7"/>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7"/>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0" name="Google Shape;6310;p37"/>
          <p:cNvGrpSpPr/>
          <p:nvPr/>
        </p:nvGrpSpPr>
        <p:grpSpPr>
          <a:xfrm>
            <a:off x="7680919" y="747305"/>
            <a:ext cx="699580" cy="150294"/>
            <a:chOff x="7086994" y="1285030"/>
            <a:chExt cx="699580" cy="150294"/>
          </a:xfrm>
        </p:grpSpPr>
        <p:sp>
          <p:nvSpPr>
            <p:cNvPr id="6311" name="Google Shape;6311;p3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5" name="Google Shape;6315;p37"/>
          <p:cNvGrpSpPr/>
          <p:nvPr/>
        </p:nvGrpSpPr>
        <p:grpSpPr>
          <a:xfrm>
            <a:off x="5462473" y="3547441"/>
            <a:ext cx="454534" cy="66716"/>
            <a:chOff x="4750973" y="4196628"/>
            <a:chExt cx="454534" cy="66716"/>
          </a:xfrm>
        </p:grpSpPr>
        <p:sp>
          <p:nvSpPr>
            <p:cNvPr id="6316" name="Google Shape;6316;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6" name="Google Shape;6326;p37"/>
          <p:cNvGrpSpPr/>
          <p:nvPr/>
        </p:nvGrpSpPr>
        <p:grpSpPr>
          <a:xfrm>
            <a:off x="7091497" y="1559925"/>
            <a:ext cx="1306853" cy="2981185"/>
            <a:chOff x="7091497" y="1559925"/>
            <a:chExt cx="1306853" cy="2981185"/>
          </a:xfrm>
        </p:grpSpPr>
        <p:grpSp>
          <p:nvGrpSpPr>
            <p:cNvPr id="6327" name="Google Shape;6327;p37"/>
            <p:cNvGrpSpPr/>
            <p:nvPr/>
          </p:nvGrpSpPr>
          <p:grpSpPr>
            <a:xfrm rot="10800000">
              <a:off x="7091497" y="3864055"/>
              <a:ext cx="1289008" cy="677055"/>
              <a:chOff x="1118547" y="1246905"/>
              <a:chExt cx="1289008" cy="677055"/>
            </a:xfrm>
          </p:grpSpPr>
          <p:sp>
            <p:nvSpPr>
              <p:cNvPr id="6328" name="Google Shape;6328;p3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1" name="Google Shape;6341;p37"/>
            <p:cNvSpPr/>
            <p:nvPr/>
          </p:nvSpPr>
          <p:spPr>
            <a:xfrm>
              <a:off x="8311050" y="1559925"/>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2" name="Google Shape;6342;p37"/>
          <p:cNvGrpSpPr/>
          <p:nvPr/>
        </p:nvGrpSpPr>
        <p:grpSpPr>
          <a:xfrm>
            <a:off x="2044273" y="905991"/>
            <a:ext cx="454534" cy="66716"/>
            <a:chOff x="4750973" y="4196628"/>
            <a:chExt cx="454534" cy="66716"/>
          </a:xfrm>
        </p:grpSpPr>
        <p:sp>
          <p:nvSpPr>
            <p:cNvPr id="6343" name="Google Shape;6343;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3" name="Google Shape;6353;p37"/>
          <p:cNvGrpSpPr/>
          <p:nvPr/>
        </p:nvGrpSpPr>
        <p:grpSpPr>
          <a:xfrm>
            <a:off x="4286777" y="129261"/>
            <a:ext cx="660529" cy="164373"/>
            <a:chOff x="1663975" y="5122263"/>
            <a:chExt cx="503375" cy="125275"/>
          </a:xfrm>
        </p:grpSpPr>
        <p:sp>
          <p:nvSpPr>
            <p:cNvPr id="6354" name="Google Shape;6354;p3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2" name="Google Shape;6372;p3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76"/>
        <p:cNvGrpSpPr/>
        <p:nvPr/>
      </p:nvGrpSpPr>
      <p:grpSpPr>
        <a:xfrm>
          <a:off x="0" y="0"/>
          <a:ext cx="0" cy="0"/>
          <a:chOff x="0" y="0"/>
          <a:chExt cx="0" cy="0"/>
        </a:xfrm>
      </p:grpSpPr>
      <p:grpSp>
        <p:nvGrpSpPr>
          <p:cNvPr id="6377" name="Google Shape;6377;p38"/>
          <p:cNvGrpSpPr/>
          <p:nvPr/>
        </p:nvGrpSpPr>
        <p:grpSpPr>
          <a:xfrm rot="5400000" flipH="1">
            <a:off x="5510884" y="1436345"/>
            <a:ext cx="2685598" cy="2374710"/>
            <a:chOff x="3786425" y="1286818"/>
            <a:chExt cx="1469548" cy="1299431"/>
          </a:xfrm>
        </p:grpSpPr>
        <p:sp>
          <p:nvSpPr>
            <p:cNvPr id="6378" name="Google Shape;6378;p38"/>
            <p:cNvSpPr/>
            <p:nvPr/>
          </p:nvSpPr>
          <p:spPr>
            <a:xfrm>
              <a:off x="3786425" y="1286818"/>
              <a:ext cx="1469548" cy="1299431"/>
            </a:xfrm>
            <a:custGeom>
              <a:avLst/>
              <a:gdLst/>
              <a:ahLst/>
              <a:cxnLst/>
              <a:rect l="l" t="t" r="r" b="b"/>
              <a:pathLst>
                <a:path w="3351" h="2963" extrusionOk="0">
                  <a:moveTo>
                    <a:pt x="1698" y="116"/>
                  </a:moveTo>
                  <a:cubicBezTo>
                    <a:pt x="1890" y="116"/>
                    <a:pt x="2092" y="170"/>
                    <a:pt x="2199" y="271"/>
                  </a:cubicBezTo>
                  <a:cubicBezTo>
                    <a:pt x="2038" y="205"/>
                    <a:pt x="1869" y="184"/>
                    <a:pt x="1700" y="184"/>
                  </a:cubicBezTo>
                  <a:cubicBezTo>
                    <a:pt x="1576" y="184"/>
                    <a:pt x="1451" y="195"/>
                    <a:pt x="1328" y="208"/>
                  </a:cubicBezTo>
                  <a:cubicBezTo>
                    <a:pt x="1417" y="146"/>
                    <a:pt x="1555" y="116"/>
                    <a:pt x="1698" y="116"/>
                  </a:cubicBezTo>
                  <a:close/>
                  <a:moveTo>
                    <a:pt x="1141" y="219"/>
                  </a:moveTo>
                  <a:lnTo>
                    <a:pt x="1141" y="219"/>
                  </a:lnTo>
                  <a:cubicBezTo>
                    <a:pt x="1106" y="282"/>
                    <a:pt x="1095" y="302"/>
                    <a:pt x="1052" y="302"/>
                  </a:cubicBezTo>
                  <a:cubicBezTo>
                    <a:pt x="1032" y="302"/>
                    <a:pt x="1005" y="298"/>
                    <a:pt x="965" y="291"/>
                  </a:cubicBezTo>
                  <a:cubicBezTo>
                    <a:pt x="1027" y="271"/>
                    <a:pt x="1079" y="250"/>
                    <a:pt x="1141" y="219"/>
                  </a:cubicBezTo>
                  <a:close/>
                  <a:moveTo>
                    <a:pt x="2116" y="904"/>
                  </a:moveTo>
                  <a:lnTo>
                    <a:pt x="2116" y="904"/>
                  </a:lnTo>
                  <a:cubicBezTo>
                    <a:pt x="2137" y="1028"/>
                    <a:pt x="2043" y="1070"/>
                    <a:pt x="2002" y="1132"/>
                  </a:cubicBezTo>
                  <a:cubicBezTo>
                    <a:pt x="1950" y="1204"/>
                    <a:pt x="1888" y="1277"/>
                    <a:pt x="1815" y="1349"/>
                  </a:cubicBezTo>
                  <a:cubicBezTo>
                    <a:pt x="1877" y="1432"/>
                    <a:pt x="1950" y="1494"/>
                    <a:pt x="2002" y="1567"/>
                  </a:cubicBezTo>
                  <a:cubicBezTo>
                    <a:pt x="2054" y="1630"/>
                    <a:pt x="2179" y="1660"/>
                    <a:pt x="2126" y="1795"/>
                  </a:cubicBezTo>
                  <a:cubicBezTo>
                    <a:pt x="1950" y="1733"/>
                    <a:pt x="1877" y="1577"/>
                    <a:pt x="1732" y="1474"/>
                  </a:cubicBezTo>
                  <a:cubicBezTo>
                    <a:pt x="1598" y="1567"/>
                    <a:pt x="1546" y="1754"/>
                    <a:pt x="1370" y="1795"/>
                  </a:cubicBezTo>
                  <a:cubicBezTo>
                    <a:pt x="1390" y="1609"/>
                    <a:pt x="1577" y="1505"/>
                    <a:pt x="1649" y="1349"/>
                  </a:cubicBezTo>
                  <a:cubicBezTo>
                    <a:pt x="1619" y="1183"/>
                    <a:pt x="1421" y="1111"/>
                    <a:pt x="1421" y="904"/>
                  </a:cubicBezTo>
                  <a:lnTo>
                    <a:pt x="1421" y="904"/>
                  </a:lnTo>
                  <a:cubicBezTo>
                    <a:pt x="1587" y="976"/>
                    <a:pt x="1639" y="1121"/>
                    <a:pt x="1743" y="1225"/>
                  </a:cubicBezTo>
                  <a:cubicBezTo>
                    <a:pt x="1888" y="1142"/>
                    <a:pt x="1940" y="955"/>
                    <a:pt x="2116" y="904"/>
                  </a:cubicBezTo>
                  <a:close/>
                  <a:moveTo>
                    <a:pt x="3080" y="1671"/>
                  </a:moveTo>
                  <a:lnTo>
                    <a:pt x="3080" y="1671"/>
                  </a:lnTo>
                  <a:cubicBezTo>
                    <a:pt x="3060" y="1816"/>
                    <a:pt x="2997" y="1888"/>
                    <a:pt x="2842" y="1930"/>
                  </a:cubicBezTo>
                  <a:cubicBezTo>
                    <a:pt x="2863" y="1816"/>
                    <a:pt x="2915" y="1764"/>
                    <a:pt x="3080" y="1671"/>
                  </a:cubicBezTo>
                  <a:close/>
                  <a:moveTo>
                    <a:pt x="3050" y="1920"/>
                  </a:moveTo>
                  <a:lnTo>
                    <a:pt x="3050" y="1920"/>
                  </a:lnTo>
                  <a:cubicBezTo>
                    <a:pt x="3080" y="2024"/>
                    <a:pt x="2997" y="2065"/>
                    <a:pt x="2946" y="2107"/>
                  </a:cubicBezTo>
                  <a:cubicBezTo>
                    <a:pt x="2879" y="2157"/>
                    <a:pt x="2818" y="2235"/>
                    <a:pt x="2726" y="2235"/>
                  </a:cubicBezTo>
                  <a:cubicBezTo>
                    <a:pt x="2705" y="2235"/>
                    <a:pt x="2681" y="2230"/>
                    <a:pt x="2656" y="2220"/>
                  </a:cubicBezTo>
                  <a:cubicBezTo>
                    <a:pt x="2707" y="2137"/>
                    <a:pt x="2894" y="1992"/>
                    <a:pt x="3050" y="1920"/>
                  </a:cubicBezTo>
                  <a:close/>
                  <a:moveTo>
                    <a:pt x="2852" y="2335"/>
                  </a:moveTo>
                  <a:lnTo>
                    <a:pt x="2852" y="2335"/>
                  </a:lnTo>
                  <a:cubicBezTo>
                    <a:pt x="2774" y="2448"/>
                    <a:pt x="2681" y="2495"/>
                    <a:pt x="2567" y="2495"/>
                  </a:cubicBezTo>
                  <a:cubicBezTo>
                    <a:pt x="2545" y="2495"/>
                    <a:pt x="2523" y="2493"/>
                    <a:pt x="2500" y="2490"/>
                  </a:cubicBezTo>
                  <a:cubicBezTo>
                    <a:pt x="2593" y="2386"/>
                    <a:pt x="2718" y="2345"/>
                    <a:pt x="2852" y="2335"/>
                  </a:cubicBezTo>
                  <a:close/>
                  <a:moveTo>
                    <a:pt x="2645" y="2563"/>
                  </a:moveTo>
                  <a:lnTo>
                    <a:pt x="2645" y="2563"/>
                  </a:lnTo>
                  <a:cubicBezTo>
                    <a:pt x="2582" y="2663"/>
                    <a:pt x="2502" y="2714"/>
                    <a:pt x="2413" y="2714"/>
                  </a:cubicBezTo>
                  <a:cubicBezTo>
                    <a:pt x="2354" y="2714"/>
                    <a:pt x="2292" y="2691"/>
                    <a:pt x="2230" y="2646"/>
                  </a:cubicBezTo>
                  <a:cubicBezTo>
                    <a:pt x="2354" y="2625"/>
                    <a:pt x="2490" y="2594"/>
                    <a:pt x="2645" y="2563"/>
                  </a:cubicBezTo>
                  <a:close/>
                  <a:moveTo>
                    <a:pt x="1556" y="1"/>
                  </a:moveTo>
                  <a:cubicBezTo>
                    <a:pt x="1245" y="12"/>
                    <a:pt x="965" y="95"/>
                    <a:pt x="727" y="302"/>
                  </a:cubicBezTo>
                  <a:cubicBezTo>
                    <a:pt x="280" y="696"/>
                    <a:pt x="1" y="1411"/>
                    <a:pt x="270" y="2075"/>
                  </a:cubicBezTo>
                  <a:cubicBezTo>
                    <a:pt x="425" y="2459"/>
                    <a:pt x="674" y="2760"/>
                    <a:pt x="1089" y="2863"/>
                  </a:cubicBezTo>
                  <a:cubicBezTo>
                    <a:pt x="1329" y="2927"/>
                    <a:pt x="1574" y="2963"/>
                    <a:pt x="1817" y="2963"/>
                  </a:cubicBezTo>
                  <a:cubicBezTo>
                    <a:pt x="1973" y="2963"/>
                    <a:pt x="2128" y="2948"/>
                    <a:pt x="2282" y="2916"/>
                  </a:cubicBezTo>
                  <a:cubicBezTo>
                    <a:pt x="2645" y="2833"/>
                    <a:pt x="2956" y="2646"/>
                    <a:pt x="3101" y="2283"/>
                  </a:cubicBezTo>
                  <a:cubicBezTo>
                    <a:pt x="3278" y="1816"/>
                    <a:pt x="3350" y="1349"/>
                    <a:pt x="3153" y="862"/>
                  </a:cubicBezTo>
                  <a:cubicBezTo>
                    <a:pt x="2967" y="416"/>
                    <a:pt x="2666" y="105"/>
                    <a:pt x="2158" y="42"/>
                  </a:cubicBezTo>
                  <a:cubicBezTo>
                    <a:pt x="2013" y="22"/>
                    <a:pt x="1867" y="12"/>
                    <a:pt x="1722" y="1"/>
                  </a:cubicBezTo>
                  <a:close/>
                </a:path>
              </a:pathLst>
            </a:custGeom>
            <a:solidFill>
              <a:schemeClr val="dk2"/>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8"/>
            <p:cNvSpPr/>
            <p:nvPr/>
          </p:nvSpPr>
          <p:spPr>
            <a:xfrm>
              <a:off x="4268500" y="1556625"/>
              <a:ext cx="683400" cy="683400"/>
            </a:xfrm>
            <a:prstGeom prst="ellipse">
              <a:avLst/>
            </a:prstGeom>
            <a:solidFill>
              <a:schemeClr val="dk2"/>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0" name="Google Shape;6380;p38"/>
          <p:cNvSpPr txBox="1">
            <a:spLocks noGrp="1"/>
          </p:cNvSpPr>
          <p:nvPr>
            <p:ph type="title"/>
          </p:nvPr>
        </p:nvSpPr>
        <p:spPr>
          <a:xfrm>
            <a:off x="925600" y="1421425"/>
            <a:ext cx="4295400" cy="64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SO… </a:t>
            </a:r>
            <a:r>
              <a:rPr lang="en" sz="1600" dirty="0"/>
              <a:t>what is the VAC dressing ?</a:t>
            </a:r>
            <a:endParaRPr dirty="0"/>
          </a:p>
        </p:txBody>
      </p:sp>
      <p:sp>
        <p:nvSpPr>
          <p:cNvPr id="6381" name="Google Shape;6381;p38"/>
          <p:cNvSpPr txBox="1">
            <a:spLocks noGrp="1"/>
          </p:cNvSpPr>
          <p:nvPr>
            <p:ph type="subTitle" idx="1"/>
          </p:nvPr>
        </p:nvSpPr>
        <p:spPr>
          <a:xfrm>
            <a:off x="925600" y="2248163"/>
            <a:ext cx="3852000" cy="1473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0" i="0" u="none" strike="noStrike" dirty="0">
                <a:solidFill>
                  <a:srgbClr val="231F20"/>
                </a:solidFill>
                <a:effectLst/>
                <a:latin typeface="Proxima Nova" panose="02000506030000020004" pitchFamily="2" charset="0"/>
              </a:rPr>
              <a:t>Is a method of </a:t>
            </a:r>
            <a:r>
              <a:rPr lang="en-US" b="0" i="0" u="none" strike="noStrike" dirty="0">
                <a:solidFill>
                  <a:srgbClr val="02838D"/>
                </a:solidFill>
                <a:effectLst/>
                <a:latin typeface="Proxima Nova" panose="02000506030000020004" pitchFamily="2" charset="0"/>
                <a:hlinkClick r:id="rId3"/>
              </a:rPr>
              <a:t>decreasing air pressure around a wound</a:t>
            </a:r>
            <a:r>
              <a:rPr lang="en-US" b="0" i="0" u="none" strike="noStrike" dirty="0">
                <a:solidFill>
                  <a:srgbClr val="231F20"/>
                </a:solidFill>
                <a:effectLst/>
                <a:latin typeface="Proxima Nova" panose="02000506030000020004" pitchFamily="2" charset="0"/>
              </a:rPr>
              <a:t> to assist the healing. It’s also </a:t>
            </a:r>
            <a:r>
              <a:rPr lang="en-US" b="0" i="0" u="none" strike="noStrike" dirty="0">
                <a:solidFill>
                  <a:srgbClr val="B1A2D4"/>
                </a:solidFill>
                <a:effectLst/>
                <a:latin typeface="Proxima Nova" panose="02000506030000020004" pitchFamily="2" charset="0"/>
              </a:rPr>
              <a:t>referred to as negative pressure wound therapy.</a:t>
            </a:r>
            <a:endParaRPr dirty="0">
              <a:solidFill>
                <a:srgbClr val="B1A2D4"/>
              </a:solidFill>
            </a:endParaRPr>
          </a:p>
        </p:txBody>
      </p:sp>
      <p:grpSp>
        <p:nvGrpSpPr>
          <p:cNvPr id="6382" name="Google Shape;6382;p38"/>
          <p:cNvGrpSpPr/>
          <p:nvPr/>
        </p:nvGrpSpPr>
        <p:grpSpPr>
          <a:xfrm>
            <a:off x="5666256" y="1248728"/>
            <a:ext cx="2374753" cy="3031827"/>
            <a:chOff x="5666256" y="1248728"/>
            <a:chExt cx="2374753" cy="3031827"/>
          </a:xfrm>
        </p:grpSpPr>
        <p:grpSp>
          <p:nvGrpSpPr>
            <p:cNvPr id="6383" name="Google Shape;6383;p38"/>
            <p:cNvGrpSpPr/>
            <p:nvPr/>
          </p:nvGrpSpPr>
          <p:grpSpPr>
            <a:xfrm rot="1800044">
              <a:off x="5782386" y="2339306"/>
              <a:ext cx="1948271" cy="770055"/>
              <a:chOff x="5335550" y="1684275"/>
              <a:chExt cx="1948314" cy="770072"/>
            </a:xfrm>
          </p:grpSpPr>
          <p:sp>
            <p:nvSpPr>
              <p:cNvPr id="6384" name="Google Shape;6384;p38"/>
              <p:cNvSpPr/>
              <p:nvPr/>
            </p:nvSpPr>
            <p:spPr>
              <a:xfrm>
                <a:off x="5441057" y="1763671"/>
                <a:ext cx="1752577" cy="598135"/>
              </a:xfrm>
              <a:custGeom>
                <a:avLst/>
                <a:gdLst/>
                <a:ahLst/>
                <a:cxnLst/>
                <a:rect l="l" t="t" r="r" b="b"/>
                <a:pathLst>
                  <a:path w="19734" h="6735" extrusionOk="0">
                    <a:moveTo>
                      <a:pt x="10795" y="6401"/>
                    </a:moveTo>
                    <a:cubicBezTo>
                      <a:pt x="10608" y="6547"/>
                      <a:pt x="10528" y="6654"/>
                      <a:pt x="10448" y="6654"/>
                    </a:cubicBezTo>
                    <a:cubicBezTo>
                      <a:pt x="10234" y="6695"/>
                      <a:pt x="10008" y="6695"/>
                      <a:pt x="9794" y="6695"/>
                    </a:cubicBezTo>
                    <a:lnTo>
                      <a:pt x="7749" y="6695"/>
                    </a:lnTo>
                    <a:cubicBezTo>
                      <a:pt x="7295" y="6681"/>
                      <a:pt x="6828" y="6734"/>
                      <a:pt x="6401" y="6508"/>
                    </a:cubicBezTo>
                    <a:cubicBezTo>
                      <a:pt x="5211" y="6494"/>
                      <a:pt x="4156" y="5906"/>
                      <a:pt x="2993" y="5746"/>
                    </a:cubicBezTo>
                    <a:cubicBezTo>
                      <a:pt x="2633" y="5692"/>
                      <a:pt x="2286" y="5505"/>
                      <a:pt x="1924" y="5371"/>
                    </a:cubicBezTo>
                    <a:cubicBezTo>
                      <a:pt x="1671" y="5279"/>
                      <a:pt x="1431" y="5172"/>
                      <a:pt x="1163" y="5091"/>
                    </a:cubicBezTo>
                    <a:cubicBezTo>
                      <a:pt x="362" y="4798"/>
                      <a:pt x="27" y="4356"/>
                      <a:pt x="14" y="3515"/>
                    </a:cubicBezTo>
                    <a:lnTo>
                      <a:pt x="14" y="2940"/>
                    </a:lnTo>
                    <a:cubicBezTo>
                      <a:pt x="1" y="2713"/>
                      <a:pt x="41" y="2512"/>
                      <a:pt x="201" y="2325"/>
                    </a:cubicBezTo>
                    <a:cubicBezTo>
                      <a:pt x="268" y="2245"/>
                      <a:pt x="335" y="2165"/>
                      <a:pt x="375" y="2058"/>
                    </a:cubicBezTo>
                    <a:cubicBezTo>
                      <a:pt x="695" y="1230"/>
                      <a:pt x="1404" y="843"/>
                      <a:pt x="2165" y="522"/>
                    </a:cubicBezTo>
                    <a:cubicBezTo>
                      <a:pt x="2286" y="469"/>
                      <a:pt x="2446" y="455"/>
                      <a:pt x="2539" y="375"/>
                    </a:cubicBezTo>
                    <a:cubicBezTo>
                      <a:pt x="2940" y="1"/>
                      <a:pt x="3408" y="15"/>
                      <a:pt x="3916" y="27"/>
                    </a:cubicBezTo>
                    <a:cubicBezTo>
                      <a:pt x="7616" y="54"/>
                      <a:pt x="11317" y="81"/>
                      <a:pt x="15017" y="81"/>
                    </a:cubicBezTo>
                    <a:cubicBezTo>
                      <a:pt x="15846" y="81"/>
                      <a:pt x="16620" y="321"/>
                      <a:pt x="17395" y="562"/>
                    </a:cubicBezTo>
                    <a:cubicBezTo>
                      <a:pt x="18037" y="749"/>
                      <a:pt x="18544" y="1164"/>
                      <a:pt x="19052" y="1551"/>
                    </a:cubicBezTo>
                    <a:cubicBezTo>
                      <a:pt x="19467" y="1871"/>
                      <a:pt x="19560" y="2419"/>
                      <a:pt x="19654" y="2927"/>
                    </a:cubicBezTo>
                    <a:cubicBezTo>
                      <a:pt x="19734" y="3421"/>
                      <a:pt x="19479" y="3836"/>
                      <a:pt x="19346" y="4263"/>
                    </a:cubicBezTo>
                    <a:cubicBezTo>
                      <a:pt x="19173" y="4798"/>
                      <a:pt x="18852" y="5225"/>
                      <a:pt x="18318" y="5478"/>
                    </a:cubicBezTo>
                    <a:cubicBezTo>
                      <a:pt x="17757" y="5733"/>
                      <a:pt x="17249" y="6134"/>
                      <a:pt x="16567" y="6027"/>
                    </a:cubicBezTo>
                    <a:cubicBezTo>
                      <a:pt x="15726" y="6307"/>
                      <a:pt x="14844" y="6214"/>
                      <a:pt x="13975" y="6240"/>
                    </a:cubicBezTo>
                    <a:cubicBezTo>
                      <a:pt x="13842" y="6240"/>
                      <a:pt x="13708" y="6253"/>
                      <a:pt x="13588" y="6294"/>
                    </a:cubicBezTo>
                    <a:cubicBezTo>
                      <a:pt x="12920" y="6574"/>
                      <a:pt x="12238" y="6467"/>
                      <a:pt x="11570" y="6440"/>
                    </a:cubicBezTo>
                    <a:cubicBezTo>
                      <a:pt x="11531" y="6440"/>
                      <a:pt x="11490" y="6374"/>
                      <a:pt x="11424" y="6307"/>
                    </a:cubicBezTo>
                    <a:cubicBezTo>
                      <a:pt x="11531" y="6253"/>
                      <a:pt x="11624" y="6200"/>
                      <a:pt x="11718" y="6200"/>
                    </a:cubicBezTo>
                    <a:cubicBezTo>
                      <a:pt x="12345" y="6160"/>
                      <a:pt x="12719" y="5692"/>
                      <a:pt x="13107" y="5291"/>
                    </a:cubicBezTo>
                    <a:cubicBezTo>
                      <a:pt x="13214" y="5198"/>
                      <a:pt x="13241" y="4997"/>
                      <a:pt x="13241" y="4837"/>
                    </a:cubicBezTo>
                    <a:cubicBezTo>
                      <a:pt x="13254" y="3969"/>
                      <a:pt x="13241" y="3100"/>
                      <a:pt x="13241" y="2232"/>
                    </a:cubicBezTo>
                    <a:cubicBezTo>
                      <a:pt x="13241" y="1791"/>
                      <a:pt x="13013" y="1444"/>
                      <a:pt x="12733" y="1150"/>
                    </a:cubicBezTo>
                    <a:cubicBezTo>
                      <a:pt x="12626" y="1016"/>
                      <a:pt x="12413" y="950"/>
                      <a:pt x="12238" y="896"/>
                    </a:cubicBezTo>
                    <a:cubicBezTo>
                      <a:pt x="12119" y="856"/>
                      <a:pt x="11971" y="883"/>
                      <a:pt x="11838" y="883"/>
                    </a:cubicBezTo>
                    <a:cubicBezTo>
                      <a:pt x="10288" y="896"/>
                      <a:pt x="8738" y="909"/>
                      <a:pt x="7175" y="923"/>
                    </a:cubicBezTo>
                    <a:cubicBezTo>
                      <a:pt x="6935" y="923"/>
                      <a:pt x="6694" y="936"/>
                      <a:pt x="6440" y="963"/>
                    </a:cubicBezTo>
                    <a:cubicBezTo>
                      <a:pt x="6080" y="989"/>
                      <a:pt x="5893" y="1203"/>
                      <a:pt x="5759" y="1551"/>
                    </a:cubicBezTo>
                    <a:cubicBezTo>
                      <a:pt x="5332" y="2646"/>
                      <a:pt x="5478" y="3795"/>
                      <a:pt x="5465" y="4931"/>
                    </a:cubicBezTo>
                    <a:cubicBezTo>
                      <a:pt x="5465" y="5305"/>
                      <a:pt x="5692" y="5599"/>
                      <a:pt x="5879" y="5893"/>
                    </a:cubicBezTo>
                    <a:cubicBezTo>
                      <a:pt x="5959" y="5986"/>
                      <a:pt x="6093" y="6107"/>
                      <a:pt x="6213" y="6120"/>
                    </a:cubicBezTo>
                    <a:cubicBezTo>
                      <a:pt x="6694" y="6187"/>
                      <a:pt x="7135" y="6414"/>
                      <a:pt x="7642" y="6401"/>
                    </a:cubicBezTo>
                    <a:cubicBezTo>
                      <a:pt x="8431" y="6374"/>
                      <a:pt x="9219" y="6401"/>
                      <a:pt x="10008" y="6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8"/>
              <p:cNvSpPr/>
              <p:nvPr/>
            </p:nvSpPr>
            <p:spPr>
              <a:xfrm>
                <a:off x="5986886" y="1908432"/>
                <a:ext cx="562434" cy="354885"/>
              </a:xfrm>
              <a:custGeom>
                <a:avLst/>
                <a:gdLst/>
                <a:ahLst/>
                <a:cxnLst/>
                <a:rect l="l" t="t" r="r" b="b"/>
                <a:pathLst>
                  <a:path w="6333" h="3996" extrusionOk="0">
                    <a:moveTo>
                      <a:pt x="361" y="3688"/>
                    </a:moveTo>
                    <a:cubicBezTo>
                      <a:pt x="281" y="3461"/>
                      <a:pt x="148" y="3248"/>
                      <a:pt x="134" y="3020"/>
                    </a:cubicBezTo>
                    <a:cubicBezTo>
                      <a:pt x="121" y="2019"/>
                      <a:pt x="0" y="1016"/>
                      <a:pt x="468" y="41"/>
                    </a:cubicBezTo>
                    <a:cubicBezTo>
                      <a:pt x="561" y="27"/>
                      <a:pt x="668" y="1"/>
                      <a:pt x="775" y="1"/>
                    </a:cubicBezTo>
                    <a:cubicBezTo>
                      <a:pt x="2325" y="1"/>
                      <a:pt x="3875" y="1"/>
                      <a:pt x="5411" y="15"/>
                    </a:cubicBezTo>
                    <a:cubicBezTo>
                      <a:pt x="6080" y="27"/>
                      <a:pt x="6293" y="228"/>
                      <a:pt x="6320" y="882"/>
                    </a:cubicBezTo>
                    <a:cubicBezTo>
                      <a:pt x="6320" y="1457"/>
                      <a:pt x="6333" y="2031"/>
                      <a:pt x="6320" y="2593"/>
                    </a:cubicBezTo>
                    <a:cubicBezTo>
                      <a:pt x="6306" y="3168"/>
                      <a:pt x="6012" y="3581"/>
                      <a:pt x="5465" y="3741"/>
                    </a:cubicBezTo>
                    <a:cubicBezTo>
                      <a:pt x="5091" y="3848"/>
                      <a:pt x="4676" y="3955"/>
                      <a:pt x="4275" y="3969"/>
                    </a:cubicBezTo>
                    <a:cubicBezTo>
                      <a:pt x="3327" y="3996"/>
                      <a:pt x="2378" y="3982"/>
                      <a:pt x="1430" y="3929"/>
                    </a:cubicBezTo>
                    <a:cubicBezTo>
                      <a:pt x="1083" y="3916"/>
                      <a:pt x="748" y="3782"/>
                      <a:pt x="361" y="3688"/>
                    </a:cubicBezTo>
                    <a:close/>
                    <a:moveTo>
                      <a:pt x="4783" y="1123"/>
                    </a:moveTo>
                    <a:lnTo>
                      <a:pt x="4676" y="1123"/>
                    </a:lnTo>
                    <a:cubicBezTo>
                      <a:pt x="4436" y="1150"/>
                      <a:pt x="4263" y="1270"/>
                      <a:pt x="4263" y="1431"/>
                    </a:cubicBezTo>
                    <a:cubicBezTo>
                      <a:pt x="4249" y="1577"/>
                      <a:pt x="4423" y="1751"/>
                      <a:pt x="4649" y="1764"/>
                    </a:cubicBezTo>
                    <a:cubicBezTo>
                      <a:pt x="4770" y="1778"/>
                      <a:pt x="4917" y="1751"/>
                      <a:pt x="5024" y="1684"/>
                    </a:cubicBezTo>
                    <a:cubicBezTo>
                      <a:pt x="5091" y="1644"/>
                      <a:pt x="5157" y="1511"/>
                      <a:pt x="5144" y="1417"/>
                    </a:cubicBezTo>
                    <a:cubicBezTo>
                      <a:pt x="5144" y="1337"/>
                      <a:pt x="5050" y="1244"/>
                      <a:pt x="4984" y="1176"/>
                    </a:cubicBezTo>
                    <a:cubicBezTo>
                      <a:pt x="4931" y="1137"/>
                      <a:pt x="4836" y="1137"/>
                      <a:pt x="4783" y="1123"/>
                    </a:cubicBezTo>
                    <a:close/>
                    <a:moveTo>
                      <a:pt x="3474" y="496"/>
                    </a:moveTo>
                    <a:cubicBezTo>
                      <a:pt x="3274" y="508"/>
                      <a:pt x="3073" y="496"/>
                      <a:pt x="2966" y="695"/>
                    </a:cubicBezTo>
                    <a:cubicBezTo>
                      <a:pt x="2900" y="816"/>
                      <a:pt x="3007" y="936"/>
                      <a:pt x="3301" y="1069"/>
                    </a:cubicBezTo>
                    <a:cubicBezTo>
                      <a:pt x="3354" y="1096"/>
                      <a:pt x="3394" y="1123"/>
                      <a:pt x="3447" y="1137"/>
                    </a:cubicBezTo>
                    <a:cubicBezTo>
                      <a:pt x="3607" y="1190"/>
                      <a:pt x="3714" y="1123"/>
                      <a:pt x="3794" y="989"/>
                    </a:cubicBezTo>
                    <a:cubicBezTo>
                      <a:pt x="3875" y="856"/>
                      <a:pt x="3808" y="615"/>
                      <a:pt x="3688" y="562"/>
                    </a:cubicBezTo>
                    <a:cubicBezTo>
                      <a:pt x="3621" y="522"/>
                      <a:pt x="3541" y="508"/>
                      <a:pt x="3474" y="496"/>
                    </a:cubicBezTo>
                    <a:close/>
                    <a:moveTo>
                      <a:pt x="2125" y="2245"/>
                    </a:moveTo>
                    <a:cubicBezTo>
                      <a:pt x="2018" y="2299"/>
                      <a:pt x="1897" y="2325"/>
                      <a:pt x="1844" y="2405"/>
                    </a:cubicBezTo>
                    <a:cubicBezTo>
                      <a:pt x="1790" y="2473"/>
                      <a:pt x="1778" y="2619"/>
                      <a:pt x="1831" y="2687"/>
                    </a:cubicBezTo>
                    <a:cubicBezTo>
                      <a:pt x="1977" y="2927"/>
                      <a:pt x="2339" y="2927"/>
                      <a:pt x="2485" y="2699"/>
                    </a:cubicBezTo>
                    <a:cubicBezTo>
                      <a:pt x="2539" y="2633"/>
                      <a:pt x="2526" y="2459"/>
                      <a:pt x="2472" y="2419"/>
                    </a:cubicBezTo>
                    <a:cubicBezTo>
                      <a:pt x="2392" y="2325"/>
                      <a:pt x="2245" y="2299"/>
                      <a:pt x="2125" y="2245"/>
                    </a:cubicBezTo>
                    <a:close/>
                    <a:moveTo>
                      <a:pt x="1377" y="1538"/>
                    </a:moveTo>
                    <a:cubicBezTo>
                      <a:pt x="1537" y="1497"/>
                      <a:pt x="1657" y="1497"/>
                      <a:pt x="1737" y="1431"/>
                    </a:cubicBezTo>
                    <a:cubicBezTo>
                      <a:pt x="1804" y="1377"/>
                      <a:pt x="1858" y="1257"/>
                      <a:pt x="1858" y="1164"/>
                    </a:cubicBezTo>
                    <a:cubicBezTo>
                      <a:pt x="1871" y="1110"/>
                      <a:pt x="1778" y="1016"/>
                      <a:pt x="1724" y="1003"/>
                    </a:cubicBezTo>
                    <a:cubicBezTo>
                      <a:pt x="1591" y="976"/>
                      <a:pt x="1457" y="963"/>
                      <a:pt x="1336" y="989"/>
                    </a:cubicBezTo>
                    <a:cubicBezTo>
                      <a:pt x="1190" y="1030"/>
                      <a:pt x="1083" y="1150"/>
                      <a:pt x="1136" y="1297"/>
                    </a:cubicBezTo>
                    <a:cubicBezTo>
                      <a:pt x="1176" y="1404"/>
                      <a:pt x="1309" y="1470"/>
                      <a:pt x="1377" y="1538"/>
                    </a:cubicBezTo>
                    <a:close/>
                    <a:moveTo>
                      <a:pt x="2939" y="1898"/>
                    </a:moveTo>
                    <a:cubicBezTo>
                      <a:pt x="3114" y="2179"/>
                      <a:pt x="3367" y="2218"/>
                      <a:pt x="3648" y="2112"/>
                    </a:cubicBezTo>
                    <a:cubicBezTo>
                      <a:pt x="3701" y="2085"/>
                      <a:pt x="3782" y="1992"/>
                      <a:pt x="3768" y="1938"/>
                    </a:cubicBezTo>
                    <a:cubicBezTo>
                      <a:pt x="3768" y="1844"/>
                      <a:pt x="3714" y="1698"/>
                      <a:pt x="3634" y="1671"/>
                    </a:cubicBezTo>
                    <a:cubicBezTo>
                      <a:pt x="3367" y="1564"/>
                      <a:pt x="3114" y="1591"/>
                      <a:pt x="2939" y="1898"/>
                    </a:cubicBezTo>
                    <a:close/>
                    <a:moveTo>
                      <a:pt x="3969" y="3688"/>
                    </a:moveTo>
                    <a:cubicBezTo>
                      <a:pt x="4075" y="3568"/>
                      <a:pt x="4168" y="3515"/>
                      <a:pt x="4195" y="3435"/>
                    </a:cubicBezTo>
                    <a:cubicBezTo>
                      <a:pt x="4249" y="3301"/>
                      <a:pt x="4209" y="3168"/>
                      <a:pt x="4062" y="3127"/>
                    </a:cubicBezTo>
                    <a:cubicBezTo>
                      <a:pt x="3942" y="3073"/>
                      <a:pt x="3768" y="3180"/>
                      <a:pt x="3782" y="3314"/>
                    </a:cubicBezTo>
                    <a:cubicBezTo>
                      <a:pt x="3794" y="3421"/>
                      <a:pt x="3875" y="3528"/>
                      <a:pt x="3969" y="36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8"/>
              <p:cNvSpPr/>
              <p:nvPr/>
            </p:nvSpPr>
            <p:spPr>
              <a:xfrm>
                <a:off x="5355621" y="1702037"/>
                <a:ext cx="1909237" cy="738011"/>
              </a:xfrm>
              <a:custGeom>
                <a:avLst/>
                <a:gdLst/>
                <a:ahLst/>
                <a:cxnLst/>
                <a:rect l="l" t="t" r="r" b="b"/>
                <a:pathLst>
                  <a:path w="21498" h="8310" extrusionOk="0">
                    <a:moveTo>
                      <a:pt x="10462" y="14"/>
                    </a:moveTo>
                    <a:cubicBezTo>
                      <a:pt x="12372" y="14"/>
                      <a:pt x="14269" y="27"/>
                      <a:pt x="16180" y="14"/>
                    </a:cubicBezTo>
                    <a:cubicBezTo>
                      <a:pt x="16928" y="0"/>
                      <a:pt x="17623" y="174"/>
                      <a:pt x="18331" y="401"/>
                    </a:cubicBezTo>
                    <a:cubicBezTo>
                      <a:pt x="18638" y="495"/>
                      <a:pt x="18945" y="602"/>
                      <a:pt x="19253" y="709"/>
                    </a:cubicBezTo>
                    <a:cubicBezTo>
                      <a:pt x="19306" y="721"/>
                      <a:pt x="19360" y="735"/>
                      <a:pt x="19399" y="762"/>
                    </a:cubicBezTo>
                    <a:cubicBezTo>
                      <a:pt x="20081" y="1363"/>
                      <a:pt x="20963" y="1737"/>
                      <a:pt x="21270" y="2725"/>
                    </a:cubicBezTo>
                    <a:cubicBezTo>
                      <a:pt x="21471" y="3354"/>
                      <a:pt x="21497" y="3968"/>
                      <a:pt x="21350" y="4569"/>
                    </a:cubicBezTo>
                    <a:cubicBezTo>
                      <a:pt x="21230" y="5117"/>
                      <a:pt x="20949" y="5638"/>
                      <a:pt x="20696" y="6146"/>
                    </a:cubicBezTo>
                    <a:cubicBezTo>
                      <a:pt x="20616" y="6320"/>
                      <a:pt x="20429" y="6480"/>
                      <a:pt x="20254" y="6600"/>
                    </a:cubicBezTo>
                    <a:cubicBezTo>
                      <a:pt x="19907" y="6814"/>
                      <a:pt x="19547" y="7001"/>
                      <a:pt x="19186" y="7188"/>
                    </a:cubicBezTo>
                    <a:cubicBezTo>
                      <a:pt x="18745" y="7428"/>
                      <a:pt x="18318" y="7642"/>
                      <a:pt x="17796" y="7576"/>
                    </a:cubicBezTo>
                    <a:cubicBezTo>
                      <a:pt x="17716" y="7562"/>
                      <a:pt x="17623" y="7562"/>
                      <a:pt x="17556" y="7589"/>
                    </a:cubicBezTo>
                    <a:cubicBezTo>
                      <a:pt x="16955" y="7870"/>
                      <a:pt x="16327" y="7776"/>
                      <a:pt x="15699" y="7789"/>
                    </a:cubicBezTo>
                    <a:cubicBezTo>
                      <a:pt x="15272" y="7802"/>
                      <a:pt x="14844" y="7802"/>
                      <a:pt x="14417" y="7963"/>
                    </a:cubicBezTo>
                    <a:cubicBezTo>
                      <a:pt x="14176" y="8057"/>
                      <a:pt x="13882" y="8016"/>
                      <a:pt x="13615" y="8030"/>
                    </a:cubicBezTo>
                    <a:cubicBezTo>
                      <a:pt x="12933" y="8057"/>
                      <a:pt x="12252" y="7950"/>
                      <a:pt x="11597" y="8217"/>
                    </a:cubicBezTo>
                    <a:cubicBezTo>
                      <a:pt x="11544" y="8244"/>
                      <a:pt x="11490" y="8230"/>
                      <a:pt x="11437" y="8230"/>
                    </a:cubicBezTo>
                    <a:cubicBezTo>
                      <a:pt x="10181" y="8230"/>
                      <a:pt x="8925" y="8310"/>
                      <a:pt x="7669" y="8203"/>
                    </a:cubicBezTo>
                    <a:cubicBezTo>
                      <a:pt x="6855" y="8137"/>
                      <a:pt x="6027" y="7963"/>
                      <a:pt x="5225" y="7695"/>
                    </a:cubicBezTo>
                    <a:cubicBezTo>
                      <a:pt x="4757" y="7535"/>
                      <a:pt x="4303" y="7375"/>
                      <a:pt x="3809" y="7348"/>
                    </a:cubicBezTo>
                    <a:cubicBezTo>
                      <a:pt x="3595" y="7335"/>
                      <a:pt x="3394" y="7214"/>
                      <a:pt x="3194" y="7134"/>
                    </a:cubicBezTo>
                    <a:cubicBezTo>
                      <a:pt x="2660" y="6947"/>
                      <a:pt x="2111" y="6787"/>
                      <a:pt x="1604" y="6546"/>
                    </a:cubicBezTo>
                    <a:cubicBezTo>
                      <a:pt x="642" y="6092"/>
                      <a:pt x="41" y="5371"/>
                      <a:pt x="95" y="4249"/>
                    </a:cubicBezTo>
                    <a:lnTo>
                      <a:pt x="95" y="3915"/>
                    </a:lnTo>
                    <a:cubicBezTo>
                      <a:pt x="1" y="2939"/>
                      <a:pt x="469" y="2191"/>
                      <a:pt x="1083" y="1510"/>
                    </a:cubicBezTo>
                    <a:cubicBezTo>
                      <a:pt x="1538" y="989"/>
                      <a:pt x="2085" y="615"/>
                      <a:pt x="2779" y="468"/>
                    </a:cubicBezTo>
                    <a:cubicBezTo>
                      <a:pt x="2913" y="441"/>
                      <a:pt x="3061" y="428"/>
                      <a:pt x="3167" y="361"/>
                    </a:cubicBezTo>
                    <a:cubicBezTo>
                      <a:pt x="3622" y="41"/>
                      <a:pt x="4142" y="53"/>
                      <a:pt x="4664" y="53"/>
                    </a:cubicBezTo>
                    <a:lnTo>
                      <a:pt x="10462" y="53"/>
                    </a:lnTo>
                    <a:close/>
                    <a:moveTo>
                      <a:pt x="11757" y="7095"/>
                    </a:moveTo>
                    <a:lnTo>
                      <a:pt x="10970" y="7095"/>
                    </a:lnTo>
                    <a:cubicBezTo>
                      <a:pt x="10181" y="7095"/>
                      <a:pt x="9393" y="7068"/>
                      <a:pt x="8604" y="7095"/>
                    </a:cubicBezTo>
                    <a:cubicBezTo>
                      <a:pt x="8097" y="7108"/>
                      <a:pt x="7656" y="6881"/>
                      <a:pt x="7175" y="6814"/>
                    </a:cubicBezTo>
                    <a:cubicBezTo>
                      <a:pt x="7055" y="6801"/>
                      <a:pt x="6921" y="6680"/>
                      <a:pt x="6841" y="6587"/>
                    </a:cubicBezTo>
                    <a:cubicBezTo>
                      <a:pt x="6654" y="6293"/>
                      <a:pt x="6427" y="5999"/>
                      <a:pt x="6427" y="5625"/>
                    </a:cubicBezTo>
                    <a:cubicBezTo>
                      <a:pt x="6440" y="4489"/>
                      <a:pt x="6294" y="3340"/>
                      <a:pt x="6721" y="2245"/>
                    </a:cubicBezTo>
                    <a:cubicBezTo>
                      <a:pt x="6855" y="1897"/>
                      <a:pt x="7042" y="1683"/>
                      <a:pt x="7402" y="1657"/>
                    </a:cubicBezTo>
                    <a:cubicBezTo>
                      <a:pt x="7656" y="1630"/>
                      <a:pt x="7897" y="1617"/>
                      <a:pt x="8137" y="1617"/>
                    </a:cubicBezTo>
                    <a:cubicBezTo>
                      <a:pt x="9700" y="1603"/>
                      <a:pt x="11250" y="1590"/>
                      <a:pt x="12800" y="1577"/>
                    </a:cubicBezTo>
                    <a:cubicBezTo>
                      <a:pt x="12933" y="1577"/>
                      <a:pt x="13081" y="1550"/>
                      <a:pt x="13200" y="1590"/>
                    </a:cubicBezTo>
                    <a:cubicBezTo>
                      <a:pt x="13375" y="1644"/>
                      <a:pt x="13588" y="1710"/>
                      <a:pt x="13695" y="1844"/>
                    </a:cubicBezTo>
                    <a:cubicBezTo>
                      <a:pt x="13975" y="2138"/>
                      <a:pt x="14203" y="2485"/>
                      <a:pt x="14203" y="2926"/>
                    </a:cubicBezTo>
                    <a:cubicBezTo>
                      <a:pt x="14203" y="3794"/>
                      <a:pt x="14216" y="4663"/>
                      <a:pt x="14203" y="5531"/>
                    </a:cubicBezTo>
                    <a:cubicBezTo>
                      <a:pt x="14203" y="5691"/>
                      <a:pt x="14176" y="5892"/>
                      <a:pt x="14069" y="5985"/>
                    </a:cubicBezTo>
                    <a:cubicBezTo>
                      <a:pt x="13681" y="6386"/>
                      <a:pt x="13307" y="6854"/>
                      <a:pt x="12680" y="6894"/>
                    </a:cubicBezTo>
                    <a:cubicBezTo>
                      <a:pt x="12586" y="6894"/>
                      <a:pt x="12493" y="6947"/>
                      <a:pt x="12386" y="7001"/>
                    </a:cubicBezTo>
                    <a:cubicBezTo>
                      <a:pt x="12452" y="7068"/>
                      <a:pt x="12493" y="7134"/>
                      <a:pt x="12532" y="7134"/>
                    </a:cubicBezTo>
                    <a:cubicBezTo>
                      <a:pt x="13200" y="7161"/>
                      <a:pt x="13882" y="7268"/>
                      <a:pt x="14550" y="6988"/>
                    </a:cubicBezTo>
                    <a:cubicBezTo>
                      <a:pt x="14670" y="6947"/>
                      <a:pt x="14804" y="6934"/>
                      <a:pt x="14937" y="6934"/>
                    </a:cubicBezTo>
                    <a:cubicBezTo>
                      <a:pt x="15806" y="6908"/>
                      <a:pt x="16688" y="7001"/>
                      <a:pt x="17529" y="6721"/>
                    </a:cubicBezTo>
                    <a:cubicBezTo>
                      <a:pt x="18211" y="6828"/>
                      <a:pt x="18719" y="6427"/>
                      <a:pt x="19280" y="6172"/>
                    </a:cubicBezTo>
                    <a:cubicBezTo>
                      <a:pt x="19814" y="5919"/>
                      <a:pt x="20135" y="5492"/>
                      <a:pt x="20308" y="4957"/>
                    </a:cubicBezTo>
                    <a:cubicBezTo>
                      <a:pt x="20441" y="4530"/>
                      <a:pt x="20696" y="4115"/>
                      <a:pt x="20616" y="3621"/>
                    </a:cubicBezTo>
                    <a:cubicBezTo>
                      <a:pt x="20522" y="3113"/>
                      <a:pt x="20429" y="2565"/>
                      <a:pt x="20014" y="2245"/>
                    </a:cubicBezTo>
                    <a:cubicBezTo>
                      <a:pt x="19506" y="1858"/>
                      <a:pt x="18999" y="1443"/>
                      <a:pt x="18357" y="1256"/>
                    </a:cubicBezTo>
                    <a:cubicBezTo>
                      <a:pt x="17582" y="1015"/>
                      <a:pt x="16808" y="775"/>
                      <a:pt x="15979" y="775"/>
                    </a:cubicBezTo>
                    <a:cubicBezTo>
                      <a:pt x="12279" y="775"/>
                      <a:pt x="8578" y="748"/>
                      <a:pt x="4878" y="721"/>
                    </a:cubicBezTo>
                    <a:cubicBezTo>
                      <a:pt x="4370" y="709"/>
                      <a:pt x="3902" y="695"/>
                      <a:pt x="3501" y="1069"/>
                    </a:cubicBezTo>
                    <a:cubicBezTo>
                      <a:pt x="3408" y="1149"/>
                      <a:pt x="3248" y="1163"/>
                      <a:pt x="3127" y="1216"/>
                    </a:cubicBezTo>
                    <a:cubicBezTo>
                      <a:pt x="2366" y="1537"/>
                      <a:pt x="1657" y="1924"/>
                      <a:pt x="1337" y="2752"/>
                    </a:cubicBezTo>
                    <a:cubicBezTo>
                      <a:pt x="1297" y="2859"/>
                      <a:pt x="1230" y="2939"/>
                      <a:pt x="1163" y="3019"/>
                    </a:cubicBezTo>
                    <a:cubicBezTo>
                      <a:pt x="1003" y="3206"/>
                      <a:pt x="963" y="3407"/>
                      <a:pt x="976" y="3634"/>
                    </a:cubicBezTo>
                    <a:lnTo>
                      <a:pt x="976" y="4209"/>
                    </a:lnTo>
                    <a:cubicBezTo>
                      <a:pt x="989" y="5050"/>
                      <a:pt x="1324" y="5492"/>
                      <a:pt x="2125" y="5785"/>
                    </a:cubicBezTo>
                    <a:cubicBezTo>
                      <a:pt x="2393" y="5866"/>
                      <a:pt x="2633" y="5973"/>
                      <a:pt x="2886" y="6065"/>
                    </a:cubicBezTo>
                    <a:cubicBezTo>
                      <a:pt x="3248" y="6199"/>
                      <a:pt x="3595" y="6386"/>
                      <a:pt x="3955" y="6440"/>
                    </a:cubicBezTo>
                    <a:cubicBezTo>
                      <a:pt x="5118" y="6600"/>
                      <a:pt x="6173" y="7188"/>
                      <a:pt x="7363" y="7202"/>
                    </a:cubicBezTo>
                    <a:cubicBezTo>
                      <a:pt x="7790" y="7428"/>
                      <a:pt x="8257" y="7375"/>
                      <a:pt x="8711" y="7389"/>
                    </a:cubicBezTo>
                    <a:lnTo>
                      <a:pt x="10756" y="7389"/>
                    </a:lnTo>
                    <a:cubicBezTo>
                      <a:pt x="10970" y="7389"/>
                      <a:pt x="11196" y="7389"/>
                      <a:pt x="11410" y="7348"/>
                    </a:cubicBezTo>
                    <a:cubicBezTo>
                      <a:pt x="11490" y="7348"/>
                      <a:pt x="11570" y="7241"/>
                      <a:pt x="11757" y="7095"/>
                    </a:cubicBezTo>
                    <a:close/>
                    <a:moveTo>
                      <a:pt x="7469" y="6012"/>
                    </a:moveTo>
                    <a:cubicBezTo>
                      <a:pt x="7856" y="6106"/>
                      <a:pt x="8191" y="6240"/>
                      <a:pt x="8538" y="6253"/>
                    </a:cubicBezTo>
                    <a:cubicBezTo>
                      <a:pt x="9486" y="6306"/>
                      <a:pt x="10435" y="6320"/>
                      <a:pt x="11383" y="6293"/>
                    </a:cubicBezTo>
                    <a:cubicBezTo>
                      <a:pt x="11784" y="6279"/>
                      <a:pt x="12199" y="6172"/>
                      <a:pt x="12573" y="6065"/>
                    </a:cubicBezTo>
                    <a:cubicBezTo>
                      <a:pt x="13120" y="5905"/>
                      <a:pt x="13414" y="5492"/>
                      <a:pt x="13428" y="4917"/>
                    </a:cubicBezTo>
                    <a:cubicBezTo>
                      <a:pt x="13441" y="4355"/>
                      <a:pt x="13428" y="3781"/>
                      <a:pt x="13428" y="3206"/>
                    </a:cubicBezTo>
                    <a:cubicBezTo>
                      <a:pt x="13401" y="2552"/>
                      <a:pt x="13188" y="2351"/>
                      <a:pt x="12519" y="2339"/>
                    </a:cubicBezTo>
                    <a:cubicBezTo>
                      <a:pt x="10983" y="2325"/>
                      <a:pt x="9433" y="2325"/>
                      <a:pt x="7883" y="2325"/>
                    </a:cubicBezTo>
                    <a:cubicBezTo>
                      <a:pt x="7776" y="2325"/>
                      <a:pt x="7669" y="2351"/>
                      <a:pt x="7576" y="2365"/>
                    </a:cubicBezTo>
                    <a:cubicBezTo>
                      <a:pt x="7108" y="3340"/>
                      <a:pt x="7229" y="4343"/>
                      <a:pt x="7242" y="5344"/>
                    </a:cubicBezTo>
                    <a:cubicBezTo>
                      <a:pt x="7256" y="5572"/>
                      <a:pt x="7389" y="5785"/>
                      <a:pt x="7469" y="60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8"/>
              <p:cNvSpPr/>
              <p:nvPr/>
            </p:nvSpPr>
            <p:spPr>
              <a:xfrm>
                <a:off x="5335550" y="1684275"/>
                <a:ext cx="1948314" cy="770072"/>
              </a:xfrm>
              <a:custGeom>
                <a:avLst/>
                <a:gdLst/>
                <a:ahLst/>
                <a:cxnLst/>
                <a:rect l="l" t="t" r="r" b="b"/>
                <a:pathLst>
                  <a:path w="21938" h="8671" extrusionOk="0">
                    <a:moveTo>
                      <a:pt x="8096" y="2525"/>
                    </a:moveTo>
                    <a:lnTo>
                      <a:pt x="8109" y="2738"/>
                    </a:lnTo>
                    <a:lnTo>
                      <a:pt x="8403" y="2738"/>
                    </a:lnTo>
                    <a:cubicBezTo>
                      <a:pt x="9833" y="2738"/>
                      <a:pt x="11303" y="2738"/>
                      <a:pt x="12745" y="2752"/>
                    </a:cubicBezTo>
                    <a:cubicBezTo>
                      <a:pt x="13307" y="2752"/>
                      <a:pt x="13426" y="2872"/>
                      <a:pt x="13440" y="3420"/>
                    </a:cubicBezTo>
                    <a:cubicBezTo>
                      <a:pt x="13453" y="3981"/>
                      <a:pt x="13453" y="4555"/>
                      <a:pt x="13440" y="5117"/>
                    </a:cubicBezTo>
                    <a:cubicBezTo>
                      <a:pt x="13426" y="5611"/>
                      <a:pt x="13200" y="5932"/>
                      <a:pt x="12745" y="6066"/>
                    </a:cubicBezTo>
                    <a:cubicBezTo>
                      <a:pt x="12384" y="6173"/>
                      <a:pt x="11983" y="6279"/>
                      <a:pt x="11609" y="6279"/>
                    </a:cubicBezTo>
                    <a:cubicBezTo>
                      <a:pt x="11303" y="6292"/>
                      <a:pt x="10982" y="6292"/>
                      <a:pt x="10674" y="6292"/>
                    </a:cubicBezTo>
                    <a:cubicBezTo>
                      <a:pt x="10060" y="6292"/>
                      <a:pt x="9418" y="6279"/>
                      <a:pt x="8764" y="6253"/>
                    </a:cubicBezTo>
                    <a:cubicBezTo>
                      <a:pt x="8563" y="6239"/>
                      <a:pt x="8350" y="6173"/>
                      <a:pt x="8109" y="6105"/>
                    </a:cubicBezTo>
                    <a:cubicBezTo>
                      <a:pt x="8029" y="6078"/>
                      <a:pt x="7936" y="6066"/>
                      <a:pt x="7856" y="6039"/>
                    </a:cubicBezTo>
                    <a:cubicBezTo>
                      <a:pt x="7829" y="5998"/>
                      <a:pt x="7815" y="5959"/>
                      <a:pt x="7802" y="5918"/>
                    </a:cubicBezTo>
                    <a:cubicBezTo>
                      <a:pt x="7735" y="5785"/>
                      <a:pt x="7682" y="5651"/>
                      <a:pt x="7682" y="5531"/>
                    </a:cubicBezTo>
                    <a:cubicBezTo>
                      <a:pt x="7682" y="5398"/>
                      <a:pt x="7669" y="5250"/>
                      <a:pt x="7669" y="5104"/>
                    </a:cubicBezTo>
                    <a:cubicBezTo>
                      <a:pt x="7642" y="4288"/>
                      <a:pt x="7601" y="3513"/>
                      <a:pt x="7936" y="2752"/>
                    </a:cubicBezTo>
                    <a:cubicBezTo>
                      <a:pt x="8002" y="2752"/>
                      <a:pt x="8056" y="2738"/>
                      <a:pt x="8096" y="2738"/>
                    </a:cubicBezTo>
                    <a:lnTo>
                      <a:pt x="8096" y="2525"/>
                    </a:lnTo>
                    <a:close/>
                    <a:moveTo>
                      <a:pt x="8096" y="2325"/>
                    </a:moveTo>
                    <a:cubicBezTo>
                      <a:pt x="8016" y="2325"/>
                      <a:pt x="7922" y="2338"/>
                      <a:pt x="7856" y="2352"/>
                    </a:cubicBezTo>
                    <a:cubicBezTo>
                      <a:pt x="7829" y="2352"/>
                      <a:pt x="7802" y="2364"/>
                      <a:pt x="7776" y="2364"/>
                    </a:cubicBezTo>
                    <a:lnTo>
                      <a:pt x="7655" y="2378"/>
                    </a:lnTo>
                    <a:lnTo>
                      <a:pt x="7615" y="2471"/>
                    </a:lnTo>
                    <a:cubicBezTo>
                      <a:pt x="7188" y="3353"/>
                      <a:pt x="7214" y="4249"/>
                      <a:pt x="7254" y="5117"/>
                    </a:cubicBezTo>
                    <a:cubicBezTo>
                      <a:pt x="7254" y="5264"/>
                      <a:pt x="7254" y="5410"/>
                      <a:pt x="7268" y="5544"/>
                    </a:cubicBezTo>
                    <a:cubicBezTo>
                      <a:pt x="7268" y="5745"/>
                      <a:pt x="7348" y="5918"/>
                      <a:pt x="7414" y="6078"/>
                    </a:cubicBezTo>
                    <a:cubicBezTo>
                      <a:pt x="7441" y="6146"/>
                      <a:pt x="7482" y="6212"/>
                      <a:pt x="7494" y="6279"/>
                    </a:cubicBezTo>
                    <a:lnTo>
                      <a:pt x="7535" y="6386"/>
                    </a:lnTo>
                    <a:lnTo>
                      <a:pt x="7642" y="6413"/>
                    </a:lnTo>
                    <a:cubicBezTo>
                      <a:pt x="7762" y="6440"/>
                      <a:pt x="7882" y="6479"/>
                      <a:pt x="7989" y="6506"/>
                    </a:cubicBezTo>
                    <a:cubicBezTo>
                      <a:pt x="8257" y="6586"/>
                      <a:pt x="8497" y="6653"/>
                      <a:pt x="8750" y="6666"/>
                    </a:cubicBezTo>
                    <a:cubicBezTo>
                      <a:pt x="9405" y="6693"/>
                      <a:pt x="10060" y="6707"/>
                      <a:pt x="10674" y="6707"/>
                    </a:cubicBezTo>
                    <a:cubicBezTo>
                      <a:pt x="10995" y="6707"/>
                      <a:pt x="11315" y="6707"/>
                      <a:pt x="11623" y="6693"/>
                    </a:cubicBezTo>
                    <a:cubicBezTo>
                      <a:pt x="12051" y="6693"/>
                      <a:pt x="12464" y="6573"/>
                      <a:pt x="12865" y="6466"/>
                    </a:cubicBezTo>
                    <a:cubicBezTo>
                      <a:pt x="13494" y="6279"/>
                      <a:pt x="13841" y="5798"/>
                      <a:pt x="13854" y="5130"/>
                    </a:cubicBezTo>
                    <a:cubicBezTo>
                      <a:pt x="13868" y="4555"/>
                      <a:pt x="13868" y="3981"/>
                      <a:pt x="13854" y="3406"/>
                    </a:cubicBezTo>
                    <a:cubicBezTo>
                      <a:pt x="13841" y="2645"/>
                      <a:pt x="13533" y="2338"/>
                      <a:pt x="12758" y="2338"/>
                    </a:cubicBezTo>
                    <a:cubicBezTo>
                      <a:pt x="11303" y="2325"/>
                      <a:pt x="9833" y="2325"/>
                      <a:pt x="8403" y="2325"/>
                    </a:cubicBezTo>
                    <a:close/>
                    <a:moveTo>
                      <a:pt x="13253" y="1977"/>
                    </a:moveTo>
                    <a:cubicBezTo>
                      <a:pt x="13307" y="1977"/>
                      <a:pt x="13333" y="1990"/>
                      <a:pt x="13373" y="1990"/>
                    </a:cubicBezTo>
                    <a:cubicBezTo>
                      <a:pt x="13506" y="2031"/>
                      <a:pt x="13694" y="2097"/>
                      <a:pt x="13774" y="2177"/>
                    </a:cubicBezTo>
                    <a:cubicBezTo>
                      <a:pt x="14082" y="2512"/>
                      <a:pt x="14215" y="2806"/>
                      <a:pt x="14215" y="3126"/>
                    </a:cubicBezTo>
                    <a:cubicBezTo>
                      <a:pt x="14215" y="3394"/>
                      <a:pt x="14228" y="3674"/>
                      <a:pt x="14228" y="3955"/>
                    </a:cubicBezTo>
                    <a:lnTo>
                      <a:pt x="14228" y="5731"/>
                    </a:lnTo>
                    <a:cubicBezTo>
                      <a:pt x="14228" y="5879"/>
                      <a:pt x="14188" y="5998"/>
                      <a:pt x="14148" y="6039"/>
                    </a:cubicBezTo>
                    <a:cubicBezTo>
                      <a:pt x="14108" y="6092"/>
                      <a:pt x="14055" y="6132"/>
                      <a:pt x="14014" y="6185"/>
                    </a:cubicBezTo>
                    <a:cubicBezTo>
                      <a:pt x="13681" y="6533"/>
                      <a:pt x="13373" y="6853"/>
                      <a:pt x="12892" y="6880"/>
                    </a:cubicBezTo>
                    <a:cubicBezTo>
                      <a:pt x="12799" y="6894"/>
                      <a:pt x="12705" y="6921"/>
                      <a:pt x="12639" y="6960"/>
                    </a:cubicBezTo>
                    <a:cubicBezTo>
                      <a:pt x="12598" y="6974"/>
                      <a:pt x="12571" y="6987"/>
                      <a:pt x="12532" y="7001"/>
                    </a:cubicBezTo>
                    <a:lnTo>
                      <a:pt x="12304" y="7081"/>
                    </a:lnTo>
                    <a:lnTo>
                      <a:pt x="9806" y="7081"/>
                    </a:lnTo>
                    <a:cubicBezTo>
                      <a:pt x="9418" y="7081"/>
                      <a:pt x="9112" y="7081"/>
                      <a:pt x="8818" y="7094"/>
                    </a:cubicBezTo>
                    <a:cubicBezTo>
                      <a:pt x="8550" y="7094"/>
                      <a:pt x="8283" y="7028"/>
                      <a:pt x="8016" y="6947"/>
                    </a:cubicBezTo>
                    <a:cubicBezTo>
                      <a:pt x="7829" y="6894"/>
                      <a:pt x="7628" y="6841"/>
                      <a:pt x="7428" y="6800"/>
                    </a:cubicBezTo>
                    <a:cubicBezTo>
                      <a:pt x="7388" y="6800"/>
                      <a:pt x="7295" y="6734"/>
                      <a:pt x="7241" y="6666"/>
                    </a:cubicBezTo>
                    <a:cubicBezTo>
                      <a:pt x="7227" y="6627"/>
                      <a:pt x="7201" y="6600"/>
                      <a:pt x="7174" y="6559"/>
                    </a:cubicBezTo>
                    <a:cubicBezTo>
                      <a:pt x="7014" y="6319"/>
                      <a:pt x="6867" y="6092"/>
                      <a:pt x="6867" y="5825"/>
                    </a:cubicBezTo>
                    <a:cubicBezTo>
                      <a:pt x="6867" y="5585"/>
                      <a:pt x="6853" y="5330"/>
                      <a:pt x="6853" y="5090"/>
                    </a:cubicBezTo>
                    <a:cubicBezTo>
                      <a:pt x="6840" y="4195"/>
                      <a:pt x="6814" y="3353"/>
                      <a:pt x="7134" y="2512"/>
                    </a:cubicBezTo>
                    <a:cubicBezTo>
                      <a:pt x="7254" y="2218"/>
                      <a:pt x="7401" y="2084"/>
                      <a:pt x="7655" y="2058"/>
                    </a:cubicBezTo>
                    <a:cubicBezTo>
                      <a:pt x="7882" y="2031"/>
                      <a:pt x="8123" y="2017"/>
                      <a:pt x="8376" y="2017"/>
                    </a:cubicBezTo>
                    <a:cubicBezTo>
                      <a:pt x="9940" y="2004"/>
                      <a:pt x="11502" y="2004"/>
                      <a:pt x="13026" y="1990"/>
                    </a:cubicBezTo>
                    <a:cubicBezTo>
                      <a:pt x="13066" y="1990"/>
                      <a:pt x="13106" y="1990"/>
                      <a:pt x="13146" y="1977"/>
                    </a:cubicBezTo>
                    <a:close/>
                    <a:moveTo>
                      <a:pt x="5090" y="1122"/>
                    </a:moveTo>
                    <a:cubicBezTo>
                      <a:pt x="8363" y="1149"/>
                      <a:pt x="12224" y="1176"/>
                      <a:pt x="16205" y="1189"/>
                    </a:cubicBezTo>
                    <a:cubicBezTo>
                      <a:pt x="16980" y="1189"/>
                      <a:pt x="17689" y="1402"/>
                      <a:pt x="18450" y="1630"/>
                    </a:cubicBezTo>
                    <a:lnTo>
                      <a:pt x="18517" y="1643"/>
                    </a:lnTo>
                    <a:cubicBezTo>
                      <a:pt x="19064" y="1817"/>
                      <a:pt x="19506" y="2151"/>
                      <a:pt x="19960" y="2498"/>
                    </a:cubicBezTo>
                    <a:cubicBezTo>
                      <a:pt x="20013" y="2539"/>
                      <a:pt x="20067" y="2578"/>
                      <a:pt x="20106" y="2605"/>
                    </a:cubicBezTo>
                    <a:cubicBezTo>
                      <a:pt x="20468" y="2886"/>
                      <a:pt x="20548" y="3380"/>
                      <a:pt x="20628" y="3861"/>
                    </a:cubicBezTo>
                    <a:cubicBezTo>
                      <a:pt x="20681" y="4168"/>
                      <a:pt x="20574" y="4449"/>
                      <a:pt x="20454" y="4742"/>
                    </a:cubicBezTo>
                    <a:lnTo>
                      <a:pt x="20334" y="5104"/>
                    </a:lnTo>
                    <a:cubicBezTo>
                      <a:pt x="20174" y="5611"/>
                      <a:pt x="19866" y="5972"/>
                      <a:pt x="19426" y="6185"/>
                    </a:cubicBezTo>
                    <a:cubicBezTo>
                      <a:pt x="19305" y="6239"/>
                      <a:pt x="19185" y="6306"/>
                      <a:pt x="19064" y="6360"/>
                    </a:cubicBezTo>
                    <a:cubicBezTo>
                      <a:pt x="18704" y="6559"/>
                      <a:pt x="18357" y="6734"/>
                      <a:pt x="17969" y="6734"/>
                    </a:cubicBezTo>
                    <a:cubicBezTo>
                      <a:pt x="17902" y="6734"/>
                      <a:pt x="17849" y="6734"/>
                      <a:pt x="17782" y="6720"/>
                    </a:cubicBezTo>
                    <a:lnTo>
                      <a:pt x="17742" y="6707"/>
                    </a:lnTo>
                    <a:lnTo>
                      <a:pt x="17689" y="6734"/>
                    </a:lnTo>
                    <a:cubicBezTo>
                      <a:pt x="17208" y="6894"/>
                      <a:pt x="16700" y="6921"/>
                      <a:pt x="16098" y="6921"/>
                    </a:cubicBezTo>
                    <a:lnTo>
                      <a:pt x="15163" y="6921"/>
                    </a:lnTo>
                    <a:cubicBezTo>
                      <a:pt x="15017" y="6921"/>
                      <a:pt x="14842" y="6933"/>
                      <a:pt x="14696" y="7001"/>
                    </a:cubicBezTo>
                    <a:cubicBezTo>
                      <a:pt x="14415" y="7121"/>
                      <a:pt x="14108" y="7161"/>
                      <a:pt x="13720" y="7161"/>
                    </a:cubicBezTo>
                    <a:lnTo>
                      <a:pt x="13453" y="7161"/>
                    </a:lnTo>
                    <a:cubicBezTo>
                      <a:pt x="13800" y="7001"/>
                      <a:pt x="14068" y="6720"/>
                      <a:pt x="14308" y="6466"/>
                    </a:cubicBezTo>
                    <a:cubicBezTo>
                      <a:pt x="14362" y="6426"/>
                      <a:pt x="14402" y="6372"/>
                      <a:pt x="14442" y="6333"/>
                    </a:cubicBezTo>
                    <a:cubicBezTo>
                      <a:pt x="14616" y="6159"/>
                      <a:pt x="14643" y="5852"/>
                      <a:pt x="14643" y="5731"/>
                    </a:cubicBezTo>
                    <a:lnTo>
                      <a:pt x="14643" y="3955"/>
                    </a:lnTo>
                    <a:lnTo>
                      <a:pt x="14643" y="3126"/>
                    </a:lnTo>
                    <a:cubicBezTo>
                      <a:pt x="14629" y="2565"/>
                      <a:pt x="14322" y="2151"/>
                      <a:pt x="14082" y="1897"/>
                    </a:cubicBezTo>
                    <a:cubicBezTo>
                      <a:pt x="13921" y="1723"/>
                      <a:pt x="13667" y="1657"/>
                      <a:pt x="13494" y="1589"/>
                    </a:cubicBezTo>
                    <a:cubicBezTo>
                      <a:pt x="13426" y="1577"/>
                      <a:pt x="13346" y="1563"/>
                      <a:pt x="13253" y="1563"/>
                    </a:cubicBezTo>
                    <a:lnTo>
                      <a:pt x="13120" y="1563"/>
                    </a:lnTo>
                    <a:cubicBezTo>
                      <a:pt x="13093" y="1563"/>
                      <a:pt x="13052" y="1577"/>
                      <a:pt x="13026" y="1577"/>
                    </a:cubicBezTo>
                    <a:cubicBezTo>
                      <a:pt x="11502" y="1577"/>
                      <a:pt x="9940" y="1589"/>
                      <a:pt x="8363" y="1603"/>
                    </a:cubicBezTo>
                    <a:cubicBezTo>
                      <a:pt x="8109" y="1603"/>
                      <a:pt x="7856" y="1616"/>
                      <a:pt x="7615" y="1643"/>
                    </a:cubicBezTo>
                    <a:cubicBezTo>
                      <a:pt x="7067" y="1696"/>
                      <a:pt x="6853" y="2084"/>
                      <a:pt x="6746" y="2364"/>
                    </a:cubicBezTo>
                    <a:cubicBezTo>
                      <a:pt x="6399" y="3273"/>
                      <a:pt x="6413" y="4208"/>
                      <a:pt x="6440" y="5104"/>
                    </a:cubicBezTo>
                    <a:cubicBezTo>
                      <a:pt x="6440" y="5344"/>
                      <a:pt x="6452" y="5585"/>
                      <a:pt x="6452" y="5825"/>
                    </a:cubicBezTo>
                    <a:cubicBezTo>
                      <a:pt x="6440" y="6212"/>
                      <a:pt x="6653" y="6520"/>
                      <a:pt x="6826" y="6787"/>
                    </a:cubicBezTo>
                    <a:cubicBezTo>
                      <a:pt x="6853" y="6827"/>
                      <a:pt x="6880" y="6867"/>
                      <a:pt x="6894" y="6894"/>
                    </a:cubicBezTo>
                    <a:cubicBezTo>
                      <a:pt x="6960" y="7001"/>
                      <a:pt x="7081" y="7108"/>
                      <a:pt x="7214" y="7174"/>
                    </a:cubicBezTo>
                    <a:cubicBezTo>
                      <a:pt x="6707" y="7108"/>
                      <a:pt x="6212" y="6960"/>
                      <a:pt x="5691" y="6800"/>
                    </a:cubicBezTo>
                    <a:cubicBezTo>
                      <a:pt x="5210" y="6653"/>
                      <a:pt x="4729" y="6506"/>
                      <a:pt x="4222" y="6426"/>
                    </a:cubicBezTo>
                    <a:cubicBezTo>
                      <a:pt x="3981" y="6399"/>
                      <a:pt x="3754" y="6306"/>
                      <a:pt x="3500" y="6199"/>
                    </a:cubicBezTo>
                    <a:cubicBezTo>
                      <a:pt x="3406" y="6159"/>
                      <a:pt x="3299" y="6119"/>
                      <a:pt x="3193" y="6078"/>
                    </a:cubicBezTo>
                    <a:cubicBezTo>
                      <a:pt x="3073" y="6039"/>
                      <a:pt x="2952" y="5985"/>
                      <a:pt x="2845" y="5945"/>
                    </a:cubicBezTo>
                    <a:cubicBezTo>
                      <a:pt x="2712" y="5891"/>
                      <a:pt x="2565" y="5838"/>
                      <a:pt x="2432" y="5785"/>
                    </a:cubicBezTo>
                    <a:cubicBezTo>
                      <a:pt x="1696" y="5531"/>
                      <a:pt x="1429" y="5157"/>
                      <a:pt x="1416" y="4395"/>
                    </a:cubicBezTo>
                    <a:cubicBezTo>
                      <a:pt x="1402" y="4302"/>
                      <a:pt x="1402" y="4195"/>
                      <a:pt x="1402" y="4101"/>
                    </a:cubicBezTo>
                    <a:lnTo>
                      <a:pt x="1402" y="3834"/>
                    </a:lnTo>
                    <a:cubicBezTo>
                      <a:pt x="1402" y="3607"/>
                      <a:pt x="1443" y="3474"/>
                      <a:pt x="1536" y="3367"/>
                    </a:cubicBezTo>
                    <a:cubicBezTo>
                      <a:pt x="1616" y="3273"/>
                      <a:pt x="1710" y="3166"/>
                      <a:pt x="1764" y="3032"/>
                    </a:cubicBezTo>
                    <a:cubicBezTo>
                      <a:pt x="1951" y="2512"/>
                      <a:pt x="2311" y="2070"/>
                      <a:pt x="3433" y="1603"/>
                    </a:cubicBezTo>
                    <a:cubicBezTo>
                      <a:pt x="3460" y="1589"/>
                      <a:pt x="3500" y="1589"/>
                      <a:pt x="3540" y="1577"/>
                    </a:cubicBezTo>
                    <a:cubicBezTo>
                      <a:pt x="3647" y="1536"/>
                      <a:pt x="3768" y="1509"/>
                      <a:pt x="3861" y="1416"/>
                    </a:cubicBezTo>
                    <a:cubicBezTo>
                      <a:pt x="4154" y="1149"/>
                      <a:pt x="4502" y="1122"/>
                      <a:pt x="4890" y="1122"/>
                    </a:cubicBezTo>
                    <a:close/>
                    <a:moveTo>
                      <a:pt x="4890" y="708"/>
                    </a:moveTo>
                    <a:cubicBezTo>
                      <a:pt x="4448" y="708"/>
                      <a:pt x="3981" y="734"/>
                      <a:pt x="3581" y="1109"/>
                    </a:cubicBezTo>
                    <a:cubicBezTo>
                      <a:pt x="3554" y="1135"/>
                      <a:pt x="3486" y="1149"/>
                      <a:pt x="3433" y="1176"/>
                    </a:cubicBezTo>
                    <a:cubicBezTo>
                      <a:pt x="3380" y="1189"/>
                      <a:pt x="3326" y="1203"/>
                      <a:pt x="3273" y="1229"/>
                    </a:cubicBezTo>
                    <a:cubicBezTo>
                      <a:pt x="2538" y="1523"/>
                      <a:pt x="1737" y="1924"/>
                      <a:pt x="1376" y="2886"/>
                    </a:cubicBezTo>
                    <a:cubicBezTo>
                      <a:pt x="1349" y="2952"/>
                      <a:pt x="1283" y="3020"/>
                      <a:pt x="1229" y="3086"/>
                    </a:cubicBezTo>
                    <a:cubicBezTo>
                      <a:pt x="1015" y="3326"/>
                      <a:pt x="989" y="3620"/>
                      <a:pt x="989" y="3834"/>
                    </a:cubicBezTo>
                    <a:lnTo>
                      <a:pt x="989" y="4101"/>
                    </a:lnTo>
                    <a:lnTo>
                      <a:pt x="989" y="4409"/>
                    </a:lnTo>
                    <a:cubicBezTo>
                      <a:pt x="1015" y="5330"/>
                      <a:pt x="1402" y="5865"/>
                      <a:pt x="2284" y="6173"/>
                    </a:cubicBezTo>
                    <a:cubicBezTo>
                      <a:pt x="2418" y="6226"/>
                      <a:pt x="2565" y="6279"/>
                      <a:pt x="2699" y="6333"/>
                    </a:cubicBezTo>
                    <a:cubicBezTo>
                      <a:pt x="2806" y="6372"/>
                      <a:pt x="2925" y="6426"/>
                      <a:pt x="3046" y="6466"/>
                    </a:cubicBezTo>
                    <a:cubicBezTo>
                      <a:pt x="3139" y="6506"/>
                      <a:pt x="3246" y="6547"/>
                      <a:pt x="3353" y="6586"/>
                    </a:cubicBezTo>
                    <a:cubicBezTo>
                      <a:pt x="3607" y="6693"/>
                      <a:pt x="3874" y="6800"/>
                      <a:pt x="4154" y="6841"/>
                    </a:cubicBezTo>
                    <a:cubicBezTo>
                      <a:pt x="4635" y="6907"/>
                      <a:pt x="5104" y="7054"/>
                      <a:pt x="5571" y="7201"/>
                    </a:cubicBezTo>
                    <a:cubicBezTo>
                      <a:pt x="6199" y="7388"/>
                      <a:pt x="6840" y="7589"/>
                      <a:pt x="7535" y="7615"/>
                    </a:cubicBezTo>
                    <a:cubicBezTo>
                      <a:pt x="7856" y="7776"/>
                      <a:pt x="8203" y="7789"/>
                      <a:pt x="8524" y="7789"/>
                    </a:cubicBezTo>
                    <a:lnTo>
                      <a:pt x="11062" y="7789"/>
                    </a:lnTo>
                    <a:cubicBezTo>
                      <a:pt x="11249" y="7789"/>
                      <a:pt x="11463" y="7789"/>
                      <a:pt x="11663" y="7762"/>
                    </a:cubicBezTo>
                    <a:cubicBezTo>
                      <a:pt x="11784" y="7749"/>
                      <a:pt x="11864" y="7669"/>
                      <a:pt x="11957" y="7589"/>
                    </a:cubicBezTo>
                    <a:cubicBezTo>
                      <a:pt x="11997" y="7548"/>
                      <a:pt x="12051" y="7509"/>
                      <a:pt x="12117" y="7455"/>
                    </a:cubicBezTo>
                    <a:lnTo>
                      <a:pt x="12371" y="7254"/>
                    </a:lnTo>
                    <a:lnTo>
                      <a:pt x="12464" y="7348"/>
                    </a:lnTo>
                    <a:lnTo>
                      <a:pt x="12518" y="7402"/>
                    </a:lnTo>
                    <a:cubicBezTo>
                      <a:pt x="12571" y="7455"/>
                      <a:pt x="12639" y="7535"/>
                      <a:pt x="12745" y="7535"/>
                    </a:cubicBezTo>
                    <a:cubicBezTo>
                      <a:pt x="12865" y="7548"/>
                      <a:pt x="12986" y="7548"/>
                      <a:pt x="13093" y="7562"/>
                    </a:cubicBezTo>
                    <a:cubicBezTo>
                      <a:pt x="13307" y="7575"/>
                      <a:pt x="13506" y="7589"/>
                      <a:pt x="13720" y="7589"/>
                    </a:cubicBezTo>
                    <a:cubicBezTo>
                      <a:pt x="14162" y="7589"/>
                      <a:pt x="14522" y="7521"/>
                      <a:pt x="14856" y="7388"/>
                    </a:cubicBezTo>
                    <a:cubicBezTo>
                      <a:pt x="14937" y="7348"/>
                      <a:pt x="15070" y="7334"/>
                      <a:pt x="15177" y="7334"/>
                    </a:cubicBezTo>
                    <a:lnTo>
                      <a:pt x="16098" y="7334"/>
                    </a:lnTo>
                    <a:cubicBezTo>
                      <a:pt x="16606" y="7334"/>
                      <a:pt x="17194" y="7321"/>
                      <a:pt x="17769" y="7134"/>
                    </a:cubicBezTo>
                    <a:cubicBezTo>
                      <a:pt x="17835" y="7147"/>
                      <a:pt x="17902" y="7147"/>
                      <a:pt x="17969" y="7147"/>
                    </a:cubicBezTo>
                    <a:cubicBezTo>
                      <a:pt x="18464" y="7147"/>
                      <a:pt x="18864" y="6933"/>
                      <a:pt x="19251" y="6734"/>
                    </a:cubicBezTo>
                    <a:cubicBezTo>
                      <a:pt x="19372" y="6666"/>
                      <a:pt x="19479" y="6613"/>
                      <a:pt x="19599" y="6559"/>
                    </a:cubicBezTo>
                    <a:cubicBezTo>
                      <a:pt x="20160" y="6292"/>
                      <a:pt x="20534" y="5852"/>
                      <a:pt x="20735" y="5223"/>
                    </a:cubicBezTo>
                    <a:cubicBezTo>
                      <a:pt x="20762" y="5117"/>
                      <a:pt x="20801" y="5010"/>
                      <a:pt x="20842" y="4890"/>
                    </a:cubicBezTo>
                    <a:cubicBezTo>
                      <a:pt x="20975" y="4555"/>
                      <a:pt x="21109" y="4208"/>
                      <a:pt x="21042" y="3794"/>
                    </a:cubicBezTo>
                    <a:cubicBezTo>
                      <a:pt x="20961" y="3287"/>
                      <a:pt x="20855" y="2658"/>
                      <a:pt x="20361" y="2284"/>
                    </a:cubicBezTo>
                    <a:cubicBezTo>
                      <a:pt x="20307" y="2245"/>
                      <a:pt x="20267" y="2204"/>
                      <a:pt x="20213" y="2164"/>
                    </a:cubicBezTo>
                    <a:cubicBezTo>
                      <a:pt x="19746" y="1803"/>
                      <a:pt x="19251" y="1443"/>
                      <a:pt x="18651" y="1256"/>
                    </a:cubicBezTo>
                    <a:lnTo>
                      <a:pt x="18570" y="1229"/>
                    </a:lnTo>
                    <a:cubicBezTo>
                      <a:pt x="17822" y="1002"/>
                      <a:pt x="17047" y="761"/>
                      <a:pt x="16205" y="761"/>
                    </a:cubicBezTo>
                    <a:cubicBezTo>
                      <a:pt x="12238" y="761"/>
                      <a:pt x="8363" y="734"/>
                      <a:pt x="5104" y="708"/>
                    </a:cubicBezTo>
                    <a:close/>
                    <a:moveTo>
                      <a:pt x="16406" y="414"/>
                    </a:moveTo>
                    <a:cubicBezTo>
                      <a:pt x="17181" y="414"/>
                      <a:pt x="17902" y="601"/>
                      <a:pt x="18490" y="788"/>
                    </a:cubicBezTo>
                    <a:cubicBezTo>
                      <a:pt x="18704" y="868"/>
                      <a:pt x="18918" y="935"/>
                      <a:pt x="19132" y="1002"/>
                    </a:cubicBezTo>
                    <a:cubicBezTo>
                      <a:pt x="19225" y="1042"/>
                      <a:pt x="19319" y="1069"/>
                      <a:pt x="19412" y="1109"/>
                    </a:cubicBezTo>
                    <a:cubicBezTo>
                      <a:pt x="19426" y="1109"/>
                      <a:pt x="19452" y="1109"/>
                      <a:pt x="19479" y="1122"/>
                    </a:cubicBezTo>
                    <a:lnTo>
                      <a:pt x="19506" y="1122"/>
                    </a:lnTo>
                    <a:cubicBezTo>
                      <a:pt x="19693" y="1296"/>
                      <a:pt x="19880" y="1443"/>
                      <a:pt x="20080" y="1577"/>
                    </a:cubicBezTo>
                    <a:cubicBezTo>
                      <a:pt x="20601" y="1964"/>
                      <a:pt x="21095" y="2338"/>
                      <a:pt x="21296" y="2993"/>
                    </a:cubicBezTo>
                    <a:cubicBezTo>
                      <a:pt x="21483" y="3581"/>
                      <a:pt x="21510" y="4168"/>
                      <a:pt x="21376" y="4716"/>
                    </a:cubicBezTo>
                    <a:cubicBezTo>
                      <a:pt x="21269" y="5170"/>
                      <a:pt x="21055" y="5624"/>
                      <a:pt x="20842" y="6052"/>
                    </a:cubicBezTo>
                    <a:cubicBezTo>
                      <a:pt x="20801" y="6119"/>
                      <a:pt x="20774" y="6185"/>
                      <a:pt x="20735" y="6253"/>
                    </a:cubicBezTo>
                    <a:cubicBezTo>
                      <a:pt x="20681" y="6372"/>
                      <a:pt x="20548" y="6506"/>
                      <a:pt x="20374" y="6627"/>
                    </a:cubicBezTo>
                    <a:cubicBezTo>
                      <a:pt x="20120" y="6773"/>
                      <a:pt x="19853" y="6921"/>
                      <a:pt x="19586" y="7054"/>
                    </a:cubicBezTo>
                    <a:cubicBezTo>
                      <a:pt x="19492" y="7108"/>
                      <a:pt x="19399" y="7161"/>
                      <a:pt x="19319" y="7201"/>
                    </a:cubicBezTo>
                    <a:cubicBezTo>
                      <a:pt x="18945" y="7402"/>
                      <a:pt x="18597" y="7575"/>
                      <a:pt x="18209" y="7575"/>
                    </a:cubicBezTo>
                    <a:cubicBezTo>
                      <a:pt x="18156" y="7575"/>
                      <a:pt x="18102" y="7575"/>
                      <a:pt x="18049" y="7562"/>
                    </a:cubicBezTo>
                    <a:lnTo>
                      <a:pt x="17942" y="7562"/>
                    </a:lnTo>
                    <a:cubicBezTo>
                      <a:pt x="17849" y="7562"/>
                      <a:pt x="17755" y="7575"/>
                      <a:pt x="17689" y="7601"/>
                    </a:cubicBezTo>
                    <a:cubicBezTo>
                      <a:pt x="17341" y="7762"/>
                      <a:pt x="16967" y="7789"/>
                      <a:pt x="16620" y="7789"/>
                    </a:cubicBezTo>
                    <a:lnTo>
                      <a:pt x="16339" y="7789"/>
                    </a:lnTo>
                    <a:cubicBezTo>
                      <a:pt x="16241" y="7789"/>
                      <a:pt x="16149" y="7783"/>
                      <a:pt x="16059" y="7783"/>
                    </a:cubicBezTo>
                    <a:cubicBezTo>
                      <a:pt x="16014" y="7783"/>
                      <a:pt x="15970" y="7784"/>
                      <a:pt x="15925" y="7789"/>
                    </a:cubicBezTo>
                    <a:lnTo>
                      <a:pt x="15858" y="7789"/>
                    </a:lnTo>
                    <a:cubicBezTo>
                      <a:pt x="15444" y="7789"/>
                      <a:pt x="15003" y="7802"/>
                      <a:pt x="14562" y="7963"/>
                    </a:cubicBezTo>
                    <a:cubicBezTo>
                      <a:pt x="14415" y="8016"/>
                      <a:pt x="14228" y="8016"/>
                      <a:pt x="14041" y="8016"/>
                    </a:cubicBezTo>
                    <a:lnTo>
                      <a:pt x="13827" y="8016"/>
                    </a:lnTo>
                    <a:cubicBezTo>
                      <a:pt x="13761" y="8029"/>
                      <a:pt x="13681" y="8029"/>
                      <a:pt x="13587" y="8029"/>
                    </a:cubicBezTo>
                    <a:lnTo>
                      <a:pt x="13307" y="8029"/>
                    </a:lnTo>
                    <a:cubicBezTo>
                      <a:pt x="13213" y="8016"/>
                      <a:pt x="13120" y="8016"/>
                      <a:pt x="13026" y="8016"/>
                    </a:cubicBezTo>
                    <a:cubicBezTo>
                      <a:pt x="12612" y="8016"/>
                      <a:pt x="12170" y="8043"/>
                      <a:pt x="11743" y="8230"/>
                    </a:cubicBezTo>
                    <a:lnTo>
                      <a:pt x="11663" y="8230"/>
                    </a:lnTo>
                    <a:cubicBezTo>
                      <a:pt x="11289" y="8230"/>
                      <a:pt x="10902" y="8230"/>
                      <a:pt x="10541" y="8243"/>
                    </a:cubicBezTo>
                    <a:cubicBezTo>
                      <a:pt x="10166" y="8243"/>
                      <a:pt x="9766" y="8257"/>
                      <a:pt x="9392" y="8257"/>
                    </a:cubicBezTo>
                    <a:cubicBezTo>
                      <a:pt x="8818" y="8257"/>
                      <a:pt x="8350" y="8243"/>
                      <a:pt x="7922" y="8203"/>
                    </a:cubicBezTo>
                    <a:cubicBezTo>
                      <a:pt x="7120" y="8136"/>
                      <a:pt x="6319" y="7963"/>
                      <a:pt x="5517" y="7696"/>
                    </a:cubicBezTo>
                    <a:lnTo>
                      <a:pt x="5437" y="7669"/>
                    </a:lnTo>
                    <a:cubicBezTo>
                      <a:pt x="4997" y="7521"/>
                      <a:pt x="4542" y="7361"/>
                      <a:pt x="4048" y="7334"/>
                    </a:cubicBezTo>
                    <a:cubicBezTo>
                      <a:pt x="3941" y="7334"/>
                      <a:pt x="3807" y="7281"/>
                      <a:pt x="3673" y="7227"/>
                    </a:cubicBezTo>
                    <a:cubicBezTo>
                      <a:pt x="3620" y="7201"/>
                      <a:pt x="3554" y="7174"/>
                      <a:pt x="3486" y="7147"/>
                    </a:cubicBezTo>
                    <a:cubicBezTo>
                      <a:pt x="3326" y="7081"/>
                      <a:pt x="3166" y="7028"/>
                      <a:pt x="3005" y="6974"/>
                    </a:cubicBezTo>
                    <a:cubicBezTo>
                      <a:pt x="2645" y="6853"/>
                      <a:pt x="2271" y="6720"/>
                      <a:pt x="1910" y="6547"/>
                    </a:cubicBezTo>
                    <a:cubicBezTo>
                      <a:pt x="935" y="6092"/>
                      <a:pt x="481" y="5410"/>
                      <a:pt x="521" y="4462"/>
                    </a:cubicBezTo>
                    <a:lnTo>
                      <a:pt x="521" y="4436"/>
                    </a:lnTo>
                    <a:cubicBezTo>
                      <a:pt x="534" y="4329"/>
                      <a:pt x="534" y="4222"/>
                      <a:pt x="521" y="4101"/>
                    </a:cubicBezTo>
                    <a:cubicBezTo>
                      <a:pt x="467" y="3567"/>
                      <a:pt x="547" y="2872"/>
                      <a:pt x="1456" y="1844"/>
                    </a:cubicBezTo>
                    <a:cubicBezTo>
                      <a:pt x="1924" y="1322"/>
                      <a:pt x="2444" y="1002"/>
                      <a:pt x="3046" y="882"/>
                    </a:cubicBezTo>
                    <a:cubicBezTo>
                      <a:pt x="3073" y="868"/>
                      <a:pt x="3112" y="868"/>
                      <a:pt x="3139" y="855"/>
                    </a:cubicBezTo>
                    <a:cubicBezTo>
                      <a:pt x="3260" y="841"/>
                      <a:pt x="3393" y="815"/>
                      <a:pt x="3513" y="734"/>
                    </a:cubicBezTo>
                    <a:cubicBezTo>
                      <a:pt x="3874" y="481"/>
                      <a:pt x="4288" y="454"/>
                      <a:pt x="4796" y="454"/>
                    </a:cubicBezTo>
                    <a:lnTo>
                      <a:pt x="10902" y="454"/>
                    </a:lnTo>
                    <a:lnTo>
                      <a:pt x="10902" y="428"/>
                    </a:lnTo>
                    <a:lnTo>
                      <a:pt x="13975" y="428"/>
                    </a:lnTo>
                    <a:cubicBezTo>
                      <a:pt x="14923" y="428"/>
                      <a:pt x="15698" y="428"/>
                      <a:pt x="16406" y="414"/>
                    </a:cubicBezTo>
                    <a:close/>
                    <a:moveTo>
                      <a:pt x="16406" y="0"/>
                    </a:moveTo>
                    <a:cubicBezTo>
                      <a:pt x="15698" y="13"/>
                      <a:pt x="14923" y="13"/>
                      <a:pt x="13975" y="13"/>
                    </a:cubicBezTo>
                    <a:lnTo>
                      <a:pt x="10474" y="13"/>
                    </a:lnTo>
                    <a:lnTo>
                      <a:pt x="10474" y="40"/>
                    </a:lnTo>
                    <a:lnTo>
                      <a:pt x="4796" y="40"/>
                    </a:lnTo>
                    <a:cubicBezTo>
                      <a:pt x="4341" y="40"/>
                      <a:pt x="3780" y="40"/>
                      <a:pt x="3273" y="387"/>
                    </a:cubicBezTo>
                    <a:cubicBezTo>
                      <a:pt x="3233" y="414"/>
                      <a:pt x="3153" y="440"/>
                      <a:pt x="3059" y="454"/>
                    </a:cubicBezTo>
                    <a:cubicBezTo>
                      <a:pt x="3032" y="454"/>
                      <a:pt x="2993" y="467"/>
                      <a:pt x="2966" y="467"/>
                    </a:cubicBezTo>
                    <a:cubicBezTo>
                      <a:pt x="2271" y="615"/>
                      <a:pt x="1683" y="975"/>
                      <a:pt x="1149" y="1577"/>
                    </a:cubicBezTo>
                    <a:cubicBezTo>
                      <a:pt x="574" y="2218"/>
                      <a:pt x="0" y="3020"/>
                      <a:pt x="107" y="4142"/>
                    </a:cubicBezTo>
                    <a:cubicBezTo>
                      <a:pt x="120" y="4222"/>
                      <a:pt x="120" y="4315"/>
                      <a:pt x="107" y="4422"/>
                    </a:cubicBezTo>
                    <a:lnTo>
                      <a:pt x="107" y="4436"/>
                    </a:lnTo>
                    <a:cubicBezTo>
                      <a:pt x="66" y="5558"/>
                      <a:pt x="615" y="6399"/>
                      <a:pt x="1737" y="6933"/>
                    </a:cubicBezTo>
                    <a:cubicBezTo>
                      <a:pt x="2111" y="7108"/>
                      <a:pt x="2498" y="7241"/>
                      <a:pt x="2872" y="7375"/>
                    </a:cubicBezTo>
                    <a:lnTo>
                      <a:pt x="3353" y="7535"/>
                    </a:lnTo>
                    <a:cubicBezTo>
                      <a:pt x="3406" y="7562"/>
                      <a:pt x="3460" y="7575"/>
                      <a:pt x="3513" y="7601"/>
                    </a:cubicBezTo>
                    <a:cubicBezTo>
                      <a:pt x="3673" y="7669"/>
                      <a:pt x="3834" y="7749"/>
                      <a:pt x="4021" y="7749"/>
                    </a:cubicBezTo>
                    <a:cubicBezTo>
                      <a:pt x="4462" y="7776"/>
                      <a:pt x="4876" y="7922"/>
                      <a:pt x="5303" y="8070"/>
                    </a:cubicBezTo>
                    <a:lnTo>
                      <a:pt x="5384" y="8096"/>
                    </a:lnTo>
                    <a:cubicBezTo>
                      <a:pt x="6212" y="8376"/>
                      <a:pt x="7054" y="8551"/>
                      <a:pt x="7882" y="8617"/>
                    </a:cubicBezTo>
                    <a:cubicBezTo>
                      <a:pt x="8323" y="8657"/>
                      <a:pt x="8804" y="8670"/>
                      <a:pt x="9392" y="8670"/>
                    </a:cubicBezTo>
                    <a:cubicBezTo>
                      <a:pt x="9780" y="8670"/>
                      <a:pt x="10166" y="8657"/>
                      <a:pt x="10554" y="8657"/>
                    </a:cubicBezTo>
                    <a:cubicBezTo>
                      <a:pt x="10915" y="8644"/>
                      <a:pt x="11289" y="8644"/>
                      <a:pt x="11663" y="8644"/>
                    </a:cubicBezTo>
                    <a:lnTo>
                      <a:pt x="11703" y="8644"/>
                    </a:lnTo>
                    <a:cubicBezTo>
                      <a:pt x="11757" y="8644"/>
                      <a:pt x="11823" y="8644"/>
                      <a:pt x="11903" y="8604"/>
                    </a:cubicBezTo>
                    <a:cubicBezTo>
                      <a:pt x="12265" y="8457"/>
                      <a:pt x="12651" y="8444"/>
                      <a:pt x="13026" y="8444"/>
                    </a:cubicBezTo>
                    <a:lnTo>
                      <a:pt x="13841" y="8444"/>
                    </a:lnTo>
                    <a:cubicBezTo>
                      <a:pt x="13907" y="8430"/>
                      <a:pt x="13975" y="8430"/>
                      <a:pt x="14041" y="8430"/>
                    </a:cubicBezTo>
                    <a:cubicBezTo>
                      <a:pt x="14269" y="8430"/>
                      <a:pt x="14495" y="8430"/>
                      <a:pt x="14709" y="8350"/>
                    </a:cubicBezTo>
                    <a:cubicBezTo>
                      <a:pt x="15083" y="8216"/>
                      <a:pt x="15457" y="8203"/>
                      <a:pt x="15858" y="8203"/>
                    </a:cubicBezTo>
                    <a:lnTo>
                      <a:pt x="16620" y="8203"/>
                    </a:lnTo>
                    <a:cubicBezTo>
                      <a:pt x="17021" y="8203"/>
                      <a:pt x="17448" y="8177"/>
                      <a:pt x="17862" y="7989"/>
                    </a:cubicBezTo>
                    <a:cubicBezTo>
                      <a:pt x="17862" y="7976"/>
                      <a:pt x="17889" y="7976"/>
                      <a:pt x="17942" y="7976"/>
                    </a:cubicBezTo>
                    <a:lnTo>
                      <a:pt x="17995" y="7976"/>
                    </a:lnTo>
                    <a:cubicBezTo>
                      <a:pt x="18063" y="7989"/>
                      <a:pt x="18143" y="7989"/>
                      <a:pt x="18209" y="7989"/>
                    </a:cubicBezTo>
                    <a:cubicBezTo>
                      <a:pt x="18690" y="7989"/>
                      <a:pt x="19105" y="7789"/>
                      <a:pt x="19506" y="7575"/>
                    </a:cubicBezTo>
                    <a:cubicBezTo>
                      <a:pt x="19599" y="7521"/>
                      <a:pt x="19693" y="7468"/>
                      <a:pt x="19786" y="7428"/>
                    </a:cubicBezTo>
                    <a:cubicBezTo>
                      <a:pt x="20053" y="7281"/>
                      <a:pt x="20334" y="7134"/>
                      <a:pt x="20587" y="6974"/>
                    </a:cubicBezTo>
                    <a:cubicBezTo>
                      <a:pt x="20735" y="6880"/>
                      <a:pt x="20988" y="6693"/>
                      <a:pt x="21109" y="6440"/>
                    </a:cubicBezTo>
                    <a:cubicBezTo>
                      <a:pt x="21148" y="6372"/>
                      <a:pt x="21175" y="6306"/>
                      <a:pt x="21216" y="6239"/>
                    </a:cubicBezTo>
                    <a:cubicBezTo>
                      <a:pt x="21430" y="5785"/>
                      <a:pt x="21670" y="5317"/>
                      <a:pt x="21777" y="4823"/>
                    </a:cubicBezTo>
                    <a:cubicBezTo>
                      <a:pt x="21937" y="4181"/>
                      <a:pt x="21897" y="3527"/>
                      <a:pt x="21697" y="2872"/>
                    </a:cubicBezTo>
                    <a:cubicBezTo>
                      <a:pt x="21442" y="2084"/>
                      <a:pt x="20881" y="1657"/>
                      <a:pt x="20320" y="1242"/>
                    </a:cubicBezTo>
                    <a:cubicBezTo>
                      <a:pt x="20133" y="1096"/>
                      <a:pt x="19946" y="962"/>
                      <a:pt x="19773" y="802"/>
                    </a:cubicBezTo>
                    <a:cubicBezTo>
                      <a:pt x="19706" y="748"/>
                      <a:pt x="19625" y="734"/>
                      <a:pt x="19572" y="722"/>
                    </a:cubicBezTo>
                    <a:cubicBezTo>
                      <a:pt x="19572" y="708"/>
                      <a:pt x="19559" y="708"/>
                      <a:pt x="19545" y="708"/>
                    </a:cubicBezTo>
                    <a:cubicBezTo>
                      <a:pt x="19452" y="681"/>
                      <a:pt x="19358" y="641"/>
                      <a:pt x="19265" y="615"/>
                    </a:cubicBezTo>
                    <a:cubicBezTo>
                      <a:pt x="19051" y="547"/>
                      <a:pt x="18838" y="467"/>
                      <a:pt x="18610" y="401"/>
                    </a:cubicBezTo>
                    <a:cubicBezTo>
                      <a:pt x="18049" y="214"/>
                      <a:pt x="17288" y="0"/>
                      <a:pt x="16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8"/>
              <p:cNvSpPr/>
              <p:nvPr/>
            </p:nvSpPr>
            <p:spPr>
              <a:xfrm>
                <a:off x="6364153" y="2008078"/>
                <a:ext cx="80817" cy="58348"/>
              </a:xfrm>
              <a:custGeom>
                <a:avLst/>
                <a:gdLst/>
                <a:ahLst/>
                <a:cxnLst/>
                <a:rect l="l" t="t" r="r" b="b"/>
                <a:pathLst>
                  <a:path w="910" h="657" extrusionOk="0">
                    <a:moveTo>
                      <a:pt x="535" y="1"/>
                    </a:moveTo>
                    <a:cubicBezTo>
                      <a:pt x="588" y="15"/>
                      <a:pt x="683" y="15"/>
                      <a:pt x="736" y="54"/>
                    </a:cubicBezTo>
                    <a:cubicBezTo>
                      <a:pt x="802" y="122"/>
                      <a:pt x="896" y="215"/>
                      <a:pt x="896" y="295"/>
                    </a:cubicBezTo>
                    <a:cubicBezTo>
                      <a:pt x="909" y="389"/>
                      <a:pt x="843" y="522"/>
                      <a:pt x="776" y="562"/>
                    </a:cubicBezTo>
                    <a:cubicBezTo>
                      <a:pt x="669" y="629"/>
                      <a:pt x="522" y="656"/>
                      <a:pt x="401" y="642"/>
                    </a:cubicBezTo>
                    <a:cubicBezTo>
                      <a:pt x="175" y="629"/>
                      <a:pt x="1" y="455"/>
                      <a:pt x="15" y="309"/>
                    </a:cubicBezTo>
                    <a:cubicBezTo>
                      <a:pt x="15" y="148"/>
                      <a:pt x="188" y="28"/>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8"/>
              <p:cNvSpPr/>
              <p:nvPr/>
            </p:nvSpPr>
            <p:spPr>
              <a:xfrm>
                <a:off x="6244348" y="1952394"/>
                <a:ext cx="86679" cy="61812"/>
              </a:xfrm>
              <a:custGeom>
                <a:avLst/>
                <a:gdLst/>
                <a:ahLst/>
                <a:cxnLst/>
                <a:rect l="l" t="t" r="r" b="b"/>
                <a:pathLst>
                  <a:path w="976" h="696" extrusionOk="0">
                    <a:moveTo>
                      <a:pt x="575" y="1"/>
                    </a:moveTo>
                    <a:cubicBezTo>
                      <a:pt x="642" y="13"/>
                      <a:pt x="722" y="27"/>
                      <a:pt x="789" y="67"/>
                    </a:cubicBezTo>
                    <a:cubicBezTo>
                      <a:pt x="909" y="120"/>
                      <a:pt x="976" y="361"/>
                      <a:pt x="895" y="494"/>
                    </a:cubicBezTo>
                    <a:cubicBezTo>
                      <a:pt x="815" y="628"/>
                      <a:pt x="708" y="695"/>
                      <a:pt x="548" y="642"/>
                    </a:cubicBezTo>
                    <a:cubicBezTo>
                      <a:pt x="495" y="628"/>
                      <a:pt x="455" y="601"/>
                      <a:pt x="402" y="574"/>
                    </a:cubicBezTo>
                    <a:cubicBezTo>
                      <a:pt x="108" y="441"/>
                      <a:pt x="1" y="321"/>
                      <a:pt x="67" y="200"/>
                    </a:cubicBezTo>
                    <a:cubicBezTo>
                      <a:pt x="174" y="1"/>
                      <a:pt x="375" y="13"/>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8"/>
              <p:cNvSpPr/>
              <p:nvPr/>
            </p:nvSpPr>
            <p:spPr>
              <a:xfrm>
                <a:off x="6144703" y="2107812"/>
                <a:ext cx="67673" cy="60657"/>
              </a:xfrm>
              <a:custGeom>
                <a:avLst/>
                <a:gdLst/>
                <a:ahLst/>
                <a:cxnLst/>
                <a:rect l="l" t="t" r="r" b="b"/>
                <a:pathLst>
                  <a:path w="762" h="683" extrusionOk="0">
                    <a:moveTo>
                      <a:pt x="348" y="0"/>
                    </a:moveTo>
                    <a:cubicBezTo>
                      <a:pt x="468" y="54"/>
                      <a:pt x="615" y="80"/>
                      <a:pt x="695" y="174"/>
                    </a:cubicBezTo>
                    <a:cubicBezTo>
                      <a:pt x="749" y="214"/>
                      <a:pt x="762" y="388"/>
                      <a:pt x="708" y="454"/>
                    </a:cubicBezTo>
                    <a:cubicBezTo>
                      <a:pt x="562" y="682"/>
                      <a:pt x="200" y="682"/>
                      <a:pt x="54" y="442"/>
                    </a:cubicBezTo>
                    <a:cubicBezTo>
                      <a:pt x="1" y="374"/>
                      <a:pt x="13" y="228"/>
                      <a:pt x="67" y="160"/>
                    </a:cubicBezTo>
                    <a:cubicBezTo>
                      <a:pt x="120" y="80"/>
                      <a:pt x="241" y="54"/>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8"/>
              <p:cNvSpPr/>
              <p:nvPr/>
            </p:nvSpPr>
            <p:spPr>
              <a:xfrm>
                <a:off x="6082979" y="1993868"/>
                <a:ext cx="70071" cy="51155"/>
              </a:xfrm>
              <a:custGeom>
                <a:avLst/>
                <a:gdLst/>
                <a:ahLst/>
                <a:cxnLst/>
                <a:rect l="l" t="t" r="r" b="b"/>
                <a:pathLst>
                  <a:path w="789" h="576" extrusionOk="0">
                    <a:moveTo>
                      <a:pt x="295" y="576"/>
                    </a:moveTo>
                    <a:cubicBezTo>
                      <a:pt x="227" y="508"/>
                      <a:pt x="94" y="442"/>
                      <a:pt x="54" y="335"/>
                    </a:cubicBezTo>
                    <a:cubicBezTo>
                      <a:pt x="1" y="188"/>
                      <a:pt x="108" y="68"/>
                      <a:pt x="254" y="27"/>
                    </a:cubicBezTo>
                    <a:cubicBezTo>
                      <a:pt x="375" y="1"/>
                      <a:pt x="509" y="14"/>
                      <a:pt x="642" y="41"/>
                    </a:cubicBezTo>
                    <a:cubicBezTo>
                      <a:pt x="696" y="54"/>
                      <a:pt x="789" y="148"/>
                      <a:pt x="776" y="202"/>
                    </a:cubicBezTo>
                    <a:cubicBezTo>
                      <a:pt x="776" y="295"/>
                      <a:pt x="722" y="415"/>
                      <a:pt x="655" y="469"/>
                    </a:cubicBezTo>
                    <a:cubicBezTo>
                      <a:pt x="575" y="535"/>
                      <a:pt x="455" y="535"/>
                      <a:pt x="295" y="5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8"/>
              <p:cNvSpPr/>
              <p:nvPr/>
            </p:nvSpPr>
            <p:spPr>
              <a:xfrm>
                <a:off x="6247900" y="2047332"/>
                <a:ext cx="74867" cy="58171"/>
              </a:xfrm>
              <a:custGeom>
                <a:avLst/>
                <a:gdLst/>
                <a:ahLst/>
                <a:cxnLst/>
                <a:rect l="l" t="t" r="r" b="b"/>
                <a:pathLst>
                  <a:path w="843" h="655" extrusionOk="0">
                    <a:moveTo>
                      <a:pt x="0" y="334"/>
                    </a:moveTo>
                    <a:cubicBezTo>
                      <a:pt x="175" y="27"/>
                      <a:pt x="428" y="0"/>
                      <a:pt x="695" y="107"/>
                    </a:cubicBezTo>
                    <a:cubicBezTo>
                      <a:pt x="775" y="134"/>
                      <a:pt x="829" y="280"/>
                      <a:pt x="829" y="374"/>
                    </a:cubicBezTo>
                    <a:cubicBezTo>
                      <a:pt x="843" y="428"/>
                      <a:pt x="762" y="521"/>
                      <a:pt x="709" y="548"/>
                    </a:cubicBezTo>
                    <a:cubicBezTo>
                      <a:pt x="428" y="654"/>
                      <a:pt x="175" y="615"/>
                      <a:pt x="0" y="3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8"/>
              <p:cNvSpPr/>
              <p:nvPr/>
            </p:nvSpPr>
            <p:spPr>
              <a:xfrm>
                <a:off x="6321435" y="2181347"/>
                <a:ext cx="42806" cy="54707"/>
              </a:xfrm>
              <a:custGeom>
                <a:avLst/>
                <a:gdLst/>
                <a:ahLst/>
                <a:cxnLst/>
                <a:rect l="l" t="t" r="r" b="b"/>
                <a:pathLst>
                  <a:path w="482" h="616" extrusionOk="0">
                    <a:moveTo>
                      <a:pt x="202" y="615"/>
                    </a:moveTo>
                    <a:cubicBezTo>
                      <a:pt x="108" y="455"/>
                      <a:pt x="27" y="348"/>
                      <a:pt x="15" y="241"/>
                    </a:cubicBezTo>
                    <a:cubicBezTo>
                      <a:pt x="1" y="107"/>
                      <a:pt x="175" y="0"/>
                      <a:pt x="295" y="54"/>
                    </a:cubicBezTo>
                    <a:cubicBezTo>
                      <a:pt x="442" y="95"/>
                      <a:pt x="482" y="228"/>
                      <a:pt x="428" y="362"/>
                    </a:cubicBezTo>
                    <a:cubicBezTo>
                      <a:pt x="401" y="442"/>
                      <a:pt x="308" y="495"/>
                      <a:pt x="202" y="6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4" name="Google Shape;6394;p38"/>
            <p:cNvGrpSpPr/>
            <p:nvPr/>
          </p:nvGrpSpPr>
          <p:grpSpPr>
            <a:xfrm>
              <a:off x="5666256" y="3315519"/>
              <a:ext cx="667985" cy="680690"/>
              <a:chOff x="6057856" y="2790219"/>
              <a:chExt cx="667985" cy="680690"/>
            </a:xfrm>
          </p:grpSpPr>
          <p:sp>
            <p:nvSpPr>
              <p:cNvPr id="6395" name="Google Shape;6395;p38"/>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8"/>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8"/>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8"/>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8"/>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8"/>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8"/>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8"/>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38"/>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8"/>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5" name="Google Shape;6405;p38"/>
            <p:cNvGrpSpPr/>
            <p:nvPr/>
          </p:nvGrpSpPr>
          <p:grpSpPr>
            <a:xfrm rot="2700000">
              <a:off x="7424555" y="1589914"/>
              <a:ext cx="368083" cy="854960"/>
              <a:chOff x="5289400" y="1895450"/>
              <a:chExt cx="368087" cy="854969"/>
            </a:xfrm>
          </p:grpSpPr>
          <p:sp>
            <p:nvSpPr>
              <p:cNvPr id="6406" name="Google Shape;6406;p38"/>
              <p:cNvSpPr/>
              <p:nvPr/>
            </p:nvSpPr>
            <p:spPr>
              <a:xfrm>
                <a:off x="5335296" y="1941346"/>
                <a:ext cx="280336" cy="437669"/>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8"/>
              <p:cNvSpPr/>
              <p:nvPr/>
            </p:nvSpPr>
            <p:spPr>
              <a:xfrm>
                <a:off x="5355565" y="2374931"/>
                <a:ext cx="253951" cy="328846"/>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8"/>
              <p:cNvSpPr/>
              <p:nvPr/>
            </p:nvSpPr>
            <p:spPr>
              <a:xfrm>
                <a:off x="5298852" y="1900858"/>
                <a:ext cx="349182" cy="84208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8"/>
              <p:cNvSpPr/>
              <p:nvPr/>
            </p:nvSpPr>
            <p:spPr>
              <a:xfrm>
                <a:off x="5289400" y="1895450"/>
                <a:ext cx="368087" cy="854969"/>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8"/>
              <p:cNvSpPr/>
              <p:nvPr/>
            </p:nvSpPr>
            <p:spPr>
              <a:xfrm>
                <a:off x="5508872" y="2051436"/>
                <a:ext cx="47970" cy="247165"/>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8"/>
              <p:cNvSpPr/>
              <p:nvPr/>
            </p:nvSpPr>
            <p:spPr>
              <a:xfrm>
                <a:off x="5537229" y="2470818"/>
                <a:ext cx="32502" cy="165434"/>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2" name="Google Shape;6412;p38"/>
            <p:cNvGrpSpPr/>
            <p:nvPr/>
          </p:nvGrpSpPr>
          <p:grpSpPr>
            <a:xfrm rot="-2700000">
              <a:off x="7424555" y="3420664"/>
              <a:ext cx="368083" cy="854960"/>
              <a:chOff x="5289400" y="1895450"/>
              <a:chExt cx="368087" cy="854969"/>
            </a:xfrm>
          </p:grpSpPr>
          <p:sp>
            <p:nvSpPr>
              <p:cNvPr id="6413" name="Google Shape;6413;p38"/>
              <p:cNvSpPr/>
              <p:nvPr/>
            </p:nvSpPr>
            <p:spPr>
              <a:xfrm>
                <a:off x="5335296" y="1941346"/>
                <a:ext cx="280336" cy="437669"/>
              </a:xfrm>
              <a:custGeom>
                <a:avLst/>
                <a:gdLst/>
                <a:ahLst/>
                <a:cxnLst/>
                <a:rect l="l" t="t" r="r" b="b"/>
                <a:pathLst>
                  <a:path w="5546" h="8659" extrusionOk="0">
                    <a:moveTo>
                      <a:pt x="295" y="7896"/>
                    </a:moveTo>
                    <a:cubicBezTo>
                      <a:pt x="268" y="7308"/>
                      <a:pt x="295" y="6788"/>
                      <a:pt x="81" y="6293"/>
                    </a:cubicBezTo>
                    <a:cubicBezTo>
                      <a:pt x="41" y="6200"/>
                      <a:pt x="54" y="6079"/>
                      <a:pt x="54" y="5972"/>
                    </a:cubicBezTo>
                    <a:cubicBezTo>
                      <a:pt x="54" y="4971"/>
                      <a:pt x="1" y="3956"/>
                      <a:pt x="81" y="2953"/>
                    </a:cubicBezTo>
                    <a:cubicBezTo>
                      <a:pt x="134" y="2205"/>
                      <a:pt x="335" y="1457"/>
                      <a:pt x="749" y="803"/>
                    </a:cubicBezTo>
                    <a:cubicBezTo>
                      <a:pt x="776" y="762"/>
                      <a:pt x="789" y="708"/>
                      <a:pt x="829" y="669"/>
                    </a:cubicBezTo>
                    <a:cubicBezTo>
                      <a:pt x="1310" y="322"/>
                      <a:pt x="1858" y="174"/>
                      <a:pt x="2419" y="81"/>
                    </a:cubicBezTo>
                    <a:cubicBezTo>
                      <a:pt x="2874" y="1"/>
                      <a:pt x="3261" y="241"/>
                      <a:pt x="3581" y="562"/>
                    </a:cubicBezTo>
                    <a:cubicBezTo>
                      <a:pt x="3875" y="842"/>
                      <a:pt x="4142" y="1123"/>
                      <a:pt x="4276" y="1537"/>
                    </a:cubicBezTo>
                    <a:cubicBezTo>
                      <a:pt x="4410" y="1978"/>
                      <a:pt x="4744" y="2338"/>
                      <a:pt x="4864" y="2780"/>
                    </a:cubicBezTo>
                    <a:cubicBezTo>
                      <a:pt x="4971" y="3193"/>
                      <a:pt x="4904" y="3648"/>
                      <a:pt x="5091" y="4049"/>
                    </a:cubicBezTo>
                    <a:cubicBezTo>
                      <a:pt x="5145" y="4169"/>
                      <a:pt x="5145" y="4316"/>
                      <a:pt x="5145" y="4449"/>
                    </a:cubicBezTo>
                    <a:cubicBezTo>
                      <a:pt x="5158" y="4998"/>
                      <a:pt x="5172" y="5518"/>
                      <a:pt x="5318" y="6053"/>
                    </a:cubicBezTo>
                    <a:cubicBezTo>
                      <a:pt x="5546" y="6854"/>
                      <a:pt x="5238" y="7563"/>
                      <a:pt x="4584" y="8083"/>
                    </a:cubicBezTo>
                    <a:cubicBezTo>
                      <a:pt x="4370" y="8257"/>
                      <a:pt x="4049" y="8324"/>
                      <a:pt x="3768" y="8431"/>
                    </a:cubicBezTo>
                    <a:cubicBezTo>
                      <a:pt x="3141" y="8658"/>
                      <a:pt x="2058" y="8618"/>
                      <a:pt x="1470" y="8364"/>
                    </a:cubicBezTo>
                    <a:cubicBezTo>
                      <a:pt x="1096" y="8204"/>
                      <a:pt x="722" y="8070"/>
                      <a:pt x="295" y="7896"/>
                    </a:cubicBezTo>
                    <a:close/>
                    <a:moveTo>
                      <a:pt x="3715" y="7068"/>
                    </a:moveTo>
                    <a:cubicBezTo>
                      <a:pt x="3795" y="6868"/>
                      <a:pt x="3862" y="6801"/>
                      <a:pt x="3862" y="6734"/>
                    </a:cubicBezTo>
                    <a:cubicBezTo>
                      <a:pt x="3862" y="6453"/>
                      <a:pt x="3955" y="6227"/>
                      <a:pt x="4210" y="6053"/>
                    </a:cubicBezTo>
                    <a:cubicBezTo>
                      <a:pt x="4303" y="5986"/>
                      <a:pt x="4370" y="5826"/>
                      <a:pt x="4383" y="5705"/>
                    </a:cubicBezTo>
                    <a:cubicBezTo>
                      <a:pt x="4383" y="5438"/>
                      <a:pt x="4343" y="5171"/>
                      <a:pt x="4303" y="4904"/>
                    </a:cubicBezTo>
                    <a:cubicBezTo>
                      <a:pt x="4276" y="4704"/>
                      <a:pt x="4183" y="4490"/>
                      <a:pt x="4210" y="4276"/>
                    </a:cubicBezTo>
                    <a:cubicBezTo>
                      <a:pt x="4249" y="3688"/>
                      <a:pt x="4062" y="3154"/>
                      <a:pt x="3902" y="2620"/>
                    </a:cubicBezTo>
                    <a:cubicBezTo>
                      <a:pt x="3836" y="2379"/>
                      <a:pt x="3675" y="2299"/>
                      <a:pt x="3435" y="2178"/>
                    </a:cubicBezTo>
                    <a:cubicBezTo>
                      <a:pt x="3462" y="2513"/>
                      <a:pt x="3448" y="2793"/>
                      <a:pt x="3542" y="3033"/>
                    </a:cubicBezTo>
                    <a:cubicBezTo>
                      <a:pt x="3742" y="3555"/>
                      <a:pt x="3649" y="4036"/>
                      <a:pt x="3474" y="4529"/>
                    </a:cubicBezTo>
                    <a:cubicBezTo>
                      <a:pt x="3889" y="5024"/>
                      <a:pt x="4076" y="5545"/>
                      <a:pt x="3715" y="6159"/>
                    </a:cubicBezTo>
                    <a:cubicBezTo>
                      <a:pt x="3581" y="6400"/>
                      <a:pt x="3554" y="6667"/>
                      <a:pt x="3715" y="70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8"/>
              <p:cNvSpPr/>
              <p:nvPr/>
            </p:nvSpPr>
            <p:spPr>
              <a:xfrm>
                <a:off x="5355565" y="2374931"/>
                <a:ext cx="253951" cy="328846"/>
              </a:xfrm>
              <a:custGeom>
                <a:avLst/>
                <a:gdLst/>
                <a:ahLst/>
                <a:cxnLst/>
                <a:rect l="l" t="t" r="r" b="b"/>
                <a:pathLst>
                  <a:path w="5024" h="6506" extrusionOk="0">
                    <a:moveTo>
                      <a:pt x="4958" y="0"/>
                    </a:moveTo>
                    <a:cubicBezTo>
                      <a:pt x="4958" y="1176"/>
                      <a:pt x="5024" y="2325"/>
                      <a:pt x="4931" y="3447"/>
                    </a:cubicBezTo>
                    <a:cubicBezTo>
                      <a:pt x="4877" y="4195"/>
                      <a:pt x="4650" y="4929"/>
                      <a:pt x="4343" y="5624"/>
                    </a:cubicBezTo>
                    <a:cubicBezTo>
                      <a:pt x="4249" y="5825"/>
                      <a:pt x="4115" y="5985"/>
                      <a:pt x="3902" y="6078"/>
                    </a:cubicBezTo>
                    <a:cubicBezTo>
                      <a:pt x="3675" y="6172"/>
                      <a:pt x="3474" y="6319"/>
                      <a:pt x="3248" y="6399"/>
                    </a:cubicBezTo>
                    <a:cubicBezTo>
                      <a:pt x="3073" y="6452"/>
                      <a:pt x="2873" y="6506"/>
                      <a:pt x="2699" y="6479"/>
                    </a:cubicBezTo>
                    <a:cubicBezTo>
                      <a:pt x="2352" y="6426"/>
                      <a:pt x="2005" y="6333"/>
                      <a:pt x="1684" y="6226"/>
                    </a:cubicBezTo>
                    <a:cubicBezTo>
                      <a:pt x="1377" y="6119"/>
                      <a:pt x="1069" y="5998"/>
                      <a:pt x="909" y="5678"/>
                    </a:cubicBezTo>
                    <a:cubicBezTo>
                      <a:pt x="763" y="5384"/>
                      <a:pt x="576" y="5157"/>
                      <a:pt x="656" y="4769"/>
                    </a:cubicBezTo>
                    <a:cubicBezTo>
                      <a:pt x="736" y="4395"/>
                      <a:pt x="695" y="3968"/>
                      <a:pt x="469" y="3593"/>
                    </a:cubicBezTo>
                    <a:cubicBezTo>
                      <a:pt x="388" y="3460"/>
                      <a:pt x="348" y="3287"/>
                      <a:pt x="335" y="3126"/>
                    </a:cubicBezTo>
                    <a:cubicBezTo>
                      <a:pt x="321" y="2378"/>
                      <a:pt x="14" y="1657"/>
                      <a:pt x="54" y="882"/>
                    </a:cubicBezTo>
                    <a:cubicBezTo>
                      <a:pt x="68" y="681"/>
                      <a:pt x="14" y="467"/>
                      <a:pt x="1" y="267"/>
                    </a:cubicBezTo>
                    <a:cubicBezTo>
                      <a:pt x="255" y="147"/>
                      <a:pt x="469" y="241"/>
                      <a:pt x="642" y="360"/>
                    </a:cubicBezTo>
                    <a:cubicBezTo>
                      <a:pt x="1069" y="654"/>
                      <a:pt x="1537" y="681"/>
                      <a:pt x="2031" y="681"/>
                    </a:cubicBezTo>
                    <a:cubicBezTo>
                      <a:pt x="3408" y="668"/>
                      <a:pt x="3408" y="668"/>
                      <a:pt x="4690" y="80"/>
                    </a:cubicBezTo>
                    <a:cubicBezTo>
                      <a:pt x="4757" y="54"/>
                      <a:pt x="4837" y="40"/>
                      <a:pt x="4958" y="0"/>
                    </a:cubicBezTo>
                    <a:close/>
                    <a:moveTo>
                      <a:pt x="3702" y="5170"/>
                    </a:moveTo>
                    <a:cubicBezTo>
                      <a:pt x="4049" y="4943"/>
                      <a:pt x="4236" y="4730"/>
                      <a:pt x="4236" y="4448"/>
                    </a:cubicBezTo>
                    <a:cubicBezTo>
                      <a:pt x="4222" y="3674"/>
                      <a:pt x="4196" y="2886"/>
                      <a:pt x="4156" y="2111"/>
                    </a:cubicBezTo>
                    <a:cubicBezTo>
                      <a:pt x="4156" y="2017"/>
                      <a:pt x="4103" y="1897"/>
                      <a:pt x="3889" y="1937"/>
                    </a:cubicBezTo>
                    <a:cubicBezTo>
                      <a:pt x="3862" y="2031"/>
                      <a:pt x="3809" y="2138"/>
                      <a:pt x="3795" y="2257"/>
                    </a:cubicBezTo>
                    <a:cubicBezTo>
                      <a:pt x="3768" y="2645"/>
                      <a:pt x="3768" y="3019"/>
                      <a:pt x="3755" y="3394"/>
                    </a:cubicBezTo>
                    <a:cubicBezTo>
                      <a:pt x="3755" y="3875"/>
                      <a:pt x="3809" y="4355"/>
                      <a:pt x="3622" y="4823"/>
                    </a:cubicBezTo>
                    <a:cubicBezTo>
                      <a:pt x="3595" y="4903"/>
                      <a:pt x="3661" y="5010"/>
                      <a:pt x="3702" y="5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38"/>
              <p:cNvSpPr/>
              <p:nvPr/>
            </p:nvSpPr>
            <p:spPr>
              <a:xfrm>
                <a:off x="5298852" y="1900858"/>
                <a:ext cx="349182" cy="842080"/>
              </a:xfrm>
              <a:custGeom>
                <a:avLst/>
                <a:gdLst/>
                <a:ahLst/>
                <a:cxnLst/>
                <a:rect l="l" t="t" r="r" b="b"/>
                <a:pathLst>
                  <a:path w="6908" h="16660" extrusionOk="0">
                    <a:moveTo>
                      <a:pt x="6855" y="10020"/>
                    </a:moveTo>
                    <a:cubicBezTo>
                      <a:pt x="6855" y="10675"/>
                      <a:pt x="6828" y="11330"/>
                      <a:pt x="6867" y="11984"/>
                    </a:cubicBezTo>
                    <a:cubicBezTo>
                      <a:pt x="6908" y="12866"/>
                      <a:pt x="6748" y="13708"/>
                      <a:pt x="6480" y="14536"/>
                    </a:cubicBezTo>
                    <a:cubicBezTo>
                      <a:pt x="6454" y="14602"/>
                      <a:pt x="6413" y="14683"/>
                      <a:pt x="6413" y="14763"/>
                    </a:cubicBezTo>
                    <a:cubicBezTo>
                      <a:pt x="6386" y="15445"/>
                      <a:pt x="5932" y="15831"/>
                      <a:pt x="5398" y="16139"/>
                    </a:cubicBezTo>
                    <a:cubicBezTo>
                      <a:pt x="4957" y="16393"/>
                      <a:pt x="4516" y="16660"/>
                      <a:pt x="3955" y="16620"/>
                    </a:cubicBezTo>
                    <a:cubicBezTo>
                      <a:pt x="3408" y="16567"/>
                      <a:pt x="2900" y="16419"/>
                      <a:pt x="2392" y="16246"/>
                    </a:cubicBezTo>
                    <a:cubicBezTo>
                      <a:pt x="1871" y="16086"/>
                      <a:pt x="1537" y="15671"/>
                      <a:pt x="1256" y="15231"/>
                    </a:cubicBezTo>
                    <a:cubicBezTo>
                      <a:pt x="1163" y="15097"/>
                      <a:pt x="1123" y="14923"/>
                      <a:pt x="1030" y="14803"/>
                    </a:cubicBezTo>
                    <a:cubicBezTo>
                      <a:pt x="842" y="14602"/>
                      <a:pt x="775" y="14376"/>
                      <a:pt x="869" y="14121"/>
                    </a:cubicBezTo>
                    <a:cubicBezTo>
                      <a:pt x="989" y="13854"/>
                      <a:pt x="923" y="13587"/>
                      <a:pt x="869" y="13320"/>
                    </a:cubicBezTo>
                    <a:cubicBezTo>
                      <a:pt x="775" y="12879"/>
                      <a:pt x="629" y="12438"/>
                      <a:pt x="535" y="11984"/>
                    </a:cubicBezTo>
                    <a:cubicBezTo>
                      <a:pt x="481" y="11704"/>
                      <a:pt x="468" y="11396"/>
                      <a:pt x="481" y="11102"/>
                    </a:cubicBezTo>
                    <a:cubicBezTo>
                      <a:pt x="495" y="10688"/>
                      <a:pt x="468" y="10300"/>
                      <a:pt x="374" y="9887"/>
                    </a:cubicBezTo>
                    <a:cubicBezTo>
                      <a:pt x="267" y="9419"/>
                      <a:pt x="214" y="8925"/>
                      <a:pt x="201" y="8444"/>
                    </a:cubicBezTo>
                    <a:cubicBezTo>
                      <a:pt x="187" y="8109"/>
                      <a:pt x="214" y="7803"/>
                      <a:pt x="94" y="7482"/>
                    </a:cubicBezTo>
                    <a:cubicBezTo>
                      <a:pt x="27" y="7281"/>
                      <a:pt x="27" y="7054"/>
                      <a:pt x="27" y="6841"/>
                    </a:cubicBezTo>
                    <a:cubicBezTo>
                      <a:pt x="14" y="5772"/>
                      <a:pt x="0" y="4716"/>
                      <a:pt x="14" y="3647"/>
                    </a:cubicBezTo>
                    <a:cubicBezTo>
                      <a:pt x="41" y="2739"/>
                      <a:pt x="348" y="1897"/>
                      <a:pt x="816" y="1135"/>
                    </a:cubicBezTo>
                    <a:cubicBezTo>
                      <a:pt x="935" y="948"/>
                      <a:pt x="1096" y="775"/>
                      <a:pt x="1283" y="681"/>
                    </a:cubicBezTo>
                    <a:cubicBezTo>
                      <a:pt x="1978" y="294"/>
                      <a:pt x="2713" y="0"/>
                      <a:pt x="3527" y="107"/>
                    </a:cubicBezTo>
                    <a:cubicBezTo>
                      <a:pt x="3821" y="147"/>
                      <a:pt x="4129" y="254"/>
                      <a:pt x="4356" y="414"/>
                    </a:cubicBezTo>
                    <a:cubicBezTo>
                      <a:pt x="4877" y="775"/>
                      <a:pt x="5331" y="1189"/>
                      <a:pt x="5611" y="1777"/>
                    </a:cubicBezTo>
                    <a:cubicBezTo>
                      <a:pt x="5772" y="2097"/>
                      <a:pt x="5893" y="2432"/>
                      <a:pt x="6080" y="2726"/>
                    </a:cubicBezTo>
                    <a:cubicBezTo>
                      <a:pt x="6293" y="3086"/>
                      <a:pt x="6440" y="3460"/>
                      <a:pt x="6400" y="3888"/>
                    </a:cubicBezTo>
                    <a:cubicBezTo>
                      <a:pt x="6400" y="3941"/>
                      <a:pt x="6386" y="3994"/>
                      <a:pt x="6400" y="4048"/>
                    </a:cubicBezTo>
                    <a:cubicBezTo>
                      <a:pt x="6627" y="4650"/>
                      <a:pt x="6627" y="5264"/>
                      <a:pt x="6614" y="5892"/>
                    </a:cubicBezTo>
                    <a:cubicBezTo>
                      <a:pt x="6614" y="5972"/>
                      <a:pt x="6614" y="6066"/>
                      <a:pt x="6654" y="6132"/>
                    </a:cubicBezTo>
                    <a:cubicBezTo>
                      <a:pt x="6908" y="6586"/>
                      <a:pt x="6855" y="7081"/>
                      <a:pt x="6855" y="7575"/>
                    </a:cubicBezTo>
                    <a:cubicBezTo>
                      <a:pt x="6867" y="8390"/>
                      <a:pt x="6855" y="9205"/>
                      <a:pt x="6855" y="10020"/>
                    </a:cubicBezTo>
                    <a:close/>
                    <a:moveTo>
                      <a:pt x="1016" y="8697"/>
                    </a:moveTo>
                    <a:cubicBezTo>
                      <a:pt x="1443" y="8871"/>
                      <a:pt x="1817" y="9005"/>
                      <a:pt x="2191" y="9165"/>
                    </a:cubicBezTo>
                    <a:cubicBezTo>
                      <a:pt x="2779" y="9419"/>
                      <a:pt x="3862" y="9459"/>
                      <a:pt x="4489" y="9232"/>
                    </a:cubicBezTo>
                    <a:cubicBezTo>
                      <a:pt x="4770" y="9125"/>
                      <a:pt x="5091" y="9058"/>
                      <a:pt x="5305" y="8884"/>
                    </a:cubicBezTo>
                    <a:cubicBezTo>
                      <a:pt x="5959" y="8364"/>
                      <a:pt x="6267" y="7655"/>
                      <a:pt x="6039" y="6854"/>
                    </a:cubicBezTo>
                    <a:cubicBezTo>
                      <a:pt x="5893" y="6319"/>
                      <a:pt x="5879" y="5799"/>
                      <a:pt x="5866" y="5250"/>
                    </a:cubicBezTo>
                    <a:cubicBezTo>
                      <a:pt x="5866" y="5117"/>
                      <a:pt x="5866" y="4970"/>
                      <a:pt x="5812" y="4850"/>
                    </a:cubicBezTo>
                    <a:cubicBezTo>
                      <a:pt x="5625" y="4449"/>
                      <a:pt x="5692" y="3994"/>
                      <a:pt x="5585" y="3581"/>
                    </a:cubicBezTo>
                    <a:cubicBezTo>
                      <a:pt x="5465" y="3139"/>
                      <a:pt x="5131" y="2779"/>
                      <a:pt x="4997" y="2338"/>
                    </a:cubicBezTo>
                    <a:cubicBezTo>
                      <a:pt x="4863" y="1924"/>
                      <a:pt x="4596" y="1643"/>
                      <a:pt x="4302" y="1363"/>
                    </a:cubicBezTo>
                    <a:cubicBezTo>
                      <a:pt x="3982" y="1042"/>
                      <a:pt x="3595" y="802"/>
                      <a:pt x="3140" y="882"/>
                    </a:cubicBezTo>
                    <a:cubicBezTo>
                      <a:pt x="2579" y="975"/>
                      <a:pt x="2031" y="1123"/>
                      <a:pt x="1550" y="1470"/>
                    </a:cubicBezTo>
                    <a:cubicBezTo>
                      <a:pt x="1510" y="1509"/>
                      <a:pt x="1497" y="1563"/>
                      <a:pt x="1470" y="1604"/>
                    </a:cubicBezTo>
                    <a:cubicBezTo>
                      <a:pt x="1056" y="2258"/>
                      <a:pt x="855" y="3006"/>
                      <a:pt x="802" y="3754"/>
                    </a:cubicBezTo>
                    <a:cubicBezTo>
                      <a:pt x="722" y="4757"/>
                      <a:pt x="775" y="5772"/>
                      <a:pt x="775" y="6773"/>
                    </a:cubicBezTo>
                    <a:cubicBezTo>
                      <a:pt x="775" y="6880"/>
                      <a:pt x="762" y="7001"/>
                      <a:pt x="802" y="7094"/>
                    </a:cubicBezTo>
                    <a:cubicBezTo>
                      <a:pt x="1016" y="7589"/>
                      <a:pt x="989" y="8109"/>
                      <a:pt x="1016" y="8697"/>
                    </a:cubicBezTo>
                    <a:close/>
                    <a:moveTo>
                      <a:pt x="6080" y="9379"/>
                    </a:moveTo>
                    <a:cubicBezTo>
                      <a:pt x="5959" y="9419"/>
                      <a:pt x="5879" y="9433"/>
                      <a:pt x="5812" y="9459"/>
                    </a:cubicBezTo>
                    <a:cubicBezTo>
                      <a:pt x="4530" y="10047"/>
                      <a:pt x="4530" y="10047"/>
                      <a:pt x="3153" y="10060"/>
                    </a:cubicBezTo>
                    <a:cubicBezTo>
                      <a:pt x="2659" y="10060"/>
                      <a:pt x="2191" y="10033"/>
                      <a:pt x="1764" y="9739"/>
                    </a:cubicBezTo>
                    <a:cubicBezTo>
                      <a:pt x="1591" y="9620"/>
                      <a:pt x="1377" y="9526"/>
                      <a:pt x="1123" y="9646"/>
                    </a:cubicBezTo>
                    <a:cubicBezTo>
                      <a:pt x="1136" y="9846"/>
                      <a:pt x="1190" y="10060"/>
                      <a:pt x="1176" y="10261"/>
                    </a:cubicBezTo>
                    <a:cubicBezTo>
                      <a:pt x="1136" y="11036"/>
                      <a:pt x="1443" y="11757"/>
                      <a:pt x="1457" y="12505"/>
                    </a:cubicBezTo>
                    <a:cubicBezTo>
                      <a:pt x="1470" y="12666"/>
                      <a:pt x="1510" y="12839"/>
                      <a:pt x="1591" y="12972"/>
                    </a:cubicBezTo>
                    <a:cubicBezTo>
                      <a:pt x="1817" y="13347"/>
                      <a:pt x="1858" y="13774"/>
                      <a:pt x="1778" y="14148"/>
                    </a:cubicBezTo>
                    <a:cubicBezTo>
                      <a:pt x="1698" y="14536"/>
                      <a:pt x="1885" y="14763"/>
                      <a:pt x="2031" y="15057"/>
                    </a:cubicBezTo>
                    <a:cubicBezTo>
                      <a:pt x="2191" y="15377"/>
                      <a:pt x="2499" y="15498"/>
                      <a:pt x="2806" y="15605"/>
                    </a:cubicBezTo>
                    <a:cubicBezTo>
                      <a:pt x="3127" y="15712"/>
                      <a:pt x="3474" y="15805"/>
                      <a:pt x="3821" y="15858"/>
                    </a:cubicBezTo>
                    <a:cubicBezTo>
                      <a:pt x="3995" y="15885"/>
                      <a:pt x="4195" y="15831"/>
                      <a:pt x="4370" y="15778"/>
                    </a:cubicBezTo>
                    <a:cubicBezTo>
                      <a:pt x="4596" y="15698"/>
                      <a:pt x="4797" y="15551"/>
                      <a:pt x="5024" y="15457"/>
                    </a:cubicBezTo>
                    <a:cubicBezTo>
                      <a:pt x="5237" y="15364"/>
                      <a:pt x="5371" y="15204"/>
                      <a:pt x="5465" y="15003"/>
                    </a:cubicBezTo>
                    <a:cubicBezTo>
                      <a:pt x="5772" y="14308"/>
                      <a:pt x="5999" y="13574"/>
                      <a:pt x="6053" y="12826"/>
                    </a:cubicBezTo>
                    <a:cubicBezTo>
                      <a:pt x="6146" y="11704"/>
                      <a:pt x="6080" y="10555"/>
                      <a:pt x="6080" y="9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38"/>
              <p:cNvSpPr/>
              <p:nvPr/>
            </p:nvSpPr>
            <p:spPr>
              <a:xfrm>
                <a:off x="5289400" y="1895450"/>
                <a:ext cx="368087" cy="854969"/>
              </a:xfrm>
              <a:custGeom>
                <a:avLst/>
                <a:gdLst/>
                <a:ahLst/>
                <a:cxnLst/>
                <a:rect l="l" t="t" r="r" b="b"/>
                <a:pathLst>
                  <a:path w="7282" h="16915" extrusionOk="0">
                    <a:moveTo>
                      <a:pt x="3494" y="1165"/>
                    </a:moveTo>
                    <a:cubicBezTo>
                      <a:pt x="3776" y="1165"/>
                      <a:pt x="4046" y="1305"/>
                      <a:pt x="4356" y="1604"/>
                    </a:cubicBezTo>
                    <a:cubicBezTo>
                      <a:pt x="4623" y="1857"/>
                      <a:pt x="4877" y="2124"/>
                      <a:pt x="4997" y="2498"/>
                    </a:cubicBezTo>
                    <a:cubicBezTo>
                      <a:pt x="5077" y="2726"/>
                      <a:pt x="5184" y="2940"/>
                      <a:pt x="5305" y="3127"/>
                    </a:cubicBezTo>
                    <a:cubicBezTo>
                      <a:pt x="5424" y="3340"/>
                      <a:pt x="5531" y="3528"/>
                      <a:pt x="5585" y="3741"/>
                    </a:cubicBezTo>
                    <a:cubicBezTo>
                      <a:pt x="5625" y="3888"/>
                      <a:pt x="5638" y="4048"/>
                      <a:pt x="5652" y="4222"/>
                    </a:cubicBezTo>
                    <a:cubicBezTo>
                      <a:pt x="5679" y="4489"/>
                      <a:pt x="5706" y="4769"/>
                      <a:pt x="5839" y="5037"/>
                    </a:cubicBezTo>
                    <a:cubicBezTo>
                      <a:pt x="5866" y="5104"/>
                      <a:pt x="5866" y="5197"/>
                      <a:pt x="5866" y="5304"/>
                    </a:cubicBezTo>
                    <a:lnTo>
                      <a:pt x="5866" y="5371"/>
                    </a:lnTo>
                    <a:cubicBezTo>
                      <a:pt x="5879" y="5906"/>
                      <a:pt x="5893" y="6453"/>
                      <a:pt x="6053" y="7014"/>
                    </a:cubicBezTo>
                    <a:cubicBezTo>
                      <a:pt x="6240" y="7709"/>
                      <a:pt x="5999" y="8350"/>
                      <a:pt x="5385" y="8831"/>
                    </a:cubicBezTo>
                    <a:cubicBezTo>
                      <a:pt x="5237" y="8952"/>
                      <a:pt x="5050" y="9005"/>
                      <a:pt x="4837" y="9071"/>
                    </a:cubicBezTo>
                    <a:cubicBezTo>
                      <a:pt x="4770" y="9098"/>
                      <a:pt x="4690" y="9125"/>
                      <a:pt x="4610" y="9152"/>
                    </a:cubicBezTo>
                    <a:cubicBezTo>
                      <a:pt x="4370" y="9246"/>
                      <a:pt x="4022" y="9299"/>
                      <a:pt x="3634" y="9299"/>
                    </a:cubicBezTo>
                    <a:cubicBezTo>
                      <a:pt x="3180" y="9299"/>
                      <a:pt x="2740" y="9219"/>
                      <a:pt x="2446" y="9098"/>
                    </a:cubicBezTo>
                    <a:cubicBezTo>
                      <a:pt x="2191" y="8991"/>
                      <a:pt x="1924" y="8884"/>
                      <a:pt x="1644" y="8777"/>
                    </a:cubicBezTo>
                    <a:cubicBezTo>
                      <a:pt x="1564" y="8738"/>
                      <a:pt x="1470" y="8711"/>
                      <a:pt x="1390" y="8671"/>
                    </a:cubicBezTo>
                    <a:lnTo>
                      <a:pt x="1390" y="8578"/>
                    </a:lnTo>
                    <a:cubicBezTo>
                      <a:pt x="1377" y="8070"/>
                      <a:pt x="1363" y="7589"/>
                      <a:pt x="1163" y="7135"/>
                    </a:cubicBezTo>
                    <a:cubicBezTo>
                      <a:pt x="1149" y="7094"/>
                      <a:pt x="1149" y="7014"/>
                      <a:pt x="1149" y="6948"/>
                    </a:cubicBezTo>
                    <a:lnTo>
                      <a:pt x="1149" y="6880"/>
                    </a:lnTo>
                    <a:lnTo>
                      <a:pt x="1149" y="5999"/>
                    </a:lnTo>
                    <a:cubicBezTo>
                      <a:pt x="1136" y="5304"/>
                      <a:pt x="1122" y="4582"/>
                      <a:pt x="1176" y="3875"/>
                    </a:cubicBezTo>
                    <a:cubicBezTo>
                      <a:pt x="1229" y="3100"/>
                      <a:pt x="1443" y="2405"/>
                      <a:pt x="1817" y="1817"/>
                    </a:cubicBezTo>
                    <a:cubicBezTo>
                      <a:pt x="1817" y="1804"/>
                      <a:pt x="1831" y="1777"/>
                      <a:pt x="1844" y="1764"/>
                    </a:cubicBezTo>
                    <a:cubicBezTo>
                      <a:pt x="1844" y="1750"/>
                      <a:pt x="1858" y="1737"/>
                      <a:pt x="1858" y="1723"/>
                    </a:cubicBezTo>
                    <a:cubicBezTo>
                      <a:pt x="2339" y="1376"/>
                      <a:pt x="2913" y="1242"/>
                      <a:pt x="3354" y="1176"/>
                    </a:cubicBezTo>
                    <a:cubicBezTo>
                      <a:pt x="3401" y="1169"/>
                      <a:pt x="3448" y="1165"/>
                      <a:pt x="3494" y="1165"/>
                    </a:cubicBezTo>
                    <a:close/>
                    <a:moveTo>
                      <a:pt x="3488" y="788"/>
                    </a:moveTo>
                    <a:cubicBezTo>
                      <a:pt x="3420" y="788"/>
                      <a:pt x="3354" y="788"/>
                      <a:pt x="3287" y="802"/>
                    </a:cubicBezTo>
                    <a:cubicBezTo>
                      <a:pt x="2806" y="882"/>
                      <a:pt x="2178" y="1016"/>
                      <a:pt x="1630" y="1429"/>
                    </a:cubicBezTo>
                    <a:cubicBezTo>
                      <a:pt x="1564" y="1470"/>
                      <a:pt x="1537" y="1536"/>
                      <a:pt x="1510" y="1577"/>
                    </a:cubicBezTo>
                    <a:cubicBezTo>
                      <a:pt x="1510" y="1590"/>
                      <a:pt x="1497" y="1604"/>
                      <a:pt x="1497" y="1616"/>
                    </a:cubicBezTo>
                    <a:cubicBezTo>
                      <a:pt x="1096" y="2258"/>
                      <a:pt x="855" y="3006"/>
                      <a:pt x="802" y="3848"/>
                    </a:cubicBezTo>
                    <a:cubicBezTo>
                      <a:pt x="748" y="4570"/>
                      <a:pt x="762" y="5291"/>
                      <a:pt x="762" y="5999"/>
                    </a:cubicBezTo>
                    <a:cubicBezTo>
                      <a:pt x="775" y="6293"/>
                      <a:pt x="775" y="6586"/>
                      <a:pt x="775" y="6880"/>
                    </a:cubicBezTo>
                    <a:lnTo>
                      <a:pt x="775" y="6948"/>
                    </a:lnTo>
                    <a:cubicBezTo>
                      <a:pt x="775" y="7041"/>
                      <a:pt x="762" y="7161"/>
                      <a:pt x="816" y="7281"/>
                    </a:cubicBezTo>
                    <a:cubicBezTo>
                      <a:pt x="989" y="7669"/>
                      <a:pt x="989" y="8097"/>
                      <a:pt x="1003" y="8590"/>
                    </a:cubicBezTo>
                    <a:cubicBezTo>
                      <a:pt x="1003" y="8658"/>
                      <a:pt x="1016" y="8738"/>
                      <a:pt x="1016" y="8818"/>
                    </a:cubicBezTo>
                    <a:lnTo>
                      <a:pt x="1016" y="8938"/>
                    </a:lnTo>
                    <a:lnTo>
                      <a:pt x="1136" y="8978"/>
                    </a:lnTo>
                    <a:cubicBezTo>
                      <a:pt x="1256" y="9032"/>
                      <a:pt x="1390" y="9085"/>
                      <a:pt x="1510" y="9125"/>
                    </a:cubicBezTo>
                    <a:cubicBezTo>
                      <a:pt x="1778" y="9232"/>
                      <a:pt x="2045" y="9339"/>
                      <a:pt x="2298" y="9445"/>
                    </a:cubicBezTo>
                    <a:cubicBezTo>
                      <a:pt x="2633" y="9593"/>
                      <a:pt x="3126" y="9673"/>
                      <a:pt x="3634" y="9673"/>
                    </a:cubicBezTo>
                    <a:cubicBezTo>
                      <a:pt x="4062" y="9673"/>
                      <a:pt x="4450" y="9620"/>
                      <a:pt x="4744" y="9513"/>
                    </a:cubicBezTo>
                    <a:cubicBezTo>
                      <a:pt x="4810" y="9486"/>
                      <a:pt x="4877" y="9459"/>
                      <a:pt x="4957" y="9433"/>
                    </a:cubicBezTo>
                    <a:cubicBezTo>
                      <a:pt x="5184" y="9365"/>
                      <a:pt x="5424" y="9285"/>
                      <a:pt x="5611" y="9139"/>
                    </a:cubicBezTo>
                    <a:cubicBezTo>
                      <a:pt x="6360" y="8551"/>
                      <a:pt x="6641" y="7749"/>
                      <a:pt x="6413" y="6921"/>
                    </a:cubicBezTo>
                    <a:cubicBezTo>
                      <a:pt x="6267" y="6399"/>
                      <a:pt x="6253" y="5892"/>
                      <a:pt x="6240" y="5357"/>
                    </a:cubicBezTo>
                    <a:lnTo>
                      <a:pt x="6240" y="5291"/>
                    </a:lnTo>
                    <a:cubicBezTo>
                      <a:pt x="6240" y="5157"/>
                      <a:pt x="6240" y="5010"/>
                      <a:pt x="6173" y="4876"/>
                    </a:cubicBezTo>
                    <a:cubicBezTo>
                      <a:pt x="6080" y="4663"/>
                      <a:pt x="6053" y="4436"/>
                      <a:pt x="6039" y="4182"/>
                    </a:cubicBezTo>
                    <a:cubicBezTo>
                      <a:pt x="6012" y="4008"/>
                      <a:pt x="5999" y="3821"/>
                      <a:pt x="5959" y="3634"/>
                    </a:cubicBezTo>
                    <a:cubicBezTo>
                      <a:pt x="5893" y="3394"/>
                      <a:pt x="5759" y="3166"/>
                      <a:pt x="5638" y="2940"/>
                    </a:cubicBezTo>
                    <a:cubicBezTo>
                      <a:pt x="5518" y="2753"/>
                      <a:pt x="5424" y="2578"/>
                      <a:pt x="5358" y="2391"/>
                    </a:cubicBezTo>
                    <a:cubicBezTo>
                      <a:pt x="5211" y="1924"/>
                      <a:pt x="4917" y="1604"/>
                      <a:pt x="4623" y="1323"/>
                    </a:cubicBezTo>
                    <a:cubicBezTo>
                      <a:pt x="4236" y="962"/>
                      <a:pt x="3875" y="788"/>
                      <a:pt x="3488" y="788"/>
                    </a:cubicBezTo>
                    <a:close/>
                    <a:moveTo>
                      <a:pt x="6080" y="9739"/>
                    </a:moveTo>
                    <a:cubicBezTo>
                      <a:pt x="6080" y="10007"/>
                      <a:pt x="6080" y="10274"/>
                      <a:pt x="6092" y="10541"/>
                    </a:cubicBezTo>
                    <a:cubicBezTo>
                      <a:pt x="6106" y="11357"/>
                      <a:pt x="6119" y="12144"/>
                      <a:pt x="6053" y="12919"/>
                    </a:cubicBezTo>
                    <a:cubicBezTo>
                      <a:pt x="5999" y="13587"/>
                      <a:pt x="5812" y="14296"/>
                      <a:pt x="5478" y="15030"/>
                    </a:cubicBezTo>
                    <a:cubicBezTo>
                      <a:pt x="5398" y="15217"/>
                      <a:pt x="5291" y="15324"/>
                      <a:pt x="5130" y="15391"/>
                    </a:cubicBezTo>
                    <a:cubicBezTo>
                      <a:pt x="5024" y="15431"/>
                      <a:pt x="4931" y="15484"/>
                      <a:pt x="4837" y="15538"/>
                    </a:cubicBezTo>
                    <a:cubicBezTo>
                      <a:pt x="4717" y="15605"/>
                      <a:pt x="4596" y="15658"/>
                      <a:pt x="4489" y="15698"/>
                    </a:cubicBezTo>
                    <a:cubicBezTo>
                      <a:pt x="4346" y="15754"/>
                      <a:pt x="4211" y="15782"/>
                      <a:pt x="4100" y="15782"/>
                    </a:cubicBezTo>
                    <a:cubicBezTo>
                      <a:pt x="4077" y="15782"/>
                      <a:pt x="4056" y="15781"/>
                      <a:pt x="4035" y="15778"/>
                    </a:cubicBezTo>
                    <a:cubicBezTo>
                      <a:pt x="3701" y="15725"/>
                      <a:pt x="3381" y="15645"/>
                      <a:pt x="3046" y="15525"/>
                    </a:cubicBezTo>
                    <a:cubicBezTo>
                      <a:pt x="2779" y="15431"/>
                      <a:pt x="2512" y="15338"/>
                      <a:pt x="2378" y="15071"/>
                    </a:cubicBezTo>
                    <a:cubicBezTo>
                      <a:pt x="2352" y="15017"/>
                      <a:pt x="2325" y="14964"/>
                      <a:pt x="2298" y="14923"/>
                    </a:cubicBezTo>
                    <a:cubicBezTo>
                      <a:pt x="2191" y="14709"/>
                      <a:pt x="2098" y="14549"/>
                      <a:pt x="2152" y="14296"/>
                    </a:cubicBezTo>
                    <a:cubicBezTo>
                      <a:pt x="2218" y="13961"/>
                      <a:pt x="2232" y="13467"/>
                      <a:pt x="1951" y="12986"/>
                    </a:cubicBezTo>
                    <a:cubicBezTo>
                      <a:pt x="1885" y="12880"/>
                      <a:pt x="1844" y="12732"/>
                      <a:pt x="1831" y="12612"/>
                    </a:cubicBezTo>
                    <a:cubicBezTo>
                      <a:pt x="1831" y="12251"/>
                      <a:pt x="1764" y="11904"/>
                      <a:pt x="1697" y="11570"/>
                    </a:cubicBezTo>
                    <a:cubicBezTo>
                      <a:pt x="1617" y="11156"/>
                      <a:pt x="1537" y="10782"/>
                      <a:pt x="1550" y="10381"/>
                    </a:cubicBezTo>
                    <a:cubicBezTo>
                      <a:pt x="1564" y="10220"/>
                      <a:pt x="1537" y="10060"/>
                      <a:pt x="1523" y="9914"/>
                    </a:cubicBezTo>
                    <a:cubicBezTo>
                      <a:pt x="1523" y="9900"/>
                      <a:pt x="1510" y="9900"/>
                      <a:pt x="1510" y="9887"/>
                    </a:cubicBezTo>
                    <a:cubicBezTo>
                      <a:pt x="1524" y="9885"/>
                      <a:pt x="1538" y="9884"/>
                      <a:pt x="1551" y="9884"/>
                    </a:cubicBezTo>
                    <a:cubicBezTo>
                      <a:pt x="1642" y="9884"/>
                      <a:pt x="1727" y="9926"/>
                      <a:pt x="1844" y="10007"/>
                    </a:cubicBezTo>
                    <a:cubicBezTo>
                      <a:pt x="2312" y="10327"/>
                      <a:pt x="2833" y="10354"/>
                      <a:pt x="3287" y="10354"/>
                    </a:cubicBezTo>
                    <a:lnTo>
                      <a:pt x="3394" y="10354"/>
                    </a:lnTo>
                    <a:cubicBezTo>
                      <a:pt x="4744" y="10341"/>
                      <a:pt x="4797" y="10327"/>
                      <a:pt x="6080" y="9739"/>
                    </a:cubicBezTo>
                    <a:close/>
                    <a:moveTo>
                      <a:pt x="6454" y="9232"/>
                    </a:moveTo>
                    <a:lnTo>
                      <a:pt x="6213" y="9312"/>
                    </a:lnTo>
                    <a:cubicBezTo>
                      <a:pt x="6173" y="9312"/>
                      <a:pt x="6133" y="9326"/>
                      <a:pt x="6106" y="9339"/>
                    </a:cubicBezTo>
                    <a:cubicBezTo>
                      <a:pt x="6039" y="9353"/>
                      <a:pt x="5973" y="9365"/>
                      <a:pt x="5919" y="9392"/>
                    </a:cubicBezTo>
                    <a:cubicBezTo>
                      <a:pt x="4690" y="9967"/>
                      <a:pt x="4690" y="9967"/>
                      <a:pt x="3394" y="9967"/>
                    </a:cubicBezTo>
                    <a:lnTo>
                      <a:pt x="3287" y="9967"/>
                    </a:lnTo>
                    <a:cubicBezTo>
                      <a:pt x="2873" y="9967"/>
                      <a:pt x="2432" y="9953"/>
                      <a:pt x="2058" y="9686"/>
                    </a:cubicBezTo>
                    <a:cubicBezTo>
                      <a:pt x="1938" y="9606"/>
                      <a:pt x="1764" y="9513"/>
                      <a:pt x="1550" y="9513"/>
                    </a:cubicBezTo>
                    <a:cubicBezTo>
                      <a:pt x="1443" y="9513"/>
                      <a:pt x="1336" y="9526"/>
                      <a:pt x="1229" y="9579"/>
                    </a:cubicBezTo>
                    <a:lnTo>
                      <a:pt x="1110" y="9633"/>
                    </a:lnTo>
                    <a:lnTo>
                      <a:pt x="1122" y="9766"/>
                    </a:lnTo>
                    <a:cubicBezTo>
                      <a:pt x="1122" y="9833"/>
                      <a:pt x="1136" y="9900"/>
                      <a:pt x="1149" y="9967"/>
                    </a:cubicBezTo>
                    <a:cubicBezTo>
                      <a:pt x="1163" y="10101"/>
                      <a:pt x="1190" y="10234"/>
                      <a:pt x="1176" y="10368"/>
                    </a:cubicBezTo>
                    <a:cubicBezTo>
                      <a:pt x="1149" y="10808"/>
                      <a:pt x="1243" y="11223"/>
                      <a:pt x="1323" y="11637"/>
                    </a:cubicBezTo>
                    <a:cubicBezTo>
                      <a:pt x="1390" y="11971"/>
                      <a:pt x="1443" y="12292"/>
                      <a:pt x="1457" y="12625"/>
                    </a:cubicBezTo>
                    <a:cubicBezTo>
                      <a:pt x="1457" y="12812"/>
                      <a:pt x="1523" y="13013"/>
                      <a:pt x="1617" y="13186"/>
                    </a:cubicBezTo>
                    <a:cubicBezTo>
                      <a:pt x="1844" y="13560"/>
                      <a:pt x="1831" y="13961"/>
                      <a:pt x="1778" y="14228"/>
                    </a:cubicBezTo>
                    <a:cubicBezTo>
                      <a:pt x="1697" y="14602"/>
                      <a:pt x="1844" y="14870"/>
                      <a:pt x="1965" y="15097"/>
                    </a:cubicBezTo>
                    <a:cubicBezTo>
                      <a:pt x="1991" y="15151"/>
                      <a:pt x="2018" y="15190"/>
                      <a:pt x="2045" y="15244"/>
                    </a:cubicBezTo>
                    <a:cubicBezTo>
                      <a:pt x="2245" y="15645"/>
                      <a:pt x="2619" y="15778"/>
                      <a:pt x="2927" y="15885"/>
                    </a:cubicBezTo>
                    <a:cubicBezTo>
                      <a:pt x="3274" y="16006"/>
                      <a:pt x="3621" y="16099"/>
                      <a:pt x="3969" y="16152"/>
                    </a:cubicBezTo>
                    <a:lnTo>
                      <a:pt x="4115" y="16152"/>
                    </a:lnTo>
                    <a:cubicBezTo>
                      <a:pt x="4302" y="16152"/>
                      <a:pt x="4489" y="16099"/>
                      <a:pt x="4623" y="16059"/>
                    </a:cubicBezTo>
                    <a:cubicBezTo>
                      <a:pt x="4756" y="16006"/>
                      <a:pt x="4890" y="15938"/>
                      <a:pt x="5011" y="15872"/>
                    </a:cubicBezTo>
                    <a:cubicBezTo>
                      <a:pt x="5104" y="15819"/>
                      <a:pt x="5198" y="15778"/>
                      <a:pt x="5278" y="15739"/>
                    </a:cubicBezTo>
                    <a:cubicBezTo>
                      <a:pt x="5531" y="15632"/>
                      <a:pt x="5706" y="15458"/>
                      <a:pt x="5825" y="15190"/>
                    </a:cubicBezTo>
                    <a:cubicBezTo>
                      <a:pt x="6173" y="14415"/>
                      <a:pt x="6374" y="13654"/>
                      <a:pt x="6427" y="12946"/>
                    </a:cubicBezTo>
                    <a:cubicBezTo>
                      <a:pt x="6493" y="12144"/>
                      <a:pt x="6480" y="11330"/>
                      <a:pt x="6466" y="10528"/>
                    </a:cubicBezTo>
                    <a:cubicBezTo>
                      <a:pt x="6466" y="10194"/>
                      <a:pt x="6454" y="9833"/>
                      <a:pt x="6454" y="9486"/>
                    </a:cubicBezTo>
                    <a:lnTo>
                      <a:pt x="6454" y="9232"/>
                    </a:lnTo>
                    <a:close/>
                    <a:moveTo>
                      <a:pt x="3367" y="387"/>
                    </a:moveTo>
                    <a:cubicBezTo>
                      <a:pt x="3474" y="387"/>
                      <a:pt x="3581" y="387"/>
                      <a:pt x="3688" y="401"/>
                    </a:cubicBezTo>
                    <a:cubicBezTo>
                      <a:pt x="3969" y="441"/>
                      <a:pt x="4249" y="548"/>
                      <a:pt x="4436" y="668"/>
                    </a:cubicBezTo>
                    <a:cubicBezTo>
                      <a:pt x="5038" y="1096"/>
                      <a:pt x="5412" y="1497"/>
                      <a:pt x="5625" y="1964"/>
                    </a:cubicBezTo>
                    <a:cubicBezTo>
                      <a:pt x="5679" y="2058"/>
                      <a:pt x="5718" y="2138"/>
                      <a:pt x="5759" y="2231"/>
                    </a:cubicBezTo>
                    <a:cubicBezTo>
                      <a:pt x="5866" y="2472"/>
                      <a:pt x="5973" y="2712"/>
                      <a:pt x="6106" y="2926"/>
                    </a:cubicBezTo>
                    <a:cubicBezTo>
                      <a:pt x="6333" y="3314"/>
                      <a:pt x="6427" y="3634"/>
                      <a:pt x="6400" y="3968"/>
                    </a:cubicBezTo>
                    <a:lnTo>
                      <a:pt x="6400" y="3982"/>
                    </a:lnTo>
                    <a:cubicBezTo>
                      <a:pt x="6386" y="4048"/>
                      <a:pt x="6386" y="4128"/>
                      <a:pt x="6413" y="4222"/>
                    </a:cubicBezTo>
                    <a:cubicBezTo>
                      <a:pt x="6614" y="4769"/>
                      <a:pt x="6627" y="5331"/>
                      <a:pt x="6614" y="5999"/>
                    </a:cubicBezTo>
                    <a:cubicBezTo>
                      <a:pt x="6614" y="6105"/>
                      <a:pt x="6627" y="6226"/>
                      <a:pt x="6680" y="6333"/>
                    </a:cubicBezTo>
                    <a:cubicBezTo>
                      <a:pt x="6867" y="6667"/>
                      <a:pt x="6867" y="7041"/>
                      <a:pt x="6854" y="7441"/>
                    </a:cubicBezTo>
                    <a:lnTo>
                      <a:pt x="6854" y="7682"/>
                    </a:lnTo>
                    <a:lnTo>
                      <a:pt x="6854" y="9392"/>
                    </a:lnTo>
                    <a:lnTo>
                      <a:pt x="6854" y="9940"/>
                    </a:lnTo>
                    <a:lnTo>
                      <a:pt x="6854" y="10127"/>
                    </a:lnTo>
                    <a:lnTo>
                      <a:pt x="6854" y="10728"/>
                    </a:lnTo>
                    <a:cubicBezTo>
                      <a:pt x="6841" y="11182"/>
                      <a:pt x="6841" y="11637"/>
                      <a:pt x="6867" y="12105"/>
                    </a:cubicBezTo>
                    <a:cubicBezTo>
                      <a:pt x="6908" y="12880"/>
                      <a:pt x="6774" y="13694"/>
                      <a:pt x="6480" y="14576"/>
                    </a:cubicBezTo>
                    <a:cubicBezTo>
                      <a:pt x="6480" y="14590"/>
                      <a:pt x="6466" y="14616"/>
                      <a:pt x="6466" y="14629"/>
                    </a:cubicBezTo>
                    <a:cubicBezTo>
                      <a:pt x="6440" y="14697"/>
                      <a:pt x="6413" y="14777"/>
                      <a:pt x="6400" y="14857"/>
                    </a:cubicBezTo>
                    <a:cubicBezTo>
                      <a:pt x="6386" y="15365"/>
                      <a:pt x="6119" y="15725"/>
                      <a:pt x="5492" y="16086"/>
                    </a:cubicBezTo>
                    <a:lnTo>
                      <a:pt x="5451" y="16113"/>
                    </a:lnTo>
                    <a:cubicBezTo>
                      <a:pt x="5064" y="16326"/>
                      <a:pt x="4703" y="16540"/>
                      <a:pt x="4275" y="16540"/>
                    </a:cubicBezTo>
                    <a:cubicBezTo>
                      <a:pt x="4236" y="16540"/>
                      <a:pt x="4195" y="16540"/>
                      <a:pt x="4156" y="16526"/>
                    </a:cubicBezTo>
                    <a:cubicBezTo>
                      <a:pt x="3621" y="16487"/>
                      <a:pt x="3087" y="16326"/>
                      <a:pt x="2633" y="16179"/>
                    </a:cubicBezTo>
                    <a:cubicBezTo>
                      <a:pt x="2205" y="16033"/>
                      <a:pt x="1911" y="15698"/>
                      <a:pt x="1603" y="15231"/>
                    </a:cubicBezTo>
                    <a:cubicBezTo>
                      <a:pt x="1577" y="15190"/>
                      <a:pt x="1550" y="15124"/>
                      <a:pt x="1523" y="15071"/>
                    </a:cubicBezTo>
                    <a:cubicBezTo>
                      <a:pt x="1470" y="14977"/>
                      <a:pt x="1430" y="14884"/>
                      <a:pt x="1350" y="14790"/>
                    </a:cubicBezTo>
                    <a:cubicBezTo>
                      <a:pt x="1163" y="14563"/>
                      <a:pt x="1190" y="14415"/>
                      <a:pt x="1243" y="14309"/>
                    </a:cubicBezTo>
                    <a:cubicBezTo>
                      <a:pt x="1363" y="14002"/>
                      <a:pt x="1310" y="13708"/>
                      <a:pt x="1243" y="13454"/>
                    </a:cubicBezTo>
                    <a:lnTo>
                      <a:pt x="1229" y="13400"/>
                    </a:lnTo>
                    <a:cubicBezTo>
                      <a:pt x="1190" y="13186"/>
                      <a:pt x="1136" y="12973"/>
                      <a:pt x="1083" y="12759"/>
                    </a:cubicBezTo>
                    <a:cubicBezTo>
                      <a:pt x="1016" y="12532"/>
                      <a:pt x="962" y="12292"/>
                      <a:pt x="909" y="12051"/>
                    </a:cubicBezTo>
                    <a:cubicBezTo>
                      <a:pt x="869" y="11797"/>
                      <a:pt x="842" y="11517"/>
                      <a:pt x="855" y="11209"/>
                    </a:cubicBezTo>
                    <a:cubicBezTo>
                      <a:pt x="869" y="10769"/>
                      <a:pt x="829" y="10354"/>
                      <a:pt x="748" y="9953"/>
                    </a:cubicBezTo>
                    <a:cubicBezTo>
                      <a:pt x="642" y="9540"/>
                      <a:pt x="588" y="9071"/>
                      <a:pt x="575" y="8537"/>
                    </a:cubicBezTo>
                    <a:lnTo>
                      <a:pt x="575" y="8364"/>
                    </a:lnTo>
                    <a:cubicBezTo>
                      <a:pt x="575" y="8083"/>
                      <a:pt x="575" y="7816"/>
                      <a:pt x="468" y="7522"/>
                    </a:cubicBezTo>
                    <a:cubicBezTo>
                      <a:pt x="401" y="7349"/>
                      <a:pt x="401" y="7135"/>
                      <a:pt x="401" y="6948"/>
                    </a:cubicBezTo>
                    <a:lnTo>
                      <a:pt x="401" y="6574"/>
                    </a:lnTo>
                    <a:cubicBezTo>
                      <a:pt x="388" y="5651"/>
                      <a:pt x="374" y="4689"/>
                      <a:pt x="401" y="3768"/>
                    </a:cubicBezTo>
                    <a:cubicBezTo>
                      <a:pt x="415" y="2953"/>
                      <a:pt x="668" y="2165"/>
                      <a:pt x="1163" y="1336"/>
                    </a:cubicBezTo>
                    <a:cubicBezTo>
                      <a:pt x="1270" y="1176"/>
                      <a:pt x="1416" y="1029"/>
                      <a:pt x="1564" y="948"/>
                    </a:cubicBezTo>
                    <a:cubicBezTo>
                      <a:pt x="2072" y="668"/>
                      <a:pt x="2699" y="387"/>
                      <a:pt x="3367" y="387"/>
                    </a:cubicBezTo>
                    <a:close/>
                    <a:moveTo>
                      <a:pt x="3367" y="0"/>
                    </a:moveTo>
                    <a:cubicBezTo>
                      <a:pt x="2606" y="0"/>
                      <a:pt x="1938" y="321"/>
                      <a:pt x="1377" y="615"/>
                    </a:cubicBezTo>
                    <a:cubicBezTo>
                      <a:pt x="1176" y="735"/>
                      <a:pt x="976" y="922"/>
                      <a:pt x="842" y="1136"/>
                    </a:cubicBezTo>
                    <a:cubicBezTo>
                      <a:pt x="308" y="2017"/>
                      <a:pt x="27" y="2872"/>
                      <a:pt x="14" y="3754"/>
                    </a:cubicBezTo>
                    <a:cubicBezTo>
                      <a:pt x="0" y="4689"/>
                      <a:pt x="14" y="5651"/>
                      <a:pt x="14" y="6574"/>
                    </a:cubicBezTo>
                    <a:lnTo>
                      <a:pt x="14" y="6948"/>
                    </a:lnTo>
                    <a:cubicBezTo>
                      <a:pt x="27" y="7161"/>
                      <a:pt x="27" y="7415"/>
                      <a:pt x="107" y="7655"/>
                    </a:cubicBezTo>
                    <a:cubicBezTo>
                      <a:pt x="187" y="7883"/>
                      <a:pt x="201" y="8109"/>
                      <a:pt x="201" y="8364"/>
                    </a:cubicBezTo>
                    <a:lnTo>
                      <a:pt x="201" y="8551"/>
                    </a:lnTo>
                    <a:cubicBezTo>
                      <a:pt x="214" y="9112"/>
                      <a:pt x="267" y="9593"/>
                      <a:pt x="374" y="10033"/>
                    </a:cubicBezTo>
                    <a:cubicBezTo>
                      <a:pt x="454" y="10407"/>
                      <a:pt x="495" y="10782"/>
                      <a:pt x="481" y="11196"/>
                    </a:cubicBezTo>
                    <a:cubicBezTo>
                      <a:pt x="468" y="11530"/>
                      <a:pt x="481" y="11837"/>
                      <a:pt x="549" y="12131"/>
                    </a:cubicBezTo>
                    <a:cubicBezTo>
                      <a:pt x="588" y="12372"/>
                      <a:pt x="655" y="12625"/>
                      <a:pt x="709" y="12853"/>
                    </a:cubicBezTo>
                    <a:cubicBezTo>
                      <a:pt x="762" y="13053"/>
                      <a:pt x="829" y="13266"/>
                      <a:pt x="869" y="13467"/>
                    </a:cubicBezTo>
                    <a:lnTo>
                      <a:pt x="882" y="13534"/>
                    </a:lnTo>
                    <a:cubicBezTo>
                      <a:pt x="923" y="13761"/>
                      <a:pt x="976" y="13961"/>
                      <a:pt x="882" y="14162"/>
                    </a:cubicBezTo>
                    <a:cubicBezTo>
                      <a:pt x="802" y="14362"/>
                      <a:pt x="762" y="14683"/>
                      <a:pt x="1069" y="15030"/>
                    </a:cubicBezTo>
                    <a:cubicBezTo>
                      <a:pt x="1110" y="15083"/>
                      <a:pt x="1136" y="15151"/>
                      <a:pt x="1176" y="15231"/>
                    </a:cubicBezTo>
                    <a:cubicBezTo>
                      <a:pt x="1203" y="15297"/>
                      <a:pt x="1243" y="15365"/>
                      <a:pt x="1283" y="15445"/>
                    </a:cubicBezTo>
                    <a:cubicBezTo>
                      <a:pt x="1591" y="15899"/>
                      <a:pt x="1951" y="16353"/>
                      <a:pt x="2512" y="16540"/>
                    </a:cubicBezTo>
                    <a:cubicBezTo>
                      <a:pt x="2993" y="16687"/>
                      <a:pt x="3541" y="16861"/>
                      <a:pt x="4129" y="16914"/>
                    </a:cubicBezTo>
                    <a:lnTo>
                      <a:pt x="4275" y="16914"/>
                    </a:lnTo>
                    <a:cubicBezTo>
                      <a:pt x="4810" y="16914"/>
                      <a:pt x="5225" y="16674"/>
                      <a:pt x="5638" y="16433"/>
                    </a:cubicBezTo>
                    <a:lnTo>
                      <a:pt x="5679" y="16407"/>
                    </a:lnTo>
                    <a:cubicBezTo>
                      <a:pt x="6186" y="16126"/>
                      <a:pt x="6748" y="15698"/>
                      <a:pt x="6787" y="14884"/>
                    </a:cubicBezTo>
                    <a:cubicBezTo>
                      <a:pt x="6787" y="14843"/>
                      <a:pt x="6801" y="14803"/>
                      <a:pt x="6814" y="14763"/>
                    </a:cubicBezTo>
                    <a:cubicBezTo>
                      <a:pt x="6828" y="14736"/>
                      <a:pt x="6828" y="14723"/>
                      <a:pt x="6841" y="14697"/>
                    </a:cubicBezTo>
                    <a:cubicBezTo>
                      <a:pt x="7148" y="13761"/>
                      <a:pt x="7282" y="12906"/>
                      <a:pt x="7241" y="12078"/>
                    </a:cubicBezTo>
                    <a:cubicBezTo>
                      <a:pt x="7215" y="11637"/>
                      <a:pt x="7229" y="11182"/>
                      <a:pt x="7229" y="10728"/>
                    </a:cubicBezTo>
                    <a:lnTo>
                      <a:pt x="7229" y="10314"/>
                    </a:lnTo>
                    <a:lnTo>
                      <a:pt x="7241" y="10314"/>
                    </a:lnTo>
                    <a:lnTo>
                      <a:pt x="7241" y="10127"/>
                    </a:lnTo>
                    <a:lnTo>
                      <a:pt x="7241" y="9392"/>
                    </a:lnTo>
                    <a:lnTo>
                      <a:pt x="7241" y="7682"/>
                    </a:lnTo>
                    <a:lnTo>
                      <a:pt x="7241" y="7441"/>
                    </a:lnTo>
                    <a:cubicBezTo>
                      <a:pt x="7241" y="7014"/>
                      <a:pt x="7255" y="6574"/>
                      <a:pt x="7015" y="6146"/>
                    </a:cubicBezTo>
                    <a:cubicBezTo>
                      <a:pt x="7001" y="6132"/>
                      <a:pt x="6988" y="6079"/>
                      <a:pt x="6988" y="5999"/>
                    </a:cubicBezTo>
                    <a:cubicBezTo>
                      <a:pt x="7001" y="5437"/>
                      <a:pt x="7015" y="4743"/>
                      <a:pt x="6774" y="4089"/>
                    </a:cubicBezTo>
                    <a:lnTo>
                      <a:pt x="6774" y="4021"/>
                    </a:lnTo>
                    <a:lnTo>
                      <a:pt x="6774" y="4008"/>
                    </a:lnTo>
                    <a:cubicBezTo>
                      <a:pt x="6814" y="3594"/>
                      <a:pt x="6707" y="3193"/>
                      <a:pt x="6427" y="2739"/>
                    </a:cubicBezTo>
                    <a:cubicBezTo>
                      <a:pt x="6306" y="2525"/>
                      <a:pt x="6199" y="2311"/>
                      <a:pt x="6092" y="2071"/>
                    </a:cubicBezTo>
                    <a:cubicBezTo>
                      <a:pt x="6053" y="1991"/>
                      <a:pt x="6012" y="1898"/>
                      <a:pt x="5973" y="1804"/>
                    </a:cubicBezTo>
                    <a:cubicBezTo>
                      <a:pt x="5718" y="1269"/>
                      <a:pt x="5318" y="829"/>
                      <a:pt x="4650" y="361"/>
                    </a:cubicBezTo>
                    <a:cubicBezTo>
                      <a:pt x="4409" y="200"/>
                      <a:pt x="4088" y="81"/>
                      <a:pt x="3741" y="27"/>
                    </a:cubicBezTo>
                    <a:cubicBezTo>
                      <a:pt x="3621" y="13"/>
                      <a:pt x="3501" y="0"/>
                      <a:pt x="3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38"/>
              <p:cNvSpPr/>
              <p:nvPr/>
            </p:nvSpPr>
            <p:spPr>
              <a:xfrm>
                <a:off x="5508872" y="2051436"/>
                <a:ext cx="47970" cy="247165"/>
              </a:xfrm>
              <a:custGeom>
                <a:avLst/>
                <a:gdLst/>
                <a:ahLst/>
                <a:cxnLst/>
                <a:rect l="l" t="t" r="r" b="b"/>
                <a:pathLst>
                  <a:path w="949" h="4890" extrusionOk="0">
                    <a:moveTo>
                      <a:pt x="281" y="4890"/>
                    </a:moveTo>
                    <a:cubicBezTo>
                      <a:pt x="120" y="4489"/>
                      <a:pt x="147" y="4222"/>
                      <a:pt x="281" y="3981"/>
                    </a:cubicBezTo>
                    <a:cubicBezTo>
                      <a:pt x="642" y="3367"/>
                      <a:pt x="455" y="2846"/>
                      <a:pt x="40" y="2351"/>
                    </a:cubicBezTo>
                    <a:cubicBezTo>
                      <a:pt x="215" y="1858"/>
                      <a:pt x="308" y="1377"/>
                      <a:pt x="108" y="855"/>
                    </a:cubicBezTo>
                    <a:cubicBezTo>
                      <a:pt x="14" y="615"/>
                      <a:pt x="28" y="335"/>
                      <a:pt x="1" y="0"/>
                    </a:cubicBezTo>
                    <a:cubicBezTo>
                      <a:pt x="241" y="121"/>
                      <a:pt x="402" y="201"/>
                      <a:pt x="468" y="442"/>
                    </a:cubicBezTo>
                    <a:cubicBezTo>
                      <a:pt x="628" y="976"/>
                      <a:pt x="815" y="1510"/>
                      <a:pt x="776" y="2098"/>
                    </a:cubicBezTo>
                    <a:cubicBezTo>
                      <a:pt x="749" y="2312"/>
                      <a:pt x="842" y="2526"/>
                      <a:pt x="869" y="2726"/>
                    </a:cubicBezTo>
                    <a:cubicBezTo>
                      <a:pt x="909" y="2993"/>
                      <a:pt x="949" y="3260"/>
                      <a:pt x="949" y="3527"/>
                    </a:cubicBezTo>
                    <a:cubicBezTo>
                      <a:pt x="936" y="3648"/>
                      <a:pt x="869" y="3808"/>
                      <a:pt x="776" y="3875"/>
                    </a:cubicBezTo>
                    <a:cubicBezTo>
                      <a:pt x="521" y="4049"/>
                      <a:pt x="428" y="4275"/>
                      <a:pt x="428" y="4556"/>
                    </a:cubicBezTo>
                    <a:cubicBezTo>
                      <a:pt x="428" y="4623"/>
                      <a:pt x="361" y="4690"/>
                      <a:pt x="281" y="4890"/>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8"/>
              <p:cNvSpPr/>
              <p:nvPr/>
            </p:nvSpPr>
            <p:spPr>
              <a:xfrm>
                <a:off x="5537229" y="2470818"/>
                <a:ext cx="32502" cy="165434"/>
              </a:xfrm>
              <a:custGeom>
                <a:avLst/>
                <a:gdLst/>
                <a:ahLst/>
                <a:cxnLst/>
                <a:rect l="l" t="t" r="r" b="b"/>
                <a:pathLst>
                  <a:path w="643" h="3273" extrusionOk="0">
                    <a:moveTo>
                      <a:pt x="108" y="3273"/>
                    </a:moveTo>
                    <a:cubicBezTo>
                      <a:pt x="67" y="3113"/>
                      <a:pt x="1" y="3006"/>
                      <a:pt x="28" y="2926"/>
                    </a:cubicBezTo>
                    <a:cubicBezTo>
                      <a:pt x="215" y="2458"/>
                      <a:pt x="161" y="1978"/>
                      <a:pt x="161" y="1497"/>
                    </a:cubicBezTo>
                    <a:cubicBezTo>
                      <a:pt x="174" y="1122"/>
                      <a:pt x="174" y="748"/>
                      <a:pt x="201" y="360"/>
                    </a:cubicBezTo>
                    <a:cubicBezTo>
                      <a:pt x="215" y="241"/>
                      <a:pt x="268" y="134"/>
                      <a:pt x="295" y="40"/>
                    </a:cubicBezTo>
                    <a:cubicBezTo>
                      <a:pt x="509" y="0"/>
                      <a:pt x="562" y="120"/>
                      <a:pt x="562" y="214"/>
                    </a:cubicBezTo>
                    <a:cubicBezTo>
                      <a:pt x="602" y="989"/>
                      <a:pt x="628" y="1777"/>
                      <a:pt x="642" y="2551"/>
                    </a:cubicBezTo>
                    <a:cubicBezTo>
                      <a:pt x="642" y="2833"/>
                      <a:pt x="455" y="3046"/>
                      <a:pt x="108" y="327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9" name="Google Shape;6419;p38"/>
            <p:cNvGrpSpPr/>
            <p:nvPr/>
          </p:nvGrpSpPr>
          <p:grpSpPr>
            <a:xfrm rot="2700000">
              <a:off x="6566938" y="1361219"/>
              <a:ext cx="550556" cy="561027"/>
              <a:chOff x="6057856" y="2790219"/>
              <a:chExt cx="667985" cy="680690"/>
            </a:xfrm>
          </p:grpSpPr>
          <p:sp>
            <p:nvSpPr>
              <p:cNvPr id="6420" name="Google Shape;6420;p38"/>
              <p:cNvSpPr/>
              <p:nvPr/>
            </p:nvSpPr>
            <p:spPr>
              <a:xfrm>
                <a:off x="6124779" y="2832779"/>
                <a:ext cx="534894" cy="254595"/>
              </a:xfrm>
              <a:custGeom>
                <a:avLst/>
                <a:gdLst/>
                <a:ahLst/>
                <a:cxnLst/>
                <a:rect l="l" t="t" r="r" b="b"/>
                <a:pathLst>
                  <a:path w="10582" h="5037" extrusionOk="0">
                    <a:moveTo>
                      <a:pt x="10581" y="3594"/>
                    </a:moveTo>
                    <a:cubicBezTo>
                      <a:pt x="10234" y="3607"/>
                      <a:pt x="9993" y="3620"/>
                      <a:pt x="9753" y="3620"/>
                    </a:cubicBezTo>
                    <a:cubicBezTo>
                      <a:pt x="8937" y="3634"/>
                      <a:pt x="8123" y="3634"/>
                      <a:pt x="7295" y="3620"/>
                    </a:cubicBezTo>
                    <a:cubicBezTo>
                      <a:pt x="6707" y="3620"/>
                      <a:pt x="6105" y="3594"/>
                      <a:pt x="5531" y="3834"/>
                    </a:cubicBezTo>
                    <a:cubicBezTo>
                      <a:pt x="5451" y="3861"/>
                      <a:pt x="5371" y="3875"/>
                      <a:pt x="5291" y="3875"/>
                    </a:cubicBezTo>
                    <a:cubicBezTo>
                      <a:pt x="4382" y="3781"/>
                      <a:pt x="3513" y="4048"/>
                      <a:pt x="2619" y="4088"/>
                    </a:cubicBezTo>
                    <a:cubicBezTo>
                      <a:pt x="2191" y="4101"/>
                      <a:pt x="1817" y="4288"/>
                      <a:pt x="1483" y="4502"/>
                    </a:cubicBezTo>
                    <a:cubicBezTo>
                      <a:pt x="1096" y="4769"/>
                      <a:pt x="654" y="4876"/>
                      <a:pt x="200" y="5036"/>
                    </a:cubicBezTo>
                    <a:cubicBezTo>
                      <a:pt x="0" y="4569"/>
                      <a:pt x="40" y="4155"/>
                      <a:pt x="253" y="3754"/>
                    </a:cubicBezTo>
                    <a:cubicBezTo>
                      <a:pt x="494" y="3314"/>
                      <a:pt x="734" y="2833"/>
                      <a:pt x="1069" y="2458"/>
                    </a:cubicBezTo>
                    <a:cubicBezTo>
                      <a:pt x="1483" y="1990"/>
                      <a:pt x="1924" y="1563"/>
                      <a:pt x="2405" y="1162"/>
                    </a:cubicBezTo>
                    <a:cubicBezTo>
                      <a:pt x="3032" y="654"/>
                      <a:pt x="3727" y="494"/>
                      <a:pt x="4462" y="294"/>
                    </a:cubicBezTo>
                    <a:cubicBezTo>
                      <a:pt x="5558" y="0"/>
                      <a:pt x="6627" y="147"/>
                      <a:pt x="7708" y="107"/>
                    </a:cubicBezTo>
                    <a:cubicBezTo>
                      <a:pt x="7976" y="107"/>
                      <a:pt x="8177" y="214"/>
                      <a:pt x="8364" y="387"/>
                    </a:cubicBezTo>
                    <a:cubicBezTo>
                      <a:pt x="9032" y="989"/>
                      <a:pt x="9632" y="1670"/>
                      <a:pt x="10113" y="2418"/>
                    </a:cubicBezTo>
                    <a:cubicBezTo>
                      <a:pt x="10314" y="2739"/>
                      <a:pt x="10394" y="3126"/>
                      <a:pt x="10581" y="3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8"/>
              <p:cNvSpPr/>
              <p:nvPr/>
            </p:nvSpPr>
            <p:spPr>
              <a:xfrm>
                <a:off x="6124071" y="2837480"/>
                <a:ext cx="536966" cy="251259"/>
              </a:xfrm>
              <a:custGeom>
                <a:avLst/>
                <a:gdLst/>
                <a:ahLst/>
                <a:cxnLst/>
                <a:rect l="l" t="t" r="r" b="b"/>
                <a:pathLst>
                  <a:path w="10623" h="4971" extrusionOk="0">
                    <a:moveTo>
                      <a:pt x="6253" y="27"/>
                    </a:moveTo>
                    <a:cubicBezTo>
                      <a:pt x="6427" y="27"/>
                      <a:pt x="6600" y="41"/>
                      <a:pt x="6760" y="41"/>
                    </a:cubicBezTo>
                    <a:lnTo>
                      <a:pt x="7722" y="41"/>
                    </a:lnTo>
                    <a:cubicBezTo>
                      <a:pt x="7739" y="40"/>
                      <a:pt x="7756" y="39"/>
                      <a:pt x="7772" y="39"/>
                    </a:cubicBezTo>
                    <a:cubicBezTo>
                      <a:pt x="7979" y="39"/>
                      <a:pt x="8166" y="122"/>
                      <a:pt x="8364" y="308"/>
                    </a:cubicBezTo>
                    <a:cubicBezTo>
                      <a:pt x="9072" y="949"/>
                      <a:pt x="9660" y="1630"/>
                      <a:pt x="10114" y="2339"/>
                    </a:cubicBezTo>
                    <a:cubicBezTo>
                      <a:pt x="10248" y="2553"/>
                      <a:pt x="10328" y="2793"/>
                      <a:pt x="10421" y="3060"/>
                    </a:cubicBezTo>
                    <a:cubicBezTo>
                      <a:pt x="10462" y="3194"/>
                      <a:pt x="10515" y="3327"/>
                      <a:pt x="10569" y="3474"/>
                    </a:cubicBezTo>
                    <a:cubicBezTo>
                      <a:pt x="10462" y="3488"/>
                      <a:pt x="10355" y="3488"/>
                      <a:pt x="10275" y="3501"/>
                    </a:cubicBezTo>
                    <a:cubicBezTo>
                      <a:pt x="10088" y="3501"/>
                      <a:pt x="9927" y="3514"/>
                      <a:pt x="9767" y="3514"/>
                    </a:cubicBezTo>
                    <a:lnTo>
                      <a:pt x="6908" y="3514"/>
                    </a:lnTo>
                    <a:cubicBezTo>
                      <a:pt x="6480" y="3514"/>
                      <a:pt x="5999" y="3527"/>
                      <a:pt x="5531" y="3728"/>
                    </a:cubicBezTo>
                    <a:cubicBezTo>
                      <a:pt x="5483" y="3748"/>
                      <a:pt x="5427" y="3760"/>
                      <a:pt x="5369" y="3760"/>
                    </a:cubicBezTo>
                    <a:cubicBezTo>
                      <a:pt x="5347" y="3760"/>
                      <a:pt x="5326" y="3758"/>
                      <a:pt x="5305" y="3755"/>
                    </a:cubicBezTo>
                    <a:cubicBezTo>
                      <a:pt x="5171" y="3741"/>
                      <a:pt x="5050" y="3741"/>
                      <a:pt x="4917" y="3741"/>
                    </a:cubicBezTo>
                    <a:cubicBezTo>
                      <a:pt x="4489" y="3741"/>
                      <a:pt x="4062" y="3794"/>
                      <a:pt x="3661" y="3862"/>
                    </a:cubicBezTo>
                    <a:cubicBezTo>
                      <a:pt x="3327" y="3915"/>
                      <a:pt x="2980" y="3955"/>
                      <a:pt x="2633" y="3982"/>
                    </a:cubicBezTo>
                    <a:cubicBezTo>
                      <a:pt x="2259" y="3995"/>
                      <a:pt x="1897" y="4129"/>
                      <a:pt x="1497" y="4396"/>
                    </a:cubicBezTo>
                    <a:cubicBezTo>
                      <a:pt x="1190" y="4596"/>
                      <a:pt x="869" y="4703"/>
                      <a:pt x="535" y="4824"/>
                    </a:cubicBezTo>
                    <a:cubicBezTo>
                      <a:pt x="428" y="4850"/>
                      <a:pt x="335" y="4890"/>
                      <a:pt x="228" y="4931"/>
                    </a:cubicBezTo>
                    <a:cubicBezTo>
                      <a:pt x="41" y="4503"/>
                      <a:pt x="68" y="4088"/>
                      <a:pt x="281" y="3675"/>
                    </a:cubicBezTo>
                    <a:cubicBezTo>
                      <a:pt x="308" y="3621"/>
                      <a:pt x="348" y="3568"/>
                      <a:pt x="374" y="3514"/>
                    </a:cubicBezTo>
                    <a:cubicBezTo>
                      <a:pt x="588" y="3114"/>
                      <a:pt x="802" y="2699"/>
                      <a:pt x="1096" y="2378"/>
                    </a:cubicBezTo>
                    <a:cubicBezTo>
                      <a:pt x="1577" y="1844"/>
                      <a:pt x="2004" y="1430"/>
                      <a:pt x="2432" y="1083"/>
                    </a:cubicBezTo>
                    <a:cubicBezTo>
                      <a:pt x="3007" y="615"/>
                      <a:pt x="3648" y="442"/>
                      <a:pt x="4316" y="267"/>
                    </a:cubicBezTo>
                    <a:cubicBezTo>
                      <a:pt x="4370" y="255"/>
                      <a:pt x="4436" y="241"/>
                      <a:pt x="4489" y="228"/>
                    </a:cubicBezTo>
                    <a:cubicBezTo>
                      <a:pt x="5104" y="54"/>
                      <a:pt x="5706" y="27"/>
                      <a:pt x="6253" y="27"/>
                    </a:cubicBezTo>
                    <a:close/>
                    <a:moveTo>
                      <a:pt x="6253" y="0"/>
                    </a:moveTo>
                    <a:cubicBezTo>
                      <a:pt x="5718" y="0"/>
                      <a:pt x="5091" y="14"/>
                      <a:pt x="4476" y="187"/>
                    </a:cubicBezTo>
                    <a:lnTo>
                      <a:pt x="4316" y="228"/>
                    </a:lnTo>
                    <a:cubicBezTo>
                      <a:pt x="3634" y="415"/>
                      <a:pt x="2993" y="575"/>
                      <a:pt x="2405" y="1056"/>
                    </a:cubicBezTo>
                    <a:cubicBezTo>
                      <a:pt x="1978" y="1404"/>
                      <a:pt x="1550" y="1817"/>
                      <a:pt x="1069" y="2352"/>
                    </a:cubicBezTo>
                    <a:cubicBezTo>
                      <a:pt x="775" y="2686"/>
                      <a:pt x="549" y="3100"/>
                      <a:pt x="335" y="3501"/>
                    </a:cubicBezTo>
                    <a:lnTo>
                      <a:pt x="255" y="3661"/>
                    </a:lnTo>
                    <a:cubicBezTo>
                      <a:pt x="14" y="4088"/>
                      <a:pt x="0" y="4516"/>
                      <a:pt x="201" y="4957"/>
                    </a:cubicBezTo>
                    <a:lnTo>
                      <a:pt x="201" y="4970"/>
                    </a:lnTo>
                    <a:lnTo>
                      <a:pt x="228" y="4970"/>
                    </a:lnTo>
                    <a:cubicBezTo>
                      <a:pt x="335" y="4931"/>
                      <a:pt x="442" y="4890"/>
                      <a:pt x="535" y="4850"/>
                    </a:cubicBezTo>
                    <a:cubicBezTo>
                      <a:pt x="882" y="4744"/>
                      <a:pt x="1203" y="4637"/>
                      <a:pt x="1510" y="4436"/>
                    </a:cubicBezTo>
                    <a:cubicBezTo>
                      <a:pt x="1911" y="4169"/>
                      <a:pt x="2271" y="4035"/>
                      <a:pt x="2633" y="4008"/>
                    </a:cubicBezTo>
                    <a:cubicBezTo>
                      <a:pt x="2980" y="3995"/>
                      <a:pt x="3327" y="3942"/>
                      <a:pt x="3661" y="3901"/>
                    </a:cubicBezTo>
                    <a:cubicBezTo>
                      <a:pt x="4076" y="3835"/>
                      <a:pt x="4489" y="3782"/>
                      <a:pt x="4917" y="3782"/>
                    </a:cubicBezTo>
                    <a:cubicBezTo>
                      <a:pt x="5050" y="3782"/>
                      <a:pt x="5171" y="3782"/>
                      <a:pt x="5305" y="3794"/>
                    </a:cubicBezTo>
                    <a:cubicBezTo>
                      <a:pt x="5325" y="3798"/>
                      <a:pt x="5346" y="3800"/>
                      <a:pt x="5367" y="3800"/>
                    </a:cubicBezTo>
                    <a:cubicBezTo>
                      <a:pt x="5430" y="3800"/>
                      <a:pt x="5495" y="3785"/>
                      <a:pt x="5545" y="3755"/>
                    </a:cubicBezTo>
                    <a:cubicBezTo>
                      <a:pt x="5999" y="3568"/>
                      <a:pt x="6480" y="3554"/>
                      <a:pt x="6908" y="3554"/>
                    </a:cubicBezTo>
                    <a:lnTo>
                      <a:pt x="9767" y="3554"/>
                    </a:lnTo>
                    <a:cubicBezTo>
                      <a:pt x="9927" y="3554"/>
                      <a:pt x="10088" y="3541"/>
                      <a:pt x="10275" y="3527"/>
                    </a:cubicBezTo>
                    <a:cubicBezTo>
                      <a:pt x="10368" y="3527"/>
                      <a:pt x="10475" y="3527"/>
                      <a:pt x="10595" y="3514"/>
                    </a:cubicBezTo>
                    <a:lnTo>
                      <a:pt x="10622" y="3514"/>
                    </a:lnTo>
                    <a:lnTo>
                      <a:pt x="10608" y="3488"/>
                    </a:lnTo>
                    <a:cubicBezTo>
                      <a:pt x="10555" y="3340"/>
                      <a:pt x="10501" y="3194"/>
                      <a:pt x="10462" y="3046"/>
                    </a:cubicBezTo>
                    <a:cubicBezTo>
                      <a:pt x="10355" y="2766"/>
                      <a:pt x="10275" y="2526"/>
                      <a:pt x="10141" y="2325"/>
                    </a:cubicBezTo>
                    <a:cubicBezTo>
                      <a:pt x="9687" y="1603"/>
                      <a:pt x="9099" y="923"/>
                      <a:pt x="8390" y="281"/>
                    </a:cubicBezTo>
                    <a:cubicBezTo>
                      <a:pt x="8177" y="80"/>
                      <a:pt x="7977" y="0"/>
                      <a:pt x="7749" y="0"/>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8"/>
              <p:cNvSpPr/>
              <p:nvPr/>
            </p:nvSpPr>
            <p:spPr>
              <a:xfrm>
                <a:off x="6154450" y="3143386"/>
                <a:ext cx="506587" cy="203292"/>
              </a:xfrm>
              <a:custGeom>
                <a:avLst/>
                <a:gdLst/>
                <a:ahLst/>
                <a:cxnLst/>
                <a:rect l="l" t="t" r="r" b="b"/>
                <a:pathLst>
                  <a:path w="10022" h="4022" extrusionOk="0">
                    <a:moveTo>
                      <a:pt x="10021" y="1"/>
                    </a:moveTo>
                    <a:cubicBezTo>
                      <a:pt x="9700" y="722"/>
                      <a:pt x="9446" y="1283"/>
                      <a:pt x="9086" y="1791"/>
                    </a:cubicBezTo>
                    <a:cubicBezTo>
                      <a:pt x="8965" y="1964"/>
                      <a:pt x="8805" y="2125"/>
                      <a:pt x="8644" y="2258"/>
                    </a:cubicBezTo>
                    <a:cubicBezTo>
                      <a:pt x="8057" y="2700"/>
                      <a:pt x="7442" y="3087"/>
                      <a:pt x="6721" y="3287"/>
                    </a:cubicBezTo>
                    <a:cubicBezTo>
                      <a:pt x="6227" y="3421"/>
                      <a:pt x="5759" y="3648"/>
                      <a:pt x="5278" y="3808"/>
                    </a:cubicBezTo>
                    <a:cubicBezTo>
                      <a:pt x="4597" y="4022"/>
                      <a:pt x="3929" y="3915"/>
                      <a:pt x="3261" y="3929"/>
                    </a:cubicBezTo>
                    <a:cubicBezTo>
                      <a:pt x="3154" y="3942"/>
                      <a:pt x="3060" y="3861"/>
                      <a:pt x="2967" y="3822"/>
                    </a:cubicBezTo>
                    <a:cubicBezTo>
                      <a:pt x="1898" y="3327"/>
                      <a:pt x="1136" y="2459"/>
                      <a:pt x="375" y="1617"/>
                    </a:cubicBezTo>
                    <a:cubicBezTo>
                      <a:pt x="215" y="1444"/>
                      <a:pt x="135" y="1203"/>
                      <a:pt x="1" y="949"/>
                    </a:cubicBezTo>
                    <a:cubicBezTo>
                      <a:pt x="388" y="722"/>
                      <a:pt x="776" y="655"/>
                      <a:pt x="1190" y="655"/>
                    </a:cubicBezTo>
                    <a:cubicBezTo>
                      <a:pt x="1537" y="669"/>
                      <a:pt x="1884" y="628"/>
                      <a:pt x="2219" y="495"/>
                    </a:cubicBezTo>
                    <a:cubicBezTo>
                      <a:pt x="2445" y="414"/>
                      <a:pt x="2700" y="414"/>
                      <a:pt x="2940" y="414"/>
                    </a:cubicBezTo>
                    <a:cubicBezTo>
                      <a:pt x="3581" y="388"/>
                      <a:pt x="4236" y="482"/>
                      <a:pt x="4877" y="241"/>
                    </a:cubicBezTo>
                    <a:cubicBezTo>
                      <a:pt x="5064" y="161"/>
                      <a:pt x="5304" y="215"/>
                      <a:pt x="5518" y="215"/>
                    </a:cubicBezTo>
                    <a:cubicBezTo>
                      <a:pt x="6013" y="201"/>
                      <a:pt x="6507" y="268"/>
                      <a:pt x="6961" y="28"/>
                    </a:cubicBezTo>
                    <a:cubicBezTo>
                      <a:pt x="7002" y="1"/>
                      <a:pt x="7068" y="1"/>
                      <a:pt x="7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8"/>
              <p:cNvSpPr/>
              <p:nvPr/>
            </p:nvSpPr>
            <p:spPr>
              <a:xfrm>
                <a:off x="6153135" y="3142678"/>
                <a:ext cx="509216" cy="201321"/>
              </a:xfrm>
              <a:custGeom>
                <a:avLst/>
                <a:gdLst/>
                <a:ahLst/>
                <a:cxnLst/>
                <a:rect l="l" t="t" r="r" b="b"/>
                <a:pathLst>
                  <a:path w="10074" h="3983" extrusionOk="0">
                    <a:moveTo>
                      <a:pt x="10020" y="42"/>
                    </a:moveTo>
                    <a:lnTo>
                      <a:pt x="9994" y="95"/>
                    </a:lnTo>
                    <a:cubicBezTo>
                      <a:pt x="9686" y="776"/>
                      <a:pt x="9445" y="1310"/>
                      <a:pt x="9098" y="1791"/>
                    </a:cubicBezTo>
                    <a:cubicBezTo>
                      <a:pt x="8978" y="1965"/>
                      <a:pt x="8818" y="2126"/>
                      <a:pt x="8658" y="2259"/>
                    </a:cubicBezTo>
                    <a:cubicBezTo>
                      <a:pt x="8136" y="2646"/>
                      <a:pt x="7521" y="3074"/>
                      <a:pt x="6747" y="3288"/>
                    </a:cubicBezTo>
                    <a:cubicBezTo>
                      <a:pt x="6467" y="3355"/>
                      <a:pt x="6185" y="3462"/>
                      <a:pt x="5918" y="3569"/>
                    </a:cubicBezTo>
                    <a:cubicBezTo>
                      <a:pt x="5718" y="3649"/>
                      <a:pt x="5505" y="3742"/>
                      <a:pt x="5291" y="3809"/>
                    </a:cubicBezTo>
                    <a:cubicBezTo>
                      <a:pt x="4917" y="3929"/>
                      <a:pt x="4556" y="3943"/>
                      <a:pt x="4262" y="3943"/>
                    </a:cubicBezTo>
                    <a:cubicBezTo>
                      <a:pt x="4128" y="3943"/>
                      <a:pt x="3994" y="3929"/>
                      <a:pt x="3861" y="3929"/>
                    </a:cubicBezTo>
                    <a:lnTo>
                      <a:pt x="3273" y="3929"/>
                    </a:lnTo>
                    <a:cubicBezTo>
                      <a:pt x="3207" y="3929"/>
                      <a:pt x="3139" y="3889"/>
                      <a:pt x="3073" y="3849"/>
                    </a:cubicBezTo>
                    <a:lnTo>
                      <a:pt x="2993" y="3809"/>
                    </a:lnTo>
                    <a:cubicBezTo>
                      <a:pt x="2004" y="3355"/>
                      <a:pt x="1269" y="2553"/>
                      <a:pt x="561" y="1778"/>
                    </a:cubicBezTo>
                    <a:cubicBezTo>
                      <a:pt x="508" y="1725"/>
                      <a:pt x="455" y="1672"/>
                      <a:pt x="414" y="1618"/>
                    </a:cubicBezTo>
                    <a:cubicBezTo>
                      <a:pt x="307" y="1511"/>
                      <a:pt x="241" y="1364"/>
                      <a:pt x="161" y="1203"/>
                    </a:cubicBezTo>
                    <a:cubicBezTo>
                      <a:pt x="120" y="1123"/>
                      <a:pt x="93" y="1057"/>
                      <a:pt x="54" y="977"/>
                    </a:cubicBezTo>
                    <a:cubicBezTo>
                      <a:pt x="387" y="776"/>
                      <a:pt x="748" y="696"/>
                      <a:pt x="1203" y="696"/>
                    </a:cubicBezTo>
                    <a:lnTo>
                      <a:pt x="1229" y="696"/>
                    </a:lnTo>
                    <a:cubicBezTo>
                      <a:pt x="1630" y="696"/>
                      <a:pt x="1951" y="642"/>
                      <a:pt x="2258" y="535"/>
                    </a:cubicBezTo>
                    <a:cubicBezTo>
                      <a:pt x="2445" y="455"/>
                      <a:pt x="2672" y="455"/>
                      <a:pt x="2886" y="442"/>
                    </a:cubicBezTo>
                    <a:lnTo>
                      <a:pt x="3714" y="442"/>
                    </a:lnTo>
                    <a:cubicBezTo>
                      <a:pt x="4169" y="442"/>
                      <a:pt x="4543" y="416"/>
                      <a:pt x="4903" y="268"/>
                    </a:cubicBezTo>
                    <a:cubicBezTo>
                      <a:pt x="4970" y="241"/>
                      <a:pt x="5063" y="229"/>
                      <a:pt x="5170" y="229"/>
                    </a:cubicBezTo>
                    <a:lnTo>
                      <a:pt x="5344" y="229"/>
                    </a:lnTo>
                    <a:cubicBezTo>
                      <a:pt x="5411" y="241"/>
                      <a:pt x="5464" y="241"/>
                      <a:pt x="5531" y="241"/>
                    </a:cubicBezTo>
                    <a:lnTo>
                      <a:pt x="6039" y="241"/>
                    </a:lnTo>
                    <a:cubicBezTo>
                      <a:pt x="6399" y="241"/>
                      <a:pt x="6693" y="215"/>
                      <a:pt x="6987" y="54"/>
                    </a:cubicBezTo>
                    <a:cubicBezTo>
                      <a:pt x="7040" y="42"/>
                      <a:pt x="7094" y="42"/>
                      <a:pt x="7147" y="42"/>
                    </a:cubicBezTo>
                    <a:close/>
                    <a:moveTo>
                      <a:pt x="7147" y="1"/>
                    </a:moveTo>
                    <a:cubicBezTo>
                      <a:pt x="7094" y="1"/>
                      <a:pt x="7028" y="1"/>
                      <a:pt x="6974" y="28"/>
                    </a:cubicBezTo>
                    <a:cubicBezTo>
                      <a:pt x="6693" y="175"/>
                      <a:pt x="6386" y="202"/>
                      <a:pt x="6039" y="202"/>
                    </a:cubicBezTo>
                    <a:lnTo>
                      <a:pt x="5344" y="202"/>
                    </a:lnTo>
                    <a:cubicBezTo>
                      <a:pt x="5291" y="188"/>
                      <a:pt x="5224" y="188"/>
                      <a:pt x="5170" y="188"/>
                    </a:cubicBezTo>
                    <a:cubicBezTo>
                      <a:pt x="5050" y="188"/>
                      <a:pt x="4970" y="202"/>
                      <a:pt x="4890" y="229"/>
                    </a:cubicBezTo>
                    <a:cubicBezTo>
                      <a:pt x="4529" y="375"/>
                      <a:pt x="4155" y="402"/>
                      <a:pt x="3714" y="402"/>
                    </a:cubicBezTo>
                    <a:lnTo>
                      <a:pt x="2886" y="402"/>
                    </a:lnTo>
                    <a:cubicBezTo>
                      <a:pt x="2658" y="416"/>
                      <a:pt x="2445" y="428"/>
                      <a:pt x="2245" y="496"/>
                    </a:cubicBezTo>
                    <a:cubicBezTo>
                      <a:pt x="1937" y="603"/>
                      <a:pt x="1616" y="656"/>
                      <a:pt x="1229" y="656"/>
                    </a:cubicBezTo>
                    <a:lnTo>
                      <a:pt x="1203" y="656"/>
                    </a:lnTo>
                    <a:cubicBezTo>
                      <a:pt x="735" y="656"/>
                      <a:pt x="360" y="749"/>
                      <a:pt x="13" y="950"/>
                    </a:cubicBezTo>
                    <a:lnTo>
                      <a:pt x="0" y="963"/>
                    </a:lnTo>
                    <a:lnTo>
                      <a:pt x="13" y="977"/>
                    </a:lnTo>
                    <a:cubicBezTo>
                      <a:pt x="54" y="1057"/>
                      <a:pt x="93" y="1137"/>
                      <a:pt x="120" y="1217"/>
                    </a:cubicBezTo>
                    <a:cubicBezTo>
                      <a:pt x="200" y="1378"/>
                      <a:pt x="267" y="1524"/>
                      <a:pt x="387" y="1645"/>
                    </a:cubicBezTo>
                    <a:cubicBezTo>
                      <a:pt x="428" y="1698"/>
                      <a:pt x="481" y="1752"/>
                      <a:pt x="535" y="1805"/>
                    </a:cubicBezTo>
                    <a:cubicBezTo>
                      <a:pt x="1242" y="2580"/>
                      <a:pt x="1978" y="3382"/>
                      <a:pt x="2979" y="3849"/>
                    </a:cubicBezTo>
                    <a:cubicBezTo>
                      <a:pt x="3006" y="3863"/>
                      <a:pt x="3032" y="3875"/>
                      <a:pt x="3046" y="3889"/>
                    </a:cubicBezTo>
                    <a:cubicBezTo>
                      <a:pt x="3127" y="3929"/>
                      <a:pt x="3207" y="3969"/>
                      <a:pt x="3273" y="3969"/>
                    </a:cubicBezTo>
                    <a:lnTo>
                      <a:pt x="3861" y="3969"/>
                    </a:lnTo>
                    <a:cubicBezTo>
                      <a:pt x="3994" y="3969"/>
                      <a:pt x="4128" y="3982"/>
                      <a:pt x="4262" y="3982"/>
                    </a:cubicBezTo>
                    <a:cubicBezTo>
                      <a:pt x="4569" y="3982"/>
                      <a:pt x="4930" y="3956"/>
                      <a:pt x="5304" y="3836"/>
                    </a:cubicBezTo>
                    <a:cubicBezTo>
                      <a:pt x="5517" y="3769"/>
                      <a:pt x="5731" y="3688"/>
                      <a:pt x="5932" y="3608"/>
                    </a:cubicBezTo>
                    <a:cubicBezTo>
                      <a:pt x="6199" y="3501"/>
                      <a:pt x="6467" y="3394"/>
                      <a:pt x="6747" y="3314"/>
                    </a:cubicBezTo>
                    <a:cubicBezTo>
                      <a:pt x="7535" y="3114"/>
                      <a:pt x="8163" y="2673"/>
                      <a:pt x="8670" y="2286"/>
                    </a:cubicBezTo>
                    <a:cubicBezTo>
                      <a:pt x="8845" y="2152"/>
                      <a:pt x="9005" y="1992"/>
                      <a:pt x="9125" y="1818"/>
                    </a:cubicBezTo>
                    <a:cubicBezTo>
                      <a:pt x="9472" y="1324"/>
                      <a:pt x="9726" y="790"/>
                      <a:pt x="10033" y="108"/>
                    </a:cubicBezTo>
                    <a:lnTo>
                      <a:pt x="10074"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8"/>
              <p:cNvSpPr/>
              <p:nvPr/>
            </p:nvSpPr>
            <p:spPr>
              <a:xfrm>
                <a:off x="6132866" y="3051543"/>
                <a:ext cx="532872" cy="101343"/>
              </a:xfrm>
              <a:custGeom>
                <a:avLst/>
                <a:gdLst/>
                <a:ahLst/>
                <a:cxnLst/>
                <a:rect l="l" t="t" r="r" b="b"/>
                <a:pathLst>
                  <a:path w="10542" h="2005" extrusionOk="0">
                    <a:moveTo>
                      <a:pt x="188" y="1991"/>
                    </a:moveTo>
                    <a:cubicBezTo>
                      <a:pt x="120" y="1818"/>
                      <a:pt x="54" y="1644"/>
                      <a:pt x="0" y="1483"/>
                    </a:cubicBezTo>
                    <a:cubicBezTo>
                      <a:pt x="441" y="1283"/>
                      <a:pt x="842" y="1083"/>
                      <a:pt x="1269" y="909"/>
                    </a:cubicBezTo>
                    <a:cubicBezTo>
                      <a:pt x="1817" y="696"/>
                      <a:pt x="2365" y="428"/>
                      <a:pt x="2979" y="441"/>
                    </a:cubicBezTo>
                    <a:cubicBezTo>
                      <a:pt x="3113" y="441"/>
                      <a:pt x="3260" y="428"/>
                      <a:pt x="3380" y="375"/>
                    </a:cubicBezTo>
                    <a:cubicBezTo>
                      <a:pt x="3795" y="215"/>
                      <a:pt x="4222" y="227"/>
                      <a:pt x="4663" y="227"/>
                    </a:cubicBezTo>
                    <a:cubicBezTo>
                      <a:pt x="5063" y="227"/>
                      <a:pt x="5478" y="241"/>
                      <a:pt x="5865" y="94"/>
                    </a:cubicBezTo>
                    <a:cubicBezTo>
                      <a:pt x="6066" y="28"/>
                      <a:pt x="6293" y="28"/>
                      <a:pt x="6520" y="28"/>
                    </a:cubicBezTo>
                    <a:cubicBezTo>
                      <a:pt x="7522" y="28"/>
                      <a:pt x="8524" y="54"/>
                      <a:pt x="9526" y="14"/>
                    </a:cubicBezTo>
                    <a:cubicBezTo>
                      <a:pt x="10060" y="1"/>
                      <a:pt x="10354" y="201"/>
                      <a:pt x="10488" y="696"/>
                    </a:cubicBezTo>
                    <a:cubicBezTo>
                      <a:pt x="10501" y="762"/>
                      <a:pt x="10528" y="842"/>
                      <a:pt x="10541" y="909"/>
                    </a:cubicBezTo>
                    <a:cubicBezTo>
                      <a:pt x="10434" y="1096"/>
                      <a:pt x="10247" y="1043"/>
                      <a:pt x="10114" y="1070"/>
                    </a:cubicBezTo>
                    <a:cubicBezTo>
                      <a:pt x="9980" y="1083"/>
                      <a:pt x="9833" y="1083"/>
                      <a:pt x="9700" y="1083"/>
                    </a:cubicBezTo>
                    <a:lnTo>
                      <a:pt x="7829" y="1083"/>
                    </a:lnTo>
                    <a:cubicBezTo>
                      <a:pt x="7495" y="1083"/>
                      <a:pt x="7188" y="1096"/>
                      <a:pt x="6868" y="1243"/>
                    </a:cubicBezTo>
                    <a:cubicBezTo>
                      <a:pt x="6667" y="1337"/>
                      <a:pt x="6399" y="1337"/>
                      <a:pt x="6159" y="1350"/>
                    </a:cubicBezTo>
                    <a:cubicBezTo>
                      <a:pt x="5651" y="1364"/>
                      <a:pt x="5144" y="1337"/>
                      <a:pt x="4636" y="1497"/>
                    </a:cubicBezTo>
                    <a:cubicBezTo>
                      <a:pt x="4289" y="1617"/>
                      <a:pt x="3875" y="1551"/>
                      <a:pt x="3501" y="1551"/>
                    </a:cubicBezTo>
                    <a:cubicBezTo>
                      <a:pt x="3059" y="1563"/>
                      <a:pt x="2632" y="1524"/>
                      <a:pt x="2218" y="1724"/>
                    </a:cubicBezTo>
                    <a:cubicBezTo>
                      <a:pt x="2097" y="1791"/>
                      <a:pt x="1951" y="1777"/>
                      <a:pt x="1817" y="1791"/>
                    </a:cubicBezTo>
                    <a:lnTo>
                      <a:pt x="535" y="1991"/>
                    </a:lnTo>
                    <a:cubicBezTo>
                      <a:pt x="428" y="2005"/>
                      <a:pt x="321" y="1991"/>
                      <a:pt x="188" y="19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8"/>
              <p:cNvSpPr/>
              <p:nvPr/>
            </p:nvSpPr>
            <p:spPr>
              <a:xfrm>
                <a:off x="6131502" y="3051442"/>
                <a:ext cx="534894" cy="102101"/>
              </a:xfrm>
              <a:custGeom>
                <a:avLst/>
                <a:gdLst/>
                <a:ahLst/>
                <a:cxnLst/>
                <a:rect l="l" t="t" r="r" b="b"/>
                <a:pathLst>
                  <a:path w="10582" h="2020" extrusionOk="0">
                    <a:moveTo>
                      <a:pt x="9642" y="40"/>
                    </a:moveTo>
                    <a:cubicBezTo>
                      <a:pt x="10108" y="40"/>
                      <a:pt x="10375" y="245"/>
                      <a:pt x="10488" y="698"/>
                    </a:cubicBezTo>
                    <a:cubicBezTo>
                      <a:pt x="10515" y="764"/>
                      <a:pt x="10528" y="831"/>
                      <a:pt x="10541" y="897"/>
                    </a:cubicBezTo>
                    <a:lnTo>
                      <a:pt x="10541" y="911"/>
                    </a:lnTo>
                    <a:cubicBezTo>
                      <a:pt x="10475" y="1031"/>
                      <a:pt x="10368" y="1031"/>
                      <a:pt x="10247" y="1045"/>
                    </a:cubicBezTo>
                    <a:lnTo>
                      <a:pt x="10128" y="1045"/>
                    </a:lnTo>
                    <a:cubicBezTo>
                      <a:pt x="10034" y="1072"/>
                      <a:pt x="9941" y="1072"/>
                      <a:pt x="9860" y="1072"/>
                    </a:cubicBezTo>
                    <a:lnTo>
                      <a:pt x="7856" y="1072"/>
                    </a:lnTo>
                    <a:cubicBezTo>
                      <a:pt x="7522" y="1072"/>
                      <a:pt x="7201" y="1085"/>
                      <a:pt x="6895" y="1232"/>
                    </a:cubicBezTo>
                    <a:cubicBezTo>
                      <a:pt x="6720" y="1312"/>
                      <a:pt x="6494" y="1312"/>
                      <a:pt x="6293" y="1325"/>
                    </a:cubicBezTo>
                    <a:lnTo>
                      <a:pt x="6186" y="1325"/>
                    </a:lnTo>
                    <a:cubicBezTo>
                      <a:pt x="6079" y="1325"/>
                      <a:pt x="5959" y="1339"/>
                      <a:pt x="5852" y="1339"/>
                    </a:cubicBezTo>
                    <a:cubicBezTo>
                      <a:pt x="5464" y="1352"/>
                      <a:pt x="5051" y="1352"/>
                      <a:pt x="4650" y="1485"/>
                    </a:cubicBezTo>
                    <a:cubicBezTo>
                      <a:pt x="4516" y="1526"/>
                      <a:pt x="4356" y="1553"/>
                      <a:pt x="4142" y="1553"/>
                    </a:cubicBezTo>
                    <a:cubicBezTo>
                      <a:pt x="4048" y="1553"/>
                      <a:pt x="3955" y="1539"/>
                      <a:pt x="3861" y="1539"/>
                    </a:cubicBezTo>
                    <a:lnTo>
                      <a:pt x="3314" y="1539"/>
                    </a:lnTo>
                    <a:cubicBezTo>
                      <a:pt x="2953" y="1539"/>
                      <a:pt x="2593" y="1539"/>
                      <a:pt x="2231" y="1713"/>
                    </a:cubicBezTo>
                    <a:cubicBezTo>
                      <a:pt x="2165" y="1753"/>
                      <a:pt x="2071" y="1753"/>
                      <a:pt x="1978" y="1766"/>
                    </a:cubicBezTo>
                    <a:cubicBezTo>
                      <a:pt x="1937" y="1766"/>
                      <a:pt x="1884" y="1766"/>
                      <a:pt x="1844" y="1779"/>
                    </a:cubicBezTo>
                    <a:cubicBezTo>
                      <a:pt x="1724" y="1793"/>
                      <a:pt x="1604" y="1820"/>
                      <a:pt x="1483" y="1833"/>
                    </a:cubicBezTo>
                    <a:cubicBezTo>
                      <a:pt x="1176" y="1886"/>
                      <a:pt x="869" y="1927"/>
                      <a:pt x="562" y="1966"/>
                    </a:cubicBezTo>
                    <a:cubicBezTo>
                      <a:pt x="521" y="1980"/>
                      <a:pt x="495" y="1980"/>
                      <a:pt x="441" y="1980"/>
                    </a:cubicBezTo>
                    <a:lnTo>
                      <a:pt x="227" y="1980"/>
                    </a:lnTo>
                    <a:lnTo>
                      <a:pt x="215" y="1953"/>
                    </a:lnTo>
                    <a:cubicBezTo>
                      <a:pt x="147" y="1793"/>
                      <a:pt x="94" y="1633"/>
                      <a:pt x="40" y="1499"/>
                    </a:cubicBezTo>
                    <a:cubicBezTo>
                      <a:pt x="174" y="1432"/>
                      <a:pt x="308" y="1378"/>
                      <a:pt x="441" y="1312"/>
                    </a:cubicBezTo>
                    <a:cubicBezTo>
                      <a:pt x="735" y="1179"/>
                      <a:pt x="1016" y="1045"/>
                      <a:pt x="1310" y="938"/>
                    </a:cubicBezTo>
                    <a:cubicBezTo>
                      <a:pt x="1376" y="897"/>
                      <a:pt x="1456" y="871"/>
                      <a:pt x="1537" y="844"/>
                    </a:cubicBezTo>
                    <a:cubicBezTo>
                      <a:pt x="1976" y="651"/>
                      <a:pt x="2441" y="469"/>
                      <a:pt x="2954" y="469"/>
                    </a:cubicBezTo>
                    <a:cubicBezTo>
                      <a:pt x="2971" y="469"/>
                      <a:pt x="2989" y="470"/>
                      <a:pt x="3006" y="470"/>
                    </a:cubicBezTo>
                    <a:lnTo>
                      <a:pt x="3033" y="470"/>
                    </a:lnTo>
                    <a:cubicBezTo>
                      <a:pt x="3167" y="470"/>
                      <a:pt x="3300" y="443"/>
                      <a:pt x="3407" y="404"/>
                    </a:cubicBezTo>
                    <a:cubicBezTo>
                      <a:pt x="3754" y="256"/>
                      <a:pt x="4116" y="256"/>
                      <a:pt x="4463" y="256"/>
                    </a:cubicBezTo>
                    <a:lnTo>
                      <a:pt x="4877" y="256"/>
                    </a:lnTo>
                    <a:cubicBezTo>
                      <a:pt x="5197" y="256"/>
                      <a:pt x="5559" y="243"/>
                      <a:pt x="5906" y="110"/>
                    </a:cubicBezTo>
                    <a:cubicBezTo>
                      <a:pt x="6079" y="56"/>
                      <a:pt x="6280" y="56"/>
                      <a:pt x="6480" y="56"/>
                    </a:cubicBezTo>
                    <a:lnTo>
                      <a:pt x="8350" y="56"/>
                    </a:lnTo>
                    <a:cubicBezTo>
                      <a:pt x="8831" y="56"/>
                      <a:pt x="9205" y="56"/>
                      <a:pt x="9553" y="42"/>
                    </a:cubicBezTo>
                    <a:cubicBezTo>
                      <a:pt x="9583" y="41"/>
                      <a:pt x="9613" y="40"/>
                      <a:pt x="9642" y="40"/>
                    </a:cubicBezTo>
                    <a:close/>
                    <a:moveTo>
                      <a:pt x="9641" y="1"/>
                    </a:moveTo>
                    <a:cubicBezTo>
                      <a:pt x="9613" y="1"/>
                      <a:pt x="9583" y="1"/>
                      <a:pt x="9553" y="3"/>
                    </a:cubicBezTo>
                    <a:cubicBezTo>
                      <a:pt x="9205" y="16"/>
                      <a:pt x="8831" y="16"/>
                      <a:pt x="8350" y="16"/>
                    </a:cubicBezTo>
                    <a:lnTo>
                      <a:pt x="6480" y="16"/>
                    </a:lnTo>
                    <a:cubicBezTo>
                      <a:pt x="6280" y="16"/>
                      <a:pt x="6079" y="16"/>
                      <a:pt x="5892" y="83"/>
                    </a:cubicBezTo>
                    <a:cubicBezTo>
                      <a:pt x="5545" y="203"/>
                      <a:pt x="5197" y="217"/>
                      <a:pt x="4877" y="217"/>
                    </a:cubicBezTo>
                    <a:lnTo>
                      <a:pt x="4463" y="217"/>
                    </a:lnTo>
                    <a:cubicBezTo>
                      <a:pt x="4116" y="217"/>
                      <a:pt x="3754" y="229"/>
                      <a:pt x="3394" y="363"/>
                    </a:cubicBezTo>
                    <a:cubicBezTo>
                      <a:pt x="3300" y="404"/>
                      <a:pt x="3167" y="430"/>
                      <a:pt x="3033" y="430"/>
                    </a:cubicBezTo>
                    <a:lnTo>
                      <a:pt x="3006" y="430"/>
                    </a:lnTo>
                    <a:cubicBezTo>
                      <a:pt x="2989" y="430"/>
                      <a:pt x="2971" y="430"/>
                      <a:pt x="2954" y="430"/>
                    </a:cubicBezTo>
                    <a:cubicBezTo>
                      <a:pt x="2440" y="430"/>
                      <a:pt x="1975" y="624"/>
                      <a:pt x="1524" y="805"/>
                    </a:cubicBezTo>
                    <a:cubicBezTo>
                      <a:pt x="1444" y="831"/>
                      <a:pt x="1363" y="871"/>
                      <a:pt x="1283" y="897"/>
                    </a:cubicBezTo>
                    <a:cubicBezTo>
                      <a:pt x="1002" y="1018"/>
                      <a:pt x="722" y="1138"/>
                      <a:pt x="414" y="1285"/>
                    </a:cubicBezTo>
                    <a:cubicBezTo>
                      <a:pt x="281" y="1352"/>
                      <a:pt x="147" y="1405"/>
                      <a:pt x="14" y="1473"/>
                    </a:cubicBezTo>
                    <a:lnTo>
                      <a:pt x="1" y="1485"/>
                    </a:lnTo>
                    <a:lnTo>
                      <a:pt x="1" y="1499"/>
                    </a:lnTo>
                    <a:cubicBezTo>
                      <a:pt x="54" y="1646"/>
                      <a:pt x="120" y="1793"/>
                      <a:pt x="174" y="1966"/>
                    </a:cubicBezTo>
                    <a:lnTo>
                      <a:pt x="201" y="2007"/>
                    </a:lnTo>
                    <a:lnTo>
                      <a:pt x="215" y="2007"/>
                    </a:lnTo>
                    <a:cubicBezTo>
                      <a:pt x="254" y="2007"/>
                      <a:pt x="295" y="2020"/>
                      <a:pt x="348" y="2020"/>
                    </a:cubicBezTo>
                    <a:lnTo>
                      <a:pt x="441" y="2020"/>
                    </a:lnTo>
                    <a:cubicBezTo>
                      <a:pt x="495" y="2020"/>
                      <a:pt x="535" y="2020"/>
                      <a:pt x="562" y="2007"/>
                    </a:cubicBezTo>
                    <a:cubicBezTo>
                      <a:pt x="869" y="1966"/>
                      <a:pt x="1176" y="1913"/>
                      <a:pt x="1483" y="1873"/>
                    </a:cubicBezTo>
                    <a:cubicBezTo>
                      <a:pt x="1604" y="1859"/>
                      <a:pt x="1724" y="1833"/>
                      <a:pt x="1844" y="1820"/>
                    </a:cubicBezTo>
                    <a:cubicBezTo>
                      <a:pt x="1898" y="1806"/>
                      <a:pt x="1937" y="1806"/>
                      <a:pt x="1978" y="1806"/>
                    </a:cubicBezTo>
                    <a:cubicBezTo>
                      <a:pt x="2071" y="1793"/>
                      <a:pt x="2178" y="1793"/>
                      <a:pt x="2258" y="1753"/>
                    </a:cubicBezTo>
                    <a:cubicBezTo>
                      <a:pt x="2593" y="1579"/>
                      <a:pt x="2967" y="1579"/>
                      <a:pt x="3314" y="1579"/>
                    </a:cubicBezTo>
                    <a:cubicBezTo>
                      <a:pt x="3394" y="1579"/>
                      <a:pt x="3460" y="1579"/>
                      <a:pt x="3528" y="1565"/>
                    </a:cubicBezTo>
                    <a:cubicBezTo>
                      <a:pt x="3635" y="1565"/>
                      <a:pt x="3754" y="1579"/>
                      <a:pt x="3861" y="1579"/>
                    </a:cubicBezTo>
                    <a:cubicBezTo>
                      <a:pt x="3955" y="1579"/>
                      <a:pt x="4048" y="1592"/>
                      <a:pt x="4142" y="1592"/>
                    </a:cubicBezTo>
                    <a:cubicBezTo>
                      <a:pt x="4369" y="1592"/>
                      <a:pt x="4516" y="1565"/>
                      <a:pt x="4663" y="1526"/>
                    </a:cubicBezTo>
                    <a:cubicBezTo>
                      <a:pt x="5064" y="1392"/>
                      <a:pt x="5464" y="1378"/>
                      <a:pt x="5852" y="1378"/>
                    </a:cubicBezTo>
                    <a:cubicBezTo>
                      <a:pt x="5959" y="1378"/>
                      <a:pt x="6079" y="1366"/>
                      <a:pt x="6186" y="1366"/>
                    </a:cubicBezTo>
                    <a:lnTo>
                      <a:pt x="6293" y="1366"/>
                    </a:lnTo>
                    <a:cubicBezTo>
                      <a:pt x="6507" y="1352"/>
                      <a:pt x="6720" y="1339"/>
                      <a:pt x="6907" y="1259"/>
                    </a:cubicBezTo>
                    <a:cubicBezTo>
                      <a:pt x="7215" y="1125"/>
                      <a:pt x="7536" y="1111"/>
                      <a:pt x="7856" y="1111"/>
                    </a:cubicBezTo>
                    <a:cubicBezTo>
                      <a:pt x="8578" y="1111"/>
                      <a:pt x="9166" y="1111"/>
                      <a:pt x="9727" y="1098"/>
                    </a:cubicBezTo>
                    <a:lnTo>
                      <a:pt x="9860" y="1098"/>
                    </a:lnTo>
                    <a:cubicBezTo>
                      <a:pt x="9941" y="1098"/>
                      <a:pt x="10048" y="1098"/>
                      <a:pt x="10141" y="1085"/>
                    </a:cubicBezTo>
                    <a:cubicBezTo>
                      <a:pt x="10181" y="1085"/>
                      <a:pt x="10208" y="1072"/>
                      <a:pt x="10261" y="1072"/>
                    </a:cubicBezTo>
                    <a:cubicBezTo>
                      <a:pt x="10368" y="1072"/>
                      <a:pt x="10502" y="1072"/>
                      <a:pt x="10582" y="924"/>
                    </a:cubicBezTo>
                    <a:lnTo>
                      <a:pt x="10582" y="885"/>
                    </a:lnTo>
                    <a:cubicBezTo>
                      <a:pt x="10568" y="817"/>
                      <a:pt x="10541" y="751"/>
                      <a:pt x="10528" y="684"/>
                    </a:cubicBezTo>
                    <a:cubicBezTo>
                      <a:pt x="10402" y="217"/>
                      <a:pt x="10133" y="1"/>
                      <a:pt x="9641"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8"/>
              <p:cNvSpPr/>
              <p:nvPr/>
            </p:nvSpPr>
            <p:spPr>
              <a:xfrm>
                <a:off x="6124779" y="3245337"/>
                <a:ext cx="526098" cy="179030"/>
              </a:xfrm>
              <a:custGeom>
                <a:avLst/>
                <a:gdLst/>
                <a:ahLst/>
                <a:cxnLst/>
                <a:rect l="l" t="t" r="r" b="b"/>
                <a:pathLst>
                  <a:path w="10408" h="3542" extrusionOk="0">
                    <a:moveTo>
                      <a:pt x="134" y="1"/>
                    </a:moveTo>
                    <a:cubicBezTo>
                      <a:pt x="574" y="442"/>
                      <a:pt x="1028" y="870"/>
                      <a:pt x="1443" y="1324"/>
                    </a:cubicBezTo>
                    <a:cubicBezTo>
                      <a:pt x="1977" y="1898"/>
                      <a:pt x="2658" y="2245"/>
                      <a:pt x="3300" y="2646"/>
                    </a:cubicBezTo>
                    <a:cubicBezTo>
                      <a:pt x="3447" y="2740"/>
                      <a:pt x="3661" y="2753"/>
                      <a:pt x="3848" y="2753"/>
                    </a:cubicBezTo>
                    <a:cubicBezTo>
                      <a:pt x="4368" y="2767"/>
                      <a:pt x="4876" y="2767"/>
                      <a:pt x="5398" y="2767"/>
                    </a:cubicBezTo>
                    <a:cubicBezTo>
                      <a:pt x="5959" y="2753"/>
                      <a:pt x="6440" y="2500"/>
                      <a:pt x="6960" y="2325"/>
                    </a:cubicBezTo>
                    <a:cubicBezTo>
                      <a:pt x="7308" y="2206"/>
                      <a:pt x="7655" y="2031"/>
                      <a:pt x="8029" y="1938"/>
                    </a:cubicBezTo>
                    <a:cubicBezTo>
                      <a:pt x="8510" y="1805"/>
                      <a:pt x="8884" y="1470"/>
                      <a:pt x="9299" y="1217"/>
                    </a:cubicBezTo>
                    <a:cubicBezTo>
                      <a:pt x="9593" y="1030"/>
                      <a:pt x="9860" y="776"/>
                      <a:pt x="10140" y="562"/>
                    </a:cubicBezTo>
                    <a:cubicBezTo>
                      <a:pt x="10193" y="522"/>
                      <a:pt x="10261" y="508"/>
                      <a:pt x="10407" y="455"/>
                    </a:cubicBezTo>
                    <a:cubicBezTo>
                      <a:pt x="10047" y="1444"/>
                      <a:pt x="9486" y="2192"/>
                      <a:pt x="8644" y="2673"/>
                    </a:cubicBezTo>
                    <a:cubicBezTo>
                      <a:pt x="8043" y="3020"/>
                      <a:pt x="7361" y="3248"/>
                      <a:pt x="6720" y="3528"/>
                    </a:cubicBezTo>
                    <a:cubicBezTo>
                      <a:pt x="6693" y="3542"/>
                      <a:pt x="6666" y="3542"/>
                      <a:pt x="6640" y="3542"/>
                    </a:cubicBezTo>
                    <a:lnTo>
                      <a:pt x="3781" y="3542"/>
                    </a:lnTo>
                    <a:cubicBezTo>
                      <a:pt x="2765" y="3221"/>
                      <a:pt x="1777" y="2860"/>
                      <a:pt x="1016" y="2045"/>
                    </a:cubicBezTo>
                    <a:cubicBezTo>
                      <a:pt x="708" y="1725"/>
                      <a:pt x="535" y="1324"/>
                      <a:pt x="334" y="950"/>
                    </a:cubicBezTo>
                    <a:cubicBezTo>
                      <a:pt x="294" y="856"/>
                      <a:pt x="294" y="736"/>
                      <a:pt x="253" y="629"/>
                    </a:cubicBezTo>
                    <a:cubicBezTo>
                      <a:pt x="227" y="522"/>
                      <a:pt x="187" y="428"/>
                      <a:pt x="147" y="321"/>
                    </a:cubicBezTo>
                    <a:cubicBezTo>
                      <a:pt x="120" y="228"/>
                      <a:pt x="0" y="148"/>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8"/>
              <p:cNvSpPr/>
              <p:nvPr/>
            </p:nvSpPr>
            <p:spPr>
              <a:xfrm>
                <a:off x="6125385" y="3243972"/>
                <a:ext cx="526806" cy="181760"/>
              </a:xfrm>
              <a:custGeom>
                <a:avLst/>
                <a:gdLst/>
                <a:ahLst/>
                <a:cxnLst/>
                <a:rect l="l" t="t" r="r" b="b"/>
                <a:pathLst>
                  <a:path w="10422" h="3596" extrusionOk="0">
                    <a:moveTo>
                      <a:pt x="122" y="54"/>
                    </a:moveTo>
                    <a:cubicBezTo>
                      <a:pt x="255" y="188"/>
                      <a:pt x="389" y="322"/>
                      <a:pt x="523" y="442"/>
                    </a:cubicBezTo>
                    <a:cubicBezTo>
                      <a:pt x="816" y="736"/>
                      <a:pt x="1137" y="1043"/>
                      <a:pt x="1417" y="1364"/>
                    </a:cubicBezTo>
                    <a:cubicBezTo>
                      <a:pt x="1832" y="1818"/>
                      <a:pt x="2366" y="2139"/>
                      <a:pt x="2874" y="2446"/>
                    </a:cubicBezTo>
                    <a:lnTo>
                      <a:pt x="3275" y="2687"/>
                    </a:lnTo>
                    <a:cubicBezTo>
                      <a:pt x="3435" y="2780"/>
                      <a:pt x="3649" y="2794"/>
                      <a:pt x="3836" y="2807"/>
                    </a:cubicBezTo>
                    <a:lnTo>
                      <a:pt x="5386" y="2807"/>
                    </a:lnTo>
                    <a:cubicBezTo>
                      <a:pt x="5813" y="2807"/>
                      <a:pt x="6200" y="2660"/>
                      <a:pt x="6574" y="2513"/>
                    </a:cubicBezTo>
                    <a:cubicBezTo>
                      <a:pt x="6695" y="2459"/>
                      <a:pt x="6829" y="2406"/>
                      <a:pt x="6948" y="2366"/>
                    </a:cubicBezTo>
                    <a:cubicBezTo>
                      <a:pt x="7096" y="2313"/>
                      <a:pt x="7229" y="2259"/>
                      <a:pt x="7376" y="2206"/>
                    </a:cubicBezTo>
                    <a:cubicBezTo>
                      <a:pt x="7577" y="2126"/>
                      <a:pt x="7803" y="2046"/>
                      <a:pt x="8017" y="1978"/>
                    </a:cubicBezTo>
                    <a:cubicBezTo>
                      <a:pt x="8364" y="1885"/>
                      <a:pt x="8658" y="1684"/>
                      <a:pt x="8952" y="1484"/>
                    </a:cubicBezTo>
                    <a:cubicBezTo>
                      <a:pt x="9059" y="1404"/>
                      <a:pt x="9180" y="1324"/>
                      <a:pt x="9300" y="1257"/>
                    </a:cubicBezTo>
                    <a:cubicBezTo>
                      <a:pt x="9487" y="1137"/>
                      <a:pt x="9674" y="990"/>
                      <a:pt x="9848" y="843"/>
                    </a:cubicBezTo>
                    <a:lnTo>
                      <a:pt x="10128" y="603"/>
                    </a:lnTo>
                    <a:cubicBezTo>
                      <a:pt x="10169" y="589"/>
                      <a:pt x="10208" y="562"/>
                      <a:pt x="10275" y="549"/>
                    </a:cubicBezTo>
                    <a:cubicBezTo>
                      <a:pt x="10302" y="535"/>
                      <a:pt x="10329" y="523"/>
                      <a:pt x="10368" y="509"/>
                    </a:cubicBezTo>
                    <a:lnTo>
                      <a:pt x="10368" y="509"/>
                    </a:lnTo>
                    <a:cubicBezTo>
                      <a:pt x="9994" y="1511"/>
                      <a:pt x="9433" y="2219"/>
                      <a:pt x="8619" y="2687"/>
                    </a:cubicBezTo>
                    <a:cubicBezTo>
                      <a:pt x="8204" y="2927"/>
                      <a:pt x="7737" y="3114"/>
                      <a:pt x="7296" y="3288"/>
                    </a:cubicBezTo>
                    <a:cubicBezTo>
                      <a:pt x="7096" y="3368"/>
                      <a:pt x="6895" y="3448"/>
                      <a:pt x="6695" y="3542"/>
                    </a:cubicBezTo>
                    <a:cubicBezTo>
                      <a:pt x="6668" y="3542"/>
                      <a:pt x="6641" y="3555"/>
                      <a:pt x="6628" y="3555"/>
                    </a:cubicBezTo>
                    <a:cubicBezTo>
                      <a:pt x="5666" y="3555"/>
                      <a:pt x="4718" y="3555"/>
                      <a:pt x="3769" y="3542"/>
                    </a:cubicBezTo>
                    <a:cubicBezTo>
                      <a:pt x="2740" y="3221"/>
                      <a:pt x="1765" y="2860"/>
                      <a:pt x="1016" y="2058"/>
                    </a:cubicBezTo>
                    <a:cubicBezTo>
                      <a:pt x="763" y="1791"/>
                      <a:pt x="603" y="1471"/>
                      <a:pt x="442" y="1164"/>
                    </a:cubicBezTo>
                    <a:cubicBezTo>
                      <a:pt x="416" y="1097"/>
                      <a:pt x="375" y="1030"/>
                      <a:pt x="348" y="963"/>
                    </a:cubicBezTo>
                    <a:cubicBezTo>
                      <a:pt x="322" y="909"/>
                      <a:pt x="309" y="843"/>
                      <a:pt x="295" y="776"/>
                    </a:cubicBezTo>
                    <a:cubicBezTo>
                      <a:pt x="282" y="736"/>
                      <a:pt x="282" y="696"/>
                      <a:pt x="268" y="656"/>
                    </a:cubicBezTo>
                    <a:cubicBezTo>
                      <a:pt x="255" y="603"/>
                      <a:pt x="229" y="549"/>
                      <a:pt x="215" y="496"/>
                    </a:cubicBezTo>
                    <a:cubicBezTo>
                      <a:pt x="188" y="455"/>
                      <a:pt x="175" y="402"/>
                      <a:pt x="161" y="348"/>
                    </a:cubicBezTo>
                    <a:lnTo>
                      <a:pt x="122" y="268"/>
                    </a:lnTo>
                    <a:cubicBezTo>
                      <a:pt x="81" y="202"/>
                      <a:pt x="54" y="148"/>
                      <a:pt x="122" y="54"/>
                    </a:cubicBezTo>
                    <a:close/>
                    <a:moveTo>
                      <a:pt x="122" y="1"/>
                    </a:moveTo>
                    <a:lnTo>
                      <a:pt x="108" y="15"/>
                    </a:lnTo>
                    <a:cubicBezTo>
                      <a:pt x="1" y="135"/>
                      <a:pt x="54" y="229"/>
                      <a:pt x="95" y="295"/>
                    </a:cubicBezTo>
                    <a:cubicBezTo>
                      <a:pt x="108" y="309"/>
                      <a:pt x="122" y="336"/>
                      <a:pt x="122" y="362"/>
                    </a:cubicBezTo>
                    <a:cubicBezTo>
                      <a:pt x="135" y="416"/>
                      <a:pt x="161" y="469"/>
                      <a:pt x="175" y="509"/>
                    </a:cubicBezTo>
                    <a:cubicBezTo>
                      <a:pt x="188" y="562"/>
                      <a:pt x="215" y="616"/>
                      <a:pt x="229" y="669"/>
                    </a:cubicBezTo>
                    <a:cubicBezTo>
                      <a:pt x="241" y="696"/>
                      <a:pt x="241" y="749"/>
                      <a:pt x="255" y="776"/>
                    </a:cubicBezTo>
                    <a:cubicBezTo>
                      <a:pt x="268" y="843"/>
                      <a:pt x="282" y="923"/>
                      <a:pt x="309" y="977"/>
                    </a:cubicBezTo>
                    <a:cubicBezTo>
                      <a:pt x="348" y="1043"/>
                      <a:pt x="375" y="1110"/>
                      <a:pt x="416" y="1177"/>
                    </a:cubicBezTo>
                    <a:cubicBezTo>
                      <a:pt x="576" y="1497"/>
                      <a:pt x="736" y="1818"/>
                      <a:pt x="990" y="2085"/>
                    </a:cubicBezTo>
                    <a:cubicBezTo>
                      <a:pt x="1752" y="2887"/>
                      <a:pt x="2726" y="3261"/>
                      <a:pt x="3756" y="3581"/>
                    </a:cubicBezTo>
                    <a:lnTo>
                      <a:pt x="3769" y="3581"/>
                    </a:lnTo>
                    <a:cubicBezTo>
                      <a:pt x="4718" y="3595"/>
                      <a:pt x="5666" y="3595"/>
                      <a:pt x="6628" y="3595"/>
                    </a:cubicBezTo>
                    <a:cubicBezTo>
                      <a:pt x="6654" y="3595"/>
                      <a:pt x="6681" y="3581"/>
                      <a:pt x="6708" y="3569"/>
                    </a:cubicBezTo>
                    <a:lnTo>
                      <a:pt x="7309" y="3328"/>
                    </a:lnTo>
                    <a:cubicBezTo>
                      <a:pt x="7750" y="3141"/>
                      <a:pt x="8218" y="2954"/>
                      <a:pt x="8645" y="2714"/>
                    </a:cubicBezTo>
                    <a:cubicBezTo>
                      <a:pt x="9460" y="2245"/>
                      <a:pt x="10048" y="1511"/>
                      <a:pt x="10409" y="482"/>
                    </a:cubicBezTo>
                    <a:lnTo>
                      <a:pt x="10422" y="442"/>
                    </a:lnTo>
                    <a:lnTo>
                      <a:pt x="10395" y="455"/>
                    </a:lnTo>
                    <a:cubicBezTo>
                      <a:pt x="10342" y="482"/>
                      <a:pt x="10288" y="496"/>
                      <a:pt x="10262" y="509"/>
                    </a:cubicBezTo>
                    <a:cubicBezTo>
                      <a:pt x="10195" y="535"/>
                      <a:pt x="10142" y="549"/>
                      <a:pt x="10115" y="576"/>
                    </a:cubicBezTo>
                    <a:cubicBezTo>
                      <a:pt x="10008" y="656"/>
                      <a:pt x="9914" y="736"/>
                      <a:pt x="9821" y="816"/>
                    </a:cubicBezTo>
                    <a:cubicBezTo>
                      <a:pt x="9647" y="963"/>
                      <a:pt x="9474" y="1110"/>
                      <a:pt x="9273" y="1230"/>
                    </a:cubicBezTo>
                    <a:cubicBezTo>
                      <a:pt x="9153" y="1297"/>
                      <a:pt x="9046" y="1378"/>
                      <a:pt x="8925" y="1458"/>
                    </a:cubicBezTo>
                    <a:cubicBezTo>
                      <a:pt x="8645" y="1645"/>
                      <a:pt x="8352" y="1845"/>
                      <a:pt x="8004" y="1952"/>
                    </a:cubicBezTo>
                    <a:cubicBezTo>
                      <a:pt x="7790" y="2005"/>
                      <a:pt x="7563" y="2099"/>
                      <a:pt x="7363" y="2179"/>
                    </a:cubicBezTo>
                    <a:cubicBezTo>
                      <a:pt x="7215" y="2233"/>
                      <a:pt x="7082" y="2286"/>
                      <a:pt x="6935" y="2326"/>
                    </a:cubicBezTo>
                    <a:cubicBezTo>
                      <a:pt x="6815" y="2379"/>
                      <a:pt x="6681" y="2420"/>
                      <a:pt x="6561" y="2473"/>
                    </a:cubicBezTo>
                    <a:cubicBezTo>
                      <a:pt x="6187" y="2620"/>
                      <a:pt x="5799" y="2767"/>
                      <a:pt x="5386" y="2767"/>
                    </a:cubicBezTo>
                    <a:cubicBezTo>
                      <a:pt x="5131" y="2767"/>
                      <a:pt x="4878" y="2780"/>
                      <a:pt x="4624" y="2780"/>
                    </a:cubicBezTo>
                    <a:cubicBezTo>
                      <a:pt x="4330" y="2780"/>
                      <a:pt x="4076" y="2767"/>
                      <a:pt x="3836" y="2767"/>
                    </a:cubicBezTo>
                    <a:cubicBezTo>
                      <a:pt x="3649" y="2753"/>
                      <a:pt x="3448" y="2740"/>
                      <a:pt x="3301" y="2660"/>
                    </a:cubicBezTo>
                    <a:cubicBezTo>
                      <a:pt x="3168" y="2566"/>
                      <a:pt x="3020" y="2486"/>
                      <a:pt x="2887" y="2406"/>
                    </a:cubicBezTo>
                    <a:cubicBezTo>
                      <a:pt x="2393" y="2099"/>
                      <a:pt x="1859" y="1791"/>
                      <a:pt x="1444" y="1337"/>
                    </a:cubicBezTo>
                    <a:cubicBezTo>
                      <a:pt x="1164" y="1016"/>
                      <a:pt x="843" y="710"/>
                      <a:pt x="549" y="416"/>
                    </a:cubicBezTo>
                    <a:cubicBezTo>
                      <a:pt x="416" y="282"/>
                      <a:pt x="268" y="148"/>
                      <a:pt x="135" y="15"/>
                    </a:cubicBezTo>
                    <a:lnTo>
                      <a:pt x="122" y="1"/>
                    </a:ln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8"/>
              <p:cNvSpPr/>
              <p:nvPr/>
            </p:nvSpPr>
            <p:spPr>
              <a:xfrm>
                <a:off x="6070745" y="2799014"/>
                <a:ext cx="645643" cy="666537"/>
              </a:xfrm>
              <a:custGeom>
                <a:avLst/>
                <a:gdLst/>
                <a:ahLst/>
                <a:cxnLst/>
                <a:rect l="l" t="t" r="r" b="b"/>
                <a:pathLst>
                  <a:path w="12773" h="13187" extrusionOk="0">
                    <a:moveTo>
                      <a:pt x="6453" y="13093"/>
                    </a:moveTo>
                    <a:lnTo>
                      <a:pt x="5291" y="13093"/>
                    </a:lnTo>
                    <a:cubicBezTo>
                      <a:pt x="4650" y="13106"/>
                      <a:pt x="4048" y="12946"/>
                      <a:pt x="3487" y="12666"/>
                    </a:cubicBezTo>
                    <a:cubicBezTo>
                      <a:pt x="3367" y="12612"/>
                      <a:pt x="3246" y="12545"/>
                      <a:pt x="3113" y="12479"/>
                    </a:cubicBezTo>
                    <a:cubicBezTo>
                      <a:pt x="1951" y="11904"/>
                      <a:pt x="1964" y="11904"/>
                      <a:pt x="1135" y="10888"/>
                    </a:cubicBezTo>
                    <a:cubicBezTo>
                      <a:pt x="909" y="10608"/>
                      <a:pt x="749" y="10300"/>
                      <a:pt x="668" y="9953"/>
                    </a:cubicBezTo>
                    <a:cubicBezTo>
                      <a:pt x="574" y="9593"/>
                      <a:pt x="455" y="9219"/>
                      <a:pt x="428" y="8857"/>
                    </a:cubicBezTo>
                    <a:cubicBezTo>
                      <a:pt x="414" y="8497"/>
                      <a:pt x="361" y="8150"/>
                      <a:pt x="241" y="7815"/>
                    </a:cubicBezTo>
                    <a:cubicBezTo>
                      <a:pt x="200" y="7696"/>
                      <a:pt x="227" y="7548"/>
                      <a:pt x="227" y="7415"/>
                    </a:cubicBezTo>
                    <a:cubicBezTo>
                      <a:pt x="227" y="7254"/>
                      <a:pt x="280" y="7067"/>
                      <a:pt x="227" y="6921"/>
                    </a:cubicBezTo>
                    <a:cubicBezTo>
                      <a:pt x="54" y="6440"/>
                      <a:pt x="0" y="5986"/>
                      <a:pt x="334" y="5531"/>
                    </a:cubicBezTo>
                    <a:cubicBezTo>
                      <a:pt x="414" y="5424"/>
                      <a:pt x="374" y="5211"/>
                      <a:pt x="361" y="5050"/>
                    </a:cubicBezTo>
                    <a:cubicBezTo>
                      <a:pt x="334" y="4662"/>
                      <a:pt x="455" y="4302"/>
                      <a:pt x="654" y="3968"/>
                    </a:cubicBezTo>
                    <a:cubicBezTo>
                      <a:pt x="1055" y="3287"/>
                      <a:pt x="1483" y="2646"/>
                      <a:pt x="2151" y="2165"/>
                    </a:cubicBezTo>
                    <a:cubicBezTo>
                      <a:pt x="2632" y="1817"/>
                      <a:pt x="3059" y="1390"/>
                      <a:pt x="3501" y="989"/>
                    </a:cubicBezTo>
                    <a:cubicBezTo>
                      <a:pt x="3781" y="722"/>
                      <a:pt x="4101" y="535"/>
                      <a:pt x="4475" y="454"/>
                    </a:cubicBezTo>
                    <a:cubicBezTo>
                      <a:pt x="5010" y="334"/>
                      <a:pt x="5558" y="307"/>
                      <a:pt x="6052" y="40"/>
                    </a:cubicBezTo>
                    <a:cubicBezTo>
                      <a:pt x="7081" y="27"/>
                      <a:pt x="8123" y="0"/>
                      <a:pt x="9151" y="27"/>
                    </a:cubicBezTo>
                    <a:cubicBezTo>
                      <a:pt x="9392" y="40"/>
                      <a:pt x="9659" y="227"/>
                      <a:pt x="9860" y="387"/>
                    </a:cubicBezTo>
                    <a:cubicBezTo>
                      <a:pt x="10635" y="1042"/>
                      <a:pt x="11289" y="1817"/>
                      <a:pt x="11864" y="2646"/>
                    </a:cubicBezTo>
                    <a:cubicBezTo>
                      <a:pt x="12051" y="2926"/>
                      <a:pt x="12158" y="3273"/>
                      <a:pt x="12278" y="3607"/>
                    </a:cubicBezTo>
                    <a:cubicBezTo>
                      <a:pt x="12639" y="4650"/>
                      <a:pt x="12773" y="5718"/>
                      <a:pt x="12559" y="6814"/>
                    </a:cubicBezTo>
                    <a:cubicBezTo>
                      <a:pt x="12518" y="6974"/>
                      <a:pt x="12479" y="7135"/>
                      <a:pt x="12505" y="7295"/>
                    </a:cubicBezTo>
                    <a:cubicBezTo>
                      <a:pt x="12612" y="8177"/>
                      <a:pt x="12278" y="8991"/>
                      <a:pt x="12091" y="9833"/>
                    </a:cubicBezTo>
                    <a:cubicBezTo>
                      <a:pt x="12037" y="10033"/>
                      <a:pt x="11930" y="10234"/>
                      <a:pt x="11797" y="10407"/>
                    </a:cubicBezTo>
                    <a:cubicBezTo>
                      <a:pt x="11503" y="10822"/>
                      <a:pt x="11196" y="11249"/>
                      <a:pt x="10835" y="11610"/>
                    </a:cubicBezTo>
                    <a:cubicBezTo>
                      <a:pt x="10582" y="11891"/>
                      <a:pt x="10274" y="12131"/>
                      <a:pt x="9940" y="12304"/>
                    </a:cubicBezTo>
                    <a:cubicBezTo>
                      <a:pt x="9513" y="12532"/>
                      <a:pt x="9045" y="12678"/>
                      <a:pt x="8590" y="12879"/>
                    </a:cubicBezTo>
                    <a:cubicBezTo>
                      <a:pt x="7869" y="13186"/>
                      <a:pt x="7108" y="13079"/>
                      <a:pt x="6453" y="13093"/>
                    </a:cubicBezTo>
                    <a:close/>
                    <a:moveTo>
                      <a:pt x="11650" y="4262"/>
                    </a:moveTo>
                    <a:cubicBezTo>
                      <a:pt x="11463" y="3794"/>
                      <a:pt x="11383" y="3407"/>
                      <a:pt x="11182" y="3086"/>
                    </a:cubicBezTo>
                    <a:cubicBezTo>
                      <a:pt x="10701" y="2338"/>
                      <a:pt x="10101" y="1657"/>
                      <a:pt x="9433" y="1055"/>
                    </a:cubicBezTo>
                    <a:cubicBezTo>
                      <a:pt x="9246" y="882"/>
                      <a:pt x="9045" y="775"/>
                      <a:pt x="8777" y="775"/>
                    </a:cubicBezTo>
                    <a:cubicBezTo>
                      <a:pt x="7696" y="815"/>
                      <a:pt x="6627" y="668"/>
                      <a:pt x="5531" y="962"/>
                    </a:cubicBezTo>
                    <a:cubicBezTo>
                      <a:pt x="4796" y="1162"/>
                      <a:pt x="4101" y="1322"/>
                      <a:pt x="3474" y="1830"/>
                    </a:cubicBezTo>
                    <a:cubicBezTo>
                      <a:pt x="2993" y="2231"/>
                      <a:pt x="2552" y="2658"/>
                      <a:pt x="2138" y="3126"/>
                    </a:cubicBezTo>
                    <a:cubicBezTo>
                      <a:pt x="1803" y="3501"/>
                      <a:pt x="1563" y="3982"/>
                      <a:pt x="1322" y="4422"/>
                    </a:cubicBezTo>
                    <a:cubicBezTo>
                      <a:pt x="1109" y="4823"/>
                      <a:pt x="1069" y="5237"/>
                      <a:pt x="1269" y="5704"/>
                    </a:cubicBezTo>
                    <a:cubicBezTo>
                      <a:pt x="1723" y="5544"/>
                      <a:pt x="2165" y="5437"/>
                      <a:pt x="2552" y="5170"/>
                    </a:cubicBezTo>
                    <a:cubicBezTo>
                      <a:pt x="2886" y="4956"/>
                      <a:pt x="3260" y="4769"/>
                      <a:pt x="3688" y="4756"/>
                    </a:cubicBezTo>
                    <a:cubicBezTo>
                      <a:pt x="4582" y="4716"/>
                      <a:pt x="5451" y="4449"/>
                      <a:pt x="6360" y="4543"/>
                    </a:cubicBezTo>
                    <a:cubicBezTo>
                      <a:pt x="6440" y="4543"/>
                      <a:pt x="6520" y="4529"/>
                      <a:pt x="6600" y="4502"/>
                    </a:cubicBezTo>
                    <a:cubicBezTo>
                      <a:pt x="7174" y="4262"/>
                      <a:pt x="7776" y="4288"/>
                      <a:pt x="8364" y="4288"/>
                    </a:cubicBezTo>
                    <a:cubicBezTo>
                      <a:pt x="9192" y="4302"/>
                      <a:pt x="10006" y="4302"/>
                      <a:pt x="10822" y="4288"/>
                    </a:cubicBezTo>
                    <a:cubicBezTo>
                      <a:pt x="11062" y="4288"/>
                      <a:pt x="11303" y="4275"/>
                      <a:pt x="11650" y="4262"/>
                    </a:cubicBezTo>
                    <a:close/>
                    <a:moveTo>
                      <a:pt x="11677" y="6814"/>
                    </a:moveTo>
                    <a:lnTo>
                      <a:pt x="8777" y="6814"/>
                    </a:lnTo>
                    <a:cubicBezTo>
                      <a:pt x="8724" y="6814"/>
                      <a:pt x="8658" y="6814"/>
                      <a:pt x="8617" y="6841"/>
                    </a:cubicBezTo>
                    <a:cubicBezTo>
                      <a:pt x="8163" y="7081"/>
                      <a:pt x="7669" y="7014"/>
                      <a:pt x="7174" y="7028"/>
                    </a:cubicBezTo>
                    <a:cubicBezTo>
                      <a:pt x="6960" y="7028"/>
                      <a:pt x="6720" y="6974"/>
                      <a:pt x="6533" y="7054"/>
                    </a:cubicBezTo>
                    <a:cubicBezTo>
                      <a:pt x="5892" y="7295"/>
                      <a:pt x="5237" y="7201"/>
                      <a:pt x="4596" y="7227"/>
                    </a:cubicBezTo>
                    <a:cubicBezTo>
                      <a:pt x="4356" y="7227"/>
                      <a:pt x="4101" y="7227"/>
                      <a:pt x="3875" y="7308"/>
                    </a:cubicBezTo>
                    <a:cubicBezTo>
                      <a:pt x="3540" y="7441"/>
                      <a:pt x="3193" y="7482"/>
                      <a:pt x="2846" y="7468"/>
                    </a:cubicBezTo>
                    <a:cubicBezTo>
                      <a:pt x="2432" y="7468"/>
                      <a:pt x="2044" y="7535"/>
                      <a:pt x="1657" y="7762"/>
                    </a:cubicBezTo>
                    <a:cubicBezTo>
                      <a:pt x="1791" y="8016"/>
                      <a:pt x="1871" y="8257"/>
                      <a:pt x="2031" y="8430"/>
                    </a:cubicBezTo>
                    <a:cubicBezTo>
                      <a:pt x="2792" y="9272"/>
                      <a:pt x="3554" y="10140"/>
                      <a:pt x="4623" y="10635"/>
                    </a:cubicBezTo>
                    <a:cubicBezTo>
                      <a:pt x="4716" y="10674"/>
                      <a:pt x="4810" y="10755"/>
                      <a:pt x="4917" y="10742"/>
                    </a:cubicBezTo>
                    <a:cubicBezTo>
                      <a:pt x="5585" y="10728"/>
                      <a:pt x="6253" y="10835"/>
                      <a:pt x="6934" y="10621"/>
                    </a:cubicBezTo>
                    <a:cubicBezTo>
                      <a:pt x="7415" y="10461"/>
                      <a:pt x="7883" y="10234"/>
                      <a:pt x="8377" y="10100"/>
                    </a:cubicBezTo>
                    <a:cubicBezTo>
                      <a:pt x="9098" y="9900"/>
                      <a:pt x="9713" y="9513"/>
                      <a:pt x="10300" y="9071"/>
                    </a:cubicBezTo>
                    <a:cubicBezTo>
                      <a:pt x="10461" y="8938"/>
                      <a:pt x="10621" y="8777"/>
                      <a:pt x="10742" y="8604"/>
                    </a:cubicBezTo>
                    <a:cubicBezTo>
                      <a:pt x="11102" y="8096"/>
                      <a:pt x="11356" y="7535"/>
                      <a:pt x="11677" y="6814"/>
                    </a:cubicBezTo>
                    <a:close/>
                    <a:moveTo>
                      <a:pt x="1417" y="6987"/>
                    </a:moveTo>
                    <a:cubicBezTo>
                      <a:pt x="1550" y="6987"/>
                      <a:pt x="1657" y="7001"/>
                      <a:pt x="1764" y="6987"/>
                    </a:cubicBezTo>
                    <a:lnTo>
                      <a:pt x="3046" y="6787"/>
                    </a:lnTo>
                    <a:cubicBezTo>
                      <a:pt x="3180" y="6773"/>
                      <a:pt x="3326" y="6787"/>
                      <a:pt x="3447" y="6720"/>
                    </a:cubicBezTo>
                    <a:cubicBezTo>
                      <a:pt x="3861" y="6520"/>
                      <a:pt x="4288" y="6559"/>
                      <a:pt x="4730" y="6547"/>
                    </a:cubicBezTo>
                    <a:cubicBezTo>
                      <a:pt x="5104" y="6547"/>
                      <a:pt x="5518" y="6613"/>
                      <a:pt x="5865" y="6493"/>
                    </a:cubicBezTo>
                    <a:cubicBezTo>
                      <a:pt x="6373" y="6333"/>
                      <a:pt x="6880" y="6360"/>
                      <a:pt x="7388" y="6346"/>
                    </a:cubicBezTo>
                    <a:cubicBezTo>
                      <a:pt x="7628" y="6333"/>
                      <a:pt x="7896" y="6333"/>
                      <a:pt x="8097" y="6239"/>
                    </a:cubicBezTo>
                    <a:cubicBezTo>
                      <a:pt x="8417" y="6092"/>
                      <a:pt x="8724" y="6079"/>
                      <a:pt x="9058" y="6079"/>
                    </a:cubicBezTo>
                    <a:lnTo>
                      <a:pt x="10929" y="6079"/>
                    </a:lnTo>
                    <a:cubicBezTo>
                      <a:pt x="11062" y="6079"/>
                      <a:pt x="11209" y="6079"/>
                      <a:pt x="11343" y="6066"/>
                    </a:cubicBezTo>
                    <a:cubicBezTo>
                      <a:pt x="11476" y="6039"/>
                      <a:pt x="11663" y="6092"/>
                      <a:pt x="11770" y="5905"/>
                    </a:cubicBezTo>
                    <a:cubicBezTo>
                      <a:pt x="11757" y="5838"/>
                      <a:pt x="11730" y="5758"/>
                      <a:pt x="11717" y="5692"/>
                    </a:cubicBezTo>
                    <a:cubicBezTo>
                      <a:pt x="11583" y="5197"/>
                      <a:pt x="11289" y="4997"/>
                      <a:pt x="10755" y="5010"/>
                    </a:cubicBezTo>
                    <a:cubicBezTo>
                      <a:pt x="9753" y="5050"/>
                      <a:pt x="8751" y="5024"/>
                      <a:pt x="7749" y="5024"/>
                    </a:cubicBezTo>
                    <a:cubicBezTo>
                      <a:pt x="7522" y="5024"/>
                      <a:pt x="7295" y="5024"/>
                      <a:pt x="7094" y="5090"/>
                    </a:cubicBezTo>
                    <a:cubicBezTo>
                      <a:pt x="6707" y="5237"/>
                      <a:pt x="6292" y="5223"/>
                      <a:pt x="5892" y="5223"/>
                    </a:cubicBezTo>
                    <a:cubicBezTo>
                      <a:pt x="5451" y="5223"/>
                      <a:pt x="5024" y="5211"/>
                      <a:pt x="4609" y="5371"/>
                    </a:cubicBezTo>
                    <a:cubicBezTo>
                      <a:pt x="4489" y="5424"/>
                      <a:pt x="4342" y="5437"/>
                      <a:pt x="4208" y="5437"/>
                    </a:cubicBezTo>
                    <a:cubicBezTo>
                      <a:pt x="3594" y="5424"/>
                      <a:pt x="3046" y="5692"/>
                      <a:pt x="2498" y="5905"/>
                    </a:cubicBezTo>
                    <a:cubicBezTo>
                      <a:pt x="2071" y="6079"/>
                      <a:pt x="1670" y="6279"/>
                      <a:pt x="1229" y="6479"/>
                    </a:cubicBezTo>
                    <a:cubicBezTo>
                      <a:pt x="1283" y="6640"/>
                      <a:pt x="1349" y="6814"/>
                      <a:pt x="1417" y="6987"/>
                    </a:cubicBezTo>
                    <a:close/>
                    <a:moveTo>
                      <a:pt x="1203" y="8831"/>
                    </a:moveTo>
                    <a:cubicBezTo>
                      <a:pt x="1069" y="8978"/>
                      <a:pt x="1189" y="9058"/>
                      <a:pt x="1216" y="9151"/>
                    </a:cubicBezTo>
                    <a:cubicBezTo>
                      <a:pt x="1256" y="9258"/>
                      <a:pt x="1296" y="9352"/>
                      <a:pt x="1322" y="9459"/>
                    </a:cubicBezTo>
                    <a:cubicBezTo>
                      <a:pt x="1363" y="9566"/>
                      <a:pt x="1363" y="9686"/>
                      <a:pt x="1403" y="9780"/>
                    </a:cubicBezTo>
                    <a:cubicBezTo>
                      <a:pt x="1604" y="10154"/>
                      <a:pt x="1777" y="10555"/>
                      <a:pt x="2085" y="10875"/>
                    </a:cubicBezTo>
                    <a:cubicBezTo>
                      <a:pt x="2846" y="11690"/>
                      <a:pt x="3834" y="12051"/>
                      <a:pt x="4850" y="12372"/>
                    </a:cubicBezTo>
                    <a:lnTo>
                      <a:pt x="7709" y="12372"/>
                    </a:lnTo>
                    <a:cubicBezTo>
                      <a:pt x="7735" y="12372"/>
                      <a:pt x="7762" y="12372"/>
                      <a:pt x="7789" y="12358"/>
                    </a:cubicBezTo>
                    <a:cubicBezTo>
                      <a:pt x="8430" y="12078"/>
                      <a:pt x="9112" y="11850"/>
                      <a:pt x="9713" y="11503"/>
                    </a:cubicBezTo>
                    <a:cubicBezTo>
                      <a:pt x="10555" y="11022"/>
                      <a:pt x="11116" y="10274"/>
                      <a:pt x="11476" y="9285"/>
                    </a:cubicBezTo>
                    <a:cubicBezTo>
                      <a:pt x="11330" y="9338"/>
                      <a:pt x="11262" y="9352"/>
                      <a:pt x="11209" y="9392"/>
                    </a:cubicBezTo>
                    <a:cubicBezTo>
                      <a:pt x="10929" y="9606"/>
                      <a:pt x="10662" y="9860"/>
                      <a:pt x="10368" y="10047"/>
                    </a:cubicBezTo>
                    <a:cubicBezTo>
                      <a:pt x="9953" y="10300"/>
                      <a:pt x="9579" y="10635"/>
                      <a:pt x="9098" y="10768"/>
                    </a:cubicBezTo>
                    <a:cubicBezTo>
                      <a:pt x="8724" y="10861"/>
                      <a:pt x="8377" y="11036"/>
                      <a:pt x="8029" y="11155"/>
                    </a:cubicBezTo>
                    <a:cubicBezTo>
                      <a:pt x="7509" y="11330"/>
                      <a:pt x="7028" y="11583"/>
                      <a:pt x="6467" y="11597"/>
                    </a:cubicBezTo>
                    <a:cubicBezTo>
                      <a:pt x="5945" y="11597"/>
                      <a:pt x="5437" y="11597"/>
                      <a:pt x="4917" y="11583"/>
                    </a:cubicBezTo>
                    <a:cubicBezTo>
                      <a:pt x="4730" y="11583"/>
                      <a:pt x="4516" y="11570"/>
                      <a:pt x="4369" y="11476"/>
                    </a:cubicBezTo>
                    <a:cubicBezTo>
                      <a:pt x="3727" y="11075"/>
                      <a:pt x="3046" y="10728"/>
                      <a:pt x="2512" y="10154"/>
                    </a:cubicBezTo>
                    <a:cubicBezTo>
                      <a:pt x="2097" y="9700"/>
                      <a:pt x="1643" y="9272"/>
                      <a:pt x="1203" y="88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8"/>
              <p:cNvSpPr/>
              <p:nvPr/>
            </p:nvSpPr>
            <p:spPr>
              <a:xfrm>
                <a:off x="6057856" y="2790219"/>
                <a:ext cx="667985" cy="680690"/>
              </a:xfrm>
              <a:custGeom>
                <a:avLst/>
                <a:gdLst/>
                <a:ahLst/>
                <a:cxnLst/>
                <a:rect l="l" t="t" r="r" b="b"/>
                <a:pathLst>
                  <a:path w="13215" h="13467" extrusionOk="0">
                    <a:moveTo>
                      <a:pt x="9046" y="1136"/>
                    </a:moveTo>
                    <a:cubicBezTo>
                      <a:pt x="9219" y="1136"/>
                      <a:pt x="9380" y="1202"/>
                      <a:pt x="9567" y="1363"/>
                    </a:cubicBezTo>
                    <a:cubicBezTo>
                      <a:pt x="10249" y="1991"/>
                      <a:pt x="10823" y="2672"/>
                      <a:pt x="11277" y="3367"/>
                    </a:cubicBezTo>
                    <a:cubicBezTo>
                      <a:pt x="11398" y="3554"/>
                      <a:pt x="11478" y="3781"/>
                      <a:pt x="11571" y="4049"/>
                    </a:cubicBezTo>
                    <a:cubicBezTo>
                      <a:pt x="11598" y="4115"/>
                      <a:pt x="11611" y="4182"/>
                      <a:pt x="11638" y="4262"/>
                    </a:cubicBezTo>
                    <a:lnTo>
                      <a:pt x="11571" y="4262"/>
                    </a:lnTo>
                    <a:cubicBezTo>
                      <a:pt x="11384" y="4275"/>
                      <a:pt x="11223" y="4275"/>
                      <a:pt x="11077" y="4275"/>
                    </a:cubicBezTo>
                    <a:lnTo>
                      <a:pt x="8218" y="4275"/>
                    </a:lnTo>
                    <a:cubicBezTo>
                      <a:pt x="7777" y="4275"/>
                      <a:pt x="7269" y="4289"/>
                      <a:pt x="6775" y="4503"/>
                    </a:cubicBezTo>
                    <a:cubicBezTo>
                      <a:pt x="6734" y="4516"/>
                      <a:pt x="6681" y="4530"/>
                      <a:pt x="6628" y="4530"/>
                    </a:cubicBezTo>
                    <a:cubicBezTo>
                      <a:pt x="6494" y="4516"/>
                      <a:pt x="6360" y="4503"/>
                      <a:pt x="6227" y="4503"/>
                    </a:cubicBezTo>
                    <a:cubicBezTo>
                      <a:pt x="5786" y="4503"/>
                      <a:pt x="5359" y="4569"/>
                      <a:pt x="4944" y="4623"/>
                    </a:cubicBezTo>
                    <a:cubicBezTo>
                      <a:pt x="4611" y="4676"/>
                      <a:pt x="4263" y="4729"/>
                      <a:pt x="3929" y="4743"/>
                    </a:cubicBezTo>
                    <a:cubicBezTo>
                      <a:pt x="3542" y="4756"/>
                      <a:pt x="3141" y="4904"/>
                      <a:pt x="2714" y="5198"/>
                    </a:cubicBezTo>
                    <a:cubicBezTo>
                      <a:pt x="2433" y="5385"/>
                      <a:pt x="2112" y="5478"/>
                      <a:pt x="1778" y="5598"/>
                    </a:cubicBezTo>
                    <a:cubicBezTo>
                      <a:pt x="1738" y="5611"/>
                      <a:pt x="1684" y="5625"/>
                      <a:pt x="1645" y="5638"/>
                    </a:cubicBezTo>
                    <a:cubicBezTo>
                      <a:pt x="1538" y="5317"/>
                      <a:pt x="1577" y="5011"/>
                      <a:pt x="1738" y="4690"/>
                    </a:cubicBezTo>
                    <a:cubicBezTo>
                      <a:pt x="1778" y="4636"/>
                      <a:pt x="1805" y="4583"/>
                      <a:pt x="1832" y="4530"/>
                    </a:cubicBezTo>
                    <a:cubicBezTo>
                      <a:pt x="2046" y="4142"/>
                      <a:pt x="2259" y="3741"/>
                      <a:pt x="2539" y="3420"/>
                    </a:cubicBezTo>
                    <a:cubicBezTo>
                      <a:pt x="3008" y="2900"/>
                      <a:pt x="3421" y="2485"/>
                      <a:pt x="3849" y="2152"/>
                    </a:cubicBezTo>
                    <a:cubicBezTo>
                      <a:pt x="4397" y="1710"/>
                      <a:pt x="5012" y="1537"/>
                      <a:pt x="5680" y="1363"/>
                    </a:cubicBezTo>
                    <a:lnTo>
                      <a:pt x="5840" y="1323"/>
                    </a:lnTo>
                    <a:cubicBezTo>
                      <a:pt x="6441" y="1163"/>
                      <a:pt x="7028" y="1136"/>
                      <a:pt x="7563" y="1136"/>
                    </a:cubicBezTo>
                    <a:cubicBezTo>
                      <a:pt x="7737" y="1136"/>
                      <a:pt x="7910" y="1136"/>
                      <a:pt x="8070" y="1149"/>
                    </a:cubicBezTo>
                    <a:lnTo>
                      <a:pt x="8592" y="1149"/>
                    </a:lnTo>
                    <a:cubicBezTo>
                      <a:pt x="8752" y="1149"/>
                      <a:pt x="8899" y="1149"/>
                      <a:pt x="9046" y="1136"/>
                    </a:cubicBezTo>
                    <a:close/>
                    <a:moveTo>
                      <a:pt x="7563" y="762"/>
                    </a:moveTo>
                    <a:cubicBezTo>
                      <a:pt x="7028" y="762"/>
                      <a:pt x="6387" y="789"/>
                      <a:pt x="5746" y="962"/>
                    </a:cubicBezTo>
                    <a:cubicBezTo>
                      <a:pt x="5692" y="976"/>
                      <a:pt x="5626" y="989"/>
                      <a:pt x="5573" y="1003"/>
                    </a:cubicBezTo>
                    <a:cubicBezTo>
                      <a:pt x="4878" y="1190"/>
                      <a:pt x="4223" y="1363"/>
                      <a:pt x="3608" y="1858"/>
                    </a:cubicBezTo>
                    <a:cubicBezTo>
                      <a:pt x="3168" y="2205"/>
                      <a:pt x="2740" y="2632"/>
                      <a:pt x="2259" y="3167"/>
                    </a:cubicBezTo>
                    <a:cubicBezTo>
                      <a:pt x="1939" y="3514"/>
                      <a:pt x="1711" y="3942"/>
                      <a:pt x="1497" y="4355"/>
                    </a:cubicBezTo>
                    <a:lnTo>
                      <a:pt x="1417" y="4516"/>
                    </a:lnTo>
                    <a:cubicBezTo>
                      <a:pt x="1164" y="4984"/>
                      <a:pt x="1137" y="5465"/>
                      <a:pt x="1351" y="5959"/>
                    </a:cubicBezTo>
                    <a:lnTo>
                      <a:pt x="1417" y="6119"/>
                    </a:lnTo>
                    <a:lnTo>
                      <a:pt x="1591" y="6065"/>
                    </a:lnTo>
                    <a:cubicBezTo>
                      <a:pt x="1698" y="6026"/>
                      <a:pt x="1805" y="5985"/>
                      <a:pt x="1898" y="5959"/>
                    </a:cubicBezTo>
                    <a:cubicBezTo>
                      <a:pt x="2259" y="5839"/>
                      <a:pt x="2593" y="5718"/>
                      <a:pt x="2913" y="5504"/>
                    </a:cubicBezTo>
                    <a:cubicBezTo>
                      <a:pt x="3288" y="5264"/>
                      <a:pt x="3622" y="5130"/>
                      <a:pt x="3956" y="5117"/>
                    </a:cubicBezTo>
                    <a:cubicBezTo>
                      <a:pt x="4303" y="5104"/>
                      <a:pt x="4650" y="5050"/>
                      <a:pt x="4998" y="4997"/>
                    </a:cubicBezTo>
                    <a:cubicBezTo>
                      <a:pt x="5398" y="4943"/>
                      <a:pt x="5813" y="4877"/>
                      <a:pt x="6227" y="4877"/>
                    </a:cubicBezTo>
                    <a:cubicBezTo>
                      <a:pt x="6348" y="4877"/>
                      <a:pt x="6467" y="4890"/>
                      <a:pt x="6588" y="4904"/>
                    </a:cubicBezTo>
                    <a:cubicBezTo>
                      <a:pt x="6606" y="4906"/>
                      <a:pt x="6626" y="4907"/>
                      <a:pt x="6645" y="4907"/>
                    </a:cubicBezTo>
                    <a:cubicBezTo>
                      <a:pt x="6740" y="4907"/>
                      <a:pt x="6845" y="4883"/>
                      <a:pt x="6921" y="4850"/>
                    </a:cubicBezTo>
                    <a:cubicBezTo>
                      <a:pt x="7349" y="4676"/>
                      <a:pt x="7790" y="4649"/>
                      <a:pt x="8218" y="4649"/>
                    </a:cubicBezTo>
                    <a:cubicBezTo>
                      <a:pt x="8284" y="4649"/>
                      <a:pt x="8364" y="4663"/>
                      <a:pt x="8432" y="4663"/>
                    </a:cubicBezTo>
                    <a:lnTo>
                      <a:pt x="11077" y="4663"/>
                    </a:lnTo>
                    <a:cubicBezTo>
                      <a:pt x="11237" y="4649"/>
                      <a:pt x="11398" y="4649"/>
                      <a:pt x="11585" y="4636"/>
                    </a:cubicBezTo>
                    <a:cubicBezTo>
                      <a:pt x="11692" y="4636"/>
                      <a:pt x="11798" y="4623"/>
                      <a:pt x="11918" y="4623"/>
                    </a:cubicBezTo>
                    <a:lnTo>
                      <a:pt x="12185" y="4610"/>
                    </a:lnTo>
                    <a:lnTo>
                      <a:pt x="12078" y="4369"/>
                    </a:lnTo>
                    <a:cubicBezTo>
                      <a:pt x="12025" y="4209"/>
                      <a:pt x="11972" y="4075"/>
                      <a:pt x="11932" y="3928"/>
                    </a:cubicBezTo>
                    <a:cubicBezTo>
                      <a:pt x="11825" y="3648"/>
                      <a:pt x="11745" y="3393"/>
                      <a:pt x="11598" y="3167"/>
                    </a:cubicBezTo>
                    <a:cubicBezTo>
                      <a:pt x="11130" y="2432"/>
                      <a:pt x="10529" y="1737"/>
                      <a:pt x="9821" y="1083"/>
                    </a:cubicBezTo>
                    <a:cubicBezTo>
                      <a:pt x="9581" y="869"/>
                      <a:pt x="9340" y="762"/>
                      <a:pt x="9059" y="762"/>
                    </a:cubicBezTo>
                    <a:lnTo>
                      <a:pt x="9032" y="762"/>
                    </a:lnTo>
                    <a:cubicBezTo>
                      <a:pt x="8899" y="762"/>
                      <a:pt x="8752" y="775"/>
                      <a:pt x="8592" y="775"/>
                    </a:cubicBezTo>
                    <a:cubicBezTo>
                      <a:pt x="8418" y="775"/>
                      <a:pt x="8245" y="762"/>
                      <a:pt x="8084" y="762"/>
                    </a:cubicBezTo>
                    <a:close/>
                    <a:moveTo>
                      <a:pt x="11090" y="5371"/>
                    </a:moveTo>
                    <a:cubicBezTo>
                      <a:pt x="11491" y="5371"/>
                      <a:pt x="11678" y="5518"/>
                      <a:pt x="11785" y="5905"/>
                    </a:cubicBezTo>
                    <a:cubicBezTo>
                      <a:pt x="11798" y="5946"/>
                      <a:pt x="11811" y="5985"/>
                      <a:pt x="11811" y="6026"/>
                    </a:cubicBezTo>
                    <a:cubicBezTo>
                      <a:pt x="11798" y="6039"/>
                      <a:pt x="11758" y="6039"/>
                      <a:pt x="11704" y="6039"/>
                    </a:cubicBezTo>
                    <a:cubicBezTo>
                      <a:pt x="11665" y="6039"/>
                      <a:pt x="11611" y="6039"/>
                      <a:pt x="11558" y="6053"/>
                    </a:cubicBezTo>
                    <a:cubicBezTo>
                      <a:pt x="11478" y="6065"/>
                      <a:pt x="11384" y="6065"/>
                      <a:pt x="11317" y="6065"/>
                    </a:cubicBezTo>
                    <a:lnTo>
                      <a:pt x="9313" y="6065"/>
                    </a:lnTo>
                    <a:cubicBezTo>
                      <a:pt x="8966" y="6065"/>
                      <a:pt x="8632" y="6079"/>
                      <a:pt x="8284" y="6240"/>
                    </a:cubicBezTo>
                    <a:cubicBezTo>
                      <a:pt x="8138" y="6306"/>
                      <a:pt x="7937" y="6306"/>
                      <a:pt x="7737" y="6320"/>
                    </a:cubicBezTo>
                    <a:lnTo>
                      <a:pt x="7630" y="6320"/>
                    </a:lnTo>
                    <a:cubicBezTo>
                      <a:pt x="7523" y="6333"/>
                      <a:pt x="7416" y="6333"/>
                      <a:pt x="7309" y="6333"/>
                    </a:cubicBezTo>
                    <a:cubicBezTo>
                      <a:pt x="6909" y="6347"/>
                      <a:pt x="6481" y="6359"/>
                      <a:pt x="6054" y="6493"/>
                    </a:cubicBezTo>
                    <a:cubicBezTo>
                      <a:pt x="5933" y="6534"/>
                      <a:pt x="5799" y="6546"/>
                      <a:pt x="5599" y="6546"/>
                    </a:cubicBezTo>
                    <a:cubicBezTo>
                      <a:pt x="5519" y="6546"/>
                      <a:pt x="5425" y="6546"/>
                      <a:pt x="5332" y="6534"/>
                    </a:cubicBezTo>
                    <a:lnTo>
                      <a:pt x="4771" y="6534"/>
                    </a:lnTo>
                    <a:cubicBezTo>
                      <a:pt x="4397" y="6534"/>
                      <a:pt x="4009" y="6534"/>
                      <a:pt x="3622" y="6733"/>
                    </a:cubicBezTo>
                    <a:cubicBezTo>
                      <a:pt x="3569" y="6747"/>
                      <a:pt x="3501" y="6760"/>
                      <a:pt x="3421" y="6760"/>
                    </a:cubicBezTo>
                    <a:cubicBezTo>
                      <a:pt x="3368" y="6774"/>
                      <a:pt x="3328" y="6774"/>
                      <a:pt x="3275" y="6774"/>
                    </a:cubicBezTo>
                    <a:cubicBezTo>
                      <a:pt x="3154" y="6801"/>
                      <a:pt x="3034" y="6814"/>
                      <a:pt x="2913" y="6840"/>
                    </a:cubicBezTo>
                    <a:cubicBezTo>
                      <a:pt x="2607" y="6881"/>
                      <a:pt x="2299" y="6934"/>
                      <a:pt x="1992" y="6974"/>
                    </a:cubicBezTo>
                    <a:lnTo>
                      <a:pt x="1805" y="6974"/>
                    </a:lnTo>
                    <a:cubicBezTo>
                      <a:pt x="1765" y="6894"/>
                      <a:pt x="1738" y="6828"/>
                      <a:pt x="1711" y="6760"/>
                    </a:cubicBezTo>
                    <a:cubicBezTo>
                      <a:pt x="1805" y="6721"/>
                      <a:pt x="1885" y="6680"/>
                      <a:pt x="1965" y="6641"/>
                    </a:cubicBezTo>
                    <a:cubicBezTo>
                      <a:pt x="2259" y="6507"/>
                      <a:pt x="2539" y="6373"/>
                      <a:pt x="2820" y="6253"/>
                    </a:cubicBezTo>
                    <a:cubicBezTo>
                      <a:pt x="2901" y="6226"/>
                      <a:pt x="2981" y="6199"/>
                      <a:pt x="3047" y="6160"/>
                    </a:cubicBezTo>
                    <a:cubicBezTo>
                      <a:pt x="3512" y="5979"/>
                      <a:pt x="3941" y="5798"/>
                      <a:pt x="4403" y="5798"/>
                    </a:cubicBezTo>
                    <a:cubicBezTo>
                      <a:pt x="4419" y="5798"/>
                      <a:pt x="4435" y="5798"/>
                      <a:pt x="4450" y="5798"/>
                    </a:cubicBezTo>
                    <a:lnTo>
                      <a:pt x="4490" y="5798"/>
                    </a:lnTo>
                    <a:cubicBezTo>
                      <a:pt x="4650" y="5798"/>
                      <a:pt x="4798" y="5772"/>
                      <a:pt x="4931" y="5732"/>
                    </a:cubicBezTo>
                    <a:cubicBezTo>
                      <a:pt x="5252" y="5598"/>
                      <a:pt x="5599" y="5585"/>
                      <a:pt x="5920" y="5585"/>
                    </a:cubicBezTo>
                    <a:lnTo>
                      <a:pt x="6334" y="5585"/>
                    </a:lnTo>
                    <a:cubicBezTo>
                      <a:pt x="6681" y="5585"/>
                      <a:pt x="7042" y="5585"/>
                      <a:pt x="7416" y="5438"/>
                    </a:cubicBezTo>
                    <a:cubicBezTo>
                      <a:pt x="7563" y="5385"/>
                      <a:pt x="7764" y="5385"/>
                      <a:pt x="7937" y="5385"/>
                    </a:cubicBezTo>
                    <a:lnTo>
                      <a:pt x="8004" y="5385"/>
                    </a:lnTo>
                    <a:cubicBezTo>
                      <a:pt x="8352" y="5385"/>
                      <a:pt x="8699" y="5385"/>
                      <a:pt x="9046" y="5397"/>
                    </a:cubicBezTo>
                    <a:lnTo>
                      <a:pt x="9807" y="5397"/>
                    </a:lnTo>
                    <a:cubicBezTo>
                      <a:pt x="10288" y="5397"/>
                      <a:pt x="10676" y="5385"/>
                      <a:pt x="11024" y="5371"/>
                    </a:cubicBezTo>
                    <a:close/>
                    <a:moveTo>
                      <a:pt x="11092" y="4995"/>
                    </a:moveTo>
                    <a:cubicBezTo>
                      <a:pt x="11065" y="4995"/>
                      <a:pt x="11038" y="4995"/>
                      <a:pt x="11010" y="4997"/>
                    </a:cubicBezTo>
                    <a:cubicBezTo>
                      <a:pt x="10662" y="5011"/>
                      <a:pt x="10288" y="5023"/>
                      <a:pt x="9807" y="5023"/>
                    </a:cubicBezTo>
                    <a:cubicBezTo>
                      <a:pt x="9554" y="5023"/>
                      <a:pt x="9313" y="5011"/>
                      <a:pt x="9059" y="5011"/>
                    </a:cubicBezTo>
                    <a:lnTo>
                      <a:pt x="7937" y="5011"/>
                    </a:lnTo>
                    <a:cubicBezTo>
                      <a:pt x="7737" y="5011"/>
                      <a:pt x="7497" y="5011"/>
                      <a:pt x="7296" y="5091"/>
                    </a:cubicBezTo>
                    <a:cubicBezTo>
                      <a:pt x="6975" y="5198"/>
                      <a:pt x="6641" y="5210"/>
                      <a:pt x="6334" y="5210"/>
                    </a:cubicBezTo>
                    <a:lnTo>
                      <a:pt x="5920" y="5210"/>
                    </a:lnTo>
                    <a:cubicBezTo>
                      <a:pt x="5559" y="5210"/>
                      <a:pt x="5172" y="5224"/>
                      <a:pt x="4798" y="5371"/>
                    </a:cubicBezTo>
                    <a:cubicBezTo>
                      <a:pt x="4704" y="5411"/>
                      <a:pt x="4611" y="5424"/>
                      <a:pt x="4490" y="5424"/>
                    </a:cubicBezTo>
                    <a:lnTo>
                      <a:pt x="4463" y="5424"/>
                    </a:lnTo>
                    <a:cubicBezTo>
                      <a:pt x="4446" y="5424"/>
                      <a:pt x="4428" y="5424"/>
                      <a:pt x="4411" y="5424"/>
                    </a:cubicBezTo>
                    <a:cubicBezTo>
                      <a:pt x="3859" y="5424"/>
                      <a:pt x="3380" y="5617"/>
                      <a:pt x="2913" y="5812"/>
                    </a:cubicBezTo>
                    <a:cubicBezTo>
                      <a:pt x="2833" y="5852"/>
                      <a:pt x="2753" y="5878"/>
                      <a:pt x="2687" y="5905"/>
                    </a:cubicBezTo>
                    <a:cubicBezTo>
                      <a:pt x="2393" y="6026"/>
                      <a:pt x="2099" y="6160"/>
                      <a:pt x="1805" y="6293"/>
                    </a:cubicBezTo>
                    <a:cubicBezTo>
                      <a:pt x="1672" y="6359"/>
                      <a:pt x="1538" y="6427"/>
                      <a:pt x="1404" y="6480"/>
                    </a:cubicBezTo>
                    <a:lnTo>
                      <a:pt x="1244" y="6560"/>
                    </a:lnTo>
                    <a:lnTo>
                      <a:pt x="1297" y="6721"/>
                    </a:lnTo>
                    <a:cubicBezTo>
                      <a:pt x="1351" y="6867"/>
                      <a:pt x="1417" y="7027"/>
                      <a:pt x="1471" y="7188"/>
                    </a:cubicBezTo>
                    <a:lnTo>
                      <a:pt x="1538" y="7348"/>
                    </a:lnTo>
                    <a:lnTo>
                      <a:pt x="1791" y="7348"/>
                    </a:lnTo>
                    <a:cubicBezTo>
                      <a:pt x="1832" y="7348"/>
                      <a:pt x="1871" y="7362"/>
                      <a:pt x="1898" y="7362"/>
                    </a:cubicBezTo>
                    <a:cubicBezTo>
                      <a:pt x="1952" y="7362"/>
                      <a:pt x="2005" y="7348"/>
                      <a:pt x="2046" y="7348"/>
                    </a:cubicBezTo>
                    <a:cubicBezTo>
                      <a:pt x="2352" y="7309"/>
                      <a:pt x="2660" y="7255"/>
                      <a:pt x="2967" y="7214"/>
                    </a:cubicBezTo>
                    <a:cubicBezTo>
                      <a:pt x="3088" y="7188"/>
                      <a:pt x="3207" y="7175"/>
                      <a:pt x="3328" y="7148"/>
                    </a:cubicBezTo>
                    <a:cubicBezTo>
                      <a:pt x="3368" y="7148"/>
                      <a:pt x="3408" y="7148"/>
                      <a:pt x="3448" y="7134"/>
                    </a:cubicBezTo>
                    <a:cubicBezTo>
                      <a:pt x="3555" y="7134"/>
                      <a:pt x="3676" y="7121"/>
                      <a:pt x="3782" y="7068"/>
                    </a:cubicBezTo>
                    <a:cubicBezTo>
                      <a:pt x="4089" y="6921"/>
                      <a:pt x="4424" y="6908"/>
                      <a:pt x="4784" y="6908"/>
                    </a:cubicBezTo>
                    <a:lnTo>
                      <a:pt x="4985" y="6908"/>
                    </a:lnTo>
                    <a:cubicBezTo>
                      <a:pt x="5092" y="6908"/>
                      <a:pt x="5199" y="6908"/>
                      <a:pt x="5318" y="6921"/>
                    </a:cubicBezTo>
                    <a:lnTo>
                      <a:pt x="5599" y="6921"/>
                    </a:lnTo>
                    <a:cubicBezTo>
                      <a:pt x="5840" y="6921"/>
                      <a:pt x="6013" y="6908"/>
                      <a:pt x="6173" y="6854"/>
                    </a:cubicBezTo>
                    <a:cubicBezTo>
                      <a:pt x="6547" y="6733"/>
                      <a:pt x="6921" y="6721"/>
                      <a:pt x="7309" y="6707"/>
                    </a:cubicBezTo>
                    <a:lnTo>
                      <a:pt x="7657" y="6707"/>
                    </a:lnTo>
                    <a:cubicBezTo>
                      <a:pt x="7684" y="6707"/>
                      <a:pt x="7723" y="6694"/>
                      <a:pt x="7750" y="6694"/>
                    </a:cubicBezTo>
                    <a:cubicBezTo>
                      <a:pt x="7977" y="6694"/>
                      <a:pt x="8218" y="6680"/>
                      <a:pt x="8432" y="6587"/>
                    </a:cubicBezTo>
                    <a:cubicBezTo>
                      <a:pt x="8712" y="6453"/>
                      <a:pt x="8993" y="6440"/>
                      <a:pt x="9313" y="6440"/>
                    </a:cubicBezTo>
                    <a:lnTo>
                      <a:pt x="11317" y="6440"/>
                    </a:lnTo>
                    <a:cubicBezTo>
                      <a:pt x="11410" y="6440"/>
                      <a:pt x="11517" y="6440"/>
                      <a:pt x="11624" y="6427"/>
                    </a:cubicBezTo>
                    <a:cubicBezTo>
                      <a:pt x="11651" y="6413"/>
                      <a:pt x="11678" y="6413"/>
                      <a:pt x="11718" y="6413"/>
                    </a:cubicBezTo>
                    <a:cubicBezTo>
                      <a:pt x="11838" y="6413"/>
                      <a:pt x="12052" y="6400"/>
                      <a:pt x="12185" y="6172"/>
                    </a:cubicBezTo>
                    <a:lnTo>
                      <a:pt x="12226" y="6106"/>
                    </a:lnTo>
                    <a:lnTo>
                      <a:pt x="12199" y="6012"/>
                    </a:lnTo>
                    <a:cubicBezTo>
                      <a:pt x="12185" y="5946"/>
                      <a:pt x="12173" y="5878"/>
                      <a:pt x="12146" y="5812"/>
                    </a:cubicBezTo>
                    <a:cubicBezTo>
                      <a:pt x="12005" y="5263"/>
                      <a:pt x="11658" y="4995"/>
                      <a:pt x="11092" y="4995"/>
                    </a:cubicBezTo>
                    <a:close/>
                    <a:moveTo>
                      <a:pt x="11638" y="7175"/>
                    </a:moveTo>
                    <a:cubicBezTo>
                      <a:pt x="11371" y="7763"/>
                      <a:pt x="11157" y="8244"/>
                      <a:pt x="10849" y="8671"/>
                    </a:cubicBezTo>
                    <a:cubicBezTo>
                      <a:pt x="10730" y="8832"/>
                      <a:pt x="10596" y="8978"/>
                      <a:pt x="10436" y="9099"/>
                    </a:cubicBezTo>
                    <a:cubicBezTo>
                      <a:pt x="9941" y="9473"/>
                      <a:pt x="9326" y="9886"/>
                      <a:pt x="8578" y="10087"/>
                    </a:cubicBezTo>
                    <a:cubicBezTo>
                      <a:pt x="8298" y="10168"/>
                      <a:pt x="8017" y="10274"/>
                      <a:pt x="7737" y="10381"/>
                    </a:cubicBezTo>
                    <a:cubicBezTo>
                      <a:pt x="7536" y="10461"/>
                      <a:pt x="7336" y="10554"/>
                      <a:pt x="7122" y="10622"/>
                    </a:cubicBezTo>
                    <a:cubicBezTo>
                      <a:pt x="6775" y="10729"/>
                      <a:pt x="6428" y="10742"/>
                      <a:pt x="6147" y="10742"/>
                    </a:cubicBezTo>
                    <a:cubicBezTo>
                      <a:pt x="6013" y="10742"/>
                      <a:pt x="5879" y="10742"/>
                      <a:pt x="5760" y="10729"/>
                    </a:cubicBezTo>
                    <a:lnTo>
                      <a:pt x="5158" y="10729"/>
                    </a:lnTo>
                    <a:cubicBezTo>
                      <a:pt x="5145" y="10729"/>
                      <a:pt x="5078" y="10702"/>
                      <a:pt x="5038" y="10675"/>
                    </a:cubicBezTo>
                    <a:cubicBezTo>
                      <a:pt x="5012" y="10661"/>
                      <a:pt x="4985" y="10649"/>
                      <a:pt x="4944" y="10635"/>
                    </a:cubicBezTo>
                    <a:cubicBezTo>
                      <a:pt x="3982" y="10180"/>
                      <a:pt x="3261" y="9406"/>
                      <a:pt x="2566" y="8645"/>
                    </a:cubicBezTo>
                    <a:cubicBezTo>
                      <a:pt x="2513" y="8591"/>
                      <a:pt x="2473" y="8538"/>
                      <a:pt x="2420" y="8484"/>
                    </a:cubicBezTo>
                    <a:cubicBezTo>
                      <a:pt x="2340" y="8377"/>
                      <a:pt x="2272" y="8257"/>
                      <a:pt x="2206" y="8096"/>
                    </a:cubicBezTo>
                    <a:lnTo>
                      <a:pt x="2165" y="8016"/>
                    </a:lnTo>
                    <a:cubicBezTo>
                      <a:pt x="2433" y="7896"/>
                      <a:pt x="2726" y="7843"/>
                      <a:pt x="3088" y="7843"/>
                    </a:cubicBezTo>
                    <a:lnTo>
                      <a:pt x="3114" y="7843"/>
                    </a:lnTo>
                    <a:cubicBezTo>
                      <a:pt x="3528" y="7843"/>
                      <a:pt x="3875" y="7776"/>
                      <a:pt x="4196" y="7669"/>
                    </a:cubicBezTo>
                    <a:cubicBezTo>
                      <a:pt x="4370" y="7602"/>
                      <a:pt x="4570" y="7589"/>
                      <a:pt x="4771" y="7589"/>
                    </a:cubicBezTo>
                    <a:lnTo>
                      <a:pt x="4864" y="7589"/>
                    </a:lnTo>
                    <a:cubicBezTo>
                      <a:pt x="4944" y="7576"/>
                      <a:pt x="5038" y="7576"/>
                      <a:pt x="5145" y="7576"/>
                    </a:cubicBezTo>
                    <a:lnTo>
                      <a:pt x="5372" y="7576"/>
                    </a:lnTo>
                    <a:cubicBezTo>
                      <a:pt x="5452" y="7576"/>
                      <a:pt x="5519" y="7589"/>
                      <a:pt x="5599" y="7589"/>
                    </a:cubicBezTo>
                    <a:cubicBezTo>
                      <a:pt x="6066" y="7589"/>
                      <a:pt x="6454" y="7549"/>
                      <a:pt x="6855" y="7401"/>
                    </a:cubicBezTo>
                    <a:cubicBezTo>
                      <a:pt x="6909" y="7375"/>
                      <a:pt x="6962" y="7375"/>
                      <a:pt x="7055" y="7375"/>
                    </a:cubicBezTo>
                    <a:lnTo>
                      <a:pt x="7215" y="7375"/>
                    </a:lnTo>
                    <a:cubicBezTo>
                      <a:pt x="7296" y="7375"/>
                      <a:pt x="7363" y="7389"/>
                      <a:pt x="7429" y="7389"/>
                    </a:cubicBezTo>
                    <a:lnTo>
                      <a:pt x="7924" y="7389"/>
                    </a:lnTo>
                    <a:cubicBezTo>
                      <a:pt x="8257" y="7389"/>
                      <a:pt x="8619" y="7362"/>
                      <a:pt x="8952" y="7188"/>
                    </a:cubicBezTo>
                    <a:cubicBezTo>
                      <a:pt x="8966" y="7175"/>
                      <a:pt x="9006" y="7175"/>
                      <a:pt x="9032" y="7175"/>
                    </a:cubicBezTo>
                    <a:close/>
                    <a:moveTo>
                      <a:pt x="9032" y="6801"/>
                    </a:moveTo>
                    <a:cubicBezTo>
                      <a:pt x="8966" y="6801"/>
                      <a:pt x="8872" y="6801"/>
                      <a:pt x="8779" y="6854"/>
                    </a:cubicBezTo>
                    <a:cubicBezTo>
                      <a:pt x="8525" y="6988"/>
                      <a:pt x="8257" y="7015"/>
                      <a:pt x="7924" y="7015"/>
                    </a:cubicBezTo>
                    <a:cubicBezTo>
                      <a:pt x="7857" y="7015"/>
                      <a:pt x="7790" y="7015"/>
                      <a:pt x="7723" y="7001"/>
                    </a:cubicBezTo>
                    <a:lnTo>
                      <a:pt x="7242" y="7001"/>
                    </a:lnTo>
                    <a:cubicBezTo>
                      <a:pt x="7176" y="7001"/>
                      <a:pt x="7122" y="6988"/>
                      <a:pt x="7055" y="6988"/>
                    </a:cubicBezTo>
                    <a:cubicBezTo>
                      <a:pt x="6921" y="6988"/>
                      <a:pt x="6815" y="7015"/>
                      <a:pt x="6722" y="7041"/>
                    </a:cubicBezTo>
                    <a:cubicBezTo>
                      <a:pt x="6374" y="7175"/>
                      <a:pt x="6027" y="7202"/>
                      <a:pt x="5599" y="7202"/>
                    </a:cubicBezTo>
                    <a:lnTo>
                      <a:pt x="4837" y="7202"/>
                    </a:lnTo>
                    <a:cubicBezTo>
                      <a:pt x="4811" y="7202"/>
                      <a:pt x="4784" y="7214"/>
                      <a:pt x="4757" y="7214"/>
                    </a:cubicBezTo>
                    <a:cubicBezTo>
                      <a:pt x="4531" y="7214"/>
                      <a:pt x="4290" y="7228"/>
                      <a:pt x="4062" y="7309"/>
                    </a:cubicBezTo>
                    <a:cubicBezTo>
                      <a:pt x="3795" y="7415"/>
                      <a:pt x="3488" y="7455"/>
                      <a:pt x="3114" y="7455"/>
                    </a:cubicBezTo>
                    <a:lnTo>
                      <a:pt x="3088" y="7455"/>
                    </a:lnTo>
                    <a:cubicBezTo>
                      <a:pt x="2593" y="7455"/>
                      <a:pt x="2192" y="7562"/>
                      <a:pt x="1818" y="7776"/>
                    </a:cubicBezTo>
                    <a:lnTo>
                      <a:pt x="1658" y="7870"/>
                    </a:lnTo>
                    <a:lnTo>
                      <a:pt x="1738" y="8030"/>
                    </a:lnTo>
                    <a:cubicBezTo>
                      <a:pt x="1778" y="8110"/>
                      <a:pt x="1818" y="8190"/>
                      <a:pt x="1859" y="8257"/>
                    </a:cubicBezTo>
                    <a:cubicBezTo>
                      <a:pt x="1939" y="8431"/>
                      <a:pt x="2019" y="8604"/>
                      <a:pt x="2139" y="8738"/>
                    </a:cubicBezTo>
                    <a:cubicBezTo>
                      <a:pt x="2192" y="8791"/>
                      <a:pt x="2245" y="8844"/>
                      <a:pt x="2286" y="8898"/>
                    </a:cubicBezTo>
                    <a:cubicBezTo>
                      <a:pt x="3008" y="9687"/>
                      <a:pt x="3756" y="10501"/>
                      <a:pt x="4798" y="10982"/>
                    </a:cubicBezTo>
                    <a:cubicBezTo>
                      <a:pt x="4811" y="10982"/>
                      <a:pt x="4837" y="10996"/>
                      <a:pt x="4864" y="11009"/>
                    </a:cubicBezTo>
                    <a:cubicBezTo>
                      <a:pt x="4944" y="11049"/>
                      <a:pt x="5051" y="11103"/>
                      <a:pt x="5158" y="11103"/>
                    </a:cubicBezTo>
                    <a:lnTo>
                      <a:pt x="5359" y="11103"/>
                    </a:lnTo>
                    <a:cubicBezTo>
                      <a:pt x="5479" y="11103"/>
                      <a:pt x="5612" y="11116"/>
                      <a:pt x="5746" y="11116"/>
                    </a:cubicBezTo>
                    <a:lnTo>
                      <a:pt x="6147" y="11116"/>
                    </a:lnTo>
                    <a:cubicBezTo>
                      <a:pt x="6467" y="11116"/>
                      <a:pt x="6841" y="11103"/>
                      <a:pt x="7242" y="10982"/>
                    </a:cubicBezTo>
                    <a:lnTo>
                      <a:pt x="7883" y="10742"/>
                    </a:lnTo>
                    <a:cubicBezTo>
                      <a:pt x="8151" y="10635"/>
                      <a:pt x="8405" y="10528"/>
                      <a:pt x="8685" y="10461"/>
                    </a:cubicBezTo>
                    <a:cubicBezTo>
                      <a:pt x="9487" y="10234"/>
                      <a:pt x="10142" y="9793"/>
                      <a:pt x="10662" y="9393"/>
                    </a:cubicBezTo>
                    <a:cubicBezTo>
                      <a:pt x="10849" y="9245"/>
                      <a:pt x="11024" y="9072"/>
                      <a:pt x="11157" y="8885"/>
                    </a:cubicBezTo>
                    <a:cubicBezTo>
                      <a:pt x="11517" y="8390"/>
                      <a:pt x="11758" y="7843"/>
                      <a:pt x="12066" y="7148"/>
                    </a:cubicBezTo>
                    <a:lnTo>
                      <a:pt x="12226" y="6801"/>
                    </a:lnTo>
                    <a:close/>
                    <a:moveTo>
                      <a:pt x="1765" y="9566"/>
                    </a:moveTo>
                    <a:cubicBezTo>
                      <a:pt x="2058" y="9860"/>
                      <a:pt x="2352" y="10154"/>
                      <a:pt x="2633" y="10448"/>
                    </a:cubicBezTo>
                    <a:cubicBezTo>
                      <a:pt x="3061" y="10929"/>
                      <a:pt x="3608" y="11249"/>
                      <a:pt x="4116" y="11570"/>
                    </a:cubicBezTo>
                    <a:cubicBezTo>
                      <a:pt x="4249" y="11637"/>
                      <a:pt x="4397" y="11730"/>
                      <a:pt x="4531" y="11810"/>
                    </a:cubicBezTo>
                    <a:cubicBezTo>
                      <a:pt x="4718" y="11931"/>
                      <a:pt x="4958" y="11944"/>
                      <a:pt x="5172" y="11944"/>
                    </a:cubicBezTo>
                    <a:cubicBezTo>
                      <a:pt x="5398" y="11958"/>
                      <a:pt x="5666" y="11958"/>
                      <a:pt x="5960" y="11958"/>
                    </a:cubicBezTo>
                    <a:lnTo>
                      <a:pt x="6722" y="11958"/>
                    </a:lnTo>
                    <a:cubicBezTo>
                      <a:pt x="7176" y="11944"/>
                      <a:pt x="7577" y="11797"/>
                      <a:pt x="7964" y="11650"/>
                    </a:cubicBezTo>
                    <a:cubicBezTo>
                      <a:pt x="8084" y="11597"/>
                      <a:pt x="8218" y="11543"/>
                      <a:pt x="8338" y="11504"/>
                    </a:cubicBezTo>
                    <a:cubicBezTo>
                      <a:pt x="8485" y="11450"/>
                      <a:pt x="8632" y="11397"/>
                      <a:pt x="8765" y="11343"/>
                    </a:cubicBezTo>
                    <a:cubicBezTo>
                      <a:pt x="8979" y="11263"/>
                      <a:pt x="9193" y="11183"/>
                      <a:pt x="9394" y="11129"/>
                    </a:cubicBezTo>
                    <a:cubicBezTo>
                      <a:pt x="9781" y="11023"/>
                      <a:pt x="10088" y="10809"/>
                      <a:pt x="10382" y="10608"/>
                    </a:cubicBezTo>
                    <a:cubicBezTo>
                      <a:pt x="10502" y="10528"/>
                      <a:pt x="10609" y="10448"/>
                      <a:pt x="10716" y="10381"/>
                    </a:cubicBezTo>
                    <a:cubicBezTo>
                      <a:pt x="10930" y="10248"/>
                      <a:pt x="11117" y="10100"/>
                      <a:pt x="11291" y="9954"/>
                    </a:cubicBezTo>
                    <a:lnTo>
                      <a:pt x="11330" y="9913"/>
                    </a:lnTo>
                    <a:lnTo>
                      <a:pt x="11330" y="9913"/>
                    </a:lnTo>
                    <a:cubicBezTo>
                      <a:pt x="10983" y="10622"/>
                      <a:pt x="10502" y="11156"/>
                      <a:pt x="9875" y="11516"/>
                    </a:cubicBezTo>
                    <a:cubicBezTo>
                      <a:pt x="9460" y="11744"/>
                      <a:pt x="9006" y="11931"/>
                      <a:pt x="8565" y="12104"/>
                    </a:cubicBezTo>
                    <a:cubicBezTo>
                      <a:pt x="8364" y="12184"/>
                      <a:pt x="8165" y="12265"/>
                      <a:pt x="7964" y="12359"/>
                    </a:cubicBezTo>
                    <a:lnTo>
                      <a:pt x="5131" y="12359"/>
                    </a:lnTo>
                    <a:cubicBezTo>
                      <a:pt x="4143" y="12038"/>
                      <a:pt x="3195" y="11677"/>
                      <a:pt x="2473" y="10929"/>
                    </a:cubicBezTo>
                    <a:cubicBezTo>
                      <a:pt x="2245" y="10675"/>
                      <a:pt x="2099" y="10381"/>
                      <a:pt x="1939" y="10061"/>
                    </a:cubicBezTo>
                    <a:cubicBezTo>
                      <a:pt x="1898" y="9993"/>
                      <a:pt x="1871" y="9927"/>
                      <a:pt x="1832" y="9860"/>
                    </a:cubicBezTo>
                    <a:cubicBezTo>
                      <a:pt x="1818" y="9833"/>
                      <a:pt x="1805" y="9780"/>
                      <a:pt x="1791" y="9726"/>
                    </a:cubicBezTo>
                    <a:cubicBezTo>
                      <a:pt x="1791" y="9673"/>
                      <a:pt x="1778" y="9633"/>
                      <a:pt x="1765" y="9580"/>
                    </a:cubicBezTo>
                    <a:lnTo>
                      <a:pt x="1765" y="9566"/>
                    </a:lnTo>
                    <a:close/>
                    <a:moveTo>
                      <a:pt x="1444" y="8738"/>
                    </a:moveTo>
                    <a:lnTo>
                      <a:pt x="1310" y="8885"/>
                    </a:lnTo>
                    <a:cubicBezTo>
                      <a:pt x="1123" y="9099"/>
                      <a:pt x="1230" y="9286"/>
                      <a:pt x="1284" y="9352"/>
                    </a:cubicBezTo>
                    <a:cubicBezTo>
                      <a:pt x="1284" y="9366"/>
                      <a:pt x="1297" y="9379"/>
                      <a:pt x="1297" y="9379"/>
                    </a:cubicBezTo>
                    <a:cubicBezTo>
                      <a:pt x="1310" y="9446"/>
                      <a:pt x="1337" y="9500"/>
                      <a:pt x="1351" y="9553"/>
                    </a:cubicBezTo>
                    <a:cubicBezTo>
                      <a:pt x="1378" y="9593"/>
                      <a:pt x="1390" y="9646"/>
                      <a:pt x="1404" y="9687"/>
                    </a:cubicBezTo>
                    <a:cubicBezTo>
                      <a:pt x="1404" y="9713"/>
                      <a:pt x="1417" y="9753"/>
                      <a:pt x="1417" y="9793"/>
                    </a:cubicBezTo>
                    <a:cubicBezTo>
                      <a:pt x="1431" y="9860"/>
                      <a:pt x="1458" y="9954"/>
                      <a:pt x="1497" y="10034"/>
                    </a:cubicBezTo>
                    <a:cubicBezTo>
                      <a:pt x="1524" y="10100"/>
                      <a:pt x="1565" y="10168"/>
                      <a:pt x="1604" y="10234"/>
                    </a:cubicBezTo>
                    <a:cubicBezTo>
                      <a:pt x="1765" y="10554"/>
                      <a:pt x="1925" y="10889"/>
                      <a:pt x="2206" y="11183"/>
                    </a:cubicBezTo>
                    <a:cubicBezTo>
                      <a:pt x="2981" y="12011"/>
                      <a:pt x="3996" y="12385"/>
                      <a:pt x="5038" y="12719"/>
                    </a:cubicBezTo>
                    <a:lnTo>
                      <a:pt x="5078" y="12733"/>
                    </a:lnTo>
                    <a:lnTo>
                      <a:pt x="5105" y="12733"/>
                    </a:lnTo>
                    <a:cubicBezTo>
                      <a:pt x="6054" y="12733"/>
                      <a:pt x="7002" y="12746"/>
                      <a:pt x="7964" y="12746"/>
                    </a:cubicBezTo>
                    <a:cubicBezTo>
                      <a:pt x="8017" y="12746"/>
                      <a:pt x="8070" y="12719"/>
                      <a:pt x="8111" y="12706"/>
                    </a:cubicBezTo>
                    <a:lnTo>
                      <a:pt x="8712" y="12465"/>
                    </a:lnTo>
                    <a:cubicBezTo>
                      <a:pt x="9153" y="12278"/>
                      <a:pt x="9634" y="12091"/>
                      <a:pt x="10062" y="11837"/>
                    </a:cubicBezTo>
                    <a:cubicBezTo>
                      <a:pt x="10917" y="11343"/>
                      <a:pt x="11531" y="10595"/>
                      <a:pt x="11905" y="9512"/>
                    </a:cubicBezTo>
                    <a:lnTo>
                      <a:pt x="12052" y="9112"/>
                    </a:lnTo>
                    <a:lnTo>
                      <a:pt x="11665" y="9286"/>
                    </a:lnTo>
                    <a:cubicBezTo>
                      <a:pt x="11611" y="9299"/>
                      <a:pt x="11571" y="9313"/>
                      <a:pt x="11531" y="9325"/>
                    </a:cubicBezTo>
                    <a:cubicBezTo>
                      <a:pt x="11464" y="9352"/>
                      <a:pt x="11398" y="9379"/>
                      <a:pt x="11344" y="9419"/>
                    </a:cubicBezTo>
                    <a:cubicBezTo>
                      <a:pt x="11237" y="9500"/>
                      <a:pt x="11143" y="9580"/>
                      <a:pt x="11050" y="9660"/>
                    </a:cubicBezTo>
                    <a:cubicBezTo>
                      <a:pt x="10876" y="9806"/>
                      <a:pt x="10703" y="9940"/>
                      <a:pt x="10516" y="10061"/>
                    </a:cubicBezTo>
                    <a:cubicBezTo>
                      <a:pt x="10395" y="10127"/>
                      <a:pt x="10275" y="10207"/>
                      <a:pt x="10169" y="10287"/>
                    </a:cubicBezTo>
                    <a:cubicBezTo>
                      <a:pt x="9887" y="10488"/>
                      <a:pt x="9620" y="10675"/>
                      <a:pt x="9300" y="10755"/>
                    </a:cubicBezTo>
                    <a:cubicBezTo>
                      <a:pt x="9073" y="10822"/>
                      <a:pt x="8845" y="10916"/>
                      <a:pt x="8632" y="10996"/>
                    </a:cubicBezTo>
                    <a:cubicBezTo>
                      <a:pt x="8498" y="11049"/>
                      <a:pt x="8352" y="11103"/>
                      <a:pt x="8218" y="11142"/>
                    </a:cubicBezTo>
                    <a:cubicBezTo>
                      <a:pt x="8084" y="11196"/>
                      <a:pt x="7951" y="11236"/>
                      <a:pt x="7830" y="11290"/>
                    </a:cubicBezTo>
                    <a:cubicBezTo>
                      <a:pt x="7456" y="11436"/>
                      <a:pt x="7109" y="11570"/>
                      <a:pt x="6722" y="11570"/>
                    </a:cubicBezTo>
                    <a:cubicBezTo>
                      <a:pt x="6467" y="11584"/>
                      <a:pt x="6214" y="11584"/>
                      <a:pt x="5960" y="11584"/>
                    </a:cubicBezTo>
                    <a:cubicBezTo>
                      <a:pt x="5666" y="11584"/>
                      <a:pt x="5412" y="11584"/>
                      <a:pt x="5172" y="11570"/>
                    </a:cubicBezTo>
                    <a:cubicBezTo>
                      <a:pt x="5065" y="11570"/>
                      <a:pt x="4837" y="11557"/>
                      <a:pt x="4730" y="11490"/>
                    </a:cubicBezTo>
                    <a:cubicBezTo>
                      <a:pt x="4584" y="11397"/>
                      <a:pt x="4450" y="11317"/>
                      <a:pt x="4317" y="11236"/>
                    </a:cubicBezTo>
                    <a:cubicBezTo>
                      <a:pt x="3795" y="10929"/>
                      <a:pt x="3301" y="10635"/>
                      <a:pt x="2913" y="10194"/>
                    </a:cubicBezTo>
                    <a:cubicBezTo>
                      <a:pt x="2620" y="9874"/>
                      <a:pt x="2299" y="9566"/>
                      <a:pt x="1992" y="9272"/>
                    </a:cubicBezTo>
                    <a:lnTo>
                      <a:pt x="1591" y="8871"/>
                    </a:lnTo>
                    <a:lnTo>
                      <a:pt x="1444" y="8738"/>
                    </a:lnTo>
                    <a:close/>
                    <a:moveTo>
                      <a:pt x="8432" y="374"/>
                    </a:moveTo>
                    <a:cubicBezTo>
                      <a:pt x="8792" y="374"/>
                      <a:pt x="9100" y="388"/>
                      <a:pt x="9394" y="388"/>
                    </a:cubicBezTo>
                    <a:cubicBezTo>
                      <a:pt x="9501" y="401"/>
                      <a:pt x="9688" y="454"/>
                      <a:pt x="9994" y="709"/>
                    </a:cubicBezTo>
                    <a:cubicBezTo>
                      <a:pt x="10703" y="1309"/>
                      <a:pt x="11344" y="2031"/>
                      <a:pt x="11959" y="2926"/>
                    </a:cubicBezTo>
                    <a:cubicBezTo>
                      <a:pt x="12105" y="3140"/>
                      <a:pt x="12199" y="3420"/>
                      <a:pt x="12292" y="3687"/>
                    </a:cubicBezTo>
                    <a:cubicBezTo>
                      <a:pt x="12319" y="3741"/>
                      <a:pt x="12333" y="3794"/>
                      <a:pt x="12360" y="3848"/>
                    </a:cubicBezTo>
                    <a:cubicBezTo>
                      <a:pt x="12734" y="4930"/>
                      <a:pt x="12827" y="5946"/>
                      <a:pt x="12627" y="6947"/>
                    </a:cubicBezTo>
                    <a:lnTo>
                      <a:pt x="12613" y="7001"/>
                    </a:lnTo>
                    <a:cubicBezTo>
                      <a:pt x="12586" y="7148"/>
                      <a:pt x="12547" y="7321"/>
                      <a:pt x="12573" y="7496"/>
                    </a:cubicBezTo>
                    <a:cubicBezTo>
                      <a:pt x="12653" y="8123"/>
                      <a:pt x="12493" y="8711"/>
                      <a:pt x="12319" y="9339"/>
                    </a:cubicBezTo>
                    <a:cubicBezTo>
                      <a:pt x="12266" y="9539"/>
                      <a:pt x="12212" y="9753"/>
                      <a:pt x="12159" y="9967"/>
                    </a:cubicBezTo>
                    <a:cubicBezTo>
                      <a:pt x="12119" y="10114"/>
                      <a:pt x="12039" y="10301"/>
                      <a:pt x="11905" y="10474"/>
                    </a:cubicBezTo>
                    <a:lnTo>
                      <a:pt x="11879" y="10501"/>
                    </a:lnTo>
                    <a:cubicBezTo>
                      <a:pt x="11598" y="10902"/>
                      <a:pt x="11291" y="11303"/>
                      <a:pt x="10956" y="11664"/>
                    </a:cubicBezTo>
                    <a:cubicBezTo>
                      <a:pt x="10703" y="11917"/>
                      <a:pt x="10409" y="12145"/>
                      <a:pt x="10101" y="12318"/>
                    </a:cubicBezTo>
                    <a:cubicBezTo>
                      <a:pt x="9848" y="12452"/>
                      <a:pt x="9581" y="12558"/>
                      <a:pt x="9287" y="12665"/>
                    </a:cubicBezTo>
                    <a:cubicBezTo>
                      <a:pt x="9126" y="12733"/>
                      <a:pt x="8939" y="12799"/>
                      <a:pt x="8779" y="12879"/>
                    </a:cubicBezTo>
                    <a:cubicBezTo>
                      <a:pt x="8352" y="13053"/>
                      <a:pt x="7910" y="13080"/>
                      <a:pt x="7497" y="13080"/>
                    </a:cubicBezTo>
                    <a:lnTo>
                      <a:pt x="5532" y="13080"/>
                    </a:lnTo>
                    <a:cubicBezTo>
                      <a:pt x="5507" y="13081"/>
                      <a:pt x="5482" y="13081"/>
                      <a:pt x="5457" y="13081"/>
                    </a:cubicBezTo>
                    <a:cubicBezTo>
                      <a:pt x="4909" y="13081"/>
                      <a:pt x="4372" y="12947"/>
                      <a:pt x="3822" y="12679"/>
                    </a:cubicBezTo>
                    <a:cubicBezTo>
                      <a:pt x="3756" y="12639"/>
                      <a:pt x="3702" y="12612"/>
                      <a:pt x="3635" y="12572"/>
                    </a:cubicBezTo>
                    <a:cubicBezTo>
                      <a:pt x="3581" y="12546"/>
                      <a:pt x="3515" y="12519"/>
                      <a:pt x="3462" y="12492"/>
                    </a:cubicBezTo>
                    <a:cubicBezTo>
                      <a:pt x="2340" y="11931"/>
                      <a:pt x="2340" y="11931"/>
                      <a:pt x="1551" y="10969"/>
                    </a:cubicBezTo>
                    <a:lnTo>
                      <a:pt x="1538" y="10942"/>
                    </a:lnTo>
                    <a:cubicBezTo>
                      <a:pt x="1324" y="10675"/>
                      <a:pt x="1177" y="10394"/>
                      <a:pt x="1110" y="10087"/>
                    </a:cubicBezTo>
                    <a:cubicBezTo>
                      <a:pt x="1084" y="9981"/>
                      <a:pt x="1057" y="9874"/>
                      <a:pt x="1030" y="9780"/>
                    </a:cubicBezTo>
                    <a:cubicBezTo>
                      <a:pt x="963" y="9512"/>
                      <a:pt x="897" y="9259"/>
                      <a:pt x="883" y="9019"/>
                    </a:cubicBezTo>
                    <a:cubicBezTo>
                      <a:pt x="856" y="8618"/>
                      <a:pt x="790" y="8270"/>
                      <a:pt x="683" y="7936"/>
                    </a:cubicBezTo>
                    <a:cubicBezTo>
                      <a:pt x="669" y="7882"/>
                      <a:pt x="669" y="7802"/>
                      <a:pt x="669" y="7709"/>
                    </a:cubicBezTo>
                    <a:lnTo>
                      <a:pt x="669" y="7589"/>
                    </a:lnTo>
                    <a:cubicBezTo>
                      <a:pt x="669" y="7535"/>
                      <a:pt x="683" y="7496"/>
                      <a:pt x="683" y="7442"/>
                    </a:cubicBezTo>
                    <a:cubicBezTo>
                      <a:pt x="696" y="7309"/>
                      <a:pt x="710" y="7175"/>
                      <a:pt x="656" y="7027"/>
                    </a:cubicBezTo>
                    <a:cubicBezTo>
                      <a:pt x="469" y="6507"/>
                      <a:pt x="496" y="6160"/>
                      <a:pt x="736" y="5825"/>
                    </a:cubicBezTo>
                    <a:cubicBezTo>
                      <a:pt x="843" y="5665"/>
                      <a:pt x="829" y="5451"/>
                      <a:pt x="816" y="5278"/>
                    </a:cubicBezTo>
                    <a:cubicBezTo>
                      <a:pt x="816" y="5264"/>
                      <a:pt x="803" y="5237"/>
                      <a:pt x="803" y="5210"/>
                    </a:cubicBezTo>
                    <a:cubicBezTo>
                      <a:pt x="790" y="4904"/>
                      <a:pt x="870" y="4596"/>
                      <a:pt x="1070" y="4249"/>
                    </a:cubicBezTo>
                    <a:cubicBezTo>
                      <a:pt x="1444" y="3607"/>
                      <a:pt x="1871" y="2966"/>
                      <a:pt x="2513" y="2499"/>
                    </a:cubicBezTo>
                    <a:cubicBezTo>
                      <a:pt x="2913" y="2205"/>
                      <a:pt x="3275" y="1870"/>
                      <a:pt x="3622" y="1537"/>
                    </a:cubicBezTo>
                    <a:cubicBezTo>
                      <a:pt x="3715" y="1457"/>
                      <a:pt x="3795" y="1377"/>
                      <a:pt x="3875" y="1309"/>
                    </a:cubicBezTo>
                    <a:cubicBezTo>
                      <a:pt x="4169" y="1042"/>
                      <a:pt x="4450" y="882"/>
                      <a:pt x="4771" y="816"/>
                    </a:cubicBezTo>
                    <a:cubicBezTo>
                      <a:pt x="4917" y="775"/>
                      <a:pt x="5051" y="748"/>
                      <a:pt x="5185" y="735"/>
                    </a:cubicBezTo>
                    <a:cubicBezTo>
                      <a:pt x="5585" y="668"/>
                      <a:pt x="5973" y="588"/>
                      <a:pt x="6360" y="401"/>
                    </a:cubicBezTo>
                    <a:cubicBezTo>
                      <a:pt x="6615" y="401"/>
                      <a:pt x="6882" y="401"/>
                      <a:pt x="7135" y="388"/>
                    </a:cubicBezTo>
                    <a:cubicBezTo>
                      <a:pt x="7563" y="388"/>
                      <a:pt x="8004" y="374"/>
                      <a:pt x="8432" y="374"/>
                    </a:cubicBezTo>
                    <a:close/>
                    <a:moveTo>
                      <a:pt x="8432" y="0"/>
                    </a:moveTo>
                    <a:cubicBezTo>
                      <a:pt x="8004" y="0"/>
                      <a:pt x="7563" y="0"/>
                      <a:pt x="7135" y="14"/>
                    </a:cubicBezTo>
                    <a:cubicBezTo>
                      <a:pt x="6855" y="14"/>
                      <a:pt x="6588" y="27"/>
                      <a:pt x="6307" y="27"/>
                    </a:cubicBezTo>
                    <a:lnTo>
                      <a:pt x="6253" y="27"/>
                    </a:lnTo>
                    <a:lnTo>
                      <a:pt x="6214" y="41"/>
                    </a:lnTo>
                    <a:cubicBezTo>
                      <a:pt x="5879" y="228"/>
                      <a:pt x="5519" y="294"/>
                      <a:pt x="5131" y="361"/>
                    </a:cubicBezTo>
                    <a:lnTo>
                      <a:pt x="4691" y="441"/>
                    </a:lnTo>
                    <a:cubicBezTo>
                      <a:pt x="4303" y="522"/>
                      <a:pt x="3969" y="709"/>
                      <a:pt x="3622" y="1029"/>
                    </a:cubicBezTo>
                    <a:cubicBezTo>
                      <a:pt x="3542" y="1109"/>
                      <a:pt x="3448" y="1190"/>
                      <a:pt x="3368" y="1270"/>
                    </a:cubicBezTo>
                    <a:cubicBezTo>
                      <a:pt x="3020" y="1590"/>
                      <a:pt x="2673" y="1911"/>
                      <a:pt x="2299" y="2191"/>
                    </a:cubicBezTo>
                    <a:cubicBezTo>
                      <a:pt x="1591" y="2699"/>
                      <a:pt x="1137" y="3381"/>
                      <a:pt x="749" y="4049"/>
                    </a:cubicBezTo>
                    <a:cubicBezTo>
                      <a:pt x="496" y="4476"/>
                      <a:pt x="402" y="4850"/>
                      <a:pt x="428" y="5237"/>
                    </a:cubicBezTo>
                    <a:lnTo>
                      <a:pt x="428" y="5317"/>
                    </a:lnTo>
                    <a:cubicBezTo>
                      <a:pt x="442" y="5397"/>
                      <a:pt x="455" y="5558"/>
                      <a:pt x="428" y="5598"/>
                    </a:cubicBezTo>
                    <a:cubicBezTo>
                      <a:pt x="215" y="5892"/>
                      <a:pt x="1" y="6347"/>
                      <a:pt x="295" y="7161"/>
                    </a:cubicBezTo>
                    <a:cubicBezTo>
                      <a:pt x="322" y="7214"/>
                      <a:pt x="309" y="7309"/>
                      <a:pt x="309" y="7401"/>
                    </a:cubicBezTo>
                    <a:cubicBezTo>
                      <a:pt x="295" y="7469"/>
                      <a:pt x="295" y="7522"/>
                      <a:pt x="295" y="7589"/>
                    </a:cubicBezTo>
                    <a:lnTo>
                      <a:pt x="295" y="7695"/>
                    </a:lnTo>
                    <a:cubicBezTo>
                      <a:pt x="282" y="7802"/>
                      <a:pt x="282" y="7923"/>
                      <a:pt x="322" y="8043"/>
                    </a:cubicBezTo>
                    <a:cubicBezTo>
                      <a:pt x="416" y="8351"/>
                      <a:pt x="482" y="8671"/>
                      <a:pt x="496" y="9031"/>
                    </a:cubicBezTo>
                    <a:cubicBezTo>
                      <a:pt x="523" y="9325"/>
                      <a:pt x="589" y="9606"/>
                      <a:pt x="656" y="9874"/>
                    </a:cubicBezTo>
                    <a:cubicBezTo>
                      <a:pt x="683" y="9967"/>
                      <a:pt x="710" y="10074"/>
                      <a:pt x="736" y="10168"/>
                    </a:cubicBezTo>
                    <a:cubicBezTo>
                      <a:pt x="829" y="10542"/>
                      <a:pt x="990" y="10875"/>
                      <a:pt x="1244" y="11183"/>
                    </a:cubicBezTo>
                    <a:lnTo>
                      <a:pt x="1257" y="11210"/>
                    </a:lnTo>
                    <a:cubicBezTo>
                      <a:pt x="2085" y="12211"/>
                      <a:pt x="2126" y="12238"/>
                      <a:pt x="3288" y="12826"/>
                    </a:cubicBezTo>
                    <a:cubicBezTo>
                      <a:pt x="3341" y="12852"/>
                      <a:pt x="3408" y="12879"/>
                      <a:pt x="3462" y="12920"/>
                    </a:cubicBezTo>
                    <a:cubicBezTo>
                      <a:pt x="3528" y="12946"/>
                      <a:pt x="3595" y="12986"/>
                      <a:pt x="3649" y="13013"/>
                    </a:cubicBezTo>
                    <a:cubicBezTo>
                      <a:pt x="4290" y="13321"/>
                      <a:pt x="4905" y="13467"/>
                      <a:pt x="5546" y="13467"/>
                    </a:cubicBezTo>
                    <a:cubicBezTo>
                      <a:pt x="5666" y="13454"/>
                      <a:pt x="5786" y="13454"/>
                      <a:pt x="5933" y="13454"/>
                    </a:cubicBezTo>
                    <a:lnTo>
                      <a:pt x="7189" y="13454"/>
                    </a:lnTo>
                    <a:cubicBezTo>
                      <a:pt x="7296" y="13467"/>
                      <a:pt x="7390" y="13467"/>
                      <a:pt x="7497" y="13467"/>
                    </a:cubicBezTo>
                    <a:cubicBezTo>
                      <a:pt x="7951" y="13467"/>
                      <a:pt x="8432" y="13427"/>
                      <a:pt x="8925" y="13226"/>
                    </a:cubicBezTo>
                    <a:cubicBezTo>
                      <a:pt x="9086" y="13146"/>
                      <a:pt x="9260" y="13080"/>
                      <a:pt x="9420" y="13027"/>
                    </a:cubicBezTo>
                    <a:cubicBezTo>
                      <a:pt x="9714" y="12906"/>
                      <a:pt x="10008" y="12799"/>
                      <a:pt x="10288" y="12653"/>
                    </a:cubicBezTo>
                    <a:cubicBezTo>
                      <a:pt x="10623" y="12465"/>
                      <a:pt x="10956" y="12211"/>
                      <a:pt x="11237" y="11917"/>
                    </a:cubicBezTo>
                    <a:cubicBezTo>
                      <a:pt x="11585" y="11543"/>
                      <a:pt x="11891" y="11129"/>
                      <a:pt x="12185" y="10729"/>
                    </a:cubicBezTo>
                    <a:lnTo>
                      <a:pt x="12212" y="10702"/>
                    </a:lnTo>
                    <a:cubicBezTo>
                      <a:pt x="12319" y="10542"/>
                      <a:pt x="12466" y="10314"/>
                      <a:pt x="12533" y="10047"/>
                    </a:cubicBezTo>
                    <a:cubicBezTo>
                      <a:pt x="12573" y="9847"/>
                      <a:pt x="12627" y="9633"/>
                      <a:pt x="12680" y="9432"/>
                    </a:cubicBezTo>
                    <a:cubicBezTo>
                      <a:pt x="12853" y="8805"/>
                      <a:pt x="13040" y="8150"/>
                      <a:pt x="12947" y="7442"/>
                    </a:cubicBezTo>
                    <a:cubicBezTo>
                      <a:pt x="12934" y="7335"/>
                      <a:pt x="12960" y="7202"/>
                      <a:pt x="12987" y="7081"/>
                    </a:cubicBezTo>
                    <a:cubicBezTo>
                      <a:pt x="12987" y="7068"/>
                      <a:pt x="12987" y="7041"/>
                      <a:pt x="13001" y="7027"/>
                    </a:cubicBezTo>
                    <a:cubicBezTo>
                      <a:pt x="13215" y="5959"/>
                      <a:pt x="13121" y="4877"/>
                      <a:pt x="12707" y="3714"/>
                    </a:cubicBezTo>
                    <a:cubicBezTo>
                      <a:pt x="12693" y="3675"/>
                      <a:pt x="12666" y="3607"/>
                      <a:pt x="12653" y="3554"/>
                    </a:cubicBezTo>
                    <a:cubicBezTo>
                      <a:pt x="12559" y="3274"/>
                      <a:pt x="12453" y="2966"/>
                      <a:pt x="12266" y="2713"/>
                    </a:cubicBezTo>
                    <a:cubicBezTo>
                      <a:pt x="11638" y="1790"/>
                      <a:pt x="10970" y="1042"/>
                      <a:pt x="10235" y="428"/>
                    </a:cubicBezTo>
                    <a:cubicBezTo>
                      <a:pt x="9928" y="160"/>
                      <a:pt x="9661" y="27"/>
                      <a:pt x="9406" y="14"/>
                    </a:cubicBezTo>
                    <a:cubicBezTo>
                      <a:pt x="9113" y="0"/>
                      <a:pt x="8792" y="0"/>
                      <a:pt x="84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30" name="Google Shape;6430;p38"/>
          <p:cNvGrpSpPr/>
          <p:nvPr/>
        </p:nvGrpSpPr>
        <p:grpSpPr>
          <a:xfrm>
            <a:off x="925596" y="4057429"/>
            <a:ext cx="1950282" cy="237904"/>
            <a:chOff x="1122396" y="4223204"/>
            <a:chExt cx="1950282" cy="237904"/>
          </a:xfrm>
        </p:grpSpPr>
        <p:sp>
          <p:nvSpPr>
            <p:cNvPr id="6431" name="Google Shape;6431;p38"/>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8"/>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8"/>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8"/>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8"/>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38"/>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38"/>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38"/>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38"/>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38"/>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1" name="Google Shape;6441;p38"/>
          <p:cNvGrpSpPr/>
          <p:nvPr/>
        </p:nvGrpSpPr>
        <p:grpSpPr>
          <a:xfrm>
            <a:off x="4777598" y="1259228"/>
            <a:ext cx="454534" cy="66716"/>
            <a:chOff x="4750973" y="4196628"/>
            <a:chExt cx="454534" cy="66716"/>
          </a:xfrm>
        </p:grpSpPr>
        <p:sp>
          <p:nvSpPr>
            <p:cNvPr id="6442" name="Google Shape;6442;p38"/>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8"/>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8"/>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8"/>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8"/>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8"/>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8"/>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8"/>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38"/>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38"/>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2" name="Google Shape;6452;p38">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8">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4" name="Google Shape;6454;p38"/>
          <p:cNvGrpSpPr/>
          <p:nvPr/>
        </p:nvGrpSpPr>
        <p:grpSpPr>
          <a:xfrm>
            <a:off x="4362977" y="129261"/>
            <a:ext cx="660529" cy="164373"/>
            <a:chOff x="1663975" y="5122263"/>
            <a:chExt cx="503375" cy="125275"/>
          </a:xfrm>
        </p:grpSpPr>
        <p:sp>
          <p:nvSpPr>
            <p:cNvPr id="6455" name="Google Shape;6455;p38"/>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8"/>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8"/>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38"/>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38"/>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8"/>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8"/>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8"/>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8"/>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38"/>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8"/>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8"/>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8"/>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8"/>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8"/>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8"/>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8"/>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8"/>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3" name="Google Shape;6473;p38">
            <a:hlinkClick r:id="rId4"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76"/>
        <p:cNvGrpSpPr/>
        <p:nvPr/>
      </p:nvGrpSpPr>
      <p:grpSpPr>
        <a:xfrm>
          <a:off x="0" y="0"/>
          <a:ext cx="0" cy="0"/>
          <a:chOff x="0" y="0"/>
          <a:chExt cx="0" cy="0"/>
        </a:xfrm>
      </p:grpSpPr>
      <p:sp>
        <p:nvSpPr>
          <p:cNvPr id="6277" name="Google Shape;6277;p37"/>
          <p:cNvSpPr txBox="1">
            <a:spLocks noGrp="1"/>
          </p:cNvSpPr>
          <p:nvPr>
            <p:ph type="title"/>
          </p:nvPr>
        </p:nvSpPr>
        <p:spPr>
          <a:xfrm>
            <a:off x="925600" y="1846800"/>
            <a:ext cx="5067600" cy="144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HOW DOES IT WORK?</a:t>
            </a:r>
            <a:endParaRPr sz="4400" dirty="0"/>
          </a:p>
        </p:txBody>
      </p:sp>
      <p:sp>
        <p:nvSpPr>
          <p:cNvPr id="6278" name="Google Shape;6278;p37"/>
          <p:cNvSpPr txBox="1">
            <a:spLocks noGrp="1"/>
          </p:cNvSpPr>
          <p:nvPr>
            <p:ph type="title" idx="2"/>
          </p:nvPr>
        </p:nvSpPr>
        <p:spPr>
          <a:xfrm>
            <a:off x="925600" y="809150"/>
            <a:ext cx="1641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dirty="0"/>
          </a:p>
        </p:txBody>
      </p:sp>
      <p:sp>
        <p:nvSpPr>
          <p:cNvPr id="6280" name="Google Shape;6280;p3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2" name="Google Shape;6282;p37"/>
          <p:cNvGrpSpPr/>
          <p:nvPr/>
        </p:nvGrpSpPr>
        <p:grpSpPr>
          <a:xfrm>
            <a:off x="6189673" y="1307900"/>
            <a:ext cx="1782929" cy="2371056"/>
            <a:chOff x="4399775" y="1390375"/>
            <a:chExt cx="2164800" cy="2878893"/>
          </a:xfrm>
        </p:grpSpPr>
        <p:sp>
          <p:nvSpPr>
            <p:cNvPr id="6283" name="Google Shape;6283;p37"/>
            <p:cNvSpPr/>
            <p:nvPr/>
          </p:nvSpPr>
          <p:spPr>
            <a:xfrm>
              <a:off x="4695025" y="1889851"/>
              <a:ext cx="1578947" cy="2018852"/>
            </a:xfrm>
            <a:custGeom>
              <a:avLst/>
              <a:gdLst/>
              <a:ahLst/>
              <a:cxnLst/>
              <a:rect l="l" t="t" r="r" b="b"/>
              <a:pathLst>
                <a:path w="18370" h="23488" extrusionOk="0">
                  <a:moveTo>
                    <a:pt x="1670" y="22819"/>
                  </a:moveTo>
                  <a:cubicBezTo>
                    <a:pt x="1643" y="22659"/>
                    <a:pt x="1670" y="22512"/>
                    <a:pt x="1616" y="22392"/>
                  </a:cubicBezTo>
                  <a:cubicBezTo>
                    <a:pt x="1322" y="21804"/>
                    <a:pt x="1389" y="21176"/>
                    <a:pt x="1376" y="20548"/>
                  </a:cubicBezTo>
                  <a:cubicBezTo>
                    <a:pt x="1376" y="20388"/>
                    <a:pt x="1416" y="20214"/>
                    <a:pt x="1349" y="20067"/>
                  </a:cubicBezTo>
                  <a:cubicBezTo>
                    <a:pt x="1082" y="19413"/>
                    <a:pt x="1189" y="18731"/>
                    <a:pt x="1176" y="18050"/>
                  </a:cubicBezTo>
                  <a:cubicBezTo>
                    <a:pt x="1162" y="17569"/>
                    <a:pt x="1176" y="17088"/>
                    <a:pt x="1002" y="16607"/>
                  </a:cubicBezTo>
                  <a:cubicBezTo>
                    <a:pt x="895" y="16313"/>
                    <a:pt x="935" y="15966"/>
                    <a:pt x="935" y="15631"/>
                  </a:cubicBezTo>
                  <a:cubicBezTo>
                    <a:pt x="921" y="15097"/>
                    <a:pt x="948" y="14550"/>
                    <a:pt x="761" y="14015"/>
                  </a:cubicBezTo>
                  <a:cubicBezTo>
                    <a:pt x="695" y="13828"/>
                    <a:pt x="708" y="13588"/>
                    <a:pt x="708" y="13374"/>
                  </a:cubicBezTo>
                  <a:cubicBezTo>
                    <a:pt x="695" y="12692"/>
                    <a:pt x="695" y="12011"/>
                    <a:pt x="708" y="11329"/>
                  </a:cubicBezTo>
                  <a:cubicBezTo>
                    <a:pt x="708" y="10902"/>
                    <a:pt x="695" y="10474"/>
                    <a:pt x="547" y="10047"/>
                  </a:cubicBezTo>
                  <a:cubicBezTo>
                    <a:pt x="481" y="9820"/>
                    <a:pt x="494" y="9566"/>
                    <a:pt x="481" y="9313"/>
                  </a:cubicBezTo>
                  <a:cubicBezTo>
                    <a:pt x="440" y="8858"/>
                    <a:pt x="440" y="8390"/>
                    <a:pt x="360" y="7936"/>
                  </a:cubicBezTo>
                  <a:cubicBezTo>
                    <a:pt x="280" y="7375"/>
                    <a:pt x="227" y="6801"/>
                    <a:pt x="227" y="6226"/>
                  </a:cubicBezTo>
                  <a:cubicBezTo>
                    <a:pt x="241" y="6039"/>
                    <a:pt x="241" y="5839"/>
                    <a:pt x="173" y="5665"/>
                  </a:cubicBezTo>
                  <a:cubicBezTo>
                    <a:pt x="0" y="5184"/>
                    <a:pt x="27" y="4703"/>
                    <a:pt x="27" y="4209"/>
                  </a:cubicBezTo>
                  <a:lnTo>
                    <a:pt x="27" y="1390"/>
                  </a:lnTo>
                  <a:cubicBezTo>
                    <a:pt x="173" y="1323"/>
                    <a:pt x="307" y="1256"/>
                    <a:pt x="454" y="1203"/>
                  </a:cubicBezTo>
                  <a:cubicBezTo>
                    <a:pt x="601" y="1136"/>
                    <a:pt x="748" y="1069"/>
                    <a:pt x="921" y="989"/>
                  </a:cubicBezTo>
                  <a:cubicBezTo>
                    <a:pt x="1002" y="1069"/>
                    <a:pt x="1082" y="1136"/>
                    <a:pt x="1135" y="1216"/>
                  </a:cubicBezTo>
                  <a:cubicBezTo>
                    <a:pt x="1336" y="1603"/>
                    <a:pt x="1657" y="1724"/>
                    <a:pt x="2084" y="1724"/>
                  </a:cubicBezTo>
                  <a:cubicBezTo>
                    <a:pt x="3313" y="1710"/>
                    <a:pt x="4529" y="1724"/>
                    <a:pt x="5758" y="1724"/>
                  </a:cubicBezTo>
                  <a:cubicBezTo>
                    <a:pt x="5918" y="1724"/>
                    <a:pt x="6105" y="1737"/>
                    <a:pt x="6239" y="1684"/>
                  </a:cubicBezTo>
                  <a:cubicBezTo>
                    <a:pt x="6760" y="1457"/>
                    <a:pt x="7307" y="1510"/>
                    <a:pt x="7856" y="1496"/>
                  </a:cubicBezTo>
                  <a:cubicBezTo>
                    <a:pt x="8043" y="1496"/>
                    <a:pt x="8230" y="1457"/>
                    <a:pt x="8417" y="1430"/>
                  </a:cubicBezTo>
                  <a:cubicBezTo>
                    <a:pt x="8684" y="1390"/>
                    <a:pt x="8951" y="1336"/>
                    <a:pt x="9205" y="1297"/>
                  </a:cubicBezTo>
                  <a:cubicBezTo>
                    <a:pt x="9338" y="1283"/>
                    <a:pt x="9499" y="1309"/>
                    <a:pt x="9619" y="1243"/>
                  </a:cubicBezTo>
                  <a:cubicBezTo>
                    <a:pt x="10127" y="989"/>
                    <a:pt x="10674" y="1042"/>
                    <a:pt x="11209" y="1042"/>
                  </a:cubicBezTo>
                  <a:cubicBezTo>
                    <a:pt x="11543" y="1042"/>
                    <a:pt x="11864" y="1042"/>
                    <a:pt x="12171" y="896"/>
                  </a:cubicBezTo>
                  <a:cubicBezTo>
                    <a:pt x="12318" y="828"/>
                    <a:pt x="12491" y="842"/>
                    <a:pt x="12651" y="842"/>
                  </a:cubicBezTo>
                  <a:cubicBezTo>
                    <a:pt x="12959" y="828"/>
                    <a:pt x="13253" y="842"/>
                    <a:pt x="13547" y="842"/>
                  </a:cubicBezTo>
                  <a:cubicBezTo>
                    <a:pt x="14201" y="828"/>
                    <a:pt x="14201" y="828"/>
                    <a:pt x="14562" y="187"/>
                  </a:cubicBezTo>
                  <a:cubicBezTo>
                    <a:pt x="15136" y="214"/>
                    <a:pt x="15778" y="0"/>
                    <a:pt x="16353" y="481"/>
                  </a:cubicBezTo>
                  <a:cubicBezTo>
                    <a:pt x="16366" y="748"/>
                    <a:pt x="16366" y="1016"/>
                    <a:pt x="16379" y="1283"/>
                  </a:cubicBezTo>
                  <a:cubicBezTo>
                    <a:pt x="16379" y="1684"/>
                    <a:pt x="16392" y="2084"/>
                    <a:pt x="16513" y="2485"/>
                  </a:cubicBezTo>
                  <a:cubicBezTo>
                    <a:pt x="16620" y="2806"/>
                    <a:pt x="16579" y="3180"/>
                    <a:pt x="16579" y="3541"/>
                  </a:cubicBezTo>
                  <a:cubicBezTo>
                    <a:pt x="16579" y="3955"/>
                    <a:pt x="16579" y="4356"/>
                    <a:pt x="16754" y="4744"/>
                  </a:cubicBezTo>
                  <a:cubicBezTo>
                    <a:pt x="16807" y="4890"/>
                    <a:pt x="16807" y="5064"/>
                    <a:pt x="16820" y="5224"/>
                  </a:cubicBezTo>
                  <a:cubicBezTo>
                    <a:pt x="16847" y="5385"/>
                    <a:pt x="16807" y="5558"/>
                    <a:pt x="16860" y="5705"/>
                  </a:cubicBezTo>
                  <a:cubicBezTo>
                    <a:pt x="17101" y="6279"/>
                    <a:pt x="17021" y="6881"/>
                    <a:pt x="17034" y="7482"/>
                  </a:cubicBezTo>
                  <a:cubicBezTo>
                    <a:pt x="17034" y="7829"/>
                    <a:pt x="17021" y="8177"/>
                    <a:pt x="17167" y="8524"/>
                  </a:cubicBezTo>
                  <a:cubicBezTo>
                    <a:pt x="17247" y="8684"/>
                    <a:pt x="17221" y="8898"/>
                    <a:pt x="17247" y="9085"/>
                  </a:cubicBezTo>
                  <a:cubicBezTo>
                    <a:pt x="17261" y="9245"/>
                    <a:pt x="17247" y="9420"/>
                    <a:pt x="17301" y="9566"/>
                  </a:cubicBezTo>
                  <a:cubicBezTo>
                    <a:pt x="17475" y="9981"/>
                    <a:pt x="17408" y="10435"/>
                    <a:pt x="17515" y="10836"/>
                  </a:cubicBezTo>
                  <a:cubicBezTo>
                    <a:pt x="17702" y="11623"/>
                    <a:pt x="17582" y="12425"/>
                    <a:pt x="17728" y="13173"/>
                  </a:cubicBezTo>
                  <a:cubicBezTo>
                    <a:pt x="17915" y="14069"/>
                    <a:pt x="17889" y="14963"/>
                    <a:pt x="17915" y="15845"/>
                  </a:cubicBezTo>
                  <a:cubicBezTo>
                    <a:pt x="17915" y="15966"/>
                    <a:pt x="17889" y="16086"/>
                    <a:pt x="17942" y="16180"/>
                  </a:cubicBezTo>
                  <a:cubicBezTo>
                    <a:pt x="18250" y="16821"/>
                    <a:pt x="18129" y="17502"/>
                    <a:pt x="18156" y="18184"/>
                  </a:cubicBezTo>
                  <a:cubicBezTo>
                    <a:pt x="18170" y="18558"/>
                    <a:pt x="18116" y="18945"/>
                    <a:pt x="18303" y="19306"/>
                  </a:cubicBezTo>
                  <a:cubicBezTo>
                    <a:pt x="18370" y="19413"/>
                    <a:pt x="18357" y="19559"/>
                    <a:pt x="18357" y="19707"/>
                  </a:cubicBezTo>
                  <a:lnTo>
                    <a:pt x="18357" y="22205"/>
                  </a:lnTo>
                  <a:cubicBezTo>
                    <a:pt x="18183" y="22445"/>
                    <a:pt x="17969" y="22539"/>
                    <a:pt x="17715" y="22579"/>
                  </a:cubicBezTo>
                  <a:cubicBezTo>
                    <a:pt x="17502" y="22605"/>
                    <a:pt x="17301" y="22712"/>
                    <a:pt x="17087" y="22712"/>
                  </a:cubicBezTo>
                  <a:cubicBezTo>
                    <a:pt x="16299" y="22712"/>
                    <a:pt x="15551" y="23047"/>
                    <a:pt x="14762" y="23020"/>
                  </a:cubicBezTo>
                  <a:cubicBezTo>
                    <a:pt x="14295" y="23006"/>
                    <a:pt x="13841" y="22979"/>
                    <a:pt x="13400" y="23193"/>
                  </a:cubicBezTo>
                  <a:cubicBezTo>
                    <a:pt x="13266" y="23261"/>
                    <a:pt x="13079" y="23234"/>
                    <a:pt x="12919" y="23234"/>
                  </a:cubicBezTo>
                  <a:cubicBezTo>
                    <a:pt x="12371" y="23247"/>
                    <a:pt x="11837" y="23193"/>
                    <a:pt x="11303" y="23421"/>
                  </a:cubicBezTo>
                  <a:cubicBezTo>
                    <a:pt x="11142" y="23487"/>
                    <a:pt x="10929" y="23448"/>
                    <a:pt x="10742" y="23448"/>
                  </a:cubicBezTo>
                  <a:lnTo>
                    <a:pt x="5998" y="23448"/>
                  </a:lnTo>
                  <a:cubicBezTo>
                    <a:pt x="5678" y="23448"/>
                    <a:pt x="5357" y="23434"/>
                    <a:pt x="5036" y="23327"/>
                  </a:cubicBezTo>
                  <a:cubicBezTo>
                    <a:pt x="4836" y="23247"/>
                    <a:pt x="4609" y="23247"/>
                    <a:pt x="4395" y="23247"/>
                  </a:cubicBezTo>
                  <a:cubicBezTo>
                    <a:pt x="3901" y="23234"/>
                    <a:pt x="3420" y="23220"/>
                    <a:pt x="2925" y="23247"/>
                  </a:cubicBezTo>
                  <a:cubicBezTo>
                    <a:pt x="2471" y="23261"/>
                    <a:pt x="2070" y="23167"/>
                    <a:pt x="1670" y="22819"/>
                  </a:cubicBezTo>
                  <a:close/>
                  <a:moveTo>
                    <a:pt x="1990" y="6160"/>
                  </a:moveTo>
                  <a:lnTo>
                    <a:pt x="1977" y="6160"/>
                  </a:lnTo>
                  <a:cubicBezTo>
                    <a:pt x="1977" y="6360"/>
                    <a:pt x="1977" y="6547"/>
                    <a:pt x="1990" y="6734"/>
                  </a:cubicBezTo>
                  <a:cubicBezTo>
                    <a:pt x="1990" y="7228"/>
                    <a:pt x="2017" y="7696"/>
                    <a:pt x="2124" y="8177"/>
                  </a:cubicBezTo>
                  <a:cubicBezTo>
                    <a:pt x="2245" y="8698"/>
                    <a:pt x="2257" y="9245"/>
                    <a:pt x="2418" y="9767"/>
                  </a:cubicBezTo>
                  <a:cubicBezTo>
                    <a:pt x="2551" y="10194"/>
                    <a:pt x="2619" y="10301"/>
                    <a:pt x="3019" y="10301"/>
                  </a:cubicBezTo>
                  <a:cubicBezTo>
                    <a:pt x="3527" y="10287"/>
                    <a:pt x="4048" y="10394"/>
                    <a:pt x="4542" y="10127"/>
                  </a:cubicBezTo>
                  <a:cubicBezTo>
                    <a:pt x="4623" y="10074"/>
                    <a:pt x="4756" y="10047"/>
                    <a:pt x="4849" y="10074"/>
                  </a:cubicBezTo>
                  <a:cubicBezTo>
                    <a:pt x="5424" y="10154"/>
                    <a:pt x="5838" y="9847"/>
                    <a:pt x="6265" y="9566"/>
                  </a:cubicBezTo>
                  <a:cubicBezTo>
                    <a:pt x="6466" y="9420"/>
                    <a:pt x="6559" y="9245"/>
                    <a:pt x="6546" y="9019"/>
                  </a:cubicBezTo>
                  <a:cubicBezTo>
                    <a:pt x="6533" y="8431"/>
                    <a:pt x="6653" y="7816"/>
                    <a:pt x="6359" y="7255"/>
                  </a:cubicBezTo>
                  <a:cubicBezTo>
                    <a:pt x="6279" y="7095"/>
                    <a:pt x="6306" y="6881"/>
                    <a:pt x="6306" y="6694"/>
                  </a:cubicBezTo>
                  <a:cubicBezTo>
                    <a:pt x="6292" y="6039"/>
                    <a:pt x="6292" y="5385"/>
                    <a:pt x="6292" y="4730"/>
                  </a:cubicBezTo>
                  <a:cubicBezTo>
                    <a:pt x="6292" y="4543"/>
                    <a:pt x="6279" y="4356"/>
                    <a:pt x="6265" y="4169"/>
                  </a:cubicBezTo>
                  <a:cubicBezTo>
                    <a:pt x="6253" y="3955"/>
                    <a:pt x="6146" y="3782"/>
                    <a:pt x="5932" y="3768"/>
                  </a:cubicBezTo>
                  <a:cubicBezTo>
                    <a:pt x="5223" y="3755"/>
                    <a:pt x="4516" y="3728"/>
                    <a:pt x="3807" y="3808"/>
                  </a:cubicBezTo>
                  <a:cubicBezTo>
                    <a:pt x="3474" y="3835"/>
                    <a:pt x="3139" y="3969"/>
                    <a:pt x="2779" y="3969"/>
                  </a:cubicBezTo>
                  <a:cubicBezTo>
                    <a:pt x="2538" y="3969"/>
                    <a:pt x="2378" y="4088"/>
                    <a:pt x="2231" y="4263"/>
                  </a:cubicBezTo>
                  <a:cubicBezTo>
                    <a:pt x="2070" y="4462"/>
                    <a:pt x="1990" y="4690"/>
                    <a:pt x="1990" y="4943"/>
                  </a:cubicBezTo>
                  <a:close/>
                  <a:moveTo>
                    <a:pt x="15498" y="19292"/>
                  </a:moveTo>
                  <a:lnTo>
                    <a:pt x="13814" y="19292"/>
                  </a:lnTo>
                  <a:cubicBezTo>
                    <a:pt x="13654" y="19292"/>
                    <a:pt x="13480" y="19292"/>
                    <a:pt x="13319" y="19333"/>
                  </a:cubicBezTo>
                  <a:cubicBezTo>
                    <a:pt x="12799" y="19506"/>
                    <a:pt x="12251" y="19493"/>
                    <a:pt x="11703" y="19493"/>
                  </a:cubicBezTo>
                  <a:cubicBezTo>
                    <a:pt x="10941" y="19493"/>
                    <a:pt x="10180" y="19493"/>
                    <a:pt x="9418" y="19520"/>
                  </a:cubicBezTo>
                  <a:cubicBezTo>
                    <a:pt x="9178" y="19520"/>
                    <a:pt x="8925" y="19520"/>
                    <a:pt x="8711" y="19613"/>
                  </a:cubicBezTo>
                  <a:cubicBezTo>
                    <a:pt x="8203" y="19827"/>
                    <a:pt x="7749" y="19787"/>
                    <a:pt x="7295" y="19533"/>
                  </a:cubicBezTo>
                  <a:cubicBezTo>
                    <a:pt x="6947" y="19333"/>
                    <a:pt x="6573" y="19265"/>
                    <a:pt x="6199" y="19333"/>
                  </a:cubicBezTo>
                  <a:cubicBezTo>
                    <a:pt x="5665" y="19413"/>
                    <a:pt x="5130" y="19533"/>
                    <a:pt x="4609" y="19653"/>
                  </a:cubicBezTo>
                  <a:cubicBezTo>
                    <a:pt x="4555" y="19666"/>
                    <a:pt x="4516" y="19773"/>
                    <a:pt x="4462" y="19867"/>
                  </a:cubicBezTo>
                  <a:cubicBezTo>
                    <a:pt x="4569" y="19933"/>
                    <a:pt x="4635" y="20014"/>
                    <a:pt x="4729" y="20040"/>
                  </a:cubicBezTo>
                  <a:cubicBezTo>
                    <a:pt x="5090" y="20147"/>
                    <a:pt x="5437" y="20147"/>
                    <a:pt x="5772" y="19987"/>
                  </a:cubicBezTo>
                  <a:cubicBezTo>
                    <a:pt x="6199" y="19773"/>
                    <a:pt x="6600" y="19787"/>
                    <a:pt x="7001" y="20054"/>
                  </a:cubicBezTo>
                  <a:cubicBezTo>
                    <a:pt x="7548" y="20428"/>
                    <a:pt x="8162" y="20414"/>
                    <a:pt x="8738" y="20268"/>
                  </a:cubicBezTo>
                  <a:cubicBezTo>
                    <a:pt x="9138" y="20161"/>
                    <a:pt x="9525" y="20120"/>
                    <a:pt x="9940" y="20120"/>
                  </a:cubicBezTo>
                  <a:cubicBezTo>
                    <a:pt x="10701" y="20120"/>
                    <a:pt x="11463" y="20134"/>
                    <a:pt x="12224" y="20134"/>
                  </a:cubicBezTo>
                  <a:cubicBezTo>
                    <a:pt x="12491" y="20120"/>
                    <a:pt x="12772" y="20120"/>
                    <a:pt x="13026" y="20054"/>
                  </a:cubicBezTo>
                  <a:cubicBezTo>
                    <a:pt x="13480" y="19933"/>
                    <a:pt x="13934" y="19921"/>
                    <a:pt x="14402" y="19921"/>
                  </a:cubicBezTo>
                  <a:cubicBezTo>
                    <a:pt x="14643" y="19921"/>
                    <a:pt x="14896" y="19921"/>
                    <a:pt x="15136" y="19867"/>
                  </a:cubicBezTo>
                  <a:cubicBezTo>
                    <a:pt x="15391" y="19814"/>
                    <a:pt x="15578" y="19653"/>
                    <a:pt x="15498" y="19292"/>
                  </a:cubicBezTo>
                  <a:close/>
                  <a:moveTo>
                    <a:pt x="7895" y="16180"/>
                  </a:moveTo>
                  <a:cubicBezTo>
                    <a:pt x="6800" y="16032"/>
                    <a:pt x="5624" y="16380"/>
                    <a:pt x="4436" y="16380"/>
                  </a:cubicBezTo>
                  <a:cubicBezTo>
                    <a:pt x="4355" y="16380"/>
                    <a:pt x="4288" y="16433"/>
                    <a:pt x="4208" y="16474"/>
                  </a:cubicBezTo>
                  <a:cubicBezTo>
                    <a:pt x="4101" y="16527"/>
                    <a:pt x="4088" y="16768"/>
                    <a:pt x="4181" y="16821"/>
                  </a:cubicBezTo>
                  <a:cubicBezTo>
                    <a:pt x="4302" y="16887"/>
                    <a:pt x="4436" y="16967"/>
                    <a:pt x="4555" y="16967"/>
                  </a:cubicBezTo>
                  <a:cubicBezTo>
                    <a:pt x="4929" y="16967"/>
                    <a:pt x="5330" y="16981"/>
                    <a:pt x="5691" y="16874"/>
                  </a:cubicBezTo>
                  <a:cubicBezTo>
                    <a:pt x="6226" y="16714"/>
                    <a:pt x="6746" y="16700"/>
                    <a:pt x="7295" y="16714"/>
                  </a:cubicBezTo>
                  <a:cubicBezTo>
                    <a:pt x="8056" y="16714"/>
                    <a:pt x="8818" y="16700"/>
                    <a:pt x="9579" y="16700"/>
                  </a:cubicBezTo>
                  <a:cubicBezTo>
                    <a:pt x="9739" y="16700"/>
                    <a:pt x="9926" y="16714"/>
                    <a:pt x="10060" y="16647"/>
                  </a:cubicBezTo>
                  <a:cubicBezTo>
                    <a:pt x="10514" y="16433"/>
                    <a:pt x="10968" y="16500"/>
                    <a:pt x="11422" y="16500"/>
                  </a:cubicBezTo>
                  <a:cubicBezTo>
                    <a:pt x="11971" y="16513"/>
                    <a:pt x="12491" y="16486"/>
                    <a:pt x="13026" y="16299"/>
                  </a:cubicBezTo>
                  <a:cubicBezTo>
                    <a:pt x="13613" y="16100"/>
                    <a:pt x="14228" y="15952"/>
                    <a:pt x="14869" y="16046"/>
                  </a:cubicBezTo>
                  <a:cubicBezTo>
                    <a:pt x="15043" y="16073"/>
                    <a:pt x="15243" y="16046"/>
                    <a:pt x="15430" y="16006"/>
                  </a:cubicBezTo>
                  <a:cubicBezTo>
                    <a:pt x="15484" y="15993"/>
                    <a:pt x="15578" y="15899"/>
                    <a:pt x="15578" y="15845"/>
                  </a:cubicBezTo>
                  <a:cubicBezTo>
                    <a:pt x="15578" y="15738"/>
                    <a:pt x="15537" y="15631"/>
                    <a:pt x="15484" y="15551"/>
                  </a:cubicBezTo>
                  <a:cubicBezTo>
                    <a:pt x="15430" y="15498"/>
                    <a:pt x="15337" y="15458"/>
                    <a:pt x="15257" y="15458"/>
                  </a:cubicBezTo>
                  <a:cubicBezTo>
                    <a:pt x="14696" y="15498"/>
                    <a:pt x="14121" y="15512"/>
                    <a:pt x="13560" y="15619"/>
                  </a:cubicBezTo>
                  <a:cubicBezTo>
                    <a:pt x="12879" y="15752"/>
                    <a:pt x="12197" y="15952"/>
                    <a:pt x="11490" y="15925"/>
                  </a:cubicBezTo>
                  <a:cubicBezTo>
                    <a:pt x="11075" y="15913"/>
                    <a:pt x="10661" y="15939"/>
                    <a:pt x="10273" y="16059"/>
                  </a:cubicBezTo>
                  <a:cubicBezTo>
                    <a:pt x="9926" y="16153"/>
                    <a:pt x="9579" y="16180"/>
                    <a:pt x="9231" y="16180"/>
                  </a:cubicBezTo>
                  <a:close/>
                  <a:moveTo>
                    <a:pt x="15591" y="12840"/>
                  </a:moveTo>
                  <a:cubicBezTo>
                    <a:pt x="14963" y="12452"/>
                    <a:pt x="14375" y="12372"/>
                    <a:pt x="13788" y="12505"/>
                  </a:cubicBezTo>
                  <a:cubicBezTo>
                    <a:pt x="13400" y="12599"/>
                    <a:pt x="13039" y="12585"/>
                    <a:pt x="12665" y="12585"/>
                  </a:cubicBezTo>
                  <a:cubicBezTo>
                    <a:pt x="11877" y="12573"/>
                    <a:pt x="11102" y="12532"/>
                    <a:pt x="10327" y="12772"/>
                  </a:cubicBezTo>
                  <a:cubicBezTo>
                    <a:pt x="9566" y="13000"/>
                    <a:pt x="8777" y="13013"/>
                    <a:pt x="7989" y="13000"/>
                  </a:cubicBezTo>
                  <a:cubicBezTo>
                    <a:pt x="7094" y="12986"/>
                    <a:pt x="6199" y="13040"/>
                    <a:pt x="5303" y="13066"/>
                  </a:cubicBezTo>
                  <a:cubicBezTo>
                    <a:pt x="5143" y="13080"/>
                    <a:pt x="4956" y="13093"/>
                    <a:pt x="4836" y="13187"/>
                  </a:cubicBezTo>
                  <a:cubicBezTo>
                    <a:pt x="4542" y="13428"/>
                    <a:pt x="4208" y="13481"/>
                    <a:pt x="3848" y="13494"/>
                  </a:cubicBezTo>
                  <a:cubicBezTo>
                    <a:pt x="3768" y="13494"/>
                    <a:pt x="3674" y="13521"/>
                    <a:pt x="3620" y="13574"/>
                  </a:cubicBezTo>
                  <a:cubicBezTo>
                    <a:pt x="3567" y="13615"/>
                    <a:pt x="3500" y="13695"/>
                    <a:pt x="3513" y="13761"/>
                  </a:cubicBezTo>
                  <a:cubicBezTo>
                    <a:pt x="3513" y="13814"/>
                    <a:pt x="3593" y="13909"/>
                    <a:pt x="3647" y="13921"/>
                  </a:cubicBezTo>
                  <a:cubicBezTo>
                    <a:pt x="4035" y="14028"/>
                    <a:pt x="4422" y="14055"/>
                    <a:pt x="4742" y="13814"/>
                  </a:cubicBezTo>
                  <a:cubicBezTo>
                    <a:pt x="5130" y="13521"/>
                    <a:pt x="5558" y="13534"/>
                    <a:pt x="5998" y="13547"/>
                  </a:cubicBezTo>
                  <a:cubicBezTo>
                    <a:pt x="6921" y="13561"/>
                    <a:pt x="7842" y="13574"/>
                    <a:pt x="8764" y="13574"/>
                  </a:cubicBezTo>
                  <a:cubicBezTo>
                    <a:pt x="9085" y="13574"/>
                    <a:pt x="9406" y="13508"/>
                    <a:pt x="9726" y="13440"/>
                  </a:cubicBezTo>
                  <a:cubicBezTo>
                    <a:pt x="10514" y="13267"/>
                    <a:pt x="11289" y="13053"/>
                    <a:pt x="12131" y="13107"/>
                  </a:cubicBezTo>
                  <a:cubicBezTo>
                    <a:pt x="12692" y="13146"/>
                    <a:pt x="13266" y="13134"/>
                    <a:pt x="13788" y="12840"/>
                  </a:cubicBezTo>
                  <a:cubicBezTo>
                    <a:pt x="14028" y="12692"/>
                    <a:pt x="14322" y="12692"/>
                    <a:pt x="14549" y="12893"/>
                  </a:cubicBezTo>
                  <a:cubicBezTo>
                    <a:pt x="14883" y="13173"/>
                    <a:pt x="15190" y="13107"/>
                    <a:pt x="15591" y="12840"/>
                  </a:cubicBezTo>
                  <a:close/>
                  <a:moveTo>
                    <a:pt x="10207" y="4810"/>
                  </a:moveTo>
                  <a:cubicBezTo>
                    <a:pt x="10287" y="4783"/>
                    <a:pt x="10528" y="4744"/>
                    <a:pt x="10754" y="4663"/>
                  </a:cubicBezTo>
                  <a:cubicBezTo>
                    <a:pt x="11369" y="4423"/>
                    <a:pt x="11983" y="4249"/>
                    <a:pt x="12651" y="4302"/>
                  </a:cubicBezTo>
                  <a:cubicBezTo>
                    <a:pt x="12945" y="4329"/>
                    <a:pt x="13253" y="4289"/>
                    <a:pt x="13547" y="4289"/>
                  </a:cubicBezTo>
                  <a:cubicBezTo>
                    <a:pt x="13707" y="4275"/>
                    <a:pt x="13894" y="4302"/>
                    <a:pt x="13934" y="4088"/>
                  </a:cubicBezTo>
                  <a:cubicBezTo>
                    <a:pt x="13961" y="3942"/>
                    <a:pt x="13800" y="3835"/>
                    <a:pt x="13507" y="3821"/>
                  </a:cubicBezTo>
                  <a:cubicBezTo>
                    <a:pt x="13106" y="3808"/>
                    <a:pt x="12692" y="3794"/>
                    <a:pt x="12291" y="3808"/>
                  </a:cubicBezTo>
                  <a:cubicBezTo>
                    <a:pt x="12037" y="3808"/>
                    <a:pt x="11770" y="3782"/>
                    <a:pt x="11570" y="3888"/>
                  </a:cubicBezTo>
                  <a:cubicBezTo>
                    <a:pt x="11262" y="4049"/>
                    <a:pt x="10929" y="4022"/>
                    <a:pt x="10635" y="4129"/>
                  </a:cubicBezTo>
                  <a:cubicBezTo>
                    <a:pt x="10341" y="4249"/>
                    <a:pt x="10113" y="4195"/>
                    <a:pt x="9873" y="4022"/>
                  </a:cubicBezTo>
                  <a:cubicBezTo>
                    <a:pt x="9512" y="3782"/>
                    <a:pt x="9085" y="3768"/>
                    <a:pt x="8697" y="3955"/>
                  </a:cubicBezTo>
                  <a:cubicBezTo>
                    <a:pt x="8444" y="4088"/>
                    <a:pt x="8230" y="4289"/>
                    <a:pt x="7909" y="4316"/>
                  </a:cubicBezTo>
                  <a:cubicBezTo>
                    <a:pt x="7735" y="4343"/>
                    <a:pt x="7722" y="4556"/>
                    <a:pt x="7735" y="4730"/>
                  </a:cubicBezTo>
                  <a:cubicBezTo>
                    <a:pt x="7762" y="4877"/>
                    <a:pt x="7936" y="5024"/>
                    <a:pt x="8096" y="4984"/>
                  </a:cubicBezTo>
                  <a:cubicBezTo>
                    <a:pt x="8243" y="4957"/>
                    <a:pt x="8403" y="4890"/>
                    <a:pt x="8524" y="4797"/>
                  </a:cubicBezTo>
                  <a:cubicBezTo>
                    <a:pt x="8670" y="4676"/>
                    <a:pt x="8777" y="4516"/>
                    <a:pt x="8925" y="4382"/>
                  </a:cubicBezTo>
                  <a:cubicBezTo>
                    <a:pt x="9098" y="4222"/>
                    <a:pt x="9352" y="4249"/>
                    <a:pt x="9459" y="4476"/>
                  </a:cubicBezTo>
                  <a:cubicBezTo>
                    <a:pt x="9593" y="4744"/>
                    <a:pt x="9792" y="4810"/>
                    <a:pt x="10207" y="4810"/>
                  </a:cubicBezTo>
                  <a:close/>
                  <a:moveTo>
                    <a:pt x="8230" y="7389"/>
                  </a:moveTo>
                  <a:cubicBezTo>
                    <a:pt x="8483" y="7402"/>
                    <a:pt x="8657" y="7428"/>
                    <a:pt x="8844" y="7416"/>
                  </a:cubicBezTo>
                  <a:cubicBezTo>
                    <a:pt x="9218" y="7375"/>
                    <a:pt x="9593" y="7335"/>
                    <a:pt x="9940" y="7562"/>
                  </a:cubicBezTo>
                  <a:cubicBezTo>
                    <a:pt x="10086" y="7642"/>
                    <a:pt x="10327" y="7642"/>
                    <a:pt x="10487" y="7576"/>
                  </a:cubicBezTo>
                  <a:cubicBezTo>
                    <a:pt x="10902" y="7389"/>
                    <a:pt x="11369" y="7321"/>
                    <a:pt x="11730" y="7015"/>
                  </a:cubicBezTo>
                  <a:cubicBezTo>
                    <a:pt x="11877" y="6894"/>
                    <a:pt x="12064" y="6841"/>
                    <a:pt x="12251" y="6748"/>
                  </a:cubicBezTo>
                  <a:cubicBezTo>
                    <a:pt x="12331" y="6854"/>
                    <a:pt x="12398" y="6935"/>
                    <a:pt x="12452" y="7028"/>
                  </a:cubicBezTo>
                  <a:cubicBezTo>
                    <a:pt x="12518" y="7202"/>
                    <a:pt x="12665" y="7255"/>
                    <a:pt x="12839" y="7268"/>
                  </a:cubicBezTo>
                  <a:cubicBezTo>
                    <a:pt x="13280" y="7309"/>
                    <a:pt x="13707" y="7268"/>
                    <a:pt x="14068" y="6961"/>
                  </a:cubicBezTo>
                  <a:cubicBezTo>
                    <a:pt x="14135" y="6908"/>
                    <a:pt x="14175" y="6814"/>
                    <a:pt x="14281" y="6680"/>
                  </a:cubicBezTo>
                  <a:cubicBezTo>
                    <a:pt x="14094" y="6667"/>
                    <a:pt x="13987" y="6627"/>
                    <a:pt x="13894" y="6653"/>
                  </a:cubicBezTo>
                  <a:cubicBezTo>
                    <a:pt x="13480" y="6748"/>
                    <a:pt x="13093" y="6760"/>
                    <a:pt x="12746" y="6466"/>
                  </a:cubicBezTo>
                  <a:cubicBezTo>
                    <a:pt x="12558" y="6320"/>
                    <a:pt x="12318" y="6333"/>
                    <a:pt x="12117" y="6440"/>
                  </a:cubicBezTo>
                  <a:cubicBezTo>
                    <a:pt x="11877" y="6547"/>
                    <a:pt x="11636" y="6694"/>
                    <a:pt x="11410" y="6841"/>
                  </a:cubicBezTo>
                  <a:cubicBezTo>
                    <a:pt x="11035" y="7081"/>
                    <a:pt x="10594" y="7148"/>
                    <a:pt x="10193" y="7188"/>
                  </a:cubicBezTo>
                  <a:cubicBezTo>
                    <a:pt x="9780" y="7228"/>
                    <a:pt x="9352" y="7054"/>
                    <a:pt x="8991" y="6974"/>
                  </a:cubicBezTo>
                  <a:cubicBezTo>
                    <a:pt x="8884" y="6814"/>
                    <a:pt x="8791" y="6707"/>
                    <a:pt x="8697" y="6573"/>
                  </a:cubicBezTo>
                  <a:cubicBezTo>
                    <a:pt x="8376" y="6908"/>
                    <a:pt x="8376" y="6908"/>
                    <a:pt x="8230" y="7389"/>
                  </a:cubicBezTo>
                  <a:close/>
                  <a:moveTo>
                    <a:pt x="7975" y="9806"/>
                  </a:moveTo>
                  <a:cubicBezTo>
                    <a:pt x="8243" y="9753"/>
                    <a:pt x="8510" y="9767"/>
                    <a:pt x="8724" y="9660"/>
                  </a:cubicBezTo>
                  <a:cubicBezTo>
                    <a:pt x="9499" y="9299"/>
                    <a:pt x="10327" y="9245"/>
                    <a:pt x="11169" y="9259"/>
                  </a:cubicBezTo>
                  <a:cubicBezTo>
                    <a:pt x="11543" y="9272"/>
                    <a:pt x="11917" y="9138"/>
                    <a:pt x="12277" y="9058"/>
                  </a:cubicBezTo>
                  <a:cubicBezTo>
                    <a:pt x="12384" y="9032"/>
                    <a:pt x="12558" y="9045"/>
                    <a:pt x="12545" y="8805"/>
                  </a:cubicBezTo>
                  <a:cubicBezTo>
                    <a:pt x="11796" y="8778"/>
                    <a:pt x="11035" y="8791"/>
                    <a:pt x="10287" y="8738"/>
                  </a:cubicBezTo>
                  <a:cubicBezTo>
                    <a:pt x="9499" y="8698"/>
                    <a:pt x="8831" y="9085"/>
                    <a:pt x="8109" y="9286"/>
                  </a:cubicBezTo>
                  <a:cubicBezTo>
                    <a:pt x="7936" y="9325"/>
                    <a:pt x="7802" y="9513"/>
                    <a:pt x="7975" y="9806"/>
                  </a:cubicBezTo>
                  <a:close/>
                  <a:moveTo>
                    <a:pt x="13814" y="8845"/>
                  </a:moveTo>
                  <a:cubicBezTo>
                    <a:pt x="13788" y="8885"/>
                    <a:pt x="13747" y="8925"/>
                    <a:pt x="13747" y="8978"/>
                  </a:cubicBezTo>
                  <a:cubicBezTo>
                    <a:pt x="13747" y="9126"/>
                    <a:pt x="13827" y="9219"/>
                    <a:pt x="13961" y="9259"/>
                  </a:cubicBezTo>
                  <a:cubicBezTo>
                    <a:pt x="13987" y="9259"/>
                    <a:pt x="14014" y="9245"/>
                    <a:pt x="14028" y="9233"/>
                  </a:cubicBezTo>
                  <a:cubicBezTo>
                    <a:pt x="14135" y="9085"/>
                    <a:pt x="14014" y="8992"/>
                    <a:pt x="13934" y="8898"/>
                  </a:cubicBezTo>
                  <a:cubicBezTo>
                    <a:pt x="13907" y="8858"/>
                    <a:pt x="13854" y="8858"/>
                    <a:pt x="13814" y="884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7"/>
            <p:cNvSpPr/>
            <p:nvPr/>
          </p:nvSpPr>
          <p:spPr>
            <a:xfrm>
              <a:off x="4487104" y="1575175"/>
              <a:ext cx="1994786" cy="2604533"/>
            </a:xfrm>
            <a:custGeom>
              <a:avLst/>
              <a:gdLst/>
              <a:ahLst/>
              <a:cxnLst/>
              <a:rect l="l" t="t" r="r" b="b"/>
              <a:pathLst>
                <a:path w="23208" h="30302" extrusionOk="0">
                  <a:moveTo>
                    <a:pt x="21257" y="26694"/>
                  </a:moveTo>
                  <a:cubicBezTo>
                    <a:pt x="21310" y="26013"/>
                    <a:pt x="21364" y="25372"/>
                    <a:pt x="21417" y="24717"/>
                  </a:cubicBezTo>
                  <a:cubicBezTo>
                    <a:pt x="21457" y="24369"/>
                    <a:pt x="21470" y="24009"/>
                    <a:pt x="21524" y="23662"/>
                  </a:cubicBezTo>
                  <a:cubicBezTo>
                    <a:pt x="21577" y="23234"/>
                    <a:pt x="21631" y="22819"/>
                    <a:pt x="21457" y="22379"/>
                  </a:cubicBezTo>
                  <a:cubicBezTo>
                    <a:pt x="21350" y="22151"/>
                    <a:pt x="21403" y="21845"/>
                    <a:pt x="21403" y="21578"/>
                  </a:cubicBezTo>
                  <a:cubicBezTo>
                    <a:pt x="21376" y="20896"/>
                    <a:pt x="21483" y="20228"/>
                    <a:pt x="21189" y="19560"/>
                  </a:cubicBezTo>
                  <a:cubicBezTo>
                    <a:pt x="21083" y="19333"/>
                    <a:pt x="21163" y="19025"/>
                    <a:pt x="21150" y="18758"/>
                  </a:cubicBezTo>
                  <a:cubicBezTo>
                    <a:pt x="21123" y="18104"/>
                    <a:pt x="21203" y="17463"/>
                    <a:pt x="20976" y="16821"/>
                  </a:cubicBezTo>
                  <a:cubicBezTo>
                    <a:pt x="20869" y="16527"/>
                    <a:pt x="20936" y="16166"/>
                    <a:pt x="20936" y="15846"/>
                  </a:cubicBezTo>
                  <a:cubicBezTo>
                    <a:pt x="20922" y="15459"/>
                    <a:pt x="20949" y="15085"/>
                    <a:pt x="20776" y="14723"/>
                  </a:cubicBezTo>
                  <a:cubicBezTo>
                    <a:pt x="20722" y="14604"/>
                    <a:pt x="20722" y="14456"/>
                    <a:pt x="20722" y="14322"/>
                  </a:cubicBezTo>
                  <a:cubicBezTo>
                    <a:pt x="20722" y="13882"/>
                    <a:pt x="20708" y="13455"/>
                    <a:pt x="20509" y="13040"/>
                  </a:cubicBezTo>
                  <a:cubicBezTo>
                    <a:pt x="20521" y="12225"/>
                    <a:pt x="20174" y="11451"/>
                    <a:pt x="20254" y="10622"/>
                  </a:cubicBezTo>
                  <a:cubicBezTo>
                    <a:pt x="20295" y="10168"/>
                    <a:pt x="20281" y="9700"/>
                    <a:pt x="20081" y="9260"/>
                  </a:cubicBezTo>
                  <a:cubicBezTo>
                    <a:pt x="20014" y="9126"/>
                    <a:pt x="20014" y="8952"/>
                    <a:pt x="20001" y="8779"/>
                  </a:cubicBezTo>
                  <a:cubicBezTo>
                    <a:pt x="19987" y="8645"/>
                    <a:pt x="20028" y="8498"/>
                    <a:pt x="19974" y="8378"/>
                  </a:cubicBezTo>
                  <a:cubicBezTo>
                    <a:pt x="19734" y="7776"/>
                    <a:pt x="19800" y="7149"/>
                    <a:pt x="19787" y="6520"/>
                  </a:cubicBezTo>
                  <a:cubicBezTo>
                    <a:pt x="19787" y="6413"/>
                    <a:pt x="19814" y="6294"/>
                    <a:pt x="19773" y="6200"/>
                  </a:cubicBezTo>
                  <a:cubicBezTo>
                    <a:pt x="19493" y="5519"/>
                    <a:pt x="19573" y="4810"/>
                    <a:pt x="19559" y="4103"/>
                  </a:cubicBezTo>
                  <a:cubicBezTo>
                    <a:pt x="19559" y="3996"/>
                    <a:pt x="19559" y="3889"/>
                    <a:pt x="19547" y="3782"/>
                  </a:cubicBezTo>
                  <a:cubicBezTo>
                    <a:pt x="19506" y="3541"/>
                    <a:pt x="19386" y="3408"/>
                    <a:pt x="19146" y="3314"/>
                  </a:cubicBezTo>
                  <a:cubicBezTo>
                    <a:pt x="18692" y="3153"/>
                    <a:pt x="18223" y="3020"/>
                    <a:pt x="17716" y="3060"/>
                  </a:cubicBezTo>
                  <a:cubicBezTo>
                    <a:pt x="17543" y="3073"/>
                    <a:pt x="17342" y="3047"/>
                    <a:pt x="17101" y="3020"/>
                  </a:cubicBezTo>
                  <a:cubicBezTo>
                    <a:pt x="17062" y="2580"/>
                    <a:pt x="17021" y="2165"/>
                    <a:pt x="16994" y="1764"/>
                  </a:cubicBezTo>
                  <a:cubicBezTo>
                    <a:pt x="16594" y="1377"/>
                    <a:pt x="16139" y="1244"/>
                    <a:pt x="15619" y="1270"/>
                  </a:cubicBezTo>
                  <a:cubicBezTo>
                    <a:pt x="15325" y="1297"/>
                    <a:pt x="15031" y="1270"/>
                    <a:pt x="14723" y="1270"/>
                  </a:cubicBezTo>
                  <a:cubicBezTo>
                    <a:pt x="14523" y="843"/>
                    <a:pt x="14590" y="455"/>
                    <a:pt x="14630" y="81"/>
                  </a:cubicBezTo>
                  <a:cubicBezTo>
                    <a:pt x="14723" y="41"/>
                    <a:pt x="14777" y="1"/>
                    <a:pt x="14817" y="1"/>
                  </a:cubicBezTo>
                  <a:cubicBezTo>
                    <a:pt x="16367" y="14"/>
                    <a:pt x="17930" y="41"/>
                    <a:pt x="19479" y="41"/>
                  </a:cubicBezTo>
                  <a:cubicBezTo>
                    <a:pt x="19894" y="41"/>
                    <a:pt x="20281" y="121"/>
                    <a:pt x="20669" y="348"/>
                  </a:cubicBezTo>
                  <a:cubicBezTo>
                    <a:pt x="20883" y="695"/>
                    <a:pt x="20990" y="1110"/>
                    <a:pt x="21016" y="1550"/>
                  </a:cubicBezTo>
                  <a:cubicBezTo>
                    <a:pt x="21043" y="1898"/>
                    <a:pt x="21177" y="2232"/>
                    <a:pt x="21230" y="2580"/>
                  </a:cubicBezTo>
                  <a:cubicBezTo>
                    <a:pt x="21444" y="3809"/>
                    <a:pt x="21644" y="5051"/>
                    <a:pt x="21845" y="6280"/>
                  </a:cubicBezTo>
                  <a:cubicBezTo>
                    <a:pt x="21884" y="6493"/>
                    <a:pt x="21898" y="6707"/>
                    <a:pt x="21898" y="6935"/>
                  </a:cubicBezTo>
                  <a:cubicBezTo>
                    <a:pt x="21911" y="7389"/>
                    <a:pt x="21898" y="7843"/>
                    <a:pt x="22044" y="8298"/>
                  </a:cubicBezTo>
                  <a:cubicBezTo>
                    <a:pt x="22125" y="8551"/>
                    <a:pt x="22112" y="8845"/>
                    <a:pt x="22112" y="9112"/>
                  </a:cubicBezTo>
                  <a:cubicBezTo>
                    <a:pt x="22112" y="10181"/>
                    <a:pt x="22098" y="11237"/>
                    <a:pt x="22098" y="12306"/>
                  </a:cubicBezTo>
                  <a:cubicBezTo>
                    <a:pt x="22098" y="12519"/>
                    <a:pt x="22058" y="12760"/>
                    <a:pt x="22138" y="12947"/>
                  </a:cubicBezTo>
                  <a:cubicBezTo>
                    <a:pt x="22406" y="13548"/>
                    <a:pt x="22338" y="14176"/>
                    <a:pt x="22352" y="14791"/>
                  </a:cubicBezTo>
                  <a:cubicBezTo>
                    <a:pt x="22352" y="15338"/>
                    <a:pt x="22299" y="15886"/>
                    <a:pt x="22525" y="16407"/>
                  </a:cubicBezTo>
                  <a:cubicBezTo>
                    <a:pt x="22593" y="16567"/>
                    <a:pt x="22552" y="16781"/>
                    <a:pt x="22552" y="16968"/>
                  </a:cubicBezTo>
                  <a:cubicBezTo>
                    <a:pt x="22566" y="17463"/>
                    <a:pt x="22552" y="17956"/>
                    <a:pt x="22552" y="18437"/>
                  </a:cubicBezTo>
                  <a:cubicBezTo>
                    <a:pt x="22552" y="18638"/>
                    <a:pt x="22525" y="18838"/>
                    <a:pt x="22593" y="19012"/>
                  </a:cubicBezTo>
                  <a:cubicBezTo>
                    <a:pt x="22833" y="19640"/>
                    <a:pt x="22739" y="20295"/>
                    <a:pt x="22766" y="20949"/>
                  </a:cubicBezTo>
                  <a:cubicBezTo>
                    <a:pt x="22780" y="21631"/>
                    <a:pt x="22686" y="22312"/>
                    <a:pt x="22967" y="22967"/>
                  </a:cubicBezTo>
                  <a:cubicBezTo>
                    <a:pt x="23047" y="23127"/>
                    <a:pt x="23006" y="23341"/>
                    <a:pt x="23006" y="23528"/>
                  </a:cubicBezTo>
                  <a:lnTo>
                    <a:pt x="23006" y="25158"/>
                  </a:lnTo>
                  <a:cubicBezTo>
                    <a:pt x="23006" y="25331"/>
                    <a:pt x="22994" y="25492"/>
                    <a:pt x="23020" y="25652"/>
                  </a:cubicBezTo>
                  <a:cubicBezTo>
                    <a:pt x="23100" y="26026"/>
                    <a:pt x="23207" y="26373"/>
                    <a:pt x="23127" y="26774"/>
                  </a:cubicBezTo>
                  <a:cubicBezTo>
                    <a:pt x="23060" y="27109"/>
                    <a:pt x="23087" y="27469"/>
                    <a:pt x="23074" y="27830"/>
                  </a:cubicBezTo>
                  <a:cubicBezTo>
                    <a:pt x="23047" y="28204"/>
                    <a:pt x="23047" y="28578"/>
                    <a:pt x="23020" y="28992"/>
                  </a:cubicBezTo>
                  <a:cubicBezTo>
                    <a:pt x="22472" y="29139"/>
                    <a:pt x="21991" y="29366"/>
                    <a:pt x="21430" y="29353"/>
                  </a:cubicBezTo>
                  <a:cubicBezTo>
                    <a:pt x="21083" y="29353"/>
                    <a:pt x="20735" y="29353"/>
                    <a:pt x="20388" y="29500"/>
                  </a:cubicBezTo>
                  <a:cubicBezTo>
                    <a:pt x="20201" y="29594"/>
                    <a:pt x="19974" y="29580"/>
                    <a:pt x="19760" y="29580"/>
                  </a:cubicBezTo>
                  <a:cubicBezTo>
                    <a:pt x="18986" y="29594"/>
                    <a:pt x="18223" y="29594"/>
                    <a:pt x="17462" y="29606"/>
                  </a:cubicBezTo>
                  <a:cubicBezTo>
                    <a:pt x="16981" y="29606"/>
                    <a:pt x="16487" y="29540"/>
                    <a:pt x="16020" y="29781"/>
                  </a:cubicBezTo>
                  <a:cubicBezTo>
                    <a:pt x="15913" y="29847"/>
                    <a:pt x="15752" y="29820"/>
                    <a:pt x="15619" y="29820"/>
                  </a:cubicBezTo>
                  <a:cubicBezTo>
                    <a:pt x="15218" y="29834"/>
                    <a:pt x="14803" y="29807"/>
                    <a:pt x="14416" y="29980"/>
                  </a:cubicBezTo>
                  <a:cubicBezTo>
                    <a:pt x="14256" y="30061"/>
                    <a:pt x="14042" y="30034"/>
                    <a:pt x="13855" y="30034"/>
                  </a:cubicBezTo>
                  <a:cubicBezTo>
                    <a:pt x="13334" y="30048"/>
                    <a:pt x="12826" y="30007"/>
                    <a:pt x="12332" y="30235"/>
                  </a:cubicBezTo>
                  <a:cubicBezTo>
                    <a:pt x="12172" y="30301"/>
                    <a:pt x="11958" y="30288"/>
                    <a:pt x="11771" y="30288"/>
                  </a:cubicBezTo>
                  <a:cubicBezTo>
                    <a:pt x="10569" y="30288"/>
                    <a:pt x="9366" y="30301"/>
                    <a:pt x="8177" y="30301"/>
                  </a:cubicBezTo>
                  <a:cubicBezTo>
                    <a:pt x="7870" y="30301"/>
                    <a:pt x="7589" y="30262"/>
                    <a:pt x="7295" y="30181"/>
                  </a:cubicBezTo>
                  <a:cubicBezTo>
                    <a:pt x="6961" y="30087"/>
                    <a:pt x="6600" y="30075"/>
                    <a:pt x="6240" y="30075"/>
                  </a:cubicBezTo>
                  <a:cubicBezTo>
                    <a:pt x="5786" y="30061"/>
                    <a:pt x="5332" y="30061"/>
                    <a:pt x="4877" y="29927"/>
                  </a:cubicBezTo>
                  <a:cubicBezTo>
                    <a:pt x="4436" y="29807"/>
                    <a:pt x="3969" y="29834"/>
                    <a:pt x="3527" y="29687"/>
                  </a:cubicBezTo>
                  <a:cubicBezTo>
                    <a:pt x="3194" y="29580"/>
                    <a:pt x="2847" y="29540"/>
                    <a:pt x="2553" y="29473"/>
                  </a:cubicBezTo>
                  <a:cubicBezTo>
                    <a:pt x="2272" y="29019"/>
                    <a:pt x="2072" y="28605"/>
                    <a:pt x="2111" y="28124"/>
                  </a:cubicBezTo>
                  <a:cubicBezTo>
                    <a:pt x="1791" y="27496"/>
                    <a:pt x="1978" y="26774"/>
                    <a:pt x="1698" y="26133"/>
                  </a:cubicBezTo>
                  <a:cubicBezTo>
                    <a:pt x="1684" y="26093"/>
                    <a:pt x="1657" y="26040"/>
                    <a:pt x="1657" y="25986"/>
                  </a:cubicBezTo>
                  <a:cubicBezTo>
                    <a:pt x="1644" y="24877"/>
                    <a:pt x="1217" y="23862"/>
                    <a:pt x="1069" y="22780"/>
                  </a:cubicBezTo>
                  <a:cubicBezTo>
                    <a:pt x="1016" y="22433"/>
                    <a:pt x="976" y="22085"/>
                    <a:pt x="949" y="21738"/>
                  </a:cubicBezTo>
                  <a:cubicBezTo>
                    <a:pt x="829" y="20628"/>
                    <a:pt x="748" y="19506"/>
                    <a:pt x="588" y="18411"/>
                  </a:cubicBezTo>
                  <a:cubicBezTo>
                    <a:pt x="495" y="17757"/>
                    <a:pt x="455" y="17115"/>
                    <a:pt x="455" y="16460"/>
                  </a:cubicBezTo>
                  <a:cubicBezTo>
                    <a:pt x="455" y="15940"/>
                    <a:pt x="455" y="15418"/>
                    <a:pt x="401" y="14910"/>
                  </a:cubicBezTo>
                  <a:cubicBezTo>
                    <a:pt x="294" y="13962"/>
                    <a:pt x="134" y="13027"/>
                    <a:pt x="54" y="12078"/>
                  </a:cubicBezTo>
                  <a:cubicBezTo>
                    <a:pt x="0" y="11317"/>
                    <a:pt x="41" y="10555"/>
                    <a:pt x="27" y="9794"/>
                  </a:cubicBezTo>
                  <a:cubicBezTo>
                    <a:pt x="27" y="9741"/>
                    <a:pt x="27" y="9673"/>
                    <a:pt x="54" y="9634"/>
                  </a:cubicBezTo>
                  <a:cubicBezTo>
                    <a:pt x="335" y="9059"/>
                    <a:pt x="201" y="8458"/>
                    <a:pt x="201" y="7870"/>
                  </a:cubicBezTo>
                  <a:cubicBezTo>
                    <a:pt x="201" y="6267"/>
                    <a:pt x="214" y="4664"/>
                    <a:pt x="187" y="3060"/>
                  </a:cubicBezTo>
                  <a:cubicBezTo>
                    <a:pt x="187" y="2606"/>
                    <a:pt x="294" y="2192"/>
                    <a:pt x="468" y="1791"/>
                  </a:cubicBezTo>
                  <a:cubicBezTo>
                    <a:pt x="656" y="1350"/>
                    <a:pt x="989" y="1110"/>
                    <a:pt x="1470" y="1110"/>
                  </a:cubicBezTo>
                  <a:cubicBezTo>
                    <a:pt x="1992" y="1096"/>
                    <a:pt x="2512" y="1149"/>
                    <a:pt x="2993" y="909"/>
                  </a:cubicBezTo>
                  <a:cubicBezTo>
                    <a:pt x="3180" y="829"/>
                    <a:pt x="5118" y="869"/>
                    <a:pt x="5465" y="923"/>
                  </a:cubicBezTo>
                  <a:cubicBezTo>
                    <a:pt x="5572" y="1244"/>
                    <a:pt x="5599" y="1577"/>
                    <a:pt x="5519" y="1924"/>
                  </a:cubicBezTo>
                  <a:cubicBezTo>
                    <a:pt x="5251" y="2099"/>
                    <a:pt x="4970" y="2005"/>
                    <a:pt x="4703" y="2005"/>
                  </a:cubicBezTo>
                  <a:cubicBezTo>
                    <a:pt x="3982" y="2018"/>
                    <a:pt x="3554" y="2419"/>
                    <a:pt x="3501" y="3153"/>
                  </a:cubicBezTo>
                  <a:cubicBezTo>
                    <a:pt x="3488" y="3341"/>
                    <a:pt x="3474" y="3528"/>
                    <a:pt x="3461" y="3741"/>
                  </a:cubicBezTo>
                  <a:cubicBezTo>
                    <a:pt x="3060" y="3969"/>
                    <a:pt x="2672" y="4196"/>
                    <a:pt x="2191" y="4236"/>
                  </a:cubicBezTo>
                  <a:cubicBezTo>
                    <a:pt x="1885" y="4263"/>
                    <a:pt x="1764" y="4409"/>
                    <a:pt x="1724" y="4703"/>
                  </a:cubicBezTo>
                  <a:cubicBezTo>
                    <a:pt x="1710" y="4810"/>
                    <a:pt x="1710" y="4917"/>
                    <a:pt x="1710" y="5038"/>
                  </a:cubicBezTo>
                  <a:cubicBezTo>
                    <a:pt x="1698" y="6173"/>
                    <a:pt x="1698" y="7322"/>
                    <a:pt x="1698" y="8458"/>
                  </a:cubicBezTo>
                  <a:cubicBezTo>
                    <a:pt x="1698" y="8631"/>
                    <a:pt x="1684" y="8805"/>
                    <a:pt x="1737" y="8952"/>
                  </a:cubicBezTo>
                  <a:cubicBezTo>
                    <a:pt x="1965" y="9527"/>
                    <a:pt x="1924" y="10127"/>
                    <a:pt x="1938" y="10715"/>
                  </a:cubicBezTo>
                  <a:cubicBezTo>
                    <a:pt x="1938" y="10970"/>
                    <a:pt x="1951" y="11210"/>
                    <a:pt x="2004" y="11451"/>
                  </a:cubicBezTo>
                  <a:cubicBezTo>
                    <a:pt x="2138" y="11985"/>
                    <a:pt x="2152" y="12532"/>
                    <a:pt x="2152" y="13081"/>
                  </a:cubicBezTo>
                  <a:cubicBezTo>
                    <a:pt x="2138" y="13268"/>
                    <a:pt x="2111" y="13467"/>
                    <a:pt x="2179" y="13642"/>
                  </a:cubicBezTo>
                  <a:cubicBezTo>
                    <a:pt x="2432" y="14363"/>
                    <a:pt x="2339" y="15097"/>
                    <a:pt x="2352" y="15833"/>
                  </a:cubicBezTo>
                  <a:cubicBezTo>
                    <a:pt x="2366" y="16260"/>
                    <a:pt x="2352" y="16701"/>
                    <a:pt x="2352" y="17142"/>
                  </a:cubicBezTo>
                  <a:cubicBezTo>
                    <a:pt x="2366" y="17356"/>
                    <a:pt x="2352" y="17582"/>
                    <a:pt x="2419" y="17783"/>
                  </a:cubicBezTo>
                  <a:cubicBezTo>
                    <a:pt x="2606" y="18318"/>
                    <a:pt x="2592" y="18852"/>
                    <a:pt x="2592" y="19399"/>
                  </a:cubicBezTo>
                  <a:cubicBezTo>
                    <a:pt x="2592" y="19880"/>
                    <a:pt x="2553" y="20375"/>
                    <a:pt x="2766" y="20842"/>
                  </a:cubicBezTo>
                  <a:cubicBezTo>
                    <a:pt x="2833" y="21003"/>
                    <a:pt x="2793" y="21216"/>
                    <a:pt x="2806" y="21403"/>
                  </a:cubicBezTo>
                  <a:cubicBezTo>
                    <a:pt x="2806" y="21925"/>
                    <a:pt x="2793" y="22445"/>
                    <a:pt x="2806" y="22967"/>
                  </a:cubicBezTo>
                  <a:cubicBezTo>
                    <a:pt x="2806" y="23181"/>
                    <a:pt x="2793" y="23421"/>
                    <a:pt x="2873" y="23608"/>
                  </a:cubicBezTo>
                  <a:cubicBezTo>
                    <a:pt x="3034" y="23942"/>
                    <a:pt x="3020" y="24289"/>
                    <a:pt x="3020" y="24636"/>
                  </a:cubicBezTo>
                  <a:cubicBezTo>
                    <a:pt x="3034" y="25158"/>
                    <a:pt x="2953" y="25679"/>
                    <a:pt x="3207" y="26160"/>
                  </a:cubicBezTo>
                  <a:cubicBezTo>
                    <a:pt x="3274" y="26293"/>
                    <a:pt x="3260" y="26480"/>
                    <a:pt x="3247" y="26640"/>
                  </a:cubicBezTo>
                  <a:cubicBezTo>
                    <a:pt x="3247" y="26961"/>
                    <a:pt x="3408" y="27121"/>
                    <a:pt x="3675" y="27282"/>
                  </a:cubicBezTo>
                  <a:cubicBezTo>
                    <a:pt x="4209" y="27590"/>
                    <a:pt x="4757" y="27763"/>
                    <a:pt x="5385" y="27709"/>
                  </a:cubicBezTo>
                  <a:cubicBezTo>
                    <a:pt x="5786" y="27683"/>
                    <a:pt x="6199" y="27696"/>
                    <a:pt x="6600" y="27709"/>
                  </a:cubicBezTo>
                  <a:cubicBezTo>
                    <a:pt x="6867" y="27723"/>
                    <a:pt x="7135" y="27789"/>
                    <a:pt x="7402" y="27830"/>
                  </a:cubicBezTo>
                  <a:cubicBezTo>
                    <a:pt x="7642" y="27857"/>
                    <a:pt x="7883" y="27910"/>
                    <a:pt x="8123" y="27910"/>
                  </a:cubicBezTo>
                  <a:cubicBezTo>
                    <a:pt x="9927" y="27910"/>
                    <a:pt x="11718" y="27923"/>
                    <a:pt x="13521" y="27910"/>
                  </a:cubicBezTo>
                  <a:cubicBezTo>
                    <a:pt x="13788" y="27910"/>
                    <a:pt x="14055" y="27816"/>
                    <a:pt x="14322" y="27789"/>
                  </a:cubicBezTo>
                  <a:cubicBezTo>
                    <a:pt x="14616" y="27750"/>
                    <a:pt x="14910" y="27723"/>
                    <a:pt x="15204" y="27709"/>
                  </a:cubicBezTo>
                  <a:cubicBezTo>
                    <a:pt x="15605" y="27696"/>
                    <a:pt x="16006" y="27709"/>
                    <a:pt x="16406" y="27549"/>
                  </a:cubicBezTo>
                  <a:cubicBezTo>
                    <a:pt x="16674" y="27456"/>
                    <a:pt x="16994" y="27483"/>
                    <a:pt x="17288" y="27483"/>
                  </a:cubicBezTo>
                  <a:cubicBezTo>
                    <a:pt x="17703" y="27469"/>
                    <a:pt x="18104" y="27496"/>
                    <a:pt x="18491" y="27322"/>
                  </a:cubicBezTo>
                  <a:cubicBezTo>
                    <a:pt x="18638" y="27255"/>
                    <a:pt x="18811" y="27242"/>
                    <a:pt x="18972" y="27242"/>
                  </a:cubicBezTo>
                  <a:cubicBezTo>
                    <a:pt x="19746" y="27255"/>
                    <a:pt x="20468" y="27041"/>
                    <a:pt x="21257" y="266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7"/>
            <p:cNvSpPr/>
            <p:nvPr/>
          </p:nvSpPr>
          <p:spPr>
            <a:xfrm>
              <a:off x="5017609" y="1469538"/>
              <a:ext cx="666132" cy="339942"/>
            </a:xfrm>
            <a:custGeom>
              <a:avLst/>
              <a:gdLst/>
              <a:ahLst/>
              <a:cxnLst/>
              <a:rect l="l" t="t" r="r" b="b"/>
              <a:pathLst>
                <a:path w="7750" h="3955" extrusionOk="0">
                  <a:moveTo>
                    <a:pt x="188" y="843"/>
                  </a:moveTo>
                  <a:cubicBezTo>
                    <a:pt x="629" y="722"/>
                    <a:pt x="1043" y="615"/>
                    <a:pt x="1457" y="495"/>
                  </a:cubicBezTo>
                  <a:cubicBezTo>
                    <a:pt x="1591" y="455"/>
                    <a:pt x="1711" y="388"/>
                    <a:pt x="1832" y="335"/>
                  </a:cubicBezTo>
                  <a:cubicBezTo>
                    <a:pt x="1898" y="308"/>
                    <a:pt x="1978" y="228"/>
                    <a:pt x="2045" y="241"/>
                  </a:cubicBezTo>
                  <a:cubicBezTo>
                    <a:pt x="2940" y="348"/>
                    <a:pt x="3795" y="0"/>
                    <a:pt x="4691" y="81"/>
                  </a:cubicBezTo>
                  <a:cubicBezTo>
                    <a:pt x="5558" y="161"/>
                    <a:pt x="6440" y="107"/>
                    <a:pt x="7309" y="121"/>
                  </a:cubicBezTo>
                  <a:cubicBezTo>
                    <a:pt x="7402" y="121"/>
                    <a:pt x="7509" y="175"/>
                    <a:pt x="7630" y="201"/>
                  </a:cubicBezTo>
                  <a:cubicBezTo>
                    <a:pt x="7710" y="561"/>
                    <a:pt x="7750" y="936"/>
                    <a:pt x="7657" y="1256"/>
                  </a:cubicBezTo>
                  <a:cubicBezTo>
                    <a:pt x="7536" y="1657"/>
                    <a:pt x="7603" y="2004"/>
                    <a:pt x="7710" y="2378"/>
                  </a:cubicBezTo>
                  <a:cubicBezTo>
                    <a:pt x="7589" y="2619"/>
                    <a:pt x="7469" y="2859"/>
                    <a:pt x="7349" y="3127"/>
                  </a:cubicBezTo>
                  <a:cubicBezTo>
                    <a:pt x="6894" y="3234"/>
                    <a:pt x="6401" y="3153"/>
                    <a:pt x="5920" y="3180"/>
                  </a:cubicBezTo>
                  <a:cubicBezTo>
                    <a:pt x="5425" y="3194"/>
                    <a:pt x="4958" y="3207"/>
                    <a:pt x="4477" y="3367"/>
                  </a:cubicBezTo>
                  <a:cubicBezTo>
                    <a:pt x="3889" y="3541"/>
                    <a:pt x="3261" y="3554"/>
                    <a:pt x="2646" y="3634"/>
                  </a:cubicBezTo>
                  <a:cubicBezTo>
                    <a:pt x="2432" y="3661"/>
                    <a:pt x="2192" y="3648"/>
                    <a:pt x="2005" y="3714"/>
                  </a:cubicBezTo>
                  <a:cubicBezTo>
                    <a:pt x="1390" y="3955"/>
                    <a:pt x="776" y="3862"/>
                    <a:pt x="161" y="3848"/>
                  </a:cubicBezTo>
                  <a:cubicBezTo>
                    <a:pt x="1" y="3167"/>
                    <a:pt x="15" y="1724"/>
                    <a:pt x="188" y="8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7"/>
            <p:cNvSpPr/>
            <p:nvPr/>
          </p:nvSpPr>
          <p:spPr>
            <a:xfrm>
              <a:off x="4847679" y="1749746"/>
              <a:ext cx="1047331" cy="228634"/>
            </a:xfrm>
            <a:custGeom>
              <a:avLst/>
              <a:gdLst/>
              <a:ahLst/>
              <a:cxnLst/>
              <a:rect l="l" t="t" r="r" b="b"/>
              <a:pathLst>
                <a:path w="12185" h="2660" extrusionOk="0">
                  <a:moveTo>
                    <a:pt x="134" y="2579"/>
                  </a:moveTo>
                  <a:cubicBezTo>
                    <a:pt x="0" y="1978"/>
                    <a:pt x="41" y="1457"/>
                    <a:pt x="68" y="962"/>
                  </a:cubicBezTo>
                  <a:cubicBezTo>
                    <a:pt x="321" y="682"/>
                    <a:pt x="615" y="575"/>
                    <a:pt x="1016" y="668"/>
                  </a:cubicBezTo>
                  <a:cubicBezTo>
                    <a:pt x="1056" y="762"/>
                    <a:pt x="1110" y="882"/>
                    <a:pt x="1163" y="1003"/>
                  </a:cubicBezTo>
                  <a:cubicBezTo>
                    <a:pt x="1243" y="1203"/>
                    <a:pt x="1390" y="1323"/>
                    <a:pt x="1591" y="1310"/>
                  </a:cubicBezTo>
                  <a:cubicBezTo>
                    <a:pt x="2459" y="1283"/>
                    <a:pt x="3328" y="1470"/>
                    <a:pt x="4183" y="1176"/>
                  </a:cubicBezTo>
                  <a:cubicBezTo>
                    <a:pt x="4329" y="1122"/>
                    <a:pt x="4503" y="1122"/>
                    <a:pt x="4664" y="1122"/>
                  </a:cubicBezTo>
                  <a:cubicBezTo>
                    <a:pt x="5024" y="1122"/>
                    <a:pt x="5371" y="1110"/>
                    <a:pt x="5706" y="962"/>
                  </a:cubicBezTo>
                  <a:cubicBezTo>
                    <a:pt x="5852" y="909"/>
                    <a:pt x="6026" y="896"/>
                    <a:pt x="6187" y="869"/>
                  </a:cubicBezTo>
                  <a:cubicBezTo>
                    <a:pt x="6320" y="855"/>
                    <a:pt x="6467" y="896"/>
                    <a:pt x="6587" y="855"/>
                  </a:cubicBezTo>
                  <a:cubicBezTo>
                    <a:pt x="7322" y="549"/>
                    <a:pt x="8097" y="695"/>
                    <a:pt x="8845" y="668"/>
                  </a:cubicBezTo>
                  <a:cubicBezTo>
                    <a:pt x="9085" y="655"/>
                    <a:pt x="9340" y="668"/>
                    <a:pt x="9580" y="668"/>
                  </a:cubicBezTo>
                  <a:cubicBezTo>
                    <a:pt x="10181" y="655"/>
                    <a:pt x="10181" y="655"/>
                    <a:pt x="10501" y="14"/>
                  </a:cubicBezTo>
                  <a:cubicBezTo>
                    <a:pt x="10916" y="14"/>
                    <a:pt x="11344" y="0"/>
                    <a:pt x="11771" y="14"/>
                  </a:cubicBezTo>
                  <a:cubicBezTo>
                    <a:pt x="11998" y="27"/>
                    <a:pt x="12118" y="161"/>
                    <a:pt x="12145" y="374"/>
                  </a:cubicBezTo>
                  <a:cubicBezTo>
                    <a:pt x="12185" y="816"/>
                    <a:pt x="12105" y="1243"/>
                    <a:pt x="11837" y="1644"/>
                  </a:cubicBezTo>
                  <a:cubicBezTo>
                    <a:pt x="11543" y="1764"/>
                    <a:pt x="11223" y="1697"/>
                    <a:pt x="10902" y="1710"/>
                  </a:cubicBezTo>
                  <a:cubicBezTo>
                    <a:pt x="10569" y="1724"/>
                    <a:pt x="10261" y="1737"/>
                    <a:pt x="9940" y="1858"/>
                  </a:cubicBezTo>
                  <a:cubicBezTo>
                    <a:pt x="9727" y="1951"/>
                    <a:pt x="9473" y="1951"/>
                    <a:pt x="9219" y="1965"/>
                  </a:cubicBezTo>
                  <a:cubicBezTo>
                    <a:pt x="8711" y="1978"/>
                    <a:pt x="8191" y="1897"/>
                    <a:pt x="7696" y="2138"/>
                  </a:cubicBezTo>
                  <a:cubicBezTo>
                    <a:pt x="6855" y="2111"/>
                    <a:pt x="6066" y="2539"/>
                    <a:pt x="5198" y="2419"/>
                  </a:cubicBezTo>
                  <a:cubicBezTo>
                    <a:pt x="5050" y="2392"/>
                    <a:pt x="4863" y="2405"/>
                    <a:pt x="4717" y="2472"/>
                  </a:cubicBezTo>
                  <a:cubicBezTo>
                    <a:pt x="4276" y="2659"/>
                    <a:pt x="3821" y="2633"/>
                    <a:pt x="3354" y="2633"/>
                  </a:cubicBezTo>
                  <a:lnTo>
                    <a:pt x="829" y="2633"/>
                  </a:lnTo>
                  <a:cubicBezTo>
                    <a:pt x="615" y="2633"/>
                    <a:pt x="401" y="2592"/>
                    <a:pt x="134" y="257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7"/>
            <p:cNvSpPr/>
            <p:nvPr/>
          </p:nvSpPr>
          <p:spPr>
            <a:xfrm>
              <a:off x="4925725" y="2253863"/>
              <a:ext cx="272298" cy="455978"/>
            </a:xfrm>
            <a:custGeom>
              <a:avLst/>
              <a:gdLst/>
              <a:ahLst/>
              <a:cxnLst/>
              <a:rect l="l" t="t" r="r" b="b"/>
              <a:pathLst>
                <a:path w="3168" h="5305" extrusionOk="0">
                  <a:moveTo>
                    <a:pt x="2913" y="268"/>
                  </a:moveTo>
                  <a:cubicBezTo>
                    <a:pt x="2913" y="989"/>
                    <a:pt x="2901" y="1657"/>
                    <a:pt x="2913" y="2338"/>
                  </a:cubicBezTo>
                  <a:cubicBezTo>
                    <a:pt x="2913" y="2766"/>
                    <a:pt x="2913" y="3181"/>
                    <a:pt x="3061" y="3608"/>
                  </a:cubicBezTo>
                  <a:cubicBezTo>
                    <a:pt x="3168" y="3915"/>
                    <a:pt x="3088" y="4303"/>
                    <a:pt x="3088" y="4636"/>
                  </a:cubicBezTo>
                  <a:cubicBezTo>
                    <a:pt x="2753" y="4944"/>
                    <a:pt x="2406" y="5104"/>
                    <a:pt x="1978" y="5090"/>
                  </a:cubicBezTo>
                  <a:cubicBezTo>
                    <a:pt x="1791" y="5090"/>
                    <a:pt x="1604" y="5171"/>
                    <a:pt x="1417" y="5197"/>
                  </a:cubicBezTo>
                  <a:cubicBezTo>
                    <a:pt x="1164" y="5238"/>
                    <a:pt x="897" y="5278"/>
                    <a:pt x="656" y="5304"/>
                  </a:cubicBezTo>
                  <a:cubicBezTo>
                    <a:pt x="375" y="5024"/>
                    <a:pt x="282" y="4716"/>
                    <a:pt x="282" y="4383"/>
                  </a:cubicBezTo>
                  <a:cubicBezTo>
                    <a:pt x="295" y="4062"/>
                    <a:pt x="255" y="3742"/>
                    <a:pt x="108" y="3434"/>
                  </a:cubicBezTo>
                  <a:cubicBezTo>
                    <a:pt x="95" y="3394"/>
                    <a:pt x="81" y="3327"/>
                    <a:pt x="68" y="3274"/>
                  </a:cubicBezTo>
                  <a:cubicBezTo>
                    <a:pt x="1" y="2953"/>
                    <a:pt x="28" y="883"/>
                    <a:pt x="122" y="414"/>
                  </a:cubicBezTo>
                  <a:cubicBezTo>
                    <a:pt x="1003" y="348"/>
                    <a:pt x="1885" y="1"/>
                    <a:pt x="2913" y="2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7"/>
            <p:cNvSpPr/>
            <p:nvPr/>
          </p:nvSpPr>
          <p:spPr>
            <a:xfrm>
              <a:off x="4421693" y="1409800"/>
              <a:ext cx="2120964" cy="2843395"/>
            </a:xfrm>
            <a:custGeom>
              <a:avLst/>
              <a:gdLst/>
              <a:ahLst/>
              <a:cxnLst/>
              <a:rect l="l" t="t" r="r" b="b"/>
              <a:pathLst>
                <a:path w="24676" h="33081" extrusionOk="0">
                  <a:moveTo>
                    <a:pt x="6253" y="1751"/>
                  </a:moveTo>
                  <a:cubicBezTo>
                    <a:pt x="6280" y="1591"/>
                    <a:pt x="6280" y="1457"/>
                    <a:pt x="6319" y="1324"/>
                  </a:cubicBezTo>
                  <a:cubicBezTo>
                    <a:pt x="6413" y="1016"/>
                    <a:pt x="6627" y="789"/>
                    <a:pt x="6948" y="749"/>
                  </a:cubicBezTo>
                  <a:cubicBezTo>
                    <a:pt x="7562" y="669"/>
                    <a:pt x="8163" y="496"/>
                    <a:pt x="8711" y="202"/>
                  </a:cubicBezTo>
                  <a:cubicBezTo>
                    <a:pt x="8804" y="161"/>
                    <a:pt x="8925" y="108"/>
                    <a:pt x="9032" y="121"/>
                  </a:cubicBezTo>
                  <a:cubicBezTo>
                    <a:pt x="9914" y="214"/>
                    <a:pt x="10795" y="1"/>
                    <a:pt x="11690" y="41"/>
                  </a:cubicBezTo>
                  <a:cubicBezTo>
                    <a:pt x="12559" y="95"/>
                    <a:pt x="13441" y="54"/>
                    <a:pt x="14308" y="54"/>
                  </a:cubicBezTo>
                  <a:cubicBezTo>
                    <a:pt x="15097" y="68"/>
                    <a:pt x="15217" y="175"/>
                    <a:pt x="15364" y="976"/>
                  </a:cubicBezTo>
                  <a:cubicBezTo>
                    <a:pt x="15377" y="1016"/>
                    <a:pt x="15418" y="1069"/>
                    <a:pt x="15457" y="1164"/>
                  </a:cubicBezTo>
                  <a:cubicBezTo>
                    <a:pt x="15591" y="1164"/>
                    <a:pt x="15751" y="1176"/>
                    <a:pt x="15912" y="1176"/>
                  </a:cubicBezTo>
                  <a:cubicBezTo>
                    <a:pt x="17461" y="1164"/>
                    <a:pt x="19011" y="1176"/>
                    <a:pt x="20561" y="1137"/>
                  </a:cubicBezTo>
                  <a:cubicBezTo>
                    <a:pt x="21015" y="1123"/>
                    <a:pt x="21416" y="1310"/>
                    <a:pt x="21817" y="1417"/>
                  </a:cubicBezTo>
                  <a:cubicBezTo>
                    <a:pt x="22084" y="1497"/>
                    <a:pt x="22298" y="1711"/>
                    <a:pt x="22338" y="2005"/>
                  </a:cubicBezTo>
                  <a:cubicBezTo>
                    <a:pt x="22419" y="2512"/>
                    <a:pt x="22645" y="2980"/>
                    <a:pt x="22632" y="3515"/>
                  </a:cubicBezTo>
                  <a:cubicBezTo>
                    <a:pt x="22618" y="3916"/>
                    <a:pt x="22779" y="4316"/>
                    <a:pt x="22846" y="4717"/>
                  </a:cubicBezTo>
                  <a:cubicBezTo>
                    <a:pt x="23046" y="5786"/>
                    <a:pt x="23233" y="6855"/>
                    <a:pt x="23407" y="7924"/>
                  </a:cubicBezTo>
                  <a:cubicBezTo>
                    <a:pt x="23461" y="8191"/>
                    <a:pt x="23487" y="8471"/>
                    <a:pt x="23500" y="8738"/>
                  </a:cubicBezTo>
                  <a:cubicBezTo>
                    <a:pt x="23500" y="9192"/>
                    <a:pt x="23527" y="9647"/>
                    <a:pt x="23660" y="10101"/>
                  </a:cubicBezTo>
                  <a:cubicBezTo>
                    <a:pt x="23741" y="10355"/>
                    <a:pt x="23741" y="10635"/>
                    <a:pt x="23741" y="10916"/>
                  </a:cubicBezTo>
                  <a:cubicBezTo>
                    <a:pt x="23755" y="11891"/>
                    <a:pt x="23755" y="12867"/>
                    <a:pt x="23755" y="13856"/>
                  </a:cubicBezTo>
                  <a:cubicBezTo>
                    <a:pt x="23755" y="14283"/>
                    <a:pt x="23755" y="14711"/>
                    <a:pt x="23915" y="15138"/>
                  </a:cubicBezTo>
                  <a:cubicBezTo>
                    <a:pt x="23995" y="15325"/>
                    <a:pt x="23968" y="15566"/>
                    <a:pt x="23981" y="15779"/>
                  </a:cubicBezTo>
                  <a:lnTo>
                    <a:pt x="23981" y="17089"/>
                  </a:lnTo>
                  <a:cubicBezTo>
                    <a:pt x="23981" y="17249"/>
                    <a:pt x="23942" y="17436"/>
                    <a:pt x="24008" y="17570"/>
                  </a:cubicBezTo>
                  <a:cubicBezTo>
                    <a:pt x="24262" y="18197"/>
                    <a:pt x="24182" y="18865"/>
                    <a:pt x="24195" y="19506"/>
                  </a:cubicBezTo>
                  <a:cubicBezTo>
                    <a:pt x="24209" y="20108"/>
                    <a:pt x="24155" y="20709"/>
                    <a:pt x="24396" y="21284"/>
                  </a:cubicBezTo>
                  <a:cubicBezTo>
                    <a:pt x="24476" y="21444"/>
                    <a:pt x="24449" y="21658"/>
                    <a:pt x="24449" y="21845"/>
                  </a:cubicBezTo>
                  <a:lnTo>
                    <a:pt x="24449" y="23395"/>
                  </a:lnTo>
                  <a:cubicBezTo>
                    <a:pt x="24449" y="23769"/>
                    <a:pt x="24449" y="24143"/>
                    <a:pt x="24583" y="24517"/>
                  </a:cubicBezTo>
                  <a:cubicBezTo>
                    <a:pt x="24676" y="24770"/>
                    <a:pt x="24663" y="25051"/>
                    <a:pt x="24663" y="25331"/>
                  </a:cubicBezTo>
                  <a:cubicBezTo>
                    <a:pt x="24649" y="27175"/>
                    <a:pt x="24622" y="29033"/>
                    <a:pt x="24636" y="30876"/>
                  </a:cubicBezTo>
                  <a:cubicBezTo>
                    <a:pt x="24636" y="31331"/>
                    <a:pt x="24449" y="31598"/>
                    <a:pt x="24061" y="31744"/>
                  </a:cubicBezTo>
                  <a:cubicBezTo>
                    <a:pt x="23580" y="31918"/>
                    <a:pt x="23113" y="32132"/>
                    <a:pt x="22579" y="32118"/>
                  </a:cubicBezTo>
                  <a:cubicBezTo>
                    <a:pt x="22164" y="32105"/>
                    <a:pt x="21763" y="32092"/>
                    <a:pt x="21376" y="32266"/>
                  </a:cubicBezTo>
                  <a:cubicBezTo>
                    <a:pt x="21163" y="32359"/>
                    <a:pt x="20895" y="32332"/>
                    <a:pt x="20655" y="32332"/>
                  </a:cubicBezTo>
                  <a:lnTo>
                    <a:pt x="18117" y="32332"/>
                  </a:lnTo>
                  <a:cubicBezTo>
                    <a:pt x="17930" y="32332"/>
                    <a:pt x="17716" y="32292"/>
                    <a:pt x="17555" y="32359"/>
                  </a:cubicBezTo>
                  <a:cubicBezTo>
                    <a:pt x="17034" y="32586"/>
                    <a:pt x="16473" y="32480"/>
                    <a:pt x="15952" y="32586"/>
                  </a:cubicBezTo>
                  <a:cubicBezTo>
                    <a:pt x="15284" y="32720"/>
                    <a:pt x="14616" y="32773"/>
                    <a:pt x="13934" y="32773"/>
                  </a:cubicBezTo>
                  <a:cubicBezTo>
                    <a:pt x="13881" y="32773"/>
                    <a:pt x="13827" y="32773"/>
                    <a:pt x="13774" y="32800"/>
                  </a:cubicBezTo>
                  <a:cubicBezTo>
                    <a:pt x="13159" y="33080"/>
                    <a:pt x="12491" y="32987"/>
                    <a:pt x="11850" y="33000"/>
                  </a:cubicBezTo>
                  <a:cubicBezTo>
                    <a:pt x="10835" y="33000"/>
                    <a:pt x="9833" y="33000"/>
                    <a:pt x="8818" y="32987"/>
                  </a:cubicBezTo>
                  <a:cubicBezTo>
                    <a:pt x="8578" y="32987"/>
                    <a:pt x="8310" y="33000"/>
                    <a:pt x="8097" y="32920"/>
                  </a:cubicBezTo>
                  <a:cubicBezTo>
                    <a:pt x="7655" y="32733"/>
                    <a:pt x="7188" y="32747"/>
                    <a:pt x="6734" y="32747"/>
                  </a:cubicBezTo>
                  <a:cubicBezTo>
                    <a:pt x="6333" y="32747"/>
                    <a:pt x="5918" y="32760"/>
                    <a:pt x="5531" y="32586"/>
                  </a:cubicBezTo>
                  <a:cubicBezTo>
                    <a:pt x="5318" y="32492"/>
                    <a:pt x="5037" y="32560"/>
                    <a:pt x="4810" y="32480"/>
                  </a:cubicBezTo>
                  <a:cubicBezTo>
                    <a:pt x="4249" y="32266"/>
                    <a:pt x="3647" y="32266"/>
                    <a:pt x="3059" y="32198"/>
                  </a:cubicBezTo>
                  <a:cubicBezTo>
                    <a:pt x="2565" y="32159"/>
                    <a:pt x="2258" y="31892"/>
                    <a:pt x="2124" y="31424"/>
                  </a:cubicBezTo>
                  <a:cubicBezTo>
                    <a:pt x="2031" y="31090"/>
                    <a:pt x="1857" y="30782"/>
                    <a:pt x="1897" y="30408"/>
                  </a:cubicBezTo>
                  <a:cubicBezTo>
                    <a:pt x="1910" y="30248"/>
                    <a:pt x="1817" y="30101"/>
                    <a:pt x="1777" y="29941"/>
                  </a:cubicBezTo>
                  <a:cubicBezTo>
                    <a:pt x="1737" y="29727"/>
                    <a:pt x="1684" y="29514"/>
                    <a:pt x="1670" y="29300"/>
                  </a:cubicBezTo>
                  <a:cubicBezTo>
                    <a:pt x="1670" y="28939"/>
                    <a:pt x="1643" y="28605"/>
                    <a:pt x="1509" y="28258"/>
                  </a:cubicBezTo>
                  <a:cubicBezTo>
                    <a:pt x="1456" y="28110"/>
                    <a:pt x="1470" y="27937"/>
                    <a:pt x="1443" y="27777"/>
                  </a:cubicBezTo>
                  <a:lnTo>
                    <a:pt x="1322" y="27055"/>
                  </a:lnTo>
                  <a:cubicBezTo>
                    <a:pt x="1296" y="26842"/>
                    <a:pt x="1256" y="26628"/>
                    <a:pt x="1242" y="26414"/>
                  </a:cubicBezTo>
                  <a:cubicBezTo>
                    <a:pt x="1216" y="26040"/>
                    <a:pt x="1283" y="25652"/>
                    <a:pt x="1016" y="25319"/>
                  </a:cubicBezTo>
                  <a:cubicBezTo>
                    <a:pt x="948" y="25238"/>
                    <a:pt x="948" y="25064"/>
                    <a:pt x="948" y="24931"/>
                  </a:cubicBezTo>
                  <a:cubicBezTo>
                    <a:pt x="962" y="24330"/>
                    <a:pt x="802" y="23742"/>
                    <a:pt x="749" y="23154"/>
                  </a:cubicBezTo>
                  <a:cubicBezTo>
                    <a:pt x="668" y="22419"/>
                    <a:pt x="668" y="21685"/>
                    <a:pt x="654" y="20949"/>
                  </a:cubicBezTo>
                  <a:cubicBezTo>
                    <a:pt x="642" y="20322"/>
                    <a:pt x="642" y="19707"/>
                    <a:pt x="508" y="19079"/>
                  </a:cubicBezTo>
                  <a:cubicBezTo>
                    <a:pt x="441" y="18772"/>
                    <a:pt x="455" y="18438"/>
                    <a:pt x="467" y="18104"/>
                  </a:cubicBezTo>
                  <a:cubicBezTo>
                    <a:pt x="508" y="16715"/>
                    <a:pt x="361" y="15338"/>
                    <a:pt x="161" y="13962"/>
                  </a:cubicBezTo>
                  <a:cubicBezTo>
                    <a:pt x="0" y="12853"/>
                    <a:pt x="67" y="11731"/>
                    <a:pt x="107" y="10622"/>
                  </a:cubicBezTo>
                  <a:cubicBezTo>
                    <a:pt x="134" y="10234"/>
                    <a:pt x="173" y="9860"/>
                    <a:pt x="173" y="9473"/>
                  </a:cubicBezTo>
                  <a:cubicBezTo>
                    <a:pt x="173" y="8004"/>
                    <a:pt x="200" y="6534"/>
                    <a:pt x="161" y="5065"/>
                  </a:cubicBezTo>
                  <a:cubicBezTo>
                    <a:pt x="147" y="4450"/>
                    <a:pt x="294" y="3875"/>
                    <a:pt x="481" y="3314"/>
                  </a:cubicBezTo>
                  <a:cubicBezTo>
                    <a:pt x="681" y="2713"/>
                    <a:pt x="1216" y="2405"/>
                    <a:pt x="1857" y="2325"/>
                  </a:cubicBezTo>
                  <a:cubicBezTo>
                    <a:pt x="2071" y="2299"/>
                    <a:pt x="2298" y="2325"/>
                    <a:pt x="2512" y="2325"/>
                  </a:cubicBezTo>
                  <a:cubicBezTo>
                    <a:pt x="2779" y="2325"/>
                    <a:pt x="3046" y="2286"/>
                    <a:pt x="3314" y="2206"/>
                  </a:cubicBezTo>
                  <a:cubicBezTo>
                    <a:pt x="3674" y="2099"/>
                    <a:pt x="4062" y="2058"/>
                    <a:pt x="4436" y="2072"/>
                  </a:cubicBezTo>
                  <a:cubicBezTo>
                    <a:pt x="5037" y="2099"/>
                    <a:pt x="5624" y="2031"/>
                    <a:pt x="6253" y="1751"/>
                  </a:cubicBezTo>
                  <a:close/>
                  <a:moveTo>
                    <a:pt x="4850" y="28404"/>
                  </a:moveTo>
                  <a:cubicBezTo>
                    <a:pt x="5250" y="28752"/>
                    <a:pt x="5651" y="28846"/>
                    <a:pt x="6105" y="28832"/>
                  </a:cubicBezTo>
                  <a:cubicBezTo>
                    <a:pt x="6600" y="28805"/>
                    <a:pt x="7081" y="28819"/>
                    <a:pt x="7575" y="28832"/>
                  </a:cubicBezTo>
                  <a:cubicBezTo>
                    <a:pt x="7789" y="28832"/>
                    <a:pt x="8016" y="28832"/>
                    <a:pt x="8216" y="28912"/>
                  </a:cubicBezTo>
                  <a:cubicBezTo>
                    <a:pt x="8537" y="29019"/>
                    <a:pt x="8858" y="29033"/>
                    <a:pt x="9178" y="29033"/>
                  </a:cubicBezTo>
                  <a:lnTo>
                    <a:pt x="13922" y="29033"/>
                  </a:lnTo>
                  <a:cubicBezTo>
                    <a:pt x="14109" y="29033"/>
                    <a:pt x="14322" y="29072"/>
                    <a:pt x="14483" y="29006"/>
                  </a:cubicBezTo>
                  <a:cubicBezTo>
                    <a:pt x="15017" y="28778"/>
                    <a:pt x="15551" y="28832"/>
                    <a:pt x="16099" y="28819"/>
                  </a:cubicBezTo>
                  <a:cubicBezTo>
                    <a:pt x="16259" y="28819"/>
                    <a:pt x="16446" y="28846"/>
                    <a:pt x="16580" y="28778"/>
                  </a:cubicBezTo>
                  <a:cubicBezTo>
                    <a:pt x="17021" y="28564"/>
                    <a:pt x="17475" y="28591"/>
                    <a:pt x="17942" y="28605"/>
                  </a:cubicBezTo>
                  <a:cubicBezTo>
                    <a:pt x="18731" y="28632"/>
                    <a:pt x="19479" y="28297"/>
                    <a:pt x="20267" y="28297"/>
                  </a:cubicBezTo>
                  <a:cubicBezTo>
                    <a:pt x="20481" y="28297"/>
                    <a:pt x="20682" y="28190"/>
                    <a:pt x="20895" y="28164"/>
                  </a:cubicBezTo>
                  <a:cubicBezTo>
                    <a:pt x="21149" y="28124"/>
                    <a:pt x="21363" y="28030"/>
                    <a:pt x="21537" y="27790"/>
                  </a:cubicBezTo>
                  <a:lnTo>
                    <a:pt x="21537" y="25292"/>
                  </a:lnTo>
                  <a:cubicBezTo>
                    <a:pt x="21537" y="25144"/>
                    <a:pt x="21550" y="24998"/>
                    <a:pt x="21483" y="24891"/>
                  </a:cubicBezTo>
                  <a:cubicBezTo>
                    <a:pt x="21296" y="24530"/>
                    <a:pt x="21350" y="24143"/>
                    <a:pt x="21336" y="23769"/>
                  </a:cubicBezTo>
                  <a:cubicBezTo>
                    <a:pt x="21309" y="23087"/>
                    <a:pt x="21430" y="22406"/>
                    <a:pt x="21122" y="21765"/>
                  </a:cubicBezTo>
                  <a:cubicBezTo>
                    <a:pt x="21069" y="21671"/>
                    <a:pt x="21095" y="21551"/>
                    <a:pt x="21095" y="21430"/>
                  </a:cubicBezTo>
                  <a:cubicBezTo>
                    <a:pt x="21069" y="20548"/>
                    <a:pt x="21095" y="19654"/>
                    <a:pt x="20908" y="18758"/>
                  </a:cubicBezTo>
                  <a:cubicBezTo>
                    <a:pt x="20762" y="18010"/>
                    <a:pt x="20882" y="17208"/>
                    <a:pt x="20695" y="16421"/>
                  </a:cubicBezTo>
                  <a:cubicBezTo>
                    <a:pt x="20588" y="16020"/>
                    <a:pt x="20655" y="15566"/>
                    <a:pt x="20481" y="15151"/>
                  </a:cubicBezTo>
                  <a:cubicBezTo>
                    <a:pt x="20427" y="15005"/>
                    <a:pt x="20441" y="14830"/>
                    <a:pt x="20427" y="14670"/>
                  </a:cubicBezTo>
                  <a:cubicBezTo>
                    <a:pt x="20401" y="14483"/>
                    <a:pt x="20427" y="14269"/>
                    <a:pt x="20347" y="14109"/>
                  </a:cubicBezTo>
                  <a:cubicBezTo>
                    <a:pt x="20201" y="13762"/>
                    <a:pt x="20214" y="13414"/>
                    <a:pt x="20214" y="13067"/>
                  </a:cubicBezTo>
                  <a:cubicBezTo>
                    <a:pt x="20201" y="12466"/>
                    <a:pt x="20281" y="11864"/>
                    <a:pt x="20040" y="11290"/>
                  </a:cubicBezTo>
                  <a:cubicBezTo>
                    <a:pt x="19987" y="11143"/>
                    <a:pt x="20027" y="10970"/>
                    <a:pt x="20000" y="10809"/>
                  </a:cubicBezTo>
                  <a:cubicBezTo>
                    <a:pt x="19987" y="10649"/>
                    <a:pt x="19987" y="10475"/>
                    <a:pt x="19934" y="10329"/>
                  </a:cubicBezTo>
                  <a:cubicBezTo>
                    <a:pt x="19759" y="9941"/>
                    <a:pt x="19759" y="9540"/>
                    <a:pt x="19759" y="9126"/>
                  </a:cubicBezTo>
                  <a:cubicBezTo>
                    <a:pt x="19759" y="8765"/>
                    <a:pt x="19800" y="8391"/>
                    <a:pt x="19693" y="8070"/>
                  </a:cubicBezTo>
                  <a:cubicBezTo>
                    <a:pt x="19572" y="7669"/>
                    <a:pt x="19559" y="7269"/>
                    <a:pt x="19559" y="6868"/>
                  </a:cubicBezTo>
                  <a:cubicBezTo>
                    <a:pt x="19546" y="6601"/>
                    <a:pt x="19546" y="6333"/>
                    <a:pt x="19533" y="6066"/>
                  </a:cubicBezTo>
                  <a:cubicBezTo>
                    <a:pt x="18958" y="5585"/>
                    <a:pt x="18316" y="5799"/>
                    <a:pt x="17742" y="5772"/>
                  </a:cubicBezTo>
                  <a:cubicBezTo>
                    <a:pt x="17381" y="6413"/>
                    <a:pt x="17381" y="6413"/>
                    <a:pt x="16727" y="6427"/>
                  </a:cubicBezTo>
                  <a:cubicBezTo>
                    <a:pt x="16433" y="6427"/>
                    <a:pt x="16139" y="6413"/>
                    <a:pt x="15831" y="6427"/>
                  </a:cubicBezTo>
                  <a:cubicBezTo>
                    <a:pt x="15671" y="6427"/>
                    <a:pt x="15498" y="6413"/>
                    <a:pt x="15351" y="6481"/>
                  </a:cubicBezTo>
                  <a:cubicBezTo>
                    <a:pt x="15044" y="6627"/>
                    <a:pt x="14723" y="6627"/>
                    <a:pt x="14389" y="6627"/>
                  </a:cubicBezTo>
                  <a:cubicBezTo>
                    <a:pt x="13854" y="6627"/>
                    <a:pt x="13307" y="6574"/>
                    <a:pt x="12799" y="6828"/>
                  </a:cubicBezTo>
                  <a:cubicBezTo>
                    <a:pt x="12679" y="6894"/>
                    <a:pt x="12518" y="6868"/>
                    <a:pt x="12385" y="6882"/>
                  </a:cubicBezTo>
                  <a:cubicBezTo>
                    <a:pt x="12131" y="6921"/>
                    <a:pt x="11864" y="6975"/>
                    <a:pt x="11597" y="7015"/>
                  </a:cubicBezTo>
                  <a:cubicBezTo>
                    <a:pt x="11410" y="7042"/>
                    <a:pt x="11223" y="7081"/>
                    <a:pt x="11036" y="7081"/>
                  </a:cubicBezTo>
                  <a:cubicBezTo>
                    <a:pt x="10487" y="7095"/>
                    <a:pt x="9940" y="7042"/>
                    <a:pt x="9419" y="7269"/>
                  </a:cubicBezTo>
                  <a:cubicBezTo>
                    <a:pt x="9285" y="7322"/>
                    <a:pt x="9098" y="7309"/>
                    <a:pt x="8938" y="7309"/>
                  </a:cubicBezTo>
                  <a:cubicBezTo>
                    <a:pt x="7709" y="7309"/>
                    <a:pt x="6493" y="7295"/>
                    <a:pt x="5264" y="7309"/>
                  </a:cubicBezTo>
                  <a:cubicBezTo>
                    <a:pt x="4837" y="7309"/>
                    <a:pt x="4516" y="7188"/>
                    <a:pt x="4315" y="6801"/>
                  </a:cubicBezTo>
                  <a:cubicBezTo>
                    <a:pt x="4262" y="6721"/>
                    <a:pt x="4182" y="6654"/>
                    <a:pt x="4101" y="6574"/>
                  </a:cubicBezTo>
                  <a:cubicBezTo>
                    <a:pt x="3928" y="6654"/>
                    <a:pt x="3781" y="6721"/>
                    <a:pt x="3634" y="6788"/>
                  </a:cubicBezTo>
                  <a:cubicBezTo>
                    <a:pt x="3487" y="6841"/>
                    <a:pt x="3353" y="6908"/>
                    <a:pt x="3207" y="6975"/>
                  </a:cubicBezTo>
                  <a:lnTo>
                    <a:pt x="3207" y="9794"/>
                  </a:lnTo>
                  <a:cubicBezTo>
                    <a:pt x="3207" y="10288"/>
                    <a:pt x="3180" y="10769"/>
                    <a:pt x="3353" y="11250"/>
                  </a:cubicBezTo>
                  <a:cubicBezTo>
                    <a:pt x="3421" y="11424"/>
                    <a:pt x="3421" y="11624"/>
                    <a:pt x="3407" y="11811"/>
                  </a:cubicBezTo>
                  <a:cubicBezTo>
                    <a:pt x="3407" y="12386"/>
                    <a:pt x="3460" y="12960"/>
                    <a:pt x="3540" y="13521"/>
                  </a:cubicBezTo>
                  <a:cubicBezTo>
                    <a:pt x="3620" y="13975"/>
                    <a:pt x="3620" y="14443"/>
                    <a:pt x="3661" y="14898"/>
                  </a:cubicBezTo>
                  <a:cubicBezTo>
                    <a:pt x="3674" y="15151"/>
                    <a:pt x="3661" y="15405"/>
                    <a:pt x="3727" y="15632"/>
                  </a:cubicBezTo>
                  <a:cubicBezTo>
                    <a:pt x="3875" y="16059"/>
                    <a:pt x="3888" y="16487"/>
                    <a:pt x="3888" y="16914"/>
                  </a:cubicBezTo>
                  <a:cubicBezTo>
                    <a:pt x="3875" y="17596"/>
                    <a:pt x="3875" y="18277"/>
                    <a:pt x="3888" y="18959"/>
                  </a:cubicBezTo>
                  <a:cubicBezTo>
                    <a:pt x="3888" y="19173"/>
                    <a:pt x="3875" y="19413"/>
                    <a:pt x="3941" y="19600"/>
                  </a:cubicBezTo>
                  <a:cubicBezTo>
                    <a:pt x="4128" y="20135"/>
                    <a:pt x="4101" y="20682"/>
                    <a:pt x="4115" y="21216"/>
                  </a:cubicBezTo>
                  <a:cubicBezTo>
                    <a:pt x="4115" y="21551"/>
                    <a:pt x="4075" y="21898"/>
                    <a:pt x="4182" y="22192"/>
                  </a:cubicBezTo>
                  <a:cubicBezTo>
                    <a:pt x="4356" y="22673"/>
                    <a:pt x="4342" y="23154"/>
                    <a:pt x="4356" y="23635"/>
                  </a:cubicBezTo>
                  <a:cubicBezTo>
                    <a:pt x="4369" y="24316"/>
                    <a:pt x="4262" y="24998"/>
                    <a:pt x="4529" y="25652"/>
                  </a:cubicBezTo>
                  <a:cubicBezTo>
                    <a:pt x="4596" y="25799"/>
                    <a:pt x="4556" y="25973"/>
                    <a:pt x="4556" y="26133"/>
                  </a:cubicBezTo>
                  <a:cubicBezTo>
                    <a:pt x="4569" y="26761"/>
                    <a:pt x="4502" y="27389"/>
                    <a:pt x="4796" y="27977"/>
                  </a:cubicBezTo>
                  <a:cubicBezTo>
                    <a:pt x="4850" y="28097"/>
                    <a:pt x="4823" y="28244"/>
                    <a:pt x="4850" y="28404"/>
                  </a:cubicBezTo>
                  <a:close/>
                  <a:moveTo>
                    <a:pt x="22018" y="28618"/>
                  </a:moveTo>
                  <a:cubicBezTo>
                    <a:pt x="21229" y="28965"/>
                    <a:pt x="20507" y="29179"/>
                    <a:pt x="19733" y="29166"/>
                  </a:cubicBezTo>
                  <a:cubicBezTo>
                    <a:pt x="19572" y="29166"/>
                    <a:pt x="19399" y="29179"/>
                    <a:pt x="19252" y="29246"/>
                  </a:cubicBezTo>
                  <a:cubicBezTo>
                    <a:pt x="18865" y="29420"/>
                    <a:pt x="18464" y="29393"/>
                    <a:pt x="18049" y="29407"/>
                  </a:cubicBezTo>
                  <a:cubicBezTo>
                    <a:pt x="17755" y="29407"/>
                    <a:pt x="17435" y="29380"/>
                    <a:pt x="17167" y="29473"/>
                  </a:cubicBezTo>
                  <a:cubicBezTo>
                    <a:pt x="16767" y="29633"/>
                    <a:pt x="16366" y="29620"/>
                    <a:pt x="15965" y="29633"/>
                  </a:cubicBezTo>
                  <a:cubicBezTo>
                    <a:pt x="15671" y="29647"/>
                    <a:pt x="15377" y="29674"/>
                    <a:pt x="15083" y="29713"/>
                  </a:cubicBezTo>
                  <a:cubicBezTo>
                    <a:pt x="14816" y="29740"/>
                    <a:pt x="14549" y="29834"/>
                    <a:pt x="14282" y="29834"/>
                  </a:cubicBezTo>
                  <a:cubicBezTo>
                    <a:pt x="12479" y="29847"/>
                    <a:pt x="10688" y="29834"/>
                    <a:pt x="8884" y="29834"/>
                  </a:cubicBezTo>
                  <a:cubicBezTo>
                    <a:pt x="8644" y="29834"/>
                    <a:pt x="8403" y="29781"/>
                    <a:pt x="8163" y="29754"/>
                  </a:cubicBezTo>
                  <a:cubicBezTo>
                    <a:pt x="7896" y="29713"/>
                    <a:pt x="7628" y="29647"/>
                    <a:pt x="7361" y="29633"/>
                  </a:cubicBezTo>
                  <a:cubicBezTo>
                    <a:pt x="6960" y="29620"/>
                    <a:pt x="6547" y="29607"/>
                    <a:pt x="6146" y="29633"/>
                  </a:cubicBezTo>
                  <a:cubicBezTo>
                    <a:pt x="5518" y="29687"/>
                    <a:pt x="4970" y="29514"/>
                    <a:pt x="4436" y="29206"/>
                  </a:cubicBezTo>
                  <a:cubicBezTo>
                    <a:pt x="4169" y="29045"/>
                    <a:pt x="4008" y="28885"/>
                    <a:pt x="4008" y="28564"/>
                  </a:cubicBezTo>
                  <a:cubicBezTo>
                    <a:pt x="4021" y="28404"/>
                    <a:pt x="4035" y="28217"/>
                    <a:pt x="3968" y="28084"/>
                  </a:cubicBezTo>
                  <a:cubicBezTo>
                    <a:pt x="3714" y="27603"/>
                    <a:pt x="3795" y="27082"/>
                    <a:pt x="3781" y="26560"/>
                  </a:cubicBezTo>
                  <a:cubicBezTo>
                    <a:pt x="3781" y="26213"/>
                    <a:pt x="3795" y="25866"/>
                    <a:pt x="3634" y="25532"/>
                  </a:cubicBezTo>
                  <a:cubicBezTo>
                    <a:pt x="3554" y="25345"/>
                    <a:pt x="3567" y="25105"/>
                    <a:pt x="3567" y="24891"/>
                  </a:cubicBezTo>
                  <a:cubicBezTo>
                    <a:pt x="3554" y="24369"/>
                    <a:pt x="3567" y="23849"/>
                    <a:pt x="3567" y="23327"/>
                  </a:cubicBezTo>
                  <a:cubicBezTo>
                    <a:pt x="3554" y="23140"/>
                    <a:pt x="3594" y="22927"/>
                    <a:pt x="3527" y="22766"/>
                  </a:cubicBezTo>
                  <a:cubicBezTo>
                    <a:pt x="3314" y="22299"/>
                    <a:pt x="3353" y="21804"/>
                    <a:pt x="3353" y="21323"/>
                  </a:cubicBezTo>
                  <a:cubicBezTo>
                    <a:pt x="3353" y="20776"/>
                    <a:pt x="3367" y="20242"/>
                    <a:pt x="3180" y="19707"/>
                  </a:cubicBezTo>
                  <a:cubicBezTo>
                    <a:pt x="3113" y="19506"/>
                    <a:pt x="3127" y="19280"/>
                    <a:pt x="3113" y="19066"/>
                  </a:cubicBezTo>
                  <a:cubicBezTo>
                    <a:pt x="3113" y="18625"/>
                    <a:pt x="3127" y="18184"/>
                    <a:pt x="3113" y="17757"/>
                  </a:cubicBezTo>
                  <a:cubicBezTo>
                    <a:pt x="3100" y="17021"/>
                    <a:pt x="3193" y="16287"/>
                    <a:pt x="2940" y="15566"/>
                  </a:cubicBezTo>
                  <a:cubicBezTo>
                    <a:pt x="2872" y="15391"/>
                    <a:pt x="2899" y="15192"/>
                    <a:pt x="2913" y="15005"/>
                  </a:cubicBezTo>
                  <a:cubicBezTo>
                    <a:pt x="2913" y="14456"/>
                    <a:pt x="2899" y="13909"/>
                    <a:pt x="2765" y="13375"/>
                  </a:cubicBezTo>
                  <a:cubicBezTo>
                    <a:pt x="2712" y="13134"/>
                    <a:pt x="2699" y="12894"/>
                    <a:pt x="2699" y="12639"/>
                  </a:cubicBezTo>
                  <a:cubicBezTo>
                    <a:pt x="2685" y="12051"/>
                    <a:pt x="2726" y="11451"/>
                    <a:pt x="2498" y="10876"/>
                  </a:cubicBezTo>
                  <a:cubicBezTo>
                    <a:pt x="2445" y="10729"/>
                    <a:pt x="2459" y="10555"/>
                    <a:pt x="2459" y="10382"/>
                  </a:cubicBezTo>
                  <a:cubicBezTo>
                    <a:pt x="2459" y="9246"/>
                    <a:pt x="2459" y="8097"/>
                    <a:pt x="2471" y="6962"/>
                  </a:cubicBezTo>
                  <a:cubicBezTo>
                    <a:pt x="2471" y="6841"/>
                    <a:pt x="2471" y="6734"/>
                    <a:pt x="2485" y="6627"/>
                  </a:cubicBezTo>
                  <a:cubicBezTo>
                    <a:pt x="2525" y="6333"/>
                    <a:pt x="2646" y="6187"/>
                    <a:pt x="2952" y="6160"/>
                  </a:cubicBezTo>
                  <a:cubicBezTo>
                    <a:pt x="3433" y="6120"/>
                    <a:pt x="3821" y="5893"/>
                    <a:pt x="4222" y="5665"/>
                  </a:cubicBezTo>
                  <a:cubicBezTo>
                    <a:pt x="4235" y="5452"/>
                    <a:pt x="4249" y="5265"/>
                    <a:pt x="4262" y="5077"/>
                  </a:cubicBezTo>
                  <a:cubicBezTo>
                    <a:pt x="4315" y="4343"/>
                    <a:pt x="4743" y="3942"/>
                    <a:pt x="5464" y="3929"/>
                  </a:cubicBezTo>
                  <a:cubicBezTo>
                    <a:pt x="5731" y="3929"/>
                    <a:pt x="6012" y="4023"/>
                    <a:pt x="6280" y="3848"/>
                  </a:cubicBezTo>
                  <a:cubicBezTo>
                    <a:pt x="6360" y="3501"/>
                    <a:pt x="6333" y="3168"/>
                    <a:pt x="6226" y="2847"/>
                  </a:cubicBezTo>
                  <a:cubicBezTo>
                    <a:pt x="5879" y="2793"/>
                    <a:pt x="3941" y="2753"/>
                    <a:pt x="3754" y="2833"/>
                  </a:cubicBezTo>
                  <a:cubicBezTo>
                    <a:pt x="3273" y="3073"/>
                    <a:pt x="2753" y="3020"/>
                    <a:pt x="2231" y="3034"/>
                  </a:cubicBezTo>
                  <a:cubicBezTo>
                    <a:pt x="1750" y="3034"/>
                    <a:pt x="1417" y="3274"/>
                    <a:pt x="1229" y="3715"/>
                  </a:cubicBezTo>
                  <a:cubicBezTo>
                    <a:pt x="1055" y="4116"/>
                    <a:pt x="948" y="4530"/>
                    <a:pt x="948" y="4984"/>
                  </a:cubicBezTo>
                  <a:cubicBezTo>
                    <a:pt x="975" y="6588"/>
                    <a:pt x="962" y="8191"/>
                    <a:pt x="962" y="9794"/>
                  </a:cubicBezTo>
                  <a:cubicBezTo>
                    <a:pt x="962" y="10382"/>
                    <a:pt x="1096" y="10983"/>
                    <a:pt x="815" y="11558"/>
                  </a:cubicBezTo>
                  <a:cubicBezTo>
                    <a:pt x="788" y="11597"/>
                    <a:pt x="788" y="11665"/>
                    <a:pt x="788" y="11718"/>
                  </a:cubicBezTo>
                  <a:cubicBezTo>
                    <a:pt x="802" y="12479"/>
                    <a:pt x="761" y="13241"/>
                    <a:pt x="815" y="14002"/>
                  </a:cubicBezTo>
                  <a:cubicBezTo>
                    <a:pt x="895" y="14951"/>
                    <a:pt x="1055" y="15886"/>
                    <a:pt x="1162" y="16834"/>
                  </a:cubicBezTo>
                  <a:cubicBezTo>
                    <a:pt x="1216" y="17342"/>
                    <a:pt x="1216" y="17864"/>
                    <a:pt x="1216" y="18384"/>
                  </a:cubicBezTo>
                  <a:cubicBezTo>
                    <a:pt x="1216" y="19039"/>
                    <a:pt x="1256" y="19681"/>
                    <a:pt x="1349" y="20335"/>
                  </a:cubicBezTo>
                  <a:cubicBezTo>
                    <a:pt x="1509" y="21430"/>
                    <a:pt x="1590" y="22552"/>
                    <a:pt x="1710" y="23662"/>
                  </a:cubicBezTo>
                  <a:cubicBezTo>
                    <a:pt x="1737" y="24009"/>
                    <a:pt x="1777" y="24357"/>
                    <a:pt x="1830" y="24704"/>
                  </a:cubicBezTo>
                  <a:cubicBezTo>
                    <a:pt x="1978" y="25786"/>
                    <a:pt x="2405" y="26801"/>
                    <a:pt x="2418" y="27910"/>
                  </a:cubicBezTo>
                  <a:cubicBezTo>
                    <a:pt x="2418" y="27964"/>
                    <a:pt x="2445" y="28017"/>
                    <a:pt x="2459" y="28057"/>
                  </a:cubicBezTo>
                  <a:cubicBezTo>
                    <a:pt x="2739" y="28698"/>
                    <a:pt x="2552" y="29420"/>
                    <a:pt x="2872" y="30048"/>
                  </a:cubicBezTo>
                  <a:cubicBezTo>
                    <a:pt x="2833" y="30529"/>
                    <a:pt x="3033" y="30943"/>
                    <a:pt x="3314" y="31397"/>
                  </a:cubicBezTo>
                  <a:cubicBezTo>
                    <a:pt x="3608" y="31464"/>
                    <a:pt x="3955" y="31504"/>
                    <a:pt x="4288" y="31611"/>
                  </a:cubicBezTo>
                  <a:cubicBezTo>
                    <a:pt x="4730" y="31758"/>
                    <a:pt x="5197" y="31731"/>
                    <a:pt x="5638" y="31851"/>
                  </a:cubicBezTo>
                  <a:cubicBezTo>
                    <a:pt x="6093" y="31985"/>
                    <a:pt x="6547" y="31985"/>
                    <a:pt x="7001" y="31999"/>
                  </a:cubicBezTo>
                  <a:cubicBezTo>
                    <a:pt x="7361" y="31999"/>
                    <a:pt x="7722" y="32011"/>
                    <a:pt x="8056" y="32105"/>
                  </a:cubicBezTo>
                  <a:cubicBezTo>
                    <a:pt x="8350" y="32186"/>
                    <a:pt x="8631" y="32225"/>
                    <a:pt x="8938" y="32225"/>
                  </a:cubicBezTo>
                  <a:cubicBezTo>
                    <a:pt x="10127" y="32225"/>
                    <a:pt x="11330" y="32212"/>
                    <a:pt x="12532" y="32212"/>
                  </a:cubicBezTo>
                  <a:cubicBezTo>
                    <a:pt x="12719" y="32212"/>
                    <a:pt x="12933" y="32225"/>
                    <a:pt x="13093" y="32159"/>
                  </a:cubicBezTo>
                  <a:cubicBezTo>
                    <a:pt x="13587" y="31931"/>
                    <a:pt x="14095" y="31972"/>
                    <a:pt x="14616" y="31958"/>
                  </a:cubicBezTo>
                  <a:cubicBezTo>
                    <a:pt x="14803" y="31958"/>
                    <a:pt x="15017" y="31985"/>
                    <a:pt x="15177" y="31904"/>
                  </a:cubicBezTo>
                  <a:cubicBezTo>
                    <a:pt x="15564" y="31731"/>
                    <a:pt x="15979" y="31758"/>
                    <a:pt x="16380" y="31744"/>
                  </a:cubicBezTo>
                  <a:cubicBezTo>
                    <a:pt x="16513" y="31744"/>
                    <a:pt x="16674" y="31771"/>
                    <a:pt x="16781" y="31705"/>
                  </a:cubicBezTo>
                  <a:cubicBezTo>
                    <a:pt x="17248" y="31464"/>
                    <a:pt x="17742" y="31530"/>
                    <a:pt x="18223" y="31530"/>
                  </a:cubicBezTo>
                  <a:cubicBezTo>
                    <a:pt x="18984" y="31518"/>
                    <a:pt x="19747" y="31518"/>
                    <a:pt x="20521" y="31504"/>
                  </a:cubicBezTo>
                  <a:cubicBezTo>
                    <a:pt x="20735" y="31504"/>
                    <a:pt x="20962" y="31518"/>
                    <a:pt x="21149" y="31424"/>
                  </a:cubicBezTo>
                  <a:cubicBezTo>
                    <a:pt x="21496" y="31277"/>
                    <a:pt x="21844" y="31277"/>
                    <a:pt x="22191" y="31277"/>
                  </a:cubicBezTo>
                  <a:cubicBezTo>
                    <a:pt x="22752" y="31290"/>
                    <a:pt x="23233" y="31063"/>
                    <a:pt x="23781" y="30916"/>
                  </a:cubicBezTo>
                  <a:cubicBezTo>
                    <a:pt x="23808" y="30502"/>
                    <a:pt x="23808" y="30128"/>
                    <a:pt x="23835" y="29754"/>
                  </a:cubicBezTo>
                  <a:cubicBezTo>
                    <a:pt x="23848" y="29393"/>
                    <a:pt x="23821" y="29033"/>
                    <a:pt x="23888" y="28698"/>
                  </a:cubicBezTo>
                  <a:cubicBezTo>
                    <a:pt x="23968" y="28297"/>
                    <a:pt x="23861" y="27950"/>
                    <a:pt x="23781" y="27576"/>
                  </a:cubicBezTo>
                  <a:cubicBezTo>
                    <a:pt x="23755" y="27416"/>
                    <a:pt x="23767" y="27255"/>
                    <a:pt x="23767" y="27082"/>
                  </a:cubicBezTo>
                  <a:lnTo>
                    <a:pt x="23767" y="25452"/>
                  </a:lnTo>
                  <a:cubicBezTo>
                    <a:pt x="23767" y="25265"/>
                    <a:pt x="23808" y="25051"/>
                    <a:pt x="23728" y="24891"/>
                  </a:cubicBezTo>
                  <a:cubicBezTo>
                    <a:pt x="23447" y="24236"/>
                    <a:pt x="23541" y="23555"/>
                    <a:pt x="23527" y="22873"/>
                  </a:cubicBezTo>
                  <a:cubicBezTo>
                    <a:pt x="23500" y="22219"/>
                    <a:pt x="23594" y="21564"/>
                    <a:pt x="23354" y="20936"/>
                  </a:cubicBezTo>
                  <a:cubicBezTo>
                    <a:pt x="23286" y="20762"/>
                    <a:pt x="23313" y="20562"/>
                    <a:pt x="23313" y="20361"/>
                  </a:cubicBezTo>
                  <a:cubicBezTo>
                    <a:pt x="23313" y="19880"/>
                    <a:pt x="23327" y="19387"/>
                    <a:pt x="23313" y="18892"/>
                  </a:cubicBezTo>
                  <a:cubicBezTo>
                    <a:pt x="23313" y="18705"/>
                    <a:pt x="23354" y="18491"/>
                    <a:pt x="23286" y="18331"/>
                  </a:cubicBezTo>
                  <a:cubicBezTo>
                    <a:pt x="23060" y="17810"/>
                    <a:pt x="23113" y="17262"/>
                    <a:pt x="23113" y="16715"/>
                  </a:cubicBezTo>
                  <a:cubicBezTo>
                    <a:pt x="23099" y="16100"/>
                    <a:pt x="23167" y="15472"/>
                    <a:pt x="22899" y="14871"/>
                  </a:cubicBezTo>
                  <a:cubicBezTo>
                    <a:pt x="22819" y="14684"/>
                    <a:pt x="22859" y="14443"/>
                    <a:pt x="22859" y="14230"/>
                  </a:cubicBezTo>
                  <a:cubicBezTo>
                    <a:pt x="22859" y="13161"/>
                    <a:pt x="22873" y="12105"/>
                    <a:pt x="22873" y="11036"/>
                  </a:cubicBezTo>
                  <a:cubicBezTo>
                    <a:pt x="22873" y="10769"/>
                    <a:pt x="22886" y="10475"/>
                    <a:pt x="22805" y="10222"/>
                  </a:cubicBezTo>
                  <a:cubicBezTo>
                    <a:pt x="22659" y="9767"/>
                    <a:pt x="22672" y="9313"/>
                    <a:pt x="22659" y="8859"/>
                  </a:cubicBezTo>
                  <a:cubicBezTo>
                    <a:pt x="22659" y="8631"/>
                    <a:pt x="22645" y="8417"/>
                    <a:pt x="22606" y="8204"/>
                  </a:cubicBezTo>
                  <a:cubicBezTo>
                    <a:pt x="22405" y="6975"/>
                    <a:pt x="22205" y="5733"/>
                    <a:pt x="21991" y="4504"/>
                  </a:cubicBezTo>
                  <a:cubicBezTo>
                    <a:pt x="21938" y="4156"/>
                    <a:pt x="21804" y="3822"/>
                    <a:pt x="21777" y="3474"/>
                  </a:cubicBezTo>
                  <a:cubicBezTo>
                    <a:pt x="21751" y="3034"/>
                    <a:pt x="21644" y="2619"/>
                    <a:pt x="21430" y="2272"/>
                  </a:cubicBezTo>
                  <a:cubicBezTo>
                    <a:pt x="21042" y="2045"/>
                    <a:pt x="20655" y="1965"/>
                    <a:pt x="20240" y="1965"/>
                  </a:cubicBezTo>
                  <a:cubicBezTo>
                    <a:pt x="18691" y="1965"/>
                    <a:pt x="17128" y="1938"/>
                    <a:pt x="15578" y="1925"/>
                  </a:cubicBezTo>
                  <a:cubicBezTo>
                    <a:pt x="15538" y="1925"/>
                    <a:pt x="15484" y="1965"/>
                    <a:pt x="15391" y="2005"/>
                  </a:cubicBezTo>
                  <a:cubicBezTo>
                    <a:pt x="15351" y="2379"/>
                    <a:pt x="15284" y="2767"/>
                    <a:pt x="15484" y="3194"/>
                  </a:cubicBezTo>
                  <a:cubicBezTo>
                    <a:pt x="15792" y="3194"/>
                    <a:pt x="16086" y="3221"/>
                    <a:pt x="16380" y="3194"/>
                  </a:cubicBezTo>
                  <a:cubicBezTo>
                    <a:pt x="16900" y="3168"/>
                    <a:pt x="17355" y="3301"/>
                    <a:pt x="17755" y="3688"/>
                  </a:cubicBezTo>
                  <a:cubicBezTo>
                    <a:pt x="17782" y="4089"/>
                    <a:pt x="17823" y="4504"/>
                    <a:pt x="17862" y="4944"/>
                  </a:cubicBezTo>
                  <a:cubicBezTo>
                    <a:pt x="18103" y="4971"/>
                    <a:pt x="18304" y="4997"/>
                    <a:pt x="18477" y="4984"/>
                  </a:cubicBezTo>
                  <a:cubicBezTo>
                    <a:pt x="18984" y="4944"/>
                    <a:pt x="19453" y="5077"/>
                    <a:pt x="19907" y="5238"/>
                  </a:cubicBezTo>
                  <a:cubicBezTo>
                    <a:pt x="20147" y="5332"/>
                    <a:pt x="20267" y="5465"/>
                    <a:pt x="20308" y="5706"/>
                  </a:cubicBezTo>
                  <a:cubicBezTo>
                    <a:pt x="20320" y="5813"/>
                    <a:pt x="20320" y="5920"/>
                    <a:pt x="20320" y="6027"/>
                  </a:cubicBezTo>
                  <a:cubicBezTo>
                    <a:pt x="20334" y="6734"/>
                    <a:pt x="20254" y="7443"/>
                    <a:pt x="20534" y="8124"/>
                  </a:cubicBezTo>
                  <a:cubicBezTo>
                    <a:pt x="20575" y="8218"/>
                    <a:pt x="20548" y="8337"/>
                    <a:pt x="20548" y="8444"/>
                  </a:cubicBezTo>
                  <a:cubicBezTo>
                    <a:pt x="20561" y="9073"/>
                    <a:pt x="20495" y="9700"/>
                    <a:pt x="20735" y="10302"/>
                  </a:cubicBezTo>
                  <a:cubicBezTo>
                    <a:pt x="20789" y="10422"/>
                    <a:pt x="20748" y="10569"/>
                    <a:pt x="20762" y="10703"/>
                  </a:cubicBezTo>
                  <a:cubicBezTo>
                    <a:pt x="20775" y="10876"/>
                    <a:pt x="20775" y="11050"/>
                    <a:pt x="20842" y="11184"/>
                  </a:cubicBezTo>
                  <a:cubicBezTo>
                    <a:pt x="21042" y="11624"/>
                    <a:pt x="21056" y="12092"/>
                    <a:pt x="21015" y="12546"/>
                  </a:cubicBezTo>
                  <a:cubicBezTo>
                    <a:pt x="20935" y="13375"/>
                    <a:pt x="21282" y="14149"/>
                    <a:pt x="21270" y="14964"/>
                  </a:cubicBezTo>
                  <a:cubicBezTo>
                    <a:pt x="21469" y="15379"/>
                    <a:pt x="21483" y="15806"/>
                    <a:pt x="21483" y="16246"/>
                  </a:cubicBezTo>
                  <a:cubicBezTo>
                    <a:pt x="21483" y="16380"/>
                    <a:pt x="21483" y="16528"/>
                    <a:pt x="21537" y="16647"/>
                  </a:cubicBezTo>
                  <a:cubicBezTo>
                    <a:pt x="21710" y="17009"/>
                    <a:pt x="21683" y="17383"/>
                    <a:pt x="21697" y="17770"/>
                  </a:cubicBezTo>
                  <a:cubicBezTo>
                    <a:pt x="21697" y="18090"/>
                    <a:pt x="21630" y="18451"/>
                    <a:pt x="21737" y="18745"/>
                  </a:cubicBezTo>
                  <a:cubicBezTo>
                    <a:pt x="21964" y="19387"/>
                    <a:pt x="21884" y="20028"/>
                    <a:pt x="21911" y="20682"/>
                  </a:cubicBezTo>
                  <a:cubicBezTo>
                    <a:pt x="21924" y="20949"/>
                    <a:pt x="21844" y="21257"/>
                    <a:pt x="21950" y="21484"/>
                  </a:cubicBezTo>
                  <a:cubicBezTo>
                    <a:pt x="22244" y="22152"/>
                    <a:pt x="22137" y="22820"/>
                    <a:pt x="22164" y="23502"/>
                  </a:cubicBezTo>
                  <a:cubicBezTo>
                    <a:pt x="22164" y="23769"/>
                    <a:pt x="22111" y="24075"/>
                    <a:pt x="22218" y="24303"/>
                  </a:cubicBezTo>
                  <a:cubicBezTo>
                    <a:pt x="22392" y="24743"/>
                    <a:pt x="22338" y="25158"/>
                    <a:pt x="22285" y="25586"/>
                  </a:cubicBezTo>
                  <a:cubicBezTo>
                    <a:pt x="22231" y="25933"/>
                    <a:pt x="22218" y="26293"/>
                    <a:pt x="22178" y="26641"/>
                  </a:cubicBezTo>
                  <a:cubicBezTo>
                    <a:pt x="22125" y="27296"/>
                    <a:pt x="22071" y="27937"/>
                    <a:pt x="22018" y="28618"/>
                  </a:cubicBezTo>
                  <a:close/>
                  <a:moveTo>
                    <a:pt x="7121" y="1538"/>
                  </a:moveTo>
                  <a:cubicBezTo>
                    <a:pt x="6948" y="2419"/>
                    <a:pt x="6934" y="3862"/>
                    <a:pt x="7094" y="4543"/>
                  </a:cubicBezTo>
                  <a:cubicBezTo>
                    <a:pt x="7709" y="4557"/>
                    <a:pt x="8323" y="4650"/>
                    <a:pt x="8938" y="4409"/>
                  </a:cubicBezTo>
                  <a:cubicBezTo>
                    <a:pt x="9125" y="4343"/>
                    <a:pt x="9365" y="4356"/>
                    <a:pt x="9579" y="4329"/>
                  </a:cubicBezTo>
                  <a:cubicBezTo>
                    <a:pt x="10194" y="4249"/>
                    <a:pt x="10822" y="4236"/>
                    <a:pt x="11410" y="4062"/>
                  </a:cubicBezTo>
                  <a:cubicBezTo>
                    <a:pt x="11891" y="3902"/>
                    <a:pt x="12358" y="3889"/>
                    <a:pt x="12853" y="3875"/>
                  </a:cubicBezTo>
                  <a:cubicBezTo>
                    <a:pt x="13334" y="3848"/>
                    <a:pt x="13827" y="3929"/>
                    <a:pt x="14282" y="3822"/>
                  </a:cubicBezTo>
                  <a:cubicBezTo>
                    <a:pt x="14402" y="3554"/>
                    <a:pt x="14522" y="3314"/>
                    <a:pt x="14643" y="3073"/>
                  </a:cubicBezTo>
                  <a:cubicBezTo>
                    <a:pt x="14536" y="2699"/>
                    <a:pt x="14469" y="2352"/>
                    <a:pt x="14590" y="1951"/>
                  </a:cubicBezTo>
                  <a:cubicBezTo>
                    <a:pt x="14683" y="1631"/>
                    <a:pt x="14643" y="1256"/>
                    <a:pt x="14563" y="896"/>
                  </a:cubicBezTo>
                  <a:cubicBezTo>
                    <a:pt x="14442" y="870"/>
                    <a:pt x="14335" y="816"/>
                    <a:pt x="14242" y="816"/>
                  </a:cubicBezTo>
                  <a:cubicBezTo>
                    <a:pt x="13373" y="802"/>
                    <a:pt x="12491" y="856"/>
                    <a:pt x="11624" y="776"/>
                  </a:cubicBezTo>
                  <a:cubicBezTo>
                    <a:pt x="10728" y="695"/>
                    <a:pt x="9873" y="1043"/>
                    <a:pt x="8978" y="936"/>
                  </a:cubicBezTo>
                  <a:cubicBezTo>
                    <a:pt x="8911" y="923"/>
                    <a:pt x="8831" y="1003"/>
                    <a:pt x="8765" y="1030"/>
                  </a:cubicBezTo>
                  <a:cubicBezTo>
                    <a:pt x="8644" y="1083"/>
                    <a:pt x="8524" y="1150"/>
                    <a:pt x="8390" y="1190"/>
                  </a:cubicBezTo>
                  <a:cubicBezTo>
                    <a:pt x="7976" y="1310"/>
                    <a:pt x="7562" y="1417"/>
                    <a:pt x="7121" y="1538"/>
                  </a:cubicBezTo>
                  <a:close/>
                  <a:moveTo>
                    <a:pt x="5090" y="6534"/>
                  </a:moveTo>
                  <a:cubicBezTo>
                    <a:pt x="5357" y="6547"/>
                    <a:pt x="5571" y="6588"/>
                    <a:pt x="5785" y="6588"/>
                  </a:cubicBezTo>
                  <a:lnTo>
                    <a:pt x="8310" y="6588"/>
                  </a:lnTo>
                  <a:cubicBezTo>
                    <a:pt x="8777" y="6588"/>
                    <a:pt x="9232" y="6614"/>
                    <a:pt x="9673" y="6427"/>
                  </a:cubicBezTo>
                  <a:cubicBezTo>
                    <a:pt x="9819" y="6360"/>
                    <a:pt x="10006" y="6347"/>
                    <a:pt x="10154" y="6374"/>
                  </a:cubicBezTo>
                  <a:cubicBezTo>
                    <a:pt x="11022" y="6494"/>
                    <a:pt x="11811" y="6066"/>
                    <a:pt x="12652" y="6093"/>
                  </a:cubicBezTo>
                  <a:cubicBezTo>
                    <a:pt x="13147" y="5852"/>
                    <a:pt x="13667" y="5933"/>
                    <a:pt x="14175" y="5920"/>
                  </a:cubicBezTo>
                  <a:cubicBezTo>
                    <a:pt x="14429" y="5906"/>
                    <a:pt x="14683" y="5906"/>
                    <a:pt x="14896" y="5813"/>
                  </a:cubicBezTo>
                  <a:cubicBezTo>
                    <a:pt x="15217" y="5692"/>
                    <a:pt x="15525" y="5679"/>
                    <a:pt x="15858" y="5665"/>
                  </a:cubicBezTo>
                  <a:cubicBezTo>
                    <a:pt x="16179" y="5652"/>
                    <a:pt x="16499" y="5719"/>
                    <a:pt x="16793" y="5599"/>
                  </a:cubicBezTo>
                  <a:cubicBezTo>
                    <a:pt x="17061" y="5198"/>
                    <a:pt x="17141" y="4771"/>
                    <a:pt x="17101" y="4329"/>
                  </a:cubicBezTo>
                  <a:cubicBezTo>
                    <a:pt x="17074" y="4116"/>
                    <a:pt x="16954" y="3982"/>
                    <a:pt x="16727" y="3969"/>
                  </a:cubicBezTo>
                  <a:cubicBezTo>
                    <a:pt x="16300" y="3955"/>
                    <a:pt x="15872" y="3969"/>
                    <a:pt x="15457" y="3969"/>
                  </a:cubicBezTo>
                  <a:cubicBezTo>
                    <a:pt x="15137" y="4610"/>
                    <a:pt x="15137" y="4610"/>
                    <a:pt x="14536" y="4623"/>
                  </a:cubicBezTo>
                  <a:cubicBezTo>
                    <a:pt x="14296" y="4623"/>
                    <a:pt x="14041" y="4610"/>
                    <a:pt x="13801" y="4623"/>
                  </a:cubicBezTo>
                  <a:cubicBezTo>
                    <a:pt x="13053" y="4650"/>
                    <a:pt x="12278" y="4504"/>
                    <a:pt x="11543" y="4810"/>
                  </a:cubicBezTo>
                  <a:cubicBezTo>
                    <a:pt x="11423" y="4851"/>
                    <a:pt x="11276" y="4810"/>
                    <a:pt x="11143" y="4824"/>
                  </a:cubicBezTo>
                  <a:cubicBezTo>
                    <a:pt x="10982" y="4851"/>
                    <a:pt x="10808" y="4864"/>
                    <a:pt x="10662" y="4917"/>
                  </a:cubicBezTo>
                  <a:cubicBezTo>
                    <a:pt x="10327" y="5065"/>
                    <a:pt x="9980" y="5077"/>
                    <a:pt x="9620" y="5077"/>
                  </a:cubicBezTo>
                  <a:cubicBezTo>
                    <a:pt x="9459" y="5077"/>
                    <a:pt x="9285" y="5077"/>
                    <a:pt x="9139" y="5131"/>
                  </a:cubicBezTo>
                  <a:cubicBezTo>
                    <a:pt x="8284" y="5425"/>
                    <a:pt x="7415" y="5238"/>
                    <a:pt x="6547" y="5265"/>
                  </a:cubicBezTo>
                  <a:cubicBezTo>
                    <a:pt x="6346" y="5278"/>
                    <a:pt x="6199" y="5158"/>
                    <a:pt x="6119" y="4958"/>
                  </a:cubicBezTo>
                  <a:cubicBezTo>
                    <a:pt x="6066" y="4837"/>
                    <a:pt x="6012" y="4717"/>
                    <a:pt x="5972" y="4623"/>
                  </a:cubicBezTo>
                  <a:cubicBezTo>
                    <a:pt x="5571" y="4530"/>
                    <a:pt x="5277" y="4637"/>
                    <a:pt x="5024" y="4917"/>
                  </a:cubicBezTo>
                  <a:cubicBezTo>
                    <a:pt x="4997" y="5412"/>
                    <a:pt x="4956" y="5933"/>
                    <a:pt x="5090" y="6534"/>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7"/>
            <p:cNvSpPr/>
            <p:nvPr/>
          </p:nvSpPr>
          <p:spPr>
            <a:xfrm>
              <a:off x="4399775" y="1390375"/>
              <a:ext cx="2164800" cy="2878893"/>
            </a:xfrm>
            <a:custGeom>
              <a:avLst/>
              <a:gdLst/>
              <a:ahLst/>
              <a:cxnLst/>
              <a:rect l="l" t="t" r="r" b="b"/>
              <a:pathLst>
                <a:path w="25186" h="33494" extrusionOk="0">
                  <a:moveTo>
                    <a:pt x="11597" y="1256"/>
                  </a:moveTo>
                  <a:cubicBezTo>
                    <a:pt x="11692" y="1256"/>
                    <a:pt x="11785" y="1269"/>
                    <a:pt x="11865" y="1269"/>
                  </a:cubicBezTo>
                  <a:cubicBezTo>
                    <a:pt x="12185" y="1295"/>
                    <a:pt x="12533" y="1309"/>
                    <a:pt x="12974" y="1309"/>
                  </a:cubicBezTo>
                  <a:lnTo>
                    <a:pt x="13628" y="1309"/>
                  </a:lnTo>
                  <a:cubicBezTo>
                    <a:pt x="13842" y="1309"/>
                    <a:pt x="14056" y="1295"/>
                    <a:pt x="14270" y="1295"/>
                  </a:cubicBezTo>
                  <a:lnTo>
                    <a:pt x="14497" y="1295"/>
                  </a:lnTo>
                  <a:cubicBezTo>
                    <a:pt x="14510" y="1295"/>
                    <a:pt x="14551" y="1309"/>
                    <a:pt x="14590" y="1322"/>
                  </a:cubicBezTo>
                  <a:cubicBezTo>
                    <a:pt x="14657" y="1643"/>
                    <a:pt x="14644" y="1897"/>
                    <a:pt x="14590" y="2111"/>
                  </a:cubicBezTo>
                  <a:cubicBezTo>
                    <a:pt x="14457" y="2538"/>
                    <a:pt x="14524" y="2913"/>
                    <a:pt x="14617" y="3273"/>
                  </a:cubicBezTo>
                  <a:lnTo>
                    <a:pt x="14350" y="3807"/>
                  </a:lnTo>
                  <a:cubicBezTo>
                    <a:pt x="14230" y="3834"/>
                    <a:pt x="14082" y="3848"/>
                    <a:pt x="13909" y="3848"/>
                  </a:cubicBezTo>
                  <a:cubicBezTo>
                    <a:pt x="13815" y="3848"/>
                    <a:pt x="13708" y="3834"/>
                    <a:pt x="13602" y="3834"/>
                  </a:cubicBezTo>
                  <a:lnTo>
                    <a:pt x="13028" y="3834"/>
                  </a:lnTo>
                  <a:cubicBezTo>
                    <a:pt x="12559" y="3848"/>
                    <a:pt x="12078" y="3874"/>
                    <a:pt x="11585" y="4035"/>
                  </a:cubicBezTo>
                  <a:cubicBezTo>
                    <a:pt x="11211" y="4155"/>
                    <a:pt x="10796" y="4195"/>
                    <a:pt x="10368" y="4235"/>
                  </a:cubicBezTo>
                  <a:cubicBezTo>
                    <a:pt x="10181" y="4249"/>
                    <a:pt x="9981" y="4261"/>
                    <a:pt x="9794" y="4288"/>
                  </a:cubicBezTo>
                  <a:cubicBezTo>
                    <a:pt x="9727" y="4302"/>
                    <a:pt x="9674" y="4302"/>
                    <a:pt x="9593" y="4302"/>
                  </a:cubicBezTo>
                  <a:cubicBezTo>
                    <a:pt x="9447" y="4315"/>
                    <a:pt x="9260" y="4329"/>
                    <a:pt x="9086" y="4395"/>
                  </a:cubicBezTo>
                  <a:cubicBezTo>
                    <a:pt x="8845" y="4489"/>
                    <a:pt x="8578" y="4542"/>
                    <a:pt x="8218" y="4542"/>
                  </a:cubicBezTo>
                  <a:cubicBezTo>
                    <a:pt x="8070" y="4542"/>
                    <a:pt x="7897" y="4529"/>
                    <a:pt x="7737" y="4516"/>
                  </a:cubicBezTo>
                  <a:lnTo>
                    <a:pt x="7577" y="4516"/>
                  </a:lnTo>
                  <a:cubicBezTo>
                    <a:pt x="7470" y="3848"/>
                    <a:pt x="7483" y="2738"/>
                    <a:pt x="7603" y="1977"/>
                  </a:cubicBezTo>
                  <a:cubicBezTo>
                    <a:pt x="7684" y="1963"/>
                    <a:pt x="7750" y="1937"/>
                    <a:pt x="7830" y="1924"/>
                  </a:cubicBezTo>
                  <a:cubicBezTo>
                    <a:pt x="8138" y="1844"/>
                    <a:pt x="8432" y="1764"/>
                    <a:pt x="8726" y="1670"/>
                  </a:cubicBezTo>
                  <a:cubicBezTo>
                    <a:pt x="8833" y="1643"/>
                    <a:pt x="8939" y="1589"/>
                    <a:pt x="9032" y="1550"/>
                  </a:cubicBezTo>
                  <a:cubicBezTo>
                    <a:pt x="9059" y="1536"/>
                    <a:pt x="9100" y="1509"/>
                    <a:pt x="9126" y="1496"/>
                  </a:cubicBezTo>
                  <a:cubicBezTo>
                    <a:pt x="9166" y="1482"/>
                    <a:pt x="9207" y="1456"/>
                    <a:pt x="9233" y="1443"/>
                  </a:cubicBezTo>
                  <a:lnTo>
                    <a:pt x="9246" y="1429"/>
                  </a:lnTo>
                  <a:cubicBezTo>
                    <a:pt x="9367" y="1443"/>
                    <a:pt x="9487" y="1443"/>
                    <a:pt x="9607" y="1443"/>
                  </a:cubicBezTo>
                  <a:cubicBezTo>
                    <a:pt x="9955" y="1443"/>
                    <a:pt x="10302" y="1402"/>
                    <a:pt x="10636" y="1349"/>
                  </a:cubicBezTo>
                  <a:cubicBezTo>
                    <a:pt x="10970" y="1309"/>
                    <a:pt x="11291" y="1256"/>
                    <a:pt x="11597" y="1256"/>
                  </a:cubicBezTo>
                  <a:close/>
                  <a:moveTo>
                    <a:pt x="11597" y="734"/>
                  </a:moveTo>
                  <a:cubicBezTo>
                    <a:pt x="11250" y="734"/>
                    <a:pt x="10903" y="775"/>
                    <a:pt x="10569" y="828"/>
                  </a:cubicBezTo>
                  <a:cubicBezTo>
                    <a:pt x="10235" y="868"/>
                    <a:pt x="9914" y="921"/>
                    <a:pt x="9607" y="921"/>
                  </a:cubicBezTo>
                  <a:cubicBezTo>
                    <a:pt x="9487" y="921"/>
                    <a:pt x="9380" y="909"/>
                    <a:pt x="9260" y="895"/>
                  </a:cubicBezTo>
                  <a:lnTo>
                    <a:pt x="9219" y="895"/>
                  </a:lnTo>
                  <a:cubicBezTo>
                    <a:pt x="9100" y="895"/>
                    <a:pt x="9020" y="948"/>
                    <a:pt x="8952" y="989"/>
                  </a:cubicBezTo>
                  <a:cubicBezTo>
                    <a:pt x="8939" y="1002"/>
                    <a:pt x="8913" y="1015"/>
                    <a:pt x="8913" y="1015"/>
                  </a:cubicBezTo>
                  <a:cubicBezTo>
                    <a:pt x="8872" y="1028"/>
                    <a:pt x="8833" y="1055"/>
                    <a:pt x="8792" y="1069"/>
                  </a:cubicBezTo>
                  <a:cubicBezTo>
                    <a:pt x="8726" y="1108"/>
                    <a:pt x="8645" y="1149"/>
                    <a:pt x="8578" y="1162"/>
                  </a:cubicBezTo>
                  <a:cubicBezTo>
                    <a:pt x="8284" y="1242"/>
                    <a:pt x="7990" y="1322"/>
                    <a:pt x="7684" y="1402"/>
                  </a:cubicBezTo>
                  <a:cubicBezTo>
                    <a:pt x="7563" y="1443"/>
                    <a:pt x="7443" y="1470"/>
                    <a:pt x="7309" y="1509"/>
                  </a:cubicBezTo>
                  <a:lnTo>
                    <a:pt x="7149" y="1550"/>
                  </a:lnTo>
                  <a:lnTo>
                    <a:pt x="7122" y="1710"/>
                  </a:lnTo>
                  <a:cubicBezTo>
                    <a:pt x="6935" y="2619"/>
                    <a:pt x="6921" y="4101"/>
                    <a:pt x="7096" y="4836"/>
                  </a:cubicBezTo>
                  <a:lnTo>
                    <a:pt x="7149" y="5023"/>
                  </a:lnTo>
                  <a:lnTo>
                    <a:pt x="7349" y="5036"/>
                  </a:lnTo>
                  <a:cubicBezTo>
                    <a:pt x="7470" y="5036"/>
                    <a:pt x="7589" y="5036"/>
                    <a:pt x="7710" y="5050"/>
                  </a:cubicBezTo>
                  <a:cubicBezTo>
                    <a:pt x="7883" y="5063"/>
                    <a:pt x="8058" y="5063"/>
                    <a:pt x="8218" y="5063"/>
                  </a:cubicBezTo>
                  <a:cubicBezTo>
                    <a:pt x="8645" y="5063"/>
                    <a:pt x="8979" y="5010"/>
                    <a:pt x="9287" y="4890"/>
                  </a:cubicBezTo>
                  <a:cubicBezTo>
                    <a:pt x="9380" y="4849"/>
                    <a:pt x="9501" y="4849"/>
                    <a:pt x="9634" y="4836"/>
                  </a:cubicBezTo>
                  <a:cubicBezTo>
                    <a:pt x="9714" y="4836"/>
                    <a:pt x="9781" y="4823"/>
                    <a:pt x="9861" y="4810"/>
                  </a:cubicBezTo>
                  <a:cubicBezTo>
                    <a:pt x="10048" y="4796"/>
                    <a:pt x="10235" y="4769"/>
                    <a:pt x="10409" y="4756"/>
                  </a:cubicBezTo>
                  <a:cubicBezTo>
                    <a:pt x="10849" y="4716"/>
                    <a:pt x="11304" y="4676"/>
                    <a:pt x="11745" y="4529"/>
                  </a:cubicBezTo>
                  <a:cubicBezTo>
                    <a:pt x="12173" y="4395"/>
                    <a:pt x="12600" y="4382"/>
                    <a:pt x="13054" y="4368"/>
                  </a:cubicBezTo>
                  <a:lnTo>
                    <a:pt x="13121" y="4368"/>
                  </a:lnTo>
                  <a:cubicBezTo>
                    <a:pt x="13165" y="4364"/>
                    <a:pt x="13214" y="4363"/>
                    <a:pt x="13266" y="4363"/>
                  </a:cubicBezTo>
                  <a:cubicBezTo>
                    <a:pt x="13369" y="4363"/>
                    <a:pt x="13482" y="4368"/>
                    <a:pt x="13589" y="4368"/>
                  </a:cubicBezTo>
                  <a:lnTo>
                    <a:pt x="13909" y="4368"/>
                  </a:lnTo>
                  <a:cubicBezTo>
                    <a:pt x="14189" y="4368"/>
                    <a:pt x="14403" y="4355"/>
                    <a:pt x="14590" y="4302"/>
                  </a:cubicBezTo>
                  <a:lnTo>
                    <a:pt x="14711" y="4275"/>
                  </a:lnTo>
                  <a:lnTo>
                    <a:pt x="15178" y="3313"/>
                  </a:lnTo>
                  <a:lnTo>
                    <a:pt x="15151" y="3219"/>
                  </a:lnTo>
                  <a:cubicBezTo>
                    <a:pt x="15058" y="2913"/>
                    <a:pt x="14991" y="2592"/>
                    <a:pt x="15098" y="2257"/>
                  </a:cubicBezTo>
                  <a:cubicBezTo>
                    <a:pt x="15192" y="1937"/>
                    <a:pt x="15192" y="1536"/>
                    <a:pt x="15071" y="1069"/>
                  </a:cubicBezTo>
                  <a:lnTo>
                    <a:pt x="15044" y="909"/>
                  </a:lnTo>
                  <a:lnTo>
                    <a:pt x="14884" y="868"/>
                  </a:lnTo>
                  <a:cubicBezTo>
                    <a:pt x="14857" y="855"/>
                    <a:pt x="14818" y="841"/>
                    <a:pt x="14791" y="841"/>
                  </a:cubicBezTo>
                  <a:cubicBezTo>
                    <a:pt x="14711" y="802"/>
                    <a:pt x="14604" y="775"/>
                    <a:pt x="14497" y="775"/>
                  </a:cubicBezTo>
                  <a:cubicBezTo>
                    <a:pt x="14399" y="770"/>
                    <a:pt x="14301" y="769"/>
                    <a:pt x="14203" y="769"/>
                  </a:cubicBezTo>
                  <a:cubicBezTo>
                    <a:pt x="14007" y="769"/>
                    <a:pt x="13811" y="775"/>
                    <a:pt x="13615" y="775"/>
                  </a:cubicBezTo>
                  <a:cubicBezTo>
                    <a:pt x="13402" y="775"/>
                    <a:pt x="13188" y="788"/>
                    <a:pt x="12974" y="788"/>
                  </a:cubicBezTo>
                  <a:cubicBezTo>
                    <a:pt x="12547" y="788"/>
                    <a:pt x="12212" y="775"/>
                    <a:pt x="11905" y="748"/>
                  </a:cubicBezTo>
                  <a:cubicBezTo>
                    <a:pt x="11811" y="734"/>
                    <a:pt x="11704" y="734"/>
                    <a:pt x="11597" y="734"/>
                  </a:cubicBezTo>
                  <a:close/>
                  <a:moveTo>
                    <a:pt x="16448" y="4448"/>
                  </a:moveTo>
                  <a:cubicBezTo>
                    <a:pt x="16648" y="4448"/>
                    <a:pt x="16822" y="4448"/>
                    <a:pt x="16968" y="4462"/>
                  </a:cubicBezTo>
                  <a:cubicBezTo>
                    <a:pt x="17036" y="4462"/>
                    <a:pt x="17075" y="4462"/>
                    <a:pt x="17089" y="4582"/>
                  </a:cubicBezTo>
                  <a:cubicBezTo>
                    <a:pt x="17129" y="4970"/>
                    <a:pt x="17062" y="5291"/>
                    <a:pt x="16875" y="5611"/>
                  </a:cubicBezTo>
                  <a:cubicBezTo>
                    <a:pt x="16795" y="5624"/>
                    <a:pt x="16701" y="5638"/>
                    <a:pt x="16581" y="5638"/>
                  </a:cubicBezTo>
                  <a:lnTo>
                    <a:pt x="16394" y="5638"/>
                  </a:lnTo>
                  <a:cubicBezTo>
                    <a:pt x="16300" y="5624"/>
                    <a:pt x="16207" y="5624"/>
                    <a:pt x="16100" y="5624"/>
                  </a:cubicBezTo>
                  <a:cubicBezTo>
                    <a:pt x="15766" y="5638"/>
                    <a:pt x="15418" y="5651"/>
                    <a:pt x="15044" y="5798"/>
                  </a:cubicBezTo>
                  <a:cubicBezTo>
                    <a:pt x="14911" y="5865"/>
                    <a:pt x="14711" y="5865"/>
                    <a:pt x="14510" y="5878"/>
                  </a:cubicBezTo>
                  <a:lnTo>
                    <a:pt x="13949" y="5878"/>
                  </a:lnTo>
                  <a:cubicBezTo>
                    <a:pt x="13602" y="5878"/>
                    <a:pt x="13227" y="5891"/>
                    <a:pt x="12853" y="6052"/>
                  </a:cubicBezTo>
                  <a:cubicBezTo>
                    <a:pt x="12466" y="6052"/>
                    <a:pt x="12092" y="6132"/>
                    <a:pt x="11731" y="6212"/>
                  </a:cubicBezTo>
                  <a:cubicBezTo>
                    <a:pt x="11384" y="6279"/>
                    <a:pt x="11063" y="6346"/>
                    <a:pt x="10730" y="6346"/>
                  </a:cubicBezTo>
                  <a:cubicBezTo>
                    <a:pt x="10636" y="6346"/>
                    <a:pt x="10543" y="6346"/>
                    <a:pt x="10449" y="6333"/>
                  </a:cubicBezTo>
                  <a:cubicBezTo>
                    <a:pt x="10382" y="6319"/>
                    <a:pt x="10329" y="6319"/>
                    <a:pt x="10261" y="6319"/>
                  </a:cubicBezTo>
                  <a:cubicBezTo>
                    <a:pt x="10155" y="6319"/>
                    <a:pt x="9981" y="6333"/>
                    <a:pt x="9821" y="6399"/>
                  </a:cubicBezTo>
                  <a:cubicBezTo>
                    <a:pt x="9527" y="6533"/>
                    <a:pt x="9207" y="6546"/>
                    <a:pt x="8913" y="6546"/>
                  </a:cubicBezTo>
                  <a:lnTo>
                    <a:pt x="6040" y="6546"/>
                  </a:lnTo>
                  <a:cubicBezTo>
                    <a:pt x="5906" y="6546"/>
                    <a:pt x="5773" y="6533"/>
                    <a:pt x="5626" y="6520"/>
                  </a:cubicBezTo>
                  <a:cubicBezTo>
                    <a:pt x="5599" y="6520"/>
                    <a:pt x="5585" y="6506"/>
                    <a:pt x="5559" y="6506"/>
                  </a:cubicBezTo>
                  <a:cubicBezTo>
                    <a:pt x="5492" y="6078"/>
                    <a:pt x="5519" y="5678"/>
                    <a:pt x="5532" y="5291"/>
                  </a:cubicBezTo>
                  <a:lnTo>
                    <a:pt x="5532" y="5264"/>
                  </a:lnTo>
                  <a:cubicBezTo>
                    <a:pt x="5666" y="5143"/>
                    <a:pt x="5799" y="5090"/>
                    <a:pt x="5960" y="5090"/>
                  </a:cubicBezTo>
                  <a:lnTo>
                    <a:pt x="6040" y="5090"/>
                  </a:lnTo>
                  <a:cubicBezTo>
                    <a:pt x="6066" y="5143"/>
                    <a:pt x="6093" y="5210"/>
                    <a:pt x="6120" y="5277"/>
                  </a:cubicBezTo>
                  <a:cubicBezTo>
                    <a:pt x="6241" y="5585"/>
                    <a:pt x="6481" y="5758"/>
                    <a:pt x="6788" y="5758"/>
                  </a:cubicBezTo>
                  <a:lnTo>
                    <a:pt x="7016" y="5758"/>
                  </a:lnTo>
                  <a:cubicBezTo>
                    <a:pt x="7203" y="5758"/>
                    <a:pt x="7402" y="5772"/>
                    <a:pt x="7589" y="5772"/>
                  </a:cubicBezTo>
                  <a:cubicBezTo>
                    <a:pt x="7790" y="5784"/>
                    <a:pt x="7990" y="5784"/>
                    <a:pt x="8191" y="5784"/>
                  </a:cubicBezTo>
                  <a:cubicBezTo>
                    <a:pt x="8712" y="5784"/>
                    <a:pt x="9113" y="5731"/>
                    <a:pt x="9487" y="5611"/>
                  </a:cubicBezTo>
                  <a:cubicBezTo>
                    <a:pt x="9567" y="5571"/>
                    <a:pt x="9688" y="5571"/>
                    <a:pt x="9807" y="5571"/>
                  </a:cubicBezTo>
                  <a:lnTo>
                    <a:pt x="9941" y="5571"/>
                  </a:lnTo>
                  <a:cubicBezTo>
                    <a:pt x="10261" y="5571"/>
                    <a:pt x="10636" y="5544"/>
                    <a:pt x="11024" y="5384"/>
                  </a:cubicBezTo>
                  <a:cubicBezTo>
                    <a:pt x="11104" y="5357"/>
                    <a:pt x="11223" y="5344"/>
                    <a:pt x="11344" y="5330"/>
                  </a:cubicBezTo>
                  <a:cubicBezTo>
                    <a:pt x="11371" y="5330"/>
                    <a:pt x="11398" y="5317"/>
                    <a:pt x="11424" y="5317"/>
                  </a:cubicBezTo>
                  <a:lnTo>
                    <a:pt x="11651" y="5317"/>
                  </a:lnTo>
                  <a:cubicBezTo>
                    <a:pt x="11704" y="5317"/>
                    <a:pt x="11798" y="5317"/>
                    <a:pt x="11905" y="5277"/>
                  </a:cubicBezTo>
                  <a:cubicBezTo>
                    <a:pt x="12279" y="5130"/>
                    <a:pt x="12666" y="5104"/>
                    <a:pt x="13001" y="5104"/>
                  </a:cubicBezTo>
                  <a:cubicBezTo>
                    <a:pt x="13134" y="5104"/>
                    <a:pt x="13268" y="5104"/>
                    <a:pt x="13402" y="5116"/>
                  </a:cubicBezTo>
                  <a:lnTo>
                    <a:pt x="14804" y="5116"/>
                  </a:lnTo>
                  <a:cubicBezTo>
                    <a:pt x="15125" y="5104"/>
                    <a:pt x="15325" y="5104"/>
                    <a:pt x="15513" y="4970"/>
                  </a:cubicBezTo>
                  <a:cubicBezTo>
                    <a:pt x="15659" y="4863"/>
                    <a:pt x="15739" y="4716"/>
                    <a:pt x="15887" y="4448"/>
                  </a:cubicBezTo>
                  <a:close/>
                  <a:moveTo>
                    <a:pt x="16448" y="3914"/>
                  </a:moveTo>
                  <a:cubicBezTo>
                    <a:pt x="16314" y="3914"/>
                    <a:pt x="16193" y="3928"/>
                    <a:pt x="16074" y="3928"/>
                  </a:cubicBezTo>
                  <a:lnTo>
                    <a:pt x="15552" y="3928"/>
                  </a:lnTo>
                  <a:lnTo>
                    <a:pt x="15486" y="4074"/>
                  </a:lnTo>
                  <a:cubicBezTo>
                    <a:pt x="15352" y="4329"/>
                    <a:pt x="15272" y="4489"/>
                    <a:pt x="15205" y="4542"/>
                  </a:cubicBezTo>
                  <a:cubicBezTo>
                    <a:pt x="15151" y="4569"/>
                    <a:pt x="15005" y="4582"/>
                    <a:pt x="14791" y="4582"/>
                  </a:cubicBezTo>
                  <a:lnTo>
                    <a:pt x="14043" y="4582"/>
                  </a:lnTo>
                  <a:cubicBezTo>
                    <a:pt x="13976" y="4582"/>
                    <a:pt x="13895" y="4596"/>
                    <a:pt x="13802" y="4596"/>
                  </a:cubicBezTo>
                  <a:cubicBezTo>
                    <a:pt x="13682" y="4596"/>
                    <a:pt x="13548" y="4582"/>
                    <a:pt x="13414" y="4582"/>
                  </a:cubicBezTo>
                  <a:cubicBezTo>
                    <a:pt x="13281" y="4582"/>
                    <a:pt x="13147" y="4569"/>
                    <a:pt x="13001" y="4569"/>
                  </a:cubicBezTo>
                  <a:cubicBezTo>
                    <a:pt x="12613" y="4569"/>
                    <a:pt x="12159" y="4596"/>
                    <a:pt x="11704" y="4783"/>
                  </a:cubicBezTo>
                  <a:cubicBezTo>
                    <a:pt x="11704" y="4783"/>
                    <a:pt x="11692" y="4796"/>
                    <a:pt x="11651" y="4796"/>
                  </a:cubicBezTo>
                  <a:lnTo>
                    <a:pt x="11571" y="4796"/>
                  </a:lnTo>
                  <a:cubicBezTo>
                    <a:pt x="11531" y="4783"/>
                    <a:pt x="11505" y="4783"/>
                    <a:pt x="11464" y="4783"/>
                  </a:cubicBezTo>
                  <a:cubicBezTo>
                    <a:pt x="11424" y="4783"/>
                    <a:pt x="11398" y="4783"/>
                    <a:pt x="11357" y="4796"/>
                  </a:cubicBezTo>
                  <a:lnTo>
                    <a:pt x="11291" y="4796"/>
                  </a:lnTo>
                  <a:cubicBezTo>
                    <a:pt x="11143" y="4823"/>
                    <a:pt x="10970" y="4836"/>
                    <a:pt x="10810" y="4903"/>
                  </a:cubicBezTo>
                  <a:cubicBezTo>
                    <a:pt x="10516" y="5023"/>
                    <a:pt x="10208" y="5036"/>
                    <a:pt x="9941" y="5036"/>
                  </a:cubicBezTo>
                  <a:lnTo>
                    <a:pt x="9875" y="5036"/>
                  </a:lnTo>
                  <a:cubicBezTo>
                    <a:pt x="9700" y="5036"/>
                    <a:pt x="9501" y="5036"/>
                    <a:pt x="9313" y="5104"/>
                  </a:cubicBezTo>
                  <a:cubicBezTo>
                    <a:pt x="8993" y="5210"/>
                    <a:pt x="8645" y="5264"/>
                    <a:pt x="8191" y="5264"/>
                  </a:cubicBezTo>
                  <a:cubicBezTo>
                    <a:pt x="8004" y="5264"/>
                    <a:pt x="7803" y="5250"/>
                    <a:pt x="7616" y="5250"/>
                  </a:cubicBezTo>
                  <a:cubicBezTo>
                    <a:pt x="7416" y="5237"/>
                    <a:pt x="7215" y="5223"/>
                    <a:pt x="7016" y="5223"/>
                  </a:cubicBezTo>
                  <a:cubicBezTo>
                    <a:pt x="6935" y="5223"/>
                    <a:pt x="6868" y="5223"/>
                    <a:pt x="6788" y="5237"/>
                  </a:cubicBezTo>
                  <a:cubicBezTo>
                    <a:pt x="6748" y="5237"/>
                    <a:pt x="6681" y="5237"/>
                    <a:pt x="6615" y="5090"/>
                  </a:cubicBezTo>
                  <a:cubicBezTo>
                    <a:pt x="6588" y="4997"/>
                    <a:pt x="6547" y="4903"/>
                    <a:pt x="6508" y="4836"/>
                  </a:cubicBezTo>
                  <a:cubicBezTo>
                    <a:pt x="6494" y="4810"/>
                    <a:pt x="6481" y="4769"/>
                    <a:pt x="6467" y="4742"/>
                  </a:cubicBezTo>
                  <a:lnTo>
                    <a:pt x="6414" y="4623"/>
                  </a:lnTo>
                  <a:lnTo>
                    <a:pt x="6294" y="4596"/>
                  </a:lnTo>
                  <a:cubicBezTo>
                    <a:pt x="6175" y="4566"/>
                    <a:pt x="6061" y="4551"/>
                    <a:pt x="5952" y="4551"/>
                  </a:cubicBezTo>
                  <a:cubicBezTo>
                    <a:pt x="5623" y="4551"/>
                    <a:pt x="5339" y="4689"/>
                    <a:pt x="5078" y="4970"/>
                  </a:cubicBezTo>
                  <a:lnTo>
                    <a:pt x="5024" y="5036"/>
                  </a:lnTo>
                  <a:lnTo>
                    <a:pt x="5012" y="5130"/>
                  </a:lnTo>
                  <a:lnTo>
                    <a:pt x="5012" y="5264"/>
                  </a:lnTo>
                  <a:cubicBezTo>
                    <a:pt x="4985" y="5745"/>
                    <a:pt x="4958" y="6226"/>
                    <a:pt x="5078" y="6814"/>
                  </a:cubicBezTo>
                  <a:lnTo>
                    <a:pt x="5131" y="7001"/>
                  </a:lnTo>
                  <a:lnTo>
                    <a:pt x="5318" y="7014"/>
                  </a:lnTo>
                  <a:cubicBezTo>
                    <a:pt x="5412" y="7027"/>
                    <a:pt x="5492" y="7040"/>
                    <a:pt x="5559" y="7040"/>
                  </a:cubicBezTo>
                  <a:cubicBezTo>
                    <a:pt x="5719" y="7054"/>
                    <a:pt x="5879" y="7081"/>
                    <a:pt x="6027" y="7081"/>
                  </a:cubicBezTo>
                  <a:lnTo>
                    <a:pt x="8913" y="7081"/>
                  </a:lnTo>
                  <a:cubicBezTo>
                    <a:pt x="9260" y="7081"/>
                    <a:pt x="9647" y="7067"/>
                    <a:pt x="10035" y="6894"/>
                  </a:cubicBezTo>
                  <a:cubicBezTo>
                    <a:pt x="10101" y="6867"/>
                    <a:pt x="10181" y="6853"/>
                    <a:pt x="10261" y="6853"/>
                  </a:cubicBezTo>
                  <a:lnTo>
                    <a:pt x="10382" y="6853"/>
                  </a:lnTo>
                  <a:cubicBezTo>
                    <a:pt x="10489" y="6880"/>
                    <a:pt x="10609" y="6880"/>
                    <a:pt x="10730" y="6880"/>
                  </a:cubicBezTo>
                  <a:cubicBezTo>
                    <a:pt x="11117" y="6880"/>
                    <a:pt x="11478" y="6800"/>
                    <a:pt x="11838" y="6734"/>
                  </a:cubicBezTo>
                  <a:cubicBezTo>
                    <a:pt x="12185" y="6659"/>
                    <a:pt x="12499" y="6585"/>
                    <a:pt x="12830" y="6585"/>
                  </a:cubicBezTo>
                  <a:cubicBezTo>
                    <a:pt x="12855" y="6585"/>
                    <a:pt x="12881" y="6585"/>
                    <a:pt x="12907" y="6586"/>
                  </a:cubicBezTo>
                  <a:lnTo>
                    <a:pt x="12974" y="6586"/>
                  </a:lnTo>
                  <a:lnTo>
                    <a:pt x="13028" y="6559"/>
                  </a:lnTo>
                  <a:cubicBezTo>
                    <a:pt x="13301" y="6423"/>
                    <a:pt x="13603" y="6413"/>
                    <a:pt x="13910" y="6413"/>
                  </a:cubicBezTo>
                  <a:cubicBezTo>
                    <a:pt x="13963" y="6413"/>
                    <a:pt x="14016" y="6413"/>
                    <a:pt x="14070" y="6413"/>
                  </a:cubicBezTo>
                  <a:lnTo>
                    <a:pt x="14189" y="6413"/>
                  </a:lnTo>
                  <a:cubicBezTo>
                    <a:pt x="14296" y="6413"/>
                    <a:pt x="14376" y="6413"/>
                    <a:pt x="14444" y="6399"/>
                  </a:cubicBezTo>
                  <a:lnTo>
                    <a:pt x="14537" y="6399"/>
                  </a:lnTo>
                  <a:cubicBezTo>
                    <a:pt x="14764" y="6399"/>
                    <a:pt x="15018" y="6386"/>
                    <a:pt x="15258" y="6292"/>
                  </a:cubicBezTo>
                  <a:cubicBezTo>
                    <a:pt x="15525" y="6172"/>
                    <a:pt x="15819" y="6172"/>
                    <a:pt x="16113" y="6159"/>
                  </a:cubicBezTo>
                  <a:lnTo>
                    <a:pt x="16380" y="6159"/>
                  </a:lnTo>
                  <a:cubicBezTo>
                    <a:pt x="16448" y="6159"/>
                    <a:pt x="16514" y="6172"/>
                    <a:pt x="16581" y="6172"/>
                  </a:cubicBezTo>
                  <a:cubicBezTo>
                    <a:pt x="16742" y="6172"/>
                    <a:pt x="16955" y="6159"/>
                    <a:pt x="17155" y="6078"/>
                  </a:cubicBezTo>
                  <a:lnTo>
                    <a:pt x="17223" y="6039"/>
                  </a:lnTo>
                  <a:lnTo>
                    <a:pt x="17262" y="5971"/>
                  </a:lnTo>
                  <a:cubicBezTo>
                    <a:pt x="17556" y="5531"/>
                    <a:pt x="17677" y="5063"/>
                    <a:pt x="17610" y="4529"/>
                  </a:cubicBezTo>
                  <a:cubicBezTo>
                    <a:pt x="17570" y="4168"/>
                    <a:pt x="17342" y="3941"/>
                    <a:pt x="16995" y="3928"/>
                  </a:cubicBezTo>
                  <a:cubicBezTo>
                    <a:pt x="16835" y="3928"/>
                    <a:pt x="16661" y="3914"/>
                    <a:pt x="16448" y="3914"/>
                  </a:cubicBezTo>
                  <a:close/>
                  <a:moveTo>
                    <a:pt x="18812" y="6239"/>
                  </a:moveTo>
                  <a:cubicBezTo>
                    <a:pt x="19120" y="6239"/>
                    <a:pt x="19334" y="6292"/>
                    <a:pt x="19521" y="6426"/>
                  </a:cubicBezTo>
                  <a:cubicBezTo>
                    <a:pt x="19521" y="6466"/>
                    <a:pt x="19533" y="6506"/>
                    <a:pt x="19533" y="6546"/>
                  </a:cubicBezTo>
                  <a:cubicBezTo>
                    <a:pt x="19533" y="6720"/>
                    <a:pt x="19547" y="6907"/>
                    <a:pt x="19547" y="7094"/>
                  </a:cubicBezTo>
                  <a:lnTo>
                    <a:pt x="19547" y="7147"/>
                  </a:lnTo>
                  <a:cubicBezTo>
                    <a:pt x="19560" y="7548"/>
                    <a:pt x="19560" y="7949"/>
                    <a:pt x="19694" y="8376"/>
                  </a:cubicBezTo>
                  <a:cubicBezTo>
                    <a:pt x="19761" y="8590"/>
                    <a:pt x="19761" y="8831"/>
                    <a:pt x="19747" y="9098"/>
                  </a:cubicBezTo>
                  <a:lnTo>
                    <a:pt x="19747" y="9352"/>
                  </a:lnTo>
                  <a:lnTo>
                    <a:pt x="19747" y="9392"/>
                  </a:lnTo>
                  <a:cubicBezTo>
                    <a:pt x="19747" y="9806"/>
                    <a:pt x="19747" y="10234"/>
                    <a:pt x="19934" y="10661"/>
                  </a:cubicBezTo>
                  <a:cubicBezTo>
                    <a:pt x="19975" y="10728"/>
                    <a:pt x="19975" y="10835"/>
                    <a:pt x="19988" y="10941"/>
                  </a:cubicBezTo>
                  <a:cubicBezTo>
                    <a:pt x="19988" y="10982"/>
                    <a:pt x="19988" y="11022"/>
                    <a:pt x="20002" y="11062"/>
                  </a:cubicBezTo>
                  <a:lnTo>
                    <a:pt x="20002" y="11209"/>
                  </a:lnTo>
                  <a:cubicBezTo>
                    <a:pt x="20002" y="11329"/>
                    <a:pt x="19988" y="11476"/>
                    <a:pt x="20055" y="11609"/>
                  </a:cubicBezTo>
                  <a:cubicBezTo>
                    <a:pt x="20215" y="12024"/>
                    <a:pt x="20215" y="12452"/>
                    <a:pt x="20201" y="12919"/>
                  </a:cubicBezTo>
                  <a:lnTo>
                    <a:pt x="20201" y="13293"/>
                  </a:lnTo>
                  <a:lnTo>
                    <a:pt x="20201" y="13414"/>
                  </a:lnTo>
                  <a:cubicBezTo>
                    <a:pt x="20201" y="13747"/>
                    <a:pt x="20215" y="14082"/>
                    <a:pt x="20362" y="14442"/>
                  </a:cubicBezTo>
                  <a:cubicBezTo>
                    <a:pt x="20388" y="14509"/>
                    <a:pt x="20402" y="14616"/>
                    <a:pt x="20402" y="14736"/>
                  </a:cubicBezTo>
                  <a:cubicBezTo>
                    <a:pt x="20402" y="14789"/>
                    <a:pt x="20415" y="14856"/>
                    <a:pt x="20415" y="14923"/>
                  </a:cubicBezTo>
                  <a:cubicBezTo>
                    <a:pt x="20429" y="14963"/>
                    <a:pt x="20429" y="15017"/>
                    <a:pt x="20429" y="15056"/>
                  </a:cubicBezTo>
                  <a:cubicBezTo>
                    <a:pt x="20429" y="15190"/>
                    <a:pt x="20429" y="15337"/>
                    <a:pt x="20495" y="15484"/>
                  </a:cubicBezTo>
                  <a:cubicBezTo>
                    <a:pt x="20575" y="15685"/>
                    <a:pt x="20602" y="15911"/>
                    <a:pt x="20616" y="16152"/>
                  </a:cubicBezTo>
                  <a:cubicBezTo>
                    <a:pt x="20629" y="16339"/>
                    <a:pt x="20643" y="16526"/>
                    <a:pt x="20682" y="16713"/>
                  </a:cubicBezTo>
                  <a:cubicBezTo>
                    <a:pt x="20776" y="17101"/>
                    <a:pt x="20789" y="17488"/>
                    <a:pt x="20803" y="17903"/>
                  </a:cubicBezTo>
                  <a:cubicBezTo>
                    <a:pt x="20816" y="18277"/>
                    <a:pt x="20830" y="18664"/>
                    <a:pt x="20910" y="19038"/>
                  </a:cubicBezTo>
                  <a:cubicBezTo>
                    <a:pt x="21044" y="19720"/>
                    <a:pt x="21056" y="20374"/>
                    <a:pt x="21070" y="21068"/>
                  </a:cubicBezTo>
                  <a:cubicBezTo>
                    <a:pt x="21070" y="21269"/>
                    <a:pt x="21070" y="21469"/>
                    <a:pt x="21083" y="21670"/>
                  </a:cubicBezTo>
                  <a:lnTo>
                    <a:pt x="21083" y="21750"/>
                  </a:lnTo>
                  <a:cubicBezTo>
                    <a:pt x="21083" y="21843"/>
                    <a:pt x="21070" y="21977"/>
                    <a:pt x="21137" y="22098"/>
                  </a:cubicBezTo>
                  <a:cubicBezTo>
                    <a:pt x="21338" y="22525"/>
                    <a:pt x="21338" y="22992"/>
                    <a:pt x="21324" y="23473"/>
                  </a:cubicBezTo>
                  <a:cubicBezTo>
                    <a:pt x="21324" y="23647"/>
                    <a:pt x="21311" y="23821"/>
                    <a:pt x="21324" y="23995"/>
                  </a:cubicBezTo>
                  <a:lnTo>
                    <a:pt x="21324" y="24221"/>
                  </a:lnTo>
                  <a:cubicBezTo>
                    <a:pt x="21324" y="24542"/>
                    <a:pt x="21324" y="24889"/>
                    <a:pt x="21511" y="25237"/>
                  </a:cubicBezTo>
                  <a:cubicBezTo>
                    <a:pt x="21525" y="25277"/>
                    <a:pt x="21525" y="25384"/>
                    <a:pt x="21525" y="25450"/>
                  </a:cubicBezTo>
                  <a:lnTo>
                    <a:pt x="21525" y="25518"/>
                  </a:lnTo>
                  <a:cubicBezTo>
                    <a:pt x="21537" y="26145"/>
                    <a:pt x="21537" y="26774"/>
                    <a:pt x="21537" y="27388"/>
                  </a:cubicBezTo>
                  <a:lnTo>
                    <a:pt x="21537" y="27923"/>
                  </a:lnTo>
                  <a:cubicBezTo>
                    <a:pt x="21430" y="28029"/>
                    <a:pt x="21297" y="28096"/>
                    <a:pt x="21110" y="28122"/>
                  </a:cubicBezTo>
                  <a:cubicBezTo>
                    <a:pt x="21003" y="28136"/>
                    <a:pt x="20910" y="28163"/>
                    <a:pt x="20816" y="28203"/>
                  </a:cubicBezTo>
                  <a:cubicBezTo>
                    <a:pt x="20709" y="28229"/>
                    <a:pt x="20602" y="28256"/>
                    <a:pt x="20522" y="28256"/>
                  </a:cubicBezTo>
                  <a:cubicBezTo>
                    <a:pt x="20121" y="28256"/>
                    <a:pt x="19720" y="28350"/>
                    <a:pt x="19346" y="28416"/>
                  </a:cubicBezTo>
                  <a:cubicBezTo>
                    <a:pt x="18959" y="28510"/>
                    <a:pt x="18585" y="28577"/>
                    <a:pt x="18197" y="28577"/>
                  </a:cubicBezTo>
                  <a:cubicBezTo>
                    <a:pt x="18171" y="28564"/>
                    <a:pt x="18131" y="28564"/>
                    <a:pt x="18090" y="28564"/>
                  </a:cubicBezTo>
                  <a:lnTo>
                    <a:pt x="17757" y="28564"/>
                  </a:lnTo>
                  <a:cubicBezTo>
                    <a:pt x="17463" y="28564"/>
                    <a:pt x="17089" y="28577"/>
                    <a:pt x="16715" y="28764"/>
                  </a:cubicBezTo>
                  <a:cubicBezTo>
                    <a:pt x="16674" y="28790"/>
                    <a:pt x="16594" y="28790"/>
                    <a:pt x="16555" y="28790"/>
                  </a:cubicBezTo>
                  <a:lnTo>
                    <a:pt x="16474" y="28790"/>
                  </a:lnTo>
                  <a:cubicBezTo>
                    <a:pt x="16454" y="28784"/>
                    <a:pt x="16434" y="28781"/>
                    <a:pt x="16412" y="28781"/>
                  </a:cubicBezTo>
                  <a:cubicBezTo>
                    <a:pt x="16391" y="28781"/>
                    <a:pt x="16368" y="28784"/>
                    <a:pt x="16341" y="28790"/>
                  </a:cubicBezTo>
                  <a:lnTo>
                    <a:pt x="15873" y="28790"/>
                  </a:lnTo>
                  <a:cubicBezTo>
                    <a:pt x="15486" y="28790"/>
                    <a:pt x="15058" y="28804"/>
                    <a:pt x="14644" y="28991"/>
                  </a:cubicBezTo>
                  <a:cubicBezTo>
                    <a:pt x="14604" y="28991"/>
                    <a:pt x="14563" y="29004"/>
                    <a:pt x="14497" y="29004"/>
                  </a:cubicBezTo>
                  <a:lnTo>
                    <a:pt x="14350" y="29004"/>
                  </a:lnTo>
                  <a:cubicBezTo>
                    <a:pt x="14296" y="28991"/>
                    <a:pt x="14243" y="28991"/>
                    <a:pt x="14177" y="28991"/>
                  </a:cubicBezTo>
                  <a:lnTo>
                    <a:pt x="9433" y="28991"/>
                  </a:lnTo>
                  <a:cubicBezTo>
                    <a:pt x="9139" y="28991"/>
                    <a:pt x="8845" y="28978"/>
                    <a:pt x="8565" y="28885"/>
                  </a:cubicBezTo>
                  <a:cubicBezTo>
                    <a:pt x="8338" y="28804"/>
                    <a:pt x="8084" y="28790"/>
                    <a:pt x="7871" y="28790"/>
                  </a:cubicBezTo>
                  <a:lnTo>
                    <a:pt x="7844" y="28790"/>
                  </a:lnTo>
                  <a:cubicBezTo>
                    <a:pt x="7536" y="28778"/>
                    <a:pt x="7269" y="28778"/>
                    <a:pt x="7002" y="28778"/>
                  </a:cubicBezTo>
                  <a:cubicBezTo>
                    <a:pt x="6761" y="28778"/>
                    <a:pt x="6547" y="28778"/>
                    <a:pt x="6348" y="28790"/>
                  </a:cubicBezTo>
                  <a:lnTo>
                    <a:pt x="6253" y="28790"/>
                  </a:lnTo>
                  <a:cubicBezTo>
                    <a:pt x="5893" y="28790"/>
                    <a:pt x="5626" y="28697"/>
                    <a:pt x="5359" y="28497"/>
                  </a:cubicBezTo>
                  <a:lnTo>
                    <a:pt x="5359" y="28470"/>
                  </a:lnTo>
                  <a:cubicBezTo>
                    <a:pt x="5359" y="28350"/>
                    <a:pt x="5345" y="28217"/>
                    <a:pt x="5292" y="28096"/>
                  </a:cubicBezTo>
                  <a:cubicBezTo>
                    <a:pt x="5078" y="27655"/>
                    <a:pt x="5078" y="27187"/>
                    <a:pt x="5078" y="26693"/>
                  </a:cubicBezTo>
                  <a:lnTo>
                    <a:pt x="5078" y="26359"/>
                  </a:lnTo>
                  <a:cubicBezTo>
                    <a:pt x="5078" y="26319"/>
                    <a:pt x="5078" y="26279"/>
                    <a:pt x="5092" y="26239"/>
                  </a:cubicBezTo>
                  <a:cubicBezTo>
                    <a:pt x="5092" y="26092"/>
                    <a:pt x="5105" y="25931"/>
                    <a:pt x="5038" y="25771"/>
                  </a:cubicBezTo>
                  <a:cubicBezTo>
                    <a:pt x="4851" y="25344"/>
                    <a:pt x="4864" y="24877"/>
                    <a:pt x="4864" y="24396"/>
                  </a:cubicBezTo>
                  <a:cubicBezTo>
                    <a:pt x="4878" y="24221"/>
                    <a:pt x="4878" y="24034"/>
                    <a:pt x="4864" y="23861"/>
                  </a:cubicBezTo>
                  <a:lnTo>
                    <a:pt x="4864" y="23633"/>
                  </a:lnTo>
                  <a:cubicBezTo>
                    <a:pt x="4851" y="23220"/>
                    <a:pt x="4851" y="22778"/>
                    <a:pt x="4691" y="22324"/>
                  </a:cubicBezTo>
                  <a:cubicBezTo>
                    <a:pt x="4624" y="22151"/>
                    <a:pt x="4624" y="21937"/>
                    <a:pt x="4637" y="21697"/>
                  </a:cubicBezTo>
                  <a:lnTo>
                    <a:pt x="4637" y="21442"/>
                  </a:lnTo>
                  <a:lnTo>
                    <a:pt x="4637" y="21216"/>
                  </a:lnTo>
                  <a:cubicBezTo>
                    <a:pt x="4624" y="20735"/>
                    <a:pt x="4624" y="20240"/>
                    <a:pt x="4450" y="19746"/>
                  </a:cubicBezTo>
                  <a:cubicBezTo>
                    <a:pt x="4410" y="19625"/>
                    <a:pt x="4410" y="19465"/>
                    <a:pt x="4410" y="19305"/>
                  </a:cubicBezTo>
                  <a:lnTo>
                    <a:pt x="4410" y="19185"/>
                  </a:lnTo>
                  <a:cubicBezTo>
                    <a:pt x="4397" y="18503"/>
                    <a:pt x="4397" y="17809"/>
                    <a:pt x="4397" y="17140"/>
                  </a:cubicBezTo>
                  <a:cubicBezTo>
                    <a:pt x="4397" y="16660"/>
                    <a:pt x="4397" y="16219"/>
                    <a:pt x="4237" y="15765"/>
                  </a:cubicBezTo>
                  <a:cubicBezTo>
                    <a:pt x="4196" y="15658"/>
                    <a:pt x="4196" y="15498"/>
                    <a:pt x="4196" y="15350"/>
                  </a:cubicBezTo>
                  <a:cubicBezTo>
                    <a:pt x="4183" y="15270"/>
                    <a:pt x="4183" y="15190"/>
                    <a:pt x="4183" y="15110"/>
                  </a:cubicBezTo>
                  <a:cubicBezTo>
                    <a:pt x="4169" y="14963"/>
                    <a:pt x="4156" y="14816"/>
                    <a:pt x="4156" y="14669"/>
                  </a:cubicBezTo>
                  <a:cubicBezTo>
                    <a:pt x="4130" y="14362"/>
                    <a:pt x="4116" y="14028"/>
                    <a:pt x="4062" y="13707"/>
                  </a:cubicBezTo>
                  <a:cubicBezTo>
                    <a:pt x="3969" y="13079"/>
                    <a:pt x="3916" y="12559"/>
                    <a:pt x="3929" y="12051"/>
                  </a:cubicBezTo>
                  <a:lnTo>
                    <a:pt x="3929" y="12010"/>
                  </a:lnTo>
                  <a:cubicBezTo>
                    <a:pt x="3943" y="11810"/>
                    <a:pt x="3943" y="11583"/>
                    <a:pt x="3863" y="11383"/>
                  </a:cubicBezTo>
                  <a:cubicBezTo>
                    <a:pt x="3715" y="11009"/>
                    <a:pt x="3715" y="10621"/>
                    <a:pt x="3729" y="10220"/>
                  </a:cubicBezTo>
                  <a:lnTo>
                    <a:pt x="3729" y="10020"/>
                  </a:lnTo>
                  <a:lnTo>
                    <a:pt x="3729" y="8070"/>
                  </a:lnTo>
                  <a:lnTo>
                    <a:pt x="3729" y="7375"/>
                  </a:lnTo>
                  <a:cubicBezTo>
                    <a:pt x="3809" y="7334"/>
                    <a:pt x="3902" y="7295"/>
                    <a:pt x="3996" y="7254"/>
                  </a:cubicBezTo>
                  <a:cubicBezTo>
                    <a:pt x="4089" y="7201"/>
                    <a:pt x="4196" y="7161"/>
                    <a:pt x="4303" y="7120"/>
                  </a:cubicBezTo>
                  <a:lnTo>
                    <a:pt x="4344" y="7161"/>
                  </a:lnTo>
                  <a:cubicBezTo>
                    <a:pt x="4570" y="7589"/>
                    <a:pt x="4958" y="7802"/>
                    <a:pt x="5505" y="7802"/>
                  </a:cubicBezTo>
                  <a:lnTo>
                    <a:pt x="9380" y="7802"/>
                  </a:lnTo>
                  <a:cubicBezTo>
                    <a:pt x="9501" y="7802"/>
                    <a:pt x="9647" y="7788"/>
                    <a:pt x="9781" y="7735"/>
                  </a:cubicBezTo>
                  <a:cubicBezTo>
                    <a:pt x="10155" y="7575"/>
                    <a:pt x="10555" y="7575"/>
                    <a:pt x="10983" y="7575"/>
                  </a:cubicBezTo>
                  <a:lnTo>
                    <a:pt x="11291" y="7575"/>
                  </a:lnTo>
                  <a:cubicBezTo>
                    <a:pt x="11478" y="7575"/>
                    <a:pt x="11651" y="7548"/>
                    <a:pt x="11825" y="7521"/>
                  </a:cubicBezTo>
                  <a:lnTo>
                    <a:pt x="11891" y="7508"/>
                  </a:lnTo>
                  <a:cubicBezTo>
                    <a:pt x="12039" y="7482"/>
                    <a:pt x="12173" y="7455"/>
                    <a:pt x="12319" y="7428"/>
                  </a:cubicBezTo>
                  <a:cubicBezTo>
                    <a:pt x="12440" y="7414"/>
                    <a:pt x="12559" y="7388"/>
                    <a:pt x="12693" y="7375"/>
                  </a:cubicBezTo>
                  <a:cubicBezTo>
                    <a:pt x="12720" y="7361"/>
                    <a:pt x="12760" y="7361"/>
                    <a:pt x="12800" y="7361"/>
                  </a:cubicBezTo>
                  <a:cubicBezTo>
                    <a:pt x="12907" y="7361"/>
                    <a:pt x="13040" y="7361"/>
                    <a:pt x="13161" y="7295"/>
                  </a:cubicBezTo>
                  <a:cubicBezTo>
                    <a:pt x="13509" y="7134"/>
                    <a:pt x="13869" y="7120"/>
                    <a:pt x="14216" y="7120"/>
                  </a:cubicBezTo>
                  <a:lnTo>
                    <a:pt x="14711" y="7120"/>
                  </a:lnTo>
                  <a:cubicBezTo>
                    <a:pt x="15044" y="7120"/>
                    <a:pt x="15379" y="7108"/>
                    <a:pt x="15726" y="6947"/>
                  </a:cubicBezTo>
                  <a:cubicBezTo>
                    <a:pt x="15780" y="6921"/>
                    <a:pt x="15899" y="6921"/>
                    <a:pt x="16006" y="6921"/>
                  </a:cubicBezTo>
                  <a:lnTo>
                    <a:pt x="16995" y="6921"/>
                  </a:lnTo>
                  <a:cubicBezTo>
                    <a:pt x="17690" y="6907"/>
                    <a:pt x="17810" y="6853"/>
                    <a:pt x="18144" y="6265"/>
                  </a:cubicBezTo>
                  <a:cubicBezTo>
                    <a:pt x="18251" y="6265"/>
                    <a:pt x="18358" y="6253"/>
                    <a:pt x="18465" y="6253"/>
                  </a:cubicBezTo>
                  <a:cubicBezTo>
                    <a:pt x="18585" y="6239"/>
                    <a:pt x="18692" y="6239"/>
                    <a:pt x="18812" y="6239"/>
                  </a:cubicBezTo>
                  <a:close/>
                  <a:moveTo>
                    <a:pt x="18812" y="5704"/>
                  </a:moveTo>
                  <a:cubicBezTo>
                    <a:pt x="18678" y="5704"/>
                    <a:pt x="18559" y="5718"/>
                    <a:pt x="18438" y="5718"/>
                  </a:cubicBezTo>
                  <a:cubicBezTo>
                    <a:pt x="18325" y="5727"/>
                    <a:pt x="18225" y="5737"/>
                    <a:pt x="18129" y="5737"/>
                  </a:cubicBezTo>
                  <a:cubicBezTo>
                    <a:pt x="18089" y="5737"/>
                    <a:pt x="18050" y="5735"/>
                    <a:pt x="18010" y="5731"/>
                  </a:cubicBezTo>
                  <a:lnTo>
                    <a:pt x="17837" y="5731"/>
                  </a:lnTo>
                  <a:lnTo>
                    <a:pt x="17757" y="5878"/>
                  </a:lnTo>
                  <a:cubicBezTo>
                    <a:pt x="17623" y="6132"/>
                    <a:pt x="17529" y="6292"/>
                    <a:pt x="17463" y="6333"/>
                  </a:cubicBezTo>
                  <a:cubicBezTo>
                    <a:pt x="17396" y="6372"/>
                    <a:pt x="17235" y="6386"/>
                    <a:pt x="16982" y="6386"/>
                  </a:cubicBezTo>
                  <a:lnTo>
                    <a:pt x="15993" y="6386"/>
                  </a:lnTo>
                  <a:cubicBezTo>
                    <a:pt x="15846" y="6386"/>
                    <a:pt x="15659" y="6386"/>
                    <a:pt x="15499" y="6466"/>
                  </a:cubicBezTo>
                  <a:cubicBezTo>
                    <a:pt x="15258" y="6586"/>
                    <a:pt x="15005" y="6586"/>
                    <a:pt x="14711" y="6586"/>
                  </a:cubicBezTo>
                  <a:lnTo>
                    <a:pt x="14216" y="6586"/>
                  </a:lnTo>
                  <a:cubicBezTo>
                    <a:pt x="13829" y="6586"/>
                    <a:pt x="13375" y="6600"/>
                    <a:pt x="12934" y="6827"/>
                  </a:cubicBezTo>
                  <a:lnTo>
                    <a:pt x="12787" y="6827"/>
                  </a:lnTo>
                  <a:cubicBezTo>
                    <a:pt x="12734" y="6840"/>
                    <a:pt x="12666" y="6840"/>
                    <a:pt x="12600" y="6840"/>
                  </a:cubicBezTo>
                  <a:cubicBezTo>
                    <a:pt x="12479" y="6867"/>
                    <a:pt x="12346" y="6894"/>
                    <a:pt x="12226" y="6907"/>
                  </a:cubicBezTo>
                  <a:cubicBezTo>
                    <a:pt x="12092" y="6933"/>
                    <a:pt x="11945" y="6960"/>
                    <a:pt x="11811" y="6987"/>
                  </a:cubicBezTo>
                  <a:lnTo>
                    <a:pt x="11745" y="6987"/>
                  </a:lnTo>
                  <a:cubicBezTo>
                    <a:pt x="11585" y="7014"/>
                    <a:pt x="11424" y="7040"/>
                    <a:pt x="11277" y="7040"/>
                  </a:cubicBezTo>
                  <a:lnTo>
                    <a:pt x="10983" y="7040"/>
                  </a:lnTo>
                  <a:cubicBezTo>
                    <a:pt x="10529" y="7054"/>
                    <a:pt x="10048" y="7054"/>
                    <a:pt x="9581" y="7254"/>
                  </a:cubicBezTo>
                  <a:cubicBezTo>
                    <a:pt x="9527" y="7268"/>
                    <a:pt x="9447" y="7268"/>
                    <a:pt x="9380" y="7268"/>
                  </a:cubicBezTo>
                  <a:lnTo>
                    <a:pt x="5505" y="7268"/>
                  </a:lnTo>
                  <a:cubicBezTo>
                    <a:pt x="5145" y="7268"/>
                    <a:pt x="4944" y="7161"/>
                    <a:pt x="4798" y="6907"/>
                  </a:cubicBezTo>
                  <a:cubicBezTo>
                    <a:pt x="4744" y="6814"/>
                    <a:pt x="4677" y="6746"/>
                    <a:pt x="4624" y="6680"/>
                  </a:cubicBezTo>
                  <a:cubicBezTo>
                    <a:pt x="4597" y="6666"/>
                    <a:pt x="4570" y="6639"/>
                    <a:pt x="4557" y="6627"/>
                  </a:cubicBezTo>
                  <a:lnTo>
                    <a:pt x="4424" y="6479"/>
                  </a:lnTo>
                  <a:lnTo>
                    <a:pt x="4089" y="6627"/>
                  </a:lnTo>
                  <a:cubicBezTo>
                    <a:pt x="3982" y="6680"/>
                    <a:pt x="3875" y="6720"/>
                    <a:pt x="3782" y="6773"/>
                  </a:cubicBezTo>
                  <a:cubicBezTo>
                    <a:pt x="3662" y="6814"/>
                    <a:pt x="3542" y="6880"/>
                    <a:pt x="3421" y="6933"/>
                  </a:cubicBezTo>
                  <a:lnTo>
                    <a:pt x="3195" y="7040"/>
                  </a:lnTo>
                  <a:lnTo>
                    <a:pt x="3195" y="7201"/>
                  </a:lnTo>
                  <a:lnTo>
                    <a:pt x="3195" y="8070"/>
                  </a:lnTo>
                  <a:lnTo>
                    <a:pt x="3195" y="10020"/>
                  </a:lnTo>
                  <a:lnTo>
                    <a:pt x="3195" y="10207"/>
                  </a:lnTo>
                  <a:cubicBezTo>
                    <a:pt x="3195" y="10648"/>
                    <a:pt x="3195" y="11116"/>
                    <a:pt x="3368" y="11570"/>
                  </a:cubicBezTo>
                  <a:cubicBezTo>
                    <a:pt x="3408" y="11677"/>
                    <a:pt x="3408" y="11837"/>
                    <a:pt x="3408" y="11997"/>
                  </a:cubicBezTo>
                  <a:lnTo>
                    <a:pt x="3408" y="12037"/>
                  </a:lnTo>
                  <a:cubicBezTo>
                    <a:pt x="3394" y="12571"/>
                    <a:pt x="3435" y="13132"/>
                    <a:pt x="3542" y="13788"/>
                  </a:cubicBezTo>
                  <a:cubicBezTo>
                    <a:pt x="3581" y="14082"/>
                    <a:pt x="3608" y="14388"/>
                    <a:pt x="3622" y="14709"/>
                  </a:cubicBezTo>
                  <a:cubicBezTo>
                    <a:pt x="3635" y="14856"/>
                    <a:pt x="3635" y="15003"/>
                    <a:pt x="3649" y="15150"/>
                  </a:cubicBezTo>
                  <a:cubicBezTo>
                    <a:pt x="3662" y="15217"/>
                    <a:pt x="3662" y="15284"/>
                    <a:pt x="3662" y="15364"/>
                  </a:cubicBezTo>
                  <a:cubicBezTo>
                    <a:pt x="3662" y="15551"/>
                    <a:pt x="3676" y="15751"/>
                    <a:pt x="3742" y="15938"/>
                  </a:cubicBezTo>
                  <a:cubicBezTo>
                    <a:pt x="3863" y="16312"/>
                    <a:pt x="3875" y="16700"/>
                    <a:pt x="3875" y="17140"/>
                  </a:cubicBezTo>
                  <a:lnTo>
                    <a:pt x="3875" y="19185"/>
                  </a:lnTo>
                  <a:lnTo>
                    <a:pt x="3875" y="19292"/>
                  </a:lnTo>
                  <a:cubicBezTo>
                    <a:pt x="3875" y="19492"/>
                    <a:pt x="3875" y="19720"/>
                    <a:pt x="3943" y="19919"/>
                  </a:cubicBezTo>
                  <a:cubicBezTo>
                    <a:pt x="4089" y="20334"/>
                    <a:pt x="4103" y="20762"/>
                    <a:pt x="4103" y="21229"/>
                  </a:cubicBezTo>
                  <a:lnTo>
                    <a:pt x="4103" y="21456"/>
                  </a:lnTo>
                  <a:lnTo>
                    <a:pt x="4103" y="21683"/>
                  </a:lnTo>
                  <a:cubicBezTo>
                    <a:pt x="4089" y="21964"/>
                    <a:pt x="4089" y="22244"/>
                    <a:pt x="4183" y="22511"/>
                  </a:cubicBezTo>
                  <a:cubicBezTo>
                    <a:pt x="4317" y="22873"/>
                    <a:pt x="4330" y="23247"/>
                    <a:pt x="4330" y="23647"/>
                  </a:cubicBezTo>
                  <a:cubicBezTo>
                    <a:pt x="4344" y="23728"/>
                    <a:pt x="4344" y="23794"/>
                    <a:pt x="4344" y="23874"/>
                  </a:cubicBezTo>
                  <a:lnTo>
                    <a:pt x="4344" y="24382"/>
                  </a:lnTo>
                  <a:cubicBezTo>
                    <a:pt x="4330" y="24903"/>
                    <a:pt x="4317" y="25438"/>
                    <a:pt x="4543" y="25985"/>
                  </a:cubicBezTo>
                  <a:cubicBezTo>
                    <a:pt x="4570" y="26025"/>
                    <a:pt x="4557" y="26118"/>
                    <a:pt x="4557" y="26213"/>
                  </a:cubicBezTo>
                  <a:lnTo>
                    <a:pt x="4557" y="26373"/>
                  </a:lnTo>
                  <a:lnTo>
                    <a:pt x="4557" y="26693"/>
                  </a:lnTo>
                  <a:cubicBezTo>
                    <a:pt x="4543" y="27228"/>
                    <a:pt x="4543" y="27775"/>
                    <a:pt x="4811" y="28323"/>
                  </a:cubicBezTo>
                  <a:cubicBezTo>
                    <a:pt x="4824" y="28350"/>
                    <a:pt x="4824" y="28430"/>
                    <a:pt x="4824" y="28484"/>
                  </a:cubicBezTo>
                  <a:cubicBezTo>
                    <a:pt x="4824" y="28537"/>
                    <a:pt x="4824" y="28591"/>
                    <a:pt x="4837" y="28657"/>
                  </a:cubicBezTo>
                  <a:lnTo>
                    <a:pt x="4851" y="28751"/>
                  </a:lnTo>
                  <a:lnTo>
                    <a:pt x="4917" y="28817"/>
                  </a:lnTo>
                  <a:cubicBezTo>
                    <a:pt x="5305" y="29165"/>
                    <a:pt x="5733" y="29325"/>
                    <a:pt x="6253" y="29325"/>
                  </a:cubicBezTo>
                  <a:lnTo>
                    <a:pt x="6374" y="29325"/>
                  </a:lnTo>
                  <a:cubicBezTo>
                    <a:pt x="6561" y="29312"/>
                    <a:pt x="6775" y="29312"/>
                    <a:pt x="7002" y="29312"/>
                  </a:cubicBezTo>
                  <a:cubicBezTo>
                    <a:pt x="7269" y="29312"/>
                    <a:pt x="7536" y="29312"/>
                    <a:pt x="7830" y="29325"/>
                  </a:cubicBezTo>
                  <a:lnTo>
                    <a:pt x="7857" y="29325"/>
                  </a:lnTo>
                  <a:cubicBezTo>
                    <a:pt x="8044" y="29325"/>
                    <a:pt x="8231" y="29325"/>
                    <a:pt x="8378" y="29378"/>
                  </a:cubicBezTo>
                  <a:cubicBezTo>
                    <a:pt x="8752" y="29512"/>
                    <a:pt x="9100" y="29526"/>
                    <a:pt x="9433" y="29526"/>
                  </a:cubicBezTo>
                  <a:lnTo>
                    <a:pt x="14323" y="29526"/>
                  </a:lnTo>
                  <a:cubicBezTo>
                    <a:pt x="14376" y="29526"/>
                    <a:pt x="14430" y="29539"/>
                    <a:pt x="14497" y="29539"/>
                  </a:cubicBezTo>
                  <a:cubicBezTo>
                    <a:pt x="14590" y="29539"/>
                    <a:pt x="14724" y="29526"/>
                    <a:pt x="14845" y="29472"/>
                  </a:cubicBezTo>
                  <a:cubicBezTo>
                    <a:pt x="15219" y="29312"/>
                    <a:pt x="15606" y="29312"/>
                    <a:pt x="16006" y="29312"/>
                  </a:cubicBezTo>
                  <a:lnTo>
                    <a:pt x="16555" y="29312"/>
                  </a:lnTo>
                  <a:cubicBezTo>
                    <a:pt x="16674" y="29312"/>
                    <a:pt x="16822" y="29312"/>
                    <a:pt x="16955" y="29245"/>
                  </a:cubicBezTo>
                  <a:cubicBezTo>
                    <a:pt x="17223" y="29111"/>
                    <a:pt x="17503" y="29084"/>
                    <a:pt x="17757" y="29084"/>
                  </a:cubicBezTo>
                  <a:cubicBezTo>
                    <a:pt x="17864" y="29084"/>
                    <a:pt x="17971" y="29098"/>
                    <a:pt x="18078" y="29098"/>
                  </a:cubicBezTo>
                  <a:lnTo>
                    <a:pt x="18185" y="29098"/>
                  </a:lnTo>
                  <a:cubicBezTo>
                    <a:pt x="18216" y="29099"/>
                    <a:pt x="18247" y="29100"/>
                    <a:pt x="18278" y="29100"/>
                  </a:cubicBezTo>
                  <a:cubicBezTo>
                    <a:pt x="18686" y="29100"/>
                    <a:pt x="19081" y="29024"/>
                    <a:pt x="19453" y="28938"/>
                  </a:cubicBezTo>
                  <a:cubicBezTo>
                    <a:pt x="19827" y="28858"/>
                    <a:pt x="20175" y="28790"/>
                    <a:pt x="20522" y="28790"/>
                  </a:cubicBezTo>
                  <a:cubicBezTo>
                    <a:pt x="20682" y="28790"/>
                    <a:pt x="20830" y="28751"/>
                    <a:pt x="20963" y="28710"/>
                  </a:cubicBezTo>
                  <a:cubicBezTo>
                    <a:pt x="21044" y="28684"/>
                    <a:pt x="21124" y="28657"/>
                    <a:pt x="21190" y="28644"/>
                  </a:cubicBezTo>
                  <a:cubicBezTo>
                    <a:pt x="21430" y="28603"/>
                    <a:pt x="21751" y="28523"/>
                    <a:pt x="22006" y="28176"/>
                  </a:cubicBezTo>
                  <a:lnTo>
                    <a:pt x="22059" y="28096"/>
                  </a:lnTo>
                  <a:lnTo>
                    <a:pt x="22059" y="28016"/>
                  </a:lnTo>
                  <a:lnTo>
                    <a:pt x="22059" y="27388"/>
                  </a:lnTo>
                  <a:lnTo>
                    <a:pt x="22059" y="25504"/>
                  </a:lnTo>
                  <a:lnTo>
                    <a:pt x="22059" y="25450"/>
                  </a:lnTo>
                  <a:cubicBezTo>
                    <a:pt x="22059" y="25317"/>
                    <a:pt x="22059" y="25144"/>
                    <a:pt x="21979" y="24983"/>
                  </a:cubicBezTo>
                  <a:cubicBezTo>
                    <a:pt x="21858" y="24756"/>
                    <a:pt x="21858" y="24515"/>
                    <a:pt x="21858" y="24221"/>
                  </a:cubicBezTo>
                  <a:cubicBezTo>
                    <a:pt x="21858" y="24141"/>
                    <a:pt x="21858" y="24061"/>
                    <a:pt x="21845" y="23981"/>
                  </a:cubicBezTo>
                  <a:cubicBezTo>
                    <a:pt x="21845" y="23821"/>
                    <a:pt x="21845" y="23660"/>
                    <a:pt x="21858" y="23487"/>
                  </a:cubicBezTo>
                  <a:cubicBezTo>
                    <a:pt x="21858" y="22965"/>
                    <a:pt x="21872" y="22418"/>
                    <a:pt x="21618" y="21870"/>
                  </a:cubicBezTo>
                  <a:cubicBezTo>
                    <a:pt x="21605" y="21857"/>
                    <a:pt x="21605" y="21804"/>
                    <a:pt x="21618" y="21763"/>
                  </a:cubicBezTo>
                  <a:lnTo>
                    <a:pt x="21618" y="21656"/>
                  </a:lnTo>
                  <a:cubicBezTo>
                    <a:pt x="21605" y="21456"/>
                    <a:pt x="21605" y="21255"/>
                    <a:pt x="21605" y="21068"/>
                  </a:cubicBezTo>
                  <a:cubicBezTo>
                    <a:pt x="21591" y="20374"/>
                    <a:pt x="21578" y="19652"/>
                    <a:pt x="21430" y="18931"/>
                  </a:cubicBezTo>
                  <a:cubicBezTo>
                    <a:pt x="21364" y="18597"/>
                    <a:pt x="21350" y="18250"/>
                    <a:pt x="21338" y="17876"/>
                  </a:cubicBezTo>
                  <a:cubicBezTo>
                    <a:pt x="21324" y="17461"/>
                    <a:pt x="21311" y="17021"/>
                    <a:pt x="21204" y="16593"/>
                  </a:cubicBezTo>
                  <a:cubicBezTo>
                    <a:pt x="21163" y="16446"/>
                    <a:pt x="21163" y="16285"/>
                    <a:pt x="21150" y="16112"/>
                  </a:cubicBezTo>
                  <a:cubicBezTo>
                    <a:pt x="21124" y="15845"/>
                    <a:pt x="21110" y="15551"/>
                    <a:pt x="20976" y="15270"/>
                  </a:cubicBezTo>
                  <a:cubicBezTo>
                    <a:pt x="20963" y="15217"/>
                    <a:pt x="20963" y="15136"/>
                    <a:pt x="20950" y="15044"/>
                  </a:cubicBezTo>
                  <a:lnTo>
                    <a:pt x="20950" y="14856"/>
                  </a:lnTo>
                  <a:cubicBezTo>
                    <a:pt x="20937" y="14816"/>
                    <a:pt x="20937" y="14762"/>
                    <a:pt x="20937" y="14709"/>
                  </a:cubicBezTo>
                  <a:cubicBezTo>
                    <a:pt x="20923" y="14563"/>
                    <a:pt x="20923" y="14388"/>
                    <a:pt x="20843" y="14228"/>
                  </a:cubicBezTo>
                  <a:cubicBezTo>
                    <a:pt x="20736" y="13975"/>
                    <a:pt x="20736" y="13707"/>
                    <a:pt x="20736" y="13414"/>
                  </a:cubicBezTo>
                  <a:lnTo>
                    <a:pt x="20736" y="13280"/>
                  </a:lnTo>
                  <a:lnTo>
                    <a:pt x="20736" y="12919"/>
                  </a:lnTo>
                  <a:cubicBezTo>
                    <a:pt x="20736" y="12425"/>
                    <a:pt x="20750" y="11917"/>
                    <a:pt x="20536" y="11422"/>
                  </a:cubicBezTo>
                  <a:cubicBezTo>
                    <a:pt x="20522" y="11383"/>
                    <a:pt x="20522" y="11303"/>
                    <a:pt x="20522" y="11223"/>
                  </a:cubicBezTo>
                  <a:cubicBezTo>
                    <a:pt x="20536" y="11155"/>
                    <a:pt x="20536" y="11075"/>
                    <a:pt x="20522" y="11009"/>
                  </a:cubicBezTo>
                  <a:cubicBezTo>
                    <a:pt x="20522" y="10968"/>
                    <a:pt x="20522" y="10941"/>
                    <a:pt x="20509" y="10902"/>
                  </a:cubicBezTo>
                  <a:cubicBezTo>
                    <a:pt x="20509" y="10754"/>
                    <a:pt x="20495" y="10594"/>
                    <a:pt x="20429" y="10448"/>
                  </a:cubicBezTo>
                  <a:cubicBezTo>
                    <a:pt x="20282" y="10113"/>
                    <a:pt x="20282" y="9766"/>
                    <a:pt x="20282" y="9392"/>
                  </a:cubicBezTo>
                  <a:lnTo>
                    <a:pt x="20282" y="9352"/>
                  </a:lnTo>
                  <a:lnTo>
                    <a:pt x="20282" y="9112"/>
                  </a:lnTo>
                  <a:cubicBezTo>
                    <a:pt x="20282" y="8818"/>
                    <a:pt x="20295" y="8510"/>
                    <a:pt x="20201" y="8216"/>
                  </a:cubicBezTo>
                  <a:cubicBezTo>
                    <a:pt x="20094" y="7869"/>
                    <a:pt x="20082" y="7508"/>
                    <a:pt x="20082" y="7134"/>
                  </a:cubicBezTo>
                  <a:lnTo>
                    <a:pt x="20082" y="7081"/>
                  </a:lnTo>
                  <a:cubicBezTo>
                    <a:pt x="20068" y="6894"/>
                    <a:pt x="20068" y="6707"/>
                    <a:pt x="20055" y="6520"/>
                  </a:cubicBezTo>
                  <a:lnTo>
                    <a:pt x="20055" y="6279"/>
                  </a:lnTo>
                  <a:lnTo>
                    <a:pt x="20041" y="6172"/>
                  </a:lnTo>
                  <a:lnTo>
                    <a:pt x="19961" y="6092"/>
                  </a:lnTo>
                  <a:cubicBezTo>
                    <a:pt x="19560" y="5745"/>
                    <a:pt x="19133" y="5704"/>
                    <a:pt x="18812" y="5704"/>
                  </a:cubicBezTo>
                  <a:close/>
                  <a:moveTo>
                    <a:pt x="15899" y="2418"/>
                  </a:moveTo>
                  <a:cubicBezTo>
                    <a:pt x="16407" y="2418"/>
                    <a:pt x="16929" y="2432"/>
                    <a:pt x="17422" y="2432"/>
                  </a:cubicBezTo>
                  <a:cubicBezTo>
                    <a:pt x="18425" y="2444"/>
                    <a:pt x="19467" y="2458"/>
                    <a:pt x="20495" y="2458"/>
                  </a:cubicBezTo>
                  <a:cubicBezTo>
                    <a:pt x="20883" y="2458"/>
                    <a:pt x="21190" y="2538"/>
                    <a:pt x="21498" y="2685"/>
                  </a:cubicBezTo>
                  <a:cubicBezTo>
                    <a:pt x="21658" y="2979"/>
                    <a:pt x="21751" y="3313"/>
                    <a:pt x="21765" y="3714"/>
                  </a:cubicBezTo>
                  <a:cubicBezTo>
                    <a:pt x="21792" y="3955"/>
                    <a:pt x="21845" y="4168"/>
                    <a:pt x="21899" y="4382"/>
                  </a:cubicBezTo>
                  <a:cubicBezTo>
                    <a:pt x="21938" y="4516"/>
                    <a:pt x="21965" y="4649"/>
                    <a:pt x="21992" y="4769"/>
                  </a:cubicBezTo>
                  <a:cubicBezTo>
                    <a:pt x="22179" y="5852"/>
                    <a:pt x="22366" y="7027"/>
                    <a:pt x="22606" y="8470"/>
                  </a:cubicBezTo>
                  <a:cubicBezTo>
                    <a:pt x="22633" y="8657"/>
                    <a:pt x="22647" y="8857"/>
                    <a:pt x="22647" y="9085"/>
                  </a:cubicBezTo>
                  <a:cubicBezTo>
                    <a:pt x="22660" y="9138"/>
                    <a:pt x="22660" y="9178"/>
                    <a:pt x="22660" y="9231"/>
                  </a:cubicBezTo>
                  <a:cubicBezTo>
                    <a:pt x="22660" y="9659"/>
                    <a:pt x="22674" y="10086"/>
                    <a:pt x="22807" y="10541"/>
                  </a:cubicBezTo>
                  <a:cubicBezTo>
                    <a:pt x="22861" y="10701"/>
                    <a:pt x="22861" y="10888"/>
                    <a:pt x="22861" y="11102"/>
                  </a:cubicBezTo>
                  <a:lnTo>
                    <a:pt x="22861" y="11262"/>
                  </a:lnTo>
                  <a:lnTo>
                    <a:pt x="22861" y="13052"/>
                  </a:lnTo>
                  <a:cubicBezTo>
                    <a:pt x="22861" y="13520"/>
                    <a:pt x="22847" y="13988"/>
                    <a:pt x="22847" y="14456"/>
                  </a:cubicBezTo>
                  <a:lnTo>
                    <a:pt x="22847" y="14602"/>
                  </a:lnTo>
                  <a:cubicBezTo>
                    <a:pt x="22834" y="14789"/>
                    <a:pt x="22834" y="15003"/>
                    <a:pt x="22914" y="15204"/>
                  </a:cubicBezTo>
                  <a:cubicBezTo>
                    <a:pt x="23114" y="15644"/>
                    <a:pt x="23101" y="16112"/>
                    <a:pt x="23101" y="16606"/>
                  </a:cubicBezTo>
                  <a:lnTo>
                    <a:pt x="23101" y="16953"/>
                  </a:lnTo>
                  <a:lnTo>
                    <a:pt x="23101" y="17221"/>
                  </a:lnTo>
                  <a:cubicBezTo>
                    <a:pt x="23101" y="17689"/>
                    <a:pt x="23087" y="18170"/>
                    <a:pt x="23301" y="18664"/>
                  </a:cubicBezTo>
                  <a:cubicBezTo>
                    <a:pt x="23328" y="18731"/>
                    <a:pt x="23315" y="18838"/>
                    <a:pt x="23315" y="18957"/>
                  </a:cubicBezTo>
                  <a:cubicBezTo>
                    <a:pt x="23315" y="19011"/>
                    <a:pt x="23301" y="19064"/>
                    <a:pt x="23301" y="19118"/>
                  </a:cubicBezTo>
                  <a:cubicBezTo>
                    <a:pt x="23315" y="19372"/>
                    <a:pt x="23315" y="19639"/>
                    <a:pt x="23315" y="19880"/>
                  </a:cubicBezTo>
                  <a:cubicBezTo>
                    <a:pt x="23315" y="20120"/>
                    <a:pt x="23301" y="20361"/>
                    <a:pt x="23315" y="20601"/>
                  </a:cubicBezTo>
                  <a:cubicBezTo>
                    <a:pt x="23315" y="20641"/>
                    <a:pt x="23301" y="20694"/>
                    <a:pt x="23301" y="20735"/>
                  </a:cubicBezTo>
                  <a:cubicBezTo>
                    <a:pt x="23301" y="20895"/>
                    <a:pt x="23288" y="21082"/>
                    <a:pt x="23354" y="21255"/>
                  </a:cubicBezTo>
                  <a:cubicBezTo>
                    <a:pt x="23529" y="21697"/>
                    <a:pt x="23515" y="22151"/>
                    <a:pt x="23515" y="22632"/>
                  </a:cubicBezTo>
                  <a:cubicBezTo>
                    <a:pt x="23515" y="22778"/>
                    <a:pt x="23502" y="22939"/>
                    <a:pt x="23515" y="23099"/>
                  </a:cubicBezTo>
                  <a:lnTo>
                    <a:pt x="23515" y="23553"/>
                  </a:lnTo>
                  <a:cubicBezTo>
                    <a:pt x="23502" y="24088"/>
                    <a:pt x="23502" y="24663"/>
                    <a:pt x="23742" y="25224"/>
                  </a:cubicBezTo>
                  <a:cubicBezTo>
                    <a:pt x="23769" y="25290"/>
                    <a:pt x="23769" y="25397"/>
                    <a:pt x="23755" y="25518"/>
                  </a:cubicBezTo>
                  <a:lnTo>
                    <a:pt x="23755" y="25678"/>
                  </a:lnTo>
                  <a:lnTo>
                    <a:pt x="23755" y="26680"/>
                  </a:lnTo>
                  <a:lnTo>
                    <a:pt x="23755" y="27308"/>
                  </a:lnTo>
                  <a:lnTo>
                    <a:pt x="23755" y="27442"/>
                  </a:lnTo>
                  <a:cubicBezTo>
                    <a:pt x="23755" y="27561"/>
                    <a:pt x="23742" y="27709"/>
                    <a:pt x="23782" y="27855"/>
                  </a:cubicBezTo>
                  <a:cubicBezTo>
                    <a:pt x="23782" y="27896"/>
                    <a:pt x="23796" y="27923"/>
                    <a:pt x="23809" y="27962"/>
                  </a:cubicBezTo>
                  <a:cubicBezTo>
                    <a:pt x="23876" y="28283"/>
                    <a:pt x="23942" y="28564"/>
                    <a:pt x="23889" y="28871"/>
                  </a:cubicBezTo>
                  <a:cubicBezTo>
                    <a:pt x="23835" y="29138"/>
                    <a:pt x="23835" y="29405"/>
                    <a:pt x="23822" y="29672"/>
                  </a:cubicBezTo>
                  <a:lnTo>
                    <a:pt x="23822" y="29966"/>
                  </a:lnTo>
                  <a:cubicBezTo>
                    <a:pt x="23809" y="30233"/>
                    <a:pt x="23796" y="30488"/>
                    <a:pt x="23796" y="30755"/>
                  </a:cubicBezTo>
                  <a:cubicBezTo>
                    <a:pt x="23782" y="30808"/>
                    <a:pt x="23782" y="30875"/>
                    <a:pt x="23782" y="30942"/>
                  </a:cubicBezTo>
                  <a:lnTo>
                    <a:pt x="23502" y="31022"/>
                  </a:lnTo>
                  <a:cubicBezTo>
                    <a:pt x="23154" y="31142"/>
                    <a:pt x="22807" y="31249"/>
                    <a:pt x="22473" y="31249"/>
                  </a:cubicBezTo>
                  <a:lnTo>
                    <a:pt x="22446" y="31249"/>
                  </a:lnTo>
                  <a:cubicBezTo>
                    <a:pt x="22392" y="31249"/>
                    <a:pt x="22339" y="31236"/>
                    <a:pt x="22286" y="31236"/>
                  </a:cubicBezTo>
                  <a:cubicBezTo>
                    <a:pt x="21992" y="31236"/>
                    <a:pt x="21644" y="31249"/>
                    <a:pt x="21297" y="31409"/>
                  </a:cubicBezTo>
                  <a:cubicBezTo>
                    <a:pt x="21190" y="31462"/>
                    <a:pt x="21017" y="31462"/>
                    <a:pt x="20843" y="31462"/>
                  </a:cubicBezTo>
                  <a:lnTo>
                    <a:pt x="20762" y="31462"/>
                  </a:lnTo>
                  <a:cubicBezTo>
                    <a:pt x="20349" y="31476"/>
                    <a:pt x="19934" y="31476"/>
                    <a:pt x="19521" y="31476"/>
                  </a:cubicBezTo>
                  <a:cubicBezTo>
                    <a:pt x="19186" y="31476"/>
                    <a:pt x="18826" y="31489"/>
                    <a:pt x="18478" y="31489"/>
                  </a:cubicBezTo>
                  <a:lnTo>
                    <a:pt x="18010" y="31489"/>
                  </a:lnTo>
                  <a:cubicBezTo>
                    <a:pt x="17663" y="31489"/>
                    <a:pt x="17289" y="31516"/>
                    <a:pt x="16915" y="31703"/>
                  </a:cubicBezTo>
                  <a:cubicBezTo>
                    <a:pt x="16915" y="31703"/>
                    <a:pt x="16888" y="31717"/>
                    <a:pt x="16808" y="31717"/>
                  </a:cubicBezTo>
                  <a:cubicBezTo>
                    <a:pt x="16781" y="31717"/>
                    <a:pt x="16768" y="31703"/>
                    <a:pt x="16742" y="31703"/>
                  </a:cubicBezTo>
                  <a:lnTo>
                    <a:pt x="16635" y="31703"/>
                  </a:lnTo>
                  <a:cubicBezTo>
                    <a:pt x="16581" y="31717"/>
                    <a:pt x="16514" y="31717"/>
                    <a:pt x="16461" y="31717"/>
                  </a:cubicBezTo>
                  <a:cubicBezTo>
                    <a:pt x="16100" y="31717"/>
                    <a:pt x="15712" y="31717"/>
                    <a:pt x="15325" y="31890"/>
                  </a:cubicBezTo>
                  <a:cubicBezTo>
                    <a:pt x="15272" y="31917"/>
                    <a:pt x="15178" y="31917"/>
                    <a:pt x="15098" y="31917"/>
                  </a:cubicBezTo>
                  <a:lnTo>
                    <a:pt x="14644" y="31917"/>
                  </a:lnTo>
                  <a:cubicBezTo>
                    <a:pt x="14189" y="31917"/>
                    <a:pt x="13708" y="31931"/>
                    <a:pt x="13241" y="32144"/>
                  </a:cubicBezTo>
                  <a:cubicBezTo>
                    <a:pt x="13174" y="32171"/>
                    <a:pt x="13081" y="32171"/>
                    <a:pt x="13001" y="32171"/>
                  </a:cubicBezTo>
                  <a:lnTo>
                    <a:pt x="12773" y="32171"/>
                  </a:lnTo>
                  <a:cubicBezTo>
                    <a:pt x="12066" y="32171"/>
                    <a:pt x="11330" y="32184"/>
                    <a:pt x="10623" y="32184"/>
                  </a:cubicBezTo>
                  <a:lnTo>
                    <a:pt x="9166" y="32184"/>
                  </a:lnTo>
                  <a:cubicBezTo>
                    <a:pt x="8913" y="32184"/>
                    <a:pt x="8658" y="32157"/>
                    <a:pt x="8378" y="32077"/>
                  </a:cubicBezTo>
                  <a:cubicBezTo>
                    <a:pt x="8031" y="31970"/>
                    <a:pt x="7657" y="31970"/>
                    <a:pt x="7309" y="31957"/>
                  </a:cubicBezTo>
                  <a:lnTo>
                    <a:pt x="7149" y="31957"/>
                  </a:lnTo>
                  <a:cubicBezTo>
                    <a:pt x="6734" y="31943"/>
                    <a:pt x="6348" y="31931"/>
                    <a:pt x="5960" y="31824"/>
                  </a:cubicBezTo>
                  <a:cubicBezTo>
                    <a:pt x="5746" y="31756"/>
                    <a:pt x="5505" y="31730"/>
                    <a:pt x="5292" y="31703"/>
                  </a:cubicBezTo>
                  <a:cubicBezTo>
                    <a:pt x="5051" y="31676"/>
                    <a:pt x="4837" y="31650"/>
                    <a:pt x="4624" y="31583"/>
                  </a:cubicBezTo>
                  <a:cubicBezTo>
                    <a:pt x="4383" y="31503"/>
                    <a:pt x="4116" y="31462"/>
                    <a:pt x="3902" y="31409"/>
                  </a:cubicBezTo>
                  <a:cubicBezTo>
                    <a:pt x="3836" y="31409"/>
                    <a:pt x="3782" y="31396"/>
                    <a:pt x="3729" y="31382"/>
                  </a:cubicBezTo>
                  <a:cubicBezTo>
                    <a:pt x="3515" y="31022"/>
                    <a:pt x="3355" y="30675"/>
                    <a:pt x="3382" y="30287"/>
                  </a:cubicBezTo>
                  <a:lnTo>
                    <a:pt x="3394" y="30221"/>
                  </a:lnTo>
                  <a:lnTo>
                    <a:pt x="3355" y="30153"/>
                  </a:lnTo>
                  <a:cubicBezTo>
                    <a:pt x="3221" y="29873"/>
                    <a:pt x="3195" y="29553"/>
                    <a:pt x="3168" y="29218"/>
                  </a:cubicBezTo>
                  <a:cubicBezTo>
                    <a:pt x="3141" y="28871"/>
                    <a:pt x="3114" y="28523"/>
                    <a:pt x="2954" y="28176"/>
                  </a:cubicBezTo>
                  <a:cubicBezTo>
                    <a:pt x="2940" y="28149"/>
                    <a:pt x="2940" y="28122"/>
                    <a:pt x="2940" y="28122"/>
                  </a:cubicBezTo>
                  <a:cubicBezTo>
                    <a:pt x="2940" y="27442"/>
                    <a:pt x="2767" y="26800"/>
                    <a:pt x="2620" y="26172"/>
                  </a:cubicBezTo>
                  <a:cubicBezTo>
                    <a:pt x="2513" y="25758"/>
                    <a:pt x="2406" y="25331"/>
                    <a:pt x="2352" y="24903"/>
                  </a:cubicBezTo>
                  <a:cubicBezTo>
                    <a:pt x="2313" y="24595"/>
                    <a:pt x="2272" y="24262"/>
                    <a:pt x="2219" y="23861"/>
                  </a:cubicBezTo>
                  <a:cubicBezTo>
                    <a:pt x="2192" y="23514"/>
                    <a:pt x="2152" y="23166"/>
                    <a:pt x="2126" y="22832"/>
                  </a:cubicBezTo>
                  <a:cubicBezTo>
                    <a:pt x="2046" y="22071"/>
                    <a:pt x="1978" y="21282"/>
                    <a:pt x="1871" y="20521"/>
                  </a:cubicBezTo>
                  <a:cubicBezTo>
                    <a:pt x="1778" y="19880"/>
                    <a:pt x="1725" y="19251"/>
                    <a:pt x="1738" y="18610"/>
                  </a:cubicBezTo>
                  <a:cubicBezTo>
                    <a:pt x="1738" y="17969"/>
                    <a:pt x="1725" y="17488"/>
                    <a:pt x="1672" y="17034"/>
                  </a:cubicBezTo>
                  <a:cubicBezTo>
                    <a:pt x="1631" y="16620"/>
                    <a:pt x="1577" y="16205"/>
                    <a:pt x="1524" y="15818"/>
                  </a:cubicBezTo>
                  <a:cubicBezTo>
                    <a:pt x="1458" y="15284"/>
                    <a:pt x="1378" y="14736"/>
                    <a:pt x="1337" y="14201"/>
                  </a:cubicBezTo>
                  <a:cubicBezTo>
                    <a:pt x="1297" y="13681"/>
                    <a:pt x="1310" y="13146"/>
                    <a:pt x="1310" y="12625"/>
                  </a:cubicBezTo>
                  <a:lnTo>
                    <a:pt x="1310" y="11930"/>
                  </a:lnTo>
                  <a:lnTo>
                    <a:pt x="1310" y="11877"/>
                  </a:lnTo>
                  <a:cubicBezTo>
                    <a:pt x="1551" y="11396"/>
                    <a:pt x="1524" y="10915"/>
                    <a:pt x="1497" y="10434"/>
                  </a:cubicBezTo>
                  <a:cubicBezTo>
                    <a:pt x="1497" y="10300"/>
                    <a:pt x="1484" y="10154"/>
                    <a:pt x="1484" y="10020"/>
                  </a:cubicBezTo>
                  <a:lnTo>
                    <a:pt x="1484" y="9311"/>
                  </a:lnTo>
                  <a:cubicBezTo>
                    <a:pt x="1484" y="7963"/>
                    <a:pt x="1497" y="6573"/>
                    <a:pt x="1471" y="5197"/>
                  </a:cubicBezTo>
                  <a:cubicBezTo>
                    <a:pt x="1471" y="4823"/>
                    <a:pt x="1551" y="4462"/>
                    <a:pt x="1725" y="4048"/>
                  </a:cubicBezTo>
                  <a:cubicBezTo>
                    <a:pt x="1871" y="3687"/>
                    <a:pt x="2112" y="3527"/>
                    <a:pt x="2500" y="3513"/>
                  </a:cubicBezTo>
                  <a:lnTo>
                    <a:pt x="2860" y="3513"/>
                  </a:lnTo>
                  <a:cubicBezTo>
                    <a:pt x="3288" y="3513"/>
                    <a:pt x="3702" y="3500"/>
                    <a:pt x="4116" y="3313"/>
                  </a:cubicBezTo>
                  <a:cubicBezTo>
                    <a:pt x="4143" y="3299"/>
                    <a:pt x="4317" y="3273"/>
                    <a:pt x="4905" y="3273"/>
                  </a:cubicBezTo>
                  <a:cubicBezTo>
                    <a:pt x="5425" y="3273"/>
                    <a:pt x="5973" y="3299"/>
                    <a:pt x="6280" y="3313"/>
                  </a:cubicBezTo>
                  <a:cubicBezTo>
                    <a:pt x="6321" y="3513"/>
                    <a:pt x="6321" y="3714"/>
                    <a:pt x="6294" y="3887"/>
                  </a:cubicBezTo>
                  <a:cubicBezTo>
                    <a:pt x="6253" y="3914"/>
                    <a:pt x="6200" y="3914"/>
                    <a:pt x="6134" y="3914"/>
                  </a:cubicBezTo>
                  <a:cubicBezTo>
                    <a:pt x="6080" y="3914"/>
                    <a:pt x="6013" y="3914"/>
                    <a:pt x="5960" y="3901"/>
                  </a:cubicBezTo>
                  <a:cubicBezTo>
                    <a:pt x="5879" y="3901"/>
                    <a:pt x="5813" y="3887"/>
                    <a:pt x="5733" y="3887"/>
                  </a:cubicBezTo>
                  <a:lnTo>
                    <a:pt x="5719" y="3887"/>
                  </a:lnTo>
                  <a:cubicBezTo>
                    <a:pt x="4851" y="3914"/>
                    <a:pt x="4317" y="4409"/>
                    <a:pt x="4263" y="5277"/>
                  </a:cubicBezTo>
                  <a:lnTo>
                    <a:pt x="4223" y="5678"/>
                  </a:lnTo>
                  <a:lnTo>
                    <a:pt x="4223" y="5731"/>
                  </a:lnTo>
                  <a:cubicBezTo>
                    <a:pt x="3889" y="5918"/>
                    <a:pt x="3555" y="6092"/>
                    <a:pt x="3181" y="6119"/>
                  </a:cubicBezTo>
                  <a:cubicBezTo>
                    <a:pt x="2767" y="6159"/>
                    <a:pt x="2539" y="6386"/>
                    <a:pt x="2473" y="6814"/>
                  </a:cubicBezTo>
                  <a:cubicBezTo>
                    <a:pt x="2459" y="6947"/>
                    <a:pt x="2459" y="7067"/>
                    <a:pt x="2459" y="7174"/>
                  </a:cubicBezTo>
                  <a:lnTo>
                    <a:pt x="2459" y="7428"/>
                  </a:lnTo>
                  <a:cubicBezTo>
                    <a:pt x="2446" y="8470"/>
                    <a:pt x="2446" y="9552"/>
                    <a:pt x="2446" y="10608"/>
                  </a:cubicBezTo>
                  <a:lnTo>
                    <a:pt x="2446" y="10688"/>
                  </a:lnTo>
                  <a:cubicBezTo>
                    <a:pt x="2446" y="10835"/>
                    <a:pt x="2446" y="11022"/>
                    <a:pt x="2513" y="11196"/>
                  </a:cubicBezTo>
                  <a:cubicBezTo>
                    <a:pt x="2687" y="11650"/>
                    <a:pt x="2687" y="12117"/>
                    <a:pt x="2687" y="12625"/>
                  </a:cubicBezTo>
                  <a:lnTo>
                    <a:pt x="2687" y="12879"/>
                  </a:lnTo>
                  <a:cubicBezTo>
                    <a:pt x="2700" y="13200"/>
                    <a:pt x="2714" y="13440"/>
                    <a:pt x="2767" y="13667"/>
                  </a:cubicBezTo>
                  <a:cubicBezTo>
                    <a:pt x="2901" y="14228"/>
                    <a:pt x="2901" y="14789"/>
                    <a:pt x="2901" y="15217"/>
                  </a:cubicBezTo>
                  <a:cubicBezTo>
                    <a:pt x="2901" y="15257"/>
                    <a:pt x="2887" y="15311"/>
                    <a:pt x="2887" y="15350"/>
                  </a:cubicBezTo>
                  <a:cubicBezTo>
                    <a:pt x="2887" y="15511"/>
                    <a:pt x="2874" y="15698"/>
                    <a:pt x="2940" y="15885"/>
                  </a:cubicBezTo>
                  <a:cubicBezTo>
                    <a:pt x="3127" y="16392"/>
                    <a:pt x="3114" y="16927"/>
                    <a:pt x="3101" y="17488"/>
                  </a:cubicBezTo>
                  <a:lnTo>
                    <a:pt x="3101" y="17983"/>
                  </a:lnTo>
                  <a:cubicBezTo>
                    <a:pt x="3114" y="18196"/>
                    <a:pt x="3101" y="18410"/>
                    <a:pt x="3101" y="18610"/>
                  </a:cubicBezTo>
                  <a:lnTo>
                    <a:pt x="3101" y="19292"/>
                  </a:lnTo>
                  <a:lnTo>
                    <a:pt x="3101" y="19385"/>
                  </a:lnTo>
                  <a:cubicBezTo>
                    <a:pt x="3114" y="19586"/>
                    <a:pt x="3114" y="19813"/>
                    <a:pt x="3181" y="20026"/>
                  </a:cubicBezTo>
                  <a:cubicBezTo>
                    <a:pt x="3341" y="20481"/>
                    <a:pt x="3341" y="20961"/>
                    <a:pt x="3341" y="21469"/>
                  </a:cubicBezTo>
                  <a:lnTo>
                    <a:pt x="3341" y="21549"/>
                  </a:lnTo>
                  <a:lnTo>
                    <a:pt x="3341" y="21777"/>
                  </a:lnTo>
                  <a:cubicBezTo>
                    <a:pt x="3341" y="22204"/>
                    <a:pt x="3328" y="22645"/>
                    <a:pt x="3528" y="23099"/>
                  </a:cubicBezTo>
                  <a:cubicBezTo>
                    <a:pt x="3569" y="23166"/>
                    <a:pt x="3555" y="23286"/>
                    <a:pt x="3555" y="23407"/>
                  </a:cubicBezTo>
                  <a:lnTo>
                    <a:pt x="3555" y="23567"/>
                  </a:lnTo>
                  <a:lnTo>
                    <a:pt x="3555" y="24221"/>
                  </a:lnTo>
                  <a:lnTo>
                    <a:pt x="3555" y="25117"/>
                  </a:lnTo>
                  <a:lnTo>
                    <a:pt x="3555" y="25224"/>
                  </a:lnTo>
                  <a:cubicBezTo>
                    <a:pt x="3555" y="25424"/>
                    <a:pt x="3555" y="25651"/>
                    <a:pt x="3649" y="25865"/>
                  </a:cubicBezTo>
                  <a:cubicBezTo>
                    <a:pt x="3769" y="26118"/>
                    <a:pt x="3769" y="26386"/>
                    <a:pt x="3769" y="26680"/>
                  </a:cubicBezTo>
                  <a:lnTo>
                    <a:pt x="3769" y="26800"/>
                  </a:lnTo>
                  <a:lnTo>
                    <a:pt x="3769" y="27094"/>
                  </a:lnTo>
                  <a:cubicBezTo>
                    <a:pt x="3756" y="27535"/>
                    <a:pt x="3756" y="27989"/>
                    <a:pt x="3996" y="28443"/>
                  </a:cubicBezTo>
                  <a:cubicBezTo>
                    <a:pt x="4009" y="28484"/>
                    <a:pt x="4009" y="28603"/>
                    <a:pt x="4009" y="28684"/>
                  </a:cubicBezTo>
                  <a:lnTo>
                    <a:pt x="4009" y="28790"/>
                  </a:lnTo>
                  <a:cubicBezTo>
                    <a:pt x="3996" y="29271"/>
                    <a:pt x="4303" y="29499"/>
                    <a:pt x="4557" y="29659"/>
                  </a:cubicBezTo>
                  <a:cubicBezTo>
                    <a:pt x="5131" y="29980"/>
                    <a:pt x="5639" y="30140"/>
                    <a:pt x="6187" y="30140"/>
                  </a:cubicBezTo>
                  <a:cubicBezTo>
                    <a:pt x="6253" y="30140"/>
                    <a:pt x="6334" y="30140"/>
                    <a:pt x="6414" y="30126"/>
                  </a:cubicBezTo>
                  <a:cubicBezTo>
                    <a:pt x="6574" y="30114"/>
                    <a:pt x="6748" y="30114"/>
                    <a:pt x="6935" y="30114"/>
                  </a:cubicBezTo>
                  <a:cubicBezTo>
                    <a:pt x="7162" y="30114"/>
                    <a:pt x="7390" y="30114"/>
                    <a:pt x="7603" y="30126"/>
                  </a:cubicBezTo>
                  <a:cubicBezTo>
                    <a:pt x="7764" y="30140"/>
                    <a:pt x="7924" y="30167"/>
                    <a:pt x="8084" y="30194"/>
                  </a:cubicBezTo>
                  <a:cubicBezTo>
                    <a:pt x="8191" y="30207"/>
                    <a:pt x="8284" y="30221"/>
                    <a:pt x="8378" y="30233"/>
                  </a:cubicBezTo>
                  <a:cubicBezTo>
                    <a:pt x="8445" y="30247"/>
                    <a:pt x="8498" y="30260"/>
                    <a:pt x="8565" y="30260"/>
                  </a:cubicBezTo>
                  <a:cubicBezTo>
                    <a:pt x="8752" y="30287"/>
                    <a:pt x="8939" y="30327"/>
                    <a:pt x="9139" y="30327"/>
                  </a:cubicBezTo>
                  <a:lnTo>
                    <a:pt x="14537" y="30327"/>
                  </a:lnTo>
                  <a:cubicBezTo>
                    <a:pt x="14724" y="30327"/>
                    <a:pt x="14898" y="30287"/>
                    <a:pt x="15071" y="30247"/>
                  </a:cubicBezTo>
                  <a:cubicBezTo>
                    <a:pt x="15178" y="30233"/>
                    <a:pt x="15272" y="30207"/>
                    <a:pt x="15365" y="30194"/>
                  </a:cubicBezTo>
                  <a:cubicBezTo>
                    <a:pt x="15686" y="30167"/>
                    <a:pt x="15967" y="30140"/>
                    <a:pt x="16234" y="30126"/>
                  </a:cubicBezTo>
                  <a:lnTo>
                    <a:pt x="16434" y="30126"/>
                  </a:lnTo>
                  <a:cubicBezTo>
                    <a:pt x="16781" y="30114"/>
                    <a:pt x="17142" y="30100"/>
                    <a:pt x="17517" y="29953"/>
                  </a:cubicBezTo>
                  <a:cubicBezTo>
                    <a:pt x="17650" y="29900"/>
                    <a:pt x="17810" y="29900"/>
                    <a:pt x="17971" y="29900"/>
                  </a:cubicBezTo>
                  <a:lnTo>
                    <a:pt x="18318" y="29900"/>
                  </a:lnTo>
                  <a:cubicBezTo>
                    <a:pt x="18372" y="29886"/>
                    <a:pt x="18438" y="29886"/>
                    <a:pt x="18491" y="29886"/>
                  </a:cubicBezTo>
                  <a:cubicBezTo>
                    <a:pt x="18865" y="29886"/>
                    <a:pt x="19239" y="29873"/>
                    <a:pt x="19614" y="29713"/>
                  </a:cubicBezTo>
                  <a:cubicBezTo>
                    <a:pt x="19708" y="29672"/>
                    <a:pt x="19854" y="29659"/>
                    <a:pt x="19961" y="29659"/>
                  </a:cubicBezTo>
                  <a:lnTo>
                    <a:pt x="20014" y="29659"/>
                  </a:lnTo>
                  <a:cubicBezTo>
                    <a:pt x="20750" y="29659"/>
                    <a:pt x="21484" y="29485"/>
                    <a:pt x="22380" y="29084"/>
                  </a:cubicBezTo>
                  <a:lnTo>
                    <a:pt x="22526" y="29018"/>
                  </a:lnTo>
                  <a:lnTo>
                    <a:pt x="22593" y="28176"/>
                  </a:lnTo>
                  <a:cubicBezTo>
                    <a:pt x="22633" y="27736"/>
                    <a:pt x="22660" y="27321"/>
                    <a:pt x="22700" y="26893"/>
                  </a:cubicBezTo>
                  <a:cubicBezTo>
                    <a:pt x="22713" y="26800"/>
                    <a:pt x="22713" y="26693"/>
                    <a:pt x="22727" y="26599"/>
                  </a:cubicBezTo>
                  <a:cubicBezTo>
                    <a:pt x="22740" y="26359"/>
                    <a:pt x="22767" y="26092"/>
                    <a:pt x="22793" y="25851"/>
                  </a:cubicBezTo>
                  <a:cubicBezTo>
                    <a:pt x="22861" y="25424"/>
                    <a:pt x="22927" y="24943"/>
                    <a:pt x="22713" y="24422"/>
                  </a:cubicBezTo>
                  <a:cubicBezTo>
                    <a:pt x="22674" y="24315"/>
                    <a:pt x="22674" y="24155"/>
                    <a:pt x="22674" y="23981"/>
                  </a:cubicBezTo>
                  <a:cubicBezTo>
                    <a:pt x="22686" y="23901"/>
                    <a:pt x="22686" y="23808"/>
                    <a:pt x="22674" y="23714"/>
                  </a:cubicBezTo>
                  <a:lnTo>
                    <a:pt x="22674" y="23206"/>
                  </a:lnTo>
                  <a:cubicBezTo>
                    <a:pt x="22686" y="22685"/>
                    <a:pt x="22686" y="22151"/>
                    <a:pt x="22446" y="21603"/>
                  </a:cubicBezTo>
                  <a:cubicBezTo>
                    <a:pt x="22406" y="21510"/>
                    <a:pt x="22406" y="21349"/>
                    <a:pt x="22419" y="21189"/>
                  </a:cubicBezTo>
                  <a:cubicBezTo>
                    <a:pt x="22433" y="21095"/>
                    <a:pt x="22433" y="21002"/>
                    <a:pt x="22433" y="20895"/>
                  </a:cubicBezTo>
                  <a:cubicBezTo>
                    <a:pt x="22419" y="20735"/>
                    <a:pt x="22419" y="20575"/>
                    <a:pt x="22419" y="20414"/>
                  </a:cubicBezTo>
                  <a:cubicBezTo>
                    <a:pt x="22419" y="19919"/>
                    <a:pt x="22419" y="19399"/>
                    <a:pt x="22232" y="18877"/>
                  </a:cubicBezTo>
                  <a:cubicBezTo>
                    <a:pt x="22179" y="18717"/>
                    <a:pt x="22193" y="18517"/>
                    <a:pt x="22205" y="18303"/>
                  </a:cubicBezTo>
                  <a:cubicBezTo>
                    <a:pt x="22205" y="18196"/>
                    <a:pt x="22219" y="18090"/>
                    <a:pt x="22219" y="17983"/>
                  </a:cubicBezTo>
                  <a:lnTo>
                    <a:pt x="22219" y="17835"/>
                  </a:lnTo>
                  <a:cubicBezTo>
                    <a:pt x="22205" y="17488"/>
                    <a:pt x="22205" y="17128"/>
                    <a:pt x="22032" y="16754"/>
                  </a:cubicBezTo>
                  <a:cubicBezTo>
                    <a:pt x="21992" y="16673"/>
                    <a:pt x="21992" y="16526"/>
                    <a:pt x="21992" y="16472"/>
                  </a:cubicBezTo>
                  <a:cubicBezTo>
                    <a:pt x="22006" y="16059"/>
                    <a:pt x="21992" y="15591"/>
                    <a:pt x="21792" y="15136"/>
                  </a:cubicBezTo>
                  <a:cubicBezTo>
                    <a:pt x="21792" y="14762"/>
                    <a:pt x="21712" y="14402"/>
                    <a:pt x="21644" y="14055"/>
                  </a:cubicBezTo>
                  <a:cubicBezTo>
                    <a:pt x="21564" y="13613"/>
                    <a:pt x="21484" y="13213"/>
                    <a:pt x="21525" y="12799"/>
                  </a:cubicBezTo>
                  <a:cubicBezTo>
                    <a:pt x="21564" y="12345"/>
                    <a:pt x="21578" y="11810"/>
                    <a:pt x="21338" y="11303"/>
                  </a:cubicBezTo>
                  <a:cubicBezTo>
                    <a:pt x="21311" y="11249"/>
                    <a:pt x="21297" y="11142"/>
                    <a:pt x="21297" y="11048"/>
                  </a:cubicBezTo>
                  <a:cubicBezTo>
                    <a:pt x="21297" y="11009"/>
                    <a:pt x="21284" y="10955"/>
                    <a:pt x="21284" y="10902"/>
                  </a:cubicBezTo>
                  <a:lnTo>
                    <a:pt x="21284" y="10795"/>
                  </a:lnTo>
                  <a:cubicBezTo>
                    <a:pt x="21284" y="10688"/>
                    <a:pt x="21284" y="10555"/>
                    <a:pt x="21243" y="10434"/>
                  </a:cubicBezTo>
                  <a:cubicBezTo>
                    <a:pt x="21056" y="9993"/>
                    <a:pt x="21070" y="9525"/>
                    <a:pt x="21070" y="9044"/>
                  </a:cubicBezTo>
                  <a:lnTo>
                    <a:pt x="21070" y="8670"/>
                  </a:lnTo>
                  <a:lnTo>
                    <a:pt x="21070" y="8590"/>
                  </a:lnTo>
                  <a:cubicBezTo>
                    <a:pt x="21070" y="8497"/>
                    <a:pt x="21083" y="8376"/>
                    <a:pt x="21030" y="8257"/>
                  </a:cubicBezTo>
                  <a:cubicBezTo>
                    <a:pt x="20830" y="7762"/>
                    <a:pt x="20843" y="7254"/>
                    <a:pt x="20843" y="6707"/>
                  </a:cubicBezTo>
                  <a:lnTo>
                    <a:pt x="20843" y="6253"/>
                  </a:lnTo>
                  <a:lnTo>
                    <a:pt x="20843" y="6212"/>
                  </a:lnTo>
                  <a:cubicBezTo>
                    <a:pt x="20843" y="6105"/>
                    <a:pt x="20843" y="5998"/>
                    <a:pt x="20830" y="5891"/>
                  </a:cubicBezTo>
                  <a:cubicBezTo>
                    <a:pt x="20776" y="5558"/>
                    <a:pt x="20589" y="5330"/>
                    <a:pt x="20255" y="5223"/>
                  </a:cubicBezTo>
                  <a:cubicBezTo>
                    <a:pt x="19881" y="5077"/>
                    <a:pt x="19414" y="4943"/>
                    <a:pt x="18919" y="4943"/>
                  </a:cubicBezTo>
                  <a:lnTo>
                    <a:pt x="18719" y="4943"/>
                  </a:lnTo>
                  <a:cubicBezTo>
                    <a:pt x="18692" y="4956"/>
                    <a:pt x="18678" y="4956"/>
                    <a:pt x="18652" y="4956"/>
                  </a:cubicBezTo>
                  <a:cubicBezTo>
                    <a:pt x="18571" y="4956"/>
                    <a:pt x="18478" y="4943"/>
                    <a:pt x="18372" y="4929"/>
                  </a:cubicBezTo>
                  <a:lnTo>
                    <a:pt x="18265" y="3780"/>
                  </a:lnTo>
                  <a:lnTo>
                    <a:pt x="18185" y="3714"/>
                  </a:lnTo>
                  <a:cubicBezTo>
                    <a:pt x="17795" y="3336"/>
                    <a:pt x="17339" y="3148"/>
                    <a:pt x="16786" y="3148"/>
                  </a:cubicBezTo>
                  <a:cubicBezTo>
                    <a:pt x="16732" y="3148"/>
                    <a:pt x="16677" y="3149"/>
                    <a:pt x="16621" y="3153"/>
                  </a:cubicBezTo>
                  <a:cubicBezTo>
                    <a:pt x="16528" y="3166"/>
                    <a:pt x="16421" y="3166"/>
                    <a:pt x="16300" y="3166"/>
                  </a:cubicBezTo>
                  <a:lnTo>
                    <a:pt x="15926" y="3166"/>
                  </a:lnTo>
                  <a:cubicBezTo>
                    <a:pt x="15846" y="2913"/>
                    <a:pt x="15873" y="2672"/>
                    <a:pt x="15899" y="2418"/>
                  </a:cubicBezTo>
                  <a:close/>
                  <a:moveTo>
                    <a:pt x="15833" y="1883"/>
                  </a:moveTo>
                  <a:cubicBezTo>
                    <a:pt x="15739" y="1883"/>
                    <a:pt x="15673" y="1924"/>
                    <a:pt x="15606" y="1951"/>
                  </a:cubicBezTo>
                  <a:cubicBezTo>
                    <a:pt x="15593" y="1963"/>
                    <a:pt x="15566" y="1977"/>
                    <a:pt x="15539" y="1990"/>
                  </a:cubicBezTo>
                  <a:lnTo>
                    <a:pt x="15406" y="2044"/>
                  </a:lnTo>
                  <a:lnTo>
                    <a:pt x="15392" y="2204"/>
                  </a:lnTo>
                  <a:cubicBezTo>
                    <a:pt x="15379" y="2231"/>
                    <a:pt x="15379" y="2257"/>
                    <a:pt x="15379" y="2298"/>
                  </a:cubicBezTo>
                  <a:cubicBezTo>
                    <a:pt x="15338" y="2658"/>
                    <a:pt x="15285" y="3073"/>
                    <a:pt x="15499" y="3540"/>
                  </a:cubicBezTo>
                  <a:lnTo>
                    <a:pt x="15566" y="3687"/>
                  </a:lnTo>
                  <a:lnTo>
                    <a:pt x="15739" y="3687"/>
                  </a:lnTo>
                  <a:cubicBezTo>
                    <a:pt x="15833" y="3687"/>
                    <a:pt x="15926" y="3687"/>
                    <a:pt x="16020" y="3700"/>
                  </a:cubicBezTo>
                  <a:lnTo>
                    <a:pt x="16300" y="3700"/>
                  </a:lnTo>
                  <a:cubicBezTo>
                    <a:pt x="16434" y="3700"/>
                    <a:pt x="16555" y="3700"/>
                    <a:pt x="16661" y="3687"/>
                  </a:cubicBezTo>
                  <a:cubicBezTo>
                    <a:pt x="16705" y="3685"/>
                    <a:pt x="16748" y="3683"/>
                    <a:pt x="16790" y="3683"/>
                  </a:cubicBezTo>
                  <a:cubicBezTo>
                    <a:pt x="17170" y="3683"/>
                    <a:pt x="17480" y="3794"/>
                    <a:pt x="17757" y="4035"/>
                  </a:cubicBezTo>
                  <a:lnTo>
                    <a:pt x="17877" y="5424"/>
                  </a:lnTo>
                  <a:lnTo>
                    <a:pt x="18104" y="5437"/>
                  </a:lnTo>
                  <a:cubicBezTo>
                    <a:pt x="18185" y="5451"/>
                    <a:pt x="18251" y="5451"/>
                    <a:pt x="18318" y="5464"/>
                  </a:cubicBezTo>
                  <a:cubicBezTo>
                    <a:pt x="18425" y="5464"/>
                    <a:pt x="18545" y="5478"/>
                    <a:pt x="18652" y="5478"/>
                  </a:cubicBezTo>
                  <a:lnTo>
                    <a:pt x="18919" y="5478"/>
                  </a:lnTo>
                  <a:cubicBezTo>
                    <a:pt x="19334" y="5478"/>
                    <a:pt x="19734" y="5597"/>
                    <a:pt x="20082" y="5718"/>
                  </a:cubicBezTo>
                  <a:cubicBezTo>
                    <a:pt x="20242" y="5772"/>
                    <a:pt x="20282" y="5852"/>
                    <a:pt x="20295" y="5971"/>
                  </a:cubicBezTo>
                  <a:cubicBezTo>
                    <a:pt x="20308" y="6052"/>
                    <a:pt x="20308" y="6132"/>
                    <a:pt x="20308" y="6226"/>
                  </a:cubicBezTo>
                  <a:lnTo>
                    <a:pt x="20308" y="6265"/>
                  </a:lnTo>
                  <a:cubicBezTo>
                    <a:pt x="20322" y="6413"/>
                    <a:pt x="20322" y="6559"/>
                    <a:pt x="20308" y="6707"/>
                  </a:cubicBezTo>
                  <a:cubicBezTo>
                    <a:pt x="20308" y="7281"/>
                    <a:pt x="20308" y="7869"/>
                    <a:pt x="20536" y="8444"/>
                  </a:cubicBezTo>
                  <a:cubicBezTo>
                    <a:pt x="20549" y="8470"/>
                    <a:pt x="20536" y="8524"/>
                    <a:pt x="20536" y="8563"/>
                  </a:cubicBezTo>
                  <a:lnTo>
                    <a:pt x="20536" y="8684"/>
                  </a:lnTo>
                  <a:lnTo>
                    <a:pt x="20536" y="9044"/>
                  </a:lnTo>
                  <a:cubicBezTo>
                    <a:pt x="20536" y="9552"/>
                    <a:pt x="20536" y="10100"/>
                    <a:pt x="20750" y="10635"/>
                  </a:cubicBezTo>
                  <a:cubicBezTo>
                    <a:pt x="20762" y="10648"/>
                    <a:pt x="20750" y="10728"/>
                    <a:pt x="20750" y="10768"/>
                  </a:cubicBezTo>
                  <a:cubicBezTo>
                    <a:pt x="20750" y="10835"/>
                    <a:pt x="20750" y="10888"/>
                    <a:pt x="20762" y="10955"/>
                  </a:cubicBezTo>
                  <a:lnTo>
                    <a:pt x="20762" y="11075"/>
                  </a:lnTo>
                  <a:cubicBezTo>
                    <a:pt x="20776" y="11223"/>
                    <a:pt x="20776" y="11383"/>
                    <a:pt x="20857" y="11529"/>
                  </a:cubicBezTo>
                  <a:cubicBezTo>
                    <a:pt x="21044" y="11930"/>
                    <a:pt x="21030" y="12345"/>
                    <a:pt x="21003" y="12758"/>
                  </a:cubicBezTo>
                  <a:cubicBezTo>
                    <a:pt x="20950" y="13239"/>
                    <a:pt x="21044" y="13707"/>
                    <a:pt x="21124" y="14148"/>
                  </a:cubicBezTo>
                  <a:cubicBezTo>
                    <a:pt x="21204" y="14509"/>
                    <a:pt x="21257" y="14843"/>
                    <a:pt x="21257" y="15190"/>
                  </a:cubicBezTo>
                  <a:lnTo>
                    <a:pt x="21257" y="15257"/>
                  </a:lnTo>
                  <a:lnTo>
                    <a:pt x="21284" y="15311"/>
                  </a:lnTo>
                  <a:cubicBezTo>
                    <a:pt x="21457" y="15671"/>
                    <a:pt x="21471" y="16086"/>
                    <a:pt x="21471" y="16472"/>
                  </a:cubicBezTo>
                  <a:cubicBezTo>
                    <a:pt x="21471" y="16620"/>
                    <a:pt x="21471" y="16820"/>
                    <a:pt x="21564" y="16980"/>
                  </a:cubicBezTo>
                  <a:cubicBezTo>
                    <a:pt x="21685" y="17247"/>
                    <a:pt x="21685" y="17528"/>
                    <a:pt x="21685" y="17835"/>
                  </a:cubicBezTo>
                  <a:lnTo>
                    <a:pt x="21685" y="17996"/>
                  </a:lnTo>
                  <a:cubicBezTo>
                    <a:pt x="21685" y="18090"/>
                    <a:pt x="21685" y="18183"/>
                    <a:pt x="21671" y="18277"/>
                  </a:cubicBezTo>
                  <a:cubicBezTo>
                    <a:pt x="21658" y="18530"/>
                    <a:pt x="21644" y="18797"/>
                    <a:pt x="21738" y="19052"/>
                  </a:cubicBezTo>
                  <a:cubicBezTo>
                    <a:pt x="21899" y="19492"/>
                    <a:pt x="21899" y="19933"/>
                    <a:pt x="21899" y="20414"/>
                  </a:cubicBezTo>
                  <a:lnTo>
                    <a:pt x="21899" y="20922"/>
                  </a:lnTo>
                  <a:lnTo>
                    <a:pt x="21899" y="21162"/>
                  </a:lnTo>
                  <a:cubicBezTo>
                    <a:pt x="21885" y="21376"/>
                    <a:pt x="21872" y="21603"/>
                    <a:pt x="21965" y="21817"/>
                  </a:cubicBezTo>
                  <a:cubicBezTo>
                    <a:pt x="22152" y="22258"/>
                    <a:pt x="22152" y="22712"/>
                    <a:pt x="22152" y="23206"/>
                  </a:cubicBezTo>
                  <a:cubicBezTo>
                    <a:pt x="22139" y="23380"/>
                    <a:pt x="22139" y="23553"/>
                    <a:pt x="22152" y="23740"/>
                  </a:cubicBezTo>
                  <a:lnTo>
                    <a:pt x="22152" y="23968"/>
                  </a:lnTo>
                  <a:cubicBezTo>
                    <a:pt x="22139" y="24182"/>
                    <a:pt x="22139" y="24422"/>
                    <a:pt x="22219" y="24636"/>
                  </a:cubicBezTo>
                  <a:cubicBezTo>
                    <a:pt x="22366" y="24983"/>
                    <a:pt x="22339" y="25317"/>
                    <a:pt x="22273" y="25771"/>
                  </a:cubicBezTo>
                  <a:cubicBezTo>
                    <a:pt x="22232" y="26038"/>
                    <a:pt x="22219" y="26306"/>
                    <a:pt x="22193" y="26560"/>
                  </a:cubicBezTo>
                  <a:cubicBezTo>
                    <a:pt x="22193" y="26653"/>
                    <a:pt x="22179" y="26747"/>
                    <a:pt x="22179" y="26840"/>
                  </a:cubicBezTo>
                  <a:cubicBezTo>
                    <a:pt x="22139" y="27267"/>
                    <a:pt x="22099" y="27695"/>
                    <a:pt x="22072" y="28122"/>
                  </a:cubicBezTo>
                  <a:lnTo>
                    <a:pt x="22018" y="28657"/>
                  </a:lnTo>
                  <a:cubicBezTo>
                    <a:pt x="21257" y="28991"/>
                    <a:pt x="20629" y="29138"/>
                    <a:pt x="20014" y="29138"/>
                  </a:cubicBezTo>
                  <a:lnTo>
                    <a:pt x="19961" y="29138"/>
                  </a:lnTo>
                  <a:cubicBezTo>
                    <a:pt x="19788" y="29138"/>
                    <a:pt x="19587" y="29138"/>
                    <a:pt x="19400" y="29232"/>
                  </a:cubicBezTo>
                  <a:cubicBezTo>
                    <a:pt x="19120" y="29352"/>
                    <a:pt x="18812" y="29352"/>
                    <a:pt x="18491" y="29365"/>
                  </a:cubicBezTo>
                  <a:lnTo>
                    <a:pt x="17971" y="29365"/>
                  </a:lnTo>
                  <a:cubicBezTo>
                    <a:pt x="17757" y="29365"/>
                    <a:pt x="17529" y="29378"/>
                    <a:pt x="17329" y="29458"/>
                  </a:cubicBezTo>
                  <a:cubicBezTo>
                    <a:pt x="17036" y="29579"/>
                    <a:pt x="16742" y="29579"/>
                    <a:pt x="16421" y="29592"/>
                  </a:cubicBezTo>
                  <a:lnTo>
                    <a:pt x="16207" y="29592"/>
                  </a:lnTo>
                  <a:cubicBezTo>
                    <a:pt x="15926" y="29606"/>
                    <a:pt x="15632" y="29633"/>
                    <a:pt x="15299" y="29672"/>
                  </a:cubicBezTo>
                  <a:cubicBezTo>
                    <a:pt x="15192" y="29686"/>
                    <a:pt x="15071" y="29713"/>
                    <a:pt x="14964" y="29726"/>
                  </a:cubicBezTo>
                  <a:cubicBezTo>
                    <a:pt x="14818" y="29766"/>
                    <a:pt x="14670" y="29793"/>
                    <a:pt x="14537" y="29793"/>
                  </a:cubicBezTo>
                  <a:cubicBezTo>
                    <a:pt x="13696" y="29793"/>
                    <a:pt x="12827" y="29806"/>
                    <a:pt x="11865" y="29806"/>
                  </a:cubicBezTo>
                  <a:cubicBezTo>
                    <a:pt x="11050" y="29806"/>
                    <a:pt x="10155" y="29793"/>
                    <a:pt x="9139" y="29793"/>
                  </a:cubicBezTo>
                  <a:cubicBezTo>
                    <a:pt x="8979" y="29793"/>
                    <a:pt x="8819" y="29766"/>
                    <a:pt x="8645" y="29740"/>
                  </a:cubicBezTo>
                  <a:cubicBezTo>
                    <a:pt x="8578" y="29726"/>
                    <a:pt x="8512" y="29726"/>
                    <a:pt x="8458" y="29713"/>
                  </a:cubicBezTo>
                  <a:lnTo>
                    <a:pt x="8177" y="29672"/>
                  </a:lnTo>
                  <a:cubicBezTo>
                    <a:pt x="8004" y="29646"/>
                    <a:pt x="7817" y="29606"/>
                    <a:pt x="7630" y="29606"/>
                  </a:cubicBezTo>
                  <a:cubicBezTo>
                    <a:pt x="7416" y="29592"/>
                    <a:pt x="7176" y="29579"/>
                    <a:pt x="6935" y="29579"/>
                  </a:cubicBezTo>
                  <a:cubicBezTo>
                    <a:pt x="6734" y="29579"/>
                    <a:pt x="6547" y="29592"/>
                    <a:pt x="6374" y="29606"/>
                  </a:cubicBezTo>
                  <a:cubicBezTo>
                    <a:pt x="6316" y="29610"/>
                    <a:pt x="6258" y="29613"/>
                    <a:pt x="6201" y="29613"/>
                  </a:cubicBezTo>
                  <a:cubicBezTo>
                    <a:pt x="5753" y="29613"/>
                    <a:pt x="5309" y="29477"/>
                    <a:pt x="4824" y="29205"/>
                  </a:cubicBezTo>
                  <a:cubicBezTo>
                    <a:pt x="4570" y="29058"/>
                    <a:pt x="4531" y="28951"/>
                    <a:pt x="4531" y="28804"/>
                  </a:cubicBezTo>
                  <a:lnTo>
                    <a:pt x="4531" y="28710"/>
                  </a:lnTo>
                  <a:cubicBezTo>
                    <a:pt x="4543" y="28550"/>
                    <a:pt x="4543" y="28363"/>
                    <a:pt x="4463" y="28190"/>
                  </a:cubicBezTo>
                  <a:cubicBezTo>
                    <a:pt x="4290" y="27855"/>
                    <a:pt x="4290" y="27495"/>
                    <a:pt x="4303" y="27107"/>
                  </a:cubicBezTo>
                  <a:lnTo>
                    <a:pt x="4303" y="26786"/>
                  </a:lnTo>
                  <a:lnTo>
                    <a:pt x="4303" y="26680"/>
                  </a:lnTo>
                  <a:cubicBezTo>
                    <a:pt x="4290" y="26346"/>
                    <a:pt x="4290" y="25999"/>
                    <a:pt x="4130" y="25651"/>
                  </a:cubicBezTo>
                  <a:cubicBezTo>
                    <a:pt x="4089" y="25545"/>
                    <a:pt x="4089" y="25370"/>
                    <a:pt x="4089" y="25210"/>
                  </a:cubicBezTo>
                  <a:lnTo>
                    <a:pt x="4089" y="25103"/>
                  </a:lnTo>
                  <a:cubicBezTo>
                    <a:pt x="4076" y="24809"/>
                    <a:pt x="4076" y="24515"/>
                    <a:pt x="4076" y="24221"/>
                  </a:cubicBezTo>
                  <a:cubicBezTo>
                    <a:pt x="4089" y="24008"/>
                    <a:pt x="4089" y="23781"/>
                    <a:pt x="4076" y="23553"/>
                  </a:cubicBezTo>
                  <a:cubicBezTo>
                    <a:pt x="4076" y="23514"/>
                    <a:pt x="4089" y="23473"/>
                    <a:pt x="4089" y="23420"/>
                  </a:cubicBezTo>
                  <a:cubicBezTo>
                    <a:pt x="4089" y="23259"/>
                    <a:pt x="4103" y="23060"/>
                    <a:pt x="4023" y="22885"/>
                  </a:cubicBezTo>
                  <a:cubicBezTo>
                    <a:pt x="3863" y="22538"/>
                    <a:pt x="3863" y="22164"/>
                    <a:pt x="3875" y="21777"/>
                  </a:cubicBezTo>
                  <a:lnTo>
                    <a:pt x="3875" y="21549"/>
                  </a:lnTo>
                  <a:lnTo>
                    <a:pt x="3875" y="21469"/>
                  </a:lnTo>
                  <a:cubicBezTo>
                    <a:pt x="3875" y="20949"/>
                    <a:pt x="3875" y="20388"/>
                    <a:pt x="3688" y="19839"/>
                  </a:cubicBezTo>
                  <a:cubicBezTo>
                    <a:pt x="3635" y="19720"/>
                    <a:pt x="3635" y="19559"/>
                    <a:pt x="3635" y="19385"/>
                  </a:cubicBezTo>
                  <a:lnTo>
                    <a:pt x="3635" y="19278"/>
                  </a:lnTo>
                  <a:lnTo>
                    <a:pt x="3635" y="18610"/>
                  </a:lnTo>
                  <a:lnTo>
                    <a:pt x="3635" y="17969"/>
                  </a:lnTo>
                  <a:lnTo>
                    <a:pt x="3635" y="17502"/>
                  </a:lnTo>
                  <a:cubicBezTo>
                    <a:pt x="3649" y="16914"/>
                    <a:pt x="3649" y="16312"/>
                    <a:pt x="3435" y="15698"/>
                  </a:cubicBezTo>
                  <a:cubicBezTo>
                    <a:pt x="3408" y="15617"/>
                    <a:pt x="3421" y="15498"/>
                    <a:pt x="3421" y="15377"/>
                  </a:cubicBezTo>
                  <a:lnTo>
                    <a:pt x="3421" y="15231"/>
                  </a:lnTo>
                  <a:cubicBezTo>
                    <a:pt x="3435" y="14776"/>
                    <a:pt x="3421" y="14162"/>
                    <a:pt x="3288" y="13547"/>
                  </a:cubicBezTo>
                  <a:cubicBezTo>
                    <a:pt x="3248" y="13360"/>
                    <a:pt x="3221" y="13146"/>
                    <a:pt x="3221" y="12865"/>
                  </a:cubicBezTo>
                  <a:lnTo>
                    <a:pt x="3221" y="12625"/>
                  </a:lnTo>
                  <a:cubicBezTo>
                    <a:pt x="3207" y="12090"/>
                    <a:pt x="3207" y="11543"/>
                    <a:pt x="3008" y="11009"/>
                  </a:cubicBezTo>
                  <a:cubicBezTo>
                    <a:pt x="2981" y="10929"/>
                    <a:pt x="2981" y="10808"/>
                    <a:pt x="2981" y="10688"/>
                  </a:cubicBezTo>
                  <a:lnTo>
                    <a:pt x="2981" y="10608"/>
                  </a:lnTo>
                  <a:lnTo>
                    <a:pt x="2981" y="7428"/>
                  </a:lnTo>
                  <a:lnTo>
                    <a:pt x="2981" y="7174"/>
                  </a:lnTo>
                  <a:cubicBezTo>
                    <a:pt x="2981" y="7081"/>
                    <a:pt x="2981" y="6974"/>
                    <a:pt x="2994" y="6894"/>
                  </a:cubicBezTo>
                  <a:cubicBezTo>
                    <a:pt x="3034" y="6680"/>
                    <a:pt x="3074" y="6653"/>
                    <a:pt x="3221" y="6653"/>
                  </a:cubicBezTo>
                  <a:cubicBezTo>
                    <a:pt x="3769" y="6600"/>
                    <a:pt x="4196" y="6359"/>
                    <a:pt x="4611" y="6119"/>
                  </a:cubicBezTo>
                  <a:lnTo>
                    <a:pt x="4730" y="6052"/>
                  </a:lnTo>
                  <a:lnTo>
                    <a:pt x="4757" y="5704"/>
                  </a:lnTo>
                  <a:cubicBezTo>
                    <a:pt x="4771" y="5571"/>
                    <a:pt x="4771" y="5451"/>
                    <a:pt x="4784" y="5317"/>
                  </a:cubicBezTo>
                  <a:cubicBezTo>
                    <a:pt x="4837" y="4716"/>
                    <a:pt x="5131" y="4436"/>
                    <a:pt x="5719" y="4422"/>
                  </a:cubicBezTo>
                  <a:lnTo>
                    <a:pt x="5733" y="4422"/>
                  </a:lnTo>
                  <a:cubicBezTo>
                    <a:pt x="5786" y="4422"/>
                    <a:pt x="5853" y="4436"/>
                    <a:pt x="5906" y="4436"/>
                  </a:cubicBezTo>
                  <a:cubicBezTo>
                    <a:pt x="5986" y="4436"/>
                    <a:pt x="6054" y="4448"/>
                    <a:pt x="6134" y="4448"/>
                  </a:cubicBezTo>
                  <a:cubicBezTo>
                    <a:pt x="6267" y="4448"/>
                    <a:pt x="6467" y="4436"/>
                    <a:pt x="6681" y="4288"/>
                  </a:cubicBezTo>
                  <a:lnTo>
                    <a:pt x="6761" y="4235"/>
                  </a:lnTo>
                  <a:lnTo>
                    <a:pt x="6788" y="4128"/>
                  </a:lnTo>
                  <a:cubicBezTo>
                    <a:pt x="6882" y="3768"/>
                    <a:pt x="6855" y="3380"/>
                    <a:pt x="6734" y="2993"/>
                  </a:cubicBezTo>
                  <a:lnTo>
                    <a:pt x="6695" y="2832"/>
                  </a:lnTo>
                  <a:lnTo>
                    <a:pt x="6521" y="2806"/>
                  </a:lnTo>
                  <a:cubicBezTo>
                    <a:pt x="6294" y="2779"/>
                    <a:pt x="5532" y="2752"/>
                    <a:pt x="4905" y="2752"/>
                  </a:cubicBezTo>
                  <a:cubicBezTo>
                    <a:pt x="4062" y="2752"/>
                    <a:pt x="3956" y="2792"/>
                    <a:pt x="3902" y="2819"/>
                  </a:cubicBezTo>
                  <a:cubicBezTo>
                    <a:pt x="3581" y="2979"/>
                    <a:pt x="3234" y="2993"/>
                    <a:pt x="2860" y="2993"/>
                  </a:cubicBezTo>
                  <a:lnTo>
                    <a:pt x="2486" y="2993"/>
                  </a:lnTo>
                  <a:cubicBezTo>
                    <a:pt x="1898" y="3006"/>
                    <a:pt x="1471" y="3299"/>
                    <a:pt x="1230" y="3834"/>
                  </a:cubicBezTo>
                  <a:cubicBezTo>
                    <a:pt x="1030" y="4329"/>
                    <a:pt x="936" y="4756"/>
                    <a:pt x="950" y="5210"/>
                  </a:cubicBezTo>
                  <a:cubicBezTo>
                    <a:pt x="963" y="6573"/>
                    <a:pt x="963" y="7963"/>
                    <a:pt x="963" y="9299"/>
                  </a:cubicBezTo>
                  <a:lnTo>
                    <a:pt x="950" y="10020"/>
                  </a:lnTo>
                  <a:cubicBezTo>
                    <a:pt x="950" y="10167"/>
                    <a:pt x="963" y="10327"/>
                    <a:pt x="963" y="10460"/>
                  </a:cubicBezTo>
                  <a:cubicBezTo>
                    <a:pt x="990" y="10888"/>
                    <a:pt x="1016" y="11289"/>
                    <a:pt x="829" y="11663"/>
                  </a:cubicBezTo>
                  <a:cubicBezTo>
                    <a:pt x="776" y="11770"/>
                    <a:pt x="776" y="11864"/>
                    <a:pt x="776" y="11944"/>
                  </a:cubicBezTo>
                  <a:cubicBezTo>
                    <a:pt x="790" y="12171"/>
                    <a:pt x="776" y="12398"/>
                    <a:pt x="776" y="12625"/>
                  </a:cubicBezTo>
                  <a:cubicBezTo>
                    <a:pt x="776" y="13159"/>
                    <a:pt x="776" y="13707"/>
                    <a:pt x="816" y="14242"/>
                  </a:cubicBezTo>
                  <a:cubicBezTo>
                    <a:pt x="856" y="14789"/>
                    <a:pt x="923" y="15350"/>
                    <a:pt x="1004" y="15885"/>
                  </a:cubicBezTo>
                  <a:cubicBezTo>
                    <a:pt x="1057" y="16273"/>
                    <a:pt x="1110" y="16686"/>
                    <a:pt x="1150" y="17087"/>
                  </a:cubicBezTo>
                  <a:cubicBezTo>
                    <a:pt x="1191" y="17528"/>
                    <a:pt x="1203" y="17996"/>
                    <a:pt x="1203" y="18610"/>
                  </a:cubicBezTo>
                  <a:cubicBezTo>
                    <a:pt x="1203" y="19278"/>
                    <a:pt x="1244" y="19919"/>
                    <a:pt x="1337" y="20601"/>
                  </a:cubicBezTo>
                  <a:cubicBezTo>
                    <a:pt x="1458" y="21349"/>
                    <a:pt x="1524" y="22124"/>
                    <a:pt x="1591" y="22873"/>
                  </a:cubicBezTo>
                  <a:cubicBezTo>
                    <a:pt x="1631" y="23220"/>
                    <a:pt x="1658" y="23567"/>
                    <a:pt x="1698" y="23915"/>
                  </a:cubicBezTo>
                  <a:cubicBezTo>
                    <a:pt x="1738" y="24328"/>
                    <a:pt x="1778" y="24663"/>
                    <a:pt x="1818" y="24969"/>
                  </a:cubicBezTo>
                  <a:cubicBezTo>
                    <a:pt x="1885" y="25424"/>
                    <a:pt x="1992" y="25865"/>
                    <a:pt x="2099" y="26306"/>
                  </a:cubicBezTo>
                  <a:cubicBezTo>
                    <a:pt x="2259" y="26920"/>
                    <a:pt x="2406" y="27522"/>
                    <a:pt x="2420" y="28136"/>
                  </a:cubicBezTo>
                  <a:cubicBezTo>
                    <a:pt x="2420" y="28217"/>
                    <a:pt x="2432" y="28310"/>
                    <a:pt x="2473" y="28390"/>
                  </a:cubicBezTo>
                  <a:cubicBezTo>
                    <a:pt x="2593" y="28657"/>
                    <a:pt x="2607" y="28951"/>
                    <a:pt x="2633" y="29259"/>
                  </a:cubicBezTo>
                  <a:cubicBezTo>
                    <a:pt x="2660" y="29606"/>
                    <a:pt x="2687" y="29966"/>
                    <a:pt x="2860" y="30327"/>
                  </a:cubicBezTo>
                  <a:cubicBezTo>
                    <a:pt x="2833" y="30862"/>
                    <a:pt x="3074" y="31302"/>
                    <a:pt x="3328" y="31756"/>
                  </a:cubicBezTo>
                  <a:lnTo>
                    <a:pt x="3394" y="31850"/>
                  </a:lnTo>
                  <a:lnTo>
                    <a:pt x="3501" y="31877"/>
                  </a:lnTo>
                  <a:cubicBezTo>
                    <a:pt x="3595" y="31904"/>
                    <a:pt x="3702" y="31917"/>
                    <a:pt x="3795" y="31931"/>
                  </a:cubicBezTo>
                  <a:cubicBezTo>
                    <a:pt x="4023" y="31970"/>
                    <a:pt x="4249" y="32024"/>
                    <a:pt x="4463" y="32091"/>
                  </a:cubicBezTo>
                  <a:cubicBezTo>
                    <a:pt x="4718" y="32171"/>
                    <a:pt x="4985" y="32198"/>
                    <a:pt x="5225" y="32237"/>
                  </a:cubicBezTo>
                  <a:cubicBezTo>
                    <a:pt x="5439" y="32251"/>
                    <a:pt x="5639" y="32278"/>
                    <a:pt x="5813" y="32331"/>
                  </a:cubicBezTo>
                  <a:cubicBezTo>
                    <a:pt x="6267" y="32465"/>
                    <a:pt x="6708" y="32478"/>
                    <a:pt x="7135" y="32478"/>
                  </a:cubicBezTo>
                  <a:lnTo>
                    <a:pt x="7296" y="32492"/>
                  </a:lnTo>
                  <a:cubicBezTo>
                    <a:pt x="7616" y="32492"/>
                    <a:pt x="7951" y="32505"/>
                    <a:pt x="8231" y="32585"/>
                  </a:cubicBezTo>
                  <a:cubicBezTo>
                    <a:pt x="8565" y="32679"/>
                    <a:pt x="8872" y="32718"/>
                    <a:pt x="9166" y="32718"/>
                  </a:cubicBezTo>
                  <a:lnTo>
                    <a:pt x="10636" y="32718"/>
                  </a:lnTo>
                  <a:cubicBezTo>
                    <a:pt x="11330" y="32706"/>
                    <a:pt x="12066" y="32706"/>
                    <a:pt x="12787" y="32706"/>
                  </a:cubicBezTo>
                  <a:lnTo>
                    <a:pt x="13001" y="32706"/>
                  </a:lnTo>
                  <a:cubicBezTo>
                    <a:pt x="13134" y="32706"/>
                    <a:pt x="13308" y="32692"/>
                    <a:pt x="13455" y="32625"/>
                  </a:cubicBezTo>
                  <a:cubicBezTo>
                    <a:pt x="13829" y="32451"/>
                    <a:pt x="14230" y="32451"/>
                    <a:pt x="14657" y="32451"/>
                  </a:cubicBezTo>
                  <a:lnTo>
                    <a:pt x="15098" y="32451"/>
                  </a:lnTo>
                  <a:cubicBezTo>
                    <a:pt x="15231" y="32451"/>
                    <a:pt x="15392" y="32438"/>
                    <a:pt x="15539" y="32371"/>
                  </a:cubicBezTo>
                  <a:cubicBezTo>
                    <a:pt x="15833" y="32251"/>
                    <a:pt x="16140" y="32251"/>
                    <a:pt x="16474" y="32237"/>
                  </a:cubicBezTo>
                  <a:lnTo>
                    <a:pt x="16808" y="32237"/>
                  </a:lnTo>
                  <a:cubicBezTo>
                    <a:pt x="16915" y="32237"/>
                    <a:pt x="17048" y="32237"/>
                    <a:pt x="17155" y="32171"/>
                  </a:cubicBezTo>
                  <a:cubicBezTo>
                    <a:pt x="17410" y="32038"/>
                    <a:pt x="17677" y="32011"/>
                    <a:pt x="18010" y="32011"/>
                  </a:cubicBezTo>
                  <a:lnTo>
                    <a:pt x="18197" y="32011"/>
                  </a:lnTo>
                  <a:cubicBezTo>
                    <a:pt x="18291" y="32024"/>
                    <a:pt x="18398" y="32024"/>
                    <a:pt x="18491" y="32024"/>
                  </a:cubicBezTo>
                  <a:cubicBezTo>
                    <a:pt x="18826" y="32011"/>
                    <a:pt x="19186" y="32011"/>
                    <a:pt x="19521" y="32011"/>
                  </a:cubicBezTo>
                  <a:cubicBezTo>
                    <a:pt x="19934" y="32011"/>
                    <a:pt x="20362" y="32011"/>
                    <a:pt x="20776" y="31997"/>
                  </a:cubicBezTo>
                  <a:lnTo>
                    <a:pt x="20857" y="31997"/>
                  </a:lnTo>
                  <a:cubicBezTo>
                    <a:pt x="21070" y="31997"/>
                    <a:pt x="21311" y="31997"/>
                    <a:pt x="21525" y="31890"/>
                  </a:cubicBezTo>
                  <a:cubicBezTo>
                    <a:pt x="21751" y="31797"/>
                    <a:pt x="21979" y="31770"/>
                    <a:pt x="22286" y="31770"/>
                  </a:cubicBezTo>
                  <a:lnTo>
                    <a:pt x="22473" y="31770"/>
                  </a:lnTo>
                  <a:cubicBezTo>
                    <a:pt x="22900" y="31770"/>
                    <a:pt x="23288" y="31650"/>
                    <a:pt x="23662" y="31530"/>
                  </a:cubicBezTo>
                  <a:cubicBezTo>
                    <a:pt x="23809" y="31476"/>
                    <a:pt x="23956" y="31436"/>
                    <a:pt x="24116" y="31396"/>
                  </a:cubicBezTo>
                  <a:lnTo>
                    <a:pt x="24303" y="31343"/>
                  </a:lnTo>
                  <a:lnTo>
                    <a:pt x="24303" y="31142"/>
                  </a:lnTo>
                  <a:cubicBezTo>
                    <a:pt x="24316" y="31022"/>
                    <a:pt x="24316" y="30901"/>
                    <a:pt x="24316" y="30768"/>
                  </a:cubicBezTo>
                  <a:cubicBezTo>
                    <a:pt x="24330" y="30501"/>
                    <a:pt x="24343" y="30247"/>
                    <a:pt x="24343" y="29993"/>
                  </a:cubicBezTo>
                  <a:cubicBezTo>
                    <a:pt x="24357" y="29886"/>
                    <a:pt x="24357" y="29779"/>
                    <a:pt x="24357" y="29672"/>
                  </a:cubicBezTo>
                  <a:cubicBezTo>
                    <a:pt x="24357" y="29419"/>
                    <a:pt x="24357" y="29191"/>
                    <a:pt x="24410" y="28965"/>
                  </a:cubicBezTo>
                  <a:cubicBezTo>
                    <a:pt x="24490" y="28550"/>
                    <a:pt x="24396" y="28190"/>
                    <a:pt x="24316" y="27842"/>
                  </a:cubicBezTo>
                  <a:cubicBezTo>
                    <a:pt x="24316" y="27816"/>
                    <a:pt x="24303" y="27775"/>
                    <a:pt x="24303" y="27736"/>
                  </a:cubicBezTo>
                  <a:cubicBezTo>
                    <a:pt x="24277" y="27668"/>
                    <a:pt x="24277" y="27561"/>
                    <a:pt x="24290" y="27454"/>
                  </a:cubicBezTo>
                  <a:lnTo>
                    <a:pt x="24290" y="27308"/>
                  </a:lnTo>
                  <a:lnTo>
                    <a:pt x="24290" y="26680"/>
                  </a:lnTo>
                  <a:lnTo>
                    <a:pt x="24290" y="25678"/>
                  </a:lnTo>
                  <a:lnTo>
                    <a:pt x="24290" y="25545"/>
                  </a:lnTo>
                  <a:cubicBezTo>
                    <a:pt x="24303" y="25370"/>
                    <a:pt x="24303" y="25183"/>
                    <a:pt x="24223" y="25010"/>
                  </a:cubicBezTo>
                  <a:cubicBezTo>
                    <a:pt x="24036" y="24556"/>
                    <a:pt x="24036" y="24061"/>
                    <a:pt x="24036" y="23553"/>
                  </a:cubicBezTo>
                  <a:cubicBezTo>
                    <a:pt x="24049" y="23407"/>
                    <a:pt x="24049" y="23247"/>
                    <a:pt x="24036" y="23086"/>
                  </a:cubicBezTo>
                  <a:lnTo>
                    <a:pt x="24036" y="22632"/>
                  </a:lnTo>
                  <a:cubicBezTo>
                    <a:pt x="24049" y="22124"/>
                    <a:pt x="24063" y="21590"/>
                    <a:pt x="23849" y="21068"/>
                  </a:cubicBezTo>
                  <a:cubicBezTo>
                    <a:pt x="23822" y="20988"/>
                    <a:pt x="23822" y="20881"/>
                    <a:pt x="23835" y="20762"/>
                  </a:cubicBezTo>
                  <a:lnTo>
                    <a:pt x="23835" y="20587"/>
                  </a:lnTo>
                  <a:lnTo>
                    <a:pt x="23835" y="19893"/>
                  </a:lnTo>
                  <a:lnTo>
                    <a:pt x="23835" y="19118"/>
                  </a:lnTo>
                  <a:lnTo>
                    <a:pt x="23835" y="18984"/>
                  </a:lnTo>
                  <a:cubicBezTo>
                    <a:pt x="23849" y="18811"/>
                    <a:pt x="23862" y="18624"/>
                    <a:pt x="23782" y="18450"/>
                  </a:cubicBezTo>
                  <a:cubicBezTo>
                    <a:pt x="23622" y="18063"/>
                    <a:pt x="23622" y="17662"/>
                    <a:pt x="23622" y="17221"/>
                  </a:cubicBezTo>
                  <a:cubicBezTo>
                    <a:pt x="23635" y="17140"/>
                    <a:pt x="23635" y="17034"/>
                    <a:pt x="23635" y="16941"/>
                  </a:cubicBezTo>
                  <a:cubicBezTo>
                    <a:pt x="23622" y="16834"/>
                    <a:pt x="23635" y="16727"/>
                    <a:pt x="23635" y="16606"/>
                  </a:cubicBezTo>
                  <a:cubicBezTo>
                    <a:pt x="23635" y="16086"/>
                    <a:pt x="23648" y="15537"/>
                    <a:pt x="23408" y="14990"/>
                  </a:cubicBezTo>
                  <a:cubicBezTo>
                    <a:pt x="23368" y="14910"/>
                    <a:pt x="23368" y="14762"/>
                    <a:pt x="23381" y="14629"/>
                  </a:cubicBezTo>
                  <a:lnTo>
                    <a:pt x="23381" y="14456"/>
                  </a:lnTo>
                  <a:lnTo>
                    <a:pt x="23381" y="13052"/>
                  </a:lnTo>
                  <a:cubicBezTo>
                    <a:pt x="23381" y="12464"/>
                    <a:pt x="23395" y="11864"/>
                    <a:pt x="23395" y="11262"/>
                  </a:cubicBezTo>
                  <a:lnTo>
                    <a:pt x="23395" y="11116"/>
                  </a:lnTo>
                  <a:cubicBezTo>
                    <a:pt x="23395" y="10875"/>
                    <a:pt x="23395" y="10621"/>
                    <a:pt x="23315" y="10367"/>
                  </a:cubicBezTo>
                  <a:cubicBezTo>
                    <a:pt x="23194" y="10006"/>
                    <a:pt x="23194" y="9619"/>
                    <a:pt x="23181" y="9219"/>
                  </a:cubicBezTo>
                  <a:lnTo>
                    <a:pt x="23181" y="9071"/>
                  </a:lnTo>
                  <a:cubicBezTo>
                    <a:pt x="23181" y="8818"/>
                    <a:pt x="23154" y="8590"/>
                    <a:pt x="23128" y="8390"/>
                  </a:cubicBezTo>
                  <a:cubicBezTo>
                    <a:pt x="22900" y="6947"/>
                    <a:pt x="22700" y="5772"/>
                    <a:pt x="22513" y="4689"/>
                  </a:cubicBezTo>
                  <a:cubicBezTo>
                    <a:pt x="22486" y="4542"/>
                    <a:pt x="22446" y="4395"/>
                    <a:pt x="22406" y="4249"/>
                  </a:cubicBezTo>
                  <a:cubicBezTo>
                    <a:pt x="22366" y="4048"/>
                    <a:pt x="22312" y="3861"/>
                    <a:pt x="22299" y="3687"/>
                  </a:cubicBezTo>
                  <a:cubicBezTo>
                    <a:pt x="22273" y="3166"/>
                    <a:pt x="22139" y="2726"/>
                    <a:pt x="21911" y="2351"/>
                  </a:cubicBezTo>
                  <a:lnTo>
                    <a:pt x="21872" y="2298"/>
                  </a:lnTo>
                  <a:lnTo>
                    <a:pt x="21818" y="2271"/>
                  </a:lnTo>
                  <a:cubicBezTo>
                    <a:pt x="21418" y="2031"/>
                    <a:pt x="21003" y="1937"/>
                    <a:pt x="20495" y="1924"/>
                  </a:cubicBezTo>
                  <a:cubicBezTo>
                    <a:pt x="19467" y="1924"/>
                    <a:pt x="18438" y="1910"/>
                    <a:pt x="17436" y="1897"/>
                  </a:cubicBezTo>
                  <a:cubicBezTo>
                    <a:pt x="16915" y="1897"/>
                    <a:pt x="16368" y="1883"/>
                    <a:pt x="15846" y="1883"/>
                  </a:cubicBezTo>
                  <a:close/>
                  <a:moveTo>
                    <a:pt x="11932" y="534"/>
                  </a:moveTo>
                  <a:cubicBezTo>
                    <a:pt x="12212" y="547"/>
                    <a:pt x="12520" y="561"/>
                    <a:pt x="12894" y="561"/>
                  </a:cubicBezTo>
                  <a:cubicBezTo>
                    <a:pt x="13134" y="561"/>
                    <a:pt x="13388" y="561"/>
                    <a:pt x="13628" y="547"/>
                  </a:cubicBezTo>
                  <a:lnTo>
                    <a:pt x="14563" y="547"/>
                  </a:lnTo>
                  <a:cubicBezTo>
                    <a:pt x="14857" y="547"/>
                    <a:pt x="15071" y="561"/>
                    <a:pt x="15151" y="641"/>
                  </a:cubicBezTo>
                  <a:cubicBezTo>
                    <a:pt x="15245" y="722"/>
                    <a:pt x="15299" y="935"/>
                    <a:pt x="15365" y="1242"/>
                  </a:cubicBezTo>
                  <a:cubicBezTo>
                    <a:pt x="15379" y="1322"/>
                    <a:pt x="15406" y="1376"/>
                    <a:pt x="15432" y="1429"/>
                  </a:cubicBezTo>
                  <a:cubicBezTo>
                    <a:pt x="15445" y="1443"/>
                    <a:pt x="15459" y="1470"/>
                    <a:pt x="15472" y="1496"/>
                  </a:cubicBezTo>
                  <a:lnTo>
                    <a:pt x="15539" y="1643"/>
                  </a:lnTo>
                  <a:lnTo>
                    <a:pt x="15700" y="1643"/>
                  </a:lnTo>
                  <a:cubicBezTo>
                    <a:pt x="15739" y="1657"/>
                    <a:pt x="15793" y="1657"/>
                    <a:pt x="15833" y="1657"/>
                  </a:cubicBezTo>
                  <a:lnTo>
                    <a:pt x="17356" y="1657"/>
                  </a:lnTo>
                  <a:cubicBezTo>
                    <a:pt x="18491" y="1657"/>
                    <a:pt x="19667" y="1657"/>
                    <a:pt x="20816" y="1630"/>
                  </a:cubicBezTo>
                  <a:cubicBezTo>
                    <a:pt x="20836" y="1629"/>
                    <a:pt x="20857" y="1629"/>
                    <a:pt x="20877" y="1629"/>
                  </a:cubicBezTo>
                  <a:cubicBezTo>
                    <a:pt x="21161" y="1629"/>
                    <a:pt x="21423" y="1716"/>
                    <a:pt x="21698" y="1803"/>
                  </a:cubicBezTo>
                  <a:cubicBezTo>
                    <a:pt x="21805" y="1844"/>
                    <a:pt x="21899" y="1870"/>
                    <a:pt x="22006" y="1897"/>
                  </a:cubicBezTo>
                  <a:cubicBezTo>
                    <a:pt x="22139" y="1951"/>
                    <a:pt x="22299" y="2058"/>
                    <a:pt x="22339" y="2271"/>
                  </a:cubicBezTo>
                  <a:cubicBezTo>
                    <a:pt x="22366" y="2485"/>
                    <a:pt x="22419" y="2685"/>
                    <a:pt x="22473" y="2872"/>
                  </a:cubicBezTo>
                  <a:cubicBezTo>
                    <a:pt x="22553" y="3166"/>
                    <a:pt x="22633" y="3447"/>
                    <a:pt x="22620" y="3741"/>
                  </a:cubicBezTo>
                  <a:cubicBezTo>
                    <a:pt x="22620" y="4035"/>
                    <a:pt x="22686" y="4329"/>
                    <a:pt x="22754" y="4596"/>
                  </a:cubicBezTo>
                  <a:cubicBezTo>
                    <a:pt x="22793" y="4730"/>
                    <a:pt x="22820" y="4863"/>
                    <a:pt x="22847" y="4983"/>
                  </a:cubicBezTo>
                  <a:cubicBezTo>
                    <a:pt x="23021" y="5998"/>
                    <a:pt x="23221" y="7094"/>
                    <a:pt x="23408" y="8189"/>
                  </a:cubicBezTo>
                  <a:cubicBezTo>
                    <a:pt x="23461" y="8497"/>
                    <a:pt x="23488" y="8738"/>
                    <a:pt x="23488" y="8964"/>
                  </a:cubicBezTo>
                  <a:cubicBezTo>
                    <a:pt x="23488" y="9406"/>
                    <a:pt x="23515" y="9913"/>
                    <a:pt x="23675" y="10407"/>
                  </a:cubicBezTo>
                  <a:cubicBezTo>
                    <a:pt x="23728" y="10608"/>
                    <a:pt x="23728" y="10848"/>
                    <a:pt x="23728" y="11075"/>
                  </a:cubicBezTo>
                  <a:lnTo>
                    <a:pt x="23742" y="11142"/>
                  </a:lnTo>
                  <a:lnTo>
                    <a:pt x="23742" y="13400"/>
                  </a:lnTo>
                  <a:lnTo>
                    <a:pt x="23742" y="14082"/>
                  </a:lnTo>
                  <a:lnTo>
                    <a:pt x="23742" y="14148"/>
                  </a:lnTo>
                  <a:cubicBezTo>
                    <a:pt x="23755" y="14575"/>
                    <a:pt x="23755" y="15017"/>
                    <a:pt x="23929" y="15457"/>
                  </a:cubicBezTo>
                  <a:cubicBezTo>
                    <a:pt x="23969" y="15564"/>
                    <a:pt x="23969" y="15712"/>
                    <a:pt x="23969" y="15858"/>
                  </a:cubicBezTo>
                  <a:lnTo>
                    <a:pt x="23969" y="16005"/>
                  </a:lnTo>
                  <a:lnTo>
                    <a:pt x="23969" y="16807"/>
                  </a:lnTo>
                  <a:lnTo>
                    <a:pt x="23969" y="17315"/>
                  </a:lnTo>
                  <a:lnTo>
                    <a:pt x="23969" y="17434"/>
                  </a:lnTo>
                  <a:cubicBezTo>
                    <a:pt x="23956" y="17582"/>
                    <a:pt x="23956" y="17742"/>
                    <a:pt x="24010" y="17903"/>
                  </a:cubicBezTo>
                  <a:cubicBezTo>
                    <a:pt x="24197" y="18330"/>
                    <a:pt x="24183" y="18797"/>
                    <a:pt x="24183" y="19278"/>
                  </a:cubicBezTo>
                  <a:lnTo>
                    <a:pt x="24183" y="19746"/>
                  </a:lnTo>
                  <a:lnTo>
                    <a:pt x="24183" y="20080"/>
                  </a:lnTo>
                  <a:cubicBezTo>
                    <a:pt x="24183" y="20575"/>
                    <a:pt x="24183" y="21095"/>
                    <a:pt x="24410" y="21617"/>
                  </a:cubicBezTo>
                  <a:cubicBezTo>
                    <a:pt x="24450" y="21683"/>
                    <a:pt x="24437" y="21804"/>
                    <a:pt x="24437" y="21923"/>
                  </a:cubicBezTo>
                  <a:lnTo>
                    <a:pt x="24437" y="22071"/>
                  </a:lnTo>
                  <a:lnTo>
                    <a:pt x="24437" y="23019"/>
                  </a:lnTo>
                  <a:lnTo>
                    <a:pt x="24437" y="23621"/>
                  </a:lnTo>
                  <a:lnTo>
                    <a:pt x="24437" y="23633"/>
                  </a:lnTo>
                  <a:cubicBezTo>
                    <a:pt x="24437" y="24021"/>
                    <a:pt x="24437" y="24422"/>
                    <a:pt x="24597" y="24836"/>
                  </a:cubicBezTo>
                  <a:cubicBezTo>
                    <a:pt x="24651" y="25010"/>
                    <a:pt x="24651" y="25224"/>
                    <a:pt x="24651" y="25450"/>
                  </a:cubicBezTo>
                  <a:lnTo>
                    <a:pt x="24651" y="25545"/>
                  </a:lnTo>
                  <a:cubicBezTo>
                    <a:pt x="24651" y="26213"/>
                    <a:pt x="24637" y="26881"/>
                    <a:pt x="24637" y="27522"/>
                  </a:cubicBezTo>
                  <a:cubicBezTo>
                    <a:pt x="24624" y="28697"/>
                    <a:pt x="24610" y="29913"/>
                    <a:pt x="24624" y="31102"/>
                  </a:cubicBezTo>
                  <a:cubicBezTo>
                    <a:pt x="24624" y="31450"/>
                    <a:pt x="24517" y="31623"/>
                    <a:pt x="24223" y="31730"/>
                  </a:cubicBezTo>
                  <a:cubicBezTo>
                    <a:pt x="24156" y="31744"/>
                    <a:pt x="24103" y="31770"/>
                    <a:pt x="24036" y="31797"/>
                  </a:cubicBezTo>
                  <a:cubicBezTo>
                    <a:pt x="23648" y="31943"/>
                    <a:pt x="23288" y="32077"/>
                    <a:pt x="22900" y="32077"/>
                  </a:cubicBezTo>
                  <a:lnTo>
                    <a:pt x="22834" y="32077"/>
                  </a:lnTo>
                  <a:cubicBezTo>
                    <a:pt x="22740" y="32077"/>
                    <a:pt x="22647" y="32064"/>
                    <a:pt x="22540" y="32064"/>
                  </a:cubicBezTo>
                  <a:cubicBezTo>
                    <a:pt x="22259" y="32064"/>
                    <a:pt x="21899" y="32091"/>
                    <a:pt x="21525" y="32251"/>
                  </a:cubicBezTo>
                  <a:cubicBezTo>
                    <a:pt x="21430" y="32291"/>
                    <a:pt x="21311" y="32305"/>
                    <a:pt x="21190" y="32305"/>
                  </a:cubicBezTo>
                  <a:cubicBezTo>
                    <a:pt x="21150" y="32305"/>
                    <a:pt x="21110" y="32305"/>
                    <a:pt x="21056" y="32291"/>
                  </a:cubicBezTo>
                  <a:lnTo>
                    <a:pt x="20896" y="32291"/>
                  </a:lnTo>
                  <a:cubicBezTo>
                    <a:pt x="20727" y="32295"/>
                    <a:pt x="20556" y="32297"/>
                    <a:pt x="20385" y="32297"/>
                  </a:cubicBezTo>
                  <a:cubicBezTo>
                    <a:pt x="20043" y="32297"/>
                    <a:pt x="19699" y="32291"/>
                    <a:pt x="19360" y="32291"/>
                  </a:cubicBezTo>
                  <a:lnTo>
                    <a:pt x="18224" y="32291"/>
                  </a:lnTo>
                  <a:cubicBezTo>
                    <a:pt x="18171" y="32278"/>
                    <a:pt x="18117" y="32278"/>
                    <a:pt x="18051" y="32278"/>
                  </a:cubicBezTo>
                  <a:cubicBezTo>
                    <a:pt x="17957" y="32278"/>
                    <a:pt x="17823" y="32291"/>
                    <a:pt x="17704" y="32344"/>
                  </a:cubicBezTo>
                  <a:cubicBezTo>
                    <a:pt x="17422" y="32465"/>
                    <a:pt x="17129" y="32478"/>
                    <a:pt x="16822" y="32492"/>
                  </a:cubicBezTo>
                  <a:cubicBezTo>
                    <a:pt x="16608" y="32492"/>
                    <a:pt x="16380" y="32505"/>
                    <a:pt x="16154" y="32558"/>
                  </a:cubicBezTo>
                  <a:cubicBezTo>
                    <a:pt x="15552" y="32679"/>
                    <a:pt x="14938" y="32732"/>
                    <a:pt x="14270" y="32732"/>
                  </a:cubicBezTo>
                  <a:lnTo>
                    <a:pt x="14163" y="32732"/>
                  </a:lnTo>
                  <a:cubicBezTo>
                    <a:pt x="14096" y="32732"/>
                    <a:pt x="14002" y="32745"/>
                    <a:pt x="13922" y="32786"/>
                  </a:cubicBezTo>
                  <a:cubicBezTo>
                    <a:pt x="13562" y="32946"/>
                    <a:pt x="13188" y="32973"/>
                    <a:pt x="12841" y="32973"/>
                  </a:cubicBezTo>
                  <a:cubicBezTo>
                    <a:pt x="12720" y="32973"/>
                    <a:pt x="12600" y="32959"/>
                    <a:pt x="12493" y="32959"/>
                  </a:cubicBezTo>
                  <a:lnTo>
                    <a:pt x="11437" y="32959"/>
                  </a:lnTo>
                  <a:cubicBezTo>
                    <a:pt x="10716" y="32959"/>
                    <a:pt x="9941" y="32959"/>
                    <a:pt x="9086" y="32946"/>
                  </a:cubicBezTo>
                  <a:lnTo>
                    <a:pt x="8833" y="32946"/>
                  </a:lnTo>
                  <a:cubicBezTo>
                    <a:pt x="8699" y="32946"/>
                    <a:pt x="8551" y="32946"/>
                    <a:pt x="8458" y="32893"/>
                  </a:cubicBezTo>
                  <a:cubicBezTo>
                    <a:pt x="8004" y="32718"/>
                    <a:pt x="7550" y="32706"/>
                    <a:pt x="7122" y="32706"/>
                  </a:cubicBezTo>
                  <a:lnTo>
                    <a:pt x="6855" y="32706"/>
                  </a:lnTo>
                  <a:cubicBezTo>
                    <a:pt x="6521" y="32706"/>
                    <a:pt x="6200" y="32706"/>
                    <a:pt x="5893" y="32572"/>
                  </a:cubicBezTo>
                  <a:cubicBezTo>
                    <a:pt x="5733" y="32492"/>
                    <a:pt x="5573" y="32492"/>
                    <a:pt x="5425" y="32492"/>
                  </a:cubicBezTo>
                  <a:cubicBezTo>
                    <a:pt x="5318" y="32478"/>
                    <a:pt x="5225" y="32478"/>
                    <a:pt x="5158" y="32451"/>
                  </a:cubicBezTo>
                  <a:cubicBezTo>
                    <a:pt x="4677" y="32278"/>
                    <a:pt x="4196" y="32237"/>
                    <a:pt x="3729" y="32198"/>
                  </a:cubicBezTo>
                  <a:cubicBezTo>
                    <a:pt x="3608" y="32198"/>
                    <a:pt x="3475" y="32184"/>
                    <a:pt x="3341" y="32171"/>
                  </a:cubicBezTo>
                  <a:cubicBezTo>
                    <a:pt x="2954" y="32130"/>
                    <a:pt x="2726" y="31943"/>
                    <a:pt x="2633" y="31583"/>
                  </a:cubicBezTo>
                  <a:cubicBezTo>
                    <a:pt x="2607" y="31489"/>
                    <a:pt x="2566" y="31396"/>
                    <a:pt x="2539" y="31302"/>
                  </a:cubicBezTo>
                  <a:cubicBezTo>
                    <a:pt x="2459" y="31088"/>
                    <a:pt x="2393" y="30875"/>
                    <a:pt x="2406" y="30648"/>
                  </a:cubicBezTo>
                  <a:cubicBezTo>
                    <a:pt x="2420" y="30501"/>
                    <a:pt x="2379" y="30367"/>
                    <a:pt x="2340" y="30247"/>
                  </a:cubicBezTo>
                  <a:cubicBezTo>
                    <a:pt x="2326" y="30194"/>
                    <a:pt x="2299" y="30153"/>
                    <a:pt x="2299" y="30114"/>
                  </a:cubicBezTo>
                  <a:cubicBezTo>
                    <a:pt x="2286" y="30060"/>
                    <a:pt x="2272" y="30020"/>
                    <a:pt x="2259" y="29966"/>
                  </a:cubicBezTo>
                  <a:cubicBezTo>
                    <a:pt x="2233" y="29806"/>
                    <a:pt x="2192" y="29659"/>
                    <a:pt x="2192" y="29526"/>
                  </a:cubicBezTo>
                  <a:cubicBezTo>
                    <a:pt x="2179" y="29165"/>
                    <a:pt x="2152" y="28778"/>
                    <a:pt x="2019" y="28390"/>
                  </a:cubicBezTo>
                  <a:cubicBezTo>
                    <a:pt x="1992" y="28336"/>
                    <a:pt x="1978" y="28243"/>
                    <a:pt x="1978" y="28163"/>
                  </a:cubicBezTo>
                  <a:cubicBezTo>
                    <a:pt x="1978" y="28096"/>
                    <a:pt x="1965" y="28029"/>
                    <a:pt x="1965" y="27962"/>
                  </a:cubicBezTo>
                  <a:cubicBezTo>
                    <a:pt x="1939" y="27829"/>
                    <a:pt x="1912" y="27695"/>
                    <a:pt x="1898" y="27561"/>
                  </a:cubicBezTo>
                  <a:cubicBezTo>
                    <a:pt x="1885" y="27454"/>
                    <a:pt x="1859" y="27348"/>
                    <a:pt x="1845" y="27241"/>
                  </a:cubicBezTo>
                  <a:cubicBezTo>
                    <a:pt x="1832" y="27187"/>
                    <a:pt x="1832" y="27134"/>
                    <a:pt x="1818" y="27068"/>
                  </a:cubicBezTo>
                  <a:cubicBezTo>
                    <a:pt x="1791" y="26920"/>
                    <a:pt x="1764" y="26774"/>
                    <a:pt x="1764" y="26626"/>
                  </a:cubicBezTo>
                  <a:cubicBezTo>
                    <a:pt x="1752" y="26560"/>
                    <a:pt x="1752" y="26493"/>
                    <a:pt x="1752" y="26412"/>
                  </a:cubicBezTo>
                  <a:cubicBezTo>
                    <a:pt x="1752" y="26092"/>
                    <a:pt x="1752" y="25732"/>
                    <a:pt x="1484" y="25384"/>
                  </a:cubicBezTo>
                  <a:cubicBezTo>
                    <a:pt x="1458" y="25344"/>
                    <a:pt x="1471" y="25210"/>
                    <a:pt x="1471" y="25157"/>
                  </a:cubicBezTo>
                  <a:cubicBezTo>
                    <a:pt x="1471" y="24756"/>
                    <a:pt x="1417" y="24355"/>
                    <a:pt x="1351" y="23968"/>
                  </a:cubicBezTo>
                  <a:cubicBezTo>
                    <a:pt x="1324" y="23767"/>
                    <a:pt x="1284" y="23553"/>
                    <a:pt x="1271" y="23353"/>
                  </a:cubicBezTo>
                  <a:cubicBezTo>
                    <a:pt x="1203" y="22739"/>
                    <a:pt x="1191" y="22110"/>
                    <a:pt x="1191" y="21496"/>
                  </a:cubicBezTo>
                  <a:cubicBezTo>
                    <a:pt x="1177" y="21389"/>
                    <a:pt x="1177" y="21282"/>
                    <a:pt x="1177" y="21175"/>
                  </a:cubicBezTo>
                  <a:lnTo>
                    <a:pt x="1177" y="21109"/>
                  </a:lnTo>
                  <a:cubicBezTo>
                    <a:pt x="1164" y="20507"/>
                    <a:pt x="1150" y="19880"/>
                    <a:pt x="1016" y="19251"/>
                  </a:cubicBezTo>
                  <a:cubicBezTo>
                    <a:pt x="963" y="18998"/>
                    <a:pt x="977" y="18690"/>
                    <a:pt x="977" y="18410"/>
                  </a:cubicBezTo>
                  <a:lnTo>
                    <a:pt x="977" y="18343"/>
                  </a:lnTo>
                  <a:cubicBezTo>
                    <a:pt x="1016" y="17114"/>
                    <a:pt x="923" y="15818"/>
                    <a:pt x="683" y="14148"/>
                  </a:cubicBezTo>
                  <a:cubicBezTo>
                    <a:pt x="535" y="13159"/>
                    <a:pt x="576" y="12144"/>
                    <a:pt x="616" y="11155"/>
                  </a:cubicBezTo>
                  <a:cubicBezTo>
                    <a:pt x="629" y="11048"/>
                    <a:pt x="629" y="10955"/>
                    <a:pt x="629" y="10848"/>
                  </a:cubicBezTo>
                  <a:cubicBezTo>
                    <a:pt x="642" y="10701"/>
                    <a:pt x="642" y="10555"/>
                    <a:pt x="656" y="10407"/>
                  </a:cubicBezTo>
                  <a:cubicBezTo>
                    <a:pt x="669" y="10180"/>
                    <a:pt x="683" y="9940"/>
                    <a:pt x="696" y="9699"/>
                  </a:cubicBezTo>
                  <a:lnTo>
                    <a:pt x="696" y="8777"/>
                  </a:lnTo>
                  <a:cubicBezTo>
                    <a:pt x="710" y="7642"/>
                    <a:pt x="722" y="6452"/>
                    <a:pt x="683" y="5291"/>
                  </a:cubicBezTo>
                  <a:cubicBezTo>
                    <a:pt x="669" y="4783"/>
                    <a:pt x="763" y="4275"/>
                    <a:pt x="990" y="3634"/>
                  </a:cubicBezTo>
                  <a:cubicBezTo>
                    <a:pt x="1177" y="3046"/>
                    <a:pt x="1725" y="2872"/>
                    <a:pt x="2152" y="2819"/>
                  </a:cubicBezTo>
                  <a:cubicBezTo>
                    <a:pt x="2206" y="2806"/>
                    <a:pt x="2286" y="2806"/>
                    <a:pt x="2366" y="2806"/>
                  </a:cubicBezTo>
                  <a:lnTo>
                    <a:pt x="2767" y="2806"/>
                  </a:lnTo>
                  <a:cubicBezTo>
                    <a:pt x="3074" y="2806"/>
                    <a:pt x="3355" y="2765"/>
                    <a:pt x="3635" y="2685"/>
                  </a:cubicBezTo>
                  <a:cubicBezTo>
                    <a:pt x="3916" y="2605"/>
                    <a:pt x="4237" y="2565"/>
                    <a:pt x="4570" y="2565"/>
                  </a:cubicBezTo>
                  <a:lnTo>
                    <a:pt x="4891" y="2565"/>
                  </a:lnTo>
                  <a:cubicBezTo>
                    <a:pt x="5532" y="2565"/>
                    <a:pt x="6080" y="2458"/>
                    <a:pt x="6615" y="2218"/>
                  </a:cubicBezTo>
                  <a:lnTo>
                    <a:pt x="6748" y="2164"/>
                  </a:lnTo>
                  <a:lnTo>
                    <a:pt x="6761" y="2017"/>
                  </a:lnTo>
                  <a:cubicBezTo>
                    <a:pt x="6775" y="1963"/>
                    <a:pt x="6775" y="1910"/>
                    <a:pt x="6788" y="1857"/>
                  </a:cubicBezTo>
                  <a:cubicBezTo>
                    <a:pt x="6802" y="1764"/>
                    <a:pt x="6802" y="1696"/>
                    <a:pt x="6828" y="1630"/>
                  </a:cubicBezTo>
                  <a:cubicBezTo>
                    <a:pt x="6882" y="1470"/>
                    <a:pt x="6989" y="1269"/>
                    <a:pt x="7229" y="1242"/>
                  </a:cubicBezTo>
                  <a:cubicBezTo>
                    <a:pt x="7937" y="1135"/>
                    <a:pt x="8539" y="962"/>
                    <a:pt x="9100" y="668"/>
                  </a:cubicBezTo>
                  <a:cubicBezTo>
                    <a:pt x="9193" y="615"/>
                    <a:pt x="9246" y="615"/>
                    <a:pt x="9260" y="615"/>
                  </a:cubicBezTo>
                  <a:cubicBezTo>
                    <a:pt x="9406" y="627"/>
                    <a:pt x="9567" y="641"/>
                    <a:pt x="9754" y="641"/>
                  </a:cubicBezTo>
                  <a:cubicBezTo>
                    <a:pt x="10074" y="641"/>
                    <a:pt x="10409" y="615"/>
                    <a:pt x="10730" y="588"/>
                  </a:cubicBezTo>
                  <a:cubicBezTo>
                    <a:pt x="11036" y="561"/>
                    <a:pt x="11357" y="534"/>
                    <a:pt x="11665" y="534"/>
                  </a:cubicBezTo>
                  <a:close/>
                  <a:moveTo>
                    <a:pt x="11665" y="0"/>
                  </a:moveTo>
                  <a:cubicBezTo>
                    <a:pt x="11330" y="0"/>
                    <a:pt x="11010" y="27"/>
                    <a:pt x="10689" y="54"/>
                  </a:cubicBezTo>
                  <a:cubicBezTo>
                    <a:pt x="10368" y="80"/>
                    <a:pt x="10062" y="107"/>
                    <a:pt x="9754" y="107"/>
                  </a:cubicBezTo>
                  <a:cubicBezTo>
                    <a:pt x="9593" y="107"/>
                    <a:pt x="9447" y="107"/>
                    <a:pt x="9313" y="93"/>
                  </a:cubicBezTo>
                  <a:cubicBezTo>
                    <a:pt x="9293" y="91"/>
                    <a:pt x="9272" y="90"/>
                    <a:pt x="9250" y="90"/>
                  </a:cubicBezTo>
                  <a:cubicBezTo>
                    <a:pt x="9130" y="90"/>
                    <a:pt x="8993" y="121"/>
                    <a:pt x="8845" y="200"/>
                  </a:cubicBezTo>
                  <a:cubicBezTo>
                    <a:pt x="8352" y="454"/>
                    <a:pt x="7803" y="627"/>
                    <a:pt x="7162" y="708"/>
                  </a:cubicBezTo>
                  <a:cubicBezTo>
                    <a:pt x="6761" y="775"/>
                    <a:pt x="6454" y="1042"/>
                    <a:pt x="6321" y="1470"/>
                  </a:cubicBezTo>
                  <a:cubicBezTo>
                    <a:pt x="6280" y="1577"/>
                    <a:pt x="6267" y="1683"/>
                    <a:pt x="6253" y="1790"/>
                  </a:cubicBezTo>
                  <a:cubicBezTo>
                    <a:pt x="5840" y="1963"/>
                    <a:pt x="5412" y="2044"/>
                    <a:pt x="4891" y="2044"/>
                  </a:cubicBezTo>
                  <a:cubicBezTo>
                    <a:pt x="4824" y="2044"/>
                    <a:pt x="4757" y="2044"/>
                    <a:pt x="4704" y="2031"/>
                  </a:cubicBezTo>
                  <a:lnTo>
                    <a:pt x="4570" y="2031"/>
                  </a:lnTo>
                  <a:cubicBezTo>
                    <a:pt x="4183" y="2031"/>
                    <a:pt x="3822" y="2084"/>
                    <a:pt x="3488" y="2177"/>
                  </a:cubicBezTo>
                  <a:cubicBezTo>
                    <a:pt x="3261" y="2245"/>
                    <a:pt x="3020" y="2284"/>
                    <a:pt x="2767" y="2284"/>
                  </a:cubicBezTo>
                  <a:lnTo>
                    <a:pt x="2566" y="2284"/>
                  </a:lnTo>
                  <a:cubicBezTo>
                    <a:pt x="2500" y="2271"/>
                    <a:pt x="2432" y="2271"/>
                    <a:pt x="2366" y="2271"/>
                  </a:cubicBezTo>
                  <a:cubicBezTo>
                    <a:pt x="2259" y="2271"/>
                    <a:pt x="2165" y="2284"/>
                    <a:pt x="2085" y="2284"/>
                  </a:cubicBezTo>
                  <a:cubicBezTo>
                    <a:pt x="1271" y="2391"/>
                    <a:pt x="710" y="2806"/>
                    <a:pt x="482" y="3460"/>
                  </a:cubicBezTo>
                  <a:cubicBezTo>
                    <a:pt x="241" y="4168"/>
                    <a:pt x="135" y="4742"/>
                    <a:pt x="148" y="5303"/>
                  </a:cubicBezTo>
                  <a:cubicBezTo>
                    <a:pt x="188" y="6452"/>
                    <a:pt x="175" y="7642"/>
                    <a:pt x="161" y="8777"/>
                  </a:cubicBezTo>
                  <a:lnTo>
                    <a:pt x="161" y="9699"/>
                  </a:lnTo>
                  <a:cubicBezTo>
                    <a:pt x="161" y="9926"/>
                    <a:pt x="148" y="10154"/>
                    <a:pt x="135" y="10380"/>
                  </a:cubicBezTo>
                  <a:cubicBezTo>
                    <a:pt x="122" y="10528"/>
                    <a:pt x="108" y="10674"/>
                    <a:pt x="108" y="10835"/>
                  </a:cubicBezTo>
                  <a:cubicBezTo>
                    <a:pt x="95" y="10929"/>
                    <a:pt x="95" y="11035"/>
                    <a:pt x="95" y="11128"/>
                  </a:cubicBezTo>
                  <a:cubicBezTo>
                    <a:pt x="54" y="12144"/>
                    <a:pt x="1" y="13186"/>
                    <a:pt x="161" y="14228"/>
                  </a:cubicBezTo>
                  <a:cubicBezTo>
                    <a:pt x="402" y="15872"/>
                    <a:pt x="482" y="17128"/>
                    <a:pt x="455" y="18330"/>
                  </a:cubicBezTo>
                  <a:lnTo>
                    <a:pt x="455" y="18396"/>
                  </a:lnTo>
                  <a:cubicBezTo>
                    <a:pt x="442" y="18717"/>
                    <a:pt x="428" y="19038"/>
                    <a:pt x="496" y="19372"/>
                  </a:cubicBezTo>
                  <a:cubicBezTo>
                    <a:pt x="629" y="19933"/>
                    <a:pt x="642" y="20507"/>
                    <a:pt x="642" y="21122"/>
                  </a:cubicBezTo>
                  <a:lnTo>
                    <a:pt x="642" y="21175"/>
                  </a:lnTo>
                  <a:cubicBezTo>
                    <a:pt x="656" y="21282"/>
                    <a:pt x="656" y="21403"/>
                    <a:pt x="656" y="21510"/>
                  </a:cubicBezTo>
                  <a:cubicBezTo>
                    <a:pt x="669" y="22124"/>
                    <a:pt x="669" y="22766"/>
                    <a:pt x="736" y="23407"/>
                  </a:cubicBezTo>
                  <a:cubicBezTo>
                    <a:pt x="763" y="23621"/>
                    <a:pt x="790" y="23834"/>
                    <a:pt x="829" y="24048"/>
                  </a:cubicBezTo>
                  <a:cubicBezTo>
                    <a:pt x="883" y="24435"/>
                    <a:pt x="936" y="24782"/>
                    <a:pt x="936" y="25157"/>
                  </a:cubicBezTo>
                  <a:cubicBezTo>
                    <a:pt x="936" y="25357"/>
                    <a:pt x="936" y="25557"/>
                    <a:pt x="1070" y="25718"/>
                  </a:cubicBezTo>
                  <a:cubicBezTo>
                    <a:pt x="1217" y="25919"/>
                    <a:pt x="1217" y="26132"/>
                    <a:pt x="1230" y="26426"/>
                  </a:cubicBezTo>
                  <a:lnTo>
                    <a:pt x="1230" y="26653"/>
                  </a:lnTo>
                  <a:cubicBezTo>
                    <a:pt x="1244" y="26827"/>
                    <a:pt x="1271" y="27000"/>
                    <a:pt x="1297" y="27161"/>
                  </a:cubicBezTo>
                  <a:cubicBezTo>
                    <a:pt x="1297" y="27214"/>
                    <a:pt x="1310" y="27267"/>
                    <a:pt x="1324" y="27321"/>
                  </a:cubicBezTo>
                  <a:cubicBezTo>
                    <a:pt x="1337" y="27442"/>
                    <a:pt x="1351" y="27549"/>
                    <a:pt x="1378" y="27655"/>
                  </a:cubicBezTo>
                  <a:cubicBezTo>
                    <a:pt x="1390" y="27775"/>
                    <a:pt x="1417" y="27909"/>
                    <a:pt x="1431" y="28042"/>
                  </a:cubicBezTo>
                  <a:cubicBezTo>
                    <a:pt x="1444" y="28083"/>
                    <a:pt x="1444" y="28136"/>
                    <a:pt x="1444" y="28190"/>
                  </a:cubicBezTo>
                  <a:cubicBezTo>
                    <a:pt x="1458" y="28310"/>
                    <a:pt x="1471" y="28443"/>
                    <a:pt x="1511" y="28577"/>
                  </a:cubicBezTo>
                  <a:cubicBezTo>
                    <a:pt x="1631" y="28885"/>
                    <a:pt x="1658" y="29218"/>
                    <a:pt x="1658" y="29539"/>
                  </a:cubicBezTo>
                  <a:cubicBezTo>
                    <a:pt x="1672" y="29726"/>
                    <a:pt x="1711" y="29913"/>
                    <a:pt x="1752" y="30087"/>
                  </a:cubicBezTo>
                  <a:cubicBezTo>
                    <a:pt x="1752" y="30126"/>
                    <a:pt x="1764" y="30167"/>
                    <a:pt x="1778" y="30221"/>
                  </a:cubicBezTo>
                  <a:cubicBezTo>
                    <a:pt x="1791" y="30287"/>
                    <a:pt x="1818" y="30354"/>
                    <a:pt x="1832" y="30420"/>
                  </a:cubicBezTo>
                  <a:cubicBezTo>
                    <a:pt x="1859" y="30488"/>
                    <a:pt x="1885" y="30568"/>
                    <a:pt x="1885" y="30607"/>
                  </a:cubicBezTo>
                  <a:cubicBezTo>
                    <a:pt x="1859" y="30942"/>
                    <a:pt x="1952" y="31222"/>
                    <a:pt x="2046" y="31476"/>
                  </a:cubicBezTo>
                  <a:cubicBezTo>
                    <a:pt x="2072" y="31569"/>
                    <a:pt x="2099" y="31650"/>
                    <a:pt x="2126" y="31730"/>
                  </a:cubicBezTo>
                  <a:cubicBezTo>
                    <a:pt x="2286" y="32305"/>
                    <a:pt x="2687" y="32638"/>
                    <a:pt x="3288" y="32692"/>
                  </a:cubicBezTo>
                  <a:lnTo>
                    <a:pt x="3688" y="32732"/>
                  </a:lnTo>
                  <a:cubicBezTo>
                    <a:pt x="4143" y="32772"/>
                    <a:pt x="4570" y="32798"/>
                    <a:pt x="4971" y="32959"/>
                  </a:cubicBezTo>
                  <a:cubicBezTo>
                    <a:pt x="5118" y="33012"/>
                    <a:pt x="5279" y="33012"/>
                    <a:pt x="5412" y="33012"/>
                  </a:cubicBezTo>
                  <a:cubicBezTo>
                    <a:pt x="5519" y="33026"/>
                    <a:pt x="5612" y="33026"/>
                    <a:pt x="5680" y="33053"/>
                  </a:cubicBezTo>
                  <a:cubicBezTo>
                    <a:pt x="6080" y="33226"/>
                    <a:pt x="6467" y="33240"/>
                    <a:pt x="6855" y="33240"/>
                  </a:cubicBezTo>
                  <a:lnTo>
                    <a:pt x="7122" y="33240"/>
                  </a:lnTo>
                  <a:cubicBezTo>
                    <a:pt x="7523" y="33240"/>
                    <a:pt x="7897" y="33240"/>
                    <a:pt x="8257" y="33386"/>
                  </a:cubicBezTo>
                  <a:cubicBezTo>
                    <a:pt x="8445" y="33467"/>
                    <a:pt x="8645" y="33480"/>
                    <a:pt x="8833" y="33480"/>
                  </a:cubicBezTo>
                  <a:lnTo>
                    <a:pt x="9073" y="33480"/>
                  </a:lnTo>
                  <a:cubicBezTo>
                    <a:pt x="9941" y="33480"/>
                    <a:pt x="10716" y="33493"/>
                    <a:pt x="11437" y="33493"/>
                  </a:cubicBezTo>
                  <a:cubicBezTo>
                    <a:pt x="11651" y="33493"/>
                    <a:pt x="11879" y="33493"/>
                    <a:pt x="12105" y="33480"/>
                  </a:cubicBezTo>
                  <a:lnTo>
                    <a:pt x="12119" y="33480"/>
                  </a:lnTo>
                  <a:cubicBezTo>
                    <a:pt x="12239" y="33480"/>
                    <a:pt x="12360" y="33493"/>
                    <a:pt x="12479" y="33493"/>
                  </a:cubicBezTo>
                  <a:lnTo>
                    <a:pt x="12841" y="33493"/>
                  </a:lnTo>
                  <a:cubicBezTo>
                    <a:pt x="13227" y="33493"/>
                    <a:pt x="13682" y="33467"/>
                    <a:pt x="14136" y="33267"/>
                  </a:cubicBezTo>
                  <a:lnTo>
                    <a:pt x="14270" y="33267"/>
                  </a:lnTo>
                  <a:cubicBezTo>
                    <a:pt x="14978" y="33267"/>
                    <a:pt x="15632" y="33199"/>
                    <a:pt x="16261" y="33066"/>
                  </a:cubicBezTo>
                  <a:cubicBezTo>
                    <a:pt x="16448" y="33039"/>
                    <a:pt x="16635" y="33026"/>
                    <a:pt x="16849" y="33012"/>
                  </a:cubicBezTo>
                  <a:cubicBezTo>
                    <a:pt x="17196" y="32999"/>
                    <a:pt x="17556" y="32986"/>
                    <a:pt x="17917" y="32825"/>
                  </a:cubicBezTo>
                  <a:cubicBezTo>
                    <a:pt x="17944" y="32812"/>
                    <a:pt x="17984" y="32812"/>
                    <a:pt x="18051" y="32812"/>
                  </a:cubicBezTo>
                  <a:lnTo>
                    <a:pt x="18197" y="32812"/>
                  </a:lnTo>
                  <a:cubicBezTo>
                    <a:pt x="18251" y="32825"/>
                    <a:pt x="18318" y="32825"/>
                    <a:pt x="18372" y="32825"/>
                  </a:cubicBezTo>
                  <a:lnTo>
                    <a:pt x="21190" y="32825"/>
                  </a:lnTo>
                  <a:cubicBezTo>
                    <a:pt x="21364" y="32825"/>
                    <a:pt x="21551" y="32812"/>
                    <a:pt x="21738" y="32732"/>
                  </a:cubicBezTo>
                  <a:cubicBezTo>
                    <a:pt x="22018" y="32611"/>
                    <a:pt x="22299" y="32599"/>
                    <a:pt x="22540" y="32599"/>
                  </a:cubicBezTo>
                  <a:lnTo>
                    <a:pt x="22820" y="32599"/>
                  </a:lnTo>
                  <a:cubicBezTo>
                    <a:pt x="22856" y="32600"/>
                    <a:pt x="22892" y="32601"/>
                    <a:pt x="22927" y="32601"/>
                  </a:cubicBezTo>
                  <a:cubicBezTo>
                    <a:pt x="23404" y="32601"/>
                    <a:pt x="23825" y="32440"/>
                    <a:pt x="24223" y="32291"/>
                  </a:cubicBezTo>
                  <a:cubicBezTo>
                    <a:pt x="24290" y="32264"/>
                    <a:pt x="24343" y="32251"/>
                    <a:pt x="24410" y="32225"/>
                  </a:cubicBezTo>
                  <a:cubicBezTo>
                    <a:pt x="24904" y="32038"/>
                    <a:pt x="25158" y="31676"/>
                    <a:pt x="25158" y="31102"/>
                  </a:cubicBezTo>
                  <a:cubicBezTo>
                    <a:pt x="25145" y="29913"/>
                    <a:pt x="25158" y="28697"/>
                    <a:pt x="25158" y="27522"/>
                  </a:cubicBezTo>
                  <a:cubicBezTo>
                    <a:pt x="25171" y="26881"/>
                    <a:pt x="25171" y="26213"/>
                    <a:pt x="25171" y="25557"/>
                  </a:cubicBezTo>
                  <a:lnTo>
                    <a:pt x="25171" y="25450"/>
                  </a:lnTo>
                  <a:cubicBezTo>
                    <a:pt x="25185" y="25197"/>
                    <a:pt x="25185" y="24916"/>
                    <a:pt x="25091" y="24649"/>
                  </a:cubicBezTo>
                  <a:cubicBezTo>
                    <a:pt x="24971" y="24328"/>
                    <a:pt x="24971" y="23995"/>
                    <a:pt x="24971" y="23633"/>
                  </a:cubicBezTo>
                  <a:lnTo>
                    <a:pt x="24971" y="23621"/>
                  </a:lnTo>
                  <a:lnTo>
                    <a:pt x="24971" y="23019"/>
                  </a:lnTo>
                  <a:lnTo>
                    <a:pt x="24971" y="22071"/>
                  </a:lnTo>
                  <a:lnTo>
                    <a:pt x="24971" y="21937"/>
                  </a:lnTo>
                  <a:cubicBezTo>
                    <a:pt x="24971" y="21763"/>
                    <a:pt x="24971" y="21576"/>
                    <a:pt x="24904" y="21403"/>
                  </a:cubicBezTo>
                  <a:cubicBezTo>
                    <a:pt x="24717" y="20988"/>
                    <a:pt x="24717" y="20548"/>
                    <a:pt x="24717" y="20080"/>
                  </a:cubicBezTo>
                  <a:lnTo>
                    <a:pt x="24717" y="19732"/>
                  </a:lnTo>
                  <a:cubicBezTo>
                    <a:pt x="24704" y="19586"/>
                    <a:pt x="24704" y="19426"/>
                    <a:pt x="24717" y="19278"/>
                  </a:cubicBezTo>
                  <a:cubicBezTo>
                    <a:pt x="24717" y="18770"/>
                    <a:pt x="24731" y="18236"/>
                    <a:pt x="24503" y="17702"/>
                  </a:cubicBezTo>
                  <a:cubicBezTo>
                    <a:pt x="24490" y="17648"/>
                    <a:pt x="24490" y="17555"/>
                    <a:pt x="24490" y="17475"/>
                  </a:cubicBezTo>
                  <a:cubicBezTo>
                    <a:pt x="24503" y="17422"/>
                    <a:pt x="24503" y="17368"/>
                    <a:pt x="24503" y="17315"/>
                  </a:cubicBezTo>
                  <a:lnTo>
                    <a:pt x="24503" y="16807"/>
                  </a:lnTo>
                  <a:lnTo>
                    <a:pt x="24503" y="16005"/>
                  </a:lnTo>
                  <a:cubicBezTo>
                    <a:pt x="24490" y="15952"/>
                    <a:pt x="24503" y="15911"/>
                    <a:pt x="24503" y="15872"/>
                  </a:cubicBezTo>
                  <a:cubicBezTo>
                    <a:pt x="24503" y="15671"/>
                    <a:pt x="24503" y="15457"/>
                    <a:pt x="24423" y="15257"/>
                  </a:cubicBezTo>
                  <a:cubicBezTo>
                    <a:pt x="24277" y="14910"/>
                    <a:pt x="24277" y="14536"/>
                    <a:pt x="24277" y="14148"/>
                  </a:cubicBezTo>
                  <a:lnTo>
                    <a:pt x="24277" y="14082"/>
                  </a:lnTo>
                  <a:lnTo>
                    <a:pt x="24277" y="13400"/>
                  </a:lnTo>
                  <a:cubicBezTo>
                    <a:pt x="24277" y="12652"/>
                    <a:pt x="24277" y="11891"/>
                    <a:pt x="24263" y="11128"/>
                  </a:cubicBezTo>
                  <a:lnTo>
                    <a:pt x="24263" y="11075"/>
                  </a:lnTo>
                  <a:cubicBezTo>
                    <a:pt x="24263" y="10808"/>
                    <a:pt x="24263" y="10514"/>
                    <a:pt x="24170" y="10247"/>
                  </a:cubicBezTo>
                  <a:cubicBezTo>
                    <a:pt x="24036" y="9819"/>
                    <a:pt x="24022" y="9379"/>
                    <a:pt x="24010" y="8964"/>
                  </a:cubicBezTo>
                  <a:cubicBezTo>
                    <a:pt x="24010" y="8711"/>
                    <a:pt x="23983" y="8430"/>
                    <a:pt x="23929" y="8109"/>
                  </a:cubicBezTo>
                  <a:cubicBezTo>
                    <a:pt x="23742" y="7001"/>
                    <a:pt x="23541" y="5905"/>
                    <a:pt x="23368" y="4890"/>
                  </a:cubicBezTo>
                  <a:cubicBezTo>
                    <a:pt x="23342" y="4742"/>
                    <a:pt x="23301" y="4609"/>
                    <a:pt x="23274" y="4475"/>
                  </a:cubicBezTo>
                  <a:cubicBezTo>
                    <a:pt x="23208" y="4222"/>
                    <a:pt x="23154" y="3981"/>
                    <a:pt x="23154" y="3754"/>
                  </a:cubicBezTo>
                  <a:cubicBezTo>
                    <a:pt x="23154" y="3380"/>
                    <a:pt x="23074" y="3059"/>
                    <a:pt x="22980" y="2738"/>
                  </a:cubicBezTo>
                  <a:cubicBezTo>
                    <a:pt x="22927" y="2551"/>
                    <a:pt x="22887" y="2378"/>
                    <a:pt x="22861" y="2191"/>
                  </a:cubicBezTo>
                  <a:cubicBezTo>
                    <a:pt x="22807" y="1817"/>
                    <a:pt x="22526" y="1496"/>
                    <a:pt x="22152" y="1390"/>
                  </a:cubicBezTo>
                  <a:lnTo>
                    <a:pt x="21872" y="1309"/>
                  </a:lnTo>
                  <a:cubicBezTo>
                    <a:pt x="21537" y="1202"/>
                    <a:pt x="21204" y="1096"/>
                    <a:pt x="20816" y="1096"/>
                  </a:cubicBezTo>
                  <a:cubicBezTo>
                    <a:pt x="19654" y="1122"/>
                    <a:pt x="18478" y="1122"/>
                    <a:pt x="17342" y="1122"/>
                  </a:cubicBezTo>
                  <a:cubicBezTo>
                    <a:pt x="16955" y="1135"/>
                    <a:pt x="16555" y="1135"/>
                    <a:pt x="16167" y="1135"/>
                  </a:cubicBezTo>
                  <a:lnTo>
                    <a:pt x="16140" y="1135"/>
                  </a:lnTo>
                  <a:cubicBezTo>
                    <a:pt x="16060" y="1135"/>
                    <a:pt x="15967" y="1122"/>
                    <a:pt x="15887" y="1122"/>
                  </a:cubicBezTo>
                  <a:cubicBezTo>
                    <a:pt x="15700" y="214"/>
                    <a:pt x="15472" y="27"/>
                    <a:pt x="14563" y="13"/>
                  </a:cubicBezTo>
                  <a:cubicBezTo>
                    <a:pt x="14257" y="13"/>
                    <a:pt x="13936" y="13"/>
                    <a:pt x="13628" y="27"/>
                  </a:cubicBezTo>
                  <a:lnTo>
                    <a:pt x="12894" y="27"/>
                  </a:lnTo>
                  <a:cubicBezTo>
                    <a:pt x="12533" y="27"/>
                    <a:pt x="12239" y="27"/>
                    <a:pt x="11959" y="13"/>
                  </a:cubicBezTo>
                  <a:cubicBezTo>
                    <a:pt x="11865" y="0"/>
                    <a:pt x="11772" y="0"/>
                    <a:pt x="11665" y="0"/>
                  </a:cubicBezTo>
                  <a:close/>
                </a:path>
              </a:pathLst>
            </a:custGeom>
            <a:solidFill>
              <a:schemeClr val="lt2"/>
            </a:solidFill>
            <a:ln>
              <a:noFill/>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7"/>
            <p:cNvSpPr/>
            <p:nvPr/>
          </p:nvSpPr>
          <p:spPr>
            <a:xfrm>
              <a:off x="4864955" y="2210285"/>
              <a:ext cx="402000" cy="573045"/>
            </a:xfrm>
            <a:custGeom>
              <a:avLst/>
              <a:gdLst/>
              <a:ahLst/>
              <a:cxnLst/>
              <a:rect l="l" t="t" r="r" b="b"/>
              <a:pathLst>
                <a:path w="4677" h="6667" extrusionOk="0">
                  <a:moveTo>
                    <a:pt x="13" y="2432"/>
                  </a:moveTo>
                  <a:lnTo>
                    <a:pt x="13" y="1215"/>
                  </a:lnTo>
                  <a:cubicBezTo>
                    <a:pt x="13" y="962"/>
                    <a:pt x="93" y="734"/>
                    <a:pt x="254" y="535"/>
                  </a:cubicBezTo>
                  <a:cubicBezTo>
                    <a:pt x="401" y="360"/>
                    <a:pt x="561" y="241"/>
                    <a:pt x="802" y="241"/>
                  </a:cubicBezTo>
                  <a:cubicBezTo>
                    <a:pt x="1162" y="241"/>
                    <a:pt x="1497" y="107"/>
                    <a:pt x="1830" y="80"/>
                  </a:cubicBezTo>
                  <a:cubicBezTo>
                    <a:pt x="2539" y="0"/>
                    <a:pt x="3246" y="27"/>
                    <a:pt x="3955" y="40"/>
                  </a:cubicBezTo>
                  <a:cubicBezTo>
                    <a:pt x="4169" y="54"/>
                    <a:pt x="4276" y="227"/>
                    <a:pt x="4288" y="441"/>
                  </a:cubicBezTo>
                  <a:cubicBezTo>
                    <a:pt x="4302" y="628"/>
                    <a:pt x="4315" y="815"/>
                    <a:pt x="4315" y="1002"/>
                  </a:cubicBezTo>
                  <a:cubicBezTo>
                    <a:pt x="4315" y="1657"/>
                    <a:pt x="4315" y="2311"/>
                    <a:pt x="4329" y="2966"/>
                  </a:cubicBezTo>
                  <a:cubicBezTo>
                    <a:pt x="4329" y="3153"/>
                    <a:pt x="4302" y="3367"/>
                    <a:pt x="4382" y="3527"/>
                  </a:cubicBezTo>
                  <a:cubicBezTo>
                    <a:pt x="4676" y="4088"/>
                    <a:pt x="4556" y="4703"/>
                    <a:pt x="4569" y="5291"/>
                  </a:cubicBezTo>
                  <a:cubicBezTo>
                    <a:pt x="4582" y="5517"/>
                    <a:pt x="4489" y="5692"/>
                    <a:pt x="4288" y="5838"/>
                  </a:cubicBezTo>
                  <a:cubicBezTo>
                    <a:pt x="3861" y="6119"/>
                    <a:pt x="3447" y="6426"/>
                    <a:pt x="2872" y="6346"/>
                  </a:cubicBezTo>
                  <a:cubicBezTo>
                    <a:pt x="2779" y="6319"/>
                    <a:pt x="2646" y="6346"/>
                    <a:pt x="2565" y="6399"/>
                  </a:cubicBezTo>
                  <a:cubicBezTo>
                    <a:pt x="2071" y="6666"/>
                    <a:pt x="1550" y="6559"/>
                    <a:pt x="1042" y="6573"/>
                  </a:cubicBezTo>
                  <a:cubicBezTo>
                    <a:pt x="642" y="6573"/>
                    <a:pt x="574" y="6466"/>
                    <a:pt x="441" y="6039"/>
                  </a:cubicBezTo>
                  <a:cubicBezTo>
                    <a:pt x="280" y="5517"/>
                    <a:pt x="268" y="4970"/>
                    <a:pt x="147" y="4449"/>
                  </a:cubicBezTo>
                  <a:cubicBezTo>
                    <a:pt x="40" y="3968"/>
                    <a:pt x="13" y="3500"/>
                    <a:pt x="13" y="3006"/>
                  </a:cubicBezTo>
                  <a:cubicBezTo>
                    <a:pt x="0" y="2819"/>
                    <a:pt x="0" y="2632"/>
                    <a:pt x="0" y="2432"/>
                  </a:cubicBezTo>
                  <a:close/>
                  <a:moveTo>
                    <a:pt x="3620" y="775"/>
                  </a:moveTo>
                  <a:cubicBezTo>
                    <a:pt x="2592" y="508"/>
                    <a:pt x="1710" y="855"/>
                    <a:pt x="829" y="921"/>
                  </a:cubicBezTo>
                  <a:cubicBezTo>
                    <a:pt x="735" y="1390"/>
                    <a:pt x="708" y="3460"/>
                    <a:pt x="775" y="3781"/>
                  </a:cubicBezTo>
                  <a:cubicBezTo>
                    <a:pt x="788" y="3834"/>
                    <a:pt x="802" y="3901"/>
                    <a:pt x="815" y="3941"/>
                  </a:cubicBezTo>
                  <a:cubicBezTo>
                    <a:pt x="962" y="4249"/>
                    <a:pt x="1002" y="4569"/>
                    <a:pt x="989" y="4890"/>
                  </a:cubicBezTo>
                  <a:cubicBezTo>
                    <a:pt x="989" y="5223"/>
                    <a:pt x="1082" y="5531"/>
                    <a:pt x="1363" y="5811"/>
                  </a:cubicBezTo>
                  <a:cubicBezTo>
                    <a:pt x="1604" y="5785"/>
                    <a:pt x="1871" y="5745"/>
                    <a:pt x="2124" y="5704"/>
                  </a:cubicBezTo>
                  <a:cubicBezTo>
                    <a:pt x="2311" y="5678"/>
                    <a:pt x="2498" y="5597"/>
                    <a:pt x="2685" y="5597"/>
                  </a:cubicBezTo>
                  <a:cubicBezTo>
                    <a:pt x="3113" y="5611"/>
                    <a:pt x="3460" y="5451"/>
                    <a:pt x="3795" y="5143"/>
                  </a:cubicBezTo>
                  <a:cubicBezTo>
                    <a:pt x="3795" y="4810"/>
                    <a:pt x="3875" y="4422"/>
                    <a:pt x="3768" y="4115"/>
                  </a:cubicBezTo>
                  <a:cubicBezTo>
                    <a:pt x="3620" y="3688"/>
                    <a:pt x="3620" y="3273"/>
                    <a:pt x="3620" y="2845"/>
                  </a:cubicBezTo>
                  <a:cubicBezTo>
                    <a:pt x="3608" y="2164"/>
                    <a:pt x="3620" y="1496"/>
                    <a:pt x="3620" y="775"/>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7"/>
            <p:cNvSpPr/>
            <p:nvPr/>
          </p:nvSpPr>
          <p:spPr>
            <a:xfrm>
              <a:off x="4848882" y="2196446"/>
              <a:ext cx="427270" cy="596081"/>
            </a:xfrm>
            <a:custGeom>
              <a:avLst/>
              <a:gdLst/>
              <a:ahLst/>
              <a:cxnLst/>
              <a:rect l="l" t="t" r="r" b="b"/>
              <a:pathLst>
                <a:path w="4971" h="6935" extrusionOk="0">
                  <a:moveTo>
                    <a:pt x="3020" y="1029"/>
                  </a:moveTo>
                  <a:cubicBezTo>
                    <a:pt x="3220" y="1029"/>
                    <a:pt x="3420" y="1043"/>
                    <a:pt x="3608" y="1082"/>
                  </a:cubicBezTo>
                  <a:lnTo>
                    <a:pt x="3608" y="1563"/>
                  </a:lnTo>
                  <a:cubicBezTo>
                    <a:pt x="3608" y="2058"/>
                    <a:pt x="3608" y="2525"/>
                    <a:pt x="3620" y="3006"/>
                  </a:cubicBezTo>
                  <a:lnTo>
                    <a:pt x="3620" y="3074"/>
                  </a:lnTo>
                  <a:cubicBezTo>
                    <a:pt x="3620" y="3474"/>
                    <a:pt x="3620" y="3902"/>
                    <a:pt x="3781" y="4342"/>
                  </a:cubicBezTo>
                  <a:cubicBezTo>
                    <a:pt x="3834" y="4517"/>
                    <a:pt x="3821" y="4743"/>
                    <a:pt x="3807" y="4971"/>
                  </a:cubicBezTo>
                  <a:cubicBezTo>
                    <a:pt x="3795" y="5051"/>
                    <a:pt x="3795" y="5144"/>
                    <a:pt x="3795" y="5224"/>
                  </a:cubicBezTo>
                  <a:cubicBezTo>
                    <a:pt x="3513" y="5465"/>
                    <a:pt x="3233" y="5571"/>
                    <a:pt x="2913" y="5571"/>
                  </a:cubicBezTo>
                  <a:lnTo>
                    <a:pt x="2872" y="5571"/>
                  </a:lnTo>
                  <a:cubicBezTo>
                    <a:pt x="2739" y="5571"/>
                    <a:pt x="2605" y="5612"/>
                    <a:pt x="2471" y="5639"/>
                  </a:cubicBezTo>
                  <a:cubicBezTo>
                    <a:pt x="2405" y="5652"/>
                    <a:pt x="2352" y="5678"/>
                    <a:pt x="2284" y="5678"/>
                  </a:cubicBezTo>
                  <a:cubicBezTo>
                    <a:pt x="2111" y="5705"/>
                    <a:pt x="1924" y="5732"/>
                    <a:pt x="1737" y="5758"/>
                  </a:cubicBezTo>
                  <a:cubicBezTo>
                    <a:pt x="1696" y="5758"/>
                    <a:pt x="1657" y="5772"/>
                    <a:pt x="1616" y="5772"/>
                  </a:cubicBezTo>
                  <a:cubicBezTo>
                    <a:pt x="1443" y="5559"/>
                    <a:pt x="1363" y="5345"/>
                    <a:pt x="1363" y="5064"/>
                  </a:cubicBezTo>
                  <a:cubicBezTo>
                    <a:pt x="1376" y="4636"/>
                    <a:pt x="1322" y="4316"/>
                    <a:pt x="1176" y="4022"/>
                  </a:cubicBezTo>
                  <a:cubicBezTo>
                    <a:pt x="1162" y="3995"/>
                    <a:pt x="1149" y="3955"/>
                    <a:pt x="1149" y="3915"/>
                  </a:cubicBezTo>
                  <a:cubicBezTo>
                    <a:pt x="1096" y="3661"/>
                    <a:pt x="1109" y="1898"/>
                    <a:pt x="1176" y="1270"/>
                  </a:cubicBezTo>
                  <a:cubicBezTo>
                    <a:pt x="1403" y="1243"/>
                    <a:pt x="1643" y="1203"/>
                    <a:pt x="1857" y="1163"/>
                  </a:cubicBezTo>
                  <a:cubicBezTo>
                    <a:pt x="2231" y="1096"/>
                    <a:pt x="2619" y="1029"/>
                    <a:pt x="3020" y="1029"/>
                  </a:cubicBezTo>
                  <a:close/>
                  <a:moveTo>
                    <a:pt x="3020" y="642"/>
                  </a:moveTo>
                  <a:cubicBezTo>
                    <a:pt x="2592" y="642"/>
                    <a:pt x="2191" y="722"/>
                    <a:pt x="1791" y="789"/>
                  </a:cubicBezTo>
                  <a:cubicBezTo>
                    <a:pt x="1523" y="829"/>
                    <a:pt x="1256" y="883"/>
                    <a:pt x="989" y="895"/>
                  </a:cubicBezTo>
                  <a:lnTo>
                    <a:pt x="855" y="909"/>
                  </a:lnTo>
                  <a:lnTo>
                    <a:pt x="829" y="1056"/>
                  </a:lnTo>
                  <a:cubicBezTo>
                    <a:pt x="735" y="1524"/>
                    <a:pt x="708" y="3635"/>
                    <a:pt x="775" y="3982"/>
                  </a:cubicBezTo>
                  <a:cubicBezTo>
                    <a:pt x="788" y="4036"/>
                    <a:pt x="802" y="4116"/>
                    <a:pt x="841" y="4182"/>
                  </a:cubicBezTo>
                  <a:cubicBezTo>
                    <a:pt x="948" y="4422"/>
                    <a:pt x="1002" y="4690"/>
                    <a:pt x="989" y="5051"/>
                  </a:cubicBezTo>
                  <a:cubicBezTo>
                    <a:pt x="975" y="5465"/>
                    <a:pt x="1109" y="5799"/>
                    <a:pt x="1403" y="6106"/>
                  </a:cubicBezTo>
                  <a:lnTo>
                    <a:pt x="1470" y="6173"/>
                  </a:lnTo>
                  <a:lnTo>
                    <a:pt x="1563" y="6159"/>
                  </a:lnTo>
                  <a:cubicBezTo>
                    <a:pt x="1643" y="6146"/>
                    <a:pt x="1710" y="6146"/>
                    <a:pt x="1791" y="6133"/>
                  </a:cubicBezTo>
                  <a:cubicBezTo>
                    <a:pt x="1964" y="6106"/>
                    <a:pt x="2151" y="6093"/>
                    <a:pt x="2352" y="6052"/>
                  </a:cubicBezTo>
                  <a:cubicBezTo>
                    <a:pt x="2432" y="6040"/>
                    <a:pt x="2498" y="6026"/>
                    <a:pt x="2578" y="5999"/>
                  </a:cubicBezTo>
                  <a:cubicBezTo>
                    <a:pt x="2672" y="5972"/>
                    <a:pt x="2765" y="5959"/>
                    <a:pt x="2845" y="5959"/>
                  </a:cubicBezTo>
                  <a:lnTo>
                    <a:pt x="2913" y="5959"/>
                  </a:lnTo>
                  <a:cubicBezTo>
                    <a:pt x="3367" y="5959"/>
                    <a:pt x="3741" y="5799"/>
                    <a:pt x="4101" y="5452"/>
                  </a:cubicBezTo>
                  <a:lnTo>
                    <a:pt x="4169" y="5384"/>
                  </a:lnTo>
                  <a:lnTo>
                    <a:pt x="4169" y="5304"/>
                  </a:lnTo>
                  <a:cubicBezTo>
                    <a:pt x="4169" y="5211"/>
                    <a:pt x="4169" y="5104"/>
                    <a:pt x="4181" y="4997"/>
                  </a:cubicBezTo>
                  <a:cubicBezTo>
                    <a:pt x="4208" y="4743"/>
                    <a:pt x="4222" y="4463"/>
                    <a:pt x="4128" y="4209"/>
                  </a:cubicBezTo>
                  <a:cubicBezTo>
                    <a:pt x="3994" y="3835"/>
                    <a:pt x="3994" y="3461"/>
                    <a:pt x="3994" y="3074"/>
                  </a:cubicBezTo>
                  <a:lnTo>
                    <a:pt x="3994" y="2993"/>
                  </a:lnTo>
                  <a:lnTo>
                    <a:pt x="3994" y="1563"/>
                  </a:lnTo>
                  <a:lnTo>
                    <a:pt x="3994" y="936"/>
                  </a:lnTo>
                  <a:lnTo>
                    <a:pt x="3994" y="789"/>
                  </a:lnTo>
                  <a:lnTo>
                    <a:pt x="3848" y="749"/>
                  </a:lnTo>
                  <a:cubicBezTo>
                    <a:pt x="3581" y="682"/>
                    <a:pt x="3314" y="642"/>
                    <a:pt x="3020" y="642"/>
                  </a:cubicBezTo>
                  <a:close/>
                  <a:moveTo>
                    <a:pt x="3073" y="375"/>
                  </a:moveTo>
                  <a:cubicBezTo>
                    <a:pt x="3314" y="375"/>
                    <a:pt x="3567" y="388"/>
                    <a:pt x="3807" y="388"/>
                  </a:cubicBezTo>
                  <a:lnTo>
                    <a:pt x="4128" y="388"/>
                  </a:lnTo>
                  <a:cubicBezTo>
                    <a:pt x="4262" y="402"/>
                    <a:pt x="4288" y="535"/>
                    <a:pt x="4288" y="615"/>
                  </a:cubicBezTo>
                  <a:cubicBezTo>
                    <a:pt x="4302" y="776"/>
                    <a:pt x="4315" y="963"/>
                    <a:pt x="4315" y="1163"/>
                  </a:cubicBezTo>
                  <a:lnTo>
                    <a:pt x="4315" y="1951"/>
                  </a:lnTo>
                  <a:cubicBezTo>
                    <a:pt x="4315" y="2338"/>
                    <a:pt x="4315" y="2739"/>
                    <a:pt x="4329" y="3127"/>
                  </a:cubicBezTo>
                  <a:cubicBezTo>
                    <a:pt x="4329" y="3167"/>
                    <a:pt x="4329" y="3207"/>
                    <a:pt x="4315" y="3234"/>
                  </a:cubicBezTo>
                  <a:cubicBezTo>
                    <a:pt x="4315" y="3407"/>
                    <a:pt x="4315" y="3608"/>
                    <a:pt x="4409" y="3768"/>
                  </a:cubicBezTo>
                  <a:cubicBezTo>
                    <a:pt x="4596" y="4142"/>
                    <a:pt x="4582" y="4543"/>
                    <a:pt x="4569" y="4971"/>
                  </a:cubicBezTo>
                  <a:lnTo>
                    <a:pt x="4569" y="5452"/>
                  </a:lnTo>
                  <a:cubicBezTo>
                    <a:pt x="4582" y="5625"/>
                    <a:pt x="4516" y="5732"/>
                    <a:pt x="4368" y="5839"/>
                  </a:cubicBezTo>
                  <a:lnTo>
                    <a:pt x="4288" y="5892"/>
                  </a:lnTo>
                  <a:cubicBezTo>
                    <a:pt x="3955" y="6120"/>
                    <a:pt x="3647" y="6334"/>
                    <a:pt x="3260" y="6334"/>
                  </a:cubicBezTo>
                  <a:cubicBezTo>
                    <a:pt x="3207" y="6334"/>
                    <a:pt x="3153" y="6320"/>
                    <a:pt x="3100" y="6320"/>
                  </a:cubicBezTo>
                  <a:cubicBezTo>
                    <a:pt x="3062" y="6313"/>
                    <a:pt x="3022" y="6309"/>
                    <a:pt x="2982" y="6309"/>
                  </a:cubicBezTo>
                  <a:cubicBezTo>
                    <a:pt x="2866" y="6309"/>
                    <a:pt x="2748" y="6337"/>
                    <a:pt x="2658" y="6387"/>
                  </a:cubicBezTo>
                  <a:cubicBezTo>
                    <a:pt x="2391" y="6533"/>
                    <a:pt x="2111" y="6560"/>
                    <a:pt x="1871" y="6560"/>
                  </a:cubicBezTo>
                  <a:cubicBezTo>
                    <a:pt x="1764" y="6560"/>
                    <a:pt x="1657" y="6547"/>
                    <a:pt x="1563" y="6547"/>
                  </a:cubicBezTo>
                  <a:cubicBezTo>
                    <a:pt x="1456" y="6547"/>
                    <a:pt x="1349" y="6533"/>
                    <a:pt x="1242" y="6533"/>
                  </a:cubicBezTo>
                  <a:lnTo>
                    <a:pt x="1216" y="6533"/>
                  </a:lnTo>
                  <a:cubicBezTo>
                    <a:pt x="935" y="6533"/>
                    <a:pt x="922" y="6507"/>
                    <a:pt x="815" y="6146"/>
                  </a:cubicBezTo>
                  <a:cubicBezTo>
                    <a:pt x="722" y="5853"/>
                    <a:pt x="681" y="5545"/>
                    <a:pt x="642" y="5238"/>
                  </a:cubicBezTo>
                  <a:cubicBezTo>
                    <a:pt x="601" y="5024"/>
                    <a:pt x="574" y="4797"/>
                    <a:pt x="521" y="4570"/>
                  </a:cubicBezTo>
                  <a:cubicBezTo>
                    <a:pt x="414" y="4075"/>
                    <a:pt x="387" y="3581"/>
                    <a:pt x="387" y="3167"/>
                  </a:cubicBezTo>
                  <a:lnTo>
                    <a:pt x="387" y="2793"/>
                  </a:lnTo>
                  <a:lnTo>
                    <a:pt x="387" y="2593"/>
                  </a:lnTo>
                  <a:lnTo>
                    <a:pt x="387" y="2231"/>
                  </a:lnTo>
                  <a:lnTo>
                    <a:pt x="387" y="1376"/>
                  </a:lnTo>
                  <a:cubicBezTo>
                    <a:pt x="387" y="1163"/>
                    <a:pt x="455" y="976"/>
                    <a:pt x="588" y="815"/>
                  </a:cubicBezTo>
                  <a:cubicBezTo>
                    <a:pt x="708" y="655"/>
                    <a:pt x="829" y="589"/>
                    <a:pt x="975" y="589"/>
                  </a:cubicBezTo>
                  <a:lnTo>
                    <a:pt x="989" y="589"/>
                  </a:lnTo>
                  <a:cubicBezTo>
                    <a:pt x="1216" y="589"/>
                    <a:pt x="1443" y="548"/>
                    <a:pt x="1657" y="495"/>
                  </a:cubicBezTo>
                  <a:cubicBezTo>
                    <a:pt x="1791" y="468"/>
                    <a:pt x="1924" y="441"/>
                    <a:pt x="2044" y="428"/>
                  </a:cubicBezTo>
                  <a:cubicBezTo>
                    <a:pt x="2338" y="388"/>
                    <a:pt x="2672" y="375"/>
                    <a:pt x="3073" y="375"/>
                  </a:cubicBezTo>
                  <a:close/>
                  <a:moveTo>
                    <a:pt x="3073" y="1"/>
                  </a:moveTo>
                  <a:cubicBezTo>
                    <a:pt x="2658" y="1"/>
                    <a:pt x="2311" y="14"/>
                    <a:pt x="2004" y="54"/>
                  </a:cubicBezTo>
                  <a:cubicBezTo>
                    <a:pt x="1857" y="67"/>
                    <a:pt x="1710" y="94"/>
                    <a:pt x="1577" y="121"/>
                  </a:cubicBezTo>
                  <a:cubicBezTo>
                    <a:pt x="1376" y="174"/>
                    <a:pt x="1203" y="215"/>
                    <a:pt x="1016" y="215"/>
                  </a:cubicBezTo>
                  <a:lnTo>
                    <a:pt x="975" y="215"/>
                  </a:lnTo>
                  <a:cubicBezTo>
                    <a:pt x="708" y="215"/>
                    <a:pt x="494" y="334"/>
                    <a:pt x="294" y="575"/>
                  </a:cubicBezTo>
                  <a:cubicBezTo>
                    <a:pt x="107" y="815"/>
                    <a:pt x="13" y="1070"/>
                    <a:pt x="13" y="1376"/>
                  </a:cubicBezTo>
                  <a:lnTo>
                    <a:pt x="13" y="2231"/>
                  </a:lnTo>
                  <a:lnTo>
                    <a:pt x="13" y="2406"/>
                  </a:lnTo>
                  <a:lnTo>
                    <a:pt x="0" y="2406"/>
                  </a:lnTo>
                  <a:lnTo>
                    <a:pt x="0" y="2593"/>
                  </a:lnTo>
                  <a:lnTo>
                    <a:pt x="0" y="2780"/>
                  </a:lnTo>
                  <a:lnTo>
                    <a:pt x="0" y="3167"/>
                  </a:lnTo>
                  <a:cubicBezTo>
                    <a:pt x="13" y="3608"/>
                    <a:pt x="40" y="4129"/>
                    <a:pt x="147" y="4663"/>
                  </a:cubicBezTo>
                  <a:cubicBezTo>
                    <a:pt x="200" y="4864"/>
                    <a:pt x="227" y="5078"/>
                    <a:pt x="254" y="5291"/>
                  </a:cubicBezTo>
                  <a:cubicBezTo>
                    <a:pt x="307" y="5612"/>
                    <a:pt x="348" y="5946"/>
                    <a:pt x="455" y="6266"/>
                  </a:cubicBezTo>
                  <a:cubicBezTo>
                    <a:pt x="588" y="6720"/>
                    <a:pt x="708" y="6921"/>
                    <a:pt x="1216" y="6921"/>
                  </a:cubicBezTo>
                  <a:lnTo>
                    <a:pt x="1550" y="6921"/>
                  </a:lnTo>
                  <a:cubicBezTo>
                    <a:pt x="1657" y="6934"/>
                    <a:pt x="1764" y="6934"/>
                    <a:pt x="1871" y="6934"/>
                  </a:cubicBezTo>
                  <a:cubicBezTo>
                    <a:pt x="2151" y="6934"/>
                    <a:pt x="2498" y="6907"/>
                    <a:pt x="2845" y="6720"/>
                  </a:cubicBezTo>
                  <a:cubicBezTo>
                    <a:pt x="2875" y="6701"/>
                    <a:pt x="2933" y="6689"/>
                    <a:pt x="2983" y="6689"/>
                  </a:cubicBezTo>
                  <a:cubicBezTo>
                    <a:pt x="3001" y="6689"/>
                    <a:pt x="3018" y="6690"/>
                    <a:pt x="3032" y="6694"/>
                  </a:cubicBezTo>
                  <a:cubicBezTo>
                    <a:pt x="3113" y="6694"/>
                    <a:pt x="3193" y="6708"/>
                    <a:pt x="3260" y="6708"/>
                  </a:cubicBezTo>
                  <a:cubicBezTo>
                    <a:pt x="3754" y="6708"/>
                    <a:pt x="4142" y="6453"/>
                    <a:pt x="4502" y="6200"/>
                  </a:cubicBezTo>
                  <a:lnTo>
                    <a:pt x="4582" y="6146"/>
                  </a:lnTo>
                  <a:cubicBezTo>
                    <a:pt x="4837" y="5972"/>
                    <a:pt x="4970" y="5732"/>
                    <a:pt x="4956" y="5438"/>
                  </a:cubicBezTo>
                  <a:cubicBezTo>
                    <a:pt x="4944" y="5291"/>
                    <a:pt x="4944" y="5144"/>
                    <a:pt x="4956" y="4984"/>
                  </a:cubicBezTo>
                  <a:cubicBezTo>
                    <a:pt x="4970" y="4529"/>
                    <a:pt x="4970" y="4062"/>
                    <a:pt x="4743" y="3594"/>
                  </a:cubicBezTo>
                  <a:cubicBezTo>
                    <a:pt x="4703" y="3514"/>
                    <a:pt x="4703" y="3380"/>
                    <a:pt x="4703" y="3247"/>
                  </a:cubicBezTo>
                  <a:lnTo>
                    <a:pt x="4703" y="3127"/>
                  </a:lnTo>
                  <a:cubicBezTo>
                    <a:pt x="4689" y="2739"/>
                    <a:pt x="4689" y="2338"/>
                    <a:pt x="4689" y="1951"/>
                  </a:cubicBezTo>
                  <a:lnTo>
                    <a:pt x="4689" y="1163"/>
                  </a:lnTo>
                  <a:cubicBezTo>
                    <a:pt x="4689" y="949"/>
                    <a:pt x="4676" y="762"/>
                    <a:pt x="4662" y="589"/>
                  </a:cubicBezTo>
                  <a:cubicBezTo>
                    <a:pt x="4650" y="254"/>
                    <a:pt x="4436" y="28"/>
                    <a:pt x="4142" y="14"/>
                  </a:cubicBezTo>
                  <a:lnTo>
                    <a:pt x="3821" y="14"/>
                  </a:lnTo>
                  <a:cubicBezTo>
                    <a:pt x="3567" y="1"/>
                    <a:pt x="3326" y="1"/>
                    <a:pt x="3073" y="1"/>
                  </a:cubicBezTo>
                  <a:close/>
                </a:path>
              </a:pathLst>
            </a:custGeom>
            <a:solidFill>
              <a:srgbClr val="D9E4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7"/>
            <p:cNvSpPr/>
            <p:nvPr/>
          </p:nvSpPr>
          <p:spPr>
            <a:xfrm>
              <a:off x="5078550" y="3545744"/>
              <a:ext cx="955448" cy="100049"/>
            </a:xfrm>
            <a:custGeom>
              <a:avLst/>
              <a:gdLst/>
              <a:ahLst/>
              <a:cxnLst/>
              <a:rect l="l" t="t" r="r" b="b"/>
              <a:pathLst>
                <a:path w="11116" h="1164" extrusionOk="0">
                  <a:moveTo>
                    <a:pt x="11036" y="27"/>
                  </a:moveTo>
                  <a:cubicBezTo>
                    <a:pt x="11116" y="388"/>
                    <a:pt x="10929" y="549"/>
                    <a:pt x="10674" y="602"/>
                  </a:cubicBezTo>
                  <a:cubicBezTo>
                    <a:pt x="10434" y="656"/>
                    <a:pt x="10181" y="656"/>
                    <a:pt x="9940" y="656"/>
                  </a:cubicBezTo>
                  <a:cubicBezTo>
                    <a:pt x="9472" y="656"/>
                    <a:pt x="9018" y="668"/>
                    <a:pt x="8564" y="789"/>
                  </a:cubicBezTo>
                  <a:cubicBezTo>
                    <a:pt x="8310" y="855"/>
                    <a:pt x="8029" y="855"/>
                    <a:pt x="7762" y="869"/>
                  </a:cubicBezTo>
                  <a:cubicBezTo>
                    <a:pt x="7001" y="869"/>
                    <a:pt x="6239" y="855"/>
                    <a:pt x="5478" y="855"/>
                  </a:cubicBezTo>
                  <a:cubicBezTo>
                    <a:pt x="5063" y="855"/>
                    <a:pt x="4676" y="896"/>
                    <a:pt x="4276" y="1003"/>
                  </a:cubicBezTo>
                  <a:cubicBezTo>
                    <a:pt x="3700" y="1149"/>
                    <a:pt x="3086" y="1163"/>
                    <a:pt x="2539" y="789"/>
                  </a:cubicBezTo>
                  <a:cubicBezTo>
                    <a:pt x="2138" y="522"/>
                    <a:pt x="1737" y="508"/>
                    <a:pt x="1310" y="722"/>
                  </a:cubicBezTo>
                  <a:cubicBezTo>
                    <a:pt x="975" y="882"/>
                    <a:pt x="628" y="882"/>
                    <a:pt x="267" y="775"/>
                  </a:cubicBezTo>
                  <a:cubicBezTo>
                    <a:pt x="173" y="749"/>
                    <a:pt x="107" y="668"/>
                    <a:pt x="0" y="602"/>
                  </a:cubicBezTo>
                  <a:cubicBezTo>
                    <a:pt x="54" y="508"/>
                    <a:pt x="93" y="401"/>
                    <a:pt x="147" y="388"/>
                  </a:cubicBezTo>
                  <a:cubicBezTo>
                    <a:pt x="668" y="268"/>
                    <a:pt x="1203" y="148"/>
                    <a:pt x="1737" y="68"/>
                  </a:cubicBezTo>
                  <a:cubicBezTo>
                    <a:pt x="2111" y="0"/>
                    <a:pt x="2485" y="68"/>
                    <a:pt x="2833" y="268"/>
                  </a:cubicBezTo>
                  <a:cubicBezTo>
                    <a:pt x="3287" y="522"/>
                    <a:pt x="3741" y="562"/>
                    <a:pt x="4249" y="348"/>
                  </a:cubicBezTo>
                  <a:cubicBezTo>
                    <a:pt x="4463" y="255"/>
                    <a:pt x="4716" y="255"/>
                    <a:pt x="4956" y="255"/>
                  </a:cubicBezTo>
                  <a:cubicBezTo>
                    <a:pt x="5718" y="228"/>
                    <a:pt x="6479" y="228"/>
                    <a:pt x="7241" y="228"/>
                  </a:cubicBezTo>
                  <a:cubicBezTo>
                    <a:pt x="7789" y="228"/>
                    <a:pt x="8337" y="241"/>
                    <a:pt x="8857" y="68"/>
                  </a:cubicBezTo>
                  <a:cubicBezTo>
                    <a:pt x="9018" y="27"/>
                    <a:pt x="9192" y="27"/>
                    <a:pt x="9352" y="27"/>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7"/>
            <p:cNvSpPr/>
            <p:nvPr/>
          </p:nvSpPr>
          <p:spPr>
            <a:xfrm>
              <a:off x="5046403" y="3218519"/>
              <a:ext cx="987594" cy="130992"/>
            </a:xfrm>
            <a:custGeom>
              <a:avLst/>
              <a:gdLst/>
              <a:ahLst/>
              <a:cxnLst/>
              <a:rect l="l" t="t" r="r" b="b"/>
              <a:pathLst>
                <a:path w="11490" h="1524" extrusionOk="0">
                  <a:moveTo>
                    <a:pt x="3807" y="722"/>
                  </a:moveTo>
                  <a:lnTo>
                    <a:pt x="5143" y="722"/>
                  </a:lnTo>
                  <a:cubicBezTo>
                    <a:pt x="5491" y="722"/>
                    <a:pt x="5838" y="695"/>
                    <a:pt x="6185" y="601"/>
                  </a:cubicBezTo>
                  <a:cubicBezTo>
                    <a:pt x="6573" y="481"/>
                    <a:pt x="6987" y="455"/>
                    <a:pt x="7402" y="467"/>
                  </a:cubicBezTo>
                  <a:cubicBezTo>
                    <a:pt x="8109" y="494"/>
                    <a:pt x="8791" y="294"/>
                    <a:pt x="9472" y="161"/>
                  </a:cubicBezTo>
                  <a:cubicBezTo>
                    <a:pt x="10033" y="54"/>
                    <a:pt x="10608" y="40"/>
                    <a:pt x="11169" y="0"/>
                  </a:cubicBezTo>
                  <a:cubicBezTo>
                    <a:pt x="11249" y="0"/>
                    <a:pt x="11342" y="40"/>
                    <a:pt x="11396" y="93"/>
                  </a:cubicBezTo>
                  <a:cubicBezTo>
                    <a:pt x="11449" y="173"/>
                    <a:pt x="11490" y="280"/>
                    <a:pt x="11490" y="387"/>
                  </a:cubicBezTo>
                  <a:cubicBezTo>
                    <a:pt x="11490" y="441"/>
                    <a:pt x="11396" y="535"/>
                    <a:pt x="11342" y="548"/>
                  </a:cubicBezTo>
                  <a:cubicBezTo>
                    <a:pt x="11155" y="588"/>
                    <a:pt x="10955" y="615"/>
                    <a:pt x="10781" y="588"/>
                  </a:cubicBezTo>
                  <a:cubicBezTo>
                    <a:pt x="10140" y="494"/>
                    <a:pt x="9525" y="642"/>
                    <a:pt x="8938" y="841"/>
                  </a:cubicBezTo>
                  <a:cubicBezTo>
                    <a:pt x="8403" y="1028"/>
                    <a:pt x="7883" y="1055"/>
                    <a:pt x="7334" y="1042"/>
                  </a:cubicBezTo>
                  <a:cubicBezTo>
                    <a:pt x="6880" y="1042"/>
                    <a:pt x="6426" y="975"/>
                    <a:pt x="5972" y="1189"/>
                  </a:cubicBezTo>
                  <a:cubicBezTo>
                    <a:pt x="5838" y="1256"/>
                    <a:pt x="5651" y="1242"/>
                    <a:pt x="5491" y="1242"/>
                  </a:cubicBezTo>
                  <a:cubicBezTo>
                    <a:pt x="4730" y="1242"/>
                    <a:pt x="3968" y="1256"/>
                    <a:pt x="3207" y="1256"/>
                  </a:cubicBezTo>
                  <a:cubicBezTo>
                    <a:pt x="2658" y="1242"/>
                    <a:pt x="2138" y="1256"/>
                    <a:pt x="1603" y="1416"/>
                  </a:cubicBezTo>
                  <a:cubicBezTo>
                    <a:pt x="1242" y="1523"/>
                    <a:pt x="841" y="1509"/>
                    <a:pt x="467" y="1509"/>
                  </a:cubicBezTo>
                  <a:cubicBezTo>
                    <a:pt x="348" y="1509"/>
                    <a:pt x="214" y="1429"/>
                    <a:pt x="93" y="1363"/>
                  </a:cubicBezTo>
                  <a:cubicBezTo>
                    <a:pt x="0" y="1310"/>
                    <a:pt x="13" y="1069"/>
                    <a:pt x="120" y="1016"/>
                  </a:cubicBezTo>
                  <a:cubicBezTo>
                    <a:pt x="200" y="975"/>
                    <a:pt x="267" y="922"/>
                    <a:pt x="348" y="922"/>
                  </a:cubicBezTo>
                  <a:cubicBezTo>
                    <a:pt x="1536" y="922"/>
                    <a:pt x="2712" y="574"/>
                    <a:pt x="3807" y="722"/>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7"/>
            <p:cNvSpPr/>
            <p:nvPr/>
          </p:nvSpPr>
          <p:spPr>
            <a:xfrm>
              <a:off x="4995863" y="2953181"/>
              <a:ext cx="1039252" cy="144744"/>
            </a:xfrm>
            <a:custGeom>
              <a:avLst/>
              <a:gdLst/>
              <a:ahLst/>
              <a:cxnLst/>
              <a:rect l="l" t="t" r="r" b="b"/>
              <a:pathLst>
                <a:path w="12091" h="1684" extrusionOk="0">
                  <a:moveTo>
                    <a:pt x="12091" y="469"/>
                  </a:moveTo>
                  <a:cubicBezTo>
                    <a:pt x="11690" y="736"/>
                    <a:pt x="11383" y="802"/>
                    <a:pt x="11049" y="522"/>
                  </a:cubicBezTo>
                  <a:cubicBezTo>
                    <a:pt x="10822" y="321"/>
                    <a:pt x="10528" y="321"/>
                    <a:pt x="10288" y="469"/>
                  </a:cubicBezTo>
                  <a:cubicBezTo>
                    <a:pt x="9766" y="763"/>
                    <a:pt x="9192" y="775"/>
                    <a:pt x="8631" y="736"/>
                  </a:cubicBezTo>
                  <a:cubicBezTo>
                    <a:pt x="7789" y="682"/>
                    <a:pt x="7014" y="896"/>
                    <a:pt x="6226" y="1069"/>
                  </a:cubicBezTo>
                  <a:cubicBezTo>
                    <a:pt x="5906" y="1137"/>
                    <a:pt x="5585" y="1203"/>
                    <a:pt x="5264" y="1203"/>
                  </a:cubicBezTo>
                  <a:cubicBezTo>
                    <a:pt x="4342" y="1203"/>
                    <a:pt x="3421" y="1190"/>
                    <a:pt x="2498" y="1176"/>
                  </a:cubicBezTo>
                  <a:cubicBezTo>
                    <a:pt x="2058" y="1163"/>
                    <a:pt x="1630" y="1150"/>
                    <a:pt x="1242" y="1443"/>
                  </a:cubicBezTo>
                  <a:cubicBezTo>
                    <a:pt x="922" y="1684"/>
                    <a:pt x="535" y="1657"/>
                    <a:pt x="147" y="1550"/>
                  </a:cubicBezTo>
                  <a:cubicBezTo>
                    <a:pt x="93" y="1538"/>
                    <a:pt x="13" y="1443"/>
                    <a:pt x="13" y="1390"/>
                  </a:cubicBezTo>
                  <a:cubicBezTo>
                    <a:pt x="0" y="1324"/>
                    <a:pt x="67" y="1244"/>
                    <a:pt x="120" y="1203"/>
                  </a:cubicBezTo>
                  <a:cubicBezTo>
                    <a:pt x="174" y="1150"/>
                    <a:pt x="268" y="1123"/>
                    <a:pt x="348" y="1123"/>
                  </a:cubicBezTo>
                  <a:cubicBezTo>
                    <a:pt x="708" y="1110"/>
                    <a:pt x="1042" y="1057"/>
                    <a:pt x="1336" y="816"/>
                  </a:cubicBezTo>
                  <a:cubicBezTo>
                    <a:pt x="1456" y="722"/>
                    <a:pt x="1643" y="709"/>
                    <a:pt x="1803" y="695"/>
                  </a:cubicBezTo>
                  <a:cubicBezTo>
                    <a:pt x="2699" y="669"/>
                    <a:pt x="3594" y="615"/>
                    <a:pt x="4489" y="629"/>
                  </a:cubicBezTo>
                  <a:cubicBezTo>
                    <a:pt x="5277" y="642"/>
                    <a:pt x="6066" y="629"/>
                    <a:pt x="6827" y="401"/>
                  </a:cubicBezTo>
                  <a:cubicBezTo>
                    <a:pt x="7602" y="161"/>
                    <a:pt x="8377" y="202"/>
                    <a:pt x="9165" y="214"/>
                  </a:cubicBezTo>
                  <a:cubicBezTo>
                    <a:pt x="9539" y="214"/>
                    <a:pt x="9900" y="228"/>
                    <a:pt x="10288" y="134"/>
                  </a:cubicBezTo>
                  <a:cubicBezTo>
                    <a:pt x="10875" y="1"/>
                    <a:pt x="11463" y="81"/>
                    <a:pt x="12091" y="4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7"/>
            <p:cNvSpPr/>
            <p:nvPr/>
          </p:nvSpPr>
          <p:spPr>
            <a:xfrm>
              <a:off x="5358758" y="2213637"/>
              <a:ext cx="536258" cy="108042"/>
            </a:xfrm>
            <a:custGeom>
              <a:avLst/>
              <a:gdLst/>
              <a:ahLst/>
              <a:cxnLst/>
              <a:rect l="l" t="t" r="r" b="b"/>
              <a:pathLst>
                <a:path w="6239" h="1257" extrusionOk="0">
                  <a:moveTo>
                    <a:pt x="2485" y="1043"/>
                  </a:moveTo>
                  <a:cubicBezTo>
                    <a:pt x="2070" y="1043"/>
                    <a:pt x="1871" y="977"/>
                    <a:pt x="1737" y="709"/>
                  </a:cubicBezTo>
                  <a:cubicBezTo>
                    <a:pt x="1630" y="482"/>
                    <a:pt x="1376" y="455"/>
                    <a:pt x="1203" y="615"/>
                  </a:cubicBezTo>
                  <a:cubicBezTo>
                    <a:pt x="1055" y="749"/>
                    <a:pt x="948" y="909"/>
                    <a:pt x="802" y="1030"/>
                  </a:cubicBezTo>
                  <a:cubicBezTo>
                    <a:pt x="681" y="1123"/>
                    <a:pt x="521" y="1190"/>
                    <a:pt x="374" y="1217"/>
                  </a:cubicBezTo>
                  <a:cubicBezTo>
                    <a:pt x="214" y="1257"/>
                    <a:pt x="40" y="1110"/>
                    <a:pt x="13" y="963"/>
                  </a:cubicBezTo>
                  <a:cubicBezTo>
                    <a:pt x="0" y="789"/>
                    <a:pt x="13" y="576"/>
                    <a:pt x="187" y="549"/>
                  </a:cubicBezTo>
                  <a:cubicBezTo>
                    <a:pt x="508" y="522"/>
                    <a:pt x="722" y="321"/>
                    <a:pt x="975" y="188"/>
                  </a:cubicBezTo>
                  <a:cubicBezTo>
                    <a:pt x="1363" y="1"/>
                    <a:pt x="1790" y="15"/>
                    <a:pt x="2151" y="255"/>
                  </a:cubicBezTo>
                  <a:cubicBezTo>
                    <a:pt x="2391" y="428"/>
                    <a:pt x="2619" y="482"/>
                    <a:pt x="2913" y="362"/>
                  </a:cubicBezTo>
                  <a:cubicBezTo>
                    <a:pt x="3207" y="255"/>
                    <a:pt x="3540" y="282"/>
                    <a:pt x="3848" y="121"/>
                  </a:cubicBezTo>
                  <a:cubicBezTo>
                    <a:pt x="4048" y="15"/>
                    <a:pt x="4315" y="41"/>
                    <a:pt x="4569" y="41"/>
                  </a:cubicBezTo>
                  <a:cubicBezTo>
                    <a:pt x="4970" y="27"/>
                    <a:pt x="5384" y="41"/>
                    <a:pt x="5785" y="54"/>
                  </a:cubicBezTo>
                  <a:cubicBezTo>
                    <a:pt x="6078" y="68"/>
                    <a:pt x="6239" y="175"/>
                    <a:pt x="6212" y="321"/>
                  </a:cubicBezTo>
                  <a:cubicBezTo>
                    <a:pt x="6172" y="535"/>
                    <a:pt x="5985" y="508"/>
                    <a:pt x="5825" y="522"/>
                  </a:cubicBezTo>
                  <a:cubicBezTo>
                    <a:pt x="5531" y="522"/>
                    <a:pt x="5223" y="562"/>
                    <a:pt x="4929" y="535"/>
                  </a:cubicBezTo>
                  <a:cubicBezTo>
                    <a:pt x="4261" y="482"/>
                    <a:pt x="3647" y="656"/>
                    <a:pt x="3032" y="896"/>
                  </a:cubicBezTo>
                  <a:cubicBezTo>
                    <a:pt x="2806" y="977"/>
                    <a:pt x="2565" y="1016"/>
                    <a:pt x="2485" y="1043"/>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7"/>
            <p:cNvSpPr/>
            <p:nvPr/>
          </p:nvSpPr>
          <p:spPr>
            <a:xfrm>
              <a:off x="5402337" y="2433076"/>
              <a:ext cx="520270" cy="113715"/>
            </a:xfrm>
            <a:custGeom>
              <a:avLst/>
              <a:gdLst/>
              <a:ahLst/>
              <a:cxnLst/>
              <a:rect l="l" t="t" r="r" b="b"/>
              <a:pathLst>
                <a:path w="6053" h="1323" extrusionOk="0">
                  <a:moveTo>
                    <a:pt x="1" y="1069"/>
                  </a:moveTo>
                  <a:cubicBezTo>
                    <a:pt x="147" y="588"/>
                    <a:pt x="147" y="588"/>
                    <a:pt x="468" y="253"/>
                  </a:cubicBezTo>
                  <a:cubicBezTo>
                    <a:pt x="562" y="387"/>
                    <a:pt x="655" y="494"/>
                    <a:pt x="762" y="654"/>
                  </a:cubicBezTo>
                  <a:cubicBezTo>
                    <a:pt x="1123" y="734"/>
                    <a:pt x="1551" y="908"/>
                    <a:pt x="1964" y="868"/>
                  </a:cubicBezTo>
                  <a:cubicBezTo>
                    <a:pt x="2365" y="828"/>
                    <a:pt x="2806" y="761"/>
                    <a:pt x="3181" y="521"/>
                  </a:cubicBezTo>
                  <a:cubicBezTo>
                    <a:pt x="3407" y="374"/>
                    <a:pt x="3648" y="227"/>
                    <a:pt x="3888" y="120"/>
                  </a:cubicBezTo>
                  <a:cubicBezTo>
                    <a:pt x="4089" y="13"/>
                    <a:pt x="4329" y="0"/>
                    <a:pt x="4517" y="146"/>
                  </a:cubicBezTo>
                  <a:cubicBezTo>
                    <a:pt x="4864" y="440"/>
                    <a:pt x="5251" y="428"/>
                    <a:pt x="5665" y="333"/>
                  </a:cubicBezTo>
                  <a:cubicBezTo>
                    <a:pt x="5758" y="307"/>
                    <a:pt x="5865" y="347"/>
                    <a:pt x="6052" y="360"/>
                  </a:cubicBezTo>
                  <a:cubicBezTo>
                    <a:pt x="5946" y="494"/>
                    <a:pt x="5906" y="588"/>
                    <a:pt x="5839" y="641"/>
                  </a:cubicBezTo>
                  <a:cubicBezTo>
                    <a:pt x="5478" y="948"/>
                    <a:pt x="5051" y="989"/>
                    <a:pt x="4610" y="948"/>
                  </a:cubicBezTo>
                  <a:cubicBezTo>
                    <a:pt x="4436" y="935"/>
                    <a:pt x="4289" y="882"/>
                    <a:pt x="4223" y="708"/>
                  </a:cubicBezTo>
                  <a:cubicBezTo>
                    <a:pt x="4169" y="615"/>
                    <a:pt x="4102" y="534"/>
                    <a:pt x="4022" y="428"/>
                  </a:cubicBezTo>
                  <a:cubicBezTo>
                    <a:pt x="3835" y="521"/>
                    <a:pt x="3648" y="574"/>
                    <a:pt x="3501" y="695"/>
                  </a:cubicBezTo>
                  <a:cubicBezTo>
                    <a:pt x="3140" y="1001"/>
                    <a:pt x="2673" y="1069"/>
                    <a:pt x="2258" y="1256"/>
                  </a:cubicBezTo>
                  <a:cubicBezTo>
                    <a:pt x="2098" y="1322"/>
                    <a:pt x="1857" y="1322"/>
                    <a:pt x="1711" y="1242"/>
                  </a:cubicBezTo>
                  <a:cubicBezTo>
                    <a:pt x="1364" y="1015"/>
                    <a:pt x="989" y="1055"/>
                    <a:pt x="615" y="1096"/>
                  </a:cubicBezTo>
                  <a:cubicBezTo>
                    <a:pt x="428" y="1108"/>
                    <a:pt x="254" y="1082"/>
                    <a:pt x="1" y="1069"/>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7"/>
            <p:cNvSpPr/>
            <p:nvPr/>
          </p:nvSpPr>
          <p:spPr>
            <a:xfrm>
              <a:off x="5365635" y="2637474"/>
              <a:ext cx="408876" cy="95321"/>
            </a:xfrm>
            <a:custGeom>
              <a:avLst/>
              <a:gdLst/>
              <a:ahLst/>
              <a:cxnLst/>
              <a:rect l="l" t="t" r="r" b="b"/>
              <a:pathLst>
                <a:path w="4757" h="1109" extrusionOk="0">
                  <a:moveTo>
                    <a:pt x="173" y="1108"/>
                  </a:moveTo>
                  <a:cubicBezTo>
                    <a:pt x="0" y="815"/>
                    <a:pt x="134" y="627"/>
                    <a:pt x="307" y="588"/>
                  </a:cubicBezTo>
                  <a:cubicBezTo>
                    <a:pt x="1029" y="387"/>
                    <a:pt x="1697" y="0"/>
                    <a:pt x="2485" y="40"/>
                  </a:cubicBezTo>
                  <a:cubicBezTo>
                    <a:pt x="3233" y="93"/>
                    <a:pt x="3994" y="80"/>
                    <a:pt x="4743" y="107"/>
                  </a:cubicBezTo>
                  <a:cubicBezTo>
                    <a:pt x="4756" y="347"/>
                    <a:pt x="4582" y="334"/>
                    <a:pt x="4475" y="360"/>
                  </a:cubicBezTo>
                  <a:cubicBezTo>
                    <a:pt x="4115" y="440"/>
                    <a:pt x="3741" y="574"/>
                    <a:pt x="3367" y="561"/>
                  </a:cubicBezTo>
                  <a:cubicBezTo>
                    <a:pt x="2525" y="547"/>
                    <a:pt x="1697" y="601"/>
                    <a:pt x="922" y="962"/>
                  </a:cubicBezTo>
                  <a:cubicBezTo>
                    <a:pt x="708" y="1069"/>
                    <a:pt x="441" y="1055"/>
                    <a:pt x="173" y="1108"/>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7"/>
            <p:cNvSpPr/>
            <p:nvPr/>
          </p:nvSpPr>
          <p:spPr>
            <a:xfrm>
              <a:off x="5876628" y="2650023"/>
              <a:ext cx="33350" cy="35756"/>
            </a:xfrm>
            <a:custGeom>
              <a:avLst/>
              <a:gdLst/>
              <a:ahLst/>
              <a:cxnLst/>
              <a:rect l="l" t="t" r="r" b="b"/>
              <a:pathLst>
                <a:path w="388" h="416" extrusionOk="0">
                  <a:moveTo>
                    <a:pt x="67" y="1"/>
                  </a:moveTo>
                  <a:cubicBezTo>
                    <a:pt x="107" y="14"/>
                    <a:pt x="160" y="14"/>
                    <a:pt x="187" y="54"/>
                  </a:cubicBezTo>
                  <a:cubicBezTo>
                    <a:pt x="267" y="148"/>
                    <a:pt x="388" y="241"/>
                    <a:pt x="281" y="389"/>
                  </a:cubicBezTo>
                  <a:cubicBezTo>
                    <a:pt x="267" y="401"/>
                    <a:pt x="240" y="415"/>
                    <a:pt x="214" y="415"/>
                  </a:cubicBezTo>
                  <a:cubicBezTo>
                    <a:pt x="80" y="375"/>
                    <a:pt x="0" y="282"/>
                    <a:pt x="0" y="134"/>
                  </a:cubicBezTo>
                  <a:cubicBezTo>
                    <a:pt x="0" y="81"/>
                    <a:pt x="41" y="41"/>
                    <a:pt x="67" y="1"/>
                  </a:cubicBezTo>
                  <a:close/>
                </a:path>
              </a:pathLst>
            </a:custGeom>
            <a:solidFill>
              <a:srgbClr val="022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0" name="Google Shape;6310;p37"/>
          <p:cNvGrpSpPr/>
          <p:nvPr/>
        </p:nvGrpSpPr>
        <p:grpSpPr>
          <a:xfrm>
            <a:off x="7680919" y="747305"/>
            <a:ext cx="699580" cy="150294"/>
            <a:chOff x="7086994" y="1285030"/>
            <a:chExt cx="699580" cy="150294"/>
          </a:xfrm>
        </p:grpSpPr>
        <p:sp>
          <p:nvSpPr>
            <p:cNvPr id="6311" name="Google Shape;6311;p3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6" name="Google Shape;6326;p37"/>
          <p:cNvGrpSpPr/>
          <p:nvPr/>
        </p:nvGrpSpPr>
        <p:grpSpPr>
          <a:xfrm>
            <a:off x="7091497" y="1559925"/>
            <a:ext cx="1306853" cy="2981185"/>
            <a:chOff x="7091497" y="1559925"/>
            <a:chExt cx="1306853" cy="2981185"/>
          </a:xfrm>
        </p:grpSpPr>
        <p:grpSp>
          <p:nvGrpSpPr>
            <p:cNvPr id="6327" name="Google Shape;6327;p37"/>
            <p:cNvGrpSpPr/>
            <p:nvPr/>
          </p:nvGrpSpPr>
          <p:grpSpPr>
            <a:xfrm rot="10800000">
              <a:off x="7091497" y="3864055"/>
              <a:ext cx="1289008" cy="677055"/>
              <a:chOff x="1118547" y="1246905"/>
              <a:chExt cx="1289008" cy="677055"/>
            </a:xfrm>
          </p:grpSpPr>
          <p:sp>
            <p:nvSpPr>
              <p:cNvPr id="6328" name="Google Shape;6328;p3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1" name="Google Shape;6341;p37"/>
            <p:cNvSpPr/>
            <p:nvPr/>
          </p:nvSpPr>
          <p:spPr>
            <a:xfrm>
              <a:off x="8311050" y="1559925"/>
              <a:ext cx="87300" cy="2023654"/>
            </a:xfrm>
            <a:custGeom>
              <a:avLst/>
              <a:gdLst/>
              <a:ahLst/>
              <a:cxnLst/>
              <a:rect l="l" t="t" r="r" b="b"/>
              <a:pathLst>
                <a:path w="405" h="8733" extrusionOk="0">
                  <a:moveTo>
                    <a:pt x="198" y="0"/>
                  </a:moveTo>
                  <a:cubicBezTo>
                    <a:pt x="156" y="0"/>
                    <a:pt x="115" y="21"/>
                    <a:pt x="115" y="83"/>
                  </a:cubicBezTo>
                  <a:cubicBezTo>
                    <a:pt x="11" y="1504"/>
                    <a:pt x="73" y="2956"/>
                    <a:pt x="73" y="4387"/>
                  </a:cubicBezTo>
                  <a:cubicBezTo>
                    <a:pt x="84" y="5818"/>
                    <a:pt x="1" y="7270"/>
                    <a:pt x="156" y="8691"/>
                  </a:cubicBezTo>
                  <a:cubicBezTo>
                    <a:pt x="167" y="8722"/>
                    <a:pt x="177" y="8733"/>
                    <a:pt x="198" y="8733"/>
                  </a:cubicBezTo>
                  <a:cubicBezTo>
                    <a:pt x="218" y="8733"/>
                    <a:pt x="239" y="8722"/>
                    <a:pt x="239" y="8691"/>
                  </a:cubicBezTo>
                  <a:cubicBezTo>
                    <a:pt x="405" y="7270"/>
                    <a:pt x="322" y="5818"/>
                    <a:pt x="322" y="4387"/>
                  </a:cubicBezTo>
                  <a:cubicBezTo>
                    <a:pt x="322" y="2956"/>
                    <a:pt x="384" y="1504"/>
                    <a:pt x="291" y="83"/>
                  </a:cubicBezTo>
                  <a:cubicBezTo>
                    <a:pt x="281" y="21"/>
                    <a:pt x="239"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2" name="Google Shape;6342;p37"/>
          <p:cNvGrpSpPr/>
          <p:nvPr/>
        </p:nvGrpSpPr>
        <p:grpSpPr>
          <a:xfrm>
            <a:off x="2044273" y="905991"/>
            <a:ext cx="454534" cy="66716"/>
            <a:chOff x="4750973" y="4196628"/>
            <a:chExt cx="454534" cy="66716"/>
          </a:xfrm>
        </p:grpSpPr>
        <p:sp>
          <p:nvSpPr>
            <p:cNvPr id="6343" name="Google Shape;6343;p37"/>
            <p:cNvSpPr/>
            <p:nvPr/>
          </p:nvSpPr>
          <p:spPr>
            <a:xfrm>
              <a:off x="5152173" y="4211841"/>
              <a:ext cx="53334" cy="51503"/>
            </a:xfrm>
            <a:custGeom>
              <a:avLst/>
              <a:gdLst/>
              <a:ahLst/>
              <a:cxnLst/>
              <a:rect l="l" t="t" r="r" b="b"/>
              <a:pathLst>
                <a:path w="291" h="281" extrusionOk="0">
                  <a:moveTo>
                    <a:pt x="166" y="0"/>
                  </a:moveTo>
                  <a:cubicBezTo>
                    <a:pt x="93" y="0"/>
                    <a:pt x="0" y="104"/>
                    <a:pt x="10" y="177"/>
                  </a:cubicBezTo>
                  <a:cubicBezTo>
                    <a:pt x="21" y="249"/>
                    <a:pt x="62" y="281"/>
                    <a:pt x="134" y="281"/>
                  </a:cubicBezTo>
                  <a:cubicBezTo>
                    <a:pt x="217" y="281"/>
                    <a:pt x="290" y="198"/>
                    <a:pt x="290" y="125"/>
                  </a:cubicBezTo>
                  <a:cubicBezTo>
                    <a:pt x="290" y="52"/>
                    <a:pt x="228" y="0"/>
                    <a:pt x="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7"/>
            <p:cNvSpPr/>
            <p:nvPr/>
          </p:nvSpPr>
          <p:spPr>
            <a:xfrm>
              <a:off x="4750973" y="4198644"/>
              <a:ext cx="53334" cy="41972"/>
            </a:xfrm>
            <a:custGeom>
              <a:avLst/>
              <a:gdLst/>
              <a:ahLst/>
              <a:cxnLst/>
              <a:rect l="l" t="t" r="r" b="b"/>
              <a:pathLst>
                <a:path w="291" h="229" extrusionOk="0">
                  <a:moveTo>
                    <a:pt x="291" y="0"/>
                  </a:moveTo>
                  <a:cubicBezTo>
                    <a:pt x="125" y="21"/>
                    <a:pt x="21" y="104"/>
                    <a:pt x="0" y="228"/>
                  </a:cubicBezTo>
                  <a:cubicBezTo>
                    <a:pt x="145" y="217"/>
                    <a:pt x="260" y="134"/>
                    <a:pt x="2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7"/>
            <p:cNvSpPr/>
            <p:nvPr/>
          </p:nvSpPr>
          <p:spPr>
            <a:xfrm>
              <a:off x="4887884" y="4200294"/>
              <a:ext cx="47653" cy="47837"/>
            </a:xfrm>
            <a:custGeom>
              <a:avLst/>
              <a:gdLst/>
              <a:ahLst/>
              <a:cxnLst/>
              <a:rect l="l" t="t" r="r" b="b"/>
              <a:pathLst>
                <a:path w="260" h="261" extrusionOk="0">
                  <a:moveTo>
                    <a:pt x="249" y="1"/>
                  </a:moveTo>
                  <a:lnTo>
                    <a:pt x="249" y="1"/>
                  </a:lnTo>
                  <a:cubicBezTo>
                    <a:pt x="73" y="63"/>
                    <a:pt x="21" y="115"/>
                    <a:pt x="0" y="261"/>
                  </a:cubicBezTo>
                  <a:cubicBezTo>
                    <a:pt x="124" y="240"/>
                    <a:pt x="187" y="157"/>
                    <a:pt x="239" y="84"/>
                  </a:cubicBezTo>
                  <a:cubicBezTo>
                    <a:pt x="260" y="63"/>
                    <a:pt x="249" y="33"/>
                    <a:pt x="2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7"/>
            <p:cNvSpPr/>
            <p:nvPr/>
          </p:nvSpPr>
          <p:spPr>
            <a:xfrm>
              <a:off x="4823186" y="4204143"/>
              <a:ext cx="47836" cy="43988"/>
            </a:xfrm>
            <a:custGeom>
              <a:avLst/>
              <a:gdLst/>
              <a:ahLst/>
              <a:cxnLst/>
              <a:rect l="l" t="t" r="r" b="b"/>
              <a:pathLst>
                <a:path w="261" h="240" extrusionOk="0">
                  <a:moveTo>
                    <a:pt x="260" y="1"/>
                  </a:moveTo>
                  <a:cubicBezTo>
                    <a:pt x="104" y="1"/>
                    <a:pt x="0" y="104"/>
                    <a:pt x="32" y="240"/>
                  </a:cubicBezTo>
                  <a:cubicBezTo>
                    <a:pt x="146" y="187"/>
                    <a:pt x="219" y="125"/>
                    <a:pt x="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7"/>
            <p:cNvSpPr/>
            <p:nvPr/>
          </p:nvSpPr>
          <p:spPr>
            <a:xfrm>
              <a:off x="4992353" y="4206159"/>
              <a:ext cx="41971" cy="43805"/>
            </a:xfrm>
            <a:custGeom>
              <a:avLst/>
              <a:gdLst/>
              <a:ahLst/>
              <a:cxnLst/>
              <a:rect l="l" t="t" r="r" b="b"/>
              <a:pathLst>
                <a:path w="229" h="239" extrusionOk="0">
                  <a:moveTo>
                    <a:pt x="229" y="1"/>
                  </a:moveTo>
                  <a:lnTo>
                    <a:pt x="229" y="1"/>
                  </a:lnTo>
                  <a:cubicBezTo>
                    <a:pt x="125" y="42"/>
                    <a:pt x="11" y="83"/>
                    <a:pt x="1" y="239"/>
                  </a:cubicBezTo>
                  <a:cubicBezTo>
                    <a:pt x="135" y="197"/>
                    <a:pt x="218" y="135"/>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7"/>
            <p:cNvSpPr/>
            <p:nvPr/>
          </p:nvSpPr>
          <p:spPr>
            <a:xfrm>
              <a:off x="4946716" y="4196628"/>
              <a:ext cx="40138" cy="43988"/>
            </a:xfrm>
            <a:custGeom>
              <a:avLst/>
              <a:gdLst/>
              <a:ahLst/>
              <a:cxnLst/>
              <a:rect l="l" t="t" r="r" b="b"/>
              <a:pathLst>
                <a:path w="219" h="240" extrusionOk="0">
                  <a:moveTo>
                    <a:pt x="208" y="0"/>
                  </a:moveTo>
                  <a:cubicBezTo>
                    <a:pt x="42" y="73"/>
                    <a:pt x="1" y="125"/>
                    <a:pt x="11" y="239"/>
                  </a:cubicBezTo>
                  <a:cubicBezTo>
                    <a:pt x="115" y="228"/>
                    <a:pt x="156" y="145"/>
                    <a:pt x="208" y="83"/>
                  </a:cubicBezTo>
                  <a:cubicBezTo>
                    <a:pt x="218" y="62"/>
                    <a:pt x="208" y="32"/>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7"/>
            <p:cNvSpPr/>
            <p:nvPr/>
          </p:nvSpPr>
          <p:spPr>
            <a:xfrm>
              <a:off x="4750973" y="4219356"/>
              <a:ext cx="43987" cy="21261"/>
            </a:xfrm>
            <a:custGeom>
              <a:avLst/>
              <a:gdLst/>
              <a:ahLst/>
              <a:cxnLst/>
              <a:rect l="l" t="t" r="r" b="b"/>
              <a:pathLst>
                <a:path w="240" h="116" extrusionOk="0">
                  <a:moveTo>
                    <a:pt x="239" y="1"/>
                  </a:moveTo>
                  <a:cubicBezTo>
                    <a:pt x="156" y="32"/>
                    <a:pt x="83" y="53"/>
                    <a:pt x="11" y="74"/>
                  </a:cubicBezTo>
                  <a:cubicBezTo>
                    <a:pt x="0" y="84"/>
                    <a:pt x="0" y="94"/>
                    <a:pt x="0" y="115"/>
                  </a:cubicBezTo>
                  <a:cubicBezTo>
                    <a:pt x="73" y="115"/>
                    <a:pt x="136" y="94"/>
                    <a:pt x="177" y="53"/>
                  </a:cubicBezTo>
                  <a:cubicBezTo>
                    <a:pt x="198" y="42"/>
                    <a:pt x="218"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7"/>
            <p:cNvSpPr/>
            <p:nvPr/>
          </p:nvSpPr>
          <p:spPr>
            <a:xfrm>
              <a:off x="4887884" y="4200294"/>
              <a:ext cx="45637" cy="47837"/>
            </a:xfrm>
            <a:custGeom>
              <a:avLst/>
              <a:gdLst/>
              <a:ahLst/>
              <a:cxnLst/>
              <a:rect l="l" t="t" r="r" b="b"/>
              <a:pathLst>
                <a:path w="249" h="261" extrusionOk="0">
                  <a:moveTo>
                    <a:pt x="249" y="1"/>
                  </a:moveTo>
                  <a:cubicBezTo>
                    <a:pt x="166" y="22"/>
                    <a:pt x="115" y="53"/>
                    <a:pt x="73" y="95"/>
                  </a:cubicBezTo>
                  <a:cubicBezTo>
                    <a:pt x="32" y="136"/>
                    <a:pt x="11" y="188"/>
                    <a:pt x="0" y="261"/>
                  </a:cubicBezTo>
                  <a:cubicBezTo>
                    <a:pt x="124" y="240"/>
                    <a:pt x="187" y="157"/>
                    <a:pt x="239" y="84"/>
                  </a:cubicBezTo>
                  <a:cubicBezTo>
                    <a:pt x="249" y="74"/>
                    <a:pt x="249" y="63"/>
                    <a:pt x="249" y="63"/>
                  </a:cubicBezTo>
                  <a:lnTo>
                    <a:pt x="24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7"/>
            <p:cNvSpPr/>
            <p:nvPr/>
          </p:nvSpPr>
          <p:spPr>
            <a:xfrm>
              <a:off x="4827035" y="4204143"/>
              <a:ext cx="43987" cy="43988"/>
            </a:xfrm>
            <a:custGeom>
              <a:avLst/>
              <a:gdLst/>
              <a:ahLst/>
              <a:cxnLst/>
              <a:rect l="l" t="t" r="r" b="b"/>
              <a:pathLst>
                <a:path w="240" h="240" extrusionOk="0">
                  <a:moveTo>
                    <a:pt x="228" y="1"/>
                  </a:moveTo>
                  <a:cubicBezTo>
                    <a:pt x="218" y="1"/>
                    <a:pt x="198" y="1"/>
                    <a:pt x="177" y="12"/>
                  </a:cubicBezTo>
                  <a:cubicBezTo>
                    <a:pt x="83" y="21"/>
                    <a:pt x="21" y="84"/>
                    <a:pt x="11" y="167"/>
                  </a:cubicBezTo>
                  <a:cubicBezTo>
                    <a:pt x="0" y="187"/>
                    <a:pt x="0" y="208"/>
                    <a:pt x="11" y="240"/>
                  </a:cubicBezTo>
                  <a:cubicBezTo>
                    <a:pt x="104" y="198"/>
                    <a:pt x="187" y="136"/>
                    <a:pt x="228" y="42"/>
                  </a:cubicBezTo>
                  <a:cubicBezTo>
                    <a:pt x="228" y="32"/>
                    <a:pt x="239" y="2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7"/>
            <p:cNvSpPr/>
            <p:nvPr/>
          </p:nvSpPr>
          <p:spPr>
            <a:xfrm>
              <a:off x="4946716" y="4196628"/>
              <a:ext cx="40138" cy="43988"/>
            </a:xfrm>
            <a:custGeom>
              <a:avLst/>
              <a:gdLst/>
              <a:ahLst/>
              <a:cxnLst/>
              <a:rect l="l" t="t" r="r" b="b"/>
              <a:pathLst>
                <a:path w="219" h="240" extrusionOk="0">
                  <a:moveTo>
                    <a:pt x="208" y="0"/>
                  </a:moveTo>
                  <a:cubicBezTo>
                    <a:pt x="167" y="21"/>
                    <a:pt x="125" y="42"/>
                    <a:pt x="94" y="62"/>
                  </a:cubicBezTo>
                  <a:cubicBezTo>
                    <a:pt x="22" y="104"/>
                    <a:pt x="1" y="156"/>
                    <a:pt x="11" y="239"/>
                  </a:cubicBezTo>
                  <a:cubicBezTo>
                    <a:pt x="52" y="239"/>
                    <a:pt x="84" y="218"/>
                    <a:pt x="115" y="198"/>
                  </a:cubicBezTo>
                  <a:cubicBezTo>
                    <a:pt x="135" y="177"/>
                    <a:pt x="156" y="156"/>
                    <a:pt x="167" y="135"/>
                  </a:cubicBezTo>
                  <a:cubicBezTo>
                    <a:pt x="188" y="115"/>
                    <a:pt x="198" y="104"/>
                    <a:pt x="208" y="83"/>
                  </a:cubicBezTo>
                  <a:cubicBezTo>
                    <a:pt x="218" y="73"/>
                    <a:pt x="218" y="62"/>
                    <a:pt x="218" y="53"/>
                  </a:cubicBezTo>
                  <a:cubicBezTo>
                    <a:pt x="218" y="42"/>
                    <a:pt x="208" y="21"/>
                    <a:pt x="2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3" name="Google Shape;6353;p37"/>
          <p:cNvGrpSpPr/>
          <p:nvPr/>
        </p:nvGrpSpPr>
        <p:grpSpPr>
          <a:xfrm>
            <a:off x="4286777" y="129261"/>
            <a:ext cx="660529" cy="164373"/>
            <a:chOff x="1663975" y="5122263"/>
            <a:chExt cx="503375" cy="125275"/>
          </a:xfrm>
        </p:grpSpPr>
        <p:sp>
          <p:nvSpPr>
            <p:cNvPr id="6354" name="Google Shape;6354;p3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2" name="Google Shape;6372;p3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391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77"/>
        <p:cNvGrpSpPr/>
        <p:nvPr/>
      </p:nvGrpSpPr>
      <p:grpSpPr>
        <a:xfrm>
          <a:off x="0" y="0"/>
          <a:ext cx="0" cy="0"/>
          <a:chOff x="0" y="0"/>
          <a:chExt cx="0" cy="0"/>
        </a:xfrm>
      </p:grpSpPr>
      <p:sp>
        <p:nvSpPr>
          <p:cNvPr id="7678" name="Google Shape;7678;p47"/>
          <p:cNvSpPr txBox="1">
            <a:spLocks noGrp="1"/>
          </p:cNvSpPr>
          <p:nvPr>
            <p:ph type="title"/>
          </p:nvPr>
        </p:nvSpPr>
        <p:spPr>
          <a:xfrm>
            <a:off x="925600" y="1148315"/>
            <a:ext cx="3803100" cy="17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PARTS OF THE KIT ;</a:t>
            </a:r>
            <a:endParaRPr dirty="0"/>
          </a:p>
        </p:txBody>
      </p:sp>
      <p:sp>
        <p:nvSpPr>
          <p:cNvPr id="7679" name="Google Shape;7679;p47"/>
          <p:cNvSpPr txBox="1">
            <a:spLocks noGrp="1"/>
          </p:cNvSpPr>
          <p:nvPr>
            <p:ph type="subTitle" idx="1"/>
          </p:nvPr>
        </p:nvSpPr>
        <p:spPr>
          <a:xfrm>
            <a:off x="925600" y="2990475"/>
            <a:ext cx="3803100" cy="100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pPr>
            <a:r>
              <a:rPr lang="en-US" dirty="0"/>
              <a:t>1 - </a:t>
            </a:r>
            <a:r>
              <a:rPr lang="en-US" b="0" i="0" u="none" strike="noStrike" dirty="0">
                <a:solidFill>
                  <a:srgbClr val="0B0C0C"/>
                </a:solidFill>
                <a:effectLst/>
                <a:latin typeface="-apple-system"/>
              </a:rPr>
              <a:t>polyurethane foam</a:t>
            </a:r>
          </a:p>
          <a:p>
            <a:pPr marL="0" lvl="0" indent="0" algn="l" rtl="0">
              <a:spcBef>
                <a:spcPts val="0"/>
              </a:spcBef>
              <a:spcAft>
                <a:spcPts val="0"/>
              </a:spcAft>
            </a:pPr>
            <a:r>
              <a:rPr lang="en-US" b="0" i="0" u="none" strike="noStrike" dirty="0">
                <a:solidFill>
                  <a:srgbClr val="0B0C0C"/>
                </a:solidFill>
                <a:effectLst/>
                <a:latin typeface="-apple-system"/>
              </a:rPr>
              <a:t>2 -  2 x drapes (5 x drapes in the extra large) </a:t>
            </a:r>
          </a:p>
          <a:p>
            <a:pPr marL="0" lvl="0" indent="0" algn="l" rtl="0">
              <a:spcBef>
                <a:spcPts val="0"/>
              </a:spcBef>
              <a:spcAft>
                <a:spcPts val="0"/>
              </a:spcAft>
            </a:pPr>
            <a:r>
              <a:rPr lang="en-US" dirty="0">
                <a:solidFill>
                  <a:srgbClr val="0B0C0C"/>
                </a:solidFill>
                <a:latin typeface="-apple-system"/>
              </a:rPr>
              <a:t>3 - </a:t>
            </a:r>
            <a:r>
              <a:rPr lang="en-US" b="0" i="0" u="none" strike="noStrike" dirty="0">
                <a:solidFill>
                  <a:srgbClr val="0B0C0C"/>
                </a:solidFill>
                <a:effectLst/>
                <a:latin typeface="-apple-system"/>
              </a:rPr>
              <a:t> 1 x </a:t>
            </a:r>
            <a:r>
              <a:rPr lang="en-US" b="0" i="0" u="none" strike="noStrike" dirty="0" err="1">
                <a:solidFill>
                  <a:srgbClr val="0B0C0C"/>
                </a:solidFill>
                <a:effectLst/>
                <a:latin typeface="-apple-system"/>
              </a:rPr>
              <a:t>SensaT.R.A.C</a:t>
            </a:r>
            <a:r>
              <a:rPr lang="en-US" b="0" i="0" u="none" strike="noStrike" dirty="0">
                <a:solidFill>
                  <a:srgbClr val="0B0C0C"/>
                </a:solidFill>
                <a:effectLst/>
                <a:latin typeface="-apple-system"/>
              </a:rPr>
              <a:t>. Pad.</a:t>
            </a:r>
            <a:endParaRPr lang="ar-SA" b="0" i="0" u="none" strike="noStrike" dirty="0">
              <a:solidFill>
                <a:srgbClr val="0B0C0C"/>
              </a:solidFill>
              <a:effectLst/>
              <a:latin typeface="-apple-system"/>
            </a:endParaRPr>
          </a:p>
          <a:p>
            <a:pPr marL="0" lvl="0" indent="0" algn="l" rtl="0">
              <a:spcBef>
                <a:spcPts val="0"/>
              </a:spcBef>
              <a:spcAft>
                <a:spcPts val="0"/>
              </a:spcAft>
            </a:pPr>
            <a:r>
              <a:rPr lang="en-US" dirty="0">
                <a:solidFill>
                  <a:srgbClr val="0B0C0C"/>
                </a:solidFill>
                <a:latin typeface="-apple-system"/>
              </a:rPr>
              <a:t>4 - Ruler</a:t>
            </a:r>
            <a:endParaRPr lang="ar-SA" b="0" i="0" u="none" strike="noStrike" dirty="0">
              <a:solidFill>
                <a:srgbClr val="0B0C0C"/>
              </a:solidFill>
              <a:effectLst/>
              <a:latin typeface="-apple-system"/>
            </a:endParaRPr>
          </a:p>
        </p:txBody>
      </p:sp>
      <p:sp>
        <p:nvSpPr>
          <p:cNvPr id="7680" name="Google Shape;7680;p47"/>
          <p:cNvSpPr/>
          <p:nvPr/>
        </p:nvSpPr>
        <p:spPr>
          <a:xfrm>
            <a:off x="4972577" y="819475"/>
            <a:ext cx="3458298" cy="35160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1" name="Google Shape;7681;p47"/>
          <p:cNvGrpSpPr/>
          <p:nvPr/>
        </p:nvGrpSpPr>
        <p:grpSpPr>
          <a:xfrm>
            <a:off x="5307282" y="4477944"/>
            <a:ext cx="1323462" cy="150308"/>
            <a:chOff x="1122396" y="4223204"/>
            <a:chExt cx="1950282" cy="237904"/>
          </a:xfrm>
        </p:grpSpPr>
        <p:sp>
          <p:nvSpPr>
            <p:cNvPr id="7682" name="Google Shape;7682;p47"/>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7"/>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7"/>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7"/>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47"/>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47"/>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7"/>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7"/>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7"/>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7"/>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2" name="Google Shape;7692;p47"/>
          <p:cNvGrpSpPr/>
          <p:nvPr/>
        </p:nvGrpSpPr>
        <p:grpSpPr>
          <a:xfrm>
            <a:off x="8267348" y="1439365"/>
            <a:ext cx="156646" cy="1410569"/>
            <a:chOff x="7818023" y="1591765"/>
            <a:chExt cx="156646" cy="1410569"/>
          </a:xfrm>
        </p:grpSpPr>
        <p:sp>
          <p:nvSpPr>
            <p:cNvPr id="7693" name="Google Shape;7693;p47"/>
            <p:cNvSpPr/>
            <p:nvPr/>
          </p:nvSpPr>
          <p:spPr>
            <a:xfrm>
              <a:off x="7839100" y="1806392"/>
              <a:ext cx="21077" cy="285375"/>
            </a:xfrm>
            <a:custGeom>
              <a:avLst/>
              <a:gdLst/>
              <a:ahLst/>
              <a:cxnLst/>
              <a:rect l="l" t="t" r="r" b="b"/>
              <a:pathLst>
                <a:path w="115" h="1557" extrusionOk="0">
                  <a:moveTo>
                    <a:pt x="73" y="1"/>
                  </a:moveTo>
                  <a:cubicBezTo>
                    <a:pt x="0" y="63"/>
                    <a:pt x="21" y="125"/>
                    <a:pt x="21" y="177"/>
                  </a:cubicBezTo>
                  <a:lnTo>
                    <a:pt x="21" y="1038"/>
                  </a:lnTo>
                  <a:lnTo>
                    <a:pt x="21" y="1463"/>
                  </a:lnTo>
                  <a:cubicBezTo>
                    <a:pt x="21" y="1494"/>
                    <a:pt x="52" y="1526"/>
                    <a:pt x="63" y="1556"/>
                  </a:cubicBezTo>
                  <a:lnTo>
                    <a:pt x="104" y="1556"/>
                  </a:lnTo>
                  <a:cubicBezTo>
                    <a:pt x="104" y="1069"/>
                    <a:pt x="114" y="581"/>
                    <a:pt x="104" y="94"/>
                  </a:cubicBezTo>
                  <a:cubicBezTo>
                    <a:pt x="104" y="63"/>
                    <a:pt x="93" y="42"/>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7"/>
            <p:cNvSpPr/>
            <p:nvPr/>
          </p:nvSpPr>
          <p:spPr>
            <a:xfrm>
              <a:off x="7818023" y="1591765"/>
              <a:ext cx="55534" cy="51320"/>
            </a:xfrm>
            <a:custGeom>
              <a:avLst/>
              <a:gdLst/>
              <a:ahLst/>
              <a:cxnLst/>
              <a:rect l="l" t="t" r="r" b="b"/>
              <a:pathLst>
                <a:path w="303" h="280" extrusionOk="0">
                  <a:moveTo>
                    <a:pt x="167" y="0"/>
                  </a:moveTo>
                  <a:cubicBezTo>
                    <a:pt x="84" y="0"/>
                    <a:pt x="1" y="62"/>
                    <a:pt x="1" y="145"/>
                  </a:cubicBezTo>
                  <a:cubicBezTo>
                    <a:pt x="1" y="217"/>
                    <a:pt x="63" y="280"/>
                    <a:pt x="115" y="280"/>
                  </a:cubicBezTo>
                  <a:cubicBezTo>
                    <a:pt x="188" y="270"/>
                    <a:pt x="302" y="166"/>
                    <a:pt x="302" y="114"/>
                  </a:cubicBezTo>
                  <a:cubicBezTo>
                    <a:pt x="302" y="42"/>
                    <a:pt x="250"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7"/>
            <p:cNvSpPr/>
            <p:nvPr/>
          </p:nvSpPr>
          <p:spPr>
            <a:xfrm>
              <a:off x="7833235" y="1701919"/>
              <a:ext cx="28775" cy="64883"/>
            </a:xfrm>
            <a:custGeom>
              <a:avLst/>
              <a:gdLst/>
              <a:ahLst/>
              <a:cxnLst/>
              <a:rect l="l" t="t" r="r" b="b"/>
              <a:pathLst>
                <a:path w="157" h="354" extrusionOk="0">
                  <a:moveTo>
                    <a:pt x="95" y="1"/>
                  </a:moveTo>
                  <a:cubicBezTo>
                    <a:pt x="1" y="125"/>
                    <a:pt x="1" y="249"/>
                    <a:pt x="95" y="353"/>
                  </a:cubicBezTo>
                  <a:cubicBezTo>
                    <a:pt x="146" y="229"/>
                    <a:pt x="157" y="125"/>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7"/>
            <p:cNvSpPr/>
            <p:nvPr/>
          </p:nvSpPr>
          <p:spPr>
            <a:xfrm>
              <a:off x="7907772" y="1591773"/>
              <a:ext cx="66897" cy="1410561"/>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7" name="Google Shape;7697;p47"/>
          <p:cNvGrpSpPr/>
          <p:nvPr/>
        </p:nvGrpSpPr>
        <p:grpSpPr>
          <a:xfrm>
            <a:off x="1005254" y="4122525"/>
            <a:ext cx="353730" cy="57185"/>
            <a:chOff x="4961929" y="4400075"/>
            <a:chExt cx="353730" cy="57185"/>
          </a:xfrm>
        </p:grpSpPr>
        <p:sp>
          <p:nvSpPr>
            <p:cNvPr id="7698" name="Google Shape;7698;p47"/>
            <p:cNvSpPr/>
            <p:nvPr/>
          </p:nvSpPr>
          <p:spPr>
            <a:xfrm>
              <a:off x="5015263" y="4436182"/>
              <a:ext cx="300396" cy="21078"/>
            </a:xfrm>
            <a:custGeom>
              <a:avLst/>
              <a:gdLst/>
              <a:ahLst/>
              <a:cxnLst/>
              <a:rect l="l" t="t" r="r" b="b"/>
              <a:pathLst>
                <a:path w="1639" h="115" extrusionOk="0">
                  <a:moveTo>
                    <a:pt x="104" y="0"/>
                  </a:moveTo>
                  <a:cubicBezTo>
                    <a:pt x="63" y="0"/>
                    <a:pt x="21" y="11"/>
                    <a:pt x="0" y="62"/>
                  </a:cubicBezTo>
                  <a:cubicBezTo>
                    <a:pt x="83" y="94"/>
                    <a:pt x="664" y="115"/>
                    <a:pt x="1110" y="115"/>
                  </a:cubicBezTo>
                  <a:cubicBezTo>
                    <a:pt x="1307" y="115"/>
                    <a:pt x="1473" y="104"/>
                    <a:pt x="1556" y="94"/>
                  </a:cubicBezTo>
                  <a:cubicBezTo>
                    <a:pt x="1577" y="94"/>
                    <a:pt x="1607" y="73"/>
                    <a:pt x="1639" y="62"/>
                  </a:cubicBezTo>
                  <a:cubicBezTo>
                    <a:pt x="1607" y="11"/>
                    <a:pt x="1566" y="0"/>
                    <a:pt x="1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7"/>
            <p:cNvSpPr/>
            <p:nvPr/>
          </p:nvSpPr>
          <p:spPr>
            <a:xfrm>
              <a:off x="4961929" y="4400075"/>
              <a:ext cx="300579" cy="22544"/>
            </a:xfrm>
            <a:custGeom>
              <a:avLst/>
              <a:gdLst/>
              <a:ahLst/>
              <a:cxnLst/>
              <a:rect l="l" t="t" r="r" b="b"/>
              <a:pathLst>
                <a:path w="1640" h="123" extrusionOk="0">
                  <a:moveTo>
                    <a:pt x="110" y="10"/>
                  </a:moveTo>
                  <a:cubicBezTo>
                    <a:pt x="61" y="10"/>
                    <a:pt x="18" y="16"/>
                    <a:pt x="1" y="83"/>
                  </a:cubicBezTo>
                  <a:cubicBezTo>
                    <a:pt x="83" y="105"/>
                    <a:pt x="714" y="122"/>
                    <a:pt x="1161" y="122"/>
                  </a:cubicBezTo>
                  <a:cubicBezTo>
                    <a:pt x="1335" y="122"/>
                    <a:pt x="1481" y="120"/>
                    <a:pt x="1557" y="114"/>
                  </a:cubicBezTo>
                  <a:cubicBezTo>
                    <a:pt x="1577" y="104"/>
                    <a:pt x="1608" y="93"/>
                    <a:pt x="1640" y="73"/>
                  </a:cubicBezTo>
                  <a:cubicBezTo>
                    <a:pt x="1587" y="0"/>
                    <a:pt x="1525" y="21"/>
                    <a:pt x="1474" y="10"/>
                  </a:cubicBezTo>
                  <a:lnTo>
                    <a:pt x="146" y="10"/>
                  </a:lnTo>
                  <a:cubicBezTo>
                    <a:pt x="134" y="10"/>
                    <a:pt x="122" y="10"/>
                    <a:pt x="110"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0" name="Google Shape;7700;p47"/>
          <p:cNvGrpSpPr/>
          <p:nvPr/>
        </p:nvGrpSpPr>
        <p:grpSpPr>
          <a:xfrm>
            <a:off x="7621719" y="921830"/>
            <a:ext cx="699580" cy="150294"/>
            <a:chOff x="7086994" y="1285030"/>
            <a:chExt cx="699580" cy="150294"/>
          </a:xfrm>
        </p:grpSpPr>
        <p:sp>
          <p:nvSpPr>
            <p:cNvPr id="7701" name="Google Shape;7701;p4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5" name="Google Shape;7705;p47"/>
          <p:cNvGrpSpPr/>
          <p:nvPr/>
        </p:nvGrpSpPr>
        <p:grpSpPr>
          <a:xfrm>
            <a:off x="4998008" y="818622"/>
            <a:ext cx="1289008" cy="677055"/>
            <a:chOff x="1118547" y="1246905"/>
            <a:chExt cx="1289008" cy="677055"/>
          </a:xfrm>
        </p:grpSpPr>
        <p:sp>
          <p:nvSpPr>
            <p:cNvPr id="7706" name="Google Shape;7706;p4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4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4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4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4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4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4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9" name="Google Shape;7719;p47"/>
          <p:cNvGrpSpPr/>
          <p:nvPr/>
        </p:nvGrpSpPr>
        <p:grpSpPr>
          <a:xfrm rot="10800000">
            <a:off x="7134985" y="3658430"/>
            <a:ext cx="1289008" cy="677055"/>
            <a:chOff x="1118547" y="1246905"/>
            <a:chExt cx="1289008" cy="677055"/>
          </a:xfrm>
        </p:grpSpPr>
        <p:sp>
          <p:nvSpPr>
            <p:cNvPr id="7720" name="Google Shape;7720;p4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4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4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4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3" name="Google Shape;7733;p4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5" name="Google Shape;7735;p47"/>
          <p:cNvGrpSpPr/>
          <p:nvPr/>
        </p:nvGrpSpPr>
        <p:grpSpPr>
          <a:xfrm>
            <a:off x="6300479" y="129238"/>
            <a:ext cx="660529" cy="164373"/>
            <a:chOff x="1663975" y="5122263"/>
            <a:chExt cx="503375" cy="125275"/>
          </a:xfrm>
        </p:grpSpPr>
        <p:sp>
          <p:nvSpPr>
            <p:cNvPr id="7736" name="Google Shape;7736;p4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4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4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4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4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4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4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4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4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4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4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4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4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4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4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4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4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4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55" name="Google Shape;7755;p4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DB9BA20B-9140-570A-C028-DF527AEFD978}"/>
              </a:ext>
            </a:extLst>
          </p:cNvPr>
          <p:cNvPicPr>
            <a:picLocks noChangeAspect="1"/>
          </p:cNvPicPr>
          <p:nvPr/>
        </p:nvPicPr>
        <p:blipFill rotWithShape="1">
          <a:blip r:embed="rId4"/>
          <a:srcRect l="3631" t="6556" r="3815"/>
          <a:stretch/>
        </p:blipFill>
        <p:spPr>
          <a:xfrm>
            <a:off x="5326687" y="1051489"/>
            <a:ext cx="2538956" cy="1875048"/>
          </a:xfrm>
          <a:prstGeom prst="rect">
            <a:avLst/>
          </a:prstGeom>
        </p:spPr>
      </p:pic>
      <p:pic>
        <p:nvPicPr>
          <p:cNvPr id="6" name="Picture 5">
            <a:extLst>
              <a:ext uri="{FF2B5EF4-FFF2-40B4-BE49-F238E27FC236}">
                <a16:creationId xmlns:a16="http://schemas.microsoft.com/office/drawing/2014/main" id="{B8E5FEEA-A13B-E7C1-A3A8-C618BC1DBAF9}"/>
              </a:ext>
            </a:extLst>
          </p:cNvPr>
          <p:cNvPicPr>
            <a:picLocks noChangeAspect="1"/>
          </p:cNvPicPr>
          <p:nvPr/>
        </p:nvPicPr>
        <p:blipFill rotWithShape="1">
          <a:blip r:embed="rId5"/>
          <a:srcRect l="5071" t="21366" r="-5071" b="18636"/>
          <a:stretch/>
        </p:blipFill>
        <p:spPr>
          <a:xfrm>
            <a:off x="5326504" y="2849200"/>
            <a:ext cx="2539139" cy="1447769"/>
          </a:xfrm>
          <a:prstGeom prst="rect">
            <a:avLst/>
          </a:prstGeom>
        </p:spPr>
      </p:pic>
    </p:spTree>
    <p:extLst>
      <p:ext uri="{BB962C8B-B14F-4D97-AF65-F5344CB8AC3E}">
        <p14:creationId xmlns:p14="http://schemas.microsoft.com/office/powerpoint/2010/main" val="370684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77"/>
        <p:cNvGrpSpPr/>
        <p:nvPr/>
      </p:nvGrpSpPr>
      <p:grpSpPr>
        <a:xfrm>
          <a:off x="0" y="0"/>
          <a:ext cx="0" cy="0"/>
          <a:chOff x="0" y="0"/>
          <a:chExt cx="0" cy="0"/>
        </a:xfrm>
      </p:grpSpPr>
      <p:sp>
        <p:nvSpPr>
          <p:cNvPr id="7678" name="Google Shape;7678;p47"/>
          <p:cNvSpPr txBox="1">
            <a:spLocks noGrp="1"/>
          </p:cNvSpPr>
          <p:nvPr>
            <p:ph type="title"/>
          </p:nvPr>
        </p:nvSpPr>
        <p:spPr>
          <a:xfrm>
            <a:off x="925600" y="1148315"/>
            <a:ext cx="3803100" cy="17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 PARTS OF THE Machine ;</a:t>
            </a:r>
            <a:endParaRPr dirty="0"/>
          </a:p>
        </p:txBody>
      </p:sp>
      <p:sp>
        <p:nvSpPr>
          <p:cNvPr id="7679" name="Google Shape;7679;p47"/>
          <p:cNvSpPr txBox="1">
            <a:spLocks noGrp="1"/>
          </p:cNvSpPr>
          <p:nvPr>
            <p:ph type="subTitle" idx="1"/>
          </p:nvPr>
        </p:nvSpPr>
        <p:spPr>
          <a:xfrm>
            <a:off x="925600" y="2990475"/>
            <a:ext cx="3803100" cy="1004700"/>
          </a:xfrm>
          <a:prstGeom prst="rect">
            <a:avLst/>
          </a:prstGeom>
        </p:spPr>
        <p:txBody>
          <a:bodyPr spcFirstLastPara="1" wrap="square" lIns="91425" tIns="91425" rIns="91425" bIns="91425" anchor="ctr" anchorCtr="0">
            <a:noAutofit/>
          </a:bodyPr>
          <a:lstStyle/>
          <a:p>
            <a:pPr marL="0" lvl="0" indent="0"/>
            <a:r>
              <a:rPr lang="en" dirty="0"/>
              <a:t>1  - VACCUM PUMP </a:t>
            </a:r>
            <a:r>
              <a:rPr lang="en-US" dirty="0">
                <a:solidFill>
                  <a:srgbClr val="FF0000"/>
                </a:solidFill>
              </a:rPr>
              <a:t>removes air pressure over the wound.</a:t>
            </a:r>
            <a:endParaRPr lang="en" dirty="0">
              <a:solidFill>
                <a:srgbClr val="FF0000"/>
              </a:solidFill>
            </a:endParaRPr>
          </a:p>
          <a:p>
            <a:pPr marL="0" lvl="0" indent="0"/>
            <a:r>
              <a:rPr lang="en" dirty="0"/>
              <a:t>2 - TUBE </a:t>
            </a:r>
            <a:r>
              <a:rPr lang="en-US" dirty="0">
                <a:solidFill>
                  <a:srgbClr val="00B050"/>
                </a:solidFill>
              </a:rPr>
              <a:t>leads from under the adhesive film and connects to a portable vacuum pump</a:t>
            </a:r>
            <a:endParaRPr lang="en" dirty="0">
              <a:solidFill>
                <a:srgbClr val="00B050"/>
              </a:solidFill>
            </a:endParaRPr>
          </a:p>
          <a:p>
            <a:pPr marL="0" lvl="0" indent="0"/>
            <a:r>
              <a:rPr lang="en" dirty="0"/>
              <a:t>3 – DRESSING </a:t>
            </a:r>
            <a:r>
              <a:rPr lang="en-US" dirty="0"/>
              <a:t> </a:t>
            </a:r>
            <a:r>
              <a:rPr lang="en-US" dirty="0">
                <a:solidFill>
                  <a:srgbClr val="0070C0"/>
                </a:solidFill>
              </a:rPr>
              <a:t>is put directly on the wound </a:t>
            </a:r>
          </a:p>
          <a:p>
            <a:pPr marL="0" lvl="0" indent="0"/>
            <a:r>
              <a:rPr lang="en-US" dirty="0">
                <a:solidFill>
                  <a:srgbClr val="000000"/>
                </a:solidFill>
                <a:latin typeface="noto_sansregular"/>
              </a:rPr>
              <a:t>4- adhesive film </a:t>
            </a:r>
            <a:r>
              <a:rPr lang="en-US" dirty="0">
                <a:solidFill>
                  <a:schemeClr val="accent5">
                    <a:lumMod val="50000"/>
                  </a:schemeClr>
                </a:solidFill>
                <a:latin typeface="noto_sansregular"/>
              </a:rPr>
              <a:t>covers and seals the dressing and wound.</a:t>
            </a:r>
            <a:endParaRPr dirty="0">
              <a:solidFill>
                <a:schemeClr val="accent5">
                  <a:lumMod val="50000"/>
                </a:schemeClr>
              </a:solidFill>
            </a:endParaRPr>
          </a:p>
        </p:txBody>
      </p:sp>
      <p:sp>
        <p:nvSpPr>
          <p:cNvPr id="7680" name="Google Shape;7680;p47"/>
          <p:cNvSpPr/>
          <p:nvPr/>
        </p:nvSpPr>
        <p:spPr>
          <a:xfrm>
            <a:off x="4972577" y="819475"/>
            <a:ext cx="3458298" cy="3516000"/>
          </a:xfrm>
          <a:prstGeom prst="rect">
            <a:avLst/>
          </a:prstGeom>
          <a:solidFill>
            <a:schemeClr val="lt1"/>
          </a:solidFill>
          <a:ln w="19050" cap="flat" cmpd="sng">
            <a:solidFill>
              <a:schemeClr val="dk1"/>
            </a:solidFill>
            <a:prstDash val="solid"/>
            <a:round/>
            <a:headEnd type="none" w="sm" len="sm"/>
            <a:tailEnd type="none" w="sm" len="sm"/>
          </a:ln>
          <a:effectLst>
            <a:outerShdw dist="38100" dir="5400000" algn="bl" rotWithShape="0">
              <a:schemeClr val="accent5">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81" name="Google Shape;7681;p47"/>
          <p:cNvGrpSpPr/>
          <p:nvPr/>
        </p:nvGrpSpPr>
        <p:grpSpPr>
          <a:xfrm>
            <a:off x="5307282" y="4477944"/>
            <a:ext cx="1323462" cy="150308"/>
            <a:chOff x="1122396" y="4223204"/>
            <a:chExt cx="1950282" cy="237904"/>
          </a:xfrm>
        </p:grpSpPr>
        <p:sp>
          <p:nvSpPr>
            <p:cNvPr id="7682" name="Google Shape;7682;p47"/>
            <p:cNvSpPr/>
            <p:nvPr/>
          </p:nvSpPr>
          <p:spPr>
            <a:xfrm>
              <a:off x="1553837" y="4434349"/>
              <a:ext cx="1518841" cy="26760"/>
            </a:xfrm>
            <a:custGeom>
              <a:avLst/>
              <a:gdLst/>
              <a:ahLst/>
              <a:cxnLst/>
              <a:rect l="l" t="t" r="r" b="b"/>
              <a:pathLst>
                <a:path w="8287" h="146" extrusionOk="0">
                  <a:moveTo>
                    <a:pt x="156" y="0"/>
                  </a:moveTo>
                  <a:cubicBezTo>
                    <a:pt x="125" y="0"/>
                    <a:pt x="94" y="0"/>
                    <a:pt x="62" y="10"/>
                  </a:cubicBezTo>
                  <a:cubicBezTo>
                    <a:pt x="42" y="21"/>
                    <a:pt x="21" y="51"/>
                    <a:pt x="0" y="83"/>
                  </a:cubicBezTo>
                  <a:cubicBezTo>
                    <a:pt x="115" y="114"/>
                    <a:pt x="2904" y="145"/>
                    <a:pt x="5217" y="145"/>
                  </a:cubicBezTo>
                  <a:cubicBezTo>
                    <a:pt x="6503" y="145"/>
                    <a:pt x="7644" y="134"/>
                    <a:pt x="8100" y="114"/>
                  </a:cubicBezTo>
                  <a:cubicBezTo>
                    <a:pt x="8152" y="114"/>
                    <a:pt x="8204" y="104"/>
                    <a:pt x="8287" y="93"/>
                  </a:cubicBezTo>
                  <a:cubicBezTo>
                    <a:pt x="8235" y="10"/>
                    <a:pt x="8172" y="0"/>
                    <a:pt x="81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3" name="Google Shape;7683;p47"/>
            <p:cNvSpPr/>
            <p:nvPr/>
          </p:nvSpPr>
          <p:spPr>
            <a:xfrm>
              <a:off x="1175547" y="4441864"/>
              <a:ext cx="252926" cy="19245"/>
            </a:xfrm>
            <a:custGeom>
              <a:avLst/>
              <a:gdLst/>
              <a:ahLst/>
              <a:cxnLst/>
              <a:rect l="l" t="t" r="r" b="b"/>
              <a:pathLst>
                <a:path w="1380" h="105" extrusionOk="0">
                  <a:moveTo>
                    <a:pt x="94" y="1"/>
                  </a:moveTo>
                  <a:cubicBezTo>
                    <a:pt x="73" y="1"/>
                    <a:pt x="52" y="31"/>
                    <a:pt x="1" y="73"/>
                  </a:cubicBezTo>
                  <a:cubicBezTo>
                    <a:pt x="52" y="93"/>
                    <a:pt x="73" y="104"/>
                    <a:pt x="94" y="104"/>
                  </a:cubicBezTo>
                  <a:lnTo>
                    <a:pt x="1297" y="104"/>
                  </a:lnTo>
                  <a:cubicBezTo>
                    <a:pt x="1317" y="104"/>
                    <a:pt x="1349" y="84"/>
                    <a:pt x="1380" y="63"/>
                  </a:cubicBezTo>
                  <a:cubicBezTo>
                    <a:pt x="1349" y="31"/>
                    <a:pt x="1338" y="10"/>
                    <a:pt x="1317" y="10"/>
                  </a:cubicBezTo>
                  <a:cubicBezTo>
                    <a:pt x="1017" y="1"/>
                    <a:pt x="716"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4" name="Google Shape;7684;p47"/>
            <p:cNvSpPr/>
            <p:nvPr/>
          </p:nvSpPr>
          <p:spPr>
            <a:xfrm>
              <a:off x="1500503" y="4400075"/>
              <a:ext cx="1519025" cy="26943"/>
            </a:xfrm>
            <a:custGeom>
              <a:avLst/>
              <a:gdLst/>
              <a:ahLst/>
              <a:cxnLst/>
              <a:rect l="l" t="t" r="r" b="b"/>
              <a:pathLst>
                <a:path w="8288" h="147" extrusionOk="0">
                  <a:moveTo>
                    <a:pt x="208" y="0"/>
                  </a:moveTo>
                  <a:cubicBezTo>
                    <a:pt x="157" y="0"/>
                    <a:pt x="104" y="0"/>
                    <a:pt x="63" y="10"/>
                  </a:cubicBezTo>
                  <a:cubicBezTo>
                    <a:pt x="42" y="21"/>
                    <a:pt x="21" y="52"/>
                    <a:pt x="1" y="83"/>
                  </a:cubicBezTo>
                  <a:cubicBezTo>
                    <a:pt x="121" y="124"/>
                    <a:pt x="2936" y="146"/>
                    <a:pt x="5256" y="146"/>
                  </a:cubicBezTo>
                  <a:cubicBezTo>
                    <a:pt x="6529" y="146"/>
                    <a:pt x="7653" y="140"/>
                    <a:pt x="8101" y="125"/>
                  </a:cubicBezTo>
                  <a:cubicBezTo>
                    <a:pt x="8152" y="114"/>
                    <a:pt x="8205" y="104"/>
                    <a:pt x="8288" y="93"/>
                  </a:cubicBezTo>
                  <a:cubicBezTo>
                    <a:pt x="8234" y="19"/>
                    <a:pt x="8180" y="7"/>
                    <a:pt x="8129" y="7"/>
                  </a:cubicBezTo>
                  <a:cubicBezTo>
                    <a:pt x="8101" y="7"/>
                    <a:pt x="8074" y="10"/>
                    <a:pt x="8049" y="10"/>
                  </a:cubicBezTo>
                  <a:cubicBezTo>
                    <a:pt x="5435" y="0"/>
                    <a:pt x="282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5" name="Google Shape;7685;p47"/>
            <p:cNvSpPr/>
            <p:nvPr/>
          </p:nvSpPr>
          <p:spPr>
            <a:xfrm>
              <a:off x="1122396" y="4408689"/>
              <a:ext cx="252926" cy="19611"/>
            </a:xfrm>
            <a:custGeom>
              <a:avLst/>
              <a:gdLst/>
              <a:ahLst/>
              <a:cxnLst/>
              <a:rect l="l" t="t" r="r" b="b"/>
              <a:pathLst>
                <a:path w="1380" h="107" extrusionOk="0">
                  <a:moveTo>
                    <a:pt x="505" y="0"/>
                  </a:moveTo>
                  <a:cubicBezTo>
                    <a:pt x="369" y="0"/>
                    <a:pt x="231" y="1"/>
                    <a:pt x="93" y="5"/>
                  </a:cubicBezTo>
                  <a:cubicBezTo>
                    <a:pt x="72" y="5"/>
                    <a:pt x="52" y="26"/>
                    <a:pt x="0" y="67"/>
                  </a:cubicBezTo>
                  <a:cubicBezTo>
                    <a:pt x="52" y="88"/>
                    <a:pt x="72" y="99"/>
                    <a:pt x="93" y="99"/>
                  </a:cubicBezTo>
                  <a:cubicBezTo>
                    <a:pt x="296" y="104"/>
                    <a:pt x="498" y="106"/>
                    <a:pt x="699" y="106"/>
                  </a:cubicBezTo>
                  <a:cubicBezTo>
                    <a:pt x="900" y="106"/>
                    <a:pt x="1099" y="104"/>
                    <a:pt x="1296" y="99"/>
                  </a:cubicBezTo>
                  <a:cubicBezTo>
                    <a:pt x="1317" y="99"/>
                    <a:pt x="1348" y="78"/>
                    <a:pt x="1379" y="57"/>
                  </a:cubicBezTo>
                  <a:cubicBezTo>
                    <a:pt x="1348" y="36"/>
                    <a:pt x="1338" y="5"/>
                    <a:pt x="1317" y="5"/>
                  </a:cubicBezTo>
                  <a:cubicBezTo>
                    <a:pt x="1048" y="5"/>
                    <a:pt x="778" y="0"/>
                    <a:pt x="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6" name="Google Shape;7686;p47"/>
            <p:cNvSpPr/>
            <p:nvPr/>
          </p:nvSpPr>
          <p:spPr>
            <a:xfrm>
              <a:off x="1492988" y="4254546"/>
              <a:ext cx="184563" cy="20528"/>
            </a:xfrm>
            <a:custGeom>
              <a:avLst/>
              <a:gdLst/>
              <a:ahLst/>
              <a:cxnLst/>
              <a:rect l="l" t="t" r="r" b="b"/>
              <a:pathLst>
                <a:path w="1007" h="112" extrusionOk="0">
                  <a:moveTo>
                    <a:pt x="820" y="1"/>
                  </a:moveTo>
                  <a:cubicBezTo>
                    <a:pt x="796" y="1"/>
                    <a:pt x="771" y="3"/>
                    <a:pt x="747" y="6"/>
                  </a:cubicBezTo>
                  <a:lnTo>
                    <a:pt x="664" y="6"/>
                  </a:lnTo>
                  <a:cubicBezTo>
                    <a:pt x="588" y="6"/>
                    <a:pt x="512" y="1"/>
                    <a:pt x="436" y="1"/>
                  </a:cubicBezTo>
                  <a:cubicBezTo>
                    <a:pt x="398" y="1"/>
                    <a:pt x="360" y="3"/>
                    <a:pt x="322" y="6"/>
                  </a:cubicBezTo>
                  <a:cubicBezTo>
                    <a:pt x="312" y="9"/>
                    <a:pt x="301" y="11"/>
                    <a:pt x="291" y="11"/>
                  </a:cubicBezTo>
                  <a:cubicBezTo>
                    <a:pt x="270" y="11"/>
                    <a:pt x="249" y="6"/>
                    <a:pt x="228" y="6"/>
                  </a:cubicBezTo>
                  <a:cubicBezTo>
                    <a:pt x="207" y="6"/>
                    <a:pt x="186" y="5"/>
                    <a:pt x="166" y="5"/>
                  </a:cubicBezTo>
                  <a:cubicBezTo>
                    <a:pt x="108" y="5"/>
                    <a:pt x="54" y="11"/>
                    <a:pt x="0" y="58"/>
                  </a:cubicBezTo>
                  <a:cubicBezTo>
                    <a:pt x="82" y="87"/>
                    <a:pt x="382" y="112"/>
                    <a:pt x="637" y="112"/>
                  </a:cubicBezTo>
                  <a:cubicBezTo>
                    <a:pt x="738" y="112"/>
                    <a:pt x="832" y="108"/>
                    <a:pt x="903" y="99"/>
                  </a:cubicBezTo>
                  <a:cubicBezTo>
                    <a:pt x="934" y="99"/>
                    <a:pt x="954" y="78"/>
                    <a:pt x="1007" y="58"/>
                  </a:cubicBezTo>
                  <a:cubicBezTo>
                    <a:pt x="940" y="14"/>
                    <a:pt x="880"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7" name="Google Shape;7687;p47"/>
            <p:cNvSpPr/>
            <p:nvPr/>
          </p:nvSpPr>
          <p:spPr>
            <a:xfrm>
              <a:off x="1181229" y="4223204"/>
              <a:ext cx="51502" cy="51503"/>
            </a:xfrm>
            <a:custGeom>
              <a:avLst/>
              <a:gdLst/>
              <a:ahLst/>
              <a:cxnLst/>
              <a:rect l="l" t="t" r="r" b="b"/>
              <a:pathLst>
                <a:path w="281" h="281" extrusionOk="0">
                  <a:moveTo>
                    <a:pt x="136" y="0"/>
                  </a:moveTo>
                  <a:cubicBezTo>
                    <a:pt x="73" y="11"/>
                    <a:pt x="0" y="94"/>
                    <a:pt x="0" y="166"/>
                  </a:cubicBezTo>
                  <a:cubicBezTo>
                    <a:pt x="11" y="229"/>
                    <a:pt x="63" y="281"/>
                    <a:pt x="136" y="281"/>
                  </a:cubicBezTo>
                  <a:cubicBezTo>
                    <a:pt x="219" y="281"/>
                    <a:pt x="281" y="229"/>
                    <a:pt x="281" y="156"/>
                  </a:cubicBezTo>
                  <a:cubicBezTo>
                    <a:pt x="281" y="83"/>
                    <a:pt x="19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8" name="Google Shape;7688;p47"/>
            <p:cNvSpPr/>
            <p:nvPr/>
          </p:nvSpPr>
          <p:spPr>
            <a:xfrm>
              <a:off x="1337017" y="4256196"/>
              <a:ext cx="91457" cy="17412"/>
            </a:xfrm>
            <a:custGeom>
              <a:avLst/>
              <a:gdLst/>
              <a:ahLst/>
              <a:cxnLst/>
              <a:rect l="l" t="t" r="r" b="b"/>
              <a:pathLst>
                <a:path w="499" h="95" extrusionOk="0">
                  <a:moveTo>
                    <a:pt x="249" y="0"/>
                  </a:moveTo>
                  <a:cubicBezTo>
                    <a:pt x="149" y="0"/>
                    <a:pt x="58" y="24"/>
                    <a:pt x="1" y="69"/>
                  </a:cubicBezTo>
                  <a:cubicBezTo>
                    <a:pt x="84" y="84"/>
                    <a:pt x="165" y="94"/>
                    <a:pt x="243" y="94"/>
                  </a:cubicBezTo>
                  <a:cubicBezTo>
                    <a:pt x="331" y="94"/>
                    <a:pt x="416" y="82"/>
                    <a:pt x="499" y="49"/>
                  </a:cubicBezTo>
                  <a:cubicBezTo>
                    <a:pt x="419" y="16"/>
                    <a:pt x="33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9" name="Google Shape;7689;p47"/>
            <p:cNvSpPr/>
            <p:nvPr/>
          </p:nvSpPr>
          <p:spPr>
            <a:xfrm>
              <a:off x="1498670" y="4267010"/>
              <a:ext cx="173200" cy="7698"/>
            </a:xfrm>
            <a:custGeom>
              <a:avLst/>
              <a:gdLst/>
              <a:ahLst/>
              <a:cxnLst/>
              <a:rect l="l" t="t" r="r" b="b"/>
              <a:pathLst>
                <a:path w="945" h="42" extrusionOk="0">
                  <a:moveTo>
                    <a:pt x="1" y="0"/>
                  </a:moveTo>
                  <a:cubicBezTo>
                    <a:pt x="114" y="31"/>
                    <a:pt x="374" y="42"/>
                    <a:pt x="602" y="42"/>
                  </a:cubicBezTo>
                  <a:cubicBezTo>
                    <a:pt x="706" y="42"/>
                    <a:pt x="799" y="42"/>
                    <a:pt x="872" y="31"/>
                  </a:cubicBezTo>
                  <a:cubicBezTo>
                    <a:pt x="893" y="31"/>
                    <a:pt x="913" y="21"/>
                    <a:pt x="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0" name="Google Shape;7690;p47"/>
            <p:cNvSpPr/>
            <p:nvPr/>
          </p:nvSpPr>
          <p:spPr>
            <a:xfrm>
              <a:off x="1186911" y="4267010"/>
              <a:ext cx="38306" cy="7698"/>
            </a:xfrm>
            <a:custGeom>
              <a:avLst/>
              <a:gdLst/>
              <a:ahLst/>
              <a:cxnLst/>
              <a:rect l="l" t="t" r="r" b="b"/>
              <a:pathLst>
                <a:path w="209" h="42" extrusionOk="0">
                  <a:moveTo>
                    <a:pt x="1" y="0"/>
                  </a:moveTo>
                  <a:cubicBezTo>
                    <a:pt x="11" y="0"/>
                    <a:pt x="11" y="10"/>
                    <a:pt x="11" y="10"/>
                  </a:cubicBezTo>
                  <a:cubicBezTo>
                    <a:pt x="32" y="31"/>
                    <a:pt x="73" y="42"/>
                    <a:pt x="105" y="42"/>
                  </a:cubicBezTo>
                  <a:lnTo>
                    <a:pt x="135" y="42"/>
                  </a:lnTo>
                  <a:cubicBezTo>
                    <a:pt x="167" y="31"/>
                    <a:pt x="188" y="21"/>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1" name="Google Shape;7691;p47"/>
            <p:cNvSpPr/>
            <p:nvPr/>
          </p:nvSpPr>
          <p:spPr>
            <a:xfrm>
              <a:off x="1337017" y="4267010"/>
              <a:ext cx="87608" cy="5865"/>
            </a:xfrm>
            <a:custGeom>
              <a:avLst/>
              <a:gdLst/>
              <a:ahLst/>
              <a:cxnLst/>
              <a:rect l="l" t="t" r="r" b="b"/>
              <a:pathLst>
                <a:path w="478" h="32" extrusionOk="0">
                  <a:moveTo>
                    <a:pt x="21" y="0"/>
                  </a:moveTo>
                  <a:cubicBezTo>
                    <a:pt x="12" y="0"/>
                    <a:pt x="12" y="10"/>
                    <a:pt x="1" y="10"/>
                  </a:cubicBezTo>
                  <a:cubicBezTo>
                    <a:pt x="84" y="31"/>
                    <a:pt x="167" y="31"/>
                    <a:pt x="240" y="31"/>
                  </a:cubicBezTo>
                  <a:lnTo>
                    <a:pt x="312" y="31"/>
                  </a:lnTo>
                  <a:cubicBezTo>
                    <a:pt x="364" y="31"/>
                    <a:pt x="426" y="21"/>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2" name="Google Shape;7692;p47"/>
          <p:cNvGrpSpPr/>
          <p:nvPr/>
        </p:nvGrpSpPr>
        <p:grpSpPr>
          <a:xfrm>
            <a:off x="8267348" y="1439365"/>
            <a:ext cx="156646" cy="1410569"/>
            <a:chOff x="7818023" y="1591765"/>
            <a:chExt cx="156646" cy="1410569"/>
          </a:xfrm>
        </p:grpSpPr>
        <p:sp>
          <p:nvSpPr>
            <p:cNvPr id="7693" name="Google Shape;7693;p47"/>
            <p:cNvSpPr/>
            <p:nvPr/>
          </p:nvSpPr>
          <p:spPr>
            <a:xfrm>
              <a:off x="7839100" y="1806392"/>
              <a:ext cx="21077" cy="285375"/>
            </a:xfrm>
            <a:custGeom>
              <a:avLst/>
              <a:gdLst/>
              <a:ahLst/>
              <a:cxnLst/>
              <a:rect l="l" t="t" r="r" b="b"/>
              <a:pathLst>
                <a:path w="115" h="1557" extrusionOk="0">
                  <a:moveTo>
                    <a:pt x="73" y="1"/>
                  </a:moveTo>
                  <a:cubicBezTo>
                    <a:pt x="0" y="63"/>
                    <a:pt x="21" y="125"/>
                    <a:pt x="21" y="177"/>
                  </a:cubicBezTo>
                  <a:lnTo>
                    <a:pt x="21" y="1038"/>
                  </a:lnTo>
                  <a:lnTo>
                    <a:pt x="21" y="1463"/>
                  </a:lnTo>
                  <a:cubicBezTo>
                    <a:pt x="21" y="1494"/>
                    <a:pt x="52" y="1526"/>
                    <a:pt x="63" y="1556"/>
                  </a:cubicBezTo>
                  <a:lnTo>
                    <a:pt x="104" y="1556"/>
                  </a:lnTo>
                  <a:cubicBezTo>
                    <a:pt x="104" y="1069"/>
                    <a:pt x="114" y="581"/>
                    <a:pt x="104" y="94"/>
                  </a:cubicBezTo>
                  <a:cubicBezTo>
                    <a:pt x="104" y="63"/>
                    <a:pt x="93" y="42"/>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4" name="Google Shape;7694;p47"/>
            <p:cNvSpPr/>
            <p:nvPr/>
          </p:nvSpPr>
          <p:spPr>
            <a:xfrm>
              <a:off x="7818023" y="1591765"/>
              <a:ext cx="55534" cy="51320"/>
            </a:xfrm>
            <a:custGeom>
              <a:avLst/>
              <a:gdLst/>
              <a:ahLst/>
              <a:cxnLst/>
              <a:rect l="l" t="t" r="r" b="b"/>
              <a:pathLst>
                <a:path w="303" h="280" extrusionOk="0">
                  <a:moveTo>
                    <a:pt x="167" y="0"/>
                  </a:moveTo>
                  <a:cubicBezTo>
                    <a:pt x="84" y="0"/>
                    <a:pt x="1" y="62"/>
                    <a:pt x="1" y="145"/>
                  </a:cubicBezTo>
                  <a:cubicBezTo>
                    <a:pt x="1" y="217"/>
                    <a:pt x="63" y="280"/>
                    <a:pt x="115" y="280"/>
                  </a:cubicBezTo>
                  <a:cubicBezTo>
                    <a:pt x="188" y="270"/>
                    <a:pt x="302" y="166"/>
                    <a:pt x="302" y="114"/>
                  </a:cubicBezTo>
                  <a:cubicBezTo>
                    <a:pt x="302" y="42"/>
                    <a:pt x="250"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5" name="Google Shape;7695;p47"/>
            <p:cNvSpPr/>
            <p:nvPr/>
          </p:nvSpPr>
          <p:spPr>
            <a:xfrm>
              <a:off x="7833235" y="1701919"/>
              <a:ext cx="28775" cy="64883"/>
            </a:xfrm>
            <a:custGeom>
              <a:avLst/>
              <a:gdLst/>
              <a:ahLst/>
              <a:cxnLst/>
              <a:rect l="l" t="t" r="r" b="b"/>
              <a:pathLst>
                <a:path w="157" h="354" extrusionOk="0">
                  <a:moveTo>
                    <a:pt x="95" y="1"/>
                  </a:moveTo>
                  <a:cubicBezTo>
                    <a:pt x="1" y="125"/>
                    <a:pt x="1" y="249"/>
                    <a:pt x="95" y="353"/>
                  </a:cubicBezTo>
                  <a:cubicBezTo>
                    <a:pt x="146" y="229"/>
                    <a:pt x="157" y="125"/>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6" name="Google Shape;7696;p47"/>
            <p:cNvSpPr/>
            <p:nvPr/>
          </p:nvSpPr>
          <p:spPr>
            <a:xfrm>
              <a:off x="7907772" y="1591773"/>
              <a:ext cx="66897" cy="1410561"/>
            </a:xfrm>
            <a:custGeom>
              <a:avLst/>
              <a:gdLst/>
              <a:ahLst/>
              <a:cxnLst/>
              <a:rect l="l" t="t" r="r" b="b"/>
              <a:pathLst>
                <a:path w="365" h="7696" extrusionOk="0">
                  <a:moveTo>
                    <a:pt x="178" y="0"/>
                  </a:moveTo>
                  <a:cubicBezTo>
                    <a:pt x="146" y="0"/>
                    <a:pt x="105" y="31"/>
                    <a:pt x="95" y="83"/>
                  </a:cubicBezTo>
                  <a:cubicBezTo>
                    <a:pt x="1" y="1338"/>
                    <a:pt x="53" y="2603"/>
                    <a:pt x="53" y="3858"/>
                  </a:cubicBezTo>
                  <a:cubicBezTo>
                    <a:pt x="53" y="5113"/>
                    <a:pt x="22" y="6378"/>
                    <a:pt x="115" y="7633"/>
                  </a:cubicBezTo>
                  <a:cubicBezTo>
                    <a:pt x="125" y="7675"/>
                    <a:pt x="157" y="7696"/>
                    <a:pt x="178" y="7696"/>
                  </a:cubicBezTo>
                  <a:cubicBezTo>
                    <a:pt x="208" y="7696"/>
                    <a:pt x="240" y="7675"/>
                    <a:pt x="240" y="7633"/>
                  </a:cubicBezTo>
                  <a:cubicBezTo>
                    <a:pt x="344" y="6378"/>
                    <a:pt x="312" y="5113"/>
                    <a:pt x="312" y="3858"/>
                  </a:cubicBezTo>
                  <a:cubicBezTo>
                    <a:pt x="312" y="2603"/>
                    <a:pt x="364" y="1338"/>
                    <a:pt x="271" y="83"/>
                  </a:cubicBezTo>
                  <a:cubicBezTo>
                    <a:pt x="261" y="31"/>
                    <a:pt x="219"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7" name="Google Shape;7697;p47"/>
          <p:cNvGrpSpPr/>
          <p:nvPr/>
        </p:nvGrpSpPr>
        <p:grpSpPr>
          <a:xfrm>
            <a:off x="978678" y="4619775"/>
            <a:ext cx="353730" cy="57185"/>
            <a:chOff x="4961929" y="4400075"/>
            <a:chExt cx="353730" cy="57185"/>
          </a:xfrm>
        </p:grpSpPr>
        <p:sp>
          <p:nvSpPr>
            <p:cNvPr id="7698" name="Google Shape;7698;p47"/>
            <p:cNvSpPr/>
            <p:nvPr/>
          </p:nvSpPr>
          <p:spPr>
            <a:xfrm>
              <a:off x="5015263" y="4436182"/>
              <a:ext cx="300396" cy="21078"/>
            </a:xfrm>
            <a:custGeom>
              <a:avLst/>
              <a:gdLst/>
              <a:ahLst/>
              <a:cxnLst/>
              <a:rect l="l" t="t" r="r" b="b"/>
              <a:pathLst>
                <a:path w="1639" h="115" extrusionOk="0">
                  <a:moveTo>
                    <a:pt x="104" y="0"/>
                  </a:moveTo>
                  <a:cubicBezTo>
                    <a:pt x="63" y="0"/>
                    <a:pt x="21" y="11"/>
                    <a:pt x="0" y="62"/>
                  </a:cubicBezTo>
                  <a:cubicBezTo>
                    <a:pt x="83" y="94"/>
                    <a:pt x="664" y="115"/>
                    <a:pt x="1110" y="115"/>
                  </a:cubicBezTo>
                  <a:cubicBezTo>
                    <a:pt x="1307" y="115"/>
                    <a:pt x="1473" y="104"/>
                    <a:pt x="1556" y="94"/>
                  </a:cubicBezTo>
                  <a:cubicBezTo>
                    <a:pt x="1577" y="94"/>
                    <a:pt x="1607" y="73"/>
                    <a:pt x="1639" y="62"/>
                  </a:cubicBezTo>
                  <a:cubicBezTo>
                    <a:pt x="1607" y="11"/>
                    <a:pt x="1566" y="0"/>
                    <a:pt x="15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9" name="Google Shape;7699;p47"/>
            <p:cNvSpPr/>
            <p:nvPr/>
          </p:nvSpPr>
          <p:spPr>
            <a:xfrm>
              <a:off x="4961929" y="4400075"/>
              <a:ext cx="300579" cy="22544"/>
            </a:xfrm>
            <a:custGeom>
              <a:avLst/>
              <a:gdLst/>
              <a:ahLst/>
              <a:cxnLst/>
              <a:rect l="l" t="t" r="r" b="b"/>
              <a:pathLst>
                <a:path w="1640" h="123" extrusionOk="0">
                  <a:moveTo>
                    <a:pt x="110" y="10"/>
                  </a:moveTo>
                  <a:cubicBezTo>
                    <a:pt x="61" y="10"/>
                    <a:pt x="18" y="16"/>
                    <a:pt x="1" y="83"/>
                  </a:cubicBezTo>
                  <a:cubicBezTo>
                    <a:pt x="83" y="105"/>
                    <a:pt x="714" y="122"/>
                    <a:pt x="1161" y="122"/>
                  </a:cubicBezTo>
                  <a:cubicBezTo>
                    <a:pt x="1335" y="122"/>
                    <a:pt x="1481" y="120"/>
                    <a:pt x="1557" y="114"/>
                  </a:cubicBezTo>
                  <a:cubicBezTo>
                    <a:pt x="1577" y="104"/>
                    <a:pt x="1608" y="93"/>
                    <a:pt x="1640" y="73"/>
                  </a:cubicBezTo>
                  <a:cubicBezTo>
                    <a:pt x="1587" y="0"/>
                    <a:pt x="1525" y="21"/>
                    <a:pt x="1474" y="10"/>
                  </a:cubicBezTo>
                  <a:lnTo>
                    <a:pt x="146" y="10"/>
                  </a:lnTo>
                  <a:cubicBezTo>
                    <a:pt x="134" y="10"/>
                    <a:pt x="122" y="10"/>
                    <a:pt x="110" y="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0" name="Google Shape;7700;p47"/>
          <p:cNvGrpSpPr/>
          <p:nvPr/>
        </p:nvGrpSpPr>
        <p:grpSpPr>
          <a:xfrm>
            <a:off x="7621719" y="921830"/>
            <a:ext cx="699580" cy="150294"/>
            <a:chOff x="7086994" y="1285030"/>
            <a:chExt cx="699580" cy="150294"/>
          </a:xfrm>
        </p:grpSpPr>
        <p:sp>
          <p:nvSpPr>
            <p:cNvPr id="7701" name="Google Shape;7701;p47"/>
            <p:cNvSpPr/>
            <p:nvPr/>
          </p:nvSpPr>
          <p:spPr>
            <a:xfrm>
              <a:off x="7427162" y="1285030"/>
              <a:ext cx="121698" cy="94208"/>
            </a:xfrm>
            <a:custGeom>
              <a:avLst/>
              <a:gdLst/>
              <a:ahLst/>
              <a:cxnLst/>
              <a:rect l="l" t="t" r="r" b="b"/>
              <a:pathLst>
                <a:path w="664" h="514" extrusionOk="0">
                  <a:moveTo>
                    <a:pt x="530" y="83"/>
                  </a:moveTo>
                  <a:lnTo>
                    <a:pt x="530" y="395"/>
                  </a:lnTo>
                  <a:lnTo>
                    <a:pt x="115" y="395"/>
                  </a:lnTo>
                  <a:lnTo>
                    <a:pt x="115" y="83"/>
                  </a:lnTo>
                  <a:close/>
                  <a:moveTo>
                    <a:pt x="0" y="0"/>
                  </a:moveTo>
                  <a:cubicBezTo>
                    <a:pt x="0" y="135"/>
                    <a:pt x="11" y="259"/>
                    <a:pt x="0" y="384"/>
                  </a:cubicBezTo>
                  <a:cubicBezTo>
                    <a:pt x="0" y="467"/>
                    <a:pt x="53" y="508"/>
                    <a:pt x="135" y="508"/>
                  </a:cubicBezTo>
                  <a:cubicBezTo>
                    <a:pt x="187" y="512"/>
                    <a:pt x="240" y="513"/>
                    <a:pt x="293" y="513"/>
                  </a:cubicBezTo>
                  <a:cubicBezTo>
                    <a:pt x="400" y="513"/>
                    <a:pt x="509" y="508"/>
                    <a:pt x="613" y="508"/>
                  </a:cubicBezTo>
                  <a:cubicBezTo>
                    <a:pt x="664" y="332"/>
                    <a:pt x="643" y="176"/>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2" name="Google Shape;7702;p47"/>
            <p:cNvSpPr/>
            <p:nvPr/>
          </p:nvSpPr>
          <p:spPr>
            <a:xfrm>
              <a:off x="7624737" y="1286863"/>
              <a:ext cx="104836" cy="89626"/>
            </a:xfrm>
            <a:custGeom>
              <a:avLst/>
              <a:gdLst/>
              <a:ahLst/>
              <a:cxnLst/>
              <a:rect l="l" t="t" r="r" b="b"/>
              <a:pathLst>
                <a:path w="572" h="489" extrusionOk="0">
                  <a:moveTo>
                    <a:pt x="157" y="0"/>
                  </a:moveTo>
                  <a:lnTo>
                    <a:pt x="157" y="0"/>
                  </a:lnTo>
                  <a:cubicBezTo>
                    <a:pt x="63" y="94"/>
                    <a:pt x="188" y="146"/>
                    <a:pt x="167" y="208"/>
                  </a:cubicBezTo>
                  <a:cubicBezTo>
                    <a:pt x="115" y="281"/>
                    <a:pt x="63" y="353"/>
                    <a:pt x="1" y="436"/>
                  </a:cubicBezTo>
                  <a:cubicBezTo>
                    <a:pt x="23" y="442"/>
                    <a:pt x="42" y="444"/>
                    <a:pt x="60" y="444"/>
                  </a:cubicBezTo>
                  <a:cubicBezTo>
                    <a:pt x="169" y="444"/>
                    <a:pt x="211" y="349"/>
                    <a:pt x="291" y="322"/>
                  </a:cubicBezTo>
                  <a:cubicBezTo>
                    <a:pt x="333" y="353"/>
                    <a:pt x="364" y="395"/>
                    <a:pt x="395" y="426"/>
                  </a:cubicBezTo>
                  <a:cubicBezTo>
                    <a:pt x="426" y="447"/>
                    <a:pt x="468" y="468"/>
                    <a:pt x="499" y="488"/>
                  </a:cubicBezTo>
                  <a:cubicBezTo>
                    <a:pt x="519" y="477"/>
                    <a:pt x="530" y="477"/>
                    <a:pt x="540" y="468"/>
                  </a:cubicBezTo>
                  <a:cubicBezTo>
                    <a:pt x="519" y="426"/>
                    <a:pt x="509" y="385"/>
                    <a:pt x="489" y="343"/>
                  </a:cubicBezTo>
                  <a:cubicBezTo>
                    <a:pt x="468" y="302"/>
                    <a:pt x="426" y="260"/>
                    <a:pt x="395" y="229"/>
                  </a:cubicBezTo>
                  <a:cubicBezTo>
                    <a:pt x="447" y="166"/>
                    <a:pt x="499" y="104"/>
                    <a:pt x="572" y="32"/>
                  </a:cubicBezTo>
                  <a:cubicBezTo>
                    <a:pt x="545" y="23"/>
                    <a:pt x="521" y="19"/>
                    <a:pt x="500" y="19"/>
                  </a:cubicBezTo>
                  <a:cubicBezTo>
                    <a:pt x="400" y="19"/>
                    <a:pt x="358" y="106"/>
                    <a:pt x="281" y="115"/>
                  </a:cubicBezTo>
                  <a:cubicBezTo>
                    <a:pt x="240" y="73"/>
                    <a:pt x="198" y="3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3" name="Google Shape;7703;p47"/>
            <p:cNvSpPr/>
            <p:nvPr/>
          </p:nvSpPr>
          <p:spPr>
            <a:xfrm>
              <a:off x="7187615" y="1356328"/>
              <a:ext cx="123897" cy="20711"/>
            </a:xfrm>
            <a:custGeom>
              <a:avLst/>
              <a:gdLst/>
              <a:ahLst/>
              <a:cxnLst/>
              <a:rect l="l" t="t" r="r" b="b"/>
              <a:pathLst>
                <a:path w="676" h="113" extrusionOk="0">
                  <a:moveTo>
                    <a:pt x="334" y="0"/>
                  </a:moveTo>
                  <a:cubicBezTo>
                    <a:pt x="195" y="0"/>
                    <a:pt x="58" y="16"/>
                    <a:pt x="0" y="47"/>
                  </a:cubicBezTo>
                  <a:cubicBezTo>
                    <a:pt x="66" y="96"/>
                    <a:pt x="157" y="113"/>
                    <a:pt x="364" y="113"/>
                  </a:cubicBezTo>
                  <a:cubicBezTo>
                    <a:pt x="421" y="113"/>
                    <a:pt x="485" y="111"/>
                    <a:pt x="561" y="109"/>
                  </a:cubicBezTo>
                  <a:cubicBezTo>
                    <a:pt x="572" y="109"/>
                    <a:pt x="583" y="110"/>
                    <a:pt x="594" y="110"/>
                  </a:cubicBezTo>
                  <a:cubicBezTo>
                    <a:pt x="633" y="110"/>
                    <a:pt x="667" y="104"/>
                    <a:pt x="675" y="47"/>
                  </a:cubicBezTo>
                  <a:cubicBezTo>
                    <a:pt x="613" y="16"/>
                    <a:pt x="473"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4" name="Google Shape;7704;p47"/>
            <p:cNvSpPr/>
            <p:nvPr/>
          </p:nvSpPr>
          <p:spPr>
            <a:xfrm>
              <a:off x="7086994" y="1412780"/>
              <a:ext cx="699580" cy="22544"/>
            </a:xfrm>
            <a:custGeom>
              <a:avLst/>
              <a:gdLst/>
              <a:ahLst/>
              <a:cxnLst/>
              <a:rect l="l" t="t" r="r" b="b"/>
              <a:pathLst>
                <a:path w="3817" h="123" extrusionOk="0">
                  <a:moveTo>
                    <a:pt x="1912" y="1"/>
                  </a:moveTo>
                  <a:cubicBezTo>
                    <a:pt x="1016" y="1"/>
                    <a:pt x="119" y="14"/>
                    <a:pt x="0" y="39"/>
                  </a:cubicBezTo>
                  <a:cubicBezTo>
                    <a:pt x="52" y="81"/>
                    <a:pt x="72" y="112"/>
                    <a:pt x="104" y="112"/>
                  </a:cubicBezTo>
                  <a:cubicBezTo>
                    <a:pt x="176" y="122"/>
                    <a:pt x="259" y="122"/>
                    <a:pt x="332" y="122"/>
                  </a:cubicBezTo>
                  <a:lnTo>
                    <a:pt x="3589" y="122"/>
                  </a:lnTo>
                  <a:cubicBezTo>
                    <a:pt x="3640" y="122"/>
                    <a:pt x="3692" y="122"/>
                    <a:pt x="3744" y="112"/>
                  </a:cubicBezTo>
                  <a:cubicBezTo>
                    <a:pt x="3765" y="102"/>
                    <a:pt x="3785" y="71"/>
                    <a:pt x="3817" y="39"/>
                  </a:cubicBezTo>
                  <a:cubicBezTo>
                    <a:pt x="3703" y="14"/>
                    <a:pt x="2808"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5" name="Google Shape;7705;p47"/>
          <p:cNvGrpSpPr/>
          <p:nvPr/>
        </p:nvGrpSpPr>
        <p:grpSpPr>
          <a:xfrm>
            <a:off x="4998008" y="818622"/>
            <a:ext cx="1289008" cy="677055"/>
            <a:chOff x="1118547" y="1246905"/>
            <a:chExt cx="1289008" cy="677055"/>
          </a:xfrm>
        </p:grpSpPr>
        <p:sp>
          <p:nvSpPr>
            <p:cNvPr id="7706" name="Google Shape;7706;p4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7" name="Google Shape;7707;p4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8" name="Google Shape;7708;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4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4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4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4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3" name="Google Shape;7713;p4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4" name="Google Shape;7714;p4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4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4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4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9" name="Google Shape;7719;p47"/>
          <p:cNvGrpSpPr/>
          <p:nvPr/>
        </p:nvGrpSpPr>
        <p:grpSpPr>
          <a:xfrm rot="10800000">
            <a:off x="7134985" y="3658430"/>
            <a:ext cx="1289008" cy="677055"/>
            <a:chOff x="1118547" y="1246905"/>
            <a:chExt cx="1289008" cy="677055"/>
          </a:xfrm>
        </p:grpSpPr>
        <p:sp>
          <p:nvSpPr>
            <p:cNvPr id="7720" name="Google Shape;7720;p47"/>
            <p:cNvSpPr/>
            <p:nvPr/>
          </p:nvSpPr>
          <p:spPr>
            <a:xfrm>
              <a:off x="1177380" y="1315270"/>
              <a:ext cx="57183" cy="51870"/>
            </a:xfrm>
            <a:custGeom>
              <a:avLst/>
              <a:gdLst/>
              <a:ahLst/>
              <a:cxnLst/>
              <a:rect l="l" t="t" r="r" b="b"/>
              <a:pathLst>
                <a:path w="312" h="283" extrusionOk="0">
                  <a:moveTo>
                    <a:pt x="161" y="0"/>
                  </a:moveTo>
                  <a:cubicBezTo>
                    <a:pt x="84" y="0"/>
                    <a:pt x="11" y="68"/>
                    <a:pt x="1" y="126"/>
                  </a:cubicBezTo>
                  <a:cubicBezTo>
                    <a:pt x="1" y="209"/>
                    <a:pt x="74" y="281"/>
                    <a:pt x="167" y="281"/>
                  </a:cubicBezTo>
                  <a:cubicBezTo>
                    <a:pt x="174" y="282"/>
                    <a:pt x="181" y="282"/>
                    <a:pt x="188" y="282"/>
                  </a:cubicBezTo>
                  <a:cubicBezTo>
                    <a:pt x="260" y="282"/>
                    <a:pt x="312" y="233"/>
                    <a:pt x="312" y="167"/>
                  </a:cubicBezTo>
                  <a:cubicBezTo>
                    <a:pt x="312" y="84"/>
                    <a:pt x="249" y="1"/>
                    <a:pt x="177" y="1"/>
                  </a:cubicBezTo>
                  <a:cubicBezTo>
                    <a:pt x="172" y="1"/>
                    <a:pt x="166" y="0"/>
                    <a:pt x="1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47"/>
            <p:cNvSpPr/>
            <p:nvPr/>
          </p:nvSpPr>
          <p:spPr>
            <a:xfrm>
              <a:off x="1342882" y="1307756"/>
              <a:ext cx="57183" cy="47837"/>
            </a:xfrm>
            <a:custGeom>
              <a:avLst/>
              <a:gdLst/>
              <a:ahLst/>
              <a:cxnLst/>
              <a:rect l="l" t="t" r="r" b="b"/>
              <a:pathLst>
                <a:path w="312" h="261" extrusionOk="0">
                  <a:moveTo>
                    <a:pt x="0" y="1"/>
                  </a:moveTo>
                  <a:lnTo>
                    <a:pt x="0" y="1"/>
                  </a:lnTo>
                  <a:cubicBezTo>
                    <a:pt x="78" y="185"/>
                    <a:pt x="164" y="261"/>
                    <a:pt x="286" y="261"/>
                  </a:cubicBezTo>
                  <a:cubicBezTo>
                    <a:pt x="294" y="261"/>
                    <a:pt x="303" y="260"/>
                    <a:pt x="311" y="260"/>
                  </a:cubicBez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40" y="104"/>
                    <a:pt x="157"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47"/>
            <p:cNvSpPr/>
            <p:nvPr/>
          </p:nvSpPr>
          <p:spPr>
            <a:xfrm>
              <a:off x="1540641" y="1311605"/>
              <a:ext cx="47470" cy="50587"/>
            </a:xfrm>
            <a:custGeom>
              <a:avLst/>
              <a:gdLst/>
              <a:ahLst/>
              <a:cxnLst/>
              <a:rect l="l" t="t" r="r" b="b"/>
              <a:pathLst>
                <a:path w="259" h="276" extrusionOk="0">
                  <a:moveTo>
                    <a:pt x="10" y="1"/>
                  </a:moveTo>
                  <a:lnTo>
                    <a:pt x="10" y="1"/>
                  </a:lnTo>
                  <a:cubicBezTo>
                    <a:pt x="1" y="167"/>
                    <a:pt x="90" y="275"/>
                    <a:pt x="212" y="275"/>
                  </a:cubicBezTo>
                  <a:cubicBezTo>
                    <a:pt x="227" y="275"/>
                    <a:pt x="243" y="274"/>
                    <a:pt x="259" y="270"/>
                  </a:cubicBezTo>
                  <a:cubicBezTo>
                    <a:pt x="166" y="177"/>
                    <a:pt x="93" y="94"/>
                    <a:pt x="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47"/>
            <p:cNvSpPr/>
            <p:nvPr/>
          </p:nvSpPr>
          <p:spPr>
            <a:xfrm>
              <a:off x="1470078" y="1313437"/>
              <a:ext cx="49669" cy="47837"/>
            </a:xfrm>
            <a:custGeom>
              <a:avLst/>
              <a:gdLst/>
              <a:ahLst/>
              <a:cxnLst/>
              <a:rect l="l" t="t" r="r" b="b"/>
              <a:pathLst>
                <a:path w="271" h="261" extrusionOk="0">
                  <a:moveTo>
                    <a:pt x="1" y="1"/>
                  </a:moveTo>
                  <a:lnTo>
                    <a:pt x="1" y="1"/>
                  </a:lnTo>
                  <a:cubicBezTo>
                    <a:pt x="32" y="125"/>
                    <a:pt x="104" y="219"/>
                    <a:pt x="270" y="260"/>
                  </a:cubicBezTo>
                  <a:cubicBezTo>
                    <a:pt x="208" y="115"/>
                    <a:pt x="115" y="42"/>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47"/>
            <p:cNvSpPr/>
            <p:nvPr/>
          </p:nvSpPr>
          <p:spPr>
            <a:xfrm>
              <a:off x="1118547" y="1246905"/>
              <a:ext cx="110335" cy="57368"/>
            </a:xfrm>
            <a:custGeom>
              <a:avLst/>
              <a:gdLst/>
              <a:ahLst/>
              <a:cxnLst/>
              <a:rect l="l" t="t" r="r" b="b"/>
              <a:pathLst>
                <a:path w="602" h="313" extrusionOk="0">
                  <a:moveTo>
                    <a:pt x="218" y="11"/>
                  </a:moveTo>
                  <a:lnTo>
                    <a:pt x="208" y="11"/>
                  </a:lnTo>
                  <a:cubicBezTo>
                    <a:pt x="63" y="11"/>
                    <a:pt x="0" y="84"/>
                    <a:pt x="0" y="218"/>
                  </a:cubicBezTo>
                  <a:lnTo>
                    <a:pt x="0" y="312"/>
                  </a:lnTo>
                  <a:lnTo>
                    <a:pt x="0" y="312"/>
                  </a:lnTo>
                  <a:lnTo>
                    <a:pt x="0" y="218"/>
                  </a:lnTo>
                  <a:cubicBezTo>
                    <a:pt x="0" y="84"/>
                    <a:pt x="63" y="11"/>
                    <a:pt x="208" y="11"/>
                  </a:cubicBezTo>
                  <a:lnTo>
                    <a:pt x="218" y="11"/>
                  </a:lnTo>
                  <a:close/>
                  <a:moveTo>
                    <a:pt x="540" y="1"/>
                  </a:moveTo>
                  <a:lnTo>
                    <a:pt x="602" y="1"/>
                  </a:lnTo>
                  <a:lnTo>
                    <a:pt x="540" y="1"/>
                  </a:lnTo>
                  <a:close/>
                  <a:moveTo>
                    <a:pt x="540" y="1"/>
                  </a:moveTo>
                  <a:lnTo>
                    <a:pt x="540" y="1"/>
                  </a:lnTo>
                  <a:lnTo>
                    <a:pt x="540" y="1"/>
                  </a:lnTo>
                  <a:close/>
                </a:path>
              </a:pathLst>
            </a:custGeom>
            <a:solidFill>
              <a:srgbClr val="E4C9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47"/>
            <p:cNvSpPr/>
            <p:nvPr/>
          </p:nvSpPr>
          <p:spPr>
            <a:xfrm>
              <a:off x="1177380" y="1307756"/>
              <a:ext cx="410730" cy="59018"/>
            </a:xfrm>
            <a:custGeom>
              <a:avLst/>
              <a:gdLst/>
              <a:ahLst/>
              <a:cxnLst/>
              <a:rect l="l" t="t" r="r" b="b"/>
              <a:pathLst>
                <a:path w="2241" h="322" extrusionOk="0">
                  <a:moveTo>
                    <a:pt x="53" y="280"/>
                  </a:moveTo>
                  <a:lnTo>
                    <a:pt x="53" y="280"/>
                  </a:lnTo>
                  <a:lnTo>
                    <a:pt x="53" y="280"/>
                  </a:lnTo>
                  <a:close/>
                  <a:moveTo>
                    <a:pt x="53" y="280"/>
                  </a:moveTo>
                  <a:lnTo>
                    <a:pt x="53" y="280"/>
                  </a:lnTo>
                  <a:lnTo>
                    <a:pt x="53" y="280"/>
                  </a:lnTo>
                  <a:close/>
                  <a:moveTo>
                    <a:pt x="2210" y="260"/>
                  </a:moveTo>
                  <a:lnTo>
                    <a:pt x="2241" y="291"/>
                  </a:lnTo>
                  <a:lnTo>
                    <a:pt x="2241" y="291"/>
                  </a:lnTo>
                  <a:lnTo>
                    <a:pt x="2210" y="260"/>
                  </a:lnTo>
                  <a:close/>
                  <a:moveTo>
                    <a:pt x="42" y="260"/>
                  </a:moveTo>
                  <a:lnTo>
                    <a:pt x="42" y="260"/>
                  </a:lnTo>
                  <a:lnTo>
                    <a:pt x="42" y="260"/>
                  </a:lnTo>
                  <a:close/>
                  <a:moveTo>
                    <a:pt x="302" y="260"/>
                  </a:moveTo>
                  <a:cubicBezTo>
                    <a:pt x="270" y="301"/>
                    <a:pt x="229" y="322"/>
                    <a:pt x="177" y="322"/>
                  </a:cubicBezTo>
                  <a:lnTo>
                    <a:pt x="167" y="322"/>
                  </a:lnTo>
                  <a:cubicBezTo>
                    <a:pt x="125" y="322"/>
                    <a:pt x="84" y="301"/>
                    <a:pt x="53" y="280"/>
                  </a:cubicBezTo>
                  <a:cubicBezTo>
                    <a:pt x="84" y="301"/>
                    <a:pt x="125" y="322"/>
                    <a:pt x="167" y="322"/>
                  </a:cubicBezTo>
                  <a:lnTo>
                    <a:pt x="177" y="322"/>
                  </a:lnTo>
                  <a:cubicBezTo>
                    <a:pt x="229" y="322"/>
                    <a:pt x="270" y="301"/>
                    <a:pt x="302" y="260"/>
                  </a:cubicBezTo>
                  <a:close/>
                  <a:moveTo>
                    <a:pt x="32" y="260"/>
                  </a:moveTo>
                  <a:lnTo>
                    <a:pt x="32" y="260"/>
                  </a:lnTo>
                  <a:lnTo>
                    <a:pt x="32" y="260"/>
                  </a:lnTo>
                  <a:close/>
                  <a:moveTo>
                    <a:pt x="32" y="260"/>
                  </a:moveTo>
                  <a:lnTo>
                    <a:pt x="32" y="260"/>
                  </a:lnTo>
                  <a:lnTo>
                    <a:pt x="32" y="260"/>
                  </a:lnTo>
                  <a:close/>
                  <a:moveTo>
                    <a:pt x="1754" y="250"/>
                  </a:moveTo>
                  <a:cubicBezTo>
                    <a:pt x="1784" y="271"/>
                    <a:pt x="1826" y="280"/>
                    <a:pt x="1867" y="291"/>
                  </a:cubicBezTo>
                  <a:lnTo>
                    <a:pt x="1867" y="291"/>
                  </a:lnTo>
                  <a:cubicBezTo>
                    <a:pt x="1826" y="280"/>
                    <a:pt x="1784" y="271"/>
                    <a:pt x="1754" y="250"/>
                  </a:cubicBezTo>
                  <a:close/>
                  <a:moveTo>
                    <a:pt x="1058" y="218"/>
                  </a:moveTo>
                  <a:lnTo>
                    <a:pt x="1058" y="218"/>
                  </a:lnTo>
                  <a:lnTo>
                    <a:pt x="1058" y="218"/>
                  </a:lnTo>
                  <a:close/>
                  <a:moveTo>
                    <a:pt x="1028" y="188"/>
                  </a:moveTo>
                  <a:lnTo>
                    <a:pt x="1058" y="218"/>
                  </a:lnTo>
                  <a:lnTo>
                    <a:pt x="1028" y="188"/>
                  </a:lnTo>
                  <a:close/>
                  <a:moveTo>
                    <a:pt x="1028" y="188"/>
                  </a:moveTo>
                  <a:lnTo>
                    <a:pt x="1028" y="188"/>
                  </a:lnTo>
                  <a:lnTo>
                    <a:pt x="1028" y="188"/>
                  </a:lnTo>
                  <a:close/>
                  <a:moveTo>
                    <a:pt x="1422" y="146"/>
                  </a:moveTo>
                  <a:cubicBezTo>
                    <a:pt x="1463" y="188"/>
                    <a:pt x="1494" y="229"/>
                    <a:pt x="1515" y="271"/>
                  </a:cubicBezTo>
                  <a:lnTo>
                    <a:pt x="1515" y="271"/>
                  </a:lnTo>
                  <a:cubicBezTo>
                    <a:pt x="1494" y="229"/>
                    <a:pt x="1463" y="188"/>
                    <a:pt x="1422" y="146"/>
                  </a:cubicBezTo>
                  <a:close/>
                  <a:moveTo>
                    <a:pt x="1266" y="52"/>
                  </a:moveTo>
                  <a:lnTo>
                    <a:pt x="1266" y="52"/>
                  </a:lnTo>
                  <a:lnTo>
                    <a:pt x="1266" y="52"/>
                  </a:lnTo>
                  <a:close/>
                  <a:moveTo>
                    <a:pt x="1204" y="52"/>
                  </a:moveTo>
                  <a:lnTo>
                    <a:pt x="1204" y="52"/>
                  </a:lnTo>
                  <a:lnTo>
                    <a:pt x="1266" y="52"/>
                  </a:lnTo>
                  <a:lnTo>
                    <a:pt x="1204" y="52"/>
                  </a:lnTo>
                  <a:close/>
                  <a:moveTo>
                    <a:pt x="1629" y="52"/>
                  </a:moveTo>
                  <a:cubicBezTo>
                    <a:pt x="1712" y="84"/>
                    <a:pt x="1784" y="135"/>
                    <a:pt x="1837" y="229"/>
                  </a:cubicBezTo>
                  <a:cubicBezTo>
                    <a:pt x="1784" y="135"/>
                    <a:pt x="1712" y="84"/>
                    <a:pt x="1629" y="52"/>
                  </a:cubicBezTo>
                  <a:close/>
                  <a:moveTo>
                    <a:pt x="136" y="42"/>
                  </a:moveTo>
                  <a:cubicBezTo>
                    <a:pt x="74" y="52"/>
                    <a:pt x="11" y="115"/>
                    <a:pt x="1" y="167"/>
                  </a:cubicBezTo>
                  <a:cubicBezTo>
                    <a:pt x="1" y="198"/>
                    <a:pt x="11" y="229"/>
                    <a:pt x="32" y="260"/>
                  </a:cubicBezTo>
                  <a:cubicBezTo>
                    <a:pt x="11" y="229"/>
                    <a:pt x="1" y="198"/>
                    <a:pt x="1" y="167"/>
                  </a:cubicBezTo>
                  <a:cubicBezTo>
                    <a:pt x="11" y="115"/>
                    <a:pt x="74" y="52"/>
                    <a:pt x="136" y="42"/>
                  </a:cubicBezTo>
                  <a:close/>
                  <a:moveTo>
                    <a:pt x="1598" y="32"/>
                  </a:moveTo>
                  <a:cubicBezTo>
                    <a:pt x="1609" y="84"/>
                    <a:pt x="1629" y="115"/>
                    <a:pt x="1650" y="156"/>
                  </a:cubicBezTo>
                  <a:cubicBezTo>
                    <a:pt x="1629" y="115"/>
                    <a:pt x="1609" y="84"/>
                    <a:pt x="1598" y="32"/>
                  </a:cubicBezTo>
                  <a:lnTo>
                    <a:pt x="1598" y="32"/>
                  </a:lnTo>
                  <a:close/>
                  <a:moveTo>
                    <a:pt x="1992" y="22"/>
                  </a:moveTo>
                  <a:lnTo>
                    <a:pt x="1992" y="22"/>
                  </a:lnTo>
                  <a:cubicBezTo>
                    <a:pt x="2023" y="52"/>
                    <a:pt x="2044" y="84"/>
                    <a:pt x="2075" y="115"/>
                  </a:cubicBezTo>
                  <a:cubicBezTo>
                    <a:pt x="2044" y="84"/>
                    <a:pt x="2023" y="52"/>
                    <a:pt x="1992" y="22"/>
                  </a:cubicBezTo>
                  <a:close/>
                  <a:moveTo>
                    <a:pt x="903" y="1"/>
                  </a:moveTo>
                  <a:lnTo>
                    <a:pt x="903" y="1"/>
                  </a:lnTo>
                  <a:cubicBezTo>
                    <a:pt x="1058" y="63"/>
                    <a:pt x="1152" y="146"/>
                    <a:pt x="1214" y="260"/>
                  </a:cubicBezTo>
                  <a:lnTo>
                    <a:pt x="1214" y="260"/>
                  </a:lnTo>
                  <a:cubicBezTo>
                    <a:pt x="1152" y="146"/>
                    <a:pt x="1058" y="63"/>
                    <a:pt x="903" y="1"/>
                  </a:cubicBezTo>
                  <a:close/>
                </a:path>
              </a:pathLst>
            </a:custGeom>
            <a:solidFill>
              <a:srgbClr val="CC9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47"/>
            <p:cNvSpPr/>
            <p:nvPr/>
          </p:nvSpPr>
          <p:spPr>
            <a:xfrm>
              <a:off x="1146955" y="1273665"/>
              <a:ext cx="1260600" cy="650295"/>
            </a:xfrm>
            <a:custGeom>
              <a:avLst/>
              <a:gdLst/>
              <a:ahLst/>
              <a:cxnLst/>
              <a:rect l="l" t="t" r="r" b="b"/>
              <a:pathLst>
                <a:path w="6878" h="3548" extrusionOk="0">
                  <a:moveTo>
                    <a:pt x="1069" y="187"/>
                  </a:moveTo>
                  <a:cubicBezTo>
                    <a:pt x="1224" y="249"/>
                    <a:pt x="1318" y="332"/>
                    <a:pt x="1380" y="446"/>
                  </a:cubicBezTo>
                  <a:lnTo>
                    <a:pt x="1370" y="446"/>
                  </a:lnTo>
                  <a:cubicBezTo>
                    <a:pt x="1318" y="446"/>
                    <a:pt x="1266" y="436"/>
                    <a:pt x="1224" y="404"/>
                  </a:cubicBezTo>
                  <a:lnTo>
                    <a:pt x="1194" y="374"/>
                  </a:lnTo>
                  <a:cubicBezTo>
                    <a:pt x="1141" y="332"/>
                    <a:pt x="1111" y="270"/>
                    <a:pt x="1069" y="187"/>
                  </a:cubicBezTo>
                  <a:close/>
                  <a:moveTo>
                    <a:pt x="1432" y="238"/>
                  </a:moveTo>
                  <a:cubicBezTo>
                    <a:pt x="1494" y="259"/>
                    <a:pt x="1546" y="291"/>
                    <a:pt x="1588" y="332"/>
                  </a:cubicBezTo>
                  <a:cubicBezTo>
                    <a:pt x="1629" y="374"/>
                    <a:pt x="1660" y="415"/>
                    <a:pt x="1681" y="457"/>
                  </a:cubicBezTo>
                  <a:cubicBezTo>
                    <a:pt x="1536" y="446"/>
                    <a:pt x="1453" y="342"/>
                    <a:pt x="1370" y="238"/>
                  </a:cubicBezTo>
                  <a:close/>
                  <a:moveTo>
                    <a:pt x="1764" y="218"/>
                  </a:moveTo>
                  <a:cubicBezTo>
                    <a:pt x="1775" y="228"/>
                    <a:pt x="1784" y="228"/>
                    <a:pt x="1795" y="238"/>
                  </a:cubicBezTo>
                  <a:cubicBezTo>
                    <a:pt x="1878" y="270"/>
                    <a:pt x="1950" y="321"/>
                    <a:pt x="2003" y="415"/>
                  </a:cubicBezTo>
                  <a:lnTo>
                    <a:pt x="2033" y="477"/>
                  </a:lnTo>
                  <a:cubicBezTo>
                    <a:pt x="1992" y="466"/>
                    <a:pt x="1950" y="457"/>
                    <a:pt x="1920" y="436"/>
                  </a:cubicBezTo>
                  <a:cubicBezTo>
                    <a:pt x="1878" y="415"/>
                    <a:pt x="1847" y="384"/>
                    <a:pt x="1816" y="342"/>
                  </a:cubicBezTo>
                  <a:cubicBezTo>
                    <a:pt x="1795" y="301"/>
                    <a:pt x="1775" y="270"/>
                    <a:pt x="1764" y="218"/>
                  </a:cubicBezTo>
                  <a:close/>
                  <a:moveTo>
                    <a:pt x="2158" y="208"/>
                  </a:moveTo>
                  <a:cubicBezTo>
                    <a:pt x="2189" y="238"/>
                    <a:pt x="2210" y="270"/>
                    <a:pt x="2241" y="301"/>
                  </a:cubicBezTo>
                  <a:cubicBezTo>
                    <a:pt x="2282" y="342"/>
                    <a:pt x="2335" y="394"/>
                    <a:pt x="2376" y="446"/>
                  </a:cubicBezTo>
                  <a:lnTo>
                    <a:pt x="2407" y="477"/>
                  </a:lnTo>
                  <a:cubicBezTo>
                    <a:pt x="2397" y="487"/>
                    <a:pt x="2376" y="487"/>
                    <a:pt x="2365" y="487"/>
                  </a:cubicBezTo>
                  <a:cubicBezTo>
                    <a:pt x="2241" y="487"/>
                    <a:pt x="2148" y="384"/>
                    <a:pt x="2158" y="208"/>
                  </a:cubicBezTo>
                  <a:close/>
                  <a:moveTo>
                    <a:pt x="343" y="228"/>
                  </a:moveTo>
                  <a:cubicBezTo>
                    <a:pt x="415" y="228"/>
                    <a:pt x="478" y="311"/>
                    <a:pt x="478" y="394"/>
                  </a:cubicBezTo>
                  <a:cubicBezTo>
                    <a:pt x="478" y="415"/>
                    <a:pt x="478" y="425"/>
                    <a:pt x="468" y="446"/>
                  </a:cubicBezTo>
                  <a:cubicBezTo>
                    <a:pt x="436" y="487"/>
                    <a:pt x="395" y="508"/>
                    <a:pt x="343" y="508"/>
                  </a:cubicBezTo>
                  <a:lnTo>
                    <a:pt x="333" y="508"/>
                  </a:lnTo>
                  <a:cubicBezTo>
                    <a:pt x="291" y="508"/>
                    <a:pt x="250" y="487"/>
                    <a:pt x="219" y="466"/>
                  </a:cubicBezTo>
                  <a:cubicBezTo>
                    <a:pt x="208" y="457"/>
                    <a:pt x="208" y="457"/>
                    <a:pt x="208" y="446"/>
                  </a:cubicBezTo>
                  <a:lnTo>
                    <a:pt x="198" y="446"/>
                  </a:lnTo>
                  <a:cubicBezTo>
                    <a:pt x="177" y="415"/>
                    <a:pt x="167" y="384"/>
                    <a:pt x="167" y="353"/>
                  </a:cubicBezTo>
                  <a:cubicBezTo>
                    <a:pt x="177" y="301"/>
                    <a:pt x="240" y="238"/>
                    <a:pt x="302" y="228"/>
                  </a:cubicBezTo>
                  <a:close/>
                  <a:moveTo>
                    <a:pt x="32" y="0"/>
                  </a:moveTo>
                  <a:lnTo>
                    <a:pt x="21" y="10"/>
                  </a:lnTo>
                  <a:cubicBezTo>
                    <a:pt x="11" y="10"/>
                    <a:pt x="11" y="21"/>
                    <a:pt x="1" y="31"/>
                  </a:cubicBezTo>
                  <a:lnTo>
                    <a:pt x="1" y="3547"/>
                  </a:lnTo>
                  <a:cubicBezTo>
                    <a:pt x="32" y="3536"/>
                    <a:pt x="63" y="3506"/>
                    <a:pt x="74" y="3464"/>
                  </a:cubicBezTo>
                  <a:cubicBezTo>
                    <a:pt x="862" y="425"/>
                    <a:pt x="4222" y="415"/>
                    <a:pt x="6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47"/>
            <p:cNvSpPr/>
            <p:nvPr/>
          </p:nvSpPr>
          <p:spPr>
            <a:xfrm>
              <a:off x="1177380" y="1315453"/>
              <a:ext cx="57183" cy="51320"/>
            </a:xfrm>
            <a:custGeom>
              <a:avLst/>
              <a:gdLst/>
              <a:ahLst/>
              <a:cxnLst/>
              <a:rect l="l" t="t" r="r" b="b"/>
              <a:pathLst>
                <a:path w="312" h="280" extrusionOk="0">
                  <a:moveTo>
                    <a:pt x="136" y="0"/>
                  </a:moveTo>
                  <a:cubicBezTo>
                    <a:pt x="74" y="10"/>
                    <a:pt x="11" y="73"/>
                    <a:pt x="1" y="125"/>
                  </a:cubicBezTo>
                  <a:cubicBezTo>
                    <a:pt x="1" y="156"/>
                    <a:pt x="11" y="187"/>
                    <a:pt x="32" y="218"/>
                  </a:cubicBezTo>
                  <a:lnTo>
                    <a:pt x="42" y="218"/>
                  </a:lnTo>
                  <a:cubicBezTo>
                    <a:pt x="42" y="229"/>
                    <a:pt x="42" y="229"/>
                    <a:pt x="53" y="238"/>
                  </a:cubicBezTo>
                  <a:cubicBezTo>
                    <a:pt x="84" y="259"/>
                    <a:pt x="125" y="280"/>
                    <a:pt x="167" y="280"/>
                  </a:cubicBezTo>
                  <a:lnTo>
                    <a:pt x="177" y="280"/>
                  </a:lnTo>
                  <a:cubicBezTo>
                    <a:pt x="229" y="280"/>
                    <a:pt x="270" y="259"/>
                    <a:pt x="302" y="218"/>
                  </a:cubicBezTo>
                  <a:cubicBezTo>
                    <a:pt x="312" y="197"/>
                    <a:pt x="312" y="187"/>
                    <a:pt x="312" y="166"/>
                  </a:cubicBezTo>
                  <a:cubicBezTo>
                    <a:pt x="312" y="83"/>
                    <a:pt x="24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47"/>
            <p:cNvSpPr/>
            <p:nvPr/>
          </p:nvSpPr>
          <p:spPr>
            <a:xfrm>
              <a:off x="1342882" y="1307756"/>
              <a:ext cx="57183" cy="47654"/>
            </a:xfrm>
            <a:custGeom>
              <a:avLst/>
              <a:gdLst/>
              <a:ahLst/>
              <a:cxnLst/>
              <a:rect l="l" t="t" r="r" b="b"/>
              <a:pathLst>
                <a:path w="312" h="260" extrusionOk="0">
                  <a:moveTo>
                    <a:pt x="0" y="1"/>
                  </a:moveTo>
                  <a:lnTo>
                    <a:pt x="0" y="1"/>
                  </a:lnTo>
                  <a:cubicBezTo>
                    <a:pt x="42" y="84"/>
                    <a:pt x="72" y="146"/>
                    <a:pt x="125" y="188"/>
                  </a:cubicBezTo>
                  <a:lnTo>
                    <a:pt x="155" y="218"/>
                  </a:lnTo>
                  <a:cubicBezTo>
                    <a:pt x="197" y="250"/>
                    <a:pt x="249" y="260"/>
                    <a:pt x="301" y="260"/>
                  </a:cubicBezTo>
                  <a:lnTo>
                    <a:pt x="311" y="260"/>
                  </a:lnTo>
                  <a:cubicBezTo>
                    <a:pt x="249" y="146"/>
                    <a:pt x="155" y="63"/>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47"/>
            <p:cNvSpPr/>
            <p:nvPr/>
          </p:nvSpPr>
          <p:spPr>
            <a:xfrm>
              <a:off x="1397866" y="1317286"/>
              <a:ext cx="57183" cy="40139"/>
            </a:xfrm>
            <a:custGeom>
              <a:avLst/>
              <a:gdLst/>
              <a:ahLst/>
              <a:cxnLst/>
              <a:rect l="l" t="t" r="r" b="b"/>
              <a:pathLst>
                <a:path w="312" h="219" extrusionOk="0">
                  <a:moveTo>
                    <a:pt x="1" y="0"/>
                  </a:moveTo>
                  <a:cubicBezTo>
                    <a:pt x="84" y="104"/>
                    <a:pt x="167" y="208"/>
                    <a:pt x="312" y="219"/>
                  </a:cubicBezTo>
                  <a:cubicBezTo>
                    <a:pt x="291" y="177"/>
                    <a:pt x="260" y="136"/>
                    <a:pt x="219" y="94"/>
                  </a:cubicBezTo>
                  <a:cubicBezTo>
                    <a:pt x="177" y="53"/>
                    <a:pt x="125" y="21"/>
                    <a:pt x="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47"/>
            <p:cNvSpPr/>
            <p:nvPr/>
          </p:nvSpPr>
          <p:spPr>
            <a:xfrm>
              <a:off x="1540458" y="1311605"/>
              <a:ext cx="47653" cy="51503"/>
            </a:xfrm>
            <a:custGeom>
              <a:avLst/>
              <a:gdLst/>
              <a:ahLst/>
              <a:cxnLst/>
              <a:rect l="l" t="t" r="r" b="b"/>
              <a:pathLst>
                <a:path w="260" h="281" extrusionOk="0">
                  <a:moveTo>
                    <a:pt x="11" y="1"/>
                  </a:moveTo>
                  <a:lnTo>
                    <a:pt x="11" y="1"/>
                  </a:lnTo>
                  <a:cubicBezTo>
                    <a:pt x="1" y="177"/>
                    <a:pt x="94" y="280"/>
                    <a:pt x="218" y="280"/>
                  </a:cubicBezTo>
                  <a:cubicBezTo>
                    <a:pt x="229" y="280"/>
                    <a:pt x="250" y="280"/>
                    <a:pt x="260" y="270"/>
                  </a:cubicBezTo>
                  <a:lnTo>
                    <a:pt x="229" y="239"/>
                  </a:lnTo>
                  <a:cubicBezTo>
                    <a:pt x="188" y="187"/>
                    <a:pt x="135" y="135"/>
                    <a:pt x="94" y="94"/>
                  </a:cubicBezTo>
                  <a:cubicBezTo>
                    <a:pt x="63" y="63"/>
                    <a:pt x="42" y="3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47"/>
            <p:cNvSpPr/>
            <p:nvPr/>
          </p:nvSpPr>
          <p:spPr>
            <a:xfrm>
              <a:off x="1470078" y="1313437"/>
              <a:ext cx="49669" cy="47837"/>
            </a:xfrm>
            <a:custGeom>
              <a:avLst/>
              <a:gdLst/>
              <a:ahLst/>
              <a:cxnLst/>
              <a:rect l="l" t="t" r="r" b="b"/>
              <a:pathLst>
                <a:path w="271" h="261" extrusionOk="0">
                  <a:moveTo>
                    <a:pt x="1" y="1"/>
                  </a:moveTo>
                  <a:lnTo>
                    <a:pt x="1" y="1"/>
                  </a:lnTo>
                  <a:cubicBezTo>
                    <a:pt x="12" y="53"/>
                    <a:pt x="32" y="84"/>
                    <a:pt x="53" y="125"/>
                  </a:cubicBezTo>
                  <a:cubicBezTo>
                    <a:pt x="84" y="167"/>
                    <a:pt x="115" y="198"/>
                    <a:pt x="157" y="219"/>
                  </a:cubicBezTo>
                  <a:cubicBezTo>
                    <a:pt x="187" y="240"/>
                    <a:pt x="229" y="249"/>
                    <a:pt x="270" y="260"/>
                  </a:cubicBezTo>
                  <a:lnTo>
                    <a:pt x="240" y="198"/>
                  </a:lnTo>
                  <a:cubicBezTo>
                    <a:pt x="187" y="104"/>
                    <a:pt x="115" y="53"/>
                    <a:pt x="32" y="21"/>
                  </a:cubicBezTo>
                  <a:cubicBezTo>
                    <a:pt x="21" y="11"/>
                    <a:pt x="12" y="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3" name="Google Shape;7733;p47">
            <a:hlinkClick r:id="" action="ppaction://hlinkshowjump?jump=nextslide"/>
          </p:cNvPr>
          <p:cNvSpPr/>
          <p:nvPr/>
        </p:nvSpPr>
        <p:spPr>
          <a:xfrm>
            <a:off x="8332563"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47">
            <a:hlinkClick r:id="" action="ppaction://hlinkshowjump?jump=previousslide"/>
          </p:cNvPr>
          <p:cNvSpPr/>
          <p:nvPr/>
        </p:nvSpPr>
        <p:spPr>
          <a:xfrm>
            <a:off x="209038" y="4541100"/>
            <a:ext cx="602400" cy="602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5" name="Google Shape;7735;p47"/>
          <p:cNvGrpSpPr/>
          <p:nvPr/>
        </p:nvGrpSpPr>
        <p:grpSpPr>
          <a:xfrm>
            <a:off x="6474456" y="139620"/>
            <a:ext cx="660529" cy="164373"/>
            <a:chOff x="1663975" y="5122263"/>
            <a:chExt cx="503375" cy="125275"/>
          </a:xfrm>
        </p:grpSpPr>
        <p:sp>
          <p:nvSpPr>
            <p:cNvPr id="7736" name="Google Shape;7736;p47"/>
            <p:cNvSpPr/>
            <p:nvPr/>
          </p:nvSpPr>
          <p:spPr>
            <a:xfrm>
              <a:off x="2166300" y="5124263"/>
              <a:ext cx="1050" cy="116275"/>
            </a:xfrm>
            <a:custGeom>
              <a:avLst/>
              <a:gdLst/>
              <a:ahLst/>
              <a:cxnLst/>
              <a:rect l="l" t="t" r="r" b="b"/>
              <a:pathLst>
                <a:path w="42" h="4651" extrusionOk="0">
                  <a:moveTo>
                    <a:pt x="1" y="1"/>
                  </a:moveTo>
                  <a:lnTo>
                    <a:pt x="1" y="4650"/>
                  </a:lnTo>
                  <a:lnTo>
                    <a:pt x="41" y="4650"/>
                  </a:lnTo>
                  <a:lnTo>
                    <a:pt x="41"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47"/>
            <p:cNvSpPr/>
            <p:nvPr/>
          </p:nvSpPr>
          <p:spPr>
            <a:xfrm>
              <a:off x="1663975" y="5124938"/>
              <a:ext cx="1350" cy="115250"/>
            </a:xfrm>
            <a:custGeom>
              <a:avLst/>
              <a:gdLst/>
              <a:ahLst/>
              <a:cxnLst/>
              <a:rect l="l" t="t" r="r" b="b"/>
              <a:pathLst>
                <a:path w="54" h="4610" extrusionOk="0">
                  <a:moveTo>
                    <a:pt x="0" y="1"/>
                  </a:moveTo>
                  <a:lnTo>
                    <a:pt x="0" y="4609"/>
                  </a:lnTo>
                  <a:lnTo>
                    <a:pt x="53" y="4609"/>
                  </a:lnTo>
                  <a:lnTo>
                    <a:pt x="53" y="1"/>
                  </a:lnTo>
                  <a:close/>
                </a:path>
              </a:pathLst>
            </a:custGeom>
            <a:solidFill>
              <a:srgbClr val="B0DA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47"/>
            <p:cNvSpPr/>
            <p:nvPr/>
          </p:nvSpPr>
          <p:spPr>
            <a:xfrm>
              <a:off x="1673975" y="5123913"/>
              <a:ext cx="483350" cy="117275"/>
            </a:xfrm>
            <a:custGeom>
              <a:avLst/>
              <a:gdLst/>
              <a:ahLst/>
              <a:cxnLst/>
              <a:rect l="l" t="t" r="r" b="b"/>
              <a:pathLst>
                <a:path w="19334" h="4691" extrusionOk="0">
                  <a:moveTo>
                    <a:pt x="18813" y="302"/>
                  </a:moveTo>
                  <a:cubicBezTo>
                    <a:pt x="18924" y="302"/>
                    <a:pt x="19003" y="361"/>
                    <a:pt x="19026" y="496"/>
                  </a:cubicBezTo>
                  <a:cubicBezTo>
                    <a:pt x="19026" y="683"/>
                    <a:pt x="18906" y="736"/>
                    <a:pt x="18745" y="749"/>
                  </a:cubicBezTo>
                  <a:cubicBezTo>
                    <a:pt x="18727" y="751"/>
                    <a:pt x="18710" y="752"/>
                    <a:pt x="18692" y="752"/>
                  </a:cubicBezTo>
                  <a:cubicBezTo>
                    <a:pt x="18591" y="752"/>
                    <a:pt x="18503" y="714"/>
                    <a:pt x="18491" y="589"/>
                  </a:cubicBezTo>
                  <a:cubicBezTo>
                    <a:pt x="18478" y="428"/>
                    <a:pt x="18585" y="335"/>
                    <a:pt x="18745" y="309"/>
                  </a:cubicBezTo>
                  <a:cubicBezTo>
                    <a:pt x="18769" y="304"/>
                    <a:pt x="18792" y="302"/>
                    <a:pt x="18813" y="302"/>
                  </a:cubicBezTo>
                  <a:close/>
                  <a:moveTo>
                    <a:pt x="617" y="321"/>
                  </a:moveTo>
                  <a:cubicBezTo>
                    <a:pt x="762" y="321"/>
                    <a:pt x="950" y="501"/>
                    <a:pt x="950" y="642"/>
                  </a:cubicBezTo>
                  <a:cubicBezTo>
                    <a:pt x="950" y="795"/>
                    <a:pt x="804" y="924"/>
                    <a:pt x="662" y="924"/>
                  </a:cubicBezTo>
                  <a:cubicBezTo>
                    <a:pt x="655" y="924"/>
                    <a:pt x="649" y="924"/>
                    <a:pt x="642" y="923"/>
                  </a:cubicBezTo>
                  <a:cubicBezTo>
                    <a:pt x="469" y="909"/>
                    <a:pt x="348" y="776"/>
                    <a:pt x="362" y="615"/>
                  </a:cubicBezTo>
                  <a:cubicBezTo>
                    <a:pt x="362" y="455"/>
                    <a:pt x="428" y="322"/>
                    <a:pt x="603" y="322"/>
                  </a:cubicBezTo>
                  <a:cubicBezTo>
                    <a:pt x="607" y="321"/>
                    <a:pt x="612" y="321"/>
                    <a:pt x="617" y="321"/>
                  </a:cubicBezTo>
                  <a:close/>
                  <a:moveTo>
                    <a:pt x="9199" y="1344"/>
                  </a:moveTo>
                  <a:cubicBezTo>
                    <a:pt x="9316" y="1344"/>
                    <a:pt x="9378" y="1476"/>
                    <a:pt x="9447" y="1565"/>
                  </a:cubicBezTo>
                  <a:cubicBezTo>
                    <a:pt x="9567" y="1698"/>
                    <a:pt x="9673" y="1832"/>
                    <a:pt x="9768" y="1951"/>
                  </a:cubicBezTo>
                  <a:cubicBezTo>
                    <a:pt x="10128" y="1805"/>
                    <a:pt x="10261" y="1364"/>
                    <a:pt x="10729" y="1364"/>
                  </a:cubicBezTo>
                  <a:cubicBezTo>
                    <a:pt x="10635" y="1805"/>
                    <a:pt x="10222" y="1925"/>
                    <a:pt x="10061" y="2272"/>
                  </a:cubicBezTo>
                  <a:cubicBezTo>
                    <a:pt x="10195" y="2432"/>
                    <a:pt x="10341" y="2593"/>
                    <a:pt x="10475" y="2753"/>
                  </a:cubicBezTo>
                  <a:cubicBezTo>
                    <a:pt x="10542" y="2833"/>
                    <a:pt x="10609" y="2913"/>
                    <a:pt x="10649" y="3007"/>
                  </a:cubicBezTo>
                  <a:cubicBezTo>
                    <a:pt x="10676" y="3047"/>
                    <a:pt x="10649" y="3154"/>
                    <a:pt x="10623" y="3194"/>
                  </a:cubicBezTo>
                  <a:cubicBezTo>
                    <a:pt x="10604" y="3206"/>
                    <a:pt x="10570" y="3213"/>
                    <a:pt x="10535" y="3213"/>
                  </a:cubicBezTo>
                  <a:cubicBezTo>
                    <a:pt x="10491" y="3213"/>
                    <a:pt x="10444" y="3203"/>
                    <a:pt x="10422" y="3181"/>
                  </a:cubicBezTo>
                  <a:cubicBezTo>
                    <a:pt x="10288" y="3047"/>
                    <a:pt x="10168" y="2913"/>
                    <a:pt x="10035" y="2767"/>
                  </a:cubicBezTo>
                  <a:cubicBezTo>
                    <a:pt x="9967" y="2687"/>
                    <a:pt x="9901" y="2593"/>
                    <a:pt x="9834" y="2526"/>
                  </a:cubicBezTo>
                  <a:cubicBezTo>
                    <a:pt x="9506" y="2632"/>
                    <a:pt x="9409" y="3008"/>
                    <a:pt x="9038" y="3008"/>
                  </a:cubicBezTo>
                  <a:cubicBezTo>
                    <a:pt x="9032" y="3008"/>
                    <a:pt x="9026" y="3008"/>
                    <a:pt x="9019" y="3007"/>
                  </a:cubicBezTo>
                  <a:cubicBezTo>
                    <a:pt x="8939" y="2593"/>
                    <a:pt x="9420" y="2526"/>
                    <a:pt x="9500" y="2206"/>
                  </a:cubicBezTo>
                  <a:cubicBezTo>
                    <a:pt x="9367" y="1951"/>
                    <a:pt x="9073" y="1752"/>
                    <a:pt x="9046" y="1404"/>
                  </a:cubicBezTo>
                  <a:cubicBezTo>
                    <a:pt x="9106" y="1362"/>
                    <a:pt x="9156" y="1344"/>
                    <a:pt x="9199" y="1344"/>
                  </a:cubicBezTo>
                  <a:close/>
                  <a:moveTo>
                    <a:pt x="18696" y="3714"/>
                  </a:moveTo>
                  <a:cubicBezTo>
                    <a:pt x="18703" y="3714"/>
                    <a:pt x="18711" y="3714"/>
                    <a:pt x="18719" y="3715"/>
                  </a:cubicBezTo>
                  <a:cubicBezTo>
                    <a:pt x="18799" y="3729"/>
                    <a:pt x="18892" y="3822"/>
                    <a:pt x="19039" y="3916"/>
                  </a:cubicBezTo>
                  <a:cubicBezTo>
                    <a:pt x="18879" y="4050"/>
                    <a:pt x="18799" y="4169"/>
                    <a:pt x="18692" y="4223"/>
                  </a:cubicBezTo>
                  <a:cubicBezTo>
                    <a:pt x="18677" y="4228"/>
                    <a:pt x="18662" y="4230"/>
                    <a:pt x="18646" y="4230"/>
                  </a:cubicBezTo>
                  <a:cubicBezTo>
                    <a:pt x="18537" y="4230"/>
                    <a:pt x="18426" y="4113"/>
                    <a:pt x="18438" y="3996"/>
                  </a:cubicBezTo>
                  <a:cubicBezTo>
                    <a:pt x="18451" y="3843"/>
                    <a:pt x="18536" y="3714"/>
                    <a:pt x="18696" y="3714"/>
                  </a:cubicBezTo>
                  <a:close/>
                  <a:moveTo>
                    <a:pt x="576" y="3779"/>
                  </a:moveTo>
                  <a:cubicBezTo>
                    <a:pt x="588" y="3779"/>
                    <a:pt x="601" y="3780"/>
                    <a:pt x="615" y="3782"/>
                  </a:cubicBezTo>
                  <a:cubicBezTo>
                    <a:pt x="722" y="3795"/>
                    <a:pt x="816" y="3916"/>
                    <a:pt x="977" y="4036"/>
                  </a:cubicBezTo>
                  <a:cubicBezTo>
                    <a:pt x="829" y="4183"/>
                    <a:pt x="763" y="4303"/>
                    <a:pt x="656" y="4356"/>
                  </a:cubicBezTo>
                  <a:cubicBezTo>
                    <a:pt x="639" y="4363"/>
                    <a:pt x="622" y="4366"/>
                    <a:pt x="605" y="4366"/>
                  </a:cubicBezTo>
                  <a:cubicBezTo>
                    <a:pt x="485" y="4366"/>
                    <a:pt x="364" y="4215"/>
                    <a:pt x="375" y="4062"/>
                  </a:cubicBezTo>
                  <a:cubicBezTo>
                    <a:pt x="388" y="3927"/>
                    <a:pt x="423" y="3779"/>
                    <a:pt x="576" y="3779"/>
                  </a:cubicBezTo>
                  <a:close/>
                  <a:moveTo>
                    <a:pt x="11360" y="0"/>
                  </a:moveTo>
                  <a:cubicBezTo>
                    <a:pt x="6110" y="0"/>
                    <a:pt x="174" y="35"/>
                    <a:pt x="1" y="95"/>
                  </a:cubicBezTo>
                  <a:lnTo>
                    <a:pt x="1" y="4691"/>
                  </a:lnTo>
                  <a:lnTo>
                    <a:pt x="19333" y="4691"/>
                  </a:lnTo>
                  <a:lnTo>
                    <a:pt x="19333" y="68"/>
                  </a:lnTo>
                  <a:cubicBezTo>
                    <a:pt x="19140" y="21"/>
                    <a:pt x="15459" y="0"/>
                    <a:pt x="11360" y="0"/>
                  </a:cubicBezTo>
                  <a:close/>
                </a:path>
              </a:pathLst>
            </a:custGeom>
            <a:solidFill>
              <a:srgbClr val="54B5AE"/>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47"/>
            <p:cNvSpPr/>
            <p:nvPr/>
          </p:nvSpPr>
          <p:spPr>
            <a:xfrm>
              <a:off x="1897450" y="5157513"/>
              <a:ext cx="44775" cy="46750"/>
            </a:xfrm>
            <a:custGeom>
              <a:avLst/>
              <a:gdLst/>
              <a:ahLst/>
              <a:cxnLst/>
              <a:rect l="l" t="t" r="r" b="b"/>
              <a:pathLst>
                <a:path w="1791" h="1870" extrusionOk="0">
                  <a:moveTo>
                    <a:pt x="260" y="0"/>
                  </a:moveTo>
                  <a:cubicBezTo>
                    <a:pt x="217" y="0"/>
                    <a:pt x="167" y="18"/>
                    <a:pt x="107" y="60"/>
                  </a:cubicBezTo>
                  <a:cubicBezTo>
                    <a:pt x="134" y="408"/>
                    <a:pt x="428" y="607"/>
                    <a:pt x="561" y="862"/>
                  </a:cubicBezTo>
                  <a:cubicBezTo>
                    <a:pt x="481" y="1182"/>
                    <a:pt x="0" y="1249"/>
                    <a:pt x="80" y="1663"/>
                  </a:cubicBezTo>
                  <a:cubicBezTo>
                    <a:pt x="87" y="1664"/>
                    <a:pt x="93" y="1664"/>
                    <a:pt x="99" y="1664"/>
                  </a:cubicBezTo>
                  <a:cubicBezTo>
                    <a:pt x="470" y="1664"/>
                    <a:pt x="567" y="1288"/>
                    <a:pt x="895" y="1182"/>
                  </a:cubicBezTo>
                  <a:cubicBezTo>
                    <a:pt x="962" y="1249"/>
                    <a:pt x="1028" y="1343"/>
                    <a:pt x="1096" y="1423"/>
                  </a:cubicBezTo>
                  <a:cubicBezTo>
                    <a:pt x="1229" y="1569"/>
                    <a:pt x="1349" y="1703"/>
                    <a:pt x="1483" y="1837"/>
                  </a:cubicBezTo>
                  <a:cubicBezTo>
                    <a:pt x="1505" y="1859"/>
                    <a:pt x="1552" y="1869"/>
                    <a:pt x="1596" y="1869"/>
                  </a:cubicBezTo>
                  <a:cubicBezTo>
                    <a:pt x="1631" y="1869"/>
                    <a:pt x="1665" y="1862"/>
                    <a:pt x="1684" y="1850"/>
                  </a:cubicBezTo>
                  <a:cubicBezTo>
                    <a:pt x="1710" y="1810"/>
                    <a:pt x="1737" y="1703"/>
                    <a:pt x="1710" y="1663"/>
                  </a:cubicBezTo>
                  <a:cubicBezTo>
                    <a:pt x="1670" y="1569"/>
                    <a:pt x="1603" y="1489"/>
                    <a:pt x="1536" y="1409"/>
                  </a:cubicBezTo>
                  <a:cubicBezTo>
                    <a:pt x="1402" y="1249"/>
                    <a:pt x="1256" y="1088"/>
                    <a:pt x="1122" y="928"/>
                  </a:cubicBezTo>
                  <a:cubicBezTo>
                    <a:pt x="1283" y="581"/>
                    <a:pt x="1696" y="461"/>
                    <a:pt x="1790" y="20"/>
                  </a:cubicBezTo>
                  <a:cubicBezTo>
                    <a:pt x="1322" y="20"/>
                    <a:pt x="1189" y="461"/>
                    <a:pt x="829" y="607"/>
                  </a:cubicBezTo>
                  <a:cubicBezTo>
                    <a:pt x="734" y="488"/>
                    <a:pt x="628" y="354"/>
                    <a:pt x="508" y="221"/>
                  </a:cubicBezTo>
                  <a:cubicBezTo>
                    <a:pt x="439" y="132"/>
                    <a:pt x="377" y="0"/>
                    <a:pt x="2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47"/>
            <p:cNvSpPr/>
            <p:nvPr/>
          </p:nvSpPr>
          <p:spPr>
            <a:xfrm>
              <a:off x="1682675" y="5131913"/>
              <a:ext cx="15050" cy="15125"/>
            </a:xfrm>
            <a:custGeom>
              <a:avLst/>
              <a:gdLst/>
              <a:ahLst/>
              <a:cxnLst/>
              <a:rect l="l" t="t" r="r" b="b"/>
              <a:pathLst>
                <a:path w="602" h="605" extrusionOk="0">
                  <a:moveTo>
                    <a:pt x="269" y="1"/>
                  </a:moveTo>
                  <a:cubicBezTo>
                    <a:pt x="264" y="1"/>
                    <a:pt x="259" y="1"/>
                    <a:pt x="255" y="2"/>
                  </a:cubicBezTo>
                  <a:cubicBezTo>
                    <a:pt x="80" y="2"/>
                    <a:pt x="14" y="135"/>
                    <a:pt x="14" y="295"/>
                  </a:cubicBezTo>
                  <a:cubicBezTo>
                    <a:pt x="0" y="456"/>
                    <a:pt x="121" y="589"/>
                    <a:pt x="294" y="603"/>
                  </a:cubicBezTo>
                  <a:cubicBezTo>
                    <a:pt x="301" y="604"/>
                    <a:pt x="307" y="604"/>
                    <a:pt x="314" y="604"/>
                  </a:cubicBezTo>
                  <a:cubicBezTo>
                    <a:pt x="456" y="604"/>
                    <a:pt x="602" y="475"/>
                    <a:pt x="602" y="322"/>
                  </a:cubicBezTo>
                  <a:cubicBezTo>
                    <a:pt x="602" y="181"/>
                    <a:pt x="414" y="1"/>
                    <a:pt x="2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47"/>
            <p:cNvSpPr/>
            <p:nvPr/>
          </p:nvSpPr>
          <p:spPr>
            <a:xfrm>
              <a:off x="1683050" y="5218388"/>
              <a:ext cx="15350" cy="14700"/>
            </a:xfrm>
            <a:custGeom>
              <a:avLst/>
              <a:gdLst/>
              <a:ahLst/>
              <a:cxnLst/>
              <a:rect l="l" t="t" r="r" b="b"/>
              <a:pathLst>
                <a:path w="614" h="588" extrusionOk="0">
                  <a:moveTo>
                    <a:pt x="213" y="0"/>
                  </a:moveTo>
                  <a:cubicBezTo>
                    <a:pt x="60" y="0"/>
                    <a:pt x="25" y="148"/>
                    <a:pt x="12" y="283"/>
                  </a:cubicBezTo>
                  <a:cubicBezTo>
                    <a:pt x="1" y="436"/>
                    <a:pt x="122" y="587"/>
                    <a:pt x="242" y="587"/>
                  </a:cubicBezTo>
                  <a:cubicBezTo>
                    <a:pt x="259" y="587"/>
                    <a:pt x="276" y="584"/>
                    <a:pt x="293" y="577"/>
                  </a:cubicBezTo>
                  <a:cubicBezTo>
                    <a:pt x="400" y="524"/>
                    <a:pt x="466" y="404"/>
                    <a:pt x="614" y="257"/>
                  </a:cubicBezTo>
                  <a:cubicBezTo>
                    <a:pt x="453" y="137"/>
                    <a:pt x="359" y="16"/>
                    <a:pt x="252" y="3"/>
                  </a:cubicBezTo>
                  <a:cubicBezTo>
                    <a:pt x="238" y="1"/>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47"/>
            <p:cNvSpPr/>
            <p:nvPr/>
          </p:nvSpPr>
          <p:spPr>
            <a:xfrm>
              <a:off x="2134625" y="5216763"/>
              <a:ext cx="15350" cy="12925"/>
            </a:xfrm>
            <a:custGeom>
              <a:avLst/>
              <a:gdLst/>
              <a:ahLst/>
              <a:cxnLst/>
              <a:rect l="l" t="t" r="r" b="b"/>
              <a:pathLst>
                <a:path w="614" h="517" extrusionOk="0">
                  <a:moveTo>
                    <a:pt x="270" y="0"/>
                  </a:moveTo>
                  <a:cubicBezTo>
                    <a:pt x="110" y="0"/>
                    <a:pt x="25" y="129"/>
                    <a:pt x="12" y="282"/>
                  </a:cubicBezTo>
                  <a:cubicBezTo>
                    <a:pt x="0" y="399"/>
                    <a:pt x="111" y="516"/>
                    <a:pt x="220" y="516"/>
                  </a:cubicBezTo>
                  <a:cubicBezTo>
                    <a:pt x="236" y="516"/>
                    <a:pt x="251" y="514"/>
                    <a:pt x="266" y="509"/>
                  </a:cubicBezTo>
                  <a:cubicBezTo>
                    <a:pt x="373" y="455"/>
                    <a:pt x="453" y="336"/>
                    <a:pt x="613" y="202"/>
                  </a:cubicBezTo>
                  <a:cubicBezTo>
                    <a:pt x="466" y="108"/>
                    <a:pt x="373" y="15"/>
                    <a:pt x="293" y="1"/>
                  </a:cubicBezTo>
                  <a:cubicBezTo>
                    <a:pt x="285" y="0"/>
                    <a:pt x="277" y="0"/>
                    <a:pt x="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47"/>
            <p:cNvSpPr/>
            <p:nvPr/>
          </p:nvSpPr>
          <p:spPr>
            <a:xfrm>
              <a:off x="2135925" y="5131463"/>
              <a:ext cx="13700" cy="11275"/>
            </a:xfrm>
            <a:custGeom>
              <a:avLst/>
              <a:gdLst/>
              <a:ahLst/>
              <a:cxnLst/>
              <a:rect l="l" t="t" r="r" b="b"/>
              <a:pathLst>
                <a:path w="548" h="451" extrusionOk="0">
                  <a:moveTo>
                    <a:pt x="335" y="0"/>
                  </a:moveTo>
                  <a:cubicBezTo>
                    <a:pt x="314" y="0"/>
                    <a:pt x="291" y="2"/>
                    <a:pt x="267" y="7"/>
                  </a:cubicBezTo>
                  <a:cubicBezTo>
                    <a:pt x="107" y="33"/>
                    <a:pt x="0" y="126"/>
                    <a:pt x="13" y="287"/>
                  </a:cubicBezTo>
                  <a:cubicBezTo>
                    <a:pt x="25" y="412"/>
                    <a:pt x="113" y="450"/>
                    <a:pt x="214" y="450"/>
                  </a:cubicBezTo>
                  <a:cubicBezTo>
                    <a:pt x="232" y="450"/>
                    <a:pt x="249" y="449"/>
                    <a:pt x="267" y="447"/>
                  </a:cubicBezTo>
                  <a:cubicBezTo>
                    <a:pt x="428" y="434"/>
                    <a:pt x="548" y="381"/>
                    <a:pt x="548" y="194"/>
                  </a:cubicBezTo>
                  <a:cubicBezTo>
                    <a:pt x="525" y="59"/>
                    <a:pt x="446"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47"/>
            <p:cNvSpPr/>
            <p:nvPr/>
          </p:nvSpPr>
          <p:spPr>
            <a:xfrm>
              <a:off x="1673975" y="5136288"/>
              <a:ext cx="475650" cy="104900"/>
            </a:xfrm>
            <a:custGeom>
              <a:avLst/>
              <a:gdLst/>
              <a:ahLst/>
              <a:cxnLst/>
              <a:rect l="l" t="t" r="r" b="b"/>
              <a:pathLst>
                <a:path w="19026" h="4196" extrusionOk="0">
                  <a:moveTo>
                    <a:pt x="1" y="3915"/>
                  </a:moveTo>
                  <a:lnTo>
                    <a:pt x="1" y="3915"/>
                  </a:lnTo>
                  <a:lnTo>
                    <a:pt x="1" y="4196"/>
                  </a:lnTo>
                  <a:lnTo>
                    <a:pt x="1" y="3915"/>
                  </a:lnTo>
                  <a:close/>
                  <a:moveTo>
                    <a:pt x="603" y="3875"/>
                  </a:moveTo>
                  <a:lnTo>
                    <a:pt x="603" y="3875"/>
                  </a:lnTo>
                  <a:lnTo>
                    <a:pt x="603" y="3875"/>
                  </a:lnTo>
                  <a:lnTo>
                    <a:pt x="603" y="3875"/>
                  </a:lnTo>
                  <a:close/>
                  <a:moveTo>
                    <a:pt x="656" y="3861"/>
                  </a:moveTo>
                  <a:lnTo>
                    <a:pt x="656" y="3861"/>
                  </a:lnTo>
                  <a:lnTo>
                    <a:pt x="656" y="3861"/>
                  </a:lnTo>
                  <a:cubicBezTo>
                    <a:pt x="629" y="3861"/>
                    <a:pt x="615" y="3875"/>
                    <a:pt x="603" y="3875"/>
                  </a:cubicBezTo>
                  <a:cubicBezTo>
                    <a:pt x="615" y="3875"/>
                    <a:pt x="629" y="3861"/>
                    <a:pt x="656" y="3861"/>
                  </a:cubicBezTo>
                  <a:lnTo>
                    <a:pt x="656" y="3861"/>
                  </a:lnTo>
                  <a:close/>
                  <a:moveTo>
                    <a:pt x="18639" y="3728"/>
                  </a:moveTo>
                  <a:lnTo>
                    <a:pt x="18639" y="3728"/>
                  </a:lnTo>
                  <a:lnTo>
                    <a:pt x="18639" y="3728"/>
                  </a:lnTo>
                  <a:lnTo>
                    <a:pt x="18639" y="3728"/>
                  </a:lnTo>
                  <a:close/>
                  <a:moveTo>
                    <a:pt x="18678" y="3728"/>
                  </a:moveTo>
                  <a:lnTo>
                    <a:pt x="18639" y="3728"/>
                  </a:lnTo>
                  <a:lnTo>
                    <a:pt x="18678" y="3728"/>
                  </a:lnTo>
                  <a:close/>
                  <a:moveTo>
                    <a:pt x="18438" y="3501"/>
                  </a:moveTo>
                  <a:lnTo>
                    <a:pt x="18438" y="3514"/>
                  </a:lnTo>
                  <a:lnTo>
                    <a:pt x="18438" y="3501"/>
                  </a:lnTo>
                  <a:close/>
                  <a:moveTo>
                    <a:pt x="18705" y="3220"/>
                  </a:moveTo>
                  <a:lnTo>
                    <a:pt x="18719" y="3220"/>
                  </a:lnTo>
                  <a:lnTo>
                    <a:pt x="18705" y="3220"/>
                  </a:lnTo>
                  <a:close/>
                  <a:moveTo>
                    <a:pt x="18692" y="3220"/>
                  </a:moveTo>
                  <a:cubicBezTo>
                    <a:pt x="18545" y="3220"/>
                    <a:pt x="18464" y="3341"/>
                    <a:pt x="18438" y="3487"/>
                  </a:cubicBezTo>
                  <a:cubicBezTo>
                    <a:pt x="18464" y="3341"/>
                    <a:pt x="18545" y="3220"/>
                    <a:pt x="18692" y="3220"/>
                  </a:cubicBezTo>
                  <a:close/>
                  <a:moveTo>
                    <a:pt x="18692" y="3220"/>
                  </a:moveTo>
                  <a:lnTo>
                    <a:pt x="18692" y="3220"/>
                  </a:lnTo>
                  <a:lnTo>
                    <a:pt x="18692" y="3220"/>
                  </a:lnTo>
                  <a:lnTo>
                    <a:pt x="18692" y="3220"/>
                  </a:lnTo>
                  <a:close/>
                  <a:moveTo>
                    <a:pt x="18705" y="254"/>
                  </a:moveTo>
                  <a:lnTo>
                    <a:pt x="18705" y="254"/>
                  </a:lnTo>
                  <a:lnTo>
                    <a:pt x="18705" y="254"/>
                  </a:lnTo>
                  <a:lnTo>
                    <a:pt x="18705" y="254"/>
                  </a:lnTo>
                  <a:close/>
                  <a:moveTo>
                    <a:pt x="19026" y="1"/>
                  </a:moveTo>
                  <a:cubicBezTo>
                    <a:pt x="19026" y="188"/>
                    <a:pt x="18906" y="241"/>
                    <a:pt x="18745" y="254"/>
                  </a:cubicBezTo>
                  <a:lnTo>
                    <a:pt x="18705" y="254"/>
                  </a:lnTo>
                  <a:lnTo>
                    <a:pt x="18745" y="254"/>
                  </a:lnTo>
                  <a:cubicBezTo>
                    <a:pt x="18906" y="241"/>
                    <a:pt x="19026" y="188"/>
                    <a:pt x="19026" y="1"/>
                  </a:cubicBezTo>
                  <a:close/>
                </a:path>
              </a:pathLst>
            </a:custGeom>
            <a:solidFill>
              <a:srgbClr val="E1C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47"/>
            <p:cNvSpPr/>
            <p:nvPr/>
          </p:nvSpPr>
          <p:spPr>
            <a:xfrm>
              <a:off x="1673975" y="5124938"/>
              <a:ext cx="483350" cy="116250"/>
            </a:xfrm>
            <a:custGeom>
              <a:avLst/>
              <a:gdLst/>
              <a:ahLst/>
              <a:cxnLst/>
              <a:rect l="l" t="t" r="r" b="b"/>
              <a:pathLst>
                <a:path w="19334" h="4650" extrusionOk="0">
                  <a:moveTo>
                    <a:pt x="18719" y="3674"/>
                  </a:moveTo>
                  <a:cubicBezTo>
                    <a:pt x="18799" y="3688"/>
                    <a:pt x="18892" y="3781"/>
                    <a:pt x="19039" y="3875"/>
                  </a:cubicBezTo>
                  <a:cubicBezTo>
                    <a:pt x="18879" y="4009"/>
                    <a:pt x="18799" y="4128"/>
                    <a:pt x="18692" y="4182"/>
                  </a:cubicBezTo>
                  <a:lnTo>
                    <a:pt x="18639" y="4182"/>
                  </a:lnTo>
                  <a:cubicBezTo>
                    <a:pt x="18532" y="4182"/>
                    <a:pt x="18438" y="4075"/>
                    <a:pt x="18438" y="3968"/>
                  </a:cubicBezTo>
                  <a:lnTo>
                    <a:pt x="18438" y="3955"/>
                  </a:lnTo>
                  <a:lnTo>
                    <a:pt x="18438" y="3941"/>
                  </a:lnTo>
                  <a:cubicBezTo>
                    <a:pt x="18464" y="3795"/>
                    <a:pt x="18545" y="3674"/>
                    <a:pt x="18692" y="3674"/>
                  </a:cubicBezTo>
                  <a:close/>
                  <a:moveTo>
                    <a:pt x="19066" y="1"/>
                  </a:moveTo>
                  <a:cubicBezTo>
                    <a:pt x="19013" y="107"/>
                    <a:pt x="18959" y="200"/>
                    <a:pt x="18919" y="281"/>
                  </a:cubicBezTo>
                  <a:cubicBezTo>
                    <a:pt x="18972" y="307"/>
                    <a:pt x="19013" y="375"/>
                    <a:pt x="19026" y="455"/>
                  </a:cubicBezTo>
                  <a:cubicBezTo>
                    <a:pt x="19026" y="642"/>
                    <a:pt x="18906" y="695"/>
                    <a:pt x="18745" y="708"/>
                  </a:cubicBezTo>
                  <a:lnTo>
                    <a:pt x="18665" y="708"/>
                  </a:lnTo>
                  <a:cubicBezTo>
                    <a:pt x="17944" y="1857"/>
                    <a:pt x="17035" y="2685"/>
                    <a:pt x="15646" y="3153"/>
                  </a:cubicBezTo>
                  <a:cubicBezTo>
                    <a:pt x="14096" y="3674"/>
                    <a:pt x="12413" y="3768"/>
                    <a:pt x="10796" y="3861"/>
                  </a:cubicBezTo>
                  <a:cubicBezTo>
                    <a:pt x="7416" y="4048"/>
                    <a:pt x="4023" y="4048"/>
                    <a:pt x="656" y="4315"/>
                  </a:cubicBezTo>
                  <a:cubicBezTo>
                    <a:pt x="629" y="4315"/>
                    <a:pt x="615" y="4329"/>
                    <a:pt x="603" y="4329"/>
                  </a:cubicBezTo>
                  <a:cubicBezTo>
                    <a:pt x="589" y="4329"/>
                    <a:pt x="576" y="4329"/>
                    <a:pt x="562" y="4315"/>
                  </a:cubicBezTo>
                  <a:cubicBezTo>
                    <a:pt x="375" y="4342"/>
                    <a:pt x="188" y="4356"/>
                    <a:pt x="1" y="4369"/>
                  </a:cubicBezTo>
                  <a:lnTo>
                    <a:pt x="1" y="4650"/>
                  </a:lnTo>
                  <a:lnTo>
                    <a:pt x="19333" y="4650"/>
                  </a:lnTo>
                  <a:lnTo>
                    <a:pt x="19333" y="4556"/>
                  </a:lnTo>
                  <a:cubicBezTo>
                    <a:pt x="19319" y="4556"/>
                    <a:pt x="19319" y="4543"/>
                    <a:pt x="19307" y="4543"/>
                  </a:cubicBezTo>
                  <a:cubicBezTo>
                    <a:pt x="19319" y="4529"/>
                    <a:pt x="19319" y="4516"/>
                    <a:pt x="19333" y="4516"/>
                  </a:cubicBezTo>
                  <a:lnTo>
                    <a:pt x="19333" y="27"/>
                  </a:lnTo>
                  <a:cubicBezTo>
                    <a:pt x="19319" y="13"/>
                    <a:pt x="19280" y="13"/>
                    <a:pt x="19239" y="13"/>
                  </a:cubicBezTo>
                  <a:lnTo>
                    <a:pt x="19159" y="13"/>
                  </a:lnTo>
                  <a:cubicBezTo>
                    <a:pt x="19132" y="13"/>
                    <a:pt x="19106" y="13"/>
                    <a:pt x="19066" y="1"/>
                  </a:cubicBezTo>
                  <a:close/>
                </a:path>
              </a:pathLst>
            </a:custGeom>
            <a:solidFill>
              <a:srgbClr val="4A8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47"/>
            <p:cNvSpPr/>
            <p:nvPr/>
          </p:nvSpPr>
          <p:spPr>
            <a:xfrm>
              <a:off x="1669650" y="5122263"/>
              <a:ext cx="494350" cy="125275"/>
            </a:xfrm>
            <a:custGeom>
              <a:avLst/>
              <a:gdLst/>
              <a:ahLst/>
              <a:cxnLst/>
              <a:rect l="l" t="t" r="r" b="b"/>
              <a:pathLst>
                <a:path w="19774" h="5011" extrusionOk="0">
                  <a:moveTo>
                    <a:pt x="19399" y="1"/>
                  </a:moveTo>
                  <a:cubicBezTo>
                    <a:pt x="19332" y="1"/>
                    <a:pt x="19279" y="40"/>
                    <a:pt x="19239" y="108"/>
                  </a:cubicBezTo>
                  <a:cubicBezTo>
                    <a:pt x="19279" y="120"/>
                    <a:pt x="19305" y="120"/>
                    <a:pt x="19332" y="120"/>
                  </a:cubicBezTo>
                  <a:lnTo>
                    <a:pt x="19412" y="120"/>
                  </a:lnTo>
                  <a:cubicBezTo>
                    <a:pt x="19453" y="120"/>
                    <a:pt x="19492" y="120"/>
                    <a:pt x="19506" y="134"/>
                  </a:cubicBezTo>
                  <a:lnTo>
                    <a:pt x="19506" y="4623"/>
                  </a:lnTo>
                  <a:cubicBezTo>
                    <a:pt x="19774" y="4209"/>
                    <a:pt x="19640" y="3487"/>
                    <a:pt x="19640" y="3033"/>
                  </a:cubicBezTo>
                  <a:cubicBezTo>
                    <a:pt x="19653" y="2205"/>
                    <a:pt x="19733" y="1283"/>
                    <a:pt x="19533" y="494"/>
                  </a:cubicBezTo>
                  <a:lnTo>
                    <a:pt x="19613" y="334"/>
                  </a:lnTo>
                  <a:cubicBezTo>
                    <a:pt x="19706" y="161"/>
                    <a:pt x="19546" y="1"/>
                    <a:pt x="19399" y="1"/>
                  </a:cubicBezTo>
                  <a:close/>
                  <a:moveTo>
                    <a:pt x="174" y="4476"/>
                  </a:moveTo>
                  <a:cubicBezTo>
                    <a:pt x="147" y="4476"/>
                    <a:pt x="134" y="4476"/>
                    <a:pt x="108" y="4490"/>
                  </a:cubicBezTo>
                  <a:cubicBezTo>
                    <a:pt x="1" y="4490"/>
                    <a:pt x="1" y="4650"/>
                    <a:pt x="108" y="4650"/>
                  </a:cubicBezTo>
                  <a:lnTo>
                    <a:pt x="147" y="4650"/>
                  </a:lnTo>
                  <a:cubicBezTo>
                    <a:pt x="134" y="4650"/>
                    <a:pt x="120" y="4650"/>
                    <a:pt x="108" y="4663"/>
                  </a:cubicBezTo>
                  <a:cubicBezTo>
                    <a:pt x="94" y="4677"/>
                    <a:pt x="94" y="4703"/>
                    <a:pt x="120" y="4716"/>
                  </a:cubicBezTo>
                  <a:cubicBezTo>
                    <a:pt x="67" y="4730"/>
                    <a:pt x="67" y="4810"/>
                    <a:pt x="134" y="4823"/>
                  </a:cubicBezTo>
                  <a:cubicBezTo>
                    <a:pt x="1764" y="4957"/>
                    <a:pt x="3394" y="4983"/>
                    <a:pt x="5037" y="4983"/>
                  </a:cubicBezTo>
                  <a:cubicBezTo>
                    <a:pt x="6613" y="4983"/>
                    <a:pt x="8190" y="4957"/>
                    <a:pt x="9766" y="4957"/>
                  </a:cubicBezTo>
                  <a:cubicBezTo>
                    <a:pt x="11704" y="4957"/>
                    <a:pt x="13667" y="5010"/>
                    <a:pt x="15618" y="5010"/>
                  </a:cubicBezTo>
                  <a:cubicBezTo>
                    <a:pt x="16874" y="5010"/>
                    <a:pt x="18130" y="4983"/>
                    <a:pt x="19386" y="4917"/>
                  </a:cubicBezTo>
                  <a:cubicBezTo>
                    <a:pt x="19533" y="4903"/>
                    <a:pt x="19573" y="4757"/>
                    <a:pt x="19506" y="4663"/>
                  </a:cubicBezTo>
                  <a:lnTo>
                    <a:pt x="19506" y="4663"/>
                  </a:lnTo>
                  <a:lnTo>
                    <a:pt x="19506" y="4757"/>
                  </a:lnTo>
                  <a:lnTo>
                    <a:pt x="174" y="4757"/>
                  </a:lnTo>
                  <a:lnTo>
                    <a:pt x="174" y="447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47"/>
            <p:cNvSpPr/>
            <p:nvPr/>
          </p:nvSpPr>
          <p:spPr>
            <a:xfrm>
              <a:off x="1688000" y="5232813"/>
              <a:ext cx="2375" cy="375"/>
            </a:xfrm>
            <a:custGeom>
              <a:avLst/>
              <a:gdLst/>
              <a:ahLst/>
              <a:cxnLst/>
              <a:rect l="l" t="t" r="r" b="b"/>
              <a:pathLst>
                <a:path w="95" h="15" extrusionOk="0">
                  <a:moveTo>
                    <a:pt x="1" y="0"/>
                  </a:moveTo>
                  <a:cubicBezTo>
                    <a:pt x="15" y="14"/>
                    <a:pt x="28" y="14"/>
                    <a:pt x="42" y="14"/>
                  </a:cubicBezTo>
                  <a:cubicBezTo>
                    <a:pt x="54" y="14"/>
                    <a:pt x="68"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47"/>
            <p:cNvSpPr/>
            <p:nvPr/>
          </p:nvSpPr>
          <p:spPr>
            <a:xfrm>
              <a:off x="2134900" y="5216763"/>
              <a:ext cx="15075" cy="12725"/>
            </a:xfrm>
            <a:custGeom>
              <a:avLst/>
              <a:gdLst/>
              <a:ahLst/>
              <a:cxnLst/>
              <a:rect l="l" t="t" r="r" b="b"/>
              <a:pathLst>
                <a:path w="603" h="509" extrusionOk="0">
                  <a:moveTo>
                    <a:pt x="255" y="1"/>
                  </a:moveTo>
                  <a:cubicBezTo>
                    <a:pt x="108" y="1"/>
                    <a:pt x="27" y="122"/>
                    <a:pt x="1" y="268"/>
                  </a:cubicBezTo>
                  <a:lnTo>
                    <a:pt x="1" y="282"/>
                  </a:lnTo>
                  <a:lnTo>
                    <a:pt x="1" y="295"/>
                  </a:lnTo>
                  <a:cubicBezTo>
                    <a:pt x="1" y="402"/>
                    <a:pt x="95" y="509"/>
                    <a:pt x="202" y="509"/>
                  </a:cubicBezTo>
                  <a:lnTo>
                    <a:pt x="255" y="509"/>
                  </a:lnTo>
                  <a:cubicBezTo>
                    <a:pt x="362" y="455"/>
                    <a:pt x="442" y="336"/>
                    <a:pt x="602" y="202"/>
                  </a:cubicBezTo>
                  <a:cubicBezTo>
                    <a:pt x="455" y="108"/>
                    <a:pt x="362" y="15"/>
                    <a:pt x="2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47"/>
            <p:cNvSpPr/>
            <p:nvPr/>
          </p:nvSpPr>
          <p:spPr>
            <a:xfrm>
              <a:off x="2140600" y="5131938"/>
              <a:ext cx="9025" cy="10725"/>
            </a:xfrm>
            <a:custGeom>
              <a:avLst/>
              <a:gdLst/>
              <a:ahLst/>
              <a:cxnLst/>
              <a:rect l="l" t="t" r="r" b="b"/>
              <a:pathLst>
                <a:path w="361" h="429" extrusionOk="0">
                  <a:moveTo>
                    <a:pt x="254" y="1"/>
                  </a:moveTo>
                  <a:cubicBezTo>
                    <a:pt x="161" y="148"/>
                    <a:pt x="80" y="294"/>
                    <a:pt x="0" y="428"/>
                  </a:cubicBezTo>
                  <a:lnTo>
                    <a:pt x="80" y="428"/>
                  </a:lnTo>
                  <a:cubicBezTo>
                    <a:pt x="241" y="415"/>
                    <a:pt x="361" y="362"/>
                    <a:pt x="361" y="175"/>
                  </a:cubicBezTo>
                  <a:cubicBezTo>
                    <a:pt x="348" y="95"/>
                    <a:pt x="307" y="27"/>
                    <a:pt x="2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47"/>
            <p:cNvSpPr/>
            <p:nvPr/>
          </p:nvSpPr>
          <p:spPr>
            <a:xfrm>
              <a:off x="1683675" y="5131938"/>
              <a:ext cx="14050" cy="90200"/>
            </a:xfrm>
            <a:custGeom>
              <a:avLst/>
              <a:gdLst/>
              <a:ahLst/>
              <a:cxnLst/>
              <a:rect l="l" t="t" r="r" b="b"/>
              <a:pathLst>
                <a:path w="562" h="3608" extrusionOk="0">
                  <a:moveTo>
                    <a:pt x="215" y="3461"/>
                  </a:moveTo>
                  <a:lnTo>
                    <a:pt x="227" y="3461"/>
                  </a:lnTo>
                  <a:lnTo>
                    <a:pt x="215" y="3461"/>
                  </a:lnTo>
                  <a:close/>
                  <a:moveTo>
                    <a:pt x="174" y="3461"/>
                  </a:moveTo>
                  <a:cubicBezTo>
                    <a:pt x="81" y="3461"/>
                    <a:pt x="27" y="3528"/>
                    <a:pt x="1" y="3608"/>
                  </a:cubicBezTo>
                  <a:lnTo>
                    <a:pt x="1" y="3608"/>
                  </a:lnTo>
                  <a:cubicBezTo>
                    <a:pt x="27" y="3528"/>
                    <a:pt x="81" y="3461"/>
                    <a:pt x="174" y="3461"/>
                  </a:cubicBezTo>
                  <a:close/>
                  <a:moveTo>
                    <a:pt x="174" y="3461"/>
                  </a:moveTo>
                  <a:lnTo>
                    <a:pt x="174" y="3461"/>
                  </a:lnTo>
                  <a:lnTo>
                    <a:pt x="188" y="3461"/>
                  </a:lnTo>
                  <a:lnTo>
                    <a:pt x="174" y="3461"/>
                  </a:lnTo>
                  <a:close/>
                  <a:moveTo>
                    <a:pt x="268" y="602"/>
                  </a:moveTo>
                  <a:lnTo>
                    <a:pt x="268" y="602"/>
                  </a:lnTo>
                  <a:lnTo>
                    <a:pt x="268" y="602"/>
                  </a:lnTo>
                  <a:lnTo>
                    <a:pt x="268" y="602"/>
                  </a:lnTo>
                  <a:close/>
                  <a:moveTo>
                    <a:pt x="562" y="321"/>
                  </a:moveTo>
                  <a:cubicBezTo>
                    <a:pt x="562" y="469"/>
                    <a:pt x="414" y="602"/>
                    <a:pt x="268" y="602"/>
                  </a:cubicBezTo>
                  <a:cubicBezTo>
                    <a:pt x="414" y="602"/>
                    <a:pt x="562" y="469"/>
                    <a:pt x="562" y="321"/>
                  </a:cubicBezTo>
                  <a:lnTo>
                    <a:pt x="562" y="321"/>
                  </a:lnTo>
                  <a:close/>
                  <a:moveTo>
                    <a:pt x="227" y="1"/>
                  </a:moveTo>
                  <a:lnTo>
                    <a:pt x="215" y="1"/>
                  </a:lnTo>
                  <a:lnTo>
                    <a:pt x="227" y="1"/>
                  </a:lnTo>
                  <a:close/>
                  <a:moveTo>
                    <a:pt x="227" y="1"/>
                  </a:moveTo>
                  <a:lnTo>
                    <a:pt x="227" y="1"/>
                  </a:lnTo>
                  <a:lnTo>
                    <a:pt x="2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47"/>
            <p:cNvSpPr/>
            <p:nvPr/>
          </p:nvSpPr>
          <p:spPr>
            <a:xfrm>
              <a:off x="1675675" y="5126588"/>
              <a:ext cx="136300" cy="104900"/>
            </a:xfrm>
            <a:custGeom>
              <a:avLst/>
              <a:gdLst/>
              <a:ahLst/>
              <a:cxnLst/>
              <a:rect l="l" t="t" r="r" b="b"/>
              <a:pathLst>
                <a:path w="5452" h="4196" extrusionOk="0">
                  <a:moveTo>
                    <a:pt x="547" y="215"/>
                  </a:moveTo>
                  <a:cubicBezTo>
                    <a:pt x="695" y="215"/>
                    <a:pt x="882" y="402"/>
                    <a:pt x="882" y="535"/>
                  </a:cubicBezTo>
                  <a:cubicBezTo>
                    <a:pt x="882" y="683"/>
                    <a:pt x="734" y="816"/>
                    <a:pt x="588" y="816"/>
                  </a:cubicBezTo>
                  <a:lnTo>
                    <a:pt x="574" y="816"/>
                  </a:lnTo>
                  <a:cubicBezTo>
                    <a:pt x="414" y="802"/>
                    <a:pt x="294" y="683"/>
                    <a:pt x="294" y="522"/>
                  </a:cubicBezTo>
                  <a:lnTo>
                    <a:pt x="294" y="508"/>
                  </a:lnTo>
                  <a:cubicBezTo>
                    <a:pt x="294" y="348"/>
                    <a:pt x="360" y="215"/>
                    <a:pt x="535" y="215"/>
                  </a:cubicBezTo>
                  <a:close/>
                  <a:moveTo>
                    <a:pt x="2752" y="1"/>
                  </a:moveTo>
                  <a:cubicBezTo>
                    <a:pt x="2257" y="1"/>
                    <a:pt x="1776" y="54"/>
                    <a:pt x="1296" y="68"/>
                  </a:cubicBezTo>
                  <a:lnTo>
                    <a:pt x="975" y="68"/>
                  </a:lnTo>
                  <a:cubicBezTo>
                    <a:pt x="788" y="68"/>
                    <a:pt x="588" y="81"/>
                    <a:pt x="440" y="188"/>
                  </a:cubicBezTo>
                  <a:cubicBezTo>
                    <a:pt x="0" y="482"/>
                    <a:pt x="66" y="1257"/>
                    <a:pt x="54" y="1698"/>
                  </a:cubicBezTo>
                  <a:cubicBezTo>
                    <a:pt x="54" y="2419"/>
                    <a:pt x="54" y="3154"/>
                    <a:pt x="321" y="3822"/>
                  </a:cubicBezTo>
                  <a:cubicBezTo>
                    <a:pt x="347" y="3742"/>
                    <a:pt x="401" y="3675"/>
                    <a:pt x="494" y="3675"/>
                  </a:cubicBezTo>
                  <a:lnTo>
                    <a:pt x="547" y="3675"/>
                  </a:lnTo>
                  <a:cubicBezTo>
                    <a:pt x="654" y="3688"/>
                    <a:pt x="748" y="3809"/>
                    <a:pt x="909" y="3929"/>
                  </a:cubicBezTo>
                  <a:cubicBezTo>
                    <a:pt x="802" y="4036"/>
                    <a:pt x="734" y="4130"/>
                    <a:pt x="668" y="4196"/>
                  </a:cubicBezTo>
                  <a:lnTo>
                    <a:pt x="681" y="4196"/>
                  </a:lnTo>
                  <a:cubicBezTo>
                    <a:pt x="828" y="4196"/>
                    <a:pt x="989" y="4076"/>
                    <a:pt x="1055" y="3929"/>
                  </a:cubicBezTo>
                  <a:cubicBezTo>
                    <a:pt x="1269" y="3421"/>
                    <a:pt x="1296" y="2900"/>
                    <a:pt x="1283" y="2352"/>
                  </a:cubicBezTo>
                  <a:cubicBezTo>
                    <a:pt x="1269" y="2072"/>
                    <a:pt x="1269" y="1805"/>
                    <a:pt x="1242" y="1524"/>
                  </a:cubicBezTo>
                  <a:cubicBezTo>
                    <a:pt x="1242" y="1484"/>
                    <a:pt x="1122" y="763"/>
                    <a:pt x="1135" y="722"/>
                  </a:cubicBezTo>
                  <a:cubicBezTo>
                    <a:pt x="1203" y="603"/>
                    <a:pt x="2832" y="603"/>
                    <a:pt x="3112" y="603"/>
                  </a:cubicBezTo>
                  <a:cubicBezTo>
                    <a:pt x="3567" y="589"/>
                    <a:pt x="4035" y="576"/>
                    <a:pt x="4502" y="576"/>
                  </a:cubicBezTo>
                  <a:cubicBezTo>
                    <a:pt x="4769" y="576"/>
                    <a:pt x="5024" y="576"/>
                    <a:pt x="5277" y="589"/>
                  </a:cubicBezTo>
                  <a:lnTo>
                    <a:pt x="5291" y="589"/>
                  </a:lnTo>
                  <a:cubicBezTo>
                    <a:pt x="5424" y="589"/>
                    <a:pt x="5451" y="375"/>
                    <a:pt x="5304" y="348"/>
                  </a:cubicBezTo>
                  <a:cubicBezTo>
                    <a:pt x="4449" y="161"/>
                    <a:pt x="3661" y="1"/>
                    <a:pt x="2779" y="1"/>
                  </a:cubicBezTo>
                  <a:close/>
                </a:path>
              </a:pathLst>
            </a:custGeom>
            <a:solidFill>
              <a:srgbClr val="7FC8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47"/>
            <p:cNvSpPr/>
            <p:nvPr/>
          </p:nvSpPr>
          <p:spPr>
            <a:xfrm>
              <a:off x="1683025" y="5131938"/>
              <a:ext cx="14700" cy="15075"/>
            </a:xfrm>
            <a:custGeom>
              <a:avLst/>
              <a:gdLst/>
              <a:ahLst/>
              <a:cxnLst/>
              <a:rect l="l" t="t" r="r" b="b"/>
              <a:pathLst>
                <a:path w="588" h="603" extrusionOk="0">
                  <a:moveTo>
                    <a:pt x="241" y="1"/>
                  </a:moveTo>
                  <a:cubicBezTo>
                    <a:pt x="66" y="1"/>
                    <a:pt x="0" y="134"/>
                    <a:pt x="0" y="294"/>
                  </a:cubicBezTo>
                  <a:lnTo>
                    <a:pt x="0" y="308"/>
                  </a:lnTo>
                  <a:cubicBezTo>
                    <a:pt x="0" y="469"/>
                    <a:pt x="120" y="588"/>
                    <a:pt x="280" y="602"/>
                  </a:cubicBezTo>
                  <a:lnTo>
                    <a:pt x="294" y="602"/>
                  </a:lnTo>
                  <a:cubicBezTo>
                    <a:pt x="440" y="602"/>
                    <a:pt x="588" y="469"/>
                    <a:pt x="588" y="321"/>
                  </a:cubicBezTo>
                  <a:cubicBezTo>
                    <a:pt x="588" y="188"/>
                    <a:pt x="401" y="1"/>
                    <a:pt x="253" y="1"/>
                  </a:cubicBezTo>
                  <a:close/>
                </a:path>
              </a:pathLst>
            </a:custGeom>
            <a:solidFill>
              <a:srgbClr val="404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3" name="Google Shape;7753;p47"/>
            <p:cNvSpPr/>
            <p:nvPr/>
          </p:nvSpPr>
          <p:spPr>
            <a:xfrm>
              <a:off x="1683675" y="5218463"/>
              <a:ext cx="14725" cy="13025"/>
            </a:xfrm>
            <a:custGeom>
              <a:avLst/>
              <a:gdLst/>
              <a:ahLst/>
              <a:cxnLst/>
              <a:rect l="l" t="t" r="r" b="b"/>
              <a:pathLst>
                <a:path w="589" h="521" extrusionOk="0">
                  <a:moveTo>
                    <a:pt x="174" y="0"/>
                  </a:moveTo>
                  <a:cubicBezTo>
                    <a:pt x="81" y="0"/>
                    <a:pt x="27" y="67"/>
                    <a:pt x="1" y="147"/>
                  </a:cubicBezTo>
                  <a:cubicBezTo>
                    <a:pt x="27" y="214"/>
                    <a:pt x="67" y="280"/>
                    <a:pt x="94" y="348"/>
                  </a:cubicBezTo>
                  <a:cubicBezTo>
                    <a:pt x="147" y="467"/>
                    <a:pt x="241" y="508"/>
                    <a:pt x="348" y="521"/>
                  </a:cubicBezTo>
                  <a:cubicBezTo>
                    <a:pt x="414" y="455"/>
                    <a:pt x="482" y="361"/>
                    <a:pt x="589" y="254"/>
                  </a:cubicBezTo>
                  <a:cubicBezTo>
                    <a:pt x="428" y="134"/>
                    <a:pt x="334" y="13"/>
                    <a:pt x="227" y="0"/>
                  </a:cubicBezTo>
                  <a:close/>
                </a:path>
              </a:pathLst>
            </a:custGeom>
            <a:solidFill>
              <a:srgbClr val="404040"/>
            </a:solidFill>
            <a:ln>
              <a:noFill/>
            </a:ln>
          </p:spPr>
          <p:txBody>
            <a:bodyPr spcFirstLastPara="1" wrap="square" lIns="91425" tIns="91425" rIns="91425" bIns="91425" anchor="ctr" anchorCtr="0">
              <a:noAutofit/>
            </a:bodyPr>
            <a:lstStyle/>
            <a:p>
              <a:pPr marL="0" marR="0" lvl="0" indent="0" algn="r" rtl="1">
                <a:lnSpc>
                  <a:spcPct val="100000"/>
                </a:lnSpc>
                <a:spcBef>
                  <a:spcPts val="0"/>
                </a:spcBef>
                <a:spcAft>
                  <a:spcPts val="0"/>
                </a:spcAft>
                <a:buClr>
                  <a:srgbClr val="000000"/>
                </a:buClr>
                <a:buFont typeface="Arial"/>
                <a:buNone/>
              </a:pPr>
              <a:endParaRPr/>
            </a:p>
          </p:txBody>
        </p:sp>
      </p:grpSp>
      <p:sp>
        <p:nvSpPr>
          <p:cNvPr id="7755" name="Google Shape;7755;p47">
            <a:hlinkClick r:id="rId3" action="ppaction://hlinksldjump"/>
          </p:cNvPr>
          <p:cNvSpPr/>
          <p:nvPr/>
        </p:nvSpPr>
        <p:spPr>
          <a:xfrm>
            <a:off x="429545" y="20475"/>
            <a:ext cx="381900" cy="381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8C1E6107-F577-2156-7FE1-9D6E5067DA93}"/>
              </a:ext>
            </a:extLst>
          </p:cNvPr>
          <p:cNvPicPr>
            <a:picLocks noChangeAspect="1"/>
          </p:cNvPicPr>
          <p:nvPr/>
        </p:nvPicPr>
        <p:blipFill rotWithShape="1">
          <a:blip r:embed="rId4"/>
          <a:srcRect l="-325" t="-34" r="16318" b="2498"/>
          <a:stretch/>
        </p:blipFill>
        <p:spPr>
          <a:xfrm>
            <a:off x="5161357" y="1076378"/>
            <a:ext cx="2997998" cy="30595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568" y="1149230"/>
            <a:ext cx="3803100" cy="591370"/>
          </a:xfrm>
        </p:spPr>
        <p:txBody>
          <a:bodyPr/>
          <a:lstStyle/>
          <a:p>
            <a:r>
              <a:rPr lang="en-US" dirty="0"/>
              <a:t>Biological </a:t>
            </a:r>
            <a:r>
              <a:rPr lang="en-US" dirty="0" err="1"/>
              <a:t>respone</a:t>
            </a:r>
            <a:r>
              <a:rPr lang="en-US" dirty="0"/>
              <a:t> :</a:t>
            </a:r>
          </a:p>
        </p:txBody>
      </p:sp>
      <p:sp>
        <p:nvSpPr>
          <p:cNvPr id="3" name="Subtitle 2"/>
          <p:cNvSpPr>
            <a:spLocks noGrp="1"/>
          </p:cNvSpPr>
          <p:nvPr>
            <p:ph type="subTitle" idx="1"/>
          </p:nvPr>
        </p:nvSpPr>
        <p:spPr>
          <a:xfrm>
            <a:off x="925600" y="2144965"/>
            <a:ext cx="3803100" cy="2055076"/>
          </a:xfrm>
        </p:spPr>
        <p:txBody>
          <a:bodyPr/>
          <a:lstStyle/>
          <a:p>
            <a:r>
              <a:rPr lang="en-US" dirty="0"/>
              <a:t>1-Remove of exudate and infectious material </a:t>
            </a:r>
            <a:r>
              <a:rPr lang="en-US" dirty="0" err="1"/>
              <a:t>wich</a:t>
            </a:r>
            <a:r>
              <a:rPr lang="en-US" dirty="0"/>
              <a:t> reduction of edema</a:t>
            </a:r>
          </a:p>
          <a:p>
            <a:endParaRPr lang="en-US" dirty="0"/>
          </a:p>
          <a:p>
            <a:r>
              <a:rPr lang="en-US" dirty="0"/>
              <a:t> 2-promote perfusion and formation of granulation tissue </a:t>
            </a:r>
          </a:p>
        </p:txBody>
      </p:sp>
    </p:spTree>
    <p:extLst>
      <p:ext uri="{BB962C8B-B14F-4D97-AF65-F5344CB8AC3E}">
        <p14:creationId xmlns:p14="http://schemas.microsoft.com/office/powerpoint/2010/main" val="181563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806" y="736060"/>
            <a:ext cx="3803100" cy="1408905"/>
          </a:xfrm>
        </p:spPr>
        <p:txBody>
          <a:bodyPr/>
          <a:lstStyle/>
          <a:p>
            <a:r>
              <a:rPr lang="en-US" dirty="0"/>
              <a:t>Physical </a:t>
            </a:r>
            <a:r>
              <a:rPr lang="en-US" dirty="0" err="1"/>
              <a:t>respone</a:t>
            </a:r>
            <a:endParaRPr lang="en-US" dirty="0"/>
          </a:p>
        </p:txBody>
      </p:sp>
      <p:sp>
        <p:nvSpPr>
          <p:cNvPr id="3" name="Subtitle 2"/>
          <p:cNvSpPr>
            <a:spLocks noGrp="1"/>
          </p:cNvSpPr>
          <p:nvPr>
            <p:ph type="subTitle" idx="1"/>
          </p:nvPr>
        </p:nvSpPr>
        <p:spPr>
          <a:xfrm>
            <a:off x="941098" y="2265154"/>
            <a:ext cx="4284930" cy="1339752"/>
          </a:xfrm>
        </p:spPr>
        <p:txBody>
          <a:bodyPr/>
          <a:lstStyle/>
          <a:p>
            <a:r>
              <a:rPr lang="en-US" dirty="0"/>
              <a:t>1- wound edge are drawn together </a:t>
            </a:r>
          </a:p>
          <a:p>
            <a:endParaRPr lang="en-US" dirty="0"/>
          </a:p>
          <a:p>
            <a:r>
              <a:rPr lang="en-US" dirty="0"/>
              <a:t>2-cell surface strain (micro </a:t>
            </a:r>
            <a:r>
              <a:rPr lang="en-US" dirty="0" err="1"/>
              <a:t>defromation</a:t>
            </a:r>
            <a:r>
              <a:rPr lang="en-US" dirty="0"/>
              <a:t> tissue ) </a:t>
            </a:r>
          </a:p>
        </p:txBody>
      </p:sp>
    </p:spTree>
    <p:extLst>
      <p:ext uri="{BB962C8B-B14F-4D97-AF65-F5344CB8AC3E}">
        <p14:creationId xmlns:p14="http://schemas.microsoft.com/office/powerpoint/2010/main" val="3858572827"/>
      </p:ext>
    </p:extLst>
  </p:cSld>
  <p:clrMapOvr>
    <a:masterClrMapping/>
  </p:clrMapOvr>
</p:sld>
</file>

<file path=ppt/theme/theme1.xml><?xml version="1.0" encoding="utf-8"?>
<a:theme xmlns:a="http://schemas.openxmlformats.org/drawingml/2006/main" name="Interactive Clinical Cases Scenarios by Slidesgo">
  <a:themeElements>
    <a:clrScheme name="Simple Light">
      <a:dk1>
        <a:srgbClr val="1A223A"/>
      </a:dk1>
      <a:lt1>
        <a:srgbClr val="FFFCF8"/>
      </a:lt1>
      <a:dk2>
        <a:srgbClr val="EBF7FF"/>
      </a:dk2>
      <a:lt2>
        <a:srgbClr val="DDEAF3"/>
      </a:lt2>
      <a:accent1>
        <a:srgbClr val="CBE5E6"/>
      </a:accent1>
      <a:accent2>
        <a:srgbClr val="B2DBDD"/>
      </a:accent2>
      <a:accent3>
        <a:srgbClr val="C7EFF1"/>
      </a:accent3>
      <a:accent4>
        <a:srgbClr val="43CDC0"/>
      </a:accent4>
      <a:accent5>
        <a:srgbClr val="E4C9E3"/>
      </a:accent5>
      <a:accent6>
        <a:srgbClr val="B0A2D4"/>
      </a:accent6>
      <a:hlink>
        <a:srgbClr val="1A22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693</Words>
  <Application>Microsoft Macintosh PowerPoint</Application>
  <PresentationFormat>On-screen Show (16:9)</PresentationFormat>
  <Paragraphs>97</Paragraphs>
  <Slides>24</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Proxima Nova Condensed</vt:lpstr>
      <vt:lpstr>Arvo</vt:lpstr>
      <vt:lpstr>noto_sansregular</vt:lpstr>
      <vt:lpstr>Patrick Hand SC</vt:lpstr>
      <vt:lpstr>DM Sans</vt:lpstr>
      <vt:lpstr>Proxima Nova</vt:lpstr>
      <vt:lpstr>Arial</vt:lpstr>
      <vt:lpstr>-apple-system</vt:lpstr>
      <vt:lpstr>Interactive Clinical Cases Scenarios by Slidesgo</vt:lpstr>
      <vt:lpstr>Vacuum-Assisted Wound Closure </vt:lpstr>
      <vt:lpstr>01</vt:lpstr>
      <vt:lpstr>WHAT IS THE WOUND ?</vt:lpstr>
      <vt:lpstr>SO… what is the VAC dressing ?</vt:lpstr>
      <vt:lpstr>HOW DOES IT WORK?</vt:lpstr>
      <vt:lpstr>PARTS OF THE KIT ;</vt:lpstr>
      <vt:lpstr> PARTS OF THE Machine ;</vt:lpstr>
      <vt:lpstr>Biological respone :</vt:lpstr>
      <vt:lpstr>Physical respone</vt:lpstr>
      <vt:lpstr>less changing of wound dressings compared with other treatments</vt:lpstr>
      <vt:lpstr>APPLICATION</vt:lpstr>
      <vt:lpstr>PowerPoint Presentation</vt:lpstr>
      <vt:lpstr>APPLICATION</vt:lpstr>
      <vt:lpstr>Who needs to use a wound VAC?</vt:lpstr>
      <vt:lpstr>1- Cesarean delivery (C-section)</vt:lpstr>
      <vt:lpstr>2- BURNS </vt:lpstr>
      <vt:lpstr>3- Traumatic and surgical wounds</vt:lpstr>
      <vt:lpstr>4- Pressure ulcers</vt:lpstr>
      <vt:lpstr>Types of wounds not suitable for VAC ?</vt:lpstr>
      <vt:lpstr>PowerPoint Presentation</vt:lpstr>
      <vt:lpstr>enteric fistula</vt:lpstr>
      <vt:lpstr>Dizziness OR nausea OR  vomiting</vt:lpstr>
      <vt:lpstr> NOTES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Vacuum-Assisted Wound Closure</dc:title>
  <dc:creator>Lenovo</dc:creator>
  <cp:lastModifiedBy>Haneen Ammar AlMa'aitah</cp:lastModifiedBy>
  <cp:revision>15</cp:revision>
  <dcterms:modified xsi:type="dcterms:W3CDTF">2022-12-11T06:58:08Z</dcterms:modified>
</cp:coreProperties>
</file>