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307" r:id="rId3"/>
    <p:sldId id="309" r:id="rId4"/>
    <p:sldId id="258" r:id="rId5"/>
    <p:sldId id="259" r:id="rId6"/>
    <p:sldId id="260" r:id="rId7"/>
    <p:sldId id="261" r:id="rId8"/>
    <p:sldId id="299" r:id="rId9"/>
    <p:sldId id="308" r:id="rId10"/>
    <p:sldId id="266" r:id="rId11"/>
    <p:sldId id="268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7" r:id="rId28"/>
    <p:sldId id="288" r:id="rId29"/>
    <p:sldId id="289" r:id="rId30"/>
    <p:sldId id="290" r:id="rId31"/>
    <p:sldId id="300" r:id="rId32"/>
    <p:sldId id="292" r:id="rId33"/>
    <p:sldId id="293" r:id="rId34"/>
    <p:sldId id="294" r:id="rId35"/>
    <p:sldId id="295" r:id="rId36"/>
    <p:sldId id="301" r:id="rId37"/>
    <p:sldId id="302" r:id="rId38"/>
    <p:sldId id="303" r:id="rId39"/>
    <p:sldId id="304" r:id="rId40"/>
    <p:sldId id="305" r:id="rId41"/>
    <p:sldId id="306" r:id="rId42"/>
    <p:sldId id="29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0C31DE-BB39-4EAF-BD63-8B0DF47A9960}" type="doc">
      <dgm:prSet loTypeId="urn:microsoft.com/office/officeart/2008/layout/Lin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BE762C2-A472-4024-87B2-66CD6BE4E99B}">
      <dgm:prSet phldrT="[Text]"/>
      <dgm:spPr/>
      <dgm:t>
        <a:bodyPr/>
        <a:lstStyle/>
        <a:p>
          <a:r>
            <a:rPr lang="en-US" dirty="0"/>
            <a:t> </a:t>
          </a:r>
          <a:r>
            <a:rPr lang="en-US" b="1" dirty="0"/>
            <a:t>A heterogeneous group of lesions that may present a wide range of symptoms</a:t>
          </a:r>
        </a:p>
      </dgm:t>
    </dgm:pt>
    <dgm:pt modelId="{C66775F1-6105-4D1B-A5FF-EA7EC210070D}" type="parTrans" cxnId="{E1365A0E-AB78-4E57-B7F8-59836E7255AB}">
      <dgm:prSet/>
      <dgm:spPr/>
      <dgm:t>
        <a:bodyPr/>
        <a:lstStyle/>
        <a:p>
          <a:endParaRPr lang="en-US"/>
        </a:p>
      </dgm:t>
    </dgm:pt>
    <dgm:pt modelId="{532292B2-B1D9-47ED-A365-627FB3A98E5D}" type="sibTrans" cxnId="{E1365A0E-AB78-4E57-B7F8-59836E7255AB}">
      <dgm:prSet/>
      <dgm:spPr/>
      <dgm:t>
        <a:bodyPr/>
        <a:lstStyle/>
        <a:p>
          <a:endParaRPr lang="en-US"/>
        </a:p>
      </dgm:t>
    </dgm:pt>
    <dgm:pt modelId="{98AF433D-1654-4E63-BF19-53BF2823E7BF}">
      <dgm:prSet phldrT="[Text]"/>
      <dgm:spPr/>
      <dgm:t>
        <a:bodyPr/>
        <a:lstStyle/>
        <a:p>
          <a:r>
            <a:rPr lang="en-US" b="1" dirty="0"/>
            <a:t>may be detected as incidental microscopic findings</a:t>
          </a:r>
        </a:p>
      </dgm:t>
    </dgm:pt>
    <dgm:pt modelId="{071E8842-5B79-4FE4-AEEA-77E4E3E501E6}" type="parTrans" cxnId="{7A816848-0B5B-414E-904B-BC0C80935337}">
      <dgm:prSet/>
      <dgm:spPr/>
      <dgm:t>
        <a:bodyPr/>
        <a:lstStyle/>
        <a:p>
          <a:endParaRPr lang="en-US"/>
        </a:p>
      </dgm:t>
    </dgm:pt>
    <dgm:pt modelId="{DDD4B53B-15A0-4679-8953-FB30C7B00A54}" type="sibTrans" cxnId="{7A816848-0B5B-414E-904B-BC0C80935337}">
      <dgm:prSet/>
      <dgm:spPr/>
      <dgm:t>
        <a:bodyPr/>
        <a:lstStyle/>
        <a:p>
          <a:endParaRPr lang="en-US"/>
        </a:p>
      </dgm:t>
    </dgm:pt>
    <dgm:pt modelId="{3F0507CF-6156-4164-8F96-E1C8151A4008}" type="pres">
      <dgm:prSet presAssocID="{AF0C31DE-BB39-4EAF-BD63-8B0DF47A9960}" presName="vert0" presStyleCnt="0">
        <dgm:presLayoutVars>
          <dgm:dir/>
          <dgm:animOne val="branch"/>
          <dgm:animLvl val="lvl"/>
        </dgm:presLayoutVars>
      </dgm:prSet>
      <dgm:spPr/>
    </dgm:pt>
    <dgm:pt modelId="{20D945EE-4B56-4534-919C-90B4A5BE6371}" type="pres">
      <dgm:prSet presAssocID="{DBE762C2-A472-4024-87B2-66CD6BE4E99B}" presName="thickLine" presStyleLbl="alignNode1" presStyleIdx="0" presStyleCnt="2"/>
      <dgm:spPr/>
    </dgm:pt>
    <dgm:pt modelId="{AED41F04-D07C-4510-8F9D-C593F03927A0}" type="pres">
      <dgm:prSet presAssocID="{DBE762C2-A472-4024-87B2-66CD6BE4E99B}" presName="horz1" presStyleCnt="0"/>
      <dgm:spPr/>
    </dgm:pt>
    <dgm:pt modelId="{483E8EDA-BC68-494A-B0D1-1C58C35E5A24}" type="pres">
      <dgm:prSet presAssocID="{DBE762C2-A472-4024-87B2-66CD6BE4E99B}" presName="tx1" presStyleLbl="revTx" presStyleIdx="0" presStyleCnt="2"/>
      <dgm:spPr/>
    </dgm:pt>
    <dgm:pt modelId="{6B09F406-9BE0-4666-A834-F1028E7D8298}" type="pres">
      <dgm:prSet presAssocID="{DBE762C2-A472-4024-87B2-66CD6BE4E99B}" presName="vert1" presStyleCnt="0"/>
      <dgm:spPr/>
    </dgm:pt>
    <dgm:pt modelId="{A635B8F7-1E8A-41B7-9090-EA0D2E423688}" type="pres">
      <dgm:prSet presAssocID="{98AF433D-1654-4E63-BF19-53BF2823E7BF}" presName="thickLine" presStyleLbl="alignNode1" presStyleIdx="1" presStyleCnt="2"/>
      <dgm:spPr/>
    </dgm:pt>
    <dgm:pt modelId="{C0FEB966-03FF-4D36-BC97-8F263C98903E}" type="pres">
      <dgm:prSet presAssocID="{98AF433D-1654-4E63-BF19-53BF2823E7BF}" presName="horz1" presStyleCnt="0"/>
      <dgm:spPr/>
    </dgm:pt>
    <dgm:pt modelId="{85710D44-C029-43D3-B440-769B64B7B425}" type="pres">
      <dgm:prSet presAssocID="{98AF433D-1654-4E63-BF19-53BF2823E7BF}" presName="tx1" presStyleLbl="revTx" presStyleIdx="1" presStyleCnt="2"/>
      <dgm:spPr/>
    </dgm:pt>
    <dgm:pt modelId="{C5A1958A-9833-40DA-93D7-01C207277FA7}" type="pres">
      <dgm:prSet presAssocID="{98AF433D-1654-4E63-BF19-53BF2823E7BF}" presName="vert1" presStyleCnt="0"/>
      <dgm:spPr/>
    </dgm:pt>
  </dgm:ptLst>
  <dgm:cxnLst>
    <dgm:cxn modelId="{E1365A0E-AB78-4E57-B7F8-59836E7255AB}" srcId="{AF0C31DE-BB39-4EAF-BD63-8B0DF47A9960}" destId="{DBE762C2-A472-4024-87B2-66CD6BE4E99B}" srcOrd="0" destOrd="0" parTransId="{C66775F1-6105-4D1B-A5FF-EA7EC210070D}" sibTransId="{532292B2-B1D9-47ED-A365-627FB3A98E5D}"/>
    <dgm:cxn modelId="{F2FAF43B-EC54-41AF-98BF-069ECD38A4F6}" type="presOf" srcId="{AF0C31DE-BB39-4EAF-BD63-8B0DF47A9960}" destId="{3F0507CF-6156-4164-8F96-E1C8151A4008}" srcOrd="0" destOrd="0" presId="urn:microsoft.com/office/officeart/2008/layout/LinedList"/>
    <dgm:cxn modelId="{7A816848-0B5B-414E-904B-BC0C80935337}" srcId="{AF0C31DE-BB39-4EAF-BD63-8B0DF47A9960}" destId="{98AF433D-1654-4E63-BF19-53BF2823E7BF}" srcOrd="1" destOrd="0" parTransId="{071E8842-5B79-4FE4-AEEA-77E4E3E501E6}" sibTransId="{DDD4B53B-15A0-4679-8953-FB30C7B00A54}"/>
    <dgm:cxn modelId="{B329F2BE-5DC5-407D-8742-3C0DF033F579}" type="presOf" srcId="{DBE762C2-A472-4024-87B2-66CD6BE4E99B}" destId="{483E8EDA-BC68-494A-B0D1-1C58C35E5A24}" srcOrd="0" destOrd="0" presId="urn:microsoft.com/office/officeart/2008/layout/LinedList"/>
    <dgm:cxn modelId="{6B25CACB-3DE6-43B8-BFB9-DCC5AAD0901F}" type="presOf" srcId="{98AF433D-1654-4E63-BF19-53BF2823E7BF}" destId="{85710D44-C029-43D3-B440-769B64B7B425}" srcOrd="0" destOrd="0" presId="urn:microsoft.com/office/officeart/2008/layout/LinedList"/>
    <dgm:cxn modelId="{BDB0EF07-EF95-4ED4-B7B4-D6070617406F}" type="presParOf" srcId="{3F0507CF-6156-4164-8F96-E1C8151A4008}" destId="{20D945EE-4B56-4534-919C-90B4A5BE6371}" srcOrd="0" destOrd="0" presId="urn:microsoft.com/office/officeart/2008/layout/LinedList"/>
    <dgm:cxn modelId="{9BDF7BF1-9CFD-42BA-8138-7919A7087A9D}" type="presParOf" srcId="{3F0507CF-6156-4164-8F96-E1C8151A4008}" destId="{AED41F04-D07C-4510-8F9D-C593F03927A0}" srcOrd="1" destOrd="0" presId="urn:microsoft.com/office/officeart/2008/layout/LinedList"/>
    <dgm:cxn modelId="{1F2339DE-21E2-4C5B-A53C-B37661A9434E}" type="presParOf" srcId="{AED41F04-D07C-4510-8F9D-C593F03927A0}" destId="{483E8EDA-BC68-494A-B0D1-1C58C35E5A24}" srcOrd="0" destOrd="0" presId="urn:microsoft.com/office/officeart/2008/layout/LinedList"/>
    <dgm:cxn modelId="{1E6D61A2-2ECF-404C-8312-4DBBFD986630}" type="presParOf" srcId="{AED41F04-D07C-4510-8F9D-C593F03927A0}" destId="{6B09F406-9BE0-4666-A834-F1028E7D8298}" srcOrd="1" destOrd="0" presId="urn:microsoft.com/office/officeart/2008/layout/LinedList"/>
    <dgm:cxn modelId="{8AF46741-0B96-4387-8974-C0E94B97A17E}" type="presParOf" srcId="{3F0507CF-6156-4164-8F96-E1C8151A4008}" destId="{A635B8F7-1E8A-41B7-9090-EA0D2E423688}" srcOrd="2" destOrd="0" presId="urn:microsoft.com/office/officeart/2008/layout/LinedList"/>
    <dgm:cxn modelId="{54EF12C2-423D-4C0E-A716-B2B87EFB9A08}" type="presParOf" srcId="{3F0507CF-6156-4164-8F96-E1C8151A4008}" destId="{C0FEB966-03FF-4D36-BC97-8F263C98903E}" srcOrd="3" destOrd="0" presId="urn:microsoft.com/office/officeart/2008/layout/LinedList"/>
    <dgm:cxn modelId="{66595EB2-E490-42F2-8F13-819562311AE4}" type="presParOf" srcId="{C0FEB966-03FF-4D36-BC97-8F263C98903E}" destId="{85710D44-C029-43D3-B440-769B64B7B425}" srcOrd="0" destOrd="0" presId="urn:microsoft.com/office/officeart/2008/layout/LinedList"/>
    <dgm:cxn modelId="{B3E08928-5682-4A04-8B91-5BF2E997CDD6}" type="presParOf" srcId="{C0FEB966-03FF-4D36-BC97-8F263C98903E}" destId="{C5A1958A-9833-40DA-93D7-01C207277FA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680730E-36D5-475C-81FA-7ED858B8BF13}" type="doc">
      <dgm:prSet loTypeId="urn:microsoft.com/office/officeart/2005/8/layout/bList2" loCatId="list" qsTypeId="urn:microsoft.com/office/officeart/2005/8/quickstyle/simple1" qsCatId="simple" csTypeId="urn:microsoft.com/office/officeart/2005/8/colors/accent0_3" csCatId="mainScheme" phldr="1"/>
      <dgm:spPr/>
    </dgm:pt>
    <dgm:pt modelId="{B56A087C-0801-4DC4-B410-6046B3B4EEB1}">
      <dgm:prSet phldrT="[Text]"/>
      <dgm:spPr/>
      <dgm:t>
        <a:bodyPr/>
        <a:lstStyle/>
        <a:p>
          <a:r>
            <a:rPr lang="en-US" b="1" dirty="0"/>
            <a:t>Fine Needle  Aspiration (FNA)</a:t>
          </a:r>
        </a:p>
      </dgm:t>
    </dgm:pt>
    <dgm:pt modelId="{88EF3624-D847-4A54-95F4-AB8266EB42D0}" type="parTrans" cxnId="{9FC8E335-5F80-4668-B963-79811C30BD50}">
      <dgm:prSet/>
      <dgm:spPr/>
      <dgm:t>
        <a:bodyPr/>
        <a:lstStyle/>
        <a:p>
          <a:endParaRPr lang="en-US"/>
        </a:p>
      </dgm:t>
    </dgm:pt>
    <dgm:pt modelId="{090945FF-1802-4BD9-A9A0-D9E3705EC815}" type="sibTrans" cxnId="{9FC8E335-5F80-4668-B963-79811C30BD50}">
      <dgm:prSet/>
      <dgm:spPr/>
      <dgm:t>
        <a:bodyPr/>
        <a:lstStyle/>
        <a:p>
          <a:endParaRPr lang="en-US"/>
        </a:p>
      </dgm:t>
    </dgm:pt>
    <dgm:pt modelId="{8F53C6C3-C58D-46AA-A224-CB1663C4629E}">
      <dgm:prSet phldrT="[Text]"/>
      <dgm:spPr/>
      <dgm:t>
        <a:bodyPr/>
        <a:lstStyle/>
        <a:p>
          <a:r>
            <a:rPr lang="en-US" b="1" dirty="0"/>
            <a:t>Core Needle Biopsy</a:t>
          </a:r>
        </a:p>
      </dgm:t>
    </dgm:pt>
    <dgm:pt modelId="{7BAB6D03-EE64-4748-BD3E-099229ED8547}" type="parTrans" cxnId="{49E06CE7-7471-452E-B1E0-2446B3FDE102}">
      <dgm:prSet/>
      <dgm:spPr/>
      <dgm:t>
        <a:bodyPr/>
        <a:lstStyle/>
        <a:p>
          <a:endParaRPr lang="en-US"/>
        </a:p>
      </dgm:t>
    </dgm:pt>
    <dgm:pt modelId="{031E235E-75C4-48BB-9296-E97EB242603F}" type="sibTrans" cxnId="{49E06CE7-7471-452E-B1E0-2446B3FDE102}">
      <dgm:prSet/>
      <dgm:spPr/>
      <dgm:t>
        <a:bodyPr/>
        <a:lstStyle/>
        <a:p>
          <a:endParaRPr lang="en-US"/>
        </a:p>
      </dgm:t>
    </dgm:pt>
    <dgm:pt modelId="{57071959-B104-4C10-BE2C-9526BAA46112}">
      <dgm:prSet phldrT="[Text]"/>
      <dgm:spPr/>
      <dgm:t>
        <a:bodyPr/>
        <a:lstStyle/>
        <a:p>
          <a:r>
            <a:rPr lang="en-US" b="1" dirty="0"/>
            <a:t>Open Biopsy</a:t>
          </a:r>
        </a:p>
      </dgm:t>
    </dgm:pt>
    <dgm:pt modelId="{D1169ED2-2D85-4BB4-AC16-20EEF44FBCF5}" type="parTrans" cxnId="{F840B483-A008-4AD8-94C0-7ACB3EDA0912}">
      <dgm:prSet/>
      <dgm:spPr/>
      <dgm:t>
        <a:bodyPr/>
        <a:lstStyle/>
        <a:p>
          <a:endParaRPr lang="en-US"/>
        </a:p>
      </dgm:t>
    </dgm:pt>
    <dgm:pt modelId="{93E9A2D1-3E8E-4194-BD9B-5CF798BF0919}" type="sibTrans" cxnId="{F840B483-A008-4AD8-94C0-7ACB3EDA0912}">
      <dgm:prSet/>
      <dgm:spPr/>
      <dgm:t>
        <a:bodyPr/>
        <a:lstStyle/>
        <a:p>
          <a:endParaRPr lang="en-US"/>
        </a:p>
      </dgm:t>
    </dgm:pt>
    <dgm:pt modelId="{907CDD30-E9F4-4540-A4DC-5812D1B9C1F6}" type="pres">
      <dgm:prSet presAssocID="{5680730E-36D5-475C-81FA-7ED858B8BF13}" presName="diagram" presStyleCnt="0">
        <dgm:presLayoutVars>
          <dgm:dir/>
          <dgm:animLvl val="lvl"/>
          <dgm:resizeHandles val="exact"/>
        </dgm:presLayoutVars>
      </dgm:prSet>
      <dgm:spPr/>
    </dgm:pt>
    <dgm:pt modelId="{EC81F6A5-667E-4818-A0F2-49F15B13BA44}" type="pres">
      <dgm:prSet presAssocID="{B56A087C-0801-4DC4-B410-6046B3B4EEB1}" presName="compNode" presStyleCnt="0"/>
      <dgm:spPr/>
    </dgm:pt>
    <dgm:pt modelId="{BB23D592-BA9D-4F6F-8CFE-B9B36BCB360B}" type="pres">
      <dgm:prSet presAssocID="{B56A087C-0801-4DC4-B410-6046B3B4EEB1}" presName="childRect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D7E49ED-ED1B-4175-80F2-783ADF0DC356}" type="pres">
      <dgm:prSet presAssocID="{B56A087C-0801-4DC4-B410-6046B3B4EEB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5630EEA-B093-49F6-AD65-D2623561442F}" type="pres">
      <dgm:prSet presAssocID="{B56A087C-0801-4DC4-B410-6046B3B4EEB1}" presName="parentRect" presStyleLbl="alignNode1" presStyleIdx="0" presStyleCnt="3"/>
      <dgm:spPr/>
    </dgm:pt>
    <dgm:pt modelId="{7CF413AE-C280-4DF7-BAA3-EA1EDBC607A3}" type="pres">
      <dgm:prSet presAssocID="{B56A087C-0801-4DC4-B410-6046B3B4EEB1}" presName="adorn" presStyleLbl="fgAccFollowNode1" presStyleIdx="0" presStyleCnt="3"/>
      <dgm:spPr>
        <a:prstGeom prst="arc">
          <a:avLst/>
        </a:prstGeom>
        <a:noFill/>
      </dgm:spPr>
    </dgm:pt>
    <dgm:pt modelId="{FC944D99-D490-400C-9604-C10711875B74}" type="pres">
      <dgm:prSet presAssocID="{090945FF-1802-4BD9-A9A0-D9E3705EC815}" presName="sibTrans" presStyleLbl="sibTrans2D1" presStyleIdx="0" presStyleCnt="0"/>
      <dgm:spPr/>
    </dgm:pt>
    <dgm:pt modelId="{44488DC2-8ED4-4CC4-8784-CBF054B88C5F}" type="pres">
      <dgm:prSet presAssocID="{8F53C6C3-C58D-46AA-A224-CB1663C4629E}" presName="compNode" presStyleCnt="0"/>
      <dgm:spPr/>
    </dgm:pt>
    <dgm:pt modelId="{9388154C-EFCD-4152-A7F1-5D99D51629F4}" type="pres">
      <dgm:prSet presAssocID="{8F53C6C3-C58D-46AA-A224-CB1663C4629E}" presName="childRect" presStyleLbl="b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D45B30E-2DF7-4A85-90B4-F8A462C2DC83}" type="pres">
      <dgm:prSet presAssocID="{8F53C6C3-C58D-46AA-A224-CB1663C4629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A8DE4CF-B4FD-485F-88AE-D50EA1166AD4}" type="pres">
      <dgm:prSet presAssocID="{8F53C6C3-C58D-46AA-A224-CB1663C4629E}" presName="parentRect" presStyleLbl="alignNode1" presStyleIdx="1" presStyleCnt="3"/>
      <dgm:spPr/>
    </dgm:pt>
    <dgm:pt modelId="{9358933B-C5EB-4AE5-9153-4E4D7EEA5EF7}" type="pres">
      <dgm:prSet presAssocID="{8F53C6C3-C58D-46AA-A224-CB1663C4629E}" presName="adorn" presStyleLbl="fgAccFollowNode1" presStyleIdx="1" presStyleCnt="3"/>
      <dgm:spPr>
        <a:prstGeom prst="arc">
          <a:avLst/>
        </a:prstGeom>
        <a:noFill/>
      </dgm:spPr>
    </dgm:pt>
    <dgm:pt modelId="{F644410F-AAF4-4BF6-B41A-7FEE7EC875EB}" type="pres">
      <dgm:prSet presAssocID="{031E235E-75C4-48BB-9296-E97EB242603F}" presName="sibTrans" presStyleLbl="sibTrans2D1" presStyleIdx="0" presStyleCnt="0"/>
      <dgm:spPr/>
    </dgm:pt>
    <dgm:pt modelId="{46118B20-79D4-4304-8902-D30A60F8D66D}" type="pres">
      <dgm:prSet presAssocID="{57071959-B104-4C10-BE2C-9526BAA46112}" presName="compNode" presStyleCnt="0"/>
      <dgm:spPr/>
    </dgm:pt>
    <dgm:pt modelId="{644EE48C-CB8B-41E8-B78E-4F2D0FA0A326}" type="pres">
      <dgm:prSet presAssocID="{57071959-B104-4C10-BE2C-9526BAA46112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7CC92BD-AC7E-4914-8E7E-BFB9B2AAD1F5}" type="pres">
      <dgm:prSet presAssocID="{57071959-B104-4C10-BE2C-9526BAA4611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EA71F49-45E3-4649-8AEF-B5D89B35329E}" type="pres">
      <dgm:prSet presAssocID="{57071959-B104-4C10-BE2C-9526BAA46112}" presName="parentRect" presStyleLbl="alignNode1" presStyleIdx="2" presStyleCnt="3"/>
      <dgm:spPr/>
    </dgm:pt>
    <dgm:pt modelId="{B64E1262-C179-447C-9704-D0CC1E8DF815}" type="pres">
      <dgm:prSet presAssocID="{57071959-B104-4C10-BE2C-9526BAA46112}" presName="adorn" presStyleLbl="fgAccFollowNode1" presStyleIdx="2" presStyleCnt="3"/>
      <dgm:spPr>
        <a:prstGeom prst="arc">
          <a:avLst/>
        </a:prstGeom>
        <a:noFill/>
      </dgm:spPr>
    </dgm:pt>
  </dgm:ptLst>
  <dgm:cxnLst>
    <dgm:cxn modelId="{9FC8E335-5F80-4668-B963-79811C30BD50}" srcId="{5680730E-36D5-475C-81FA-7ED858B8BF13}" destId="{B56A087C-0801-4DC4-B410-6046B3B4EEB1}" srcOrd="0" destOrd="0" parTransId="{88EF3624-D847-4A54-95F4-AB8266EB42D0}" sibTransId="{090945FF-1802-4BD9-A9A0-D9E3705EC815}"/>
    <dgm:cxn modelId="{BBDF0C4D-607B-48CA-9751-EC438E56E892}" type="presOf" srcId="{B56A087C-0801-4DC4-B410-6046B3B4EEB1}" destId="{15630EEA-B093-49F6-AD65-D2623561442F}" srcOrd="1" destOrd="0" presId="urn:microsoft.com/office/officeart/2005/8/layout/bList2"/>
    <dgm:cxn modelId="{A376B073-B3E1-4903-B7ED-1FECF4544EF5}" type="presOf" srcId="{090945FF-1802-4BD9-A9A0-D9E3705EC815}" destId="{FC944D99-D490-400C-9604-C10711875B74}" srcOrd="0" destOrd="0" presId="urn:microsoft.com/office/officeart/2005/8/layout/bList2"/>
    <dgm:cxn modelId="{93C75D78-1968-43A1-A1BF-C2C38BE94536}" type="presOf" srcId="{031E235E-75C4-48BB-9296-E97EB242603F}" destId="{F644410F-AAF4-4BF6-B41A-7FEE7EC875EB}" srcOrd="0" destOrd="0" presId="urn:microsoft.com/office/officeart/2005/8/layout/bList2"/>
    <dgm:cxn modelId="{F840B483-A008-4AD8-94C0-7ACB3EDA0912}" srcId="{5680730E-36D5-475C-81FA-7ED858B8BF13}" destId="{57071959-B104-4C10-BE2C-9526BAA46112}" srcOrd="2" destOrd="0" parTransId="{D1169ED2-2D85-4BB4-AC16-20EEF44FBCF5}" sibTransId="{93E9A2D1-3E8E-4194-BD9B-5CF798BF0919}"/>
    <dgm:cxn modelId="{4AA11B86-8D3C-4D78-8E94-0922D2AB37A6}" type="presOf" srcId="{B56A087C-0801-4DC4-B410-6046B3B4EEB1}" destId="{7D7E49ED-ED1B-4175-80F2-783ADF0DC356}" srcOrd="0" destOrd="0" presId="urn:microsoft.com/office/officeart/2005/8/layout/bList2"/>
    <dgm:cxn modelId="{D0FE5887-12E7-4B37-86F8-0EE61DB28F9B}" type="presOf" srcId="{5680730E-36D5-475C-81FA-7ED858B8BF13}" destId="{907CDD30-E9F4-4540-A4DC-5812D1B9C1F6}" srcOrd="0" destOrd="0" presId="urn:microsoft.com/office/officeart/2005/8/layout/bList2"/>
    <dgm:cxn modelId="{81AFFE87-F9A4-4F75-A6A9-5D4A3374DBD7}" type="presOf" srcId="{8F53C6C3-C58D-46AA-A224-CB1663C4629E}" destId="{1D45B30E-2DF7-4A85-90B4-F8A462C2DC83}" srcOrd="0" destOrd="0" presId="urn:microsoft.com/office/officeart/2005/8/layout/bList2"/>
    <dgm:cxn modelId="{CDE8E699-30BE-406D-B6E5-EC9A20C2ADEF}" type="presOf" srcId="{8F53C6C3-C58D-46AA-A224-CB1663C4629E}" destId="{EA8DE4CF-B4FD-485F-88AE-D50EA1166AD4}" srcOrd="1" destOrd="0" presId="urn:microsoft.com/office/officeart/2005/8/layout/bList2"/>
    <dgm:cxn modelId="{2AEF31C9-20FB-4E6A-B702-07960193DEA7}" type="presOf" srcId="{57071959-B104-4C10-BE2C-9526BAA46112}" destId="{EEA71F49-45E3-4649-8AEF-B5D89B35329E}" srcOrd="1" destOrd="0" presId="urn:microsoft.com/office/officeart/2005/8/layout/bList2"/>
    <dgm:cxn modelId="{49E06CE7-7471-452E-B1E0-2446B3FDE102}" srcId="{5680730E-36D5-475C-81FA-7ED858B8BF13}" destId="{8F53C6C3-C58D-46AA-A224-CB1663C4629E}" srcOrd="1" destOrd="0" parTransId="{7BAB6D03-EE64-4748-BD3E-099229ED8547}" sibTransId="{031E235E-75C4-48BB-9296-E97EB242603F}"/>
    <dgm:cxn modelId="{3BFDF0F0-01F9-47F1-BF43-108FF3636347}" type="presOf" srcId="{57071959-B104-4C10-BE2C-9526BAA46112}" destId="{57CC92BD-AC7E-4914-8E7E-BFB9B2AAD1F5}" srcOrd="0" destOrd="0" presId="urn:microsoft.com/office/officeart/2005/8/layout/bList2"/>
    <dgm:cxn modelId="{70ECD10E-5F3F-4102-B1A9-9CBE1EACF5C5}" type="presParOf" srcId="{907CDD30-E9F4-4540-A4DC-5812D1B9C1F6}" destId="{EC81F6A5-667E-4818-A0F2-49F15B13BA44}" srcOrd="0" destOrd="0" presId="urn:microsoft.com/office/officeart/2005/8/layout/bList2"/>
    <dgm:cxn modelId="{AF63D555-46C5-4DC8-A7E8-4FB3773AE4B9}" type="presParOf" srcId="{EC81F6A5-667E-4818-A0F2-49F15B13BA44}" destId="{BB23D592-BA9D-4F6F-8CFE-B9B36BCB360B}" srcOrd="0" destOrd="0" presId="urn:microsoft.com/office/officeart/2005/8/layout/bList2"/>
    <dgm:cxn modelId="{EC421AC9-2748-4654-A894-21FBE3FF75AA}" type="presParOf" srcId="{EC81F6A5-667E-4818-A0F2-49F15B13BA44}" destId="{7D7E49ED-ED1B-4175-80F2-783ADF0DC356}" srcOrd="1" destOrd="0" presId="urn:microsoft.com/office/officeart/2005/8/layout/bList2"/>
    <dgm:cxn modelId="{0E31F082-605B-49F5-82F5-99F93D5B862F}" type="presParOf" srcId="{EC81F6A5-667E-4818-A0F2-49F15B13BA44}" destId="{15630EEA-B093-49F6-AD65-D2623561442F}" srcOrd="2" destOrd="0" presId="urn:microsoft.com/office/officeart/2005/8/layout/bList2"/>
    <dgm:cxn modelId="{3C9C7339-A789-451D-84DC-CCFB5B3C8309}" type="presParOf" srcId="{EC81F6A5-667E-4818-A0F2-49F15B13BA44}" destId="{7CF413AE-C280-4DF7-BAA3-EA1EDBC607A3}" srcOrd="3" destOrd="0" presId="urn:microsoft.com/office/officeart/2005/8/layout/bList2"/>
    <dgm:cxn modelId="{CB94D8D2-FCCA-4138-A818-75E5C324B36C}" type="presParOf" srcId="{907CDD30-E9F4-4540-A4DC-5812D1B9C1F6}" destId="{FC944D99-D490-400C-9604-C10711875B74}" srcOrd="1" destOrd="0" presId="urn:microsoft.com/office/officeart/2005/8/layout/bList2"/>
    <dgm:cxn modelId="{61D7BB93-5019-452F-BDA8-8D67A00A3A7D}" type="presParOf" srcId="{907CDD30-E9F4-4540-A4DC-5812D1B9C1F6}" destId="{44488DC2-8ED4-4CC4-8784-CBF054B88C5F}" srcOrd="2" destOrd="0" presId="urn:microsoft.com/office/officeart/2005/8/layout/bList2"/>
    <dgm:cxn modelId="{29854E43-A822-4864-B1BC-303B5696DE70}" type="presParOf" srcId="{44488DC2-8ED4-4CC4-8784-CBF054B88C5F}" destId="{9388154C-EFCD-4152-A7F1-5D99D51629F4}" srcOrd="0" destOrd="0" presId="urn:microsoft.com/office/officeart/2005/8/layout/bList2"/>
    <dgm:cxn modelId="{01F2C3B4-DFC2-4699-824C-B8BF9E13760E}" type="presParOf" srcId="{44488DC2-8ED4-4CC4-8784-CBF054B88C5F}" destId="{1D45B30E-2DF7-4A85-90B4-F8A462C2DC83}" srcOrd="1" destOrd="0" presId="urn:microsoft.com/office/officeart/2005/8/layout/bList2"/>
    <dgm:cxn modelId="{63F186FA-443B-46CA-BBBC-F0B5DAA544E4}" type="presParOf" srcId="{44488DC2-8ED4-4CC4-8784-CBF054B88C5F}" destId="{EA8DE4CF-B4FD-485F-88AE-D50EA1166AD4}" srcOrd="2" destOrd="0" presId="urn:microsoft.com/office/officeart/2005/8/layout/bList2"/>
    <dgm:cxn modelId="{73EB8095-45CE-4A5A-82A7-43833B316FE5}" type="presParOf" srcId="{44488DC2-8ED4-4CC4-8784-CBF054B88C5F}" destId="{9358933B-C5EB-4AE5-9153-4E4D7EEA5EF7}" srcOrd="3" destOrd="0" presId="urn:microsoft.com/office/officeart/2005/8/layout/bList2"/>
    <dgm:cxn modelId="{C8C08212-8AA4-42CE-BC59-1866D99D595D}" type="presParOf" srcId="{907CDD30-E9F4-4540-A4DC-5812D1B9C1F6}" destId="{F644410F-AAF4-4BF6-B41A-7FEE7EC875EB}" srcOrd="3" destOrd="0" presId="urn:microsoft.com/office/officeart/2005/8/layout/bList2"/>
    <dgm:cxn modelId="{82CFC810-79D6-4FB3-B1D9-23A6E9A61649}" type="presParOf" srcId="{907CDD30-E9F4-4540-A4DC-5812D1B9C1F6}" destId="{46118B20-79D4-4304-8902-D30A60F8D66D}" srcOrd="4" destOrd="0" presId="urn:microsoft.com/office/officeart/2005/8/layout/bList2"/>
    <dgm:cxn modelId="{BD63D5C8-820A-4DE7-9CC2-E2B08A708E63}" type="presParOf" srcId="{46118B20-79D4-4304-8902-D30A60F8D66D}" destId="{644EE48C-CB8B-41E8-B78E-4F2D0FA0A326}" srcOrd="0" destOrd="0" presId="urn:microsoft.com/office/officeart/2005/8/layout/bList2"/>
    <dgm:cxn modelId="{4A0D5429-879A-4D53-89C3-C111B47FC0C8}" type="presParOf" srcId="{46118B20-79D4-4304-8902-D30A60F8D66D}" destId="{57CC92BD-AC7E-4914-8E7E-BFB9B2AAD1F5}" srcOrd="1" destOrd="0" presId="urn:microsoft.com/office/officeart/2005/8/layout/bList2"/>
    <dgm:cxn modelId="{85A506F7-E455-416F-B7E2-973202E09C57}" type="presParOf" srcId="{46118B20-79D4-4304-8902-D30A60F8D66D}" destId="{EEA71F49-45E3-4649-8AEF-B5D89B35329E}" srcOrd="2" destOrd="0" presId="urn:microsoft.com/office/officeart/2005/8/layout/bList2"/>
    <dgm:cxn modelId="{1116C510-3187-42E2-94FE-403EEA69F647}" type="presParOf" srcId="{46118B20-79D4-4304-8902-D30A60F8D66D}" destId="{B64E1262-C179-447C-9704-D0CC1E8DF81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C5E8A6B-E9DA-4477-8EDC-8D5F4681C1F7}" type="doc">
      <dgm:prSet loTypeId="urn:microsoft.com/office/officeart/2005/8/layout/hList1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13AA777-9905-42A1-BA35-E15A255C82C4}">
      <dgm:prSet phldrT="[Text]"/>
      <dgm:spPr/>
      <dgm:t>
        <a:bodyPr/>
        <a:lstStyle/>
        <a:p>
          <a:r>
            <a:rPr lang="en-US" b="1" dirty="0"/>
            <a:t>Examination</a:t>
          </a:r>
        </a:p>
      </dgm:t>
    </dgm:pt>
    <dgm:pt modelId="{055F135F-9185-4FA2-8324-B662C98922EF}" type="parTrans" cxnId="{E8452306-909D-424B-9813-16F945ED240D}">
      <dgm:prSet/>
      <dgm:spPr/>
      <dgm:t>
        <a:bodyPr/>
        <a:lstStyle/>
        <a:p>
          <a:endParaRPr lang="en-US"/>
        </a:p>
      </dgm:t>
    </dgm:pt>
    <dgm:pt modelId="{80D90A26-47E3-4E99-A39D-BEE9C3CC8B66}" type="sibTrans" cxnId="{E8452306-909D-424B-9813-16F945ED240D}">
      <dgm:prSet/>
      <dgm:spPr/>
      <dgm:t>
        <a:bodyPr/>
        <a:lstStyle/>
        <a:p>
          <a:endParaRPr lang="en-US"/>
        </a:p>
      </dgm:t>
    </dgm:pt>
    <dgm:pt modelId="{8E6FC498-0046-4735-BA5A-EF41AE900256}">
      <dgm:prSet phldrT="[Text]"/>
      <dgm:spPr/>
      <dgm:t>
        <a:bodyPr/>
        <a:lstStyle/>
        <a:p>
          <a:r>
            <a:rPr lang="en-US" b="1" dirty="0"/>
            <a:t>E1- Normal</a:t>
          </a:r>
        </a:p>
      </dgm:t>
    </dgm:pt>
    <dgm:pt modelId="{3D2907CB-F8EA-46E5-BE02-49A20E431538}" type="parTrans" cxnId="{C33F8D21-1CA5-4A22-A5AC-89CEE23C4331}">
      <dgm:prSet/>
      <dgm:spPr/>
      <dgm:t>
        <a:bodyPr/>
        <a:lstStyle/>
        <a:p>
          <a:endParaRPr lang="en-US"/>
        </a:p>
      </dgm:t>
    </dgm:pt>
    <dgm:pt modelId="{9530CFBB-AD6A-42C4-8CD0-D899E0BE9C09}" type="sibTrans" cxnId="{C33F8D21-1CA5-4A22-A5AC-89CEE23C4331}">
      <dgm:prSet/>
      <dgm:spPr/>
      <dgm:t>
        <a:bodyPr/>
        <a:lstStyle/>
        <a:p>
          <a:endParaRPr lang="en-US"/>
        </a:p>
      </dgm:t>
    </dgm:pt>
    <dgm:pt modelId="{A3B4486A-5851-4E86-A434-C587DB836298}">
      <dgm:prSet phldrT="[Text]"/>
      <dgm:spPr/>
      <dgm:t>
        <a:bodyPr/>
        <a:lstStyle/>
        <a:p>
          <a:r>
            <a:rPr lang="en-US" b="1" dirty="0"/>
            <a:t>E2- Benign</a:t>
          </a:r>
        </a:p>
      </dgm:t>
    </dgm:pt>
    <dgm:pt modelId="{3599DCBC-97F4-44A4-9195-38C71A4DFA99}" type="parTrans" cxnId="{DFD99A68-ECEF-4A5A-91C2-92FB0FFB43F4}">
      <dgm:prSet/>
      <dgm:spPr/>
      <dgm:t>
        <a:bodyPr/>
        <a:lstStyle/>
        <a:p>
          <a:endParaRPr lang="en-US"/>
        </a:p>
      </dgm:t>
    </dgm:pt>
    <dgm:pt modelId="{27DE725A-8952-4845-93D0-095B80158DD4}" type="sibTrans" cxnId="{DFD99A68-ECEF-4A5A-91C2-92FB0FFB43F4}">
      <dgm:prSet/>
      <dgm:spPr/>
      <dgm:t>
        <a:bodyPr/>
        <a:lstStyle/>
        <a:p>
          <a:endParaRPr lang="en-US"/>
        </a:p>
      </dgm:t>
    </dgm:pt>
    <dgm:pt modelId="{0512C579-3660-454F-80DC-7535A7C40014}">
      <dgm:prSet phldrT="[Text]"/>
      <dgm:spPr/>
      <dgm:t>
        <a:bodyPr/>
        <a:lstStyle/>
        <a:p>
          <a:r>
            <a:rPr lang="en-US" b="1"/>
            <a:t>Radiology </a:t>
          </a:r>
          <a:endParaRPr lang="en-US" b="1" dirty="0"/>
        </a:p>
      </dgm:t>
    </dgm:pt>
    <dgm:pt modelId="{5882CA8C-F3B1-46A6-A76E-DA330003B0DA}" type="parTrans" cxnId="{3DA9A65C-EB57-4F7A-A12B-AD4D6B0EFA79}">
      <dgm:prSet/>
      <dgm:spPr/>
      <dgm:t>
        <a:bodyPr/>
        <a:lstStyle/>
        <a:p>
          <a:endParaRPr lang="en-US"/>
        </a:p>
      </dgm:t>
    </dgm:pt>
    <dgm:pt modelId="{27EE971B-52F2-44D5-924D-91B095FA5180}" type="sibTrans" cxnId="{3DA9A65C-EB57-4F7A-A12B-AD4D6B0EFA79}">
      <dgm:prSet/>
      <dgm:spPr/>
      <dgm:t>
        <a:bodyPr/>
        <a:lstStyle/>
        <a:p>
          <a:endParaRPr lang="en-US"/>
        </a:p>
      </dgm:t>
    </dgm:pt>
    <dgm:pt modelId="{A938055D-66DE-40D5-A577-CEED6AA6BA9E}">
      <dgm:prSet phldrT="[Text]"/>
      <dgm:spPr/>
      <dgm:t>
        <a:bodyPr/>
        <a:lstStyle/>
        <a:p>
          <a:r>
            <a:rPr lang="en-US" b="1" dirty="0"/>
            <a:t>R1- Normal</a:t>
          </a:r>
        </a:p>
      </dgm:t>
    </dgm:pt>
    <dgm:pt modelId="{BCE55B79-A803-4354-B1AA-CC3DB8AAD905}" type="parTrans" cxnId="{3CCB15D3-E866-4C0D-BC72-856A2B570F69}">
      <dgm:prSet/>
      <dgm:spPr/>
      <dgm:t>
        <a:bodyPr/>
        <a:lstStyle/>
        <a:p>
          <a:endParaRPr lang="en-US"/>
        </a:p>
      </dgm:t>
    </dgm:pt>
    <dgm:pt modelId="{F0352F67-F41D-43A9-9DD3-B9C0D1AC4AE2}" type="sibTrans" cxnId="{3CCB15D3-E866-4C0D-BC72-856A2B570F69}">
      <dgm:prSet/>
      <dgm:spPr/>
      <dgm:t>
        <a:bodyPr/>
        <a:lstStyle/>
        <a:p>
          <a:endParaRPr lang="en-US"/>
        </a:p>
      </dgm:t>
    </dgm:pt>
    <dgm:pt modelId="{86688672-B929-4C0A-AB60-DCF8A02C040D}">
      <dgm:prSet phldrT="[Text]"/>
      <dgm:spPr/>
      <dgm:t>
        <a:bodyPr/>
        <a:lstStyle/>
        <a:p>
          <a:r>
            <a:rPr lang="en-US" b="1" dirty="0"/>
            <a:t>R2- Benign</a:t>
          </a:r>
        </a:p>
      </dgm:t>
    </dgm:pt>
    <dgm:pt modelId="{65938DF1-3934-4D02-9BA7-009FCD381794}" type="parTrans" cxnId="{F7CD6957-5AFC-495E-9E13-83584DA252C6}">
      <dgm:prSet/>
      <dgm:spPr/>
      <dgm:t>
        <a:bodyPr/>
        <a:lstStyle/>
        <a:p>
          <a:endParaRPr lang="en-US"/>
        </a:p>
      </dgm:t>
    </dgm:pt>
    <dgm:pt modelId="{F10B5F72-D740-4114-B783-327B95BDDEA5}" type="sibTrans" cxnId="{F7CD6957-5AFC-495E-9E13-83584DA252C6}">
      <dgm:prSet/>
      <dgm:spPr/>
      <dgm:t>
        <a:bodyPr/>
        <a:lstStyle/>
        <a:p>
          <a:endParaRPr lang="en-US"/>
        </a:p>
      </dgm:t>
    </dgm:pt>
    <dgm:pt modelId="{93C53074-3B84-4541-BEE4-82DB2D4B0CE4}">
      <dgm:prSet phldrT="[Text]"/>
      <dgm:spPr/>
      <dgm:t>
        <a:bodyPr/>
        <a:lstStyle/>
        <a:p>
          <a:r>
            <a:rPr lang="en-US" b="1"/>
            <a:t>Cytology</a:t>
          </a:r>
          <a:endParaRPr lang="en-US" b="1" dirty="0"/>
        </a:p>
      </dgm:t>
    </dgm:pt>
    <dgm:pt modelId="{AC09BD58-E064-4FFA-A015-03582AFEB454}" type="parTrans" cxnId="{633D3CC2-9FF2-474B-9115-5A61429BFD98}">
      <dgm:prSet/>
      <dgm:spPr/>
      <dgm:t>
        <a:bodyPr/>
        <a:lstStyle/>
        <a:p>
          <a:endParaRPr lang="en-US"/>
        </a:p>
      </dgm:t>
    </dgm:pt>
    <dgm:pt modelId="{DB987C45-7A06-4C5D-963D-F0E42FE4DE42}" type="sibTrans" cxnId="{633D3CC2-9FF2-474B-9115-5A61429BFD98}">
      <dgm:prSet/>
      <dgm:spPr/>
      <dgm:t>
        <a:bodyPr/>
        <a:lstStyle/>
        <a:p>
          <a:endParaRPr lang="en-US"/>
        </a:p>
      </dgm:t>
    </dgm:pt>
    <dgm:pt modelId="{136795B5-D433-4069-9FF7-9C37E343B1C2}">
      <dgm:prSet phldrT="[Text]"/>
      <dgm:spPr/>
      <dgm:t>
        <a:bodyPr/>
        <a:lstStyle/>
        <a:p>
          <a:r>
            <a:rPr lang="en-US" b="1" dirty="0"/>
            <a:t>C1- Inadequate</a:t>
          </a:r>
        </a:p>
      </dgm:t>
    </dgm:pt>
    <dgm:pt modelId="{782AFFC8-2295-4FC0-9C10-CFF0CB7B444A}" type="parTrans" cxnId="{B57E2E35-27D8-4655-92DF-7C58D4FA22A2}">
      <dgm:prSet/>
      <dgm:spPr/>
      <dgm:t>
        <a:bodyPr/>
        <a:lstStyle/>
        <a:p>
          <a:endParaRPr lang="en-US"/>
        </a:p>
      </dgm:t>
    </dgm:pt>
    <dgm:pt modelId="{EED0B0BF-C46B-4A88-95DA-2652ECC20000}" type="sibTrans" cxnId="{B57E2E35-27D8-4655-92DF-7C58D4FA22A2}">
      <dgm:prSet/>
      <dgm:spPr/>
      <dgm:t>
        <a:bodyPr/>
        <a:lstStyle/>
        <a:p>
          <a:endParaRPr lang="en-US"/>
        </a:p>
      </dgm:t>
    </dgm:pt>
    <dgm:pt modelId="{D1A8A10C-A7FA-4D87-B84B-69D176A92D9F}">
      <dgm:prSet phldrT="[Text]"/>
      <dgm:spPr/>
      <dgm:t>
        <a:bodyPr/>
        <a:lstStyle/>
        <a:p>
          <a:r>
            <a:rPr lang="en-US" b="1" dirty="0"/>
            <a:t>C2- Benign</a:t>
          </a:r>
        </a:p>
      </dgm:t>
    </dgm:pt>
    <dgm:pt modelId="{A9A6BCF7-9CAD-49C1-BDE9-8F3FE895F824}" type="parTrans" cxnId="{BA02E06B-E86C-4675-84BD-B4696E621153}">
      <dgm:prSet/>
      <dgm:spPr/>
      <dgm:t>
        <a:bodyPr/>
        <a:lstStyle/>
        <a:p>
          <a:endParaRPr lang="en-US"/>
        </a:p>
      </dgm:t>
    </dgm:pt>
    <dgm:pt modelId="{0D43337F-1BF6-4BF5-B67A-CD09FEC5E778}" type="sibTrans" cxnId="{BA02E06B-E86C-4675-84BD-B4696E621153}">
      <dgm:prSet/>
      <dgm:spPr/>
      <dgm:t>
        <a:bodyPr/>
        <a:lstStyle/>
        <a:p>
          <a:endParaRPr lang="en-US"/>
        </a:p>
      </dgm:t>
    </dgm:pt>
    <dgm:pt modelId="{6E7B320C-BE53-4364-9E10-19366477B286}">
      <dgm:prSet phldrT="[Text]"/>
      <dgm:spPr/>
      <dgm:t>
        <a:bodyPr/>
        <a:lstStyle/>
        <a:p>
          <a:r>
            <a:rPr lang="en-US" b="1" dirty="0"/>
            <a:t>E3- Probably benign</a:t>
          </a:r>
        </a:p>
      </dgm:t>
    </dgm:pt>
    <dgm:pt modelId="{E7ED090C-ACB6-40BF-95BF-F1360F4E54C4}" type="parTrans" cxnId="{DDA33C0B-4395-4EAC-98BF-A34FA57CDABC}">
      <dgm:prSet/>
      <dgm:spPr/>
      <dgm:t>
        <a:bodyPr/>
        <a:lstStyle/>
        <a:p>
          <a:endParaRPr lang="en-US"/>
        </a:p>
      </dgm:t>
    </dgm:pt>
    <dgm:pt modelId="{41E84348-58F0-4735-9EF7-0476F844DA85}" type="sibTrans" cxnId="{DDA33C0B-4395-4EAC-98BF-A34FA57CDABC}">
      <dgm:prSet/>
      <dgm:spPr/>
      <dgm:t>
        <a:bodyPr/>
        <a:lstStyle/>
        <a:p>
          <a:endParaRPr lang="en-US"/>
        </a:p>
      </dgm:t>
    </dgm:pt>
    <dgm:pt modelId="{698F1D00-7CA2-40B8-8C17-0BCF98671A51}">
      <dgm:prSet phldrT="[Text]"/>
      <dgm:spPr/>
      <dgm:t>
        <a:bodyPr/>
        <a:lstStyle/>
        <a:p>
          <a:r>
            <a:rPr lang="en-US" b="1" dirty="0"/>
            <a:t>E4- Probably malignant</a:t>
          </a:r>
        </a:p>
      </dgm:t>
    </dgm:pt>
    <dgm:pt modelId="{4330F49F-12AB-4FFA-ADF8-DD874D784F58}" type="parTrans" cxnId="{E8D945CA-532A-4B20-A5C9-9FCC39CC28D1}">
      <dgm:prSet/>
      <dgm:spPr/>
      <dgm:t>
        <a:bodyPr/>
        <a:lstStyle/>
        <a:p>
          <a:endParaRPr lang="en-US"/>
        </a:p>
      </dgm:t>
    </dgm:pt>
    <dgm:pt modelId="{B2701121-CF5E-4B1B-B66D-ED473DB8FE9A}" type="sibTrans" cxnId="{E8D945CA-532A-4B20-A5C9-9FCC39CC28D1}">
      <dgm:prSet/>
      <dgm:spPr/>
      <dgm:t>
        <a:bodyPr/>
        <a:lstStyle/>
        <a:p>
          <a:endParaRPr lang="en-US"/>
        </a:p>
      </dgm:t>
    </dgm:pt>
    <dgm:pt modelId="{5ED1F7DC-FBC9-4348-94C0-0AECD6142D61}">
      <dgm:prSet phldrT="[Text]"/>
      <dgm:spPr/>
      <dgm:t>
        <a:bodyPr/>
        <a:lstStyle/>
        <a:p>
          <a:r>
            <a:rPr lang="en-US" b="1" dirty="0"/>
            <a:t>E5- Malignant</a:t>
          </a:r>
        </a:p>
      </dgm:t>
    </dgm:pt>
    <dgm:pt modelId="{D3BB8A8B-6317-4345-A708-708ED096F91D}" type="parTrans" cxnId="{BF09FF1E-118C-4E94-8776-F018BC26E962}">
      <dgm:prSet/>
      <dgm:spPr/>
      <dgm:t>
        <a:bodyPr/>
        <a:lstStyle/>
        <a:p>
          <a:endParaRPr lang="en-US"/>
        </a:p>
      </dgm:t>
    </dgm:pt>
    <dgm:pt modelId="{5AAB9AD3-7812-4F4E-BA99-1F65DF57B15E}" type="sibTrans" cxnId="{BF09FF1E-118C-4E94-8776-F018BC26E962}">
      <dgm:prSet/>
      <dgm:spPr/>
      <dgm:t>
        <a:bodyPr/>
        <a:lstStyle/>
        <a:p>
          <a:endParaRPr lang="en-US"/>
        </a:p>
      </dgm:t>
    </dgm:pt>
    <dgm:pt modelId="{FC15862A-7B9D-43FB-AFC5-06EA5A8E6036}">
      <dgm:prSet phldrT="[Text]"/>
      <dgm:spPr/>
      <dgm:t>
        <a:bodyPr/>
        <a:lstStyle/>
        <a:p>
          <a:r>
            <a:rPr lang="en-US" b="1" dirty="0"/>
            <a:t>R3- Probably benign</a:t>
          </a:r>
        </a:p>
      </dgm:t>
    </dgm:pt>
    <dgm:pt modelId="{8F15B027-8226-4C81-B706-2989AF499978}" type="parTrans" cxnId="{40D7B80D-0DA1-46A7-B61B-EAA8906921EA}">
      <dgm:prSet/>
      <dgm:spPr/>
      <dgm:t>
        <a:bodyPr/>
        <a:lstStyle/>
        <a:p>
          <a:endParaRPr lang="en-US"/>
        </a:p>
      </dgm:t>
    </dgm:pt>
    <dgm:pt modelId="{209A1283-9B51-4ACE-AA02-5B692530DC93}" type="sibTrans" cxnId="{40D7B80D-0DA1-46A7-B61B-EAA8906921EA}">
      <dgm:prSet/>
      <dgm:spPr/>
      <dgm:t>
        <a:bodyPr/>
        <a:lstStyle/>
        <a:p>
          <a:endParaRPr lang="en-US"/>
        </a:p>
      </dgm:t>
    </dgm:pt>
    <dgm:pt modelId="{1A937DF6-F3DB-4B91-B3CC-EAD5CF24F7C6}">
      <dgm:prSet phldrT="[Text]"/>
      <dgm:spPr/>
      <dgm:t>
        <a:bodyPr/>
        <a:lstStyle/>
        <a:p>
          <a:r>
            <a:rPr lang="en-US" b="1" dirty="0"/>
            <a:t>R4- Suspicious</a:t>
          </a:r>
        </a:p>
      </dgm:t>
    </dgm:pt>
    <dgm:pt modelId="{15105B6A-0384-4075-ABF9-6F364DC6346F}" type="parTrans" cxnId="{96B7EB97-3860-4363-A84F-F0D537ABD915}">
      <dgm:prSet/>
      <dgm:spPr/>
      <dgm:t>
        <a:bodyPr/>
        <a:lstStyle/>
        <a:p>
          <a:endParaRPr lang="en-US"/>
        </a:p>
      </dgm:t>
    </dgm:pt>
    <dgm:pt modelId="{7F8226F2-BF02-49A2-A7CB-7E5CFE73277F}" type="sibTrans" cxnId="{96B7EB97-3860-4363-A84F-F0D537ABD915}">
      <dgm:prSet/>
      <dgm:spPr/>
      <dgm:t>
        <a:bodyPr/>
        <a:lstStyle/>
        <a:p>
          <a:endParaRPr lang="en-US"/>
        </a:p>
      </dgm:t>
    </dgm:pt>
    <dgm:pt modelId="{2086000B-BB9E-46EE-8DAC-D4FF93D89571}">
      <dgm:prSet phldrT="[Text]"/>
      <dgm:spPr/>
      <dgm:t>
        <a:bodyPr/>
        <a:lstStyle/>
        <a:p>
          <a:r>
            <a:rPr lang="en-US" b="1" dirty="0"/>
            <a:t>R5- Highly suspicious</a:t>
          </a:r>
        </a:p>
      </dgm:t>
    </dgm:pt>
    <dgm:pt modelId="{801C3E3A-7C27-43C0-91D2-C2A249DF8234}" type="parTrans" cxnId="{8CF6FE19-8DA3-4913-AE1D-CEC3D14B6F6B}">
      <dgm:prSet/>
      <dgm:spPr/>
      <dgm:t>
        <a:bodyPr/>
        <a:lstStyle/>
        <a:p>
          <a:endParaRPr lang="en-US"/>
        </a:p>
      </dgm:t>
    </dgm:pt>
    <dgm:pt modelId="{94CE9955-C379-4C65-B867-1D8F70D50625}" type="sibTrans" cxnId="{8CF6FE19-8DA3-4913-AE1D-CEC3D14B6F6B}">
      <dgm:prSet/>
      <dgm:spPr/>
      <dgm:t>
        <a:bodyPr/>
        <a:lstStyle/>
        <a:p>
          <a:endParaRPr lang="en-US"/>
        </a:p>
      </dgm:t>
    </dgm:pt>
    <dgm:pt modelId="{0B1879EB-58C5-43B1-8825-047EA16E2481}">
      <dgm:prSet phldrT="[Text]"/>
      <dgm:spPr/>
      <dgm:t>
        <a:bodyPr/>
        <a:lstStyle/>
        <a:p>
          <a:r>
            <a:rPr lang="en-US" b="1" dirty="0"/>
            <a:t>C3- Probably benign</a:t>
          </a:r>
        </a:p>
      </dgm:t>
    </dgm:pt>
    <dgm:pt modelId="{20150299-E10F-422D-B873-F7DA20B0864B}" type="parTrans" cxnId="{FC5B9F08-93BE-4E32-BB51-F29FB7758A80}">
      <dgm:prSet/>
      <dgm:spPr/>
      <dgm:t>
        <a:bodyPr/>
        <a:lstStyle/>
        <a:p>
          <a:endParaRPr lang="en-US"/>
        </a:p>
      </dgm:t>
    </dgm:pt>
    <dgm:pt modelId="{DFDB06E5-F7F7-48CC-8152-C21F7BB5C008}" type="sibTrans" cxnId="{FC5B9F08-93BE-4E32-BB51-F29FB7758A80}">
      <dgm:prSet/>
      <dgm:spPr/>
      <dgm:t>
        <a:bodyPr/>
        <a:lstStyle/>
        <a:p>
          <a:endParaRPr lang="en-US"/>
        </a:p>
      </dgm:t>
    </dgm:pt>
    <dgm:pt modelId="{540AE722-843E-4829-8BCC-F31F81A28206}">
      <dgm:prSet phldrT="[Text]"/>
      <dgm:spPr/>
      <dgm:t>
        <a:bodyPr/>
        <a:lstStyle/>
        <a:p>
          <a:r>
            <a:rPr lang="en-US" b="1" dirty="0"/>
            <a:t>C4- Probably malignant</a:t>
          </a:r>
        </a:p>
      </dgm:t>
    </dgm:pt>
    <dgm:pt modelId="{62A9FDD4-DDFA-4735-8D06-831AE9F6264A}" type="parTrans" cxnId="{89F8CB5E-EF08-418A-9E4A-DF390642697E}">
      <dgm:prSet/>
      <dgm:spPr/>
      <dgm:t>
        <a:bodyPr/>
        <a:lstStyle/>
        <a:p>
          <a:endParaRPr lang="en-US"/>
        </a:p>
      </dgm:t>
    </dgm:pt>
    <dgm:pt modelId="{6FE173F4-B21D-47B7-A0CF-52A7C70C329D}" type="sibTrans" cxnId="{89F8CB5E-EF08-418A-9E4A-DF390642697E}">
      <dgm:prSet/>
      <dgm:spPr/>
      <dgm:t>
        <a:bodyPr/>
        <a:lstStyle/>
        <a:p>
          <a:endParaRPr lang="en-US"/>
        </a:p>
      </dgm:t>
    </dgm:pt>
    <dgm:pt modelId="{0E0A1136-674D-411D-AABC-4A34E58EECE1}">
      <dgm:prSet phldrT="[Text]"/>
      <dgm:spPr/>
      <dgm:t>
        <a:bodyPr/>
        <a:lstStyle/>
        <a:p>
          <a:r>
            <a:rPr lang="en-US" b="1" dirty="0"/>
            <a:t>C5- Malignant</a:t>
          </a:r>
        </a:p>
      </dgm:t>
    </dgm:pt>
    <dgm:pt modelId="{C002E0C4-E0C2-4E6C-B3D0-329BD28A3AC2}" type="parTrans" cxnId="{58FD1C21-0081-486D-B72B-962F0C78EEA9}">
      <dgm:prSet/>
      <dgm:spPr/>
      <dgm:t>
        <a:bodyPr/>
        <a:lstStyle/>
        <a:p>
          <a:endParaRPr lang="en-US"/>
        </a:p>
      </dgm:t>
    </dgm:pt>
    <dgm:pt modelId="{9E988DB5-D1AC-4420-8137-BE1FDACD11E5}" type="sibTrans" cxnId="{58FD1C21-0081-486D-B72B-962F0C78EEA9}">
      <dgm:prSet/>
      <dgm:spPr/>
      <dgm:t>
        <a:bodyPr/>
        <a:lstStyle/>
        <a:p>
          <a:endParaRPr lang="en-US"/>
        </a:p>
      </dgm:t>
    </dgm:pt>
    <dgm:pt modelId="{DB68165E-FDFB-458A-A877-97E7EE8BD28E}" type="pres">
      <dgm:prSet presAssocID="{9C5E8A6B-E9DA-4477-8EDC-8D5F4681C1F7}" presName="Name0" presStyleCnt="0">
        <dgm:presLayoutVars>
          <dgm:dir/>
          <dgm:animLvl val="lvl"/>
          <dgm:resizeHandles val="exact"/>
        </dgm:presLayoutVars>
      </dgm:prSet>
      <dgm:spPr/>
    </dgm:pt>
    <dgm:pt modelId="{1E0D713E-B457-45F5-9B38-CA1DEB7F6AB4}" type="pres">
      <dgm:prSet presAssocID="{613AA777-9905-42A1-BA35-E15A255C82C4}" presName="composite" presStyleCnt="0"/>
      <dgm:spPr/>
    </dgm:pt>
    <dgm:pt modelId="{B8A041BC-69B9-4D48-A629-79DAE84440FC}" type="pres">
      <dgm:prSet presAssocID="{613AA777-9905-42A1-BA35-E15A255C82C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5C3910E-9498-409A-B1BE-C16946353F64}" type="pres">
      <dgm:prSet presAssocID="{613AA777-9905-42A1-BA35-E15A255C82C4}" presName="desTx" presStyleLbl="alignAccFollowNode1" presStyleIdx="0" presStyleCnt="3">
        <dgm:presLayoutVars>
          <dgm:bulletEnabled val="1"/>
        </dgm:presLayoutVars>
      </dgm:prSet>
      <dgm:spPr/>
    </dgm:pt>
    <dgm:pt modelId="{B17FFB2F-52E7-4339-BB28-2064D17CD4FB}" type="pres">
      <dgm:prSet presAssocID="{80D90A26-47E3-4E99-A39D-BEE9C3CC8B66}" presName="space" presStyleCnt="0"/>
      <dgm:spPr/>
    </dgm:pt>
    <dgm:pt modelId="{3FE9F424-29B1-44ED-9ED5-CD8D7D7F4FA0}" type="pres">
      <dgm:prSet presAssocID="{0512C579-3660-454F-80DC-7535A7C40014}" presName="composite" presStyleCnt="0"/>
      <dgm:spPr/>
    </dgm:pt>
    <dgm:pt modelId="{0DE02EE3-CAB6-4A11-8A22-982DAEE5BE1E}" type="pres">
      <dgm:prSet presAssocID="{0512C579-3660-454F-80DC-7535A7C4001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B5DD68C-251E-4DF2-B98D-6FE3A389DAA6}" type="pres">
      <dgm:prSet presAssocID="{0512C579-3660-454F-80DC-7535A7C40014}" presName="desTx" presStyleLbl="alignAccFollowNode1" presStyleIdx="1" presStyleCnt="3">
        <dgm:presLayoutVars>
          <dgm:bulletEnabled val="1"/>
        </dgm:presLayoutVars>
      </dgm:prSet>
      <dgm:spPr/>
    </dgm:pt>
    <dgm:pt modelId="{0C55FC76-A378-48C1-B5B4-261FF7C94154}" type="pres">
      <dgm:prSet presAssocID="{27EE971B-52F2-44D5-924D-91B095FA5180}" presName="space" presStyleCnt="0"/>
      <dgm:spPr/>
    </dgm:pt>
    <dgm:pt modelId="{EF61D014-E174-4E98-BA11-47094F54DFD0}" type="pres">
      <dgm:prSet presAssocID="{93C53074-3B84-4541-BEE4-82DB2D4B0CE4}" presName="composite" presStyleCnt="0"/>
      <dgm:spPr/>
    </dgm:pt>
    <dgm:pt modelId="{A237EFE5-6F91-4986-B1FA-D87A901581C0}" type="pres">
      <dgm:prSet presAssocID="{93C53074-3B84-4541-BEE4-82DB2D4B0CE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7452871-A5DD-4AE8-93BA-DF8CB998B89F}" type="pres">
      <dgm:prSet presAssocID="{93C53074-3B84-4541-BEE4-82DB2D4B0CE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8452306-909D-424B-9813-16F945ED240D}" srcId="{9C5E8A6B-E9DA-4477-8EDC-8D5F4681C1F7}" destId="{613AA777-9905-42A1-BA35-E15A255C82C4}" srcOrd="0" destOrd="0" parTransId="{055F135F-9185-4FA2-8324-B662C98922EF}" sibTransId="{80D90A26-47E3-4E99-A39D-BEE9C3CC8B66}"/>
    <dgm:cxn modelId="{66F15906-5F74-46BB-B10C-B5205A925243}" type="presOf" srcId="{D1A8A10C-A7FA-4D87-B84B-69D176A92D9F}" destId="{77452871-A5DD-4AE8-93BA-DF8CB998B89F}" srcOrd="0" destOrd="1" presId="urn:microsoft.com/office/officeart/2005/8/layout/hList1"/>
    <dgm:cxn modelId="{FC5B9F08-93BE-4E32-BB51-F29FB7758A80}" srcId="{93C53074-3B84-4541-BEE4-82DB2D4B0CE4}" destId="{0B1879EB-58C5-43B1-8825-047EA16E2481}" srcOrd="2" destOrd="0" parTransId="{20150299-E10F-422D-B873-F7DA20B0864B}" sibTransId="{DFDB06E5-F7F7-48CC-8152-C21F7BB5C008}"/>
    <dgm:cxn modelId="{DDA33C0B-4395-4EAC-98BF-A34FA57CDABC}" srcId="{613AA777-9905-42A1-BA35-E15A255C82C4}" destId="{6E7B320C-BE53-4364-9E10-19366477B286}" srcOrd="2" destOrd="0" parTransId="{E7ED090C-ACB6-40BF-95BF-F1360F4E54C4}" sibTransId="{41E84348-58F0-4735-9EF7-0476F844DA85}"/>
    <dgm:cxn modelId="{F4EC210D-BD11-4527-80FF-60466D9374BC}" type="presOf" srcId="{A3B4486A-5851-4E86-A434-C587DB836298}" destId="{E5C3910E-9498-409A-B1BE-C16946353F64}" srcOrd="0" destOrd="1" presId="urn:microsoft.com/office/officeart/2005/8/layout/hList1"/>
    <dgm:cxn modelId="{ECC0470D-7099-4BED-847E-58C00831FB54}" type="presOf" srcId="{0E0A1136-674D-411D-AABC-4A34E58EECE1}" destId="{77452871-A5DD-4AE8-93BA-DF8CB998B89F}" srcOrd="0" destOrd="4" presId="urn:microsoft.com/office/officeart/2005/8/layout/hList1"/>
    <dgm:cxn modelId="{40D7B80D-0DA1-46A7-B61B-EAA8906921EA}" srcId="{0512C579-3660-454F-80DC-7535A7C40014}" destId="{FC15862A-7B9D-43FB-AFC5-06EA5A8E6036}" srcOrd="2" destOrd="0" parTransId="{8F15B027-8226-4C81-B706-2989AF499978}" sibTransId="{209A1283-9B51-4ACE-AA02-5B692530DC93}"/>
    <dgm:cxn modelId="{8CF6FE19-8DA3-4913-AE1D-CEC3D14B6F6B}" srcId="{0512C579-3660-454F-80DC-7535A7C40014}" destId="{2086000B-BB9E-46EE-8DAC-D4FF93D89571}" srcOrd="4" destOrd="0" parTransId="{801C3E3A-7C27-43C0-91D2-C2A249DF8234}" sibTransId="{94CE9955-C379-4C65-B867-1D8F70D50625}"/>
    <dgm:cxn modelId="{BF09FF1E-118C-4E94-8776-F018BC26E962}" srcId="{613AA777-9905-42A1-BA35-E15A255C82C4}" destId="{5ED1F7DC-FBC9-4348-94C0-0AECD6142D61}" srcOrd="4" destOrd="0" parTransId="{D3BB8A8B-6317-4345-A708-708ED096F91D}" sibTransId="{5AAB9AD3-7812-4F4E-BA99-1F65DF57B15E}"/>
    <dgm:cxn modelId="{58FD1C21-0081-486D-B72B-962F0C78EEA9}" srcId="{93C53074-3B84-4541-BEE4-82DB2D4B0CE4}" destId="{0E0A1136-674D-411D-AABC-4A34E58EECE1}" srcOrd="4" destOrd="0" parTransId="{C002E0C4-E0C2-4E6C-B3D0-329BD28A3AC2}" sibTransId="{9E988DB5-D1AC-4420-8137-BE1FDACD11E5}"/>
    <dgm:cxn modelId="{C33F8D21-1CA5-4A22-A5AC-89CEE23C4331}" srcId="{613AA777-9905-42A1-BA35-E15A255C82C4}" destId="{8E6FC498-0046-4735-BA5A-EF41AE900256}" srcOrd="0" destOrd="0" parTransId="{3D2907CB-F8EA-46E5-BE02-49A20E431538}" sibTransId="{9530CFBB-AD6A-42C4-8CD0-D899E0BE9C09}"/>
    <dgm:cxn modelId="{25A1EF2C-A286-471E-8265-1829F3FFF172}" type="presOf" srcId="{1A937DF6-F3DB-4B91-B3CC-EAD5CF24F7C6}" destId="{5B5DD68C-251E-4DF2-B98D-6FE3A389DAA6}" srcOrd="0" destOrd="3" presId="urn:microsoft.com/office/officeart/2005/8/layout/hList1"/>
    <dgm:cxn modelId="{92A16733-4C4D-49F6-A417-C965764CAACB}" type="presOf" srcId="{136795B5-D433-4069-9FF7-9C37E343B1C2}" destId="{77452871-A5DD-4AE8-93BA-DF8CB998B89F}" srcOrd="0" destOrd="0" presId="urn:microsoft.com/office/officeart/2005/8/layout/hList1"/>
    <dgm:cxn modelId="{B57E2E35-27D8-4655-92DF-7C58D4FA22A2}" srcId="{93C53074-3B84-4541-BEE4-82DB2D4B0CE4}" destId="{136795B5-D433-4069-9FF7-9C37E343B1C2}" srcOrd="0" destOrd="0" parTransId="{782AFFC8-2295-4FC0-9C10-CFF0CB7B444A}" sibTransId="{EED0B0BF-C46B-4A88-95DA-2652ECC20000}"/>
    <dgm:cxn modelId="{3DA9A65C-EB57-4F7A-A12B-AD4D6B0EFA79}" srcId="{9C5E8A6B-E9DA-4477-8EDC-8D5F4681C1F7}" destId="{0512C579-3660-454F-80DC-7535A7C40014}" srcOrd="1" destOrd="0" parTransId="{5882CA8C-F3B1-46A6-A76E-DA330003B0DA}" sibTransId="{27EE971B-52F2-44D5-924D-91B095FA5180}"/>
    <dgm:cxn modelId="{89F8CB5E-EF08-418A-9E4A-DF390642697E}" srcId="{93C53074-3B84-4541-BEE4-82DB2D4B0CE4}" destId="{540AE722-843E-4829-8BCC-F31F81A28206}" srcOrd="3" destOrd="0" parTransId="{62A9FDD4-DDFA-4735-8D06-831AE9F6264A}" sibTransId="{6FE173F4-B21D-47B7-A0CF-52A7C70C329D}"/>
    <dgm:cxn modelId="{DFD99A68-ECEF-4A5A-91C2-92FB0FFB43F4}" srcId="{613AA777-9905-42A1-BA35-E15A255C82C4}" destId="{A3B4486A-5851-4E86-A434-C587DB836298}" srcOrd="1" destOrd="0" parTransId="{3599DCBC-97F4-44A4-9195-38C71A4DFA99}" sibTransId="{27DE725A-8952-4845-93D0-095B80158DD4}"/>
    <dgm:cxn modelId="{B4AF8849-D448-4F2B-A709-B638BF3C81E2}" type="presOf" srcId="{613AA777-9905-42A1-BA35-E15A255C82C4}" destId="{B8A041BC-69B9-4D48-A629-79DAE84440FC}" srcOrd="0" destOrd="0" presId="urn:microsoft.com/office/officeart/2005/8/layout/hList1"/>
    <dgm:cxn modelId="{BA02E06B-E86C-4675-84BD-B4696E621153}" srcId="{93C53074-3B84-4541-BEE4-82DB2D4B0CE4}" destId="{D1A8A10C-A7FA-4D87-B84B-69D176A92D9F}" srcOrd="1" destOrd="0" parTransId="{A9A6BCF7-9CAD-49C1-BDE9-8F3FE895F824}" sibTransId="{0D43337F-1BF6-4BF5-B67A-CD09FEC5E778}"/>
    <dgm:cxn modelId="{97B5E96B-B42F-48B4-BAAD-BE18A224E4AF}" type="presOf" srcId="{93C53074-3B84-4541-BEE4-82DB2D4B0CE4}" destId="{A237EFE5-6F91-4986-B1FA-D87A901581C0}" srcOrd="0" destOrd="0" presId="urn:microsoft.com/office/officeart/2005/8/layout/hList1"/>
    <dgm:cxn modelId="{F7CD6957-5AFC-495E-9E13-83584DA252C6}" srcId="{0512C579-3660-454F-80DC-7535A7C40014}" destId="{86688672-B929-4C0A-AB60-DCF8A02C040D}" srcOrd="1" destOrd="0" parTransId="{65938DF1-3934-4D02-9BA7-009FCD381794}" sibTransId="{F10B5F72-D740-4114-B783-327B95BDDEA5}"/>
    <dgm:cxn modelId="{ED0AE55A-FD04-4E87-BE0C-FDFA6886595B}" type="presOf" srcId="{6E7B320C-BE53-4364-9E10-19366477B286}" destId="{E5C3910E-9498-409A-B1BE-C16946353F64}" srcOrd="0" destOrd="2" presId="urn:microsoft.com/office/officeart/2005/8/layout/hList1"/>
    <dgm:cxn modelId="{F95AE895-CC73-4E88-9083-CC3EE7726400}" type="presOf" srcId="{5ED1F7DC-FBC9-4348-94C0-0AECD6142D61}" destId="{E5C3910E-9498-409A-B1BE-C16946353F64}" srcOrd="0" destOrd="4" presId="urn:microsoft.com/office/officeart/2005/8/layout/hList1"/>
    <dgm:cxn modelId="{96B7EB97-3860-4363-A84F-F0D537ABD915}" srcId="{0512C579-3660-454F-80DC-7535A7C40014}" destId="{1A937DF6-F3DB-4B91-B3CC-EAD5CF24F7C6}" srcOrd="3" destOrd="0" parTransId="{15105B6A-0384-4075-ABF9-6F364DC6346F}" sibTransId="{7F8226F2-BF02-49A2-A7CB-7E5CFE73277F}"/>
    <dgm:cxn modelId="{D28491A5-E20F-4248-92AF-0B1FCF200CB1}" type="presOf" srcId="{86688672-B929-4C0A-AB60-DCF8A02C040D}" destId="{5B5DD68C-251E-4DF2-B98D-6FE3A389DAA6}" srcOrd="0" destOrd="1" presId="urn:microsoft.com/office/officeart/2005/8/layout/hList1"/>
    <dgm:cxn modelId="{71BEB4AD-F595-447C-AB54-F605BEB0E81E}" type="presOf" srcId="{698F1D00-7CA2-40B8-8C17-0BCF98671A51}" destId="{E5C3910E-9498-409A-B1BE-C16946353F64}" srcOrd="0" destOrd="3" presId="urn:microsoft.com/office/officeart/2005/8/layout/hList1"/>
    <dgm:cxn modelId="{4E627BBB-47FD-4FC5-9470-E4F0C9C39768}" type="presOf" srcId="{0B1879EB-58C5-43B1-8825-047EA16E2481}" destId="{77452871-A5DD-4AE8-93BA-DF8CB998B89F}" srcOrd="0" destOrd="2" presId="urn:microsoft.com/office/officeart/2005/8/layout/hList1"/>
    <dgm:cxn modelId="{F7141FC2-A1AE-4C4F-80EB-30A44ABE6A7A}" type="presOf" srcId="{8E6FC498-0046-4735-BA5A-EF41AE900256}" destId="{E5C3910E-9498-409A-B1BE-C16946353F64}" srcOrd="0" destOrd="0" presId="urn:microsoft.com/office/officeart/2005/8/layout/hList1"/>
    <dgm:cxn modelId="{633D3CC2-9FF2-474B-9115-5A61429BFD98}" srcId="{9C5E8A6B-E9DA-4477-8EDC-8D5F4681C1F7}" destId="{93C53074-3B84-4541-BEE4-82DB2D4B0CE4}" srcOrd="2" destOrd="0" parTransId="{AC09BD58-E064-4FFA-A015-03582AFEB454}" sibTransId="{DB987C45-7A06-4C5D-963D-F0E42FE4DE42}"/>
    <dgm:cxn modelId="{98D8C9C2-4314-4E8D-807D-90A13DCEB3F0}" type="presOf" srcId="{0512C579-3660-454F-80DC-7535A7C40014}" destId="{0DE02EE3-CAB6-4A11-8A22-982DAEE5BE1E}" srcOrd="0" destOrd="0" presId="urn:microsoft.com/office/officeart/2005/8/layout/hList1"/>
    <dgm:cxn modelId="{E8D945CA-532A-4B20-A5C9-9FCC39CC28D1}" srcId="{613AA777-9905-42A1-BA35-E15A255C82C4}" destId="{698F1D00-7CA2-40B8-8C17-0BCF98671A51}" srcOrd="3" destOrd="0" parTransId="{4330F49F-12AB-4FFA-ADF8-DD874D784F58}" sibTransId="{B2701121-CF5E-4B1B-B66D-ED473DB8FE9A}"/>
    <dgm:cxn modelId="{3CCB15D3-E866-4C0D-BC72-856A2B570F69}" srcId="{0512C579-3660-454F-80DC-7535A7C40014}" destId="{A938055D-66DE-40D5-A577-CEED6AA6BA9E}" srcOrd="0" destOrd="0" parTransId="{BCE55B79-A803-4354-B1AA-CC3DB8AAD905}" sibTransId="{F0352F67-F41D-43A9-9DD3-B9C0D1AC4AE2}"/>
    <dgm:cxn modelId="{77D35CDC-45DA-4AE3-B9DA-41ADA7DCA0B1}" type="presOf" srcId="{9C5E8A6B-E9DA-4477-8EDC-8D5F4681C1F7}" destId="{DB68165E-FDFB-458A-A877-97E7EE8BD28E}" srcOrd="0" destOrd="0" presId="urn:microsoft.com/office/officeart/2005/8/layout/hList1"/>
    <dgm:cxn modelId="{932ABFDE-62AE-40DF-9E88-A321A952354A}" type="presOf" srcId="{A938055D-66DE-40D5-A577-CEED6AA6BA9E}" destId="{5B5DD68C-251E-4DF2-B98D-6FE3A389DAA6}" srcOrd="0" destOrd="0" presId="urn:microsoft.com/office/officeart/2005/8/layout/hList1"/>
    <dgm:cxn modelId="{3DE4D6EC-A8F8-4225-BE16-B7A6B9E531F0}" type="presOf" srcId="{540AE722-843E-4829-8BCC-F31F81A28206}" destId="{77452871-A5DD-4AE8-93BA-DF8CB998B89F}" srcOrd="0" destOrd="3" presId="urn:microsoft.com/office/officeart/2005/8/layout/hList1"/>
    <dgm:cxn modelId="{0027C0F0-352D-4072-AF80-6F46B4BDC4CC}" type="presOf" srcId="{FC15862A-7B9D-43FB-AFC5-06EA5A8E6036}" destId="{5B5DD68C-251E-4DF2-B98D-6FE3A389DAA6}" srcOrd="0" destOrd="2" presId="urn:microsoft.com/office/officeart/2005/8/layout/hList1"/>
    <dgm:cxn modelId="{9B65E4F1-6CEE-468B-A6F8-3EC1ED0B3058}" type="presOf" srcId="{2086000B-BB9E-46EE-8DAC-D4FF93D89571}" destId="{5B5DD68C-251E-4DF2-B98D-6FE3A389DAA6}" srcOrd="0" destOrd="4" presId="urn:microsoft.com/office/officeart/2005/8/layout/hList1"/>
    <dgm:cxn modelId="{44167186-915E-46D3-86A2-63B97D0C70C4}" type="presParOf" srcId="{DB68165E-FDFB-458A-A877-97E7EE8BD28E}" destId="{1E0D713E-B457-45F5-9B38-CA1DEB7F6AB4}" srcOrd="0" destOrd="0" presId="urn:microsoft.com/office/officeart/2005/8/layout/hList1"/>
    <dgm:cxn modelId="{65B3561C-6811-427A-873E-067570FC57DF}" type="presParOf" srcId="{1E0D713E-B457-45F5-9B38-CA1DEB7F6AB4}" destId="{B8A041BC-69B9-4D48-A629-79DAE84440FC}" srcOrd="0" destOrd="0" presId="urn:microsoft.com/office/officeart/2005/8/layout/hList1"/>
    <dgm:cxn modelId="{13EAB4DC-650C-4133-931A-DB5A9303E136}" type="presParOf" srcId="{1E0D713E-B457-45F5-9B38-CA1DEB7F6AB4}" destId="{E5C3910E-9498-409A-B1BE-C16946353F64}" srcOrd="1" destOrd="0" presId="urn:microsoft.com/office/officeart/2005/8/layout/hList1"/>
    <dgm:cxn modelId="{2843EF02-4832-4A63-921E-53A6C3D5A728}" type="presParOf" srcId="{DB68165E-FDFB-458A-A877-97E7EE8BD28E}" destId="{B17FFB2F-52E7-4339-BB28-2064D17CD4FB}" srcOrd="1" destOrd="0" presId="urn:microsoft.com/office/officeart/2005/8/layout/hList1"/>
    <dgm:cxn modelId="{1B2C24DA-5679-4C7C-9EBB-AA2D7599224F}" type="presParOf" srcId="{DB68165E-FDFB-458A-A877-97E7EE8BD28E}" destId="{3FE9F424-29B1-44ED-9ED5-CD8D7D7F4FA0}" srcOrd="2" destOrd="0" presId="urn:microsoft.com/office/officeart/2005/8/layout/hList1"/>
    <dgm:cxn modelId="{9955A965-2CC7-4EBD-A2E0-DD37944D664D}" type="presParOf" srcId="{3FE9F424-29B1-44ED-9ED5-CD8D7D7F4FA0}" destId="{0DE02EE3-CAB6-4A11-8A22-982DAEE5BE1E}" srcOrd="0" destOrd="0" presId="urn:microsoft.com/office/officeart/2005/8/layout/hList1"/>
    <dgm:cxn modelId="{32DE75CB-9947-4B39-8358-FE60C2019EE5}" type="presParOf" srcId="{3FE9F424-29B1-44ED-9ED5-CD8D7D7F4FA0}" destId="{5B5DD68C-251E-4DF2-B98D-6FE3A389DAA6}" srcOrd="1" destOrd="0" presId="urn:microsoft.com/office/officeart/2005/8/layout/hList1"/>
    <dgm:cxn modelId="{5D7B9764-2E1D-491F-AFA3-E47889FF580E}" type="presParOf" srcId="{DB68165E-FDFB-458A-A877-97E7EE8BD28E}" destId="{0C55FC76-A378-48C1-B5B4-261FF7C94154}" srcOrd="3" destOrd="0" presId="urn:microsoft.com/office/officeart/2005/8/layout/hList1"/>
    <dgm:cxn modelId="{9F064FE0-176B-4F67-86C8-11B4C5C311D9}" type="presParOf" srcId="{DB68165E-FDFB-458A-A877-97E7EE8BD28E}" destId="{EF61D014-E174-4E98-BA11-47094F54DFD0}" srcOrd="4" destOrd="0" presId="urn:microsoft.com/office/officeart/2005/8/layout/hList1"/>
    <dgm:cxn modelId="{54067E88-5A1F-4906-8EAB-F68C50A6BDDC}" type="presParOf" srcId="{EF61D014-E174-4E98-BA11-47094F54DFD0}" destId="{A237EFE5-6F91-4986-B1FA-D87A901581C0}" srcOrd="0" destOrd="0" presId="urn:microsoft.com/office/officeart/2005/8/layout/hList1"/>
    <dgm:cxn modelId="{32EF9B88-A664-4946-B4AD-227C289BCE43}" type="presParOf" srcId="{EF61D014-E174-4E98-BA11-47094F54DFD0}" destId="{77452871-A5DD-4AE8-93BA-DF8CB998B89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152C95-6ED3-4944-805C-652171A1E17D}" type="doc">
      <dgm:prSet loTypeId="urn:microsoft.com/office/officeart/2005/8/layout/arrow2" loCatId="process" qsTypeId="urn:microsoft.com/office/officeart/2005/8/quickstyle/3d3" qsCatId="3D" csTypeId="urn:microsoft.com/office/officeart/2005/8/colors/accent0_3" csCatId="mainScheme" phldr="1"/>
      <dgm:spPr/>
    </dgm:pt>
    <dgm:pt modelId="{084195EA-EC4D-42C2-8693-15F4A6007661}">
      <dgm:prSet phldrT="[Text]"/>
      <dgm:spPr/>
      <dgm:t>
        <a:bodyPr/>
        <a:lstStyle/>
        <a:p>
          <a:r>
            <a:rPr lang="en-US" b="1" dirty="0"/>
            <a:t>2</a:t>
          </a:r>
          <a:r>
            <a:rPr lang="en-US" b="1" baseline="30000" dirty="0"/>
            <a:t>nd</a:t>
          </a:r>
          <a:r>
            <a:rPr lang="en-US" b="1" dirty="0"/>
            <a:t> decade </a:t>
          </a:r>
        </a:p>
      </dgm:t>
    </dgm:pt>
    <dgm:pt modelId="{30A64027-4D55-4C9C-B615-C72A542EE761}" type="parTrans" cxnId="{59883571-564C-45F6-98DA-6FD1462BF867}">
      <dgm:prSet/>
      <dgm:spPr/>
      <dgm:t>
        <a:bodyPr/>
        <a:lstStyle/>
        <a:p>
          <a:endParaRPr lang="en-US"/>
        </a:p>
      </dgm:t>
    </dgm:pt>
    <dgm:pt modelId="{387EDC8E-0845-42F4-8D19-686211249C86}" type="sibTrans" cxnId="{59883571-564C-45F6-98DA-6FD1462BF867}">
      <dgm:prSet/>
      <dgm:spPr/>
      <dgm:t>
        <a:bodyPr/>
        <a:lstStyle/>
        <a:p>
          <a:endParaRPr lang="en-US"/>
        </a:p>
      </dgm:t>
    </dgm:pt>
    <dgm:pt modelId="{DA6216F2-5DCC-4E5E-AAE3-1C255EE7FC74}">
      <dgm:prSet phldrT="[Text]"/>
      <dgm:spPr/>
      <dgm:t>
        <a:bodyPr/>
        <a:lstStyle/>
        <a:p>
          <a:r>
            <a:rPr lang="en-US" b="1" dirty="0"/>
            <a:t>Peak: 4</a:t>
          </a:r>
          <a:r>
            <a:rPr lang="en-US" b="1" baseline="30000" dirty="0"/>
            <a:t>th</a:t>
          </a:r>
          <a:r>
            <a:rPr lang="en-US" b="1" dirty="0"/>
            <a:t> and 5</a:t>
          </a:r>
          <a:r>
            <a:rPr lang="en-US" b="1" baseline="30000" dirty="0"/>
            <a:t>th</a:t>
          </a:r>
          <a:r>
            <a:rPr lang="en-US" b="1" dirty="0"/>
            <a:t> decades</a:t>
          </a:r>
        </a:p>
      </dgm:t>
    </dgm:pt>
    <dgm:pt modelId="{866FEAEA-006F-4261-8300-21D34C279008}" type="parTrans" cxnId="{C68D3F08-D497-4704-B011-3C2C403B3ABE}">
      <dgm:prSet/>
      <dgm:spPr/>
      <dgm:t>
        <a:bodyPr/>
        <a:lstStyle/>
        <a:p>
          <a:endParaRPr lang="en-US"/>
        </a:p>
      </dgm:t>
    </dgm:pt>
    <dgm:pt modelId="{4433A230-3C62-4340-9B4B-AEE661880CE4}" type="sibTrans" cxnId="{C68D3F08-D497-4704-B011-3C2C403B3ABE}">
      <dgm:prSet/>
      <dgm:spPr/>
      <dgm:t>
        <a:bodyPr/>
        <a:lstStyle/>
        <a:p>
          <a:endParaRPr lang="en-US"/>
        </a:p>
      </dgm:t>
    </dgm:pt>
    <dgm:pt modelId="{5C24305C-3FBE-48F2-BF67-C6945827DC2E}" type="pres">
      <dgm:prSet presAssocID="{FA152C95-6ED3-4944-805C-652171A1E17D}" presName="arrowDiagram" presStyleCnt="0">
        <dgm:presLayoutVars>
          <dgm:chMax val="5"/>
          <dgm:dir/>
          <dgm:resizeHandles val="exact"/>
        </dgm:presLayoutVars>
      </dgm:prSet>
      <dgm:spPr/>
    </dgm:pt>
    <dgm:pt modelId="{22C8EE7D-9179-40AC-9715-FCBFDF4D7384}" type="pres">
      <dgm:prSet presAssocID="{FA152C95-6ED3-4944-805C-652171A1E17D}" presName="arrow" presStyleLbl="bgShp" presStyleIdx="0" presStyleCnt="1"/>
      <dgm:spPr/>
    </dgm:pt>
    <dgm:pt modelId="{8DF70C9F-D0F7-41D1-9B49-0E89C2F4A731}" type="pres">
      <dgm:prSet presAssocID="{FA152C95-6ED3-4944-805C-652171A1E17D}" presName="arrowDiagram2" presStyleCnt="0"/>
      <dgm:spPr/>
    </dgm:pt>
    <dgm:pt modelId="{0AC1120A-2547-4B49-B058-7A3266BC1CCB}" type="pres">
      <dgm:prSet presAssocID="{084195EA-EC4D-42C2-8693-15F4A6007661}" presName="bullet2a" presStyleLbl="node1" presStyleIdx="0" presStyleCnt="2"/>
      <dgm:spPr/>
    </dgm:pt>
    <dgm:pt modelId="{412E3FFB-6043-494A-B0D1-CCC68494D514}" type="pres">
      <dgm:prSet presAssocID="{084195EA-EC4D-42C2-8693-15F4A6007661}" presName="textBox2a" presStyleLbl="revTx" presStyleIdx="0" presStyleCnt="2">
        <dgm:presLayoutVars>
          <dgm:bulletEnabled val="1"/>
        </dgm:presLayoutVars>
      </dgm:prSet>
      <dgm:spPr/>
    </dgm:pt>
    <dgm:pt modelId="{E4FA7DDC-EC83-4803-9FC0-79A75553F2AF}" type="pres">
      <dgm:prSet presAssocID="{DA6216F2-5DCC-4E5E-AAE3-1C255EE7FC74}" presName="bullet2b" presStyleLbl="node1" presStyleIdx="1" presStyleCnt="2"/>
      <dgm:spPr/>
    </dgm:pt>
    <dgm:pt modelId="{D29E4764-BA20-4E6D-AE45-2325479BE153}" type="pres">
      <dgm:prSet presAssocID="{DA6216F2-5DCC-4E5E-AAE3-1C255EE7FC74}" presName="textBox2b" presStyleLbl="revTx" presStyleIdx="1" presStyleCnt="2">
        <dgm:presLayoutVars>
          <dgm:bulletEnabled val="1"/>
        </dgm:presLayoutVars>
      </dgm:prSet>
      <dgm:spPr/>
    </dgm:pt>
  </dgm:ptLst>
  <dgm:cxnLst>
    <dgm:cxn modelId="{C68D3F08-D497-4704-B011-3C2C403B3ABE}" srcId="{FA152C95-6ED3-4944-805C-652171A1E17D}" destId="{DA6216F2-5DCC-4E5E-AAE3-1C255EE7FC74}" srcOrd="1" destOrd="0" parTransId="{866FEAEA-006F-4261-8300-21D34C279008}" sibTransId="{4433A230-3C62-4340-9B4B-AEE661880CE4}"/>
    <dgm:cxn modelId="{E465913E-FBA0-46D7-8EF3-033B8306BC38}" type="presOf" srcId="{084195EA-EC4D-42C2-8693-15F4A6007661}" destId="{412E3FFB-6043-494A-B0D1-CCC68494D514}" srcOrd="0" destOrd="0" presId="urn:microsoft.com/office/officeart/2005/8/layout/arrow2"/>
    <dgm:cxn modelId="{42C6476C-FEAA-4397-9F09-BD0391FDC87D}" type="presOf" srcId="{DA6216F2-5DCC-4E5E-AAE3-1C255EE7FC74}" destId="{D29E4764-BA20-4E6D-AE45-2325479BE153}" srcOrd="0" destOrd="0" presId="urn:microsoft.com/office/officeart/2005/8/layout/arrow2"/>
    <dgm:cxn modelId="{59883571-564C-45F6-98DA-6FD1462BF867}" srcId="{FA152C95-6ED3-4944-805C-652171A1E17D}" destId="{084195EA-EC4D-42C2-8693-15F4A6007661}" srcOrd="0" destOrd="0" parTransId="{30A64027-4D55-4C9C-B615-C72A542EE761}" sibTransId="{387EDC8E-0845-42F4-8D19-686211249C86}"/>
    <dgm:cxn modelId="{F691937B-A5F6-4D5B-B9DA-DFB211B50E04}" type="presOf" srcId="{FA152C95-6ED3-4944-805C-652171A1E17D}" destId="{5C24305C-3FBE-48F2-BF67-C6945827DC2E}" srcOrd="0" destOrd="0" presId="urn:microsoft.com/office/officeart/2005/8/layout/arrow2"/>
    <dgm:cxn modelId="{BA4F1B3D-5964-4643-8753-8BAF4A08995C}" type="presParOf" srcId="{5C24305C-3FBE-48F2-BF67-C6945827DC2E}" destId="{22C8EE7D-9179-40AC-9715-FCBFDF4D7384}" srcOrd="0" destOrd="0" presId="urn:microsoft.com/office/officeart/2005/8/layout/arrow2"/>
    <dgm:cxn modelId="{9712251E-4F29-4647-BA28-9B8C0019D7FB}" type="presParOf" srcId="{5C24305C-3FBE-48F2-BF67-C6945827DC2E}" destId="{8DF70C9F-D0F7-41D1-9B49-0E89C2F4A731}" srcOrd="1" destOrd="0" presId="urn:microsoft.com/office/officeart/2005/8/layout/arrow2"/>
    <dgm:cxn modelId="{54EF060E-CA8F-469D-8BAF-A5AC9C47E137}" type="presParOf" srcId="{8DF70C9F-D0F7-41D1-9B49-0E89C2F4A731}" destId="{0AC1120A-2547-4B49-B058-7A3266BC1CCB}" srcOrd="0" destOrd="0" presId="urn:microsoft.com/office/officeart/2005/8/layout/arrow2"/>
    <dgm:cxn modelId="{4B7FE085-8136-49B3-8DBF-2054C1CAE0C6}" type="presParOf" srcId="{8DF70C9F-D0F7-41D1-9B49-0E89C2F4A731}" destId="{412E3FFB-6043-494A-B0D1-CCC68494D514}" srcOrd="1" destOrd="0" presId="urn:microsoft.com/office/officeart/2005/8/layout/arrow2"/>
    <dgm:cxn modelId="{F525EB08-09E4-4AD1-A781-2C66A7FE4E72}" type="presParOf" srcId="{8DF70C9F-D0F7-41D1-9B49-0E89C2F4A731}" destId="{E4FA7DDC-EC83-4803-9FC0-79A75553F2AF}" srcOrd="2" destOrd="0" presId="urn:microsoft.com/office/officeart/2005/8/layout/arrow2"/>
    <dgm:cxn modelId="{BD9A6EF6-A0DD-4387-AE74-E73F44F72AE6}" type="presParOf" srcId="{8DF70C9F-D0F7-41D1-9B49-0E89C2F4A731}" destId="{D29E4764-BA20-4E6D-AE45-2325479BE153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CC0C12-31AF-4DEC-88D8-C93897CA9BBC}" type="doc">
      <dgm:prSet loTypeId="urn:microsoft.com/office/officeart/2005/8/layout/hList1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4990A08-E452-4114-BC7D-2204169EAB5D}">
      <dgm:prSet phldrT="[Text]"/>
      <dgm:spPr/>
      <dgm:t>
        <a:bodyPr/>
        <a:lstStyle/>
        <a:p>
          <a:r>
            <a:rPr lang="en-US" b="1"/>
            <a:t>Inflammatory Lesions</a:t>
          </a:r>
          <a:endParaRPr lang="en-US" b="1" dirty="0"/>
        </a:p>
      </dgm:t>
    </dgm:pt>
    <dgm:pt modelId="{329AB684-B9CE-45E4-B116-8CF7FF506FCF}" type="parTrans" cxnId="{77910847-C6E6-4C67-B265-C26B71FAE828}">
      <dgm:prSet/>
      <dgm:spPr/>
      <dgm:t>
        <a:bodyPr/>
        <a:lstStyle/>
        <a:p>
          <a:endParaRPr lang="en-US"/>
        </a:p>
      </dgm:t>
    </dgm:pt>
    <dgm:pt modelId="{E2116AAF-45E3-4DEC-A4B6-F828F9DF96E8}" type="sibTrans" cxnId="{77910847-C6E6-4C67-B265-C26B71FAE828}">
      <dgm:prSet/>
      <dgm:spPr/>
      <dgm:t>
        <a:bodyPr/>
        <a:lstStyle/>
        <a:p>
          <a:endParaRPr lang="en-US"/>
        </a:p>
      </dgm:t>
    </dgm:pt>
    <dgm:pt modelId="{08E7F748-2758-4937-8C9C-A51C24BF7A8A}">
      <dgm:prSet phldrT="[Text]" custT="1"/>
      <dgm:spPr/>
      <dgm:t>
        <a:bodyPr/>
        <a:lstStyle/>
        <a:p>
          <a:r>
            <a:rPr lang="en-US" sz="1200" b="1"/>
            <a:t>Mastitis:</a:t>
          </a:r>
          <a:endParaRPr lang="en-US" sz="1200" b="1" dirty="0"/>
        </a:p>
      </dgm:t>
    </dgm:pt>
    <dgm:pt modelId="{A347E6DF-9AAD-41FD-8637-66920BF9E7D0}" type="parTrans" cxnId="{9BC579E6-7D26-4324-A0B9-1172025418CC}">
      <dgm:prSet/>
      <dgm:spPr/>
      <dgm:t>
        <a:bodyPr/>
        <a:lstStyle/>
        <a:p>
          <a:endParaRPr lang="en-US"/>
        </a:p>
      </dgm:t>
    </dgm:pt>
    <dgm:pt modelId="{9DDD2C48-17CD-471C-9A53-08737A7F990B}" type="sibTrans" cxnId="{9BC579E6-7D26-4324-A0B9-1172025418CC}">
      <dgm:prSet/>
      <dgm:spPr/>
      <dgm:t>
        <a:bodyPr/>
        <a:lstStyle/>
        <a:p>
          <a:endParaRPr lang="en-US"/>
        </a:p>
      </dgm:t>
    </dgm:pt>
    <dgm:pt modelId="{7008E5B8-8BD8-4F1E-B3FB-8C62A6DAF658}">
      <dgm:prSet phldrT="[Text]"/>
      <dgm:spPr/>
      <dgm:t>
        <a:bodyPr/>
        <a:lstStyle/>
        <a:p>
          <a:r>
            <a:rPr lang="en-US" b="1"/>
            <a:t>Developmental Abnormalities</a:t>
          </a:r>
          <a:endParaRPr lang="en-US" b="1" dirty="0"/>
        </a:p>
      </dgm:t>
    </dgm:pt>
    <dgm:pt modelId="{1DC58FE0-6DC6-4B0E-9D88-539087B742B3}" type="parTrans" cxnId="{E3507F34-4CF7-4345-A23C-AC670900C66F}">
      <dgm:prSet/>
      <dgm:spPr/>
      <dgm:t>
        <a:bodyPr/>
        <a:lstStyle/>
        <a:p>
          <a:endParaRPr lang="en-US"/>
        </a:p>
      </dgm:t>
    </dgm:pt>
    <dgm:pt modelId="{9E5209AD-7EF5-4353-AF15-C868DD5A1BD5}" type="sibTrans" cxnId="{E3507F34-4CF7-4345-A23C-AC670900C66F}">
      <dgm:prSet/>
      <dgm:spPr/>
      <dgm:t>
        <a:bodyPr/>
        <a:lstStyle/>
        <a:p>
          <a:endParaRPr lang="en-US"/>
        </a:p>
      </dgm:t>
    </dgm:pt>
    <dgm:pt modelId="{42F749A5-B48A-4B9F-A2FC-167D77B928C0}">
      <dgm:prSet phldrT="[Text]"/>
      <dgm:spPr/>
      <dgm:t>
        <a:bodyPr/>
        <a:lstStyle/>
        <a:p>
          <a:r>
            <a:rPr lang="en-US" b="1" dirty="0"/>
            <a:t>Ectopic breast ((mammary </a:t>
          </a:r>
          <a:r>
            <a:rPr lang="en-US" b="1" dirty="0" err="1"/>
            <a:t>heterotopia</a:t>
          </a:r>
          <a:r>
            <a:rPr lang="en-US" b="1" dirty="0"/>
            <a:t>),:</a:t>
          </a:r>
        </a:p>
      </dgm:t>
    </dgm:pt>
    <dgm:pt modelId="{DDE06FCB-81C2-482C-8D4C-A0711AECD4F4}" type="parTrans" cxnId="{F7A5B435-8FC7-455C-B024-30D34B581E97}">
      <dgm:prSet/>
      <dgm:spPr/>
      <dgm:t>
        <a:bodyPr/>
        <a:lstStyle/>
        <a:p>
          <a:endParaRPr lang="en-US"/>
        </a:p>
      </dgm:t>
    </dgm:pt>
    <dgm:pt modelId="{3B472BFF-D952-4D38-B441-DB24724F2E89}" type="sibTrans" cxnId="{F7A5B435-8FC7-455C-B024-30D34B581E97}">
      <dgm:prSet/>
      <dgm:spPr/>
      <dgm:t>
        <a:bodyPr/>
        <a:lstStyle/>
        <a:p>
          <a:endParaRPr lang="en-US"/>
        </a:p>
      </dgm:t>
    </dgm:pt>
    <dgm:pt modelId="{972369A9-0E77-48C9-9BA8-5478809DD943}">
      <dgm:prSet phldrT="[Text]"/>
      <dgm:spPr/>
      <dgm:t>
        <a:bodyPr/>
        <a:lstStyle/>
        <a:p>
          <a:r>
            <a:rPr lang="en-US" b="1" dirty="0"/>
            <a:t>1 Supernumerary</a:t>
          </a:r>
        </a:p>
      </dgm:t>
    </dgm:pt>
    <dgm:pt modelId="{257C95B1-4411-4059-A0A3-466D1B8905F9}" type="parTrans" cxnId="{E51D1CCF-A0F7-40F2-B492-27CE385A075A}">
      <dgm:prSet/>
      <dgm:spPr/>
      <dgm:t>
        <a:bodyPr/>
        <a:lstStyle/>
        <a:p>
          <a:endParaRPr lang="en-US"/>
        </a:p>
      </dgm:t>
    </dgm:pt>
    <dgm:pt modelId="{C67CFA70-8F36-4208-95EC-A84FEF958C39}" type="sibTrans" cxnId="{E51D1CCF-A0F7-40F2-B492-27CE385A075A}">
      <dgm:prSet/>
      <dgm:spPr/>
      <dgm:t>
        <a:bodyPr/>
        <a:lstStyle/>
        <a:p>
          <a:endParaRPr lang="en-US"/>
        </a:p>
      </dgm:t>
    </dgm:pt>
    <dgm:pt modelId="{61F1B8CA-3EB9-4E40-B683-0BADAA496088}">
      <dgm:prSet phldrT="[Text]"/>
      <dgm:spPr/>
      <dgm:t>
        <a:bodyPr/>
        <a:lstStyle/>
        <a:p>
          <a:r>
            <a:rPr lang="en-US" b="1"/>
            <a:t>Fibrocystic Changes</a:t>
          </a:r>
          <a:endParaRPr lang="en-US" b="1" dirty="0"/>
        </a:p>
      </dgm:t>
    </dgm:pt>
    <dgm:pt modelId="{9337E951-C528-4F36-86F9-9926B99422FC}" type="parTrans" cxnId="{712E43BD-919D-40C8-B08C-F9F83D7A29B6}">
      <dgm:prSet/>
      <dgm:spPr/>
      <dgm:t>
        <a:bodyPr/>
        <a:lstStyle/>
        <a:p>
          <a:endParaRPr lang="en-US"/>
        </a:p>
      </dgm:t>
    </dgm:pt>
    <dgm:pt modelId="{7563ACB3-18E3-42AA-A619-0293BFF7A28D}" type="sibTrans" cxnId="{712E43BD-919D-40C8-B08C-F9F83D7A29B6}">
      <dgm:prSet/>
      <dgm:spPr/>
      <dgm:t>
        <a:bodyPr/>
        <a:lstStyle/>
        <a:p>
          <a:endParaRPr lang="en-US"/>
        </a:p>
      </dgm:t>
    </dgm:pt>
    <dgm:pt modelId="{7B09A7EB-6571-4FAF-AA76-563E8B8AE3E9}">
      <dgm:prSet phldrT="[Text]"/>
      <dgm:spPr/>
      <dgm:t>
        <a:bodyPr/>
        <a:lstStyle/>
        <a:p>
          <a:r>
            <a:rPr lang="en-US" b="1" dirty="0"/>
            <a:t>Fibroadenoma</a:t>
          </a:r>
        </a:p>
      </dgm:t>
    </dgm:pt>
    <dgm:pt modelId="{2A5025B6-4248-4315-A7D1-9508EAF6914E}" type="parTrans" cxnId="{FEDE6A94-E7C0-4CA2-8A0C-F05355A542F2}">
      <dgm:prSet/>
      <dgm:spPr/>
      <dgm:t>
        <a:bodyPr/>
        <a:lstStyle/>
        <a:p>
          <a:endParaRPr lang="en-US"/>
        </a:p>
      </dgm:t>
    </dgm:pt>
    <dgm:pt modelId="{62D3762F-37D7-4E71-ADEA-4422FBE4CA18}" type="sibTrans" cxnId="{FEDE6A94-E7C0-4CA2-8A0C-F05355A542F2}">
      <dgm:prSet/>
      <dgm:spPr/>
      <dgm:t>
        <a:bodyPr/>
        <a:lstStyle/>
        <a:p>
          <a:endParaRPr lang="en-US"/>
        </a:p>
      </dgm:t>
    </dgm:pt>
    <dgm:pt modelId="{DE586AA3-EF1A-46D2-8F61-FE8423149ACD}">
      <dgm:prSet phldrT="[Text]"/>
      <dgm:spPr/>
      <dgm:t>
        <a:bodyPr/>
        <a:lstStyle/>
        <a:p>
          <a:r>
            <a:rPr lang="en-US" b="1" dirty="0"/>
            <a:t>Lipoma</a:t>
          </a:r>
        </a:p>
      </dgm:t>
    </dgm:pt>
    <dgm:pt modelId="{8079C6CF-B7DD-4302-AD24-C4C34EF79EDB}" type="parTrans" cxnId="{F9921E1A-B5CF-4FFC-9330-FD734DE8392A}">
      <dgm:prSet/>
      <dgm:spPr/>
      <dgm:t>
        <a:bodyPr/>
        <a:lstStyle/>
        <a:p>
          <a:endParaRPr lang="en-US"/>
        </a:p>
      </dgm:t>
    </dgm:pt>
    <dgm:pt modelId="{1EE398CE-273D-41D0-85E5-4DF51398560E}" type="sibTrans" cxnId="{F9921E1A-B5CF-4FFC-9330-FD734DE8392A}">
      <dgm:prSet/>
      <dgm:spPr/>
      <dgm:t>
        <a:bodyPr/>
        <a:lstStyle/>
        <a:p>
          <a:endParaRPr lang="en-US"/>
        </a:p>
      </dgm:t>
    </dgm:pt>
    <dgm:pt modelId="{1A4901F9-21BD-4209-AD8B-F268487DA192}">
      <dgm:prSet phldrT="[Text]"/>
      <dgm:spPr/>
      <dgm:t>
        <a:bodyPr/>
        <a:lstStyle/>
        <a:p>
          <a:r>
            <a:rPr lang="en-US" b="1"/>
            <a:t>Stromal Lesions</a:t>
          </a:r>
          <a:endParaRPr lang="en-US" b="1" dirty="0"/>
        </a:p>
      </dgm:t>
    </dgm:pt>
    <dgm:pt modelId="{48359D01-5BDD-47D5-A6A8-5CDBC3B4B0C4}" type="parTrans" cxnId="{C31C4CB4-EA25-4A10-942A-07C65B606BAA}">
      <dgm:prSet/>
      <dgm:spPr/>
      <dgm:t>
        <a:bodyPr/>
        <a:lstStyle/>
        <a:p>
          <a:endParaRPr lang="en-US"/>
        </a:p>
      </dgm:t>
    </dgm:pt>
    <dgm:pt modelId="{CA737086-FD19-491D-AA8C-0C66FA288E20}" type="sibTrans" cxnId="{C31C4CB4-EA25-4A10-942A-07C65B606BAA}">
      <dgm:prSet/>
      <dgm:spPr/>
      <dgm:t>
        <a:bodyPr/>
        <a:lstStyle/>
        <a:p>
          <a:endParaRPr lang="en-US"/>
        </a:p>
      </dgm:t>
    </dgm:pt>
    <dgm:pt modelId="{CC7E3F33-44B0-4C6E-889F-6CA4B9437845}">
      <dgm:prSet phldrT="[Text]"/>
      <dgm:spPr/>
      <dgm:t>
        <a:bodyPr/>
        <a:lstStyle/>
        <a:p>
          <a:r>
            <a:rPr lang="en-US" b="1"/>
            <a:t>Neoplasms</a:t>
          </a:r>
          <a:endParaRPr lang="en-US" b="1" dirty="0"/>
        </a:p>
      </dgm:t>
    </dgm:pt>
    <dgm:pt modelId="{A94A7AA0-A45C-4ADD-8DE8-8D3C6FEFFFA5}" type="parTrans" cxnId="{BF4F6D65-DF83-4B60-B247-3CB9F8348194}">
      <dgm:prSet/>
      <dgm:spPr/>
      <dgm:t>
        <a:bodyPr/>
        <a:lstStyle/>
        <a:p>
          <a:endParaRPr lang="en-US"/>
        </a:p>
      </dgm:t>
    </dgm:pt>
    <dgm:pt modelId="{8E744D08-F1F0-4B4B-BE76-9506E249B7FA}" type="sibTrans" cxnId="{BF4F6D65-DF83-4B60-B247-3CB9F8348194}">
      <dgm:prSet/>
      <dgm:spPr/>
      <dgm:t>
        <a:bodyPr/>
        <a:lstStyle/>
        <a:p>
          <a:endParaRPr lang="en-US"/>
        </a:p>
      </dgm:t>
    </dgm:pt>
    <dgm:pt modelId="{4086FB3C-4BCF-4BEB-B9BB-467BE680612D}">
      <dgm:prSet/>
      <dgm:spPr/>
      <dgm:t>
        <a:bodyPr/>
        <a:lstStyle/>
        <a:p>
          <a:r>
            <a:rPr lang="en-US" b="1" dirty="0"/>
            <a:t>Cysts</a:t>
          </a:r>
        </a:p>
      </dgm:t>
    </dgm:pt>
    <dgm:pt modelId="{2D526D5A-70F2-4E0A-A0EA-BCA0C3978332}" type="parTrans" cxnId="{C7F7BAEC-C0D9-4129-A806-018CF04927FC}">
      <dgm:prSet/>
      <dgm:spPr/>
      <dgm:t>
        <a:bodyPr/>
        <a:lstStyle/>
        <a:p>
          <a:endParaRPr lang="en-US"/>
        </a:p>
      </dgm:t>
    </dgm:pt>
    <dgm:pt modelId="{3C0A5987-3017-49B6-873A-40BC671BD192}" type="sibTrans" cxnId="{C7F7BAEC-C0D9-4129-A806-018CF04927FC}">
      <dgm:prSet/>
      <dgm:spPr/>
      <dgm:t>
        <a:bodyPr/>
        <a:lstStyle/>
        <a:p>
          <a:endParaRPr lang="en-US"/>
        </a:p>
      </dgm:t>
    </dgm:pt>
    <dgm:pt modelId="{E5538D6A-CB9B-47AD-82E2-1EAF44600A42}">
      <dgm:prSet phldrT="[Text]" custT="1"/>
      <dgm:spPr/>
      <dgm:t>
        <a:bodyPr/>
        <a:lstStyle/>
        <a:p>
          <a:r>
            <a:rPr lang="en-US" sz="1200" b="1" dirty="0"/>
            <a:t>2Granulomatous Mastitis</a:t>
          </a:r>
        </a:p>
      </dgm:t>
    </dgm:pt>
    <dgm:pt modelId="{43CF683B-8932-42BB-AC98-5BD61423D86D}" type="parTrans" cxnId="{2A397B8C-B151-43E8-BB9A-8594DEFD65C2}">
      <dgm:prSet/>
      <dgm:spPr/>
      <dgm:t>
        <a:bodyPr/>
        <a:lstStyle/>
        <a:p>
          <a:endParaRPr lang="en-US"/>
        </a:p>
      </dgm:t>
    </dgm:pt>
    <dgm:pt modelId="{2604215F-9B71-432B-B488-708A50057EFE}" type="sibTrans" cxnId="{2A397B8C-B151-43E8-BB9A-8594DEFD65C2}">
      <dgm:prSet/>
      <dgm:spPr/>
      <dgm:t>
        <a:bodyPr/>
        <a:lstStyle/>
        <a:p>
          <a:endParaRPr lang="en-US"/>
        </a:p>
      </dgm:t>
    </dgm:pt>
    <dgm:pt modelId="{BAC566E1-D07F-43DF-A4EE-6BA3F7DD267C}">
      <dgm:prSet phldrT="[Text]"/>
      <dgm:spPr/>
      <dgm:t>
        <a:bodyPr/>
        <a:lstStyle/>
        <a:p>
          <a:endParaRPr lang="en-US" sz="1200" dirty="0"/>
        </a:p>
      </dgm:t>
    </dgm:pt>
    <dgm:pt modelId="{86D3BC25-FE7E-4544-81B4-50EDCCA07AAD}" type="parTrans" cxnId="{85002BAC-B17C-41B4-BDD4-3698EE751E7A}">
      <dgm:prSet/>
      <dgm:spPr/>
      <dgm:t>
        <a:bodyPr/>
        <a:lstStyle/>
        <a:p>
          <a:endParaRPr lang="en-US"/>
        </a:p>
      </dgm:t>
    </dgm:pt>
    <dgm:pt modelId="{7718FF75-1BE9-4CDE-BDDE-C46A78C0FBC4}" type="sibTrans" cxnId="{85002BAC-B17C-41B4-BDD4-3698EE751E7A}">
      <dgm:prSet/>
      <dgm:spPr/>
      <dgm:t>
        <a:bodyPr/>
        <a:lstStyle/>
        <a:p>
          <a:endParaRPr lang="en-US"/>
        </a:p>
      </dgm:t>
    </dgm:pt>
    <dgm:pt modelId="{7E30B926-1888-4DC6-B3C3-32DD6C6F078E}">
      <dgm:prSet phldrT="[Text]" custT="1"/>
      <dgm:spPr/>
      <dgm:t>
        <a:bodyPr/>
        <a:lstStyle/>
        <a:p>
          <a:r>
            <a:rPr lang="en-US" sz="1200" b="1" dirty="0"/>
            <a:t>Mammary Duct Ectasia (</a:t>
          </a:r>
          <a:r>
            <a:rPr lang="en-US" sz="1200" b="1" dirty="0" err="1"/>
            <a:t>periductal</a:t>
          </a:r>
          <a:r>
            <a:rPr lang="en-US" sz="1200" b="1" dirty="0"/>
            <a:t> mastitis)</a:t>
          </a:r>
        </a:p>
      </dgm:t>
    </dgm:pt>
    <dgm:pt modelId="{9F91CB1F-84B5-4A5D-9FA6-8DF8EA18EEC4}" type="parTrans" cxnId="{D1B9272E-2403-4F75-9AFC-F9926113EB6B}">
      <dgm:prSet/>
      <dgm:spPr/>
      <dgm:t>
        <a:bodyPr/>
        <a:lstStyle/>
        <a:p>
          <a:endParaRPr lang="en-US"/>
        </a:p>
      </dgm:t>
    </dgm:pt>
    <dgm:pt modelId="{E2256059-82D9-45A2-9558-2224ABC9C442}" type="sibTrans" cxnId="{D1B9272E-2403-4F75-9AFC-F9926113EB6B}">
      <dgm:prSet/>
      <dgm:spPr/>
      <dgm:t>
        <a:bodyPr/>
        <a:lstStyle/>
        <a:p>
          <a:endParaRPr lang="en-US"/>
        </a:p>
      </dgm:t>
    </dgm:pt>
    <dgm:pt modelId="{7CA76E49-BB1A-4222-A008-648325C729EC}">
      <dgm:prSet phldrT="[Text]" custT="1"/>
      <dgm:spPr/>
      <dgm:t>
        <a:bodyPr/>
        <a:lstStyle/>
        <a:p>
          <a:r>
            <a:rPr lang="en-US" sz="1200" b="1" dirty="0"/>
            <a:t>Fat Necrosis</a:t>
          </a:r>
        </a:p>
      </dgm:t>
    </dgm:pt>
    <dgm:pt modelId="{6230131E-AE2E-4699-A595-8F9A84948D3D}" type="parTrans" cxnId="{1FA3EB9A-840B-4A40-AB22-3A82CF9DABE3}">
      <dgm:prSet/>
      <dgm:spPr/>
      <dgm:t>
        <a:bodyPr/>
        <a:lstStyle/>
        <a:p>
          <a:endParaRPr lang="en-US"/>
        </a:p>
      </dgm:t>
    </dgm:pt>
    <dgm:pt modelId="{87F8D38B-2B06-4578-A3CF-7240F83DF3BE}" type="sibTrans" cxnId="{1FA3EB9A-840B-4A40-AB22-3A82CF9DABE3}">
      <dgm:prSet/>
      <dgm:spPr/>
      <dgm:t>
        <a:bodyPr/>
        <a:lstStyle/>
        <a:p>
          <a:endParaRPr lang="en-US"/>
        </a:p>
      </dgm:t>
    </dgm:pt>
    <dgm:pt modelId="{A303B76B-54D6-4BD5-9D10-F93C76BBB7A0}">
      <dgm:prSet/>
      <dgm:spPr/>
      <dgm:t>
        <a:bodyPr/>
        <a:lstStyle/>
        <a:p>
          <a:r>
            <a:rPr lang="en-US" b="1" dirty="0"/>
            <a:t>Adenosis</a:t>
          </a:r>
        </a:p>
      </dgm:t>
    </dgm:pt>
    <dgm:pt modelId="{6549F1C3-67B1-4435-B58E-88A14F6CE092}" type="parTrans" cxnId="{56601B64-AA2F-4841-B024-D02CF70490B0}">
      <dgm:prSet/>
      <dgm:spPr/>
      <dgm:t>
        <a:bodyPr/>
        <a:lstStyle/>
        <a:p>
          <a:endParaRPr lang="en-US"/>
        </a:p>
      </dgm:t>
    </dgm:pt>
    <dgm:pt modelId="{26DF97C0-EF0B-4E6F-A1BB-755E0E5D3513}" type="sibTrans" cxnId="{56601B64-AA2F-4841-B024-D02CF70490B0}">
      <dgm:prSet/>
      <dgm:spPr/>
      <dgm:t>
        <a:bodyPr/>
        <a:lstStyle/>
        <a:p>
          <a:endParaRPr lang="en-US"/>
        </a:p>
      </dgm:t>
    </dgm:pt>
    <dgm:pt modelId="{B18041A1-E5F9-4349-B9E1-33F9522783C7}">
      <dgm:prSet/>
      <dgm:spPr/>
      <dgm:t>
        <a:bodyPr/>
        <a:lstStyle/>
        <a:p>
          <a:r>
            <a:rPr lang="en-US" b="1" dirty="0"/>
            <a:t>Metaplasia</a:t>
          </a:r>
        </a:p>
      </dgm:t>
    </dgm:pt>
    <dgm:pt modelId="{2AB53EC8-65FB-4AA8-A617-977D27B539CF}" type="parTrans" cxnId="{06EE2FA3-1A5D-4BAA-8A2D-91357BDFFAF9}">
      <dgm:prSet/>
      <dgm:spPr/>
      <dgm:t>
        <a:bodyPr/>
        <a:lstStyle/>
        <a:p>
          <a:endParaRPr lang="en-US"/>
        </a:p>
      </dgm:t>
    </dgm:pt>
    <dgm:pt modelId="{EBB24BB4-7800-45A1-97AB-BFDD0CEB43B9}" type="sibTrans" cxnId="{06EE2FA3-1A5D-4BAA-8A2D-91357BDFFAF9}">
      <dgm:prSet/>
      <dgm:spPr/>
      <dgm:t>
        <a:bodyPr/>
        <a:lstStyle/>
        <a:p>
          <a:endParaRPr lang="en-US"/>
        </a:p>
      </dgm:t>
    </dgm:pt>
    <dgm:pt modelId="{EA8ECA24-FB5E-4B3E-A015-BEFD17FCB072}">
      <dgm:prSet/>
      <dgm:spPr/>
      <dgm:t>
        <a:bodyPr/>
        <a:lstStyle/>
        <a:p>
          <a:r>
            <a:rPr lang="en-US" b="1" dirty="0"/>
            <a:t>Epithelial Hyperplasia</a:t>
          </a:r>
        </a:p>
      </dgm:t>
    </dgm:pt>
    <dgm:pt modelId="{FF328D01-C33A-4961-A0A1-909BE71A87A4}" type="parTrans" cxnId="{87844848-380C-49E7-9C66-52372E443166}">
      <dgm:prSet/>
      <dgm:spPr/>
      <dgm:t>
        <a:bodyPr/>
        <a:lstStyle/>
        <a:p>
          <a:endParaRPr lang="en-US"/>
        </a:p>
      </dgm:t>
    </dgm:pt>
    <dgm:pt modelId="{16CB4394-0FEF-4DEA-9E12-452225785036}" type="sibTrans" cxnId="{87844848-380C-49E7-9C66-52372E443166}">
      <dgm:prSet/>
      <dgm:spPr/>
      <dgm:t>
        <a:bodyPr/>
        <a:lstStyle/>
        <a:p>
          <a:endParaRPr lang="en-US"/>
        </a:p>
      </dgm:t>
    </dgm:pt>
    <dgm:pt modelId="{DFA17AC0-C16A-4DED-BA89-0066C0EDC74B}">
      <dgm:prSet/>
      <dgm:spPr/>
      <dgm:t>
        <a:bodyPr/>
        <a:lstStyle/>
        <a:p>
          <a:r>
            <a:rPr lang="en-US" b="1" dirty="0"/>
            <a:t>Ductal hyperplasia</a:t>
          </a:r>
        </a:p>
      </dgm:t>
    </dgm:pt>
    <dgm:pt modelId="{5D029E70-839A-4280-9FAD-BFD9FBE5F858}" type="parTrans" cxnId="{7B5FAA7C-823A-4CF3-AA0C-AD43FA469564}">
      <dgm:prSet/>
      <dgm:spPr/>
      <dgm:t>
        <a:bodyPr/>
        <a:lstStyle/>
        <a:p>
          <a:endParaRPr lang="en-US"/>
        </a:p>
      </dgm:t>
    </dgm:pt>
    <dgm:pt modelId="{1E95D989-D3FF-4739-814B-C8D9E6D4BDFA}" type="sibTrans" cxnId="{7B5FAA7C-823A-4CF3-AA0C-AD43FA469564}">
      <dgm:prSet/>
      <dgm:spPr/>
      <dgm:t>
        <a:bodyPr/>
        <a:lstStyle/>
        <a:p>
          <a:endParaRPr lang="en-US"/>
        </a:p>
      </dgm:t>
    </dgm:pt>
    <dgm:pt modelId="{04BE2D28-9C16-4C45-BFBD-14C7DC08B3F6}">
      <dgm:prSet/>
      <dgm:spPr/>
      <dgm:t>
        <a:bodyPr/>
        <a:lstStyle/>
        <a:p>
          <a:r>
            <a:rPr lang="en-US" b="1" dirty="0"/>
            <a:t>Lobular </a:t>
          </a:r>
          <a:r>
            <a:rPr lang="en-US" b="1" dirty="0" err="1"/>
            <a:t>neoplasia</a:t>
          </a:r>
          <a:endParaRPr lang="en-US" b="1" dirty="0"/>
        </a:p>
      </dgm:t>
    </dgm:pt>
    <dgm:pt modelId="{5EE50621-AC56-4A2B-99A6-4A5857201225}" type="parTrans" cxnId="{FC6095DB-93DB-488D-8BA3-122C2F6C7BB1}">
      <dgm:prSet/>
      <dgm:spPr/>
      <dgm:t>
        <a:bodyPr/>
        <a:lstStyle/>
        <a:p>
          <a:endParaRPr lang="en-US"/>
        </a:p>
      </dgm:t>
    </dgm:pt>
    <dgm:pt modelId="{151F195B-97BC-45EB-8E80-F3E2046402D0}" type="sibTrans" cxnId="{FC6095DB-93DB-488D-8BA3-122C2F6C7BB1}">
      <dgm:prSet/>
      <dgm:spPr/>
      <dgm:t>
        <a:bodyPr/>
        <a:lstStyle/>
        <a:p>
          <a:endParaRPr lang="en-US"/>
        </a:p>
      </dgm:t>
    </dgm:pt>
    <dgm:pt modelId="{D9FA407D-7270-4333-A28A-DE0FA7418DF5}">
      <dgm:prSet/>
      <dgm:spPr/>
      <dgm:t>
        <a:bodyPr/>
        <a:lstStyle/>
        <a:p>
          <a:r>
            <a:rPr lang="en-US" b="1" dirty="0"/>
            <a:t>Columnar Cell Lesions</a:t>
          </a:r>
        </a:p>
      </dgm:t>
    </dgm:pt>
    <dgm:pt modelId="{629FA1BD-2277-4704-8916-77C14CF95363}" type="parTrans" cxnId="{B8253CFD-CB53-4206-84B9-3DF630828F6D}">
      <dgm:prSet/>
      <dgm:spPr/>
      <dgm:t>
        <a:bodyPr/>
        <a:lstStyle/>
        <a:p>
          <a:endParaRPr lang="en-US"/>
        </a:p>
      </dgm:t>
    </dgm:pt>
    <dgm:pt modelId="{0B687867-5E9D-4AE8-B720-89F51EA91AD2}" type="sibTrans" cxnId="{B8253CFD-CB53-4206-84B9-3DF630828F6D}">
      <dgm:prSet/>
      <dgm:spPr/>
      <dgm:t>
        <a:bodyPr/>
        <a:lstStyle/>
        <a:p>
          <a:endParaRPr lang="en-US"/>
        </a:p>
      </dgm:t>
    </dgm:pt>
    <dgm:pt modelId="{277C73D8-F450-446D-B0E5-D638F2FBB96A}">
      <dgm:prSet/>
      <dgm:spPr/>
      <dgm:t>
        <a:bodyPr/>
        <a:lstStyle/>
        <a:p>
          <a:r>
            <a:rPr lang="en-US" b="1" dirty="0"/>
            <a:t>Radial Scar and Complex Sclerosing Lesion</a:t>
          </a:r>
        </a:p>
      </dgm:t>
    </dgm:pt>
    <dgm:pt modelId="{2E5E9A86-4783-4600-9119-7D403CAA058D}" type="parTrans" cxnId="{2381524F-2B94-4983-BCFB-BAC61ECB288B}">
      <dgm:prSet/>
      <dgm:spPr/>
      <dgm:t>
        <a:bodyPr/>
        <a:lstStyle/>
        <a:p>
          <a:endParaRPr lang="en-US"/>
        </a:p>
      </dgm:t>
    </dgm:pt>
    <dgm:pt modelId="{0DBFEFEB-1CAD-4C13-BE92-9A6E8D17006F}" type="sibTrans" cxnId="{2381524F-2B94-4983-BCFB-BAC61ECB288B}">
      <dgm:prSet/>
      <dgm:spPr/>
      <dgm:t>
        <a:bodyPr/>
        <a:lstStyle/>
        <a:p>
          <a:endParaRPr lang="en-US"/>
        </a:p>
      </dgm:t>
    </dgm:pt>
    <dgm:pt modelId="{CCEE9091-F98D-4113-BDB2-2FEE5A26D0D9}">
      <dgm:prSet/>
      <dgm:spPr/>
      <dgm:t>
        <a:bodyPr/>
        <a:lstStyle/>
        <a:p>
          <a:r>
            <a:rPr lang="en-US" b="1" dirty="0"/>
            <a:t>Intraductal Papilloma and </a:t>
          </a:r>
          <a:r>
            <a:rPr lang="en-US" b="1" dirty="0" err="1"/>
            <a:t>Papillomatosis</a:t>
          </a:r>
          <a:endParaRPr lang="en-US" b="1" dirty="0"/>
        </a:p>
      </dgm:t>
    </dgm:pt>
    <dgm:pt modelId="{D6C2DA63-4849-4B51-A45C-67A6B07B72AF}" type="parTrans" cxnId="{D3C8D21A-B5C6-4175-BC92-AA45688CF40F}">
      <dgm:prSet/>
      <dgm:spPr/>
      <dgm:t>
        <a:bodyPr/>
        <a:lstStyle/>
        <a:p>
          <a:endParaRPr lang="en-US"/>
        </a:p>
      </dgm:t>
    </dgm:pt>
    <dgm:pt modelId="{51CEE177-26A3-4D16-BCA0-6F6BBF0903DF}" type="sibTrans" cxnId="{D3C8D21A-B5C6-4175-BC92-AA45688CF40F}">
      <dgm:prSet/>
      <dgm:spPr/>
      <dgm:t>
        <a:bodyPr/>
        <a:lstStyle/>
        <a:p>
          <a:endParaRPr lang="en-US"/>
        </a:p>
      </dgm:t>
    </dgm:pt>
    <dgm:pt modelId="{09C3045E-0089-4E88-B19B-3C0187399BA3}">
      <dgm:prSet/>
      <dgm:spPr/>
      <dgm:t>
        <a:bodyPr/>
        <a:lstStyle/>
        <a:p>
          <a:r>
            <a:rPr lang="en-US" b="1" dirty="0"/>
            <a:t>Diabetic Fibrous </a:t>
          </a:r>
          <a:r>
            <a:rPr lang="en-US" b="1" dirty="0" err="1"/>
            <a:t>Mastopathy</a:t>
          </a:r>
          <a:endParaRPr lang="en-US" b="1" dirty="0"/>
        </a:p>
      </dgm:t>
    </dgm:pt>
    <dgm:pt modelId="{D61FD3AA-4040-4C47-B296-171A97E283CD}" type="parTrans" cxnId="{C887C04A-6734-451C-B283-36FE6E46B8E5}">
      <dgm:prSet/>
      <dgm:spPr/>
      <dgm:t>
        <a:bodyPr/>
        <a:lstStyle/>
        <a:p>
          <a:endParaRPr lang="en-US"/>
        </a:p>
      </dgm:t>
    </dgm:pt>
    <dgm:pt modelId="{4EBF6E7A-4714-4CC2-8B4F-26E1D75D04BB}" type="sibTrans" cxnId="{C887C04A-6734-451C-B283-36FE6E46B8E5}">
      <dgm:prSet/>
      <dgm:spPr/>
      <dgm:t>
        <a:bodyPr/>
        <a:lstStyle/>
        <a:p>
          <a:endParaRPr lang="en-US"/>
        </a:p>
      </dgm:t>
    </dgm:pt>
    <dgm:pt modelId="{39E4926E-3A75-4FBA-98CD-ABE9CD7E8149}">
      <dgm:prSet/>
      <dgm:spPr/>
      <dgm:t>
        <a:bodyPr/>
        <a:lstStyle/>
        <a:p>
          <a:r>
            <a:rPr lang="en-US" b="1" dirty="0" err="1"/>
            <a:t>Pseudoangiomatous</a:t>
          </a:r>
          <a:r>
            <a:rPr lang="en-US" b="1" dirty="0"/>
            <a:t> </a:t>
          </a:r>
          <a:r>
            <a:rPr lang="en-US" b="1" dirty="0" err="1"/>
            <a:t>Stromal</a:t>
          </a:r>
          <a:r>
            <a:rPr lang="en-US" b="1" dirty="0"/>
            <a:t> Hyperplasia of the Breast (PASH)</a:t>
          </a:r>
        </a:p>
      </dgm:t>
    </dgm:pt>
    <dgm:pt modelId="{AA981DFE-63CF-4AF6-A5E1-065A67F9FE81}" type="parTrans" cxnId="{B24CA410-105C-4345-9B7D-2D1D840B67E4}">
      <dgm:prSet/>
      <dgm:spPr/>
      <dgm:t>
        <a:bodyPr/>
        <a:lstStyle/>
        <a:p>
          <a:endParaRPr lang="en-US"/>
        </a:p>
      </dgm:t>
    </dgm:pt>
    <dgm:pt modelId="{14E0F210-796D-49A8-937A-F56A0F5064EF}" type="sibTrans" cxnId="{B24CA410-105C-4345-9B7D-2D1D840B67E4}">
      <dgm:prSet/>
      <dgm:spPr/>
      <dgm:t>
        <a:bodyPr/>
        <a:lstStyle/>
        <a:p>
          <a:endParaRPr lang="en-US"/>
        </a:p>
      </dgm:t>
    </dgm:pt>
    <dgm:pt modelId="{2A5B692F-0F02-4480-A07E-ECF60A93FE61}">
      <dgm:prSet phldrT="[Text]"/>
      <dgm:spPr/>
      <dgm:t>
        <a:bodyPr/>
        <a:lstStyle/>
        <a:p>
          <a:r>
            <a:rPr lang="en-US" b="1" dirty="0"/>
            <a:t>Adenoma</a:t>
          </a:r>
        </a:p>
      </dgm:t>
    </dgm:pt>
    <dgm:pt modelId="{DCA4F034-B89A-4DDD-A75F-756D47C6F97D}" type="parTrans" cxnId="{D4CB3C93-59C5-4FC6-928D-5DD76167182B}">
      <dgm:prSet/>
      <dgm:spPr/>
      <dgm:t>
        <a:bodyPr/>
        <a:lstStyle/>
        <a:p>
          <a:endParaRPr lang="en-US"/>
        </a:p>
      </dgm:t>
    </dgm:pt>
    <dgm:pt modelId="{11BC951A-F4EB-4AFF-8384-910C67270BB8}" type="sibTrans" cxnId="{D4CB3C93-59C5-4FC6-928D-5DD76167182B}">
      <dgm:prSet/>
      <dgm:spPr/>
      <dgm:t>
        <a:bodyPr/>
        <a:lstStyle/>
        <a:p>
          <a:endParaRPr lang="en-US"/>
        </a:p>
      </dgm:t>
    </dgm:pt>
    <dgm:pt modelId="{70D18C86-9DC4-4769-B9CE-CCA3EA6D09A0}">
      <dgm:prSet phldrT="[Text]"/>
      <dgm:spPr/>
      <dgm:t>
        <a:bodyPr/>
        <a:lstStyle/>
        <a:p>
          <a:r>
            <a:rPr lang="en-US" b="1" dirty="0" err="1"/>
            <a:t>Hamartoma</a:t>
          </a:r>
          <a:endParaRPr lang="en-US" b="1" dirty="0"/>
        </a:p>
      </dgm:t>
    </dgm:pt>
    <dgm:pt modelId="{6390DA34-B14F-490A-A1B5-E987B0BEC8A7}" type="parTrans" cxnId="{754CAD29-0272-41CB-B8A2-DCE48AE78F21}">
      <dgm:prSet/>
      <dgm:spPr/>
      <dgm:t>
        <a:bodyPr/>
        <a:lstStyle/>
        <a:p>
          <a:endParaRPr lang="en-US"/>
        </a:p>
      </dgm:t>
    </dgm:pt>
    <dgm:pt modelId="{50C4EDB7-9227-48A1-BCCE-D82CE1BC326D}" type="sibTrans" cxnId="{754CAD29-0272-41CB-B8A2-DCE48AE78F21}">
      <dgm:prSet/>
      <dgm:spPr/>
      <dgm:t>
        <a:bodyPr/>
        <a:lstStyle/>
        <a:p>
          <a:endParaRPr lang="en-US"/>
        </a:p>
      </dgm:t>
    </dgm:pt>
    <dgm:pt modelId="{0C6BE643-97B6-4ACF-996A-E09E5BB6DBC7}">
      <dgm:prSet phldrT="[Text]"/>
      <dgm:spPr/>
      <dgm:t>
        <a:bodyPr/>
        <a:lstStyle/>
        <a:p>
          <a:r>
            <a:rPr lang="en-US" b="1" dirty="0"/>
            <a:t>Granular Cell Tumor</a:t>
          </a:r>
        </a:p>
      </dgm:t>
    </dgm:pt>
    <dgm:pt modelId="{7D077940-27F1-4202-B88D-ED6E35338EB6}" type="parTrans" cxnId="{8D03E674-8BA8-40DD-BBBD-63D0F83E9072}">
      <dgm:prSet/>
      <dgm:spPr/>
      <dgm:t>
        <a:bodyPr/>
        <a:lstStyle/>
        <a:p>
          <a:endParaRPr lang="en-US"/>
        </a:p>
      </dgm:t>
    </dgm:pt>
    <dgm:pt modelId="{2BDCB74F-78F8-4A04-BFE4-85C3A0C4C2BB}" type="sibTrans" cxnId="{8D03E674-8BA8-40DD-BBBD-63D0F83E9072}">
      <dgm:prSet/>
      <dgm:spPr/>
      <dgm:t>
        <a:bodyPr/>
        <a:lstStyle/>
        <a:p>
          <a:endParaRPr lang="en-US"/>
        </a:p>
      </dgm:t>
    </dgm:pt>
    <dgm:pt modelId="{1C4E16FB-1757-44E1-9AD5-96E41708CE6D}">
      <dgm:prSet phldrT="[Text]"/>
      <dgm:spPr/>
      <dgm:t>
        <a:bodyPr/>
        <a:lstStyle/>
        <a:p>
          <a:r>
            <a:rPr lang="en-US" b="1" dirty="0" err="1"/>
            <a:t>Phylloides</a:t>
          </a:r>
          <a:r>
            <a:rPr lang="en-US" b="1" dirty="0"/>
            <a:t> tumor</a:t>
          </a:r>
        </a:p>
      </dgm:t>
    </dgm:pt>
    <dgm:pt modelId="{6A9DDF84-A9C7-41AB-B868-0FE92097716A}" type="parTrans" cxnId="{AC135E5B-E0DF-4212-AEBB-EF70B95C9588}">
      <dgm:prSet/>
      <dgm:spPr/>
      <dgm:t>
        <a:bodyPr/>
        <a:lstStyle/>
        <a:p>
          <a:endParaRPr lang="en-US"/>
        </a:p>
      </dgm:t>
    </dgm:pt>
    <dgm:pt modelId="{59FA1638-CF2B-4591-BA6C-2DBA09FBE250}" type="sibTrans" cxnId="{AC135E5B-E0DF-4212-AEBB-EF70B95C9588}">
      <dgm:prSet/>
      <dgm:spPr/>
      <dgm:t>
        <a:bodyPr/>
        <a:lstStyle/>
        <a:p>
          <a:endParaRPr lang="en-US"/>
        </a:p>
      </dgm:t>
    </dgm:pt>
    <dgm:pt modelId="{FFA9AE3B-C796-4BEC-9D30-62F0EB78F211}">
      <dgm:prSet phldrT="[Text]"/>
      <dgm:spPr/>
      <dgm:t>
        <a:bodyPr/>
        <a:lstStyle/>
        <a:p>
          <a:r>
            <a:rPr lang="en-US" b="1" dirty="0"/>
            <a:t>2 Aberrant breast tissue</a:t>
          </a:r>
        </a:p>
      </dgm:t>
    </dgm:pt>
    <dgm:pt modelId="{6B903B31-FD4B-4133-A7F8-9AE62FA278EE}" type="parTrans" cxnId="{E4EBC656-E576-4664-8086-D4806B0F4E7B}">
      <dgm:prSet/>
      <dgm:spPr/>
      <dgm:t>
        <a:bodyPr/>
        <a:lstStyle/>
        <a:p>
          <a:endParaRPr lang="en-US"/>
        </a:p>
      </dgm:t>
    </dgm:pt>
    <dgm:pt modelId="{A885EFBC-5413-4CA4-86B0-F34455E8978B}" type="sibTrans" cxnId="{E4EBC656-E576-4664-8086-D4806B0F4E7B}">
      <dgm:prSet/>
      <dgm:spPr/>
      <dgm:t>
        <a:bodyPr/>
        <a:lstStyle/>
        <a:p>
          <a:endParaRPr lang="en-US"/>
        </a:p>
      </dgm:t>
    </dgm:pt>
    <dgm:pt modelId="{032339B5-E899-468B-8884-D2EB1C0FC1D5}">
      <dgm:prSet phldrT="[Text]"/>
      <dgm:spPr/>
      <dgm:t>
        <a:bodyPr/>
        <a:lstStyle/>
        <a:p>
          <a:r>
            <a:rPr lang="en-US" b="1" dirty="0"/>
            <a:t>Breast  </a:t>
          </a:r>
          <a:r>
            <a:rPr lang="en-US" b="1" dirty="0" err="1"/>
            <a:t>hypoplasia</a:t>
          </a:r>
          <a:endParaRPr lang="en-US" b="1" dirty="0"/>
        </a:p>
      </dgm:t>
    </dgm:pt>
    <dgm:pt modelId="{36B4E3E7-B938-410E-AA46-E3DCC8421C15}" type="parTrans" cxnId="{B9A8FCEB-4B8F-46B5-B921-564DFF028E61}">
      <dgm:prSet/>
      <dgm:spPr/>
      <dgm:t>
        <a:bodyPr/>
        <a:lstStyle/>
        <a:p>
          <a:endParaRPr lang="en-US"/>
        </a:p>
      </dgm:t>
    </dgm:pt>
    <dgm:pt modelId="{97E7479E-7ACA-41B8-8096-265C26ADC439}" type="sibTrans" cxnId="{B9A8FCEB-4B8F-46B5-B921-564DFF028E61}">
      <dgm:prSet/>
      <dgm:spPr/>
      <dgm:t>
        <a:bodyPr/>
        <a:lstStyle/>
        <a:p>
          <a:endParaRPr lang="en-US"/>
        </a:p>
      </dgm:t>
    </dgm:pt>
    <dgm:pt modelId="{ABD18E17-B9D6-4DC7-BA1A-E7035266AAE5}">
      <dgm:prSet phldrT="[Text]" custT="1"/>
      <dgm:spPr/>
      <dgm:t>
        <a:bodyPr/>
        <a:lstStyle/>
        <a:p>
          <a:r>
            <a:rPr lang="en-US" sz="1200" b="1" dirty="0"/>
            <a:t>1Acute Mastitis</a:t>
          </a:r>
        </a:p>
      </dgm:t>
    </dgm:pt>
    <dgm:pt modelId="{D87A1BB0-1AA1-4FA7-85DF-B9D785C5EA5B}" type="sibTrans" cxnId="{C5C5C21C-DF81-4C89-82F4-C64A11A9B65D}">
      <dgm:prSet/>
      <dgm:spPr/>
      <dgm:t>
        <a:bodyPr/>
        <a:lstStyle/>
        <a:p>
          <a:endParaRPr lang="en-US"/>
        </a:p>
      </dgm:t>
    </dgm:pt>
    <dgm:pt modelId="{9DAD1771-9957-42D7-92B8-A98F6D554D2A}" type="parTrans" cxnId="{C5C5C21C-DF81-4C89-82F4-C64A11A9B65D}">
      <dgm:prSet/>
      <dgm:spPr/>
      <dgm:t>
        <a:bodyPr/>
        <a:lstStyle/>
        <a:p>
          <a:endParaRPr lang="en-US"/>
        </a:p>
      </dgm:t>
    </dgm:pt>
    <dgm:pt modelId="{B15FA7F1-2902-464C-ABD6-7D0EF15FE75C}" type="pres">
      <dgm:prSet presAssocID="{9BCC0C12-31AF-4DEC-88D8-C93897CA9BBC}" presName="Name0" presStyleCnt="0">
        <dgm:presLayoutVars>
          <dgm:dir/>
          <dgm:animLvl val="lvl"/>
          <dgm:resizeHandles val="exact"/>
        </dgm:presLayoutVars>
      </dgm:prSet>
      <dgm:spPr/>
    </dgm:pt>
    <dgm:pt modelId="{A821D158-E93B-4418-9A72-AA8692870B22}" type="pres">
      <dgm:prSet presAssocID="{D4990A08-E452-4114-BC7D-2204169EAB5D}" presName="composite" presStyleCnt="0"/>
      <dgm:spPr/>
    </dgm:pt>
    <dgm:pt modelId="{B08C6DB3-EEFF-4181-9228-DD36639B6D5F}" type="pres">
      <dgm:prSet presAssocID="{D4990A08-E452-4114-BC7D-2204169EAB5D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FA604AF0-8AAF-43F6-A740-45EA7585D848}" type="pres">
      <dgm:prSet presAssocID="{D4990A08-E452-4114-BC7D-2204169EAB5D}" presName="desTx" presStyleLbl="alignAccFollowNode1" presStyleIdx="0" presStyleCnt="5">
        <dgm:presLayoutVars>
          <dgm:bulletEnabled val="1"/>
        </dgm:presLayoutVars>
      </dgm:prSet>
      <dgm:spPr/>
    </dgm:pt>
    <dgm:pt modelId="{7582528E-CBC5-454B-84C1-D6320E46F078}" type="pres">
      <dgm:prSet presAssocID="{E2116AAF-45E3-4DEC-A4B6-F828F9DF96E8}" presName="space" presStyleCnt="0"/>
      <dgm:spPr/>
    </dgm:pt>
    <dgm:pt modelId="{C1FD458E-F85D-4F22-A776-1507DD0998D7}" type="pres">
      <dgm:prSet presAssocID="{7008E5B8-8BD8-4F1E-B3FB-8C62A6DAF658}" presName="composite" presStyleCnt="0"/>
      <dgm:spPr/>
    </dgm:pt>
    <dgm:pt modelId="{2F665C52-DE4D-4D12-A3EA-9EF09E746BF5}" type="pres">
      <dgm:prSet presAssocID="{7008E5B8-8BD8-4F1E-B3FB-8C62A6DAF658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C8EFE3CB-C4AB-447B-9536-B546E0EAD136}" type="pres">
      <dgm:prSet presAssocID="{7008E5B8-8BD8-4F1E-B3FB-8C62A6DAF658}" presName="desTx" presStyleLbl="alignAccFollowNode1" presStyleIdx="1" presStyleCnt="5">
        <dgm:presLayoutVars>
          <dgm:bulletEnabled val="1"/>
        </dgm:presLayoutVars>
      </dgm:prSet>
      <dgm:spPr/>
    </dgm:pt>
    <dgm:pt modelId="{1A467039-1466-4E6C-B160-7C68A352A31C}" type="pres">
      <dgm:prSet presAssocID="{9E5209AD-7EF5-4353-AF15-C868DD5A1BD5}" presName="space" presStyleCnt="0"/>
      <dgm:spPr/>
    </dgm:pt>
    <dgm:pt modelId="{6F26C1D1-548A-4804-AF3C-66FFC1AE6260}" type="pres">
      <dgm:prSet presAssocID="{61F1B8CA-3EB9-4E40-B683-0BADAA496088}" presName="composite" presStyleCnt="0"/>
      <dgm:spPr/>
    </dgm:pt>
    <dgm:pt modelId="{0A23C24B-E2B6-4EB3-BAC3-D69EF4EE5206}" type="pres">
      <dgm:prSet presAssocID="{61F1B8CA-3EB9-4E40-B683-0BADAA496088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7E6DCA04-E24F-4E89-8657-0EB136850877}" type="pres">
      <dgm:prSet presAssocID="{61F1B8CA-3EB9-4E40-B683-0BADAA496088}" presName="desTx" presStyleLbl="alignAccFollowNode1" presStyleIdx="2" presStyleCnt="5">
        <dgm:presLayoutVars>
          <dgm:bulletEnabled val="1"/>
        </dgm:presLayoutVars>
      </dgm:prSet>
      <dgm:spPr/>
    </dgm:pt>
    <dgm:pt modelId="{FD0681DA-E3F6-42DC-BA99-0F03472F7439}" type="pres">
      <dgm:prSet presAssocID="{7563ACB3-18E3-42AA-A619-0293BFF7A28D}" presName="space" presStyleCnt="0"/>
      <dgm:spPr/>
    </dgm:pt>
    <dgm:pt modelId="{3DAA727A-2713-4E51-A75C-B213E3AC1498}" type="pres">
      <dgm:prSet presAssocID="{1A4901F9-21BD-4209-AD8B-F268487DA192}" presName="composite" presStyleCnt="0"/>
      <dgm:spPr/>
    </dgm:pt>
    <dgm:pt modelId="{6F1C4537-B518-400B-B825-0B80DE98EA1B}" type="pres">
      <dgm:prSet presAssocID="{1A4901F9-21BD-4209-AD8B-F268487DA192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105CB89B-FBB4-4CC5-84CC-7EEBD98D5023}" type="pres">
      <dgm:prSet presAssocID="{1A4901F9-21BD-4209-AD8B-F268487DA192}" presName="desTx" presStyleLbl="alignAccFollowNode1" presStyleIdx="3" presStyleCnt="5">
        <dgm:presLayoutVars>
          <dgm:bulletEnabled val="1"/>
        </dgm:presLayoutVars>
      </dgm:prSet>
      <dgm:spPr/>
    </dgm:pt>
    <dgm:pt modelId="{C8BEA4FC-25D5-4352-9173-95E803CDFF83}" type="pres">
      <dgm:prSet presAssocID="{CA737086-FD19-491D-AA8C-0C66FA288E20}" presName="space" presStyleCnt="0"/>
      <dgm:spPr/>
    </dgm:pt>
    <dgm:pt modelId="{15A4CB80-2776-4BA2-BB52-72FEDD7D261B}" type="pres">
      <dgm:prSet presAssocID="{CC7E3F33-44B0-4C6E-889F-6CA4B9437845}" presName="composite" presStyleCnt="0"/>
      <dgm:spPr/>
    </dgm:pt>
    <dgm:pt modelId="{7AC47CF1-84B7-449C-A6E4-D9A685CBC641}" type="pres">
      <dgm:prSet presAssocID="{CC7E3F33-44B0-4C6E-889F-6CA4B9437845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045D6AE5-3B8D-48D9-A7F6-F07F5494A118}" type="pres">
      <dgm:prSet presAssocID="{CC7E3F33-44B0-4C6E-889F-6CA4B9437845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A45A1605-B4F3-4A6C-8517-458A322B7057}" type="presOf" srcId="{4086FB3C-4BCF-4BEB-B9BB-467BE680612D}" destId="{7E6DCA04-E24F-4E89-8657-0EB136850877}" srcOrd="0" destOrd="0" presId="urn:microsoft.com/office/officeart/2005/8/layout/hList1"/>
    <dgm:cxn modelId="{B24CA410-105C-4345-9B7D-2D1D840B67E4}" srcId="{1A4901F9-21BD-4209-AD8B-F268487DA192}" destId="{39E4926E-3A75-4FBA-98CD-ABE9CD7E8149}" srcOrd="1" destOrd="0" parTransId="{AA981DFE-63CF-4AF6-A5E1-065A67F9FE81}" sibTransId="{14E0F210-796D-49A8-937A-F56A0F5064EF}"/>
    <dgm:cxn modelId="{F9921E1A-B5CF-4FFC-9330-FD734DE8392A}" srcId="{CC7E3F33-44B0-4C6E-889F-6CA4B9437845}" destId="{DE586AA3-EF1A-46D2-8F61-FE8423149ACD}" srcOrd="2" destOrd="0" parTransId="{8079C6CF-B7DD-4302-AD24-C4C34EF79EDB}" sibTransId="{1EE398CE-273D-41D0-85E5-4DF51398560E}"/>
    <dgm:cxn modelId="{D3C8D21A-B5C6-4175-BC92-AA45688CF40F}" srcId="{61F1B8CA-3EB9-4E40-B683-0BADAA496088}" destId="{CCEE9091-F98D-4113-BDB2-2FEE5A26D0D9}" srcOrd="8" destOrd="0" parTransId="{D6C2DA63-4849-4B51-A45C-67A6B07B72AF}" sibTransId="{51CEE177-26A3-4D16-BCA0-6F6BBF0903DF}"/>
    <dgm:cxn modelId="{C5C5C21C-DF81-4C89-82F4-C64A11A9B65D}" srcId="{D4990A08-E452-4114-BC7D-2204169EAB5D}" destId="{ABD18E17-B9D6-4DC7-BA1A-E7035266AAE5}" srcOrd="1" destOrd="0" parTransId="{9DAD1771-9957-42D7-92B8-A98F6D554D2A}" sibTransId="{D87A1BB0-1AA1-4FA7-85DF-B9D785C5EA5B}"/>
    <dgm:cxn modelId="{A3313A1D-337C-48C7-BF37-93C3B464C8DB}" type="presOf" srcId="{A303B76B-54D6-4BD5-9D10-F93C76BBB7A0}" destId="{7E6DCA04-E24F-4E89-8657-0EB136850877}" srcOrd="0" destOrd="1" presId="urn:microsoft.com/office/officeart/2005/8/layout/hList1"/>
    <dgm:cxn modelId="{5140341E-6C39-4B6E-9CAC-7845CA8451EB}" type="presOf" srcId="{E5538D6A-CB9B-47AD-82E2-1EAF44600A42}" destId="{FA604AF0-8AAF-43F6-A740-45EA7585D848}" srcOrd="0" destOrd="2" presId="urn:microsoft.com/office/officeart/2005/8/layout/hList1"/>
    <dgm:cxn modelId="{754CAD29-0272-41CB-B8A2-DCE48AE78F21}" srcId="{CC7E3F33-44B0-4C6E-889F-6CA4B9437845}" destId="{70D18C86-9DC4-4769-B9CE-CCA3EA6D09A0}" srcOrd="4" destOrd="0" parTransId="{6390DA34-B14F-490A-A1B5-E987B0BEC8A7}" sibTransId="{50C4EDB7-9227-48A1-BCCE-D82CE1BC326D}"/>
    <dgm:cxn modelId="{0791C42C-591D-4727-ABDC-F8FD10FC12D2}" type="presOf" srcId="{7E30B926-1888-4DC6-B3C3-32DD6C6F078E}" destId="{FA604AF0-8AAF-43F6-A740-45EA7585D848}" srcOrd="0" destOrd="3" presId="urn:microsoft.com/office/officeart/2005/8/layout/hList1"/>
    <dgm:cxn modelId="{FFB7FD2C-4DFF-4F3D-AF25-74F34FE023A0}" type="presOf" srcId="{08E7F748-2758-4937-8C9C-A51C24BF7A8A}" destId="{FA604AF0-8AAF-43F6-A740-45EA7585D848}" srcOrd="0" destOrd="0" presId="urn:microsoft.com/office/officeart/2005/8/layout/hList1"/>
    <dgm:cxn modelId="{D1B9272E-2403-4F75-9AFC-F9926113EB6B}" srcId="{D4990A08-E452-4114-BC7D-2204169EAB5D}" destId="{7E30B926-1888-4DC6-B3C3-32DD6C6F078E}" srcOrd="3" destOrd="0" parTransId="{9F91CB1F-84B5-4A5D-9FA6-8DF8EA18EEC4}" sibTransId="{E2256059-82D9-45A2-9558-2224ABC9C442}"/>
    <dgm:cxn modelId="{E3507F34-4CF7-4345-A23C-AC670900C66F}" srcId="{9BCC0C12-31AF-4DEC-88D8-C93897CA9BBC}" destId="{7008E5B8-8BD8-4F1E-B3FB-8C62A6DAF658}" srcOrd="1" destOrd="0" parTransId="{1DC58FE0-6DC6-4B0E-9D88-539087B742B3}" sibTransId="{9E5209AD-7EF5-4353-AF15-C868DD5A1BD5}"/>
    <dgm:cxn modelId="{F7A5B435-8FC7-455C-B024-30D34B581E97}" srcId="{7008E5B8-8BD8-4F1E-B3FB-8C62A6DAF658}" destId="{42F749A5-B48A-4B9F-A2FC-167D77B928C0}" srcOrd="0" destOrd="0" parTransId="{DDE06FCB-81C2-482C-8D4C-A0711AECD4F4}" sibTransId="{3B472BFF-D952-4D38-B441-DB24724F2E89}"/>
    <dgm:cxn modelId="{AC135E5B-E0DF-4212-AEBB-EF70B95C9588}" srcId="{CC7E3F33-44B0-4C6E-889F-6CA4B9437845}" destId="{1C4E16FB-1757-44E1-9AD5-96E41708CE6D}" srcOrd="1" destOrd="0" parTransId="{6A9DDF84-A9C7-41AB-B868-0FE92097716A}" sibTransId="{59FA1638-CF2B-4591-BA6C-2DBA09FBE250}"/>
    <dgm:cxn modelId="{56601B64-AA2F-4841-B024-D02CF70490B0}" srcId="{61F1B8CA-3EB9-4E40-B683-0BADAA496088}" destId="{A303B76B-54D6-4BD5-9D10-F93C76BBB7A0}" srcOrd="1" destOrd="0" parTransId="{6549F1C3-67B1-4435-B58E-88A14F6CE092}" sibTransId="{26DF97C0-EF0B-4E6F-A1BB-755E0E5D3513}"/>
    <dgm:cxn modelId="{BF4F6D65-DF83-4B60-B247-3CB9F8348194}" srcId="{9BCC0C12-31AF-4DEC-88D8-C93897CA9BBC}" destId="{CC7E3F33-44B0-4C6E-889F-6CA4B9437845}" srcOrd="4" destOrd="0" parTransId="{A94A7AA0-A45C-4ADD-8DE8-8D3C6FEFFFA5}" sibTransId="{8E744D08-F1F0-4B4B-BE76-9506E249B7FA}"/>
    <dgm:cxn modelId="{AB2C4546-9346-492E-84F7-EA6E61ECDE6E}" type="presOf" srcId="{277C73D8-F450-446D-B0E5-D638F2FBB96A}" destId="{7E6DCA04-E24F-4E89-8657-0EB136850877}" srcOrd="0" destOrd="7" presId="urn:microsoft.com/office/officeart/2005/8/layout/hList1"/>
    <dgm:cxn modelId="{DE52B446-E030-423E-A1CE-21FB9559C2D2}" type="presOf" srcId="{04BE2D28-9C16-4C45-BFBD-14C7DC08B3F6}" destId="{7E6DCA04-E24F-4E89-8657-0EB136850877}" srcOrd="0" destOrd="5" presId="urn:microsoft.com/office/officeart/2005/8/layout/hList1"/>
    <dgm:cxn modelId="{77910847-C6E6-4C67-B265-C26B71FAE828}" srcId="{9BCC0C12-31AF-4DEC-88D8-C93897CA9BBC}" destId="{D4990A08-E452-4114-BC7D-2204169EAB5D}" srcOrd="0" destOrd="0" parTransId="{329AB684-B9CE-45E4-B116-8CF7FF506FCF}" sibTransId="{E2116AAF-45E3-4DEC-A4B6-F828F9DF96E8}"/>
    <dgm:cxn modelId="{FD7EDD67-F4AC-4F78-8B09-A6F5BE40710F}" type="presOf" srcId="{D9FA407D-7270-4333-A28A-DE0FA7418DF5}" destId="{7E6DCA04-E24F-4E89-8657-0EB136850877}" srcOrd="0" destOrd="6" presId="urn:microsoft.com/office/officeart/2005/8/layout/hList1"/>
    <dgm:cxn modelId="{87844848-380C-49E7-9C66-52372E443166}" srcId="{61F1B8CA-3EB9-4E40-B683-0BADAA496088}" destId="{EA8ECA24-FB5E-4B3E-A015-BEFD17FCB072}" srcOrd="3" destOrd="0" parTransId="{FF328D01-C33A-4961-A0A1-909BE71A87A4}" sibTransId="{16CB4394-0FEF-4DEA-9E12-452225785036}"/>
    <dgm:cxn modelId="{A689D748-32B5-4A57-A47E-0833F1323069}" type="presOf" srcId="{972369A9-0E77-48C9-9BA8-5478809DD943}" destId="{C8EFE3CB-C4AB-447B-9536-B546E0EAD136}" srcOrd="0" destOrd="1" presId="urn:microsoft.com/office/officeart/2005/8/layout/hList1"/>
    <dgm:cxn modelId="{C887C04A-6734-451C-B283-36FE6E46B8E5}" srcId="{1A4901F9-21BD-4209-AD8B-F268487DA192}" destId="{09C3045E-0089-4E88-B19B-3C0187399BA3}" srcOrd="0" destOrd="0" parTransId="{D61FD3AA-4040-4C47-B296-171A97E283CD}" sibTransId="{4EBF6E7A-4714-4CC2-8B4F-26E1D75D04BB}"/>
    <dgm:cxn modelId="{0F81D36B-4655-4948-8E57-62B2F3AC02DE}" type="presOf" srcId="{0C6BE643-97B6-4ACF-996A-E09E5BB6DBC7}" destId="{045D6AE5-3B8D-48D9-A7F6-F07F5494A118}" srcOrd="0" destOrd="5" presId="urn:microsoft.com/office/officeart/2005/8/layout/hList1"/>
    <dgm:cxn modelId="{B0F3F14D-1995-4C31-BDFC-933AAE09FA4B}" type="presOf" srcId="{7CA76E49-BB1A-4222-A008-648325C729EC}" destId="{FA604AF0-8AAF-43F6-A740-45EA7585D848}" srcOrd="0" destOrd="4" presId="urn:microsoft.com/office/officeart/2005/8/layout/hList1"/>
    <dgm:cxn modelId="{692C876E-D6C2-43D7-B27F-289F47B40EE7}" type="presOf" srcId="{70D18C86-9DC4-4769-B9CE-CCA3EA6D09A0}" destId="{045D6AE5-3B8D-48D9-A7F6-F07F5494A118}" srcOrd="0" destOrd="4" presId="urn:microsoft.com/office/officeart/2005/8/layout/hList1"/>
    <dgm:cxn modelId="{79E1394F-8584-40FF-AA28-0E7BC4A05EAA}" type="presOf" srcId="{1C4E16FB-1757-44E1-9AD5-96E41708CE6D}" destId="{045D6AE5-3B8D-48D9-A7F6-F07F5494A118}" srcOrd="0" destOrd="1" presId="urn:microsoft.com/office/officeart/2005/8/layout/hList1"/>
    <dgm:cxn modelId="{2381524F-2B94-4983-BCFB-BAC61ECB288B}" srcId="{61F1B8CA-3EB9-4E40-B683-0BADAA496088}" destId="{277C73D8-F450-446D-B0E5-D638F2FBB96A}" srcOrd="7" destOrd="0" parTransId="{2E5E9A86-4783-4600-9119-7D403CAA058D}" sibTransId="{0DBFEFEB-1CAD-4C13-BE92-9A6E8D17006F}"/>
    <dgm:cxn modelId="{8D03E674-8BA8-40DD-BBBD-63D0F83E9072}" srcId="{CC7E3F33-44B0-4C6E-889F-6CA4B9437845}" destId="{0C6BE643-97B6-4ACF-996A-E09E5BB6DBC7}" srcOrd="5" destOrd="0" parTransId="{7D077940-27F1-4202-B88D-ED6E35338EB6}" sibTransId="{2BDCB74F-78F8-4A04-BFE4-85C3A0C4C2BB}"/>
    <dgm:cxn modelId="{E4EBC656-E576-4664-8086-D4806B0F4E7B}" srcId="{7008E5B8-8BD8-4F1E-B3FB-8C62A6DAF658}" destId="{FFA9AE3B-C796-4BEC-9D30-62F0EB78F211}" srcOrd="2" destOrd="0" parTransId="{6B903B31-FD4B-4133-A7F8-9AE62FA278EE}" sibTransId="{A885EFBC-5413-4CA4-86B0-F34455E8978B}"/>
    <dgm:cxn modelId="{7B5FAA7C-823A-4CF3-AA0C-AD43FA469564}" srcId="{61F1B8CA-3EB9-4E40-B683-0BADAA496088}" destId="{DFA17AC0-C16A-4DED-BA89-0066C0EDC74B}" srcOrd="4" destOrd="0" parTransId="{5D029E70-839A-4280-9FAD-BFD9FBE5F858}" sibTransId="{1E95D989-D3FF-4739-814B-C8D9E6D4BDFA}"/>
    <dgm:cxn modelId="{846C6C81-F804-487A-95AD-06F46A18F335}" type="presOf" srcId="{D4990A08-E452-4114-BC7D-2204169EAB5D}" destId="{B08C6DB3-EEFF-4181-9228-DD36639B6D5F}" srcOrd="0" destOrd="0" presId="urn:microsoft.com/office/officeart/2005/8/layout/hList1"/>
    <dgm:cxn modelId="{2A397B8C-B151-43E8-BB9A-8594DEFD65C2}" srcId="{D4990A08-E452-4114-BC7D-2204169EAB5D}" destId="{E5538D6A-CB9B-47AD-82E2-1EAF44600A42}" srcOrd="2" destOrd="0" parTransId="{43CF683B-8932-42BB-AC98-5BD61423D86D}" sibTransId="{2604215F-9B71-432B-B488-708A50057EFE}"/>
    <dgm:cxn modelId="{54751392-4BF8-41E9-BD1D-C49B28E6BBD9}" type="presOf" srcId="{7B09A7EB-6571-4FAF-AA76-563E8B8AE3E9}" destId="{045D6AE5-3B8D-48D9-A7F6-F07F5494A118}" srcOrd="0" destOrd="0" presId="urn:microsoft.com/office/officeart/2005/8/layout/hList1"/>
    <dgm:cxn modelId="{D4CB3C93-59C5-4FC6-928D-5DD76167182B}" srcId="{CC7E3F33-44B0-4C6E-889F-6CA4B9437845}" destId="{2A5B692F-0F02-4480-A07E-ECF60A93FE61}" srcOrd="3" destOrd="0" parTransId="{DCA4F034-B89A-4DDD-A75F-756D47C6F97D}" sibTransId="{11BC951A-F4EB-4AFF-8384-910C67270BB8}"/>
    <dgm:cxn modelId="{FEDE6A94-E7C0-4CA2-8A0C-F05355A542F2}" srcId="{CC7E3F33-44B0-4C6E-889F-6CA4B9437845}" destId="{7B09A7EB-6571-4FAF-AA76-563E8B8AE3E9}" srcOrd="0" destOrd="0" parTransId="{2A5025B6-4248-4315-A7D1-9508EAF6914E}" sibTransId="{62D3762F-37D7-4E71-ADEA-4422FBE4CA18}"/>
    <dgm:cxn modelId="{1FA3EB9A-840B-4A40-AB22-3A82CF9DABE3}" srcId="{D4990A08-E452-4114-BC7D-2204169EAB5D}" destId="{7CA76E49-BB1A-4222-A008-648325C729EC}" srcOrd="4" destOrd="0" parTransId="{6230131E-AE2E-4699-A595-8F9A84948D3D}" sibTransId="{87F8D38B-2B06-4578-A3CF-7240F83DF3BE}"/>
    <dgm:cxn modelId="{E18B859D-4604-4358-BD56-E0906E25A7EB}" type="presOf" srcId="{CC7E3F33-44B0-4C6E-889F-6CA4B9437845}" destId="{7AC47CF1-84B7-449C-A6E4-D9A685CBC641}" srcOrd="0" destOrd="0" presId="urn:microsoft.com/office/officeart/2005/8/layout/hList1"/>
    <dgm:cxn modelId="{06EE2FA3-1A5D-4BAA-8A2D-91357BDFFAF9}" srcId="{61F1B8CA-3EB9-4E40-B683-0BADAA496088}" destId="{B18041A1-E5F9-4349-B9E1-33F9522783C7}" srcOrd="2" destOrd="0" parTransId="{2AB53EC8-65FB-4AA8-A617-977D27B539CF}" sibTransId="{EBB24BB4-7800-45A1-97AB-BFDD0CEB43B9}"/>
    <dgm:cxn modelId="{65CF33A6-EEC0-4619-BBE8-64C1090CB214}" type="presOf" srcId="{1A4901F9-21BD-4209-AD8B-F268487DA192}" destId="{6F1C4537-B518-400B-B825-0B80DE98EA1B}" srcOrd="0" destOrd="0" presId="urn:microsoft.com/office/officeart/2005/8/layout/hList1"/>
    <dgm:cxn modelId="{85002BAC-B17C-41B4-BDD4-3698EE751E7A}" srcId="{D4990A08-E452-4114-BC7D-2204169EAB5D}" destId="{BAC566E1-D07F-43DF-A4EE-6BA3F7DD267C}" srcOrd="5" destOrd="0" parTransId="{86D3BC25-FE7E-4544-81B4-50EDCCA07AAD}" sibTransId="{7718FF75-1BE9-4CDE-BDDE-C46A78C0FBC4}"/>
    <dgm:cxn modelId="{C31C4CB4-EA25-4A10-942A-07C65B606BAA}" srcId="{9BCC0C12-31AF-4DEC-88D8-C93897CA9BBC}" destId="{1A4901F9-21BD-4209-AD8B-F268487DA192}" srcOrd="3" destOrd="0" parTransId="{48359D01-5BDD-47D5-A6A8-5CDBC3B4B0C4}" sibTransId="{CA737086-FD19-491D-AA8C-0C66FA288E20}"/>
    <dgm:cxn modelId="{D40812B5-732D-4DEB-AAF2-F865AA6D1773}" type="presOf" srcId="{61F1B8CA-3EB9-4E40-B683-0BADAA496088}" destId="{0A23C24B-E2B6-4EB3-BAC3-D69EF4EE5206}" srcOrd="0" destOrd="0" presId="urn:microsoft.com/office/officeart/2005/8/layout/hList1"/>
    <dgm:cxn modelId="{FF6170B6-B7E2-435B-B0BA-0AAB8682D79A}" type="presOf" srcId="{2A5B692F-0F02-4480-A07E-ECF60A93FE61}" destId="{045D6AE5-3B8D-48D9-A7F6-F07F5494A118}" srcOrd="0" destOrd="3" presId="urn:microsoft.com/office/officeart/2005/8/layout/hList1"/>
    <dgm:cxn modelId="{F6BE6BB7-DD42-45AB-905A-E3283EEB9A08}" type="presOf" srcId="{39E4926E-3A75-4FBA-98CD-ABE9CD7E8149}" destId="{105CB89B-FBB4-4CC5-84CC-7EEBD98D5023}" srcOrd="0" destOrd="1" presId="urn:microsoft.com/office/officeart/2005/8/layout/hList1"/>
    <dgm:cxn modelId="{712E43BD-919D-40C8-B08C-F9F83D7A29B6}" srcId="{9BCC0C12-31AF-4DEC-88D8-C93897CA9BBC}" destId="{61F1B8CA-3EB9-4E40-B683-0BADAA496088}" srcOrd="2" destOrd="0" parTransId="{9337E951-C528-4F36-86F9-9926B99422FC}" sibTransId="{7563ACB3-18E3-42AA-A619-0293BFF7A28D}"/>
    <dgm:cxn modelId="{6BFC64BF-E13D-46CC-8FBB-B6D57C5EA9E4}" type="presOf" srcId="{42F749A5-B48A-4B9F-A2FC-167D77B928C0}" destId="{C8EFE3CB-C4AB-447B-9536-B546E0EAD136}" srcOrd="0" destOrd="0" presId="urn:microsoft.com/office/officeart/2005/8/layout/hList1"/>
    <dgm:cxn modelId="{1A2F5ACB-6B6A-40F9-8D62-913E9034645F}" type="presOf" srcId="{EA8ECA24-FB5E-4B3E-A015-BEFD17FCB072}" destId="{7E6DCA04-E24F-4E89-8657-0EB136850877}" srcOrd="0" destOrd="3" presId="urn:microsoft.com/office/officeart/2005/8/layout/hList1"/>
    <dgm:cxn modelId="{EF8887CC-02AE-46A4-8AD3-36706D346309}" type="presOf" srcId="{ABD18E17-B9D6-4DC7-BA1A-E7035266AAE5}" destId="{FA604AF0-8AAF-43F6-A740-45EA7585D848}" srcOrd="0" destOrd="1" presId="urn:microsoft.com/office/officeart/2005/8/layout/hList1"/>
    <dgm:cxn modelId="{75FA19CD-21FA-4B16-94E9-A6D818F950D8}" type="presOf" srcId="{032339B5-E899-468B-8884-D2EB1C0FC1D5}" destId="{C8EFE3CB-C4AB-447B-9536-B546E0EAD136}" srcOrd="0" destOrd="3" presId="urn:microsoft.com/office/officeart/2005/8/layout/hList1"/>
    <dgm:cxn modelId="{E51D1CCF-A0F7-40F2-B492-27CE385A075A}" srcId="{7008E5B8-8BD8-4F1E-B3FB-8C62A6DAF658}" destId="{972369A9-0E77-48C9-9BA8-5478809DD943}" srcOrd="1" destOrd="0" parTransId="{257C95B1-4411-4059-A0A3-466D1B8905F9}" sibTransId="{C67CFA70-8F36-4208-95EC-A84FEF958C39}"/>
    <dgm:cxn modelId="{32D753CF-A24E-4E0A-9E0C-4E0ECE0B0720}" type="presOf" srcId="{7008E5B8-8BD8-4F1E-B3FB-8C62A6DAF658}" destId="{2F665C52-DE4D-4D12-A3EA-9EF09E746BF5}" srcOrd="0" destOrd="0" presId="urn:microsoft.com/office/officeart/2005/8/layout/hList1"/>
    <dgm:cxn modelId="{FC6095DB-93DB-488D-8BA3-122C2F6C7BB1}" srcId="{61F1B8CA-3EB9-4E40-B683-0BADAA496088}" destId="{04BE2D28-9C16-4C45-BFBD-14C7DC08B3F6}" srcOrd="5" destOrd="0" parTransId="{5EE50621-AC56-4A2B-99A6-4A5857201225}" sibTransId="{151F195B-97BC-45EB-8E80-F3E2046402D0}"/>
    <dgm:cxn modelId="{52B66EDC-9492-4223-92FD-C6EACEC1489A}" type="presOf" srcId="{DE586AA3-EF1A-46D2-8F61-FE8423149ACD}" destId="{045D6AE5-3B8D-48D9-A7F6-F07F5494A118}" srcOrd="0" destOrd="2" presId="urn:microsoft.com/office/officeart/2005/8/layout/hList1"/>
    <dgm:cxn modelId="{CEFF9AE1-60DF-41F3-BAA5-F84D79837020}" type="presOf" srcId="{BAC566E1-D07F-43DF-A4EE-6BA3F7DD267C}" destId="{FA604AF0-8AAF-43F6-A740-45EA7585D848}" srcOrd="0" destOrd="5" presId="urn:microsoft.com/office/officeart/2005/8/layout/hList1"/>
    <dgm:cxn modelId="{92FE31E3-EA3B-42B8-B69E-5E14BABC4FFE}" type="presOf" srcId="{CCEE9091-F98D-4113-BDB2-2FEE5A26D0D9}" destId="{7E6DCA04-E24F-4E89-8657-0EB136850877}" srcOrd="0" destOrd="8" presId="urn:microsoft.com/office/officeart/2005/8/layout/hList1"/>
    <dgm:cxn modelId="{C7AE3AE3-8D70-462E-B7C7-74993D255E3A}" type="presOf" srcId="{09C3045E-0089-4E88-B19B-3C0187399BA3}" destId="{105CB89B-FBB4-4CC5-84CC-7EEBD98D5023}" srcOrd="0" destOrd="0" presId="urn:microsoft.com/office/officeart/2005/8/layout/hList1"/>
    <dgm:cxn modelId="{9BC579E6-7D26-4324-A0B9-1172025418CC}" srcId="{D4990A08-E452-4114-BC7D-2204169EAB5D}" destId="{08E7F748-2758-4937-8C9C-A51C24BF7A8A}" srcOrd="0" destOrd="0" parTransId="{A347E6DF-9AAD-41FD-8637-66920BF9E7D0}" sibTransId="{9DDD2C48-17CD-471C-9A53-08737A7F990B}"/>
    <dgm:cxn modelId="{91D5D4E8-D56F-49FE-B2D1-A8A705908DB2}" type="presOf" srcId="{DFA17AC0-C16A-4DED-BA89-0066C0EDC74B}" destId="{7E6DCA04-E24F-4E89-8657-0EB136850877}" srcOrd="0" destOrd="4" presId="urn:microsoft.com/office/officeart/2005/8/layout/hList1"/>
    <dgm:cxn modelId="{B9A8FCEB-4B8F-46B5-B921-564DFF028E61}" srcId="{7008E5B8-8BD8-4F1E-B3FB-8C62A6DAF658}" destId="{032339B5-E899-468B-8884-D2EB1C0FC1D5}" srcOrd="3" destOrd="0" parTransId="{36B4E3E7-B938-410E-AA46-E3DCC8421C15}" sibTransId="{97E7479E-7ACA-41B8-8096-265C26ADC439}"/>
    <dgm:cxn modelId="{C7F7BAEC-C0D9-4129-A806-018CF04927FC}" srcId="{61F1B8CA-3EB9-4E40-B683-0BADAA496088}" destId="{4086FB3C-4BCF-4BEB-B9BB-467BE680612D}" srcOrd="0" destOrd="0" parTransId="{2D526D5A-70F2-4E0A-A0EA-BCA0C3978332}" sibTransId="{3C0A5987-3017-49B6-873A-40BC671BD192}"/>
    <dgm:cxn modelId="{5E5698ED-F2F2-4F9C-80BA-1BDD4ED367F2}" type="presOf" srcId="{FFA9AE3B-C796-4BEC-9D30-62F0EB78F211}" destId="{C8EFE3CB-C4AB-447B-9536-B546E0EAD136}" srcOrd="0" destOrd="2" presId="urn:microsoft.com/office/officeart/2005/8/layout/hList1"/>
    <dgm:cxn modelId="{C697CDED-A2C6-4DA1-B2C5-C81FA2A151F1}" type="presOf" srcId="{B18041A1-E5F9-4349-B9E1-33F9522783C7}" destId="{7E6DCA04-E24F-4E89-8657-0EB136850877}" srcOrd="0" destOrd="2" presId="urn:microsoft.com/office/officeart/2005/8/layout/hList1"/>
    <dgm:cxn modelId="{F3D989EF-C013-498B-9E39-D82332408AD8}" type="presOf" srcId="{9BCC0C12-31AF-4DEC-88D8-C93897CA9BBC}" destId="{B15FA7F1-2902-464C-ABD6-7D0EF15FE75C}" srcOrd="0" destOrd="0" presId="urn:microsoft.com/office/officeart/2005/8/layout/hList1"/>
    <dgm:cxn modelId="{B8253CFD-CB53-4206-84B9-3DF630828F6D}" srcId="{61F1B8CA-3EB9-4E40-B683-0BADAA496088}" destId="{D9FA407D-7270-4333-A28A-DE0FA7418DF5}" srcOrd="6" destOrd="0" parTransId="{629FA1BD-2277-4704-8916-77C14CF95363}" sibTransId="{0B687867-5E9D-4AE8-B720-89F51EA91AD2}"/>
    <dgm:cxn modelId="{58797125-3267-489F-8739-0C55226B02F5}" type="presParOf" srcId="{B15FA7F1-2902-464C-ABD6-7D0EF15FE75C}" destId="{A821D158-E93B-4418-9A72-AA8692870B22}" srcOrd="0" destOrd="0" presId="urn:microsoft.com/office/officeart/2005/8/layout/hList1"/>
    <dgm:cxn modelId="{D449A25F-72C1-45ED-B31C-E1029D7540AC}" type="presParOf" srcId="{A821D158-E93B-4418-9A72-AA8692870B22}" destId="{B08C6DB3-EEFF-4181-9228-DD36639B6D5F}" srcOrd="0" destOrd="0" presId="urn:microsoft.com/office/officeart/2005/8/layout/hList1"/>
    <dgm:cxn modelId="{305540AB-26BA-4442-B51B-09A47DE88B79}" type="presParOf" srcId="{A821D158-E93B-4418-9A72-AA8692870B22}" destId="{FA604AF0-8AAF-43F6-A740-45EA7585D848}" srcOrd="1" destOrd="0" presId="urn:microsoft.com/office/officeart/2005/8/layout/hList1"/>
    <dgm:cxn modelId="{C902AEDE-BD9C-4B51-AB83-6A49AF31F978}" type="presParOf" srcId="{B15FA7F1-2902-464C-ABD6-7D0EF15FE75C}" destId="{7582528E-CBC5-454B-84C1-D6320E46F078}" srcOrd="1" destOrd="0" presId="urn:microsoft.com/office/officeart/2005/8/layout/hList1"/>
    <dgm:cxn modelId="{0FA6EDE6-B0DF-4108-AD9C-7A2BE5B52570}" type="presParOf" srcId="{B15FA7F1-2902-464C-ABD6-7D0EF15FE75C}" destId="{C1FD458E-F85D-4F22-A776-1507DD0998D7}" srcOrd="2" destOrd="0" presId="urn:microsoft.com/office/officeart/2005/8/layout/hList1"/>
    <dgm:cxn modelId="{498FF7DA-BF69-49EC-B413-A478C4545D40}" type="presParOf" srcId="{C1FD458E-F85D-4F22-A776-1507DD0998D7}" destId="{2F665C52-DE4D-4D12-A3EA-9EF09E746BF5}" srcOrd="0" destOrd="0" presId="urn:microsoft.com/office/officeart/2005/8/layout/hList1"/>
    <dgm:cxn modelId="{6EF07B47-54CD-4E6B-9A11-53D89A6EB248}" type="presParOf" srcId="{C1FD458E-F85D-4F22-A776-1507DD0998D7}" destId="{C8EFE3CB-C4AB-447B-9536-B546E0EAD136}" srcOrd="1" destOrd="0" presId="urn:microsoft.com/office/officeart/2005/8/layout/hList1"/>
    <dgm:cxn modelId="{B5EC5F61-B2BE-4517-92CD-F619DE2FF41D}" type="presParOf" srcId="{B15FA7F1-2902-464C-ABD6-7D0EF15FE75C}" destId="{1A467039-1466-4E6C-B160-7C68A352A31C}" srcOrd="3" destOrd="0" presId="urn:microsoft.com/office/officeart/2005/8/layout/hList1"/>
    <dgm:cxn modelId="{B9906154-201A-42D8-9E18-B7489A0B0B6B}" type="presParOf" srcId="{B15FA7F1-2902-464C-ABD6-7D0EF15FE75C}" destId="{6F26C1D1-548A-4804-AF3C-66FFC1AE6260}" srcOrd="4" destOrd="0" presId="urn:microsoft.com/office/officeart/2005/8/layout/hList1"/>
    <dgm:cxn modelId="{7510BFDA-3588-404D-BCFE-55B6F1187B2D}" type="presParOf" srcId="{6F26C1D1-548A-4804-AF3C-66FFC1AE6260}" destId="{0A23C24B-E2B6-4EB3-BAC3-D69EF4EE5206}" srcOrd="0" destOrd="0" presId="urn:microsoft.com/office/officeart/2005/8/layout/hList1"/>
    <dgm:cxn modelId="{FEDDFE9D-121B-442B-9935-1ACD747F1611}" type="presParOf" srcId="{6F26C1D1-548A-4804-AF3C-66FFC1AE6260}" destId="{7E6DCA04-E24F-4E89-8657-0EB136850877}" srcOrd="1" destOrd="0" presId="urn:microsoft.com/office/officeart/2005/8/layout/hList1"/>
    <dgm:cxn modelId="{D65FC0CA-67AE-4DDA-8E05-DDE90A613C3D}" type="presParOf" srcId="{B15FA7F1-2902-464C-ABD6-7D0EF15FE75C}" destId="{FD0681DA-E3F6-42DC-BA99-0F03472F7439}" srcOrd="5" destOrd="0" presId="urn:microsoft.com/office/officeart/2005/8/layout/hList1"/>
    <dgm:cxn modelId="{00E6DD4B-D490-46AF-9C46-5A11385F2681}" type="presParOf" srcId="{B15FA7F1-2902-464C-ABD6-7D0EF15FE75C}" destId="{3DAA727A-2713-4E51-A75C-B213E3AC1498}" srcOrd="6" destOrd="0" presId="urn:microsoft.com/office/officeart/2005/8/layout/hList1"/>
    <dgm:cxn modelId="{B2676F51-FBE2-4101-938D-1DF7934A295A}" type="presParOf" srcId="{3DAA727A-2713-4E51-A75C-B213E3AC1498}" destId="{6F1C4537-B518-400B-B825-0B80DE98EA1B}" srcOrd="0" destOrd="0" presId="urn:microsoft.com/office/officeart/2005/8/layout/hList1"/>
    <dgm:cxn modelId="{4BB2CF47-4C96-48E4-A3CC-AAAF70552693}" type="presParOf" srcId="{3DAA727A-2713-4E51-A75C-B213E3AC1498}" destId="{105CB89B-FBB4-4CC5-84CC-7EEBD98D5023}" srcOrd="1" destOrd="0" presId="urn:microsoft.com/office/officeart/2005/8/layout/hList1"/>
    <dgm:cxn modelId="{109D46A0-0F5A-482D-8ABE-32FA794DCA51}" type="presParOf" srcId="{B15FA7F1-2902-464C-ABD6-7D0EF15FE75C}" destId="{C8BEA4FC-25D5-4352-9173-95E803CDFF83}" srcOrd="7" destOrd="0" presId="urn:microsoft.com/office/officeart/2005/8/layout/hList1"/>
    <dgm:cxn modelId="{090E948D-B95E-4182-9E8C-8A6A4C61C672}" type="presParOf" srcId="{B15FA7F1-2902-464C-ABD6-7D0EF15FE75C}" destId="{15A4CB80-2776-4BA2-BB52-72FEDD7D261B}" srcOrd="8" destOrd="0" presId="urn:microsoft.com/office/officeart/2005/8/layout/hList1"/>
    <dgm:cxn modelId="{43701E33-E31C-4E4B-AF2D-FCCDE4DD69B6}" type="presParOf" srcId="{15A4CB80-2776-4BA2-BB52-72FEDD7D261B}" destId="{7AC47CF1-84B7-449C-A6E4-D9A685CBC641}" srcOrd="0" destOrd="0" presId="urn:microsoft.com/office/officeart/2005/8/layout/hList1"/>
    <dgm:cxn modelId="{06046630-6478-4997-8178-B221630FE4D0}" type="presParOf" srcId="{15A4CB80-2776-4BA2-BB52-72FEDD7D261B}" destId="{045D6AE5-3B8D-48D9-A7F6-F07F5494A11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EE1405-E18E-4AB0-86D6-ABF147EDC4D6}" type="doc">
      <dgm:prSet loTypeId="urn:microsoft.com/office/officeart/2005/8/layout/hList1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5B23815-59F9-4761-8C6B-ECFB512AC609}">
      <dgm:prSet phldrT="[Text]"/>
      <dgm:spPr/>
      <dgm:t>
        <a:bodyPr/>
        <a:lstStyle/>
        <a:p>
          <a:r>
            <a:rPr lang="en-US" b="1" dirty="0"/>
            <a:t>Non proliferative disorders </a:t>
          </a:r>
          <a:endParaRPr lang="en-US" dirty="0"/>
        </a:p>
      </dgm:t>
    </dgm:pt>
    <dgm:pt modelId="{8455BB5E-5389-43D8-A61C-E143F1A6BB17}" type="parTrans" cxnId="{FD9DD623-E485-4F2A-94F6-6E2DD0EC977F}">
      <dgm:prSet/>
      <dgm:spPr/>
      <dgm:t>
        <a:bodyPr/>
        <a:lstStyle/>
        <a:p>
          <a:endParaRPr lang="en-US"/>
        </a:p>
      </dgm:t>
    </dgm:pt>
    <dgm:pt modelId="{51883A54-FA81-433C-BAD0-4F4C9B0897DA}" type="sibTrans" cxnId="{FD9DD623-E485-4F2A-94F6-6E2DD0EC977F}">
      <dgm:prSet/>
      <dgm:spPr/>
      <dgm:t>
        <a:bodyPr/>
        <a:lstStyle/>
        <a:p>
          <a:endParaRPr lang="en-US"/>
        </a:p>
      </dgm:t>
    </dgm:pt>
    <dgm:pt modelId="{F54AEE93-E044-4366-9CAA-6E1FBE3625B4}">
      <dgm:prSet phldrT="[Text]"/>
      <dgm:spPr/>
      <dgm:t>
        <a:bodyPr/>
        <a:lstStyle/>
        <a:p>
          <a:r>
            <a:rPr lang="en-US" b="1" dirty="0"/>
            <a:t>Cysts and apocrine metaplasia</a:t>
          </a:r>
        </a:p>
      </dgm:t>
    </dgm:pt>
    <dgm:pt modelId="{ABDAB304-A7BE-4D80-8CCF-0BE7EB614FF8}" type="parTrans" cxnId="{5D665AB0-4F77-43C4-9322-C7B88CAD3F27}">
      <dgm:prSet/>
      <dgm:spPr/>
      <dgm:t>
        <a:bodyPr/>
        <a:lstStyle/>
        <a:p>
          <a:endParaRPr lang="en-US"/>
        </a:p>
      </dgm:t>
    </dgm:pt>
    <dgm:pt modelId="{20032CDB-09EF-4EDD-8D50-7AB2A9CAD1BE}" type="sibTrans" cxnId="{5D665AB0-4F77-43C4-9322-C7B88CAD3F27}">
      <dgm:prSet/>
      <dgm:spPr/>
      <dgm:t>
        <a:bodyPr/>
        <a:lstStyle/>
        <a:p>
          <a:endParaRPr lang="en-US"/>
        </a:p>
      </dgm:t>
    </dgm:pt>
    <dgm:pt modelId="{3D470352-9AA9-4272-A5BE-0A7442F08AC9}">
      <dgm:prSet phldrT="[Text]"/>
      <dgm:spPr/>
      <dgm:t>
        <a:bodyPr/>
        <a:lstStyle/>
        <a:p>
          <a:r>
            <a:rPr lang="en-US" b="1" dirty="0"/>
            <a:t>Proliferative breast disorders without atypia</a:t>
          </a:r>
          <a:endParaRPr lang="en-US" dirty="0"/>
        </a:p>
      </dgm:t>
    </dgm:pt>
    <dgm:pt modelId="{51BEBD62-14CF-4314-9D3F-81B08EC2E362}" type="parTrans" cxnId="{66197D4E-5047-4E1C-94D1-B1B7BC19CB75}">
      <dgm:prSet/>
      <dgm:spPr/>
      <dgm:t>
        <a:bodyPr/>
        <a:lstStyle/>
        <a:p>
          <a:endParaRPr lang="en-US"/>
        </a:p>
      </dgm:t>
    </dgm:pt>
    <dgm:pt modelId="{E8D40910-D9A2-4341-9C11-F841D6AFC4C1}" type="sibTrans" cxnId="{66197D4E-5047-4E1C-94D1-B1B7BC19CB75}">
      <dgm:prSet/>
      <dgm:spPr/>
      <dgm:t>
        <a:bodyPr/>
        <a:lstStyle/>
        <a:p>
          <a:endParaRPr lang="en-US"/>
        </a:p>
      </dgm:t>
    </dgm:pt>
    <dgm:pt modelId="{396DD9E6-CCBE-4C6A-934D-BDF9121086C2}">
      <dgm:prSet phldrT="[Text]"/>
      <dgm:spPr/>
      <dgm:t>
        <a:bodyPr/>
        <a:lstStyle/>
        <a:p>
          <a:r>
            <a:rPr lang="en-US" b="1" dirty="0"/>
            <a:t>Sclerosing adenosis</a:t>
          </a:r>
        </a:p>
      </dgm:t>
    </dgm:pt>
    <dgm:pt modelId="{0CD7BBEF-A245-48C9-84EE-9572684BE14D}" type="parTrans" cxnId="{184E8F71-6959-481E-8421-E6C996A088B8}">
      <dgm:prSet/>
      <dgm:spPr/>
      <dgm:t>
        <a:bodyPr/>
        <a:lstStyle/>
        <a:p>
          <a:endParaRPr lang="en-US"/>
        </a:p>
      </dgm:t>
    </dgm:pt>
    <dgm:pt modelId="{1B4F57EA-85A3-4632-997A-38E1028B1315}" type="sibTrans" cxnId="{184E8F71-6959-481E-8421-E6C996A088B8}">
      <dgm:prSet/>
      <dgm:spPr/>
      <dgm:t>
        <a:bodyPr/>
        <a:lstStyle/>
        <a:p>
          <a:endParaRPr lang="en-US"/>
        </a:p>
      </dgm:t>
    </dgm:pt>
    <dgm:pt modelId="{C23A8538-961F-4598-A217-E4011D29F8C7}">
      <dgm:prSet phldrT="[Text]"/>
      <dgm:spPr/>
      <dgm:t>
        <a:bodyPr/>
        <a:lstStyle/>
        <a:p>
          <a:r>
            <a:rPr lang="en-US" b="1"/>
            <a:t>Atypical proliferative lesions</a:t>
          </a:r>
          <a:endParaRPr lang="en-US" dirty="0"/>
        </a:p>
      </dgm:t>
    </dgm:pt>
    <dgm:pt modelId="{8FB56FEC-FA41-4D65-A83C-66FABFF4B265}" type="parTrans" cxnId="{9152A04E-3BA3-457B-9517-A6F8EDF4016A}">
      <dgm:prSet/>
      <dgm:spPr/>
      <dgm:t>
        <a:bodyPr/>
        <a:lstStyle/>
        <a:p>
          <a:endParaRPr lang="en-US"/>
        </a:p>
      </dgm:t>
    </dgm:pt>
    <dgm:pt modelId="{DAE7DDE9-515A-4BB1-B4F5-078E6DCC74AE}" type="sibTrans" cxnId="{9152A04E-3BA3-457B-9517-A6F8EDF4016A}">
      <dgm:prSet/>
      <dgm:spPr/>
      <dgm:t>
        <a:bodyPr/>
        <a:lstStyle/>
        <a:p>
          <a:endParaRPr lang="en-US"/>
        </a:p>
      </dgm:t>
    </dgm:pt>
    <dgm:pt modelId="{22628ABD-EB72-42ED-8E6A-9F8377FA906F}">
      <dgm:prSet phldrT="[Text]"/>
      <dgm:spPr/>
      <dgm:t>
        <a:bodyPr/>
        <a:lstStyle/>
        <a:p>
          <a:r>
            <a:rPr lang="en-US" b="1" dirty="0"/>
            <a:t>Atypical lobular hyperplasia</a:t>
          </a:r>
        </a:p>
      </dgm:t>
    </dgm:pt>
    <dgm:pt modelId="{DD37E9C8-AE49-4D5E-B0DE-EFFE9C93BDE3}" type="parTrans" cxnId="{3CBD7799-221A-4A49-96F5-259D5C2F6FEC}">
      <dgm:prSet/>
      <dgm:spPr/>
      <dgm:t>
        <a:bodyPr/>
        <a:lstStyle/>
        <a:p>
          <a:endParaRPr lang="en-US"/>
        </a:p>
      </dgm:t>
    </dgm:pt>
    <dgm:pt modelId="{8ED3D754-A40C-4E14-93C9-230C29831ADF}" type="sibTrans" cxnId="{3CBD7799-221A-4A49-96F5-259D5C2F6FEC}">
      <dgm:prSet/>
      <dgm:spPr/>
      <dgm:t>
        <a:bodyPr/>
        <a:lstStyle/>
        <a:p>
          <a:endParaRPr lang="en-US"/>
        </a:p>
      </dgm:t>
    </dgm:pt>
    <dgm:pt modelId="{E2AC65FA-5A12-4B30-97EC-BC572CE798D6}">
      <dgm:prSet/>
      <dgm:spPr/>
      <dgm:t>
        <a:bodyPr/>
        <a:lstStyle/>
        <a:p>
          <a:r>
            <a:rPr lang="en-US" b="1" dirty="0"/>
            <a:t>Duct ectasia</a:t>
          </a:r>
        </a:p>
      </dgm:t>
    </dgm:pt>
    <dgm:pt modelId="{129207DE-E465-47D4-A7F0-BEC0007F38D2}" type="parTrans" cxnId="{C84DD6D3-AB5B-4E19-B8B8-DC60C054619D}">
      <dgm:prSet/>
      <dgm:spPr/>
      <dgm:t>
        <a:bodyPr/>
        <a:lstStyle/>
        <a:p>
          <a:endParaRPr lang="en-US"/>
        </a:p>
      </dgm:t>
    </dgm:pt>
    <dgm:pt modelId="{DAFDC086-084F-4536-A0F3-0DE755E99E4A}" type="sibTrans" cxnId="{C84DD6D3-AB5B-4E19-B8B8-DC60C054619D}">
      <dgm:prSet/>
      <dgm:spPr/>
      <dgm:t>
        <a:bodyPr/>
        <a:lstStyle/>
        <a:p>
          <a:endParaRPr lang="en-US"/>
        </a:p>
      </dgm:t>
    </dgm:pt>
    <dgm:pt modelId="{0FBF758B-5BBA-4D67-99F7-99B485F2AF51}">
      <dgm:prSet/>
      <dgm:spPr/>
      <dgm:t>
        <a:bodyPr/>
        <a:lstStyle/>
        <a:p>
          <a:r>
            <a:rPr lang="en-US" b="1" dirty="0"/>
            <a:t>Mild ductal epithelial hyperplasia</a:t>
          </a:r>
        </a:p>
      </dgm:t>
    </dgm:pt>
    <dgm:pt modelId="{152069BA-7B1E-4777-9FF1-45923B43C04E}" type="parTrans" cxnId="{33B36B43-8DEE-4C9B-A544-725318FCCA21}">
      <dgm:prSet/>
      <dgm:spPr/>
      <dgm:t>
        <a:bodyPr/>
        <a:lstStyle/>
        <a:p>
          <a:endParaRPr lang="en-US"/>
        </a:p>
      </dgm:t>
    </dgm:pt>
    <dgm:pt modelId="{A3CF170D-397D-4EB3-8474-B28123787996}" type="sibTrans" cxnId="{33B36B43-8DEE-4C9B-A544-725318FCCA21}">
      <dgm:prSet/>
      <dgm:spPr/>
      <dgm:t>
        <a:bodyPr/>
        <a:lstStyle/>
        <a:p>
          <a:endParaRPr lang="en-US"/>
        </a:p>
      </dgm:t>
    </dgm:pt>
    <dgm:pt modelId="{1743F7DB-BF0F-446D-84EF-21296C768692}">
      <dgm:prSet/>
      <dgm:spPr/>
      <dgm:t>
        <a:bodyPr/>
        <a:lstStyle/>
        <a:p>
          <a:r>
            <a:rPr lang="en-US" b="1" dirty="0"/>
            <a:t>Calcifications</a:t>
          </a:r>
        </a:p>
      </dgm:t>
    </dgm:pt>
    <dgm:pt modelId="{393C89F9-ECDD-4311-A433-519EB79B11E0}" type="parTrans" cxnId="{1BA51A2C-F4F1-4FA3-828F-68A6FAFFCCDE}">
      <dgm:prSet/>
      <dgm:spPr/>
      <dgm:t>
        <a:bodyPr/>
        <a:lstStyle/>
        <a:p>
          <a:endParaRPr lang="en-US"/>
        </a:p>
      </dgm:t>
    </dgm:pt>
    <dgm:pt modelId="{65ED135F-5D06-4335-83BC-D3D9877FA4A0}" type="sibTrans" cxnId="{1BA51A2C-F4F1-4FA3-828F-68A6FAFFCCDE}">
      <dgm:prSet/>
      <dgm:spPr/>
      <dgm:t>
        <a:bodyPr/>
        <a:lstStyle/>
        <a:p>
          <a:endParaRPr lang="en-US"/>
        </a:p>
      </dgm:t>
    </dgm:pt>
    <dgm:pt modelId="{2ABC87D0-E1C7-49AB-A853-5DCEC2C73678}">
      <dgm:prSet/>
      <dgm:spPr/>
      <dgm:t>
        <a:bodyPr/>
        <a:lstStyle/>
        <a:p>
          <a:r>
            <a:rPr lang="en-US" b="1" dirty="0"/>
            <a:t>Fibroadenoma and related lesions</a:t>
          </a:r>
        </a:p>
      </dgm:t>
    </dgm:pt>
    <dgm:pt modelId="{73C2D448-34B3-4C82-8E4F-7F73EDAAF51F}" type="parTrans" cxnId="{092F06F0-FCDC-4C7D-9236-0F62DB4C51D5}">
      <dgm:prSet/>
      <dgm:spPr/>
      <dgm:t>
        <a:bodyPr/>
        <a:lstStyle/>
        <a:p>
          <a:endParaRPr lang="en-US"/>
        </a:p>
      </dgm:t>
    </dgm:pt>
    <dgm:pt modelId="{0EBE393E-C667-4A17-B19A-4C4C240C0B94}" type="sibTrans" cxnId="{092F06F0-FCDC-4C7D-9236-0F62DB4C51D5}">
      <dgm:prSet/>
      <dgm:spPr/>
      <dgm:t>
        <a:bodyPr/>
        <a:lstStyle/>
        <a:p>
          <a:endParaRPr lang="en-US"/>
        </a:p>
      </dgm:t>
    </dgm:pt>
    <dgm:pt modelId="{5C1220DE-FC9D-46F4-BF00-9638DBC9A875}">
      <dgm:prSet/>
      <dgm:spPr/>
      <dgm:t>
        <a:bodyPr/>
        <a:lstStyle/>
        <a:p>
          <a:r>
            <a:rPr lang="en-US" b="1" dirty="0"/>
            <a:t>Radial and complex sclerosing lesions</a:t>
          </a:r>
        </a:p>
      </dgm:t>
    </dgm:pt>
    <dgm:pt modelId="{BCCFAC3A-A131-460B-AF10-EC9A9BB50FD7}" type="parTrans" cxnId="{0755D054-0C57-4C32-8409-67F277D20F5B}">
      <dgm:prSet/>
      <dgm:spPr/>
      <dgm:t>
        <a:bodyPr/>
        <a:lstStyle/>
        <a:p>
          <a:endParaRPr lang="en-US"/>
        </a:p>
      </dgm:t>
    </dgm:pt>
    <dgm:pt modelId="{E933A0F7-2072-49D3-AFC4-616209294658}" type="sibTrans" cxnId="{0755D054-0C57-4C32-8409-67F277D20F5B}">
      <dgm:prSet/>
      <dgm:spPr/>
      <dgm:t>
        <a:bodyPr/>
        <a:lstStyle/>
        <a:p>
          <a:endParaRPr lang="en-US"/>
        </a:p>
      </dgm:t>
    </dgm:pt>
    <dgm:pt modelId="{F33E2A1A-A674-4DED-A3B1-32F5D65652F2}">
      <dgm:prSet/>
      <dgm:spPr/>
      <dgm:t>
        <a:bodyPr/>
        <a:lstStyle/>
        <a:p>
          <a:r>
            <a:rPr lang="en-US" b="1" dirty="0"/>
            <a:t>Ductal epithelial hyperplasia</a:t>
          </a:r>
        </a:p>
      </dgm:t>
    </dgm:pt>
    <dgm:pt modelId="{EAAE78D5-3D87-42B2-911A-92CB10CEDA15}" type="parTrans" cxnId="{C18D83A8-FE07-4A41-B023-E1AB68F455B0}">
      <dgm:prSet/>
      <dgm:spPr/>
      <dgm:t>
        <a:bodyPr/>
        <a:lstStyle/>
        <a:p>
          <a:endParaRPr lang="en-US"/>
        </a:p>
      </dgm:t>
    </dgm:pt>
    <dgm:pt modelId="{0BE9312B-2088-482C-8531-1714A88416CE}" type="sibTrans" cxnId="{C18D83A8-FE07-4A41-B023-E1AB68F455B0}">
      <dgm:prSet/>
      <dgm:spPr/>
      <dgm:t>
        <a:bodyPr/>
        <a:lstStyle/>
        <a:p>
          <a:endParaRPr lang="en-US"/>
        </a:p>
      </dgm:t>
    </dgm:pt>
    <dgm:pt modelId="{0C5E87FC-7B87-4367-A327-D22C6D47EE76}">
      <dgm:prSet/>
      <dgm:spPr/>
      <dgm:t>
        <a:bodyPr/>
        <a:lstStyle/>
        <a:p>
          <a:r>
            <a:rPr lang="en-US" b="1" dirty="0"/>
            <a:t>Intraductal papillomas</a:t>
          </a:r>
        </a:p>
      </dgm:t>
    </dgm:pt>
    <dgm:pt modelId="{211B54ED-6E2A-44E6-9350-1EE9A4A9C752}" type="parTrans" cxnId="{97820C95-F7D0-434C-ACA4-B097BCBB7ABF}">
      <dgm:prSet/>
      <dgm:spPr/>
      <dgm:t>
        <a:bodyPr/>
        <a:lstStyle/>
        <a:p>
          <a:endParaRPr lang="en-US"/>
        </a:p>
      </dgm:t>
    </dgm:pt>
    <dgm:pt modelId="{2ED15DA7-A85B-4650-818A-ADB9FECD7C1F}" type="sibTrans" cxnId="{97820C95-F7D0-434C-ACA4-B097BCBB7ABF}">
      <dgm:prSet/>
      <dgm:spPr/>
      <dgm:t>
        <a:bodyPr/>
        <a:lstStyle/>
        <a:p>
          <a:endParaRPr lang="en-US"/>
        </a:p>
      </dgm:t>
    </dgm:pt>
    <dgm:pt modelId="{5CA9958D-DAA7-429B-84A1-A859DB5E20A2}">
      <dgm:prSet/>
      <dgm:spPr/>
      <dgm:t>
        <a:bodyPr/>
        <a:lstStyle/>
        <a:p>
          <a:r>
            <a:rPr lang="en-US" b="1" dirty="0"/>
            <a:t>Atypical ductal hyperplasia</a:t>
          </a:r>
        </a:p>
      </dgm:t>
    </dgm:pt>
    <dgm:pt modelId="{CE7BAE08-5CF4-44A1-A0FA-CF90C1D2DDDD}" type="parTrans" cxnId="{B00E1EB7-D258-433C-877C-F3140DC45803}">
      <dgm:prSet/>
      <dgm:spPr/>
      <dgm:t>
        <a:bodyPr/>
        <a:lstStyle/>
        <a:p>
          <a:endParaRPr lang="en-US"/>
        </a:p>
      </dgm:t>
    </dgm:pt>
    <dgm:pt modelId="{771ABA46-3249-4424-89F7-A3D880B902B2}" type="sibTrans" cxnId="{B00E1EB7-D258-433C-877C-F3140DC45803}">
      <dgm:prSet/>
      <dgm:spPr/>
      <dgm:t>
        <a:bodyPr/>
        <a:lstStyle/>
        <a:p>
          <a:endParaRPr lang="en-US"/>
        </a:p>
      </dgm:t>
    </dgm:pt>
    <dgm:pt modelId="{E09299D4-ED95-4D66-8283-940F45027A62}" type="pres">
      <dgm:prSet presAssocID="{BDEE1405-E18E-4AB0-86D6-ABF147EDC4D6}" presName="Name0" presStyleCnt="0">
        <dgm:presLayoutVars>
          <dgm:dir/>
          <dgm:animLvl val="lvl"/>
          <dgm:resizeHandles val="exact"/>
        </dgm:presLayoutVars>
      </dgm:prSet>
      <dgm:spPr/>
    </dgm:pt>
    <dgm:pt modelId="{BB6B4C17-B1FF-4438-B6D5-4D72846B6AD0}" type="pres">
      <dgm:prSet presAssocID="{45B23815-59F9-4761-8C6B-ECFB512AC609}" presName="composite" presStyleCnt="0"/>
      <dgm:spPr/>
    </dgm:pt>
    <dgm:pt modelId="{096AB91A-669B-496D-BEFF-89D86B935C4E}" type="pres">
      <dgm:prSet presAssocID="{45B23815-59F9-4761-8C6B-ECFB512AC60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3FF1685-1733-40CF-A257-F7F4700BF56C}" type="pres">
      <dgm:prSet presAssocID="{45B23815-59F9-4761-8C6B-ECFB512AC609}" presName="desTx" presStyleLbl="alignAccFollowNode1" presStyleIdx="0" presStyleCnt="3">
        <dgm:presLayoutVars>
          <dgm:bulletEnabled val="1"/>
        </dgm:presLayoutVars>
      </dgm:prSet>
      <dgm:spPr/>
    </dgm:pt>
    <dgm:pt modelId="{E1518B11-24D3-428B-879F-E31AF4FF8606}" type="pres">
      <dgm:prSet presAssocID="{51883A54-FA81-433C-BAD0-4F4C9B0897DA}" presName="space" presStyleCnt="0"/>
      <dgm:spPr/>
    </dgm:pt>
    <dgm:pt modelId="{F540135C-1584-42B9-A149-0529F99313AC}" type="pres">
      <dgm:prSet presAssocID="{3D470352-9AA9-4272-A5BE-0A7442F08AC9}" presName="composite" presStyleCnt="0"/>
      <dgm:spPr/>
    </dgm:pt>
    <dgm:pt modelId="{D6531F81-87C9-449F-BEEE-FE956AC0ADF0}" type="pres">
      <dgm:prSet presAssocID="{3D470352-9AA9-4272-A5BE-0A7442F08AC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7266516-8B38-4B10-B571-CB2B70D46860}" type="pres">
      <dgm:prSet presAssocID="{3D470352-9AA9-4272-A5BE-0A7442F08AC9}" presName="desTx" presStyleLbl="alignAccFollowNode1" presStyleIdx="1" presStyleCnt="3">
        <dgm:presLayoutVars>
          <dgm:bulletEnabled val="1"/>
        </dgm:presLayoutVars>
      </dgm:prSet>
      <dgm:spPr/>
    </dgm:pt>
    <dgm:pt modelId="{3C451886-D6A9-4315-9AE0-4F5D6C3AB10B}" type="pres">
      <dgm:prSet presAssocID="{E8D40910-D9A2-4341-9C11-F841D6AFC4C1}" presName="space" presStyleCnt="0"/>
      <dgm:spPr/>
    </dgm:pt>
    <dgm:pt modelId="{F8A3E05D-3B67-4141-A877-5F51B2438A75}" type="pres">
      <dgm:prSet presAssocID="{C23A8538-961F-4598-A217-E4011D29F8C7}" presName="composite" presStyleCnt="0"/>
      <dgm:spPr/>
    </dgm:pt>
    <dgm:pt modelId="{2B28062D-3113-483E-B226-CC3C209099B7}" type="pres">
      <dgm:prSet presAssocID="{C23A8538-961F-4598-A217-E4011D29F8C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3615F52-187A-4DEB-867F-D0786A21D4BC}" type="pres">
      <dgm:prSet presAssocID="{C23A8538-961F-4598-A217-E4011D29F8C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2D0F900-66A8-4BE8-A2E5-269BDD9AC0EF}" type="presOf" srcId="{0C5E87FC-7B87-4367-A327-D22C6D47EE76}" destId="{47266516-8B38-4B10-B571-CB2B70D46860}" srcOrd="0" destOrd="3" presId="urn:microsoft.com/office/officeart/2005/8/layout/hList1"/>
    <dgm:cxn modelId="{3C46ED1B-B258-41F6-9867-60751183B6F3}" type="presOf" srcId="{396DD9E6-CCBE-4C6A-934D-BDF9121086C2}" destId="{47266516-8B38-4B10-B571-CB2B70D46860}" srcOrd="0" destOrd="0" presId="urn:microsoft.com/office/officeart/2005/8/layout/hList1"/>
    <dgm:cxn modelId="{5F06301D-8C0D-40BA-92CA-24406784837F}" type="presOf" srcId="{BDEE1405-E18E-4AB0-86D6-ABF147EDC4D6}" destId="{E09299D4-ED95-4D66-8283-940F45027A62}" srcOrd="0" destOrd="0" presId="urn:microsoft.com/office/officeart/2005/8/layout/hList1"/>
    <dgm:cxn modelId="{FD9DD623-E485-4F2A-94F6-6E2DD0EC977F}" srcId="{BDEE1405-E18E-4AB0-86D6-ABF147EDC4D6}" destId="{45B23815-59F9-4761-8C6B-ECFB512AC609}" srcOrd="0" destOrd="0" parTransId="{8455BB5E-5389-43D8-A61C-E143F1A6BB17}" sibTransId="{51883A54-FA81-433C-BAD0-4F4C9B0897DA}"/>
    <dgm:cxn modelId="{1BA51A2C-F4F1-4FA3-828F-68A6FAFFCCDE}" srcId="{45B23815-59F9-4761-8C6B-ECFB512AC609}" destId="{1743F7DB-BF0F-446D-84EF-21296C768692}" srcOrd="3" destOrd="0" parTransId="{393C89F9-ECDD-4311-A433-519EB79B11E0}" sibTransId="{65ED135F-5D06-4335-83BC-D3D9877FA4A0}"/>
    <dgm:cxn modelId="{8636FF32-4D5C-4529-8C73-2A97763AED48}" type="presOf" srcId="{22628ABD-EB72-42ED-8E6A-9F8377FA906F}" destId="{C3615F52-187A-4DEB-867F-D0786A21D4BC}" srcOrd="0" destOrd="0" presId="urn:microsoft.com/office/officeart/2005/8/layout/hList1"/>
    <dgm:cxn modelId="{33B36B43-8DEE-4C9B-A544-725318FCCA21}" srcId="{45B23815-59F9-4761-8C6B-ECFB512AC609}" destId="{0FBF758B-5BBA-4D67-99F7-99B485F2AF51}" srcOrd="2" destOrd="0" parTransId="{152069BA-7B1E-4777-9FF1-45923B43C04E}" sibTransId="{A3CF170D-397D-4EB3-8474-B28123787996}"/>
    <dgm:cxn modelId="{EC90AA43-154B-4214-9F32-1BCE591EA104}" type="presOf" srcId="{E2AC65FA-5A12-4B30-97EC-BC572CE798D6}" destId="{A3FF1685-1733-40CF-A257-F7F4700BF56C}" srcOrd="0" destOrd="1" presId="urn:microsoft.com/office/officeart/2005/8/layout/hList1"/>
    <dgm:cxn modelId="{B0A00F49-3226-4B00-AA75-02245820E237}" type="presOf" srcId="{1743F7DB-BF0F-446D-84EF-21296C768692}" destId="{A3FF1685-1733-40CF-A257-F7F4700BF56C}" srcOrd="0" destOrd="3" presId="urn:microsoft.com/office/officeart/2005/8/layout/hList1"/>
    <dgm:cxn modelId="{66197D4E-5047-4E1C-94D1-B1B7BC19CB75}" srcId="{BDEE1405-E18E-4AB0-86D6-ABF147EDC4D6}" destId="{3D470352-9AA9-4272-A5BE-0A7442F08AC9}" srcOrd="1" destOrd="0" parTransId="{51BEBD62-14CF-4314-9D3F-81B08EC2E362}" sibTransId="{E8D40910-D9A2-4341-9C11-F841D6AFC4C1}"/>
    <dgm:cxn modelId="{9152A04E-3BA3-457B-9517-A6F8EDF4016A}" srcId="{BDEE1405-E18E-4AB0-86D6-ABF147EDC4D6}" destId="{C23A8538-961F-4598-A217-E4011D29F8C7}" srcOrd="2" destOrd="0" parTransId="{8FB56FEC-FA41-4D65-A83C-66FABFF4B265}" sibTransId="{DAE7DDE9-515A-4BB1-B4F5-078E6DCC74AE}"/>
    <dgm:cxn modelId="{184E8F71-6959-481E-8421-E6C996A088B8}" srcId="{3D470352-9AA9-4272-A5BE-0A7442F08AC9}" destId="{396DD9E6-CCBE-4C6A-934D-BDF9121086C2}" srcOrd="0" destOrd="0" parTransId="{0CD7BBEF-A245-48C9-84EE-9572684BE14D}" sibTransId="{1B4F57EA-85A3-4632-997A-38E1028B1315}"/>
    <dgm:cxn modelId="{39798254-FD35-48B4-B1DC-77F062E9C439}" type="presOf" srcId="{F33E2A1A-A674-4DED-A3B1-32F5D65652F2}" destId="{47266516-8B38-4B10-B571-CB2B70D46860}" srcOrd="0" destOrd="2" presId="urn:microsoft.com/office/officeart/2005/8/layout/hList1"/>
    <dgm:cxn modelId="{0755D054-0C57-4C32-8409-67F277D20F5B}" srcId="{3D470352-9AA9-4272-A5BE-0A7442F08AC9}" destId="{5C1220DE-FC9D-46F4-BF00-9638DBC9A875}" srcOrd="1" destOrd="0" parTransId="{BCCFAC3A-A131-460B-AF10-EC9A9BB50FD7}" sibTransId="{E933A0F7-2072-49D3-AFC4-616209294658}"/>
    <dgm:cxn modelId="{EB3AE979-EF16-4405-86D9-5914DB6F9CFA}" type="presOf" srcId="{45B23815-59F9-4761-8C6B-ECFB512AC609}" destId="{096AB91A-669B-496D-BEFF-89D86B935C4E}" srcOrd="0" destOrd="0" presId="urn:microsoft.com/office/officeart/2005/8/layout/hList1"/>
    <dgm:cxn modelId="{3EA00F83-9E8A-40E1-B03A-885B56F4662A}" type="presOf" srcId="{C23A8538-961F-4598-A217-E4011D29F8C7}" destId="{2B28062D-3113-483E-B226-CC3C209099B7}" srcOrd="0" destOrd="0" presId="urn:microsoft.com/office/officeart/2005/8/layout/hList1"/>
    <dgm:cxn modelId="{38E80595-0C19-4BD8-9216-B8D515E63AA6}" type="presOf" srcId="{F54AEE93-E044-4366-9CAA-6E1FBE3625B4}" destId="{A3FF1685-1733-40CF-A257-F7F4700BF56C}" srcOrd="0" destOrd="0" presId="urn:microsoft.com/office/officeart/2005/8/layout/hList1"/>
    <dgm:cxn modelId="{97820C95-F7D0-434C-ACA4-B097BCBB7ABF}" srcId="{3D470352-9AA9-4272-A5BE-0A7442F08AC9}" destId="{0C5E87FC-7B87-4367-A327-D22C6D47EE76}" srcOrd="3" destOrd="0" parTransId="{211B54ED-6E2A-44E6-9350-1EE9A4A9C752}" sibTransId="{2ED15DA7-A85B-4650-818A-ADB9FECD7C1F}"/>
    <dgm:cxn modelId="{3CBD7799-221A-4A49-96F5-259D5C2F6FEC}" srcId="{C23A8538-961F-4598-A217-E4011D29F8C7}" destId="{22628ABD-EB72-42ED-8E6A-9F8377FA906F}" srcOrd="0" destOrd="0" parTransId="{DD37E9C8-AE49-4D5E-B0DE-EFFE9C93BDE3}" sibTransId="{8ED3D754-A40C-4E14-93C9-230C29831ADF}"/>
    <dgm:cxn modelId="{4A001A9F-DD26-48EB-9E59-6E484B169AE4}" type="presOf" srcId="{5CA9958D-DAA7-429B-84A1-A859DB5E20A2}" destId="{C3615F52-187A-4DEB-867F-D0786A21D4BC}" srcOrd="0" destOrd="1" presId="urn:microsoft.com/office/officeart/2005/8/layout/hList1"/>
    <dgm:cxn modelId="{73AB5AA3-C2C1-4495-8BEF-6F8104F58679}" type="presOf" srcId="{3D470352-9AA9-4272-A5BE-0A7442F08AC9}" destId="{D6531F81-87C9-449F-BEEE-FE956AC0ADF0}" srcOrd="0" destOrd="0" presId="urn:microsoft.com/office/officeart/2005/8/layout/hList1"/>
    <dgm:cxn modelId="{C18D83A8-FE07-4A41-B023-E1AB68F455B0}" srcId="{3D470352-9AA9-4272-A5BE-0A7442F08AC9}" destId="{F33E2A1A-A674-4DED-A3B1-32F5D65652F2}" srcOrd="2" destOrd="0" parTransId="{EAAE78D5-3D87-42B2-911A-92CB10CEDA15}" sibTransId="{0BE9312B-2088-482C-8531-1714A88416CE}"/>
    <dgm:cxn modelId="{5D665AB0-4F77-43C4-9322-C7B88CAD3F27}" srcId="{45B23815-59F9-4761-8C6B-ECFB512AC609}" destId="{F54AEE93-E044-4366-9CAA-6E1FBE3625B4}" srcOrd="0" destOrd="0" parTransId="{ABDAB304-A7BE-4D80-8CCF-0BE7EB614FF8}" sibTransId="{20032CDB-09EF-4EDD-8D50-7AB2A9CAD1BE}"/>
    <dgm:cxn modelId="{B00E1EB7-D258-433C-877C-F3140DC45803}" srcId="{C23A8538-961F-4598-A217-E4011D29F8C7}" destId="{5CA9958D-DAA7-429B-84A1-A859DB5E20A2}" srcOrd="1" destOrd="0" parTransId="{CE7BAE08-5CF4-44A1-A0FA-CF90C1D2DDDD}" sibTransId="{771ABA46-3249-4424-89F7-A3D880B902B2}"/>
    <dgm:cxn modelId="{6DFA9FBF-BE4E-4B89-8364-2D736AC7AB75}" type="presOf" srcId="{5C1220DE-FC9D-46F4-BF00-9638DBC9A875}" destId="{47266516-8B38-4B10-B571-CB2B70D46860}" srcOrd="0" destOrd="1" presId="urn:microsoft.com/office/officeart/2005/8/layout/hList1"/>
    <dgm:cxn modelId="{95354FCF-200E-4A19-ABB0-1AE6EC07A600}" type="presOf" srcId="{2ABC87D0-E1C7-49AB-A853-5DCEC2C73678}" destId="{A3FF1685-1733-40CF-A257-F7F4700BF56C}" srcOrd="0" destOrd="4" presId="urn:microsoft.com/office/officeart/2005/8/layout/hList1"/>
    <dgm:cxn modelId="{C84DD6D3-AB5B-4E19-B8B8-DC60C054619D}" srcId="{45B23815-59F9-4761-8C6B-ECFB512AC609}" destId="{E2AC65FA-5A12-4B30-97EC-BC572CE798D6}" srcOrd="1" destOrd="0" parTransId="{129207DE-E465-47D4-A7F0-BEC0007F38D2}" sibTransId="{DAFDC086-084F-4536-A0F3-0DE755E99E4A}"/>
    <dgm:cxn modelId="{30D164EC-6CBA-4B5B-9221-6AC4C17FC883}" type="presOf" srcId="{0FBF758B-5BBA-4D67-99F7-99B485F2AF51}" destId="{A3FF1685-1733-40CF-A257-F7F4700BF56C}" srcOrd="0" destOrd="2" presId="urn:microsoft.com/office/officeart/2005/8/layout/hList1"/>
    <dgm:cxn modelId="{092F06F0-FCDC-4C7D-9236-0F62DB4C51D5}" srcId="{45B23815-59F9-4761-8C6B-ECFB512AC609}" destId="{2ABC87D0-E1C7-49AB-A853-5DCEC2C73678}" srcOrd="4" destOrd="0" parTransId="{73C2D448-34B3-4C82-8E4F-7F73EDAAF51F}" sibTransId="{0EBE393E-C667-4A17-B19A-4C4C240C0B94}"/>
    <dgm:cxn modelId="{F3D1048A-C59B-4804-BD83-0DC6FE99DFF1}" type="presParOf" srcId="{E09299D4-ED95-4D66-8283-940F45027A62}" destId="{BB6B4C17-B1FF-4438-B6D5-4D72846B6AD0}" srcOrd="0" destOrd="0" presId="urn:microsoft.com/office/officeart/2005/8/layout/hList1"/>
    <dgm:cxn modelId="{4FBA2A14-DC36-427B-A1C4-093289BBA184}" type="presParOf" srcId="{BB6B4C17-B1FF-4438-B6D5-4D72846B6AD0}" destId="{096AB91A-669B-496D-BEFF-89D86B935C4E}" srcOrd="0" destOrd="0" presId="urn:microsoft.com/office/officeart/2005/8/layout/hList1"/>
    <dgm:cxn modelId="{EFE63404-0E1D-4CAE-88BA-0DC387296CF0}" type="presParOf" srcId="{BB6B4C17-B1FF-4438-B6D5-4D72846B6AD0}" destId="{A3FF1685-1733-40CF-A257-F7F4700BF56C}" srcOrd="1" destOrd="0" presId="urn:microsoft.com/office/officeart/2005/8/layout/hList1"/>
    <dgm:cxn modelId="{7510BA76-B69A-4E62-9ABE-408A7304326C}" type="presParOf" srcId="{E09299D4-ED95-4D66-8283-940F45027A62}" destId="{E1518B11-24D3-428B-879F-E31AF4FF8606}" srcOrd="1" destOrd="0" presId="urn:microsoft.com/office/officeart/2005/8/layout/hList1"/>
    <dgm:cxn modelId="{E38F957B-0ABD-4C89-B00F-A743D1235519}" type="presParOf" srcId="{E09299D4-ED95-4D66-8283-940F45027A62}" destId="{F540135C-1584-42B9-A149-0529F99313AC}" srcOrd="2" destOrd="0" presId="urn:microsoft.com/office/officeart/2005/8/layout/hList1"/>
    <dgm:cxn modelId="{F5920B3A-0276-4EA4-91E1-6081DC347FD4}" type="presParOf" srcId="{F540135C-1584-42B9-A149-0529F99313AC}" destId="{D6531F81-87C9-449F-BEEE-FE956AC0ADF0}" srcOrd="0" destOrd="0" presId="urn:microsoft.com/office/officeart/2005/8/layout/hList1"/>
    <dgm:cxn modelId="{1BF096EC-A58D-4DD2-9B03-4A797E5ECC01}" type="presParOf" srcId="{F540135C-1584-42B9-A149-0529F99313AC}" destId="{47266516-8B38-4B10-B571-CB2B70D46860}" srcOrd="1" destOrd="0" presId="urn:microsoft.com/office/officeart/2005/8/layout/hList1"/>
    <dgm:cxn modelId="{7DAB1385-3A2B-4141-A5F5-55DECC80A15C}" type="presParOf" srcId="{E09299D4-ED95-4D66-8283-940F45027A62}" destId="{3C451886-D6A9-4315-9AE0-4F5D6C3AB10B}" srcOrd="3" destOrd="0" presId="urn:microsoft.com/office/officeart/2005/8/layout/hList1"/>
    <dgm:cxn modelId="{2A9AC4CE-85E8-40C5-A59C-80C2858224C9}" type="presParOf" srcId="{E09299D4-ED95-4D66-8283-940F45027A62}" destId="{F8A3E05D-3B67-4141-A877-5F51B2438A75}" srcOrd="4" destOrd="0" presId="urn:microsoft.com/office/officeart/2005/8/layout/hList1"/>
    <dgm:cxn modelId="{6163FA1B-2F10-4D63-87FA-0B331832FAAB}" type="presParOf" srcId="{F8A3E05D-3B67-4141-A877-5F51B2438A75}" destId="{2B28062D-3113-483E-B226-CC3C209099B7}" srcOrd="0" destOrd="0" presId="urn:microsoft.com/office/officeart/2005/8/layout/hList1"/>
    <dgm:cxn modelId="{33C9EB10-23C1-428E-8672-17C0AF029FB1}" type="presParOf" srcId="{F8A3E05D-3B67-4141-A877-5F51B2438A75}" destId="{C3615F52-187A-4DEB-867F-D0786A21D4B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B40143-2AFB-4AC9-ACB2-4AE004E43DED}" type="doc">
      <dgm:prSet loTypeId="urn:microsoft.com/office/officeart/2005/8/layout/hList1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B8063A5-AC84-41AB-8577-8C9283BC1437}">
      <dgm:prSet phldrT="[Text]"/>
      <dgm:spPr/>
      <dgm:t>
        <a:bodyPr/>
        <a:lstStyle/>
        <a:p>
          <a:r>
            <a:rPr lang="en-US" b="1"/>
            <a:t>Normal Variations</a:t>
          </a:r>
          <a:endParaRPr lang="en-US" b="1" dirty="0"/>
        </a:p>
      </dgm:t>
    </dgm:pt>
    <dgm:pt modelId="{A73E3529-F4C5-4EBD-BE38-E3931AC35007}" type="parTrans" cxnId="{E1809BB0-9E60-4578-9C03-54A90A03CA83}">
      <dgm:prSet/>
      <dgm:spPr/>
      <dgm:t>
        <a:bodyPr/>
        <a:lstStyle/>
        <a:p>
          <a:endParaRPr lang="en-US"/>
        </a:p>
      </dgm:t>
    </dgm:pt>
    <dgm:pt modelId="{A45462DD-9DDA-4DD2-8965-57AB84AECEFF}" type="sibTrans" cxnId="{E1809BB0-9E60-4578-9C03-54A90A03CA83}">
      <dgm:prSet/>
      <dgm:spPr/>
      <dgm:t>
        <a:bodyPr/>
        <a:lstStyle/>
        <a:p>
          <a:endParaRPr lang="en-US"/>
        </a:p>
      </dgm:t>
    </dgm:pt>
    <dgm:pt modelId="{8D50A0AC-4E9E-4D9D-8EEA-241FFFC77996}">
      <dgm:prSet phldrT="[Text]"/>
      <dgm:spPr/>
      <dgm:t>
        <a:bodyPr/>
        <a:lstStyle/>
        <a:p>
          <a:pPr rtl="0"/>
          <a:r>
            <a:rPr lang="en-US" b="1" i="0" u="none" baseline="0" dirty="0"/>
            <a:t>Normal nodularity</a:t>
          </a:r>
          <a:endParaRPr lang="en-US" dirty="0"/>
        </a:p>
      </dgm:t>
    </dgm:pt>
    <dgm:pt modelId="{43C2DA32-EEAE-4424-B498-E19E2CB2D887}" type="parTrans" cxnId="{AD7EB261-4513-4C13-9C04-F401C06BF071}">
      <dgm:prSet/>
      <dgm:spPr/>
      <dgm:t>
        <a:bodyPr/>
        <a:lstStyle/>
        <a:p>
          <a:endParaRPr lang="en-US"/>
        </a:p>
      </dgm:t>
    </dgm:pt>
    <dgm:pt modelId="{D4BA99F0-816A-49E1-B9AA-8A39AB56D421}" type="sibTrans" cxnId="{AD7EB261-4513-4C13-9C04-F401C06BF071}">
      <dgm:prSet/>
      <dgm:spPr/>
      <dgm:t>
        <a:bodyPr/>
        <a:lstStyle/>
        <a:p>
          <a:endParaRPr lang="en-US"/>
        </a:p>
      </dgm:t>
    </dgm:pt>
    <dgm:pt modelId="{F49E0785-1BF4-40DD-97CA-291D6F52D597}">
      <dgm:prSet phldrT="[Text]"/>
      <dgm:spPr/>
      <dgm:t>
        <a:bodyPr/>
        <a:lstStyle/>
        <a:p>
          <a:r>
            <a:rPr lang="en-US" b="1" baseline="0">
              <a:latin typeface="+mn-lt"/>
              <a:ea typeface="+mn-ea"/>
              <a:cs typeface="+mn-cs"/>
            </a:rPr>
            <a:t>ANDI</a:t>
          </a:r>
          <a:endParaRPr lang="en-US" dirty="0"/>
        </a:p>
      </dgm:t>
    </dgm:pt>
    <dgm:pt modelId="{4A386AF3-0BF1-494E-AA0D-C1FB8E818BCA}" type="parTrans" cxnId="{9A742A42-38A7-4260-BB42-F316B5BDA7F2}">
      <dgm:prSet/>
      <dgm:spPr/>
      <dgm:t>
        <a:bodyPr/>
        <a:lstStyle/>
        <a:p>
          <a:endParaRPr lang="en-US"/>
        </a:p>
      </dgm:t>
    </dgm:pt>
    <dgm:pt modelId="{46681337-521F-4F0F-817A-90A3C536ACB6}" type="sibTrans" cxnId="{9A742A42-38A7-4260-BB42-F316B5BDA7F2}">
      <dgm:prSet/>
      <dgm:spPr/>
      <dgm:t>
        <a:bodyPr/>
        <a:lstStyle/>
        <a:p>
          <a:endParaRPr lang="en-US"/>
        </a:p>
      </dgm:t>
    </dgm:pt>
    <dgm:pt modelId="{E25E1F6E-A1A5-4DE9-8DD2-72F7547FCA7A}">
      <dgm:prSet phldrT="[Text]"/>
      <dgm:spPr/>
      <dgm:t>
        <a:bodyPr/>
        <a:lstStyle/>
        <a:p>
          <a:pPr rtl="0"/>
          <a:r>
            <a:rPr lang="en-US" b="1" i="0" u="none" baseline="0" dirty="0"/>
            <a:t>Fibroadenoma</a:t>
          </a:r>
          <a:endParaRPr lang="en-US" dirty="0"/>
        </a:p>
      </dgm:t>
    </dgm:pt>
    <dgm:pt modelId="{B3F350B6-E549-437A-A996-93E836D7FE96}" type="parTrans" cxnId="{33C580A1-370E-4A17-991F-8A78747F6B95}">
      <dgm:prSet/>
      <dgm:spPr/>
      <dgm:t>
        <a:bodyPr/>
        <a:lstStyle/>
        <a:p>
          <a:endParaRPr lang="en-US"/>
        </a:p>
      </dgm:t>
    </dgm:pt>
    <dgm:pt modelId="{258966DF-0D4A-42CD-953A-E67AD24E2284}" type="sibTrans" cxnId="{33C580A1-370E-4A17-991F-8A78747F6B95}">
      <dgm:prSet/>
      <dgm:spPr/>
      <dgm:t>
        <a:bodyPr/>
        <a:lstStyle/>
        <a:p>
          <a:endParaRPr lang="en-US"/>
        </a:p>
      </dgm:t>
    </dgm:pt>
    <dgm:pt modelId="{23279EA2-E136-4257-B124-FC6B445E4E3D}">
      <dgm:prSet phldrT="[Text]"/>
      <dgm:spPr/>
      <dgm:t>
        <a:bodyPr/>
        <a:lstStyle/>
        <a:p>
          <a:pPr rtl="0"/>
          <a:r>
            <a:rPr lang="en-US" b="1" baseline="0">
              <a:latin typeface="+mn-lt"/>
              <a:ea typeface="+mn-ea"/>
              <a:cs typeface="+mn-cs"/>
            </a:rPr>
            <a:t>Inflammatory</a:t>
          </a:r>
          <a:endParaRPr lang="en-US" dirty="0"/>
        </a:p>
      </dgm:t>
    </dgm:pt>
    <dgm:pt modelId="{636B9ED7-5A48-49FD-9A7F-12DEE8AA9F60}" type="parTrans" cxnId="{A1172FD8-720B-45DD-8801-53DE70F05E79}">
      <dgm:prSet/>
      <dgm:spPr/>
      <dgm:t>
        <a:bodyPr/>
        <a:lstStyle/>
        <a:p>
          <a:endParaRPr lang="en-US"/>
        </a:p>
      </dgm:t>
    </dgm:pt>
    <dgm:pt modelId="{9CE0DE2D-9F42-4E70-9B1C-F456C124006A}" type="sibTrans" cxnId="{A1172FD8-720B-45DD-8801-53DE70F05E79}">
      <dgm:prSet/>
      <dgm:spPr/>
      <dgm:t>
        <a:bodyPr/>
        <a:lstStyle/>
        <a:p>
          <a:endParaRPr lang="en-US"/>
        </a:p>
      </dgm:t>
    </dgm:pt>
    <dgm:pt modelId="{C1988162-2FB2-4B69-AAB1-540D9A259F9C}">
      <dgm:prSet phldrT="[Text]"/>
      <dgm:spPr/>
      <dgm:t>
        <a:bodyPr/>
        <a:lstStyle/>
        <a:p>
          <a:pPr rtl="0"/>
          <a:r>
            <a:rPr lang="en-US" b="1" i="0" u="none" baseline="0" dirty="0"/>
            <a:t>Chronic infective</a:t>
          </a:r>
          <a:r>
            <a:rPr lang="ar-SA" b="1" i="0" u="none" baseline="0" dirty="0"/>
            <a:t> </a:t>
          </a:r>
          <a:r>
            <a:rPr lang="en-US" b="1" i="0" u="none" baseline="0" dirty="0"/>
            <a:t>abscess</a:t>
          </a:r>
          <a:endParaRPr lang="en-US" dirty="0"/>
        </a:p>
      </dgm:t>
    </dgm:pt>
    <dgm:pt modelId="{D2F5B3BA-CD93-422C-8437-0AF377312B1D}" type="parTrans" cxnId="{5DCFD479-0908-4F90-9455-89445AF4F503}">
      <dgm:prSet/>
      <dgm:spPr/>
      <dgm:t>
        <a:bodyPr/>
        <a:lstStyle/>
        <a:p>
          <a:endParaRPr lang="en-US"/>
        </a:p>
      </dgm:t>
    </dgm:pt>
    <dgm:pt modelId="{A304184C-8694-4743-B5CD-184ECDE2C524}" type="sibTrans" cxnId="{5DCFD479-0908-4F90-9455-89445AF4F503}">
      <dgm:prSet/>
      <dgm:spPr/>
      <dgm:t>
        <a:bodyPr/>
        <a:lstStyle/>
        <a:p>
          <a:endParaRPr lang="en-US"/>
        </a:p>
      </dgm:t>
    </dgm:pt>
    <dgm:pt modelId="{44F39ADB-670D-4532-AFCF-0E5C57D761EF}">
      <dgm:prSet/>
      <dgm:spPr/>
      <dgm:t>
        <a:bodyPr/>
        <a:lstStyle/>
        <a:p>
          <a:endParaRPr lang="en-US"/>
        </a:p>
      </dgm:t>
    </dgm:pt>
    <dgm:pt modelId="{73522C9D-B385-419A-ADAF-E45080645FA8}" type="parTrans" cxnId="{FE7D2C98-E826-40F0-A421-9C77FA337BD8}">
      <dgm:prSet/>
      <dgm:spPr/>
      <dgm:t>
        <a:bodyPr/>
        <a:lstStyle/>
        <a:p>
          <a:endParaRPr lang="en-US"/>
        </a:p>
      </dgm:t>
    </dgm:pt>
    <dgm:pt modelId="{9C1BC0CF-4143-4C9B-B48A-6556A4BA06D3}" type="sibTrans" cxnId="{FE7D2C98-E826-40F0-A421-9C77FA337BD8}">
      <dgm:prSet/>
      <dgm:spPr/>
      <dgm:t>
        <a:bodyPr/>
        <a:lstStyle/>
        <a:p>
          <a:endParaRPr lang="en-US"/>
        </a:p>
      </dgm:t>
    </dgm:pt>
    <dgm:pt modelId="{B36F42F8-9349-4E38-AD2C-AAC8D24D5664}">
      <dgm:prSet/>
      <dgm:spPr/>
      <dgm:t>
        <a:bodyPr/>
        <a:lstStyle/>
        <a:p>
          <a:pPr rtl="0"/>
          <a:r>
            <a:rPr lang="en-US" b="1" i="0" u="none" baseline="0" dirty="0"/>
            <a:t>Prominent fat lobule</a:t>
          </a:r>
          <a:endParaRPr lang="en-US" b="1" i="0" u="none" dirty="0"/>
        </a:p>
      </dgm:t>
    </dgm:pt>
    <dgm:pt modelId="{11C8F99C-430C-4C2A-8056-98696F70153B}" type="parTrans" cxnId="{29AB6486-4E00-4861-874C-6EF425128C4B}">
      <dgm:prSet/>
      <dgm:spPr/>
      <dgm:t>
        <a:bodyPr/>
        <a:lstStyle/>
        <a:p>
          <a:endParaRPr lang="en-US"/>
        </a:p>
      </dgm:t>
    </dgm:pt>
    <dgm:pt modelId="{364D14B1-7109-4459-879D-F1E0437548D1}" type="sibTrans" cxnId="{29AB6486-4E00-4861-874C-6EF425128C4B}">
      <dgm:prSet/>
      <dgm:spPr/>
      <dgm:t>
        <a:bodyPr/>
        <a:lstStyle/>
        <a:p>
          <a:endParaRPr lang="en-US"/>
        </a:p>
      </dgm:t>
    </dgm:pt>
    <dgm:pt modelId="{39EE7543-A9BF-40F1-B278-78A9BBB22EEA}">
      <dgm:prSet/>
      <dgm:spPr/>
      <dgm:t>
        <a:bodyPr/>
        <a:lstStyle/>
        <a:p>
          <a:endParaRPr lang="en-US" b="1" dirty="0"/>
        </a:p>
      </dgm:t>
    </dgm:pt>
    <dgm:pt modelId="{079ED48A-34E1-4699-902B-D3E08A28B3BF}" type="parTrans" cxnId="{30D5572A-79CE-44F3-911D-11C7905A2F70}">
      <dgm:prSet/>
      <dgm:spPr/>
      <dgm:t>
        <a:bodyPr/>
        <a:lstStyle/>
        <a:p>
          <a:endParaRPr lang="en-US"/>
        </a:p>
      </dgm:t>
    </dgm:pt>
    <dgm:pt modelId="{E9F25BCC-A50C-4DA2-BC94-6DE2160A2DAF}" type="sibTrans" cxnId="{30D5572A-79CE-44F3-911D-11C7905A2F70}">
      <dgm:prSet/>
      <dgm:spPr/>
      <dgm:t>
        <a:bodyPr/>
        <a:lstStyle/>
        <a:p>
          <a:endParaRPr lang="en-US"/>
        </a:p>
      </dgm:t>
    </dgm:pt>
    <dgm:pt modelId="{49198D60-0597-4676-9BCB-349ED5FA876E}">
      <dgm:prSet/>
      <dgm:spPr/>
      <dgm:t>
        <a:bodyPr/>
        <a:lstStyle/>
        <a:p>
          <a:pPr rtl="0"/>
          <a:r>
            <a:rPr lang="en-US" b="1" i="0" u="none" baseline="0" dirty="0"/>
            <a:t>Prominent rib</a:t>
          </a:r>
          <a:endParaRPr lang="en-US" b="1" i="0" u="none" dirty="0"/>
        </a:p>
      </dgm:t>
    </dgm:pt>
    <dgm:pt modelId="{8EEA58CA-4E5F-4045-BBD5-095284A43C7A}" type="parTrans" cxnId="{5D62EA77-39DF-490A-8CE6-5587C2002A5E}">
      <dgm:prSet/>
      <dgm:spPr/>
      <dgm:t>
        <a:bodyPr/>
        <a:lstStyle/>
        <a:p>
          <a:endParaRPr lang="en-US"/>
        </a:p>
      </dgm:t>
    </dgm:pt>
    <dgm:pt modelId="{F6111748-397E-41E1-B1C4-9311F208D368}" type="sibTrans" cxnId="{5D62EA77-39DF-490A-8CE6-5587C2002A5E}">
      <dgm:prSet/>
      <dgm:spPr/>
      <dgm:t>
        <a:bodyPr/>
        <a:lstStyle/>
        <a:p>
          <a:endParaRPr lang="en-US"/>
        </a:p>
      </dgm:t>
    </dgm:pt>
    <dgm:pt modelId="{7B81CE40-888F-4BA2-BA27-CCC8AEF9B011}">
      <dgm:prSet/>
      <dgm:spPr/>
      <dgm:t>
        <a:bodyPr/>
        <a:lstStyle/>
        <a:p>
          <a:endParaRPr lang="en-US" b="1" dirty="0"/>
        </a:p>
      </dgm:t>
    </dgm:pt>
    <dgm:pt modelId="{E6378D98-FC5A-4CB7-AFA4-8C6D9C554F02}" type="parTrans" cxnId="{FBCEE49A-106E-4259-99B0-4EFCEE0B4202}">
      <dgm:prSet/>
      <dgm:spPr/>
      <dgm:t>
        <a:bodyPr/>
        <a:lstStyle/>
        <a:p>
          <a:endParaRPr lang="en-US"/>
        </a:p>
      </dgm:t>
    </dgm:pt>
    <dgm:pt modelId="{1DF66719-07DE-4AE2-B7D3-804DAA83CC96}" type="sibTrans" cxnId="{FBCEE49A-106E-4259-99B0-4EFCEE0B4202}">
      <dgm:prSet/>
      <dgm:spPr/>
      <dgm:t>
        <a:bodyPr/>
        <a:lstStyle/>
        <a:p>
          <a:endParaRPr lang="en-US"/>
        </a:p>
      </dgm:t>
    </dgm:pt>
    <dgm:pt modelId="{D1E4C7AD-21E4-4536-9FCD-36CF270F510C}">
      <dgm:prSet/>
      <dgm:spPr/>
      <dgm:t>
        <a:bodyPr/>
        <a:lstStyle/>
        <a:p>
          <a:pPr rtl="0"/>
          <a:r>
            <a:rPr lang="en-US" b="1" i="0" u="none" baseline="0" dirty="0"/>
            <a:t>Intramammary lymph node</a:t>
          </a:r>
          <a:endParaRPr lang="en-US" b="1" i="0" u="none" dirty="0"/>
        </a:p>
      </dgm:t>
    </dgm:pt>
    <dgm:pt modelId="{8778BC1F-9A8B-448B-9F17-3FEAF71C4A9B}" type="parTrans" cxnId="{11D669AE-C517-474B-A409-484C09CDE907}">
      <dgm:prSet/>
      <dgm:spPr/>
      <dgm:t>
        <a:bodyPr/>
        <a:lstStyle/>
        <a:p>
          <a:endParaRPr lang="en-US"/>
        </a:p>
      </dgm:t>
    </dgm:pt>
    <dgm:pt modelId="{84CCCEA9-A6E4-43EC-BCD5-DD3E74F49C03}" type="sibTrans" cxnId="{11D669AE-C517-474B-A409-484C09CDE907}">
      <dgm:prSet/>
      <dgm:spPr/>
      <dgm:t>
        <a:bodyPr/>
        <a:lstStyle/>
        <a:p>
          <a:endParaRPr lang="en-US"/>
        </a:p>
      </dgm:t>
    </dgm:pt>
    <dgm:pt modelId="{130CDCD5-F66C-416A-A416-D7DFDCE5457B}">
      <dgm:prSet/>
      <dgm:spPr/>
      <dgm:t>
        <a:bodyPr/>
        <a:lstStyle/>
        <a:p>
          <a:endParaRPr lang="en-US" b="1" dirty="0"/>
        </a:p>
      </dgm:t>
    </dgm:pt>
    <dgm:pt modelId="{F5E8764E-AE8C-4FB0-9BC4-55D6CFF94E32}" type="parTrans" cxnId="{B9F8B1F6-42CF-4B25-A030-D563DFD95BBC}">
      <dgm:prSet/>
      <dgm:spPr/>
      <dgm:t>
        <a:bodyPr/>
        <a:lstStyle/>
        <a:p>
          <a:endParaRPr lang="en-US"/>
        </a:p>
      </dgm:t>
    </dgm:pt>
    <dgm:pt modelId="{003EFA82-EB8E-4786-B28E-27E3C9D68E2C}" type="sibTrans" cxnId="{B9F8B1F6-42CF-4B25-A030-D563DFD95BBC}">
      <dgm:prSet/>
      <dgm:spPr/>
      <dgm:t>
        <a:bodyPr/>
        <a:lstStyle/>
        <a:p>
          <a:endParaRPr lang="en-US"/>
        </a:p>
      </dgm:t>
    </dgm:pt>
    <dgm:pt modelId="{6ECEE44C-C3D9-4C16-8C03-95632AEA13BF}">
      <dgm:prSet/>
      <dgm:spPr/>
      <dgm:t>
        <a:bodyPr/>
        <a:lstStyle/>
        <a:p>
          <a:pPr rtl="0"/>
          <a:r>
            <a:rPr lang="en-US" b="1" i="0" u="none" baseline="0" dirty="0"/>
            <a:t>Edge of biopsy wound</a:t>
          </a:r>
          <a:endParaRPr lang="en-US" b="1" i="0" u="none" dirty="0"/>
        </a:p>
      </dgm:t>
    </dgm:pt>
    <dgm:pt modelId="{E8146EA2-05B5-42E2-BE6E-D3B9BB17970C}" type="parTrans" cxnId="{37179080-370C-4BDF-B5B4-D1564FF58FF0}">
      <dgm:prSet/>
      <dgm:spPr/>
      <dgm:t>
        <a:bodyPr/>
        <a:lstStyle/>
        <a:p>
          <a:endParaRPr lang="en-US"/>
        </a:p>
      </dgm:t>
    </dgm:pt>
    <dgm:pt modelId="{D7CC53DB-E79A-4114-8C0D-310DE2E8FB8D}" type="sibTrans" cxnId="{37179080-370C-4BDF-B5B4-D1564FF58FF0}">
      <dgm:prSet/>
      <dgm:spPr/>
      <dgm:t>
        <a:bodyPr/>
        <a:lstStyle/>
        <a:p>
          <a:endParaRPr lang="en-US"/>
        </a:p>
      </dgm:t>
    </dgm:pt>
    <dgm:pt modelId="{8407D640-B6D3-486D-A056-CADC0C60F7CB}">
      <dgm:prSet/>
      <dgm:spPr/>
      <dgm:t>
        <a:bodyPr/>
        <a:lstStyle/>
        <a:p>
          <a:endParaRPr lang="en-US" b="1" dirty="0"/>
        </a:p>
      </dgm:t>
    </dgm:pt>
    <dgm:pt modelId="{B0D3E993-2E3A-4A85-B462-8EE8BFC09B01}" type="parTrans" cxnId="{FB9E2052-A5AF-4321-90AE-0DC0B48ED000}">
      <dgm:prSet/>
      <dgm:spPr/>
      <dgm:t>
        <a:bodyPr/>
        <a:lstStyle/>
        <a:p>
          <a:endParaRPr lang="en-US"/>
        </a:p>
      </dgm:t>
    </dgm:pt>
    <dgm:pt modelId="{92E9AFAD-83A9-4C26-A572-6F15F008C7B5}" type="sibTrans" cxnId="{FB9E2052-A5AF-4321-90AE-0DC0B48ED000}">
      <dgm:prSet/>
      <dgm:spPr/>
      <dgm:t>
        <a:bodyPr/>
        <a:lstStyle/>
        <a:p>
          <a:endParaRPr lang="en-US"/>
        </a:p>
      </dgm:t>
    </dgm:pt>
    <dgm:pt modelId="{9CC8370E-4D3A-4DB6-A5D0-6FD2B133625E}">
      <dgm:prSet/>
      <dgm:spPr/>
      <dgm:t>
        <a:bodyPr/>
        <a:lstStyle/>
        <a:p>
          <a:pPr rtl="0"/>
          <a:r>
            <a:rPr lang="en-US" b="1" i="0" u="none" baseline="0" dirty="0"/>
            <a:t>Accessory breast</a:t>
          </a:r>
          <a:endParaRPr lang="en-US" b="1" i="0" u="none" dirty="0"/>
        </a:p>
      </dgm:t>
    </dgm:pt>
    <dgm:pt modelId="{B3A9E178-77F2-4569-9029-8A7989F999E0}" type="parTrans" cxnId="{F0F3474D-A875-410C-A88C-74AAE92755DA}">
      <dgm:prSet/>
      <dgm:spPr/>
      <dgm:t>
        <a:bodyPr/>
        <a:lstStyle/>
        <a:p>
          <a:endParaRPr lang="en-US"/>
        </a:p>
      </dgm:t>
    </dgm:pt>
    <dgm:pt modelId="{4C06D2BE-7F29-4B7E-8B86-B1C5DA8F989A}" type="sibTrans" cxnId="{F0F3474D-A875-410C-A88C-74AAE92755DA}">
      <dgm:prSet/>
      <dgm:spPr/>
      <dgm:t>
        <a:bodyPr/>
        <a:lstStyle/>
        <a:p>
          <a:endParaRPr lang="en-US"/>
        </a:p>
      </dgm:t>
    </dgm:pt>
    <dgm:pt modelId="{CEDADEC0-EDE3-40A8-BA8A-7DABBAC27098}">
      <dgm:prSet/>
      <dgm:spPr/>
      <dgm:t>
        <a:bodyPr/>
        <a:lstStyle/>
        <a:p>
          <a:endParaRPr lang="en-US"/>
        </a:p>
      </dgm:t>
    </dgm:pt>
    <dgm:pt modelId="{1CAC0742-7E15-43A2-BFBD-BC578FFE7EAB}" type="parTrans" cxnId="{476CB3ED-F4AF-4F9C-82E1-AFE638376649}">
      <dgm:prSet/>
      <dgm:spPr/>
      <dgm:t>
        <a:bodyPr/>
        <a:lstStyle/>
        <a:p>
          <a:endParaRPr lang="en-US"/>
        </a:p>
      </dgm:t>
    </dgm:pt>
    <dgm:pt modelId="{03C73429-A711-411E-8746-247CD44C10F3}" type="sibTrans" cxnId="{476CB3ED-F4AF-4F9C-82E1-AFE638376649}">
      <dgm:prSet/>
      <dgm:spPr/>
      <dgm:t>
        <a:bodyPr/>
        <a:lstStyle/>
        <a:p>
          <a:endParaRPr lang="en-US"/>
        </a:p>
      </dgm:t>
    </dgm:pt>
    <dgm:pt modelId="{45F77C53-626F-41DE-8F4B-BED707236340}">
      <dgm:prSet/>
      <dgm:spPr/>
      <dgm:t>
        <a:bodyPr/>
        <a:lstStyle/>
        <a:p>
          <a:pPr rtl="0"/>
          <a:r>
            <a:rPr lang="en-US" b="1" i="0" u="none" baseline="0" dirty="0"/>
            <a:t>Cyclical nodularity</a:t>
          </a:r>
          <a:endParaRPr lang="en-US" b="1" i="0" u="none" dirty="0"/>
        </a:p>
      </dgm:t>
    </dgm:pt>
    <dgm:pt modelId="{0F6C7103-32C7-4E80-BD7B-73CEC7CF2E70}" type="parTrans" cxnId="{AB79DA40-04E1-4A54-AB01-63E0AA66EB37}">
      <dgm:prSet/>
      <dgm:spPr/>
      <dgm:t>
        <a:bodyPr/>
        <a:lstStyle/>
        <a:p>
          <a:endParaRPr lang="en-US"/>
        </a:p>
      </dgm:t>
    </dgm:pt>
    <dgm:pt modelId="{BD6C105F-1D06-4A69-9276-1651B0BDB2D4}" type="sibTrans" cxnId="{AB79DA40-04E1-4A54-AB01-63E0AA66EB37}">
      <dgm:prSet/>
      <dgm:spPr/>
      <dgm:t>
        <a:bodyPr/>
        <a:lstStyle/>
        <a:p>
          <a:endParaRPr lang="en-US"/>
        </a:p>
      </dgm:t>
    </dgm:pt>
    <dgm:pt modelId="{44A53F83-75A2-429A-A93E-78874F339627}">
      <dgm:prSet/>
      <dgm:spPr/>
      <dgm:t>
        <a:bodyPr/>
        <a:lstStyle/>
        <a:p>
          <a:endParaRPr lang="en-US" b="1" dirty="0"/>
        </a:p>
      </dgm:t>
    </dgm:pt>
    <dgm:pt modelId="{71CA3394-C570-4A35-BBCC-0C8D0A246856}" type="parTrans" cxnId="{B9378F3D-94BA-4AB6-94EB-30CF0C76544E}">
      <dgm:prSet/>
      <dgm:spPr/>
      <dgm:t>
        <a:bodyPr/>
        <a:lstStyle/>
        <a:p>
          <a:endParaRPr lang="en-US"/>
        </a:p>
      </dgm:t>
    </dgm:pt>
    <dgm:pt modelId="{F7D42BCE-E8DF-4896-9E6C-8E35CE9382DE}" type="sibTrans" cxnId="{B9378F3D-94BA-4AB6-94EB-30CF0C76544E}">
      <dgm:prSet/>
      <dgm:spPr/>
      <dgm:t>
        <a:bodyPr/>
        <a:lstStyle/>
        <a:p>
          <a:endParaRPr lang="en-US"/>
        </a:p>
      </dgm:t>
    </dgm:pt>
    <dgm:pt modelId="{572DCE28-311E-489F-A2E2-415902B965D1}">
      <dgm:prSet/>
      <dgm:spPr/>
      <dgm:t>
        <a:bodyPr/>
        <a:lstStyle/>
        <a:p>
          <a:pPr rtl="0"/>
          <a:r>
            <a:rPr lang="en-US" b="1" i="0" u="none" baseline="0" dirty="0"/>
            <a:t>Cyst</a:t>
          </a:r>
          <a:endParaRPr lang="en-US" b="1" i="0" u="none" dirty="0"/>
        </a:p>
      </dgm:t>
    </dgm:pt>
    <dgm:pt modelId="{54097734-F9D9-4740-8835-C82B0F3610D9}" type="parTrans" cxnId="{08F20AEB-CD70-4D7F-83D2-34FBA6BD2B29}">
      <dgm:prSet/>
      <dgm:spPr/>
      <dgm:t>
        <a:bodyPr/>
        <a:lstStyle/>
        <a:p>
          <a:endParaRPr lang="en-US"/>
        </a:p>
      </dgm:t>
    </dgm:pt>
    <dgm:pt modelId="{B85033AB-7DFA-45D2-A567-39F4222608A5}" type="sibTrans" cxnId="{08F20AEB-CD70-4D7F-83D2-34FBA6BD2B29}">
      <dgm:prSet/>
      <dgm:spPr/>
      <dgm:t>
        <a:bodyPr/>
        <a:lstStyle/>
        <a:p>
          <a:endParaRPr lang="en-US"/>
        </a:p>
      </dgm:t>
    </dgm:pt>
    <dgm:pt modelId="{D6D7B960-E3F0-4250-9ED8-E2314173813A}">
      <dgm:prSet/>
      <dgm:spPr/>
      <dgm:t>
        <a:bodyPr/>
        <a:lstStyle/>
        <a:p>
          <a:endParaRPr lang="en-US" b="1" dirty="0"/>
        </a:p>
      </dgm:t>
    </dgm:pt>
    <dgm:pt modelId="{DCD59694-D8C6-4677-AD66-7287B51359B2}" type="parTrans" cxnId="{87DCF254-307A-45DA-BAA7-3CA249E7F0B8}">
      <dgm:prSet/>
      <dgm:spPr/>
      <dgm:t>
        <a:bodyPr/>
        <a:lstStyle/>
        <a:p>
          <a:endParaRPr lang="en-US"/>
        </a:p>
      </dgm:t>
    </dgm:pt>
    <dgm:pt modelId="{BBB98743-140F-48C5-B153-4DF696A167DE}" type="sibTrans" cxnId="{87DCF254-307A-45DA-BAA7-3CA249E7F0B8}">
      <dgm:prSet/>
      <dgm:spPr/>
      <dgm:t>
        <a:bodyPr/>
        <a:lstStyle/>
        <a:p>
          <a:endParaRPr lang="en-US"/>
        </a:p>
      </dgm:t>
    </dgm:pt>
    <dgm:pt modelId="{BDA442FF-2A20-45AA-AFB4-FDAA07780963}">
      <dgm:prSet/>
      <dgm:spPr/>
      <dgm:t>
        <a:bodyPr/>
        <a:lstStyle/>
        <a:p>
          <a:pPr rtl="0"/>
          <a:r>
            <a:rPr lang="en-US" b="1" i="0" u="none" baseline="0" dirty="0" err="1"/>
            <a:t>Galactocele</a:t>
          </a:r>
          <a:endParaRPr lang="en-US" b="1" i="0" u="none" dirty="0"/>
        </a:p>
      </dgm:t>
    </dgm:pt>
    <dgm:pt modelId="{53145C36-B08B-41C8-9A41-7F84BA72A1F1}" type="parTrans" cxnId="{D689AFE0-B67A-4472-B0A2-C85228AC19B3}">
      <dgm:prSet/>
      <dgm:spPr/>
      <dgm:t>
        <a:bodyPr/>
        <a:lstStyle/>
        <a:p>
          <a:endParaRPr lang="en-US"/>
        </a:p>
      </dgm:t>
    </dgm:pt>
    <dgm:pt modelId="{F292A841-4D0D-47C9-9EC8-E75FBC2D384E}" type="sibTrans" cxnId="{D689AFE0-B67A-4472-B0A2-C85228AC19B3}">
      <dgm:prSet/>
      <dgm:spPr/>
      <dgm:t>
        <a:bodyPr/>
        <a:lstStyle/>
        <a:p>
          <a:endParaRPr lang="en-US"/>
        </a:p>
      </dgm:t>
    </dgm:pt>
    <dgm:pt modelId="{537ACCF2-E72C-45B1-BB53-112DF4FCA5C0}">
      <dgm:prSet/>
      <dgm:spPr/>
      <dgm:t>
        <a:bodyPr/>
        <a:lstStyle/>
        <a:p>
          <a:endParaRPr lang="en-US" b="1" dirty="0"/>
        </a:p>
      </dgm:t>
    </dgm:pt>
    <dgm:pt modelId="{3E8DD0F3-FD25-42D2-B5A3-8F064A6BFEBB}" type="parTrans" cxnId="{0CB36186-48D8-4AF2-B7F7-7B669F89EA21}">
      <dgm:prSet/>
      <dgm:spPr/>
      <dgm:t>
        <a:bodyPr/>
        <a:lstStyle/>
        <a:p>
          <a:endParaRPr lang="en-US"/>
        </a:p>
      </dgm:t>
    </dgm:pt>
    <dgm:pt modelId="{9117D26A-6E0A-4DE5-9A4F-0743E90D46CC}" type="sibTrans" cxnId="{0CB36186-48D8-4AF2-B7F7-7B669F89EA21}">
      <dgm:prSet/>
      <dgm:spPr/>
      <dgm:t>
        <a:bodyPr/>
        <a:lstStyle/>
        <a:p>
          <a:endParaRPr lang="en-US"/>
        </a:p>
      </dgm:t>
    </dgm:pt>
    <dgm:pt modelId="{B3E18BDA-08EF-45B1-9308-15C9E6045FD1}">
      <dgm:prSet/>
      <dgm:spPr/>
      <dgm:t>
        <a:bodyPr/>
        <a:lstStyle/>
        <a:p>
          <a:pPr rtl="0"/>
          <a:r>
            <a:rPr lang="en-US" b="1" i="0" u="none" baseline="0" dirty="0"/>
            <a:t>Sclerosing adenosis</a:t>
          </a:r>
          <a:endParaRPr lang="en-US" b="1" i="0" u="none" dirty="0"/>
        </a:p>
      </dgm:t>
    </dgm:pt>
    <dgm:pt modelId="{CF8F890C-DC76-43DE-9204-BC450A3BE1A7}" type="parTrans" cxnId="{C22EC2C7-66AB-4DE3-B843-0036F3A58D20}">
      <dgm:prSet/>
      <dgm:spPr/>
      <dgm:t>
        <a:bodyPr/>
        <a:lstStyle/>
        <a:p>
          <a:endParaRPr lang="en-US"/>
        </a:p>
      </dgm:t>
    </dgm:pt>
    <dgm:pt modelId="{00E40CD2-2C0E-465E-A65A-7C94DB4AC7B6}" type="sibTrans" cxnId="{C22EC2C7-66AB-4DE3-B843-0036F3A58D20}">
      <dgm:prSet/>
      <dgm:spPr/>
      <dgm:t>
        <a:bodyPr/>
        <a:lstStyle/>
        <a:p>
          <a:endParaRPr lang="en-US"/>
        </a:p>
      </dgm:t>
    </dgm:pt>
    <dgm:pt modelId="{4FB70464-0A5C-48B6-B318-5B7325B6C9F7}">
      <dgm:prSet/>
      <dgm:spPr/>
      <dgm:t>
        <a:bodyPr/>
        <a:lstStyle/>
        <a:p>
          <a:pPr rtl="0"/>
          <a:r>
            <a:rPr lang="en-US" b="1" i="0" u="none" baseline="0" dirty="0" err="1"/>
            <a:t>Stromal</a:t>
          </a:r>
          <a:r>
            <a:rPr lang="en-US" b="1" i="0" u="none" baseline="0" dirty="0"/>
            <a:t> fibrosis</a:t>
          </a:r>
          <a:endParaRPr lang="en-US" b="1" i="0" u="none" dirty="0"/>
        </a:p>
      </dgm:t>
    </dgm:pt>
    <dgm:pt modelId="{C8405AF5-795B-4C80-9999-FAF392C48D7B}" type="parTrans" cxnId="{3A13E756-A7CB-4B67-97C4-8404E2F6E825}">
      <dgm:prSet/>
      <dgm:spPr/>
      <dgm:t>
        <a:bodyPr/>
        <a:lstStyle/>
        <a:p>
          <a:endParaRPr lang="en-US"/>
        </a:p>
      </dgm:t>
    </dgm:pt>
    <dgm:pt modelId="{15FA0B3D-C0D4-4554-836D-06265438B19D}" type="sibTrans" cxnId="{3A13E756-A7CB-4B67-97C4-8404E2F6E825}">
      <dgm:prSet/>
      <dgm:spPr/>
      <dgm:t>
        <a:bodyPr/>
        <a:lstStyle/>
        <a:p>
          <a:endParaRPr lang="en-US"/>
        </a:p>
      </dgm:t>
    </dgm:pt>
    <dgm:pt modelId="{7E64C290-1FD3-4EB2-8836-4BC13B99E0FE}">
      <dgm:prSet/>
      <dgm:spPr/>
      <dgm:t>
        <a:bodyPr/>
        <a:lstStyle/>
        <a:p>
          <a:endParaRPr lang="en-US" b="1" dirty="0"/>
        </a:p>
      </dgm:t>
    </dgm:pt>
    <dgm:pt modelId="{21612785-004A-4038-9569-FA1B3702271F}" type="sibTrans" cxnId="{26B5A9F9-530E-4C2F-8F6C-3932E99D62CA}">
      <dgm:prSet/>
      <dgm:spPr/>
      <dgm:t>
        <a:bodyPr/>
        <a:lstStyle/>
        <a:p>
          <a:endParaRPr lang="en-US"/>
        </a:p>
      </dgm:t>
    </dgm:pt>
    <dgm:pt modelId="{98B1493D-827E-4B68-865F-D2FF939C819C}" type="parTrans" cxnId="{26B5A9F9-530E-4C2F-8F6C-3932E99D62CA}">
      <dgm:prSet/>
      <dgm:spPr/>
      <dgm:t>
        <a:bodyPr/>
        <a:lstStyle/>
        <a:p>
          <a:endParaRPr lang="en-US"/>
        </a:p>
      </dgm:t>
    </dgm:pt>
    <dgm:pt modelId="{408BA22F-82B3-4DFE-B734-3FFCA5E06F8D}">
      <dgm:prSet/>
      <dgm:spPr/>
      <dgm:t>
        <a:bodyPr/>
        <a:lstStyle/>
        <a:p>
          <a:endParaRPr lang="en-US"/>
        </a:p>
      </dgm:t>
    </dgm:pt>
    <dgm:pt modelId="{45AA0A23-7D3F-4D46-A84C-210BEFC2F475}" type="parTrans" cxnId="{6745EC6A-D3A4-4B56-B6AB-D20849EC600C}">
      <dgm:prSet/>
      <dgm:spPr/>
      <dgm:t>
        <a:bodyPr/>
        <a:lstStyle/>
        <a:p>
          <a:endParaRPr lang="en-US"/>
        </a:p>
      </dgm:t>
    </dgm:pt>
    <dgm:pt modelId="{3230E308-691E-48DD-BDED-034AC1A6A8E3}" type="sibTrans" cxnId="{6745EC6A-D3A4-4B56-B6AB-D20849EC600C}">
      <dgm:prSet/>
      <dgm:spPr/>
      <dgm:t>
        <a:bodyPr/>
        <a:lstStyle/>
        <a:p>
          <a:endParaRPr lang="en-US"/>
        </a:p>
      </dgm:t>
    </dgm:pt>
    <dgm:pt modelId="{C0C9E42F-D139-4CF5-BEEA-7BEEBA1A0A4E}">
      <dgm:prSet/>
      <dgm:spPr/>
      <dgm:t>
        <a:bodyPr/>
        <a:lstStyle/>
        <a:p>
          <a:pPr rtl="0"/>
          <a:r>
            <a:rPr lang="en-US" b="1" i="0" u="none" baseline="0" dirty="0"/>
            <a:t>Fat necrosis</a:t>
          </a:r>
          <a:endParaRPr lang="en-US" b="1" i="0" u="none" dirty="0"/>
        </a:p>
      </dgm:t>
    </dgm:pt>
    <dgm:pt modelId="{C2A5ECA6-369C-48B6-8D5D-015766F2779A}" type="parTrans" cxnId="{B13666EF-5570-4997-93FF-AB2C70EAB403}">
      <dgm:prSet/>
      <dgm:spPr/>
      <dgm:t>
        <a:bodyPr/>
        <a:lstStyle/>
        <a:p>
          <a:endParaRPr lang="en-US"/>
        </a:p>
      </dgm:t>
    </dgm:pt>
    <dgm:pt modelId="{C14B4D5F-5C9C-43F0-98E3-F352C63D00C5}" type="sibTrans" cxnId="{B13666EF-5570-4997-93FF-AB2C70EAB403}">
      <dgm:prSet/>
      <dgm:spPr/>
      <dgm:t>
        <a:bodyPr/>
        <a:lstStyle/>
        <a:p>
          <a:endParaRPr lang="en-US"/>
        </a:p>
      </dgm:t>
    </dgm:pt>
    <dgm:pt modelId="{2AC1A636-B96A-4C09-ADB3-7626911DD1FF}">
      <dgm:prSet/>
      <dgm:spPr/>
      <dgm:t>
        <a:bodyPr/>
        <a:lstStyle/>
        <a:p>
          <a:endParaRPr lang="en-US" b="1" dirty="0"/>
        </a:p>
      </dgm:t>
    </dgm:pt>
    <dgm:pt modelId="{A380DC2A-53DF-4DD5-AE78-AC107DB7AF53}" type="parTrans" cxnId="{7C2E267B-F37B-4C0D-BA72-B46C5B26B0E5}">
      <dgm:prSet/>
      <dgm:spPr/>
      <dgm:t>
        <a:bodyPr/>
        <a:lstStyle/>
        <a:p>
          <a:endParaRPr lang="en-US"/>
        </a:p>
      </dgm:t>
    </dgm:pt>
    <dgm:pt modelId="{E0D42EEB-4748-4CB9-BE8E-6423A9624473}" type="sibTrans" cxnId="{7C2E267B-F37B-4C0D-BA72-B46C5B26B0E5}">
      <dgm:prSet/>
      <dgm:spPr/>
      <dgm:t>
        <a:bodyPr/>
        <a:lstStyle/>
        <a:p>
          <a:endParaRPr lang="en-US"/>
        </a:p>
      </dgm:t>
    </dgm:pt>
    <dgm:pt modelId="{21DED24C-80E6-48F1-B322-84676C6344F1}">
      <dgm:prSet/>
      <dgm:spPr/>
      <dgm:t>
        <a:bodyPr/>
        <a:lstStyle/>
        <a:p>
          <a:pPr rtl="0"/>
          <a:r>
            <a:rPr lang="en-US" b="1" i="0" u="none" baseline="0" dirty="0"/>
            <a:t>Foreign body </a:t>
          </a:r>
          <a:r>
            <a:rPr lang="en-US" b="1" i="0" u="none" baseline="0" dirty="0" err="1"/>
            <a:t>granuloma</a:t>
          </a:r>
          <a:endParaRPr lang="en-US" b="1" i="0" u="none" dirty="0"/>
        </a:p>
      </dgm:t>
    </dgm:pt>
    <dgm:pt modelId="{530BA6C7-6A34-4B4D-A08D-32AD4094C0CC}" type="parTrans" cxnId="{AF7CDC88-B3ED-4739-B38B-DE9F6E4C975A}">
      <dgm:prSet/>
      <dgm:spPr/>
      <dgm:t>
        <a:bodyPr/>
        <a:lstStyle/>
        <a:p>
          <a:endParaRPr lang="en-US"/>
        </a:p>
      </dgm:t>
    </dgm:pt>
    <dgm:pt modelId="{B35072CC-CADC-4660-8E13-D67B65B64191}" type="sibTrans" cxnId="{AF7CDC88-B3ED-4739-B38B-DE9F6E4C975A}">
      <dgm:prSet/>
      <dgm:spPr/>
      <dgm:t>
        <a:bodyPr/>
        <a:lstStyle/>
        <a:p>
          <a:endParaRPr lang="en-US"/>
        </a:p>
      </dgm:t>
    </dgm:pt>
    <dgm:pt modelId="{8CA3D2B6-FBB6-4A85-B124-2DB0EECEA162}">
      <dgm:prSet/>
      <dgm:spPr/>
      <dgm:t>
        <a:bodyPr/>
        <a:lstStyle/>
        <a:p>
          <a:endParaRPr lang="en-US" b="1" dirty="0"/>
        </a:p>
      </dgm:t>
    </dgm:pt>
    <dgm:pt modelId="{CFE8D1CD-8D88-4A61-B553-C3CB73145054}" type="parTrans" cxnId="{6F02C4B7-F435-45B2-A67A-AC53675FD913}">
      <dgm:prSet/>
      <dgm:spPr/>
      <dgm:t>
        <a:bodyPr/>
        <a:lstStyle/>
        <a:p>
          <a:endParaRPr lang="en-US"/>
        </a:p>
      </dgm:t>
    </dgm:pt>
    <dgm:pt modelId="{3A0FBF88-9A27-4424-9801-3F389E31E439}" type="sibTrans" cxnId="{6F02C4B7-F435-45B2-A67A-AC53675FD913}">
      <dgm:prSet/>
      <dgm:spPr/>
      <dgm:t>
        <a:bodyPr/>
        <a:lstStyle/>
        <a:p>
          <a:endParaRPr lang="en-US"/>
        </a:p>
      </dgm:t>
    </dgm:pt>
    <dgm:pt modelId="{3AF7746B-FCF4-4D8E-984A-0D7C95F9C145}">
      <dgm:prSet/>
      <dgm:spPr/>
      <dgm:t>
        <a:bodyPr/>
        <a:lstStyle/>
        <a:p>
          <a:pPr rtl="0"/>
          <a:r>
            <a:rPr lang="en-US" b="1" i="0" u="none" baseline="0" dirty="0" err="1"/>
            <a:t>Mondor’s</a:t>
          </a:r>
          <a:r>
            <a:rPr lang="en-US" b="1" i="0" u="none" baseline="0" dirty="0"/>
            <a:t> disease</a:t>
          </a:r>
          <a:endParaRPr lang="en-US" b="1" i="0" u="none" dirty="0"/>
        </a:p>
      </dgm:t>
    </dgm:pt>
    <dgm:pt modelId="{EAA93E2D-FABC-4A91-A525-7F81DBB7A376}" type="parTrans" cxnId="{1DB1E140-E401-4849-BC21-8078C7BEE41F}">
      <dgm:prSet/>
      <dgm:spPr/>
      <dgm:t>
        <a:bodyPr/>
        <a:lstStyle/>
        <a:p>
          <a:endParaRPr lang="en-US"/>
        </a:p>
      </dgm:t>
    </dgm:pt>
    <dgm:pt modelId="{D2804C72-1A54-4C21-8CE2-81AF9F024E3A}" type="sibTrans" cxnId="{1DB1E140-E401-4849-BC21-8078C7BEE41F}">
      <dgm:prSet/>
      <dgm:spPr/>
      <dgm:t>
        <a:bodyPr/>
        <a:lstStyle/>
        <a:p>
          <a:endParaRPr lang="en-US"/>
        </a:p>
      </dgm:t>
    </dgm:pt>
    <dgm:pt modelId="{2CDEC828-55C9-4D3D-8DB2-02C54062D6C8}" type="pres">
      <dgm:prSet presAssocID="{D2B40143-2AFB-4AC9-ACB2-4AE004E43DED}" presName="Name0" presStyleCnt="0">
        <dgm:presLayoutVars>
          <dgm:dir/>
          <dgm:animLvl val="lvl"/>
          <dgm:resizeHandles val="exact"/>
        </dgm:presLayoutVars>
      </dgm:prSet>
      <dgm:spPr/>
    </dgm:pt>
    <dgm:pt modelId="{E6B6E238-251A-480B-ADE1-CC20C9E42630}" type="pres">
      <dgm:prSet presAssocID="{7B8063A5-AC84-41AB-8577-8C9283BC1437}" presName="composite" presStyleCnt="0"/>
      <dgm:spPr/>
    </dgm:pt>
    <dgm:pt modelId="{AE82B97F-9C05-4F04-A46D-9649F2C5F7A8}" type="pres">
      <dgm:prSet presAssocID="{7B8063A5-AC84-41AB-8577-8C9283BC143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ECAE04E-0AE7-4882-9956-D9BB65EFEA48}" type="pres">
      <dgm:prSet presAssocID="{7B8063A5-AC84-41AB-8577-8C9283BC1437}" presName="desTx" presStyleLbl="alignAccFollowNode1" presStyleIdx="0" presStyleCnt="3">
        <dgm:presLayoutVars>
          <dgm:bulletEnabled val="1"/>
        </dgm:presLayoutVars>
      </dgm:prSet>
      <dgm:spPr/>
    </dgm:pt>
    <dgm:pt modelId="{565F05FF-54F3-4EBD-B5BD-773DE391BC30}" type="pres">
      <dgm:prSet presAssocID="{A45462DD-9DDA-4DD2-8965-57AB84AECEFF}" presName="space" presStyleCnt="0"/>
      <dgm:spPr/>
    </dgm:pt>
    <dgm:pt modelId="{001075D8-C866-4949-A3A8-E4F6B4D5AF4A}" type="pres">
      <dgm:prSet presAssocID="{F49E0785-1BF4-40DD-97CA-291D6F52D597}" presName="composite" presStyleCnt="0"/>
      <dgm:spPr/>
    </dgm:pt>
    <dgm:pt modelId="{1886EA79-A18E-42F0-889F-A54894107A49}" type="pres">
      <dgm:prSet presAssocID="{F49E0785-1BF4-40DD-97CA-291D6F52D59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A543C12-EE2B-4AC6-9C12-B8A588976143}" type="pres">
      <dgm:prSet presAssocID="{F49E0785-1BF4-40DD-97CA-291D6F52D597}" presName="desTx" presStyleLbl="alignAccFollowNode1" presStyleIdx="1" presStyleCnt="3">
        <dgm:presLayoutVars>
          <dgm:bulletEnabled val="1"/>
        </dgm:presLayoutVars>
      </dgm:prSet>
      <dgm:spPr/>
    </dgm:pt>
    <dgm:pt modelId="{641F89EE-7C60-447B-95F6-2C75000D51D3}" type="pres">
      <dgm:prSet presAssocID="{46681337-521F-4F0F-817A-90A3C536ACB6}" presName="space" presStyleCnt="0"/>
      <dgm:spPr/>
    </dgm:pt>
    <dgm:pt modelId="{D0A3AF6E-E71A-43AE-906B-1422C5E927EC}" type="pres">
      <dgm:prSet presAssocID="{23279EA2-E136-4257-B124-FC6B445E4E3D}" presName="composite" presStyleCnt="0"/>
      <dgm:spPr/>
    </dgm:pt>
    <dgm:pt modelId="{35CF708E-F6D4-444D-B85B-7379B77B509E}" type="pres">
      <dgm:prSet presAssocID="{23279EA2-E136-4257-B124-FC6B445E4E3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DD969C0-D348-49A0-AF61-90CEB7B839E8}" type="pres">
      <dgm:prSet presAssocID="{23279EA2-E136-4257-B124-FC6B445E4E3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1960901-52CC-4B8D-8C08-D88D74A50048}" type="presOf" srcId="{8407D640-B6D3-486D-A056-CADC0C60F7CB}" destId="{DECAE04E-0AE7-4882-9956-D9BB65EFEA48}" srcOrd="0" destOrd="9" presId="urn:microsoft.com/office/officeart/2005/8/layout/hList1"/>
    <dgm:cxn modelId="{50E99501-59AD-4976-BF56-25151ADA638A}" type="presOf" srcId="{D2B40143-2AFB-4AC9-ACB2-4AE004E43DED}" destId="{2CDEC828-55C9-4D3D-8DB2-02C54062D6C8}" srcOrd="0" destOrd="0" presId="urn:microsoft.com/office/officeart/2005/8/layout/hList1"/>
    <dgm:cxn modelId="{09252807-C487-49CF-98A3-CA4DCE67832E}" type="presOf" srcId="{572DCE28-311E-489F-A2E2-415902B965D1}" destId="{9A543C12-EE2B-4AC6-9C12-B8A588976143}" srcOrd="0" destOrd="4" presId="urn:microsoft.com/office/officeart/2005/8/layout/hList1"/>
    <dgm:cxn modelId="{EFF84B07-FCC4-46E3-854E-A945C0F7EC4C}" type="presOf" srcId="{D1E4C7AD-21E4-4536-9FCD-36CF270F510C}" destId="{DECAE04E-0AE7-4882-9956-D9BB65EFEA48}" srcOrd="0" destOrd="6" presId="urn:microsoft.com/office/officeart/2005/8/layout/hList1"/>
    <dgm:cxn modelId="{3563CC0A-3AA4-4D3F-8836-5EF95DC5051B}" type="presOf" srcId="{B36F42F8-9349-4E38-AD2C-AAC8D24D5664}" destId="{DECAE04E-0AE7-4882-9956-D9BB65EFEA48}" srcOrd="0" destOrd="2" presId="urn:microsoft.com/office/officeart/2005/8/layout/hList1"/>
    <dgm:cxn modelId="{86651E0F-FBBA-4B28-AA3E-44E8143FAD8B}" type="presOf" srcId="{6ECEE44C-C3D9-4C16-8C03-95632AEA13BF}" destId="{DECAE04E-0AE7-4882-9956-D9BB65EFEA48}" srcOrd="0" destOrd="8" presId="urn:microsoft.com/office/officeart/2005/8/layout/hList1"/>
    <dgm:cxn modelId="{E05EAA11-8317-4B45-87D3-8F2360DB60F2}" type="presOf" srcId="{4FB70464-0A5C-48B6-B318-5B7325B6C9F7}" destId="{9A543C12-EE2B-4AC6-9C12-B8A588976143}" srcOrd="0" destOrd="10" presId="urn:microsoft.com/office/officeart/2005/8/layout/hList1"/>
    <dgm:cxn modelId="{3A305623-E319-43F2-A3D9-DF6F1B27FD58}" type="presOf" srcId="{7E64C290-1FD3-4EB2-8836-4BC13B99E0FE}" destId="{9A543C12-EE2B-4AC6-9C12-B8A588976143}" srcOrd="0" destOrd="9" presId="urn:microsoft.com/office/officeart/2005/8/layout/hList1"/>
    <dgm:cxn modelId="{328D2727-75A1-4420-8073-B038035A0CDC}" type="presOf" srcId="{39EE7543-A9BF-40F1-B278-78A9BBB22EEA}" destId="{DECAE04E-0AE7-4882-9956-D9BB65EFEA48}" srcOrd="0" destOrd="3" presId="urn:microsoft.com/office/officeart/2005/8/layout/hList1"/>
    <dgm:cxn modelId="{30D5572A-79CE-44F3-911D-11C7905A2F70}" srcId="{7B8063A5-AC84-41AB-8577-8C9283BC1437}" destId="{39EE7543-A9BF-40F1-B278-78A9BBB22EEA}" srcOrd="3" destOrd="0" parTransId="{079ED48A-34E1-4699-902B-D3E08A28B3BF}" sibTransId="{E9F25BCC-A50C-4DA2-BC94-6DE2160A2DAF}"/>
    <dgm:cxn modelId="{BDEA7F33-87B4-4980-B338-1AC7F7A6D71C}" type="presOf" srcId="{BDA442FF-2A20-45AA-AFB4-FDAA07780963}" destId="{9A543C12-EE2B-4AC6-9C12-B8A588976143}" srcOrd="0" destOrd="6" presId="urn:microsoft.com/office/officeart/2005/8/layout/hList1"/>
    <dgm:cxn modelId="{896CE93A-5A50-4B1D-A361-C916E1892AC5}" type="presOf" srcId="{3AF7746B-FCF4-4D8E-984A-0D7C95F9C145}" destId="{2DD969C0-D348-49A0-AF61-90CEB7B839E8}" srcOrd="0" destOrd="6" presId="urn:microsoft.com/office/officeart/2005/8/layout/hList1"/>
    <dgm:cxn modelId="{B9378F3D-94BA-4AB6-94EB-30CF0C76544E}" srcId="{F49E0785-1BF4-40DD-97CA-291D6F52D597}" destId="{44A53F83-75A2-429A-A93E-78874F339627}" srcOrd="3" destOrd="0" parTransId="{71CA3394-C570-4A35-BBCC-0C8D0A246856}" sibTransId="{F7D42BCE-E8DF-4896-9E6C-8E35CE9382DE}"/>
    <dgm:cxn modelId="{AB79DA40-04E1-4A54-AB01-63E0AA66EB37}" srcId="{F49E0785-1BF4-40DD-97CA-291D6F52D597}" destId="{45F77C53-626F-41DE-8F4B-BED707236340}" srcOrd="2" destOrd="0" parTransId="{0F6C7103-32C7-4E80-BD7B-73CEC7CF2E70}" sibTransId="{BD6C105F-1D06-4A69-9276-1651B0BDB2D4}"/>
    <dgm:cxn modelId="{1DB1E140-E401-4849-BC21-8078C7BEE41F}" srcId="{23279EA2-E136-4257-B124-FC6B445E4E3D}" destId="{3AF7746B-FCF4-4D8E-984A-0D7C95F9C145}" srcOrd="6" destOrd="0" parTransId="{EAA93E2D-FABC-4A91-A525-7F81DBB7A376}" sibTransId="{D2804C72-1A54-4C21-8CE2-81AF9F024E3A}"/>
    <dgm:cxn modelId="{A98DB95E-65A3-4454-A141-A6E002CF4435}" type="presOf" srcId="{44A53F83-75A2-429A-A93E-78874F339627}" destId="{9A543C12-EE2B-4AC6-9C12-B8A588976143}" srcOrd="0" destOrd="3" presId="urn:microsoft.com/office/officeart/2005/8/layout/hList1"/>
    <dgm:cxn modelId="{0A152141-A79F-43BA-90AB-BC645A43829C}" type="presOf" srcId="{44F39ADB-670D-4532-AFCF-0E5C57D761EF}" destId="{DECAE04E-0AE7-4882-9956-D9BB65EFEA48}" srcOrd="0" destOrd="1" presId="urn:microsoft.com/office/officeart/2005/8/layout/hList1"/>
    <dgm:cxn modelId="{AD7EB261-4513-4C13-9C04-F401C06BF071}" srcId="{7B8063A5-AC84-41AB-8577-8C9283BC1437}" destId="{8D50A0AC-4E9E-4D9D-8EEA-241FFFC77996}" srcOrd="0" destOrd="0" parTransId="{43C2DA32-EEAE-4424-B498-E19E2CB2D887}" sibTransId="{D4BA99F0-816A-49E1-B9AA-8A39AB56D421}"/>
    <dgm:cxn modelId="{9A742A42-38A7-4260-BB42-F316B5BDA7F2}" srcId="{D2B40143-2AFB-4AC9-ACB2-4AE004E43DED}" destId="{F49E0785-1BF4-40DD-97CA-291D6F52D597}" srcOrd="1" destOrd="0" parTransId="{4A386AF3-0BF1-494E-AA0D-C1FB8E818BCA}" sibTransId="{46681337-521F-4F0F-817A-90A3C536ACB6}"/>
    <dgm:cxn modelId="{99921867-90AE-428C-A81B-82DEC66B4484}" type="presOf" srcId="{23279EA2-E136-4257-B124-FC6B445E4E3D}" destId="{35CF708E-F6D4-444D-B85B-7379B77B509E}" srcOrd="0" destOrd="0" presId="urn:microsoft.com/office/officeart/2005/8/layout/hList1"/>
    <dgm:cxn modelId="{E2066D68-2BCB-4D7E-97C5-8EC1CADF9E47}" type="presOf" srcId="{8CA3D2B6-FBB6-4A85-B124-2DB0EECEA162}" destId="{2DD969C0-D348-49A0-AF61-90CEB7B839E8}" srcOrd="0" destOrd="5" presId="urn:microsoft.com/office/officeart/2005/8/layout/hList1"/>
    <dgm:cxn modelId="{6745EC6A-D3A4-4B56-B6AB-D20849EC600C}" srcId="{23279EA2-E136-4257-B124-FC6B445E4E3D}" destId="{408BA22F-82B3-4DFE-B734-3FFCA5E06F8D}" srcOrd="1" destOrd="0" parTransId="{45AA0A23-7D3F-4D46-A84C-210BEFC2F475}" sibTransId="{3230E308-691E-48DD-BDED-034AC1A6A8E3}"/>
    <dgm:cxn modelId="{F0F3474D-A875-410C-A88C-74AAE92755DA}" srcId="{7B8063A5-AC84-41AB-8577-8C9283BC1437}" destId="{9CC8370E-4D3A-4DB6-A5D0-6FD2B133625E}" srcOrd="10" destOrd="0" parTransId="{B3A9E178-77F2-4569-9029-8A7989F999E0}" sibTransId="{4C06D2BE-7F29-4B7E-8B86-B1C5DA8F989A}"/>
    <dgm:cxn modelId="{FB9E2052-A5AF-4321-90AE-0DC0B48ED000}" srcId="{7B8063A5-AC84-41AB-8577-8C9283BC1437}" destId="{8407D640-B6D3-486D-A056-CADC0C60F7CB}" srcOrd="9" destOrd="0" parTransId="{B0D3E993-2E3A-4A85-B462-8EE8BFC09B01}" sibTransId="{92E9AFAD-83A9-4C26-A572-6F15F008C7B5}"/>
    <dgm:cxn modelId="{87DCF254-307A-45DA-BAA7-3CA249E7F0B8}" srcId="{F49E0785-1BF4-40DD-97CA-291D6F52D597}" destId="{D6D7B960-E3F0-4250-9ED8-E2314173813A}" srcOrd="5" destOrd="0" parTransId="{DCD59694-D8C6-4677-AD66-7287B51359B2}" sibTransId="{BBB98743-140F-48C5-B153-4DF696A167DE}"/>
    <dgm:cxn modelId="{97C5AE55-BE4F-48E2-8514-C617F868C98F}" type="presOf" srcId="{C0C9E42F-D139-4CF5-BEEA-7BEEBA1A0A4E}" destId="{2DD969C0-D348-49A0-AF61-90CEB7B839E8}" srcOrd="0" destOrd="2" presId="urn:microsoft.com/office/officeart/2005/8/layout/hList1"/>
    <dgm:cxn modelId="{3A13E756-A7CB-4B67-97C4-8404E2F6E825}" srcId="{F49E0785-1BF4-40DD-97CA-291D6F52D597}" destId="{4FB70464-0A5C-48B6-B318-5B7325B6C9F7}" srcOrd="10" destOrd="0" parTransId="{C8405AF5-795B-4C80-9999-FAF392C48D7B}" sibTransId="{15FA0B3D-C0D4-4554-836D-06265438B19D}"/>
    <dgm:cxn modelId="{5D62EA77-39DF-490A-8CE6-5587C2002A5E}" srcId="{7B8063A5-AC84-41AB-8577-8C9283BC1437}" destId="{49198D60-0597-4676-9BCB-349ED5FA876E}" srcOrd="4" destOrd="0" parTransId="{8EEA58CA-4E5F-4045-BBD5-095284A43C7A}" sibTransId="{F6111748-397E-41E1-B1C4-9311F208D368}"/>
    <dgm:cxn modelId="{991A3D58-7DA0-425E-B7BF-E0C6A5994BFF}" type="presOf" srcId="{8D50A0AC-4E9E-4D9D-8EEA-241FFFC77996}" destId="{DECAE04E-0AE7-4882-9956-D9BB65EFEA48}" srcOrd="0" destOrd="0" presId="urn:microsoft.com/office/officeart/2005/8/layout/hList1"/>
    <dgm:cxn modelId="{5DCFD479-0908-4F90-9455-89445AF4F503}" srcId="{23279EA2-E136-4257-B124-FC6B445E4E3D}" destId="{C1988162-2FB2-4B69-AAB1-540D9A259F9C}" srcOrd="0" destOrd="0" parTransId="{D2F5B3BA-CD93-422C-8437-0AF377312B1D}" sibTransId="{A304184C-8694-4743-B5CD-184ECDE2C524}"/>
    <dgm:cxn modelId="{7C2E267B-F37B-4C0D-BA72-B46C5B26B0E5}" srcId="{23279EA2-E136-4257-B124-FC6B445E4E3D}" destId="{2AC1A636-B96A-4C09-ADB3-7626911DD1FF}" srcOrd="3" destOrd="0" parTransId="{A380DC2A-53DF-4DD5-AE78-AC107DB7AF53}" sibTransId="{E0D42EEB-4748-4CB9-BE8E-6423A9624473}"/>
    <dgm:cxn modelId="{2E7FF47D-8977-43A9-BBC1-EB2C11B3B8BB}" type="presOf" srcId="{F49E0785-1BF4-40DD-97CA-291D6F52D597}" destId="{1886EA79-A18E-42F0-889F-A54894107A49}" srcOrd="0" destOrd="0" presId="urn:microsoft.com/office/officeart/2005/8/layout/hList1"/>
    <dgm:cxn modelId="{37179080-370C-4BDF-B5B4-D1564FF58FF0}" srcId="{7B8063A5-AC84-41AB-8577-8C9283BC1437}" destId="{6ECEE44C-C3D9-4C16-8C03-95632AEA13BF}" srcOrd="8" destOrd="0" parTransId="{E8146EA2-05B5-42E2-BE6E-D3B9BB17970C}" sibTransId="{D7CC53DB-E79A-4114-8C0D-310DE2E8FB8D}"/>
    <dgm:cxn modelId="{0CB36186-48D8-4AF2-B7F7-7B669F89EA21}" srcId="{F49E0785-1BF4-40DD-97CA-291D6F52D597}" destId="{537ACCF2-E72C-45B1-BB53-112DF4FCA5C0}" srcOrd="7" destOrd="0" parTransId="{3E8DD0F3-FD25-42D2-B5A3-8F064A6BFEBB}" sibTransId="{9117D26A-6E0A-4DE5-9A4F-0743E90D46CC}"/>
    <dgm:cxn modelId="{29AB6486-4E00-4861-874C-6EF425128C4B}" srcId="{7B8063A5-AC84-41AB-8577-8C9283BC1437}" destId="{B36F42F8-9349-4E38-AD2C-AAC8D24D5664}" srcOrd="2" destOrd="0" parTransId="{11C8F99C-430C-4C2A-8056-98696F70153B}" sibTransId="{364D14B1-7109-4459-879D-F1E0437548D1}"/>
    <dgm:cxn modelId="{AF7CDC88-B3ED-4739-B38B-DE9F6E4C975A}" srcId="{23279EA2-E136-4257-B124-FC6B445E4E3D}" destId="{21DED24C-80E6-48F1-B322-84676C6344F1}" srcOrd="4" destOrd="0" parTransId="{530BA6C7-6A34-4B4D-A08D-32AD4094C0CC}" sibTransId="{B35072CC-CADC-4660-8E13-D67B65B64191}"/>
    <dgm:cxn modelId="{78CF9E92-362C-420F-BA6A-99AC7162D525}" type="presOf" srcId="{408BA22F-82B3-4DFE-B734-3FFCA5E06F8D}" destId="{2DD969C0-D348-49A0-AF61-90CEB7B839E8}" srcOrd="0" destOrd="1" presId="urn:microsoft.com/office/officeart/2005/8/layout/hList1"/>
    <dgm:cxn modelId="{ACB08B94-E0C8-4068-8078-F0A6010DC2DA}" type="presOf" srcId="{21DED24C-80E6-48F1-B322-84676C6344F1}" destId="{2DD969C0-D348-49A0-AF61-90CEB7B839E8}" srcOrd="0" destOrd="4" presId="urn:microsoft.com/office/officeart/2005/8/layout/hList1"/>
    <dgm:cxn modelId="{FE7D2C98-E826-40F0-A421-9C77FA337BD8}" srcId="{7B8063A5-AC84-41AB-8577-8C9283BC1437}" destId="{44F39ADB-670D-4532-AFCF-0E5C57D761EF}" srcOrd="1" destOrd="0" parTransId="{73522C9D-B385-419A-ADAF-E45080645FA8}" sibTransId="{9C1BC0CF-4143-4C9B-B48A-6556A4BA06D3}"/>
    <dgm:cxn modelId="{FBCEE49A-106E-4259-99B0-4EFCEE0B4202}" srcId="{7B8063A5-AC84-41AB-8577-8C9283BC1437}" destId="{7B81CE40-888F-4BA2-BA27-CCC8AEF9B011}" srcOrd="5" destOrd="0" parTransId="{E6378D98-FC5A-4CB7-AFA4-8C6D9C554F02}" sibTransId="{1DF66719-07DE-4AE2-B7D3-804DAA83CC96}"/>
    <dgm:cxn modelId="{33C580A1-370E-4A17-991F-8A78747F6B95}" srcId="{F49E0785-1BF4-40DD-97CA-291D6F52D597}" destId="{E25E1F6E-A1A5-4DE9-8DD2-72F7547FCA7A}" srcOrd="0" destOrd="0" parTransId="{B3F350B6-E549-437A-A996-93E836D7FE96}" sibTransId="{258966DF-0D4A-42CD-953A-E67AD24E2284}"/>
    <dgm:cxn modelId="{52C526A4-492D-4B1D-8764-DD48FC935A79}" type="presOf" srcId="{2AC1A636-B96A-4C09-ADB3-7626911DD1FF}" destId="{2DD969C0-D348-49A0-AF61-90CEB7B839E8}" srcOrd="0" destOrd="3" presId="urn:microsoft.com/office/officeart/2005/8/layout/hList1"/>
    <dgm:cxn modelId="{87DB09AB-CED4-4488-94EB-A2713CF08F02}" type="presOf" srcId="{7B8063A5-AC84-41AB-8577-8C9283BC1437}" destId="{AE82B97F-9C05-4F04-A46D-9649F2C5F7A8}" srcOrd="0" destOrd="0" presId="urn:microsoft.com/office/officeart/2005/8/layout/hList1"/>
    <dgm:cxn modelId="{11D669AE-C517-474B-A409-484C09CDE907}" srcId="{7B8063A5-AC84-41AB-8577-8C9283BC1437}" destId="{D1E4C7AD-21E4-4536-9FCD-36CF270F510C}" srcOrd="6" destOrd="0" parTransId="{8778BC1F-9A8B-448B-9F17-3FEAF71C4A9B}" sibTransId="{84CCCEA9-A6E4-43EC-BCD5-DD3E74F49C03}"/>
    <dgm:cxn modelId="{E1809BB0-9E60-4578-9C03-54A90A03CA83}" srcId="{D2B40143-2AFB-4AC9-ACB2-4AE004E43DED}" destId="{7B8063A5-AC84-41AB-8577-8C9283BC1437}" srcOrd="0" destOrd="0" parTransId="{A73E3529-F4C5-4EBD-BE38-E3931AC35007}" sibTransId="{A45462DD-9DDA-4DD2-8965-57AB84AECEFF}"/>
    <dgm:cxn modelId="{6F02C4B7-F435-45B2-A67A-AC53675FD913}" srcId="{23279EA2-E136-4257-B124-FC6B445E4E3D}" destId="{8CA3D2B6-FBB6-4A85-B124-2DB0EECEA162}" srcOrd="5" destOrd="0" parTransId="{CFE8D1CD-8D88-4A61-B553-C3CB73145054}" sibTransId="{3A0FBF88-9A27-4424-9801-3F389E31E439}"/>
    <dgm:cxn modelId="{373C50C7-1657-4140-A6F1-55A6EA1FC893}" type="presOf" srcId="{E25E1F6E-A1A5-4DE9-8DD2-72F7547FCA7A}" destId="{9A543C12-EE2B-4AC6-9C12-B8A588976143}" srcOrd="0" destOrd="0" presId="urn:microsoft.com/office/officeart/2005/8/layout/hList1"/>
    <dgm:cxn modelId="{C22EC2C7-66AB-4DE3-B843-0036F3A58D20}" srcId="{F49E0785-1BF4-40DD-97CA-291D6F52D597}" destId="{B3E18BDA-08EF-45B1-9308-15C9E6045FD1}" srcOrd="8" destOrd="0" parTransId="{CF8F890C-DC76-43DE-9204-BC450A3BE1A7}" sibTransId="{00E40CD2-2C0E-465E-A65A-7C94DB4AC7B6}"/>
    <dgm:cxn modelId="{5C2D65CE-0030-4E2B-A2BC-4F2B7949B801}" type="presOf" srcId="{D6D7B960-E3F0-4250-9ED8-E2314173813A}" destId="{9A543C12-EE2B-4AC6-9C12-B8A588976143}" srcOrd="0" destOrd="5" presId="urn:microsoft.com/office/officeart/2005/8/layout/hList1"/>
    <dgm:cxn modelId="{8EF36AD6-5B3C-4999-B50A-24B7B2C9688C}" type="presOf" srcId="{45F77C53-626F-41DE-8F4B-BED707236340}" destId="{9A543C12-EE2B-4AC6-9C12-B8A588976143}" srcOrd="0" destOrd="2" presId="urn:microsoft.com/office/officeart/2005/8/layout/hList1"/>
    <dgm:cxn modelId="{A1172FD8-720B-45DD-8801-53DE70F05E79}" srcId="{D2B40143-2AFB-4AC9-ACB2-4AE004E43DED}" destId="{23279EA2-E136-4257-B124-FC6B445E4E3D}" srcOrd="2" destOrd="0" parTransId="{636B9ED7-5A48-49FD-9A7F-12DEE8AA9F60}" sibTransId="{9CE0DE2D-9F42-4E70-9B1C-F456C124006A}"/>
    <dgm:cxn modelId="{935DF4DA-6CB1-49AB-AABD-6954DA3A2D99}" type="presOf" srcId="{130CDCD5-F66C-416A-A416-D7DFDCE5457B}" destId="{DECAE04E-0AE7-4882-9956-D9BB65EFEA48}" srcOrd="0" destOrd="7" presId="urn:microsoft.com/office/officeart/2005/8/layout/hList1"/>
    <dgm:cxn modelId="{D689AFE0-B67A-4472-B0A2-C85228AC19B3}" srcId="{F49E0785-1BF4-40DD-97CA-291D6F52D597}" destId="{BDA442FF-2A20-45AA-AFB4-FDAA07780963}" srcOrd="6" destOrd="0" parTransId="{53145C36-B08B-41C8-9A41-7F84BA72A1F1}" sibTransId="{F292A841-4D0D-47C9-9EC8-E75FBC2D384E}"/>
    <dgm:cxn modelId="{BFE32EE3-F0F7-441C-9D2F-A0B9EAF912A4}" type="presOf" srcId="{B3E18BDA-08EF-45B1-9308-15C9E6045FD1}" destId="{9A543C12-EE2B-4AC6-9C12-B8A588976143}" srcOrd="0" destOrd="8" presId="urn:microsoft.com/office/officeart/2005/8/layout/hList1"/>
    <dgm:cxn modelId="{B20C95E3-0FF3-48C6-B7B0-85483370AB5C}" type="presOf" srcId="{7B81CE40-888F-4BA2-BA27-CCC8AEF9B011}" destId="{DECAE04E-0AE7-4882-9956-D9BB65EFEA48}" srcOrd="0" destOrd="5" presId="urn:microsoft.com/office/officeart/2005/8/layout/hList1"/>
    <dgm:cxn modelId="{633B5FE7-739E-4CDF-8FB8-0F839483610E}" type="presOf" srcId="{CEDADEC0-EDE3-40A8-BA8A-7DABBAC27098}" destId="{9A543C12-EE2B-4AC6-9C12-B8A588976143}" srcOrd="0" destOrd="1" presId="urn:microsoft.com/office/officeart/2005/8/layout/hList1"/>
    <dgm:cxn modelId="{7CEA0CE8-EA29-4CDB-9BED-4E609C86567C}" type="presOf" srcId="{C1988162-2FB2-4B69-AAB1-540D9A259F9C}" destId="{2DD969C0-D348-49A0-AF61-90CEB7B839E8}" srcOrd="0" destOrd="0" presId="urn:microsoft.com/office/officeart/2005/8/layout/hList1"/>
    <dgm:cxn modelId="{CD35AAE9-4D76-4042-BBE3-5300516BECB1}" type="presOf" srcId="{9CC8370E-4D3A-4DB6-A5D0-6FD2B133625E}" destId="{DECAE04E-0AE7-4882-9956-D9BB65EFEA48}" srcOrd="0" destOrd="10" presId="urn:microsoft.com/office/officeart/2005/8/layout/hList1"/>
    <dgm:cxn modelId="{08F20AEB-CD70-4D7F-83D2-34FBA6BD2B29}" srcId="{F49E0785-1BF4-40DD-97CA-291D6F52D597}" destId="{572DCE28-311E-489F-A2E2-415902B965D1}" srcOrd="4" destOrd="0" parTransId="{54097734-F9D9-4740-8835-C82B0F3610D9}" sibTransId="{B85033AB-7DFA-45D2-A567-39F4222608A5}"/>
    <dgm:cxn modelId="{476CB3ED-F4AF-4F9C-82E1-AFE638376649}" srcId="{F49E0785-1BF4-40DD-97CA-291D6F52D597}" destId="{CEDADEC0-EDE3-40A8-BA8A-7DABBAC27098}" srcOrd="1" destOrd="0" parTransId="{1CAC0742-7E15-43A2-BFBD-BC578FFE7EAB}" sibTransId="{03C73429-A711-411E-8746-247CD44C10F3}"/>
    <dgm:cxn modelId="{B13666EF-5570-4997-93FF-AB2C70EAB403}" srcId="{23279EA2-E136-4257-B124-FC6B445E4E3D}" destId="{C0C9E42F-D139-4CF5-BEEA-7BEEBA1A0A4E}" srcOrd="2" destOrd="0" parTransId="{C2A5ECA6-369C-48B6-8D5D-015766F2779A}" sibTransId="{C14B4D5F-5C9C-43F0-98E3-F352C63D00C5}"/>
    <dgm:cxn modelId="{085287F4-C5EB-4FDD-9E4C-6EEECB97155B}" type="presOf" srcId="{49198D60-0597-4676-9BCB-349ED5FA876E}" destId="{DECAE04E-0AE7-4882-9956-D9BB65EFEA48}" srcOrd="0" destOrd="4" presId="urn:microsoft.com/office/officeart/2005/8/layout/hList1"/>
    <dgm:cxn modelId="{B9F8B1F6-42CF-4B25-A030-D563DFD95BBC}" srcId="{7B8063A5-AC84-41AB-8577-8C9283BC1437}" destId="{130CDCD5-F66C-416A-A416-D7DFDCE5457B}" srcOrd="7" destOrd="0" parTransId="{F5E8764E-AE8C-4FB0-9BC4-55D6CFF94E32}" sibTransId="{003EFA82-EB8E-4786-B28E-27E3C9D68E2C}"/>
    <dgm:cxn modelId="{26B5A9F9-530E-4C2F-8F6C-3932E99D62CA}" srcId="{F49E0785-1BF4-40DD-97CA-291D6F52D597}" destId="{7E64C290-1FD3-4EB2-8836-4BC13B99E0FE}" srcOrd="9" destOrd="0" parTransId="{98B1493D-827E-4B68-865F-D2FF939C819C}" sibTransId="{21612785-004A-4038-9569-FA1B3702271F}"/>
    <dgm:cxn modelId="{313E09FF-04BB-4E60-8FC4-928B409ED1A0}" type="presOf" srcId="{537ACCF2-E72C-45B1-BB53-112DF4FCA5C0}" destId="{9A543C12-EE2B-4AC6-9C12-B8A588976143}" srcOrd="0" destOrd="7" presId="urn:microsoft.com/office/officeart/2005/8/layout/hList1"/>
    <dgm:cxn modelId="{31FEF5B6-63F4-4EBA-A704-A36025697D1A}" type="presParOf" srcId="{2CDEC828-55C9-4D3D-8DB2-02C54062D6C8}" destId="{E6B6E238-251A-480B-ADE1-CC20C9E42630}" srcOrd="0" destOrd="0" presId="urn:microsoft.com/office/officeart/2005/8/layout/hList1"/>
    <dgm:cxn modelId="{565CDAC2-FC2D-42D8-A56D-2EA8B091DB79}" type="presParOf" srcId="{E6B6E238-251A-480B-ADE1-CC20C9E42630}" destId="{AE82B97F-9C05-4F04-A46D-9649F2C5F7A8}" srcOrd="0" destOrd="0" presId="urn:microsoft.com/office/officeart/2005/8/layout/hList1"/>
    <dgm:cxn modelId="{29410B54-8239-42BF-B325-B888F5B13540}" type="presParOf" srcId="{E6B6E238-251A-480B-ADE1-CC20C9E42630}" destId="{DECAE04E-0AE7-4882-9956-D9BB65EFEA48}" srcOrd="1" destOrd="0" presId="urn:microsoft.com/office/officeart/2005/8/layout/hList1"/>
    <dgm:cxn modelId="{505EBDDC-5C7B-46AD-99F2-B3DC00D9EAC9}" type="presParOf" srcId="{2CDEC828-55C9-4D3D-8DB2-02C54062D6C8}" destId="{565F05FF-54F3-4EBD-B5BD-773DE391BC30}" srcOrd="1" destOrd="0" presId="urn:microsoft.com/office/officeart/2005/8/layout/hList1"/>
    <dgm:cxn modelId="{BE964E95-E050-40E1-8701-1544BDF24653}" type="presParOf" srcId="{2CDEC828-55C9-4D3D-8DB2-02C54062D6C8}" destId="{001075D8-C866-4949-A3A8-E4F6B4D5AF4A}" srcOrd="2" destOrd="0" presId="urn:microsoft.com/office/officeart/2005/8/layout/hList1"/>
    <dgm:cxn modelId="{33237361-597F-4499-8B55-0BA8F3A0D6D6}" type="presParOf" srcId="{001075D8-C866-4949-A3A8-E4F6B4D5AF4A}" destId="{1886EA79-A18E-42F0-889F-A54894107A49}" srcOrd="0" destOrd="0" presId="urn:microsoft.com/office/officeart/2005/8/layout/hList1"/>
    <dgm:cxn modelId="{39A4EFCA-1E53-44CF-9699-2A5C75F2B8FE}" type="presParOf" srcId="{001075D8-C866-4949-A3A8-E4F6B4D5AF4A}" destId="{9A543C12-EE2B-4AC6-9C12-B8A588976143}" srcOrd="1" destOrd="0" presId="urn:microsoft.com/office/officeart/2005/8/layout/hList1"/>
    <dgm:cxn modelId="{ADB38BAE-6112-497D-990D-D4E31F9795B7}" type="presParOf" srcId="{2CDEC828-55C9-4D3D-8DB2-02C54062D6C8}" destId="{641F89EE-7C60-447B-95F6-2C75000D51D3}" srcOrd="3" destOrd="0" presId="urn:microsoft.com/office/officeart/2005/8/layout/hList1"/>
    <dgm:cxn modelId="{1D6D38EC-6417-4DF3-B2F6-A883CB37DA42}" type="presParOf" srcId="{2CDEC828-55C9-4D3D-8DB2-02C54062D6C8}" destId="{D0A3AF6E-E71A-43AE-906B-1422C5E927EC}" srcOrd="4" destOrd="0" presId="urn:microsoft.com/office/officeart/2005/8/layout/hList1"/>
    <dgm:cxn modelId="{02E127D0-8A56-44CC-B7A1-B79BAEFF0C25}" type="presParOf" srcId="{D0A3AF6E-E71A-43AE-906B-1422C5E927EC}" destId="{35CF708E-F6D4-444D-B85B-7379B77B509E}" srcOrd="0" destOrd="0" presId="urn:microsoft.com/office/officeart/2005/8/layout/hList1"/>
    <dgm:cxn modelId="{DF479C37-52A2-49C3-89A8-53C1DAEDD1E1}" type="presParOf" srcId="{D0A3AF6E-E71A-43AE-906B-1422C5E927EC}" destId="{2DD969C0-D348-49A0-AF61-90CEB7B839E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B40143-2AFB-4AC9-ACB2-4AE004E43DED}" type="doc">
      <dgm:prSet loTypeId="urn:microsoft.com/office/officeart/2005/8/layout/hList1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B8063A5-AC84-41AB-8577-8C9283BC1437}">
      <dgm:prSet phldrT="[Text]"/>
      <dgm:spPr/>
      <dgm:t>
        <a:bodyPr/>
        <a:lstStyle/>
        <a:p>
          <a:r>
            <a:rPr lang="en-US" b="1"/>
            <a:t> </a:t>
          </a:r>
          <a:r>
            <a:rPr lang="en-US" b="1" baseline="0">
              <a:latin typeface="+mn-lt"/>
              <a:ea typeface="+mn-ea"/>
              <a:cs typeface="+mn-cs"/>
            </a:rPr>
            <a:t>Benign tumors</a:t>
          </a:r>
          <a:endParaRPr lang="en-US" b="1" dirty="0"/>
        </a:p>
      </dgm:t>
    </dgm:pt>
    <dgm:pt modelId="{A73E3529-F4C5-4EBD-BE38-E3931AC35007}" type="parTrans" cxnId="{E1809BB0-9E60-4578-9C03-54A90A03CA83}">
      <dgm:prSet/>
      <dgm:spPr/>
      <dgm:t>
        <a:bodyPr/>
        <a:lstStyle/>
        <a:p>
          <a:endParaRPr lang="en-US"/>
        </a:p>
      </dgm:t>
    </dgm:pt>
    <dgm:pt modelId="{A45462DD-9DDA-4DD2-8965-57AB84AECEFF}" type="sibTrans" cxnId="{E1809BB0-9E60-4578-9C03-54A90A03CA83}">
      <dgm:prSet/>
      <dgm:spPr/>
      <dgm:t>
        <a:bodyPr/>
        <a:lstStyle/>
        <a:p>
          <a:endParaRPr lang="en-US"/>
        </a:p>
      </dgm:t>
    </dgm:pt>
    <dgm:pt modelId="{8D50A0AC-4E9E-4D9D-8EEA-241FFFC77996}">
      <dgm:prSet phldrT="[Text]"/>
      <dgm:spPr/>
      <dgm:t>
        <a:bodyPr/>
        <a:lstStyle/>
        <a:p>
          <a:pPr rtl="0"/>
          <a:r>
            <a:rPr lang="en-US" b="1" i="0" u="none" baseline="0" dirty="0"/>
            <a:t> Duct papilloma</a:t>
          </a:r>
          <a:endParaRPr lang="en-US" dirty="0"/>
        </a:p>
      </dgm:t>
    </dgm:pt>
    <dgm:pt modelId="{43C2DA32-EEAE-4424-B498-E19E2CB2D887}" type="parTrans" cxnId="{AD7EB261-4513-4C13-9C04-F401C06BF071}">
      <dgm:prSet/>
      <dgm:spPr/>
      <dgm:t>
        <a:bodyPr/>
        <a:lstStyle/>
        <a:p>
          <a:endParaRPr lang="en-US"/>
        </a:p>
      </dgm:t>
    </dgm:pt>
    <dgm:pt modelId="{D4BA99F0-816A-49E1-B9AA-8A39AB56D421}" type="sibTrans" cxnId="{AD7EB261-4513-4C13-9C04-F401C06BF071}">
      <dgm:prSet/>
      <dgm:spPr/>
      <dgm:t>
        <a:bodyPr/>
        <a:lstStyle/>
        <a:p>
          <a:endParaRPr lang="en-US"/>
        </a:p>
      </dgm:t>
    </dgm:pt>
    <dgm:pt modelId="{F49E0785-1BF4-40DD-97CA-291D6F52D597}">
      <dgm:prSet phldrT="[Text]"/>
      <dgm:spPr/>
      <dgm:t>
        <a:bodyPr/>
        <a:lstStyle/>
        <a:p>
          <a:r>
            <a:rPr lang="en-US" b="1" baseline="0">
              <a:latin typeface="+mn-lt"/>
              <a:ea typeface="+mn-ea"/>
              <a:cs typeface="+mn-cs"/>
            </a:rPr>
            <a:t>Intermediate tumors</a:t>
          </a:r>
          <a:endParaRPr lang="en-US" b="1" dirty="0"/>
        </a:p>
      </dgm:t>
    </dgm:pt>
    <dgm:pt modelId="{4A386AF3-0BF1-494E-AA0D-C1FB8E818BCA}" type="parTrans" cxnId="{9A742A42-38A7-4260-BB42-F316B5BDA7F2}">
      <dgm:prSet/>
      <dgm:spPr/>
      <dgm:t>
        <a:bodyPr/>
        <a:lstStyle/>
        <a:p>
          <a:endParaRPr lang="en-US"/>
        </a:p>
      </dgm:t>
    </dgm:pt>
    <dgm:pt modelId="{46681337-521F-4F0F-817A-90A3C536ACB6}" type="sibTrans" cxnId="{9A742A42-38A7-4260-BB42-F316B5BDA7F2}">
      <dgm:prSet/>
      <dgm:spPr/>
      <dgm:t>
        <a:bodyPr/>
        <a:lstStyle/>
        <a:p>
          <a:endParaRPr lang="en-US"/>
        </a:p>
      </dgm:t>
    </dgm:pt>
    <dgm:pt modelId="{E25E1F6E-A1A5-4DE9-8DD2-72F7547FCA7A}">
      <dgm:prSet phldrT="[Text]"/>
      <dgm:spPr/>
      <dgm:t>
        <a:bodyPr/>
        <a:lstStyle/>
        <a:p>
          <a:pPr rtl="0"/>
          <a:r>
            <a:rPr lang="en-US" b="1" i="0" u="none" baseline="0" dirty="0"/>
            <a:t>Phyllodes tumor</a:t>
          </a:r>
          <a:endParaRPr lang="en-US" dirty="0"/>
        </a:p>
      </dgm:t>
    </dgm:pt>
    <dgm:pt modelId="{B3F350B6-E549-437A-A996-93E836D7FE96}" type="parTrans" cxnId="{33C580A1-370E-4A17-991F-8A78747F6B95}">
      <dgm:prSet/>
      <dgm:spPr/>
      <dgm:t>
        <a:bodyPr/>
        <a:lstStyle/>
        <a:p>
          <a:endParaRPr lang="en-US"/>
        </a:p>
      </dgm:t>
    </dgm:pt>
    <dgm:pt modelId="{258966DF-0D4A-42CD-953A-E67AD24E2284}" type="sibTrans" cxnId="{33C580A1-370E-4A17-991F-8A78747F6B95}">
      <dgm:prSet/>
      <dgm:spPr/>
      <dgm:t>
        <a:bodyPr/>
        <a:lstStyle/>
        <a:p>
          <a:endParaRPr lang="en-US"/>
        </a:p>
      </dgm:t>
    </dgm:pt>
    <dgm:pt modelId="{23279EA2-E136-4257-B124-FC6B445E4E3D}">
      <dgm:prSet phldrT="[Text]"/>
      <dgm:spPr/>
      <dgm:t>
        <a:bodyPr/>
        <a:lstStyle/>
        <a:p>
          <a:pPr rtl="0"/>
          <a:r>
            <a:rPr lang="en-US" b="1" baseline="0">
              <a:latin typeface="+mn-lt"/>
              <a:ea typeface="+mn-ea"/>
              <a:cs typeface="+mn-cs"/>
            </a:rPr>
            <a:t> Malignant tumors</a:t>
          </a:r>
          <a:endParaRPr lang="en-US" b="1" dirty="0"/>
        </a:p>
      </dgm:t>
    </dgm:pt>
    <dgm:pt modelId="{636B9ED7-5A48-49FD-9A7F-12DEE8AA9F60}" type="parTrans" cxnId="{A1172FD8-720B-45DD-8801-53DE70F05E79}">
      <dgm:prSet/>
      <dgm:spPr/>
      <dgm:t>
        <a:bodyPr/>
        <a:lstStyle/>
        <a:p>
          <a:endParaRPr lang="en-US"/>
        </a:p>
      </dgm:t>
    </dgm:pt>
    <dgm:pt modelId="{9CE0DE2D-9F42-4E70-9B1C-F456C124006A}" type="sibTrans" cxnId="{A1172FD8-720B-45DD-8801-53DE70F05E79}">
      <dgm:prSet/>
      <dgm:spPr/>
      <dgm:t>
        <a:bodyPr/>
        <a:lstStyle/>
        <a:p>
          <a:endParaRPr lang="en-US"/>
        </a:p>
      </dgm:t>
    </dgm:pt>
    <dgm:pt modelId="{C1988162-2FB2-4B69-AAB1-540D9A259F9C}">
      <dgm:prSet phldrT="[Text]"/>
      <dgm:spPr/>
      <dgm:t>
        <a:bodyPr/>
        <a:lstStyle/>
        <a:p>
          <a:pPr rtl="0"/>
          <a:r>
            <a:rPr lang="en-US" b="1" i="0" u="none" baseline="0" dirty="0"/>
            <a:t>Primary tumor</a:t>
          </a:r>
          <a:endParaRPr lang="en-US" dirty="0"/>
        </a:p>
      </dgm:t>
    </dgm:pt>
    <dgm:pt modelId="{D2F5B3BA-CD93-422C-8437-0AF377312B1D}" type="parTrans" cxnId="{5DCFD479-0908-4F90-9455-89445AF4F503}">
      <dgm:prSet/>
      <dgm:spPr/>
      <dgm:t>
        <a:bodyPr/>
        <a:lstStyle/>
        <a:p>
          <a:endParaRPr lang="en-US"/>
        </a:p>
      </dgm:t>
    </dgm:pt>
    <dgm:pt modelId="{A304184C-8694-4743-B5CD-184ECDE2C524}" type="sibTrans" cxnId="{5DCFD479-0908-4F90-9455-89445AF4F503}">
      <dgm:prSet/>
      <dgm:spPr/>
      <dgm:t>
        <a:bodyPr/>
        <a:lstStyle/>
        <a:p>
          <a:endParaRPr lang="en-US"/>
        </a:p>
      </dgm:t>
    </dgm:pt>
    <dgm:pt modelId="{DC1126CD-F3B2-4782-9188-C369A225ACFB}">
      <dgm:prSet/>
      <dgm:spPr/>
      <dgm:t>
        <a:bodyPr/>
        <a:lstStyle/>
        <a:p>
          <a:pPr rtl="0"/>
          <a:r>
            <a:rPr lang="en-US" b="1" i="0" u="none" baseline="0" dirty="0"/>
            <a:t>Giant fibroadenoma</a:t>
          </a:r>
          <a:endParaRPr lang="en-US" b="1" i="0" u="none" dirty="0"/>
        </a:p>
      </dgm:t>
    </dgm:pt>
    <dgm:pt modelId="{B74CE085-FA2F-4432-A4E2-FC7414A1E4E4}" type="parTrans" cxnId="{06C00891-7CCF-40C3-8AF4-7E4962BFBC36}">
      <dgm:prSet/>
      <dgm:spPr/>
      <dgm:t>
        <a:bodyPr/>
        <a:lstStyle/>
        <a:p>
          <a:endParaRPr lang="en-US"/>
        </a:p>
      </dgm:t>
    </dgm:pt>
    <dgm:pt modelId="{A6124ABD-0825-4971-BA0A-6A1DA3140626}" type="sibTrans" cxnId="{06C00891-7CCF-40C3-8AF4-7E4962BFBC36}">
      <dgm:prSet/>
      <dgm:spPr/>
      <dgm:t>
        <a:bodyPr/>
        <a:lstStyle/>
        <a:p>
          <a:endParaRPr lang="en-US"/>
        </a:p>
      </dgm:t>
    </dgm:pt>
    <dgm:pt modelId="{01128B38-2348-4EEE-AE29-E7589FA0D664}">
      <dgm:prSet/>
      <dgm:spPr/>
      <dgm:t>
        <a:bodyPr/>
        <a:lstStyle/>
        <a:p>
          <a:pPr rtl="0"/>
          <a:r>
            <a:rPr lang="en-US" b="1" i="0" u="none" baseline="0" dirty="0"/>
            <a:t>Lipoma</a:t>
          </a:r>
          <a:endParaRPr lang="en-US" b="1" i="0" u="none" dirty="0"/>
        </a:p>
      </dgm:t>
    </dgm:pt>
    <dgm:pt modelId="{106B8C20-8610-4A89-93F9-48146F91C6E7}" type="parTrans" cxnId="{BDD1F801-B4F3-4095-910A-3A1A5675CB96}">
      <dgm:prSet/>
      <dgm:spPr/>
      <dgm:t>
        <a:bodyPr/>
        <a:lstStyle/>
        <a:p>
          <a:endParaRPr lang="en-US"/>
        </a:p>
      </dgm:t>
    </dgm:pt>
    <dgm:pt modelId="{F3C4B8D1-36C1-43C7-B02A-66449FC4B542}" type="sibTrans" cxnId="{BDD1F801-B4F3-4095-910A-3A1A5675CB96}">
      <dgm:prSet/>
      <dgm:spPr/>
      <dgm:t>
        <a:bodyPr/>
        <a:lstStyle/>
        <a:p>
          <a:endParaRPr lang="en-US"/>
        </a:p>
      </dgm:t>
    </dgm:pt>
    <dgm:pt modelId="{DAA06FB6-84C7-4833-8B91-519DF08263F0}">
      <dgm:prSet/>
      <dgm:spPr/>
      <dgm:t>
        <a:bodyPr/>
        <a:lstStyle/>
        <a:p>
          <a:pPr rtl="0"/>
          <a:r>
            <a:rPr lang="en-US" b="1" i="0" u="none" baseline="0" dirty="0"/>
            <a:t>Granular cell myoblastoma</a:t>
          </a:r>
          <a:endParaRPr lang="en-US" b="1" i="0" u="none" dirty="0"/>
        </a:p>
      </dgm:t>
    </dgm:pt>
    <dgm:pt modelId="{61F40E5E-35C8-488A-BF33-6A2E2B3F7163}" type="parTrans" cxnId="{B069F212-A16E-4C0C-BD85-7ACE8A41C448}">
      <dgm:prSet/>
      <dgm:spPr/>
      <dgm:t>
        <a:bodyPr/>
        <a:lstStyle/>
        <a:p>
          <a:endParaRPr lang="en-US"/>
        </a:p>
      </dgm:t>
    </dgm:pt>
    <dgm:pt modelId="{CB07C1E9-7D89-4588-86B4-5EB2B34290D3}" type="sibTrans" cxnId="{B069F212-A16E-4C0C-BD85-7ACE8A41C448}">
      <dgm:prSet/>
      <dgm:spPr/>
      <dgm:t>
        <a:bodyPr/>
        <a:lstStyle/>
        <a:p>
          <a:endParaRPr lang="en-US"/>
        </a:p>
      </dgm:t>
    </dgm:pt>
    <dgm:pt modelId="{0CFA5FB9-8CCA-4D26-BC38-4CE651F97EE4}">
      <dgm:prSet phldrT="[Text]"/>
      <dgm:spPr/>
      <dgm:t>
        <a:bodyPr/>
        <a:lstStyle/>
        <a:p>
          <a:pPr rtl="0"/>
          <a:r>
            <a:rPr lang="en-US" b="1" i="0" u="none" baseline="0" dirty="0"/>
            <a:t>Carcinoma in situ</a:t>
          </a:r>
          <a:endParaRPr lang="en-US" b="1" i="0" u="none" dirty="0"/>
        </a:p>
      </dgm:t>
    </dgm:pt>
    <dgm:pt modelId="{6570B789-A279-4427-A388-504A74114897}" type="parTrans" cxnId="{51F7EA3C-71EA-4B8D-B404-4D775E9EB095}">
      <dgm:prSet/>
      <dgm:spPr/>
      <dgm:t>
        <a:bodyPr/>
        <a:lstStyle/>
        <a:p>
          <a:endParaRPr lang="en-US"/>
        </a:p>
      </dgm:t>
    </dgm:pt>
    <dgm:pt modelId="{072EBF42-FAC9-4588-96A8-2E683AEFBC71}" type="sibTrans" cxnId="{51F7EA3C-71EA-4B8D-B404-4D775E9EB095}">
      <dgm:prSet/>
      <dgm:spPr/>
      <dgm:t>
        <a:bodyPr/>
        <a:lstStyle/>
        <a:p>
          <a:endParaRPr lang="en-US"/>
        </a:p>
      </dgm:t>
    </dgm:pt>
    <dgm:pt modelId="{E5158EB3-A7CA-485B-9BC1-8D886038A5C4}">
      <dgm:prSet phldrT="[Text]"/>
      <dgm:spPr/>
      <dgm:t>
        <a:bodyPr/>
        <a:lstStyle/>
        <a:p>
          <a:endParaRPr lang="en-US" dirty="0"/>
        </a:p>
      </dgm:t>
    </dgm:pt>
    <dgm:pt modelId="{972FE7DD-11D3-4A4B-B9C6-0B5E86D44562}" type="parTrans" cxnId="{DE4D08EA-47A7-41E5-92C2-23BEACE83773}">
      <dgm:prSet/>
      <dgm:spPr/>
    </dgm:pt>
    <dgm:pt modelId="{AE53F08A-1348-4E4D-AF43-779C69967960}" type="sibTrans" cxnId="{DE4D08EA-47A7-41E5-92C2-23BEACE83773}">
      <dgm:prSet/>
      <dgm:spPr/>
    </dgm:pt>
    <dgm:pt modelId="{5116B693-5C9C-46D2-AF5E-70189ABDB26D}">
      <dgm:prSet phldrT="[Text]"/>
      <dgm:spPr/>
      <dgm:t>
        <a:bodyPr/>
        <a:lstStyle/>
        <a:p>
          <a:pPr rtl="0"/>
          <a:r>
            <a:rPr lang="en-US" b="1" i="0" u="none" baseline="0" dirty="0"/>
            <a:t>Secondary tumor </a:t>
          </a:r>
          <a:endParaRPr lang="en-US" b="1" i="0" u="none" dirty="0"/>
        </a:p>
      </dgm:t>
    </dgm:pt>
    <dgm:pt modelId="{1E16469E-6EDE-4843-BC7D-93208141501D}" type="parTrans" cxnId="{2E8EF40F-DA0F-4251-8D31-AFCF4C818DFC}">
      <dgm:prSet/>
      <dgm:spPr/>
      <dgm:t>
        <a:bodyPr/>
        <a:lstStyle/>
        <a:p>
          <a:endParaRPr lang="en-US"/>
        </a:p>
      </dgm:t>
    </dgm:pt>
    <dgm:pt modelId="{7A5516FB-E4E5-49DD-AC4E-A796625F77C2}" type="sibTrans" cxnId="{2E8EF40F-DA0F-4251-8D31-AFCF4C818DFC}">
      <dgm:prSet/>
      <dgm:spPr/>
      <dgm:t>
        <a:bodyPr/>
        <a:lstStyle/>
        <a:p>
          <a:endParaRPr lang="en-US"/>
        </a:p>
      </dgm:t>
    </dgm:pt>
    <dgm:pt modelId="{EE6785AA-B3C8-40EB-B314-5998483510E4}">
      <dgm:prSet phldrT="[Text]"/>
      <dgm:spPr/>
      <dgm:t>
        <a:bodyPr/>
        <a:lstStyle/>
        <a:p>
          <a:pPr rtl="0"/>
          <a:endParaRPr lang="en-US" dirty="0"/>
        </a:p>
      </dgm:t>
    </dgm:pt>
    <dgm:pt modelId="{C453097E-BCE0-456A-9A6D-C15BFF2CCBF1}" type="parTrans" cxnId="{8A18DB0E-81B9-4A95-93DD-ACF5383A1FFF}">
      <dgm:prSet/>
      <dgm:spPr/>
    </dgm:pt>
    <dgm:pt modelId="{53B95A59-6D13-4484-87B5-C7D4D4EACFAA}" type="sibTrans" cxnId="{8A18DB0E-81B9-4A95-93DD-ACF5383A1FFF}">
      <dgm:prSet/>
      <dgm:spPr/>
    </dgm:pt>
    <dgm:pt modelId="{7F0CAEDC-EA3B-4765-99CA-90F714A40DEB}">
      <dgm:prSet/>
      <dgm:spPr/>
      <dgm:t>
        <a:bodyPr/>
        <a:lstStyle/>
        <a:p>
          <a:pPr rtl="0"/>
          <a:endParaRPr lang="en-US" b="1" i="0" u="none" dirty="0"/>
        </a:p>
      </dgm:t>
    </dgm:pt>
    <dgm:pt modelId="{BEB041C1-3BF9-4968-9E5E-72FE6FFF9A88}" type="parTrans" cxnId="{B606F7CA-4EAA-481C-B6FD-C17FDD6E7428}">
      <dgm:prSet/>
      <dgm:spPr/>
    </dgm:pt>
    <dgm:pt modelId="{2C58110F-05F7-4FA2-8642-E518390C0939}" type="sibTrans" cxnId="{B606F7CA-4EAA-481C-B6FD-C17FDD6E7428}">
      <dgm:prSet/>
      <dgm:spPr/>
    </dgm:pt>
    <dgm:pt modelId="{5C67C950-F075-4B60-B26D-17E8C9A7969C}">
      <dgm:prSet/>
      <dgm:spPr/>
      <dgm:t>
        <a:bodyPr/>
        <a:lstStyle/>
        <a:p>
          <a:pPr rtl="0"/>
          <a:endParaRPr lang="en-US" b="1" i="0" u="none" dirty="0"/>
        </a:p>
      </dgm:t>
    </dgm:pt>
    <dgm:pt modelId="{D1EBC6AD-F335-4675-A756-2508125AD31C}" type="parTrans" cxnId="{EF4802BF-7F8E-4A38-84F0-712E57157667}">
      <dgm:prSet/>
      <dgm:spPr/>
    </dgm:pt>
    <dgm:pt modelId="{1F79686C-C2F6-4E61-993D-E50D3ADE34A4}" type="sibTrans" cxnId="{EF4802BF-7F8E-4A38-84F0-712E57157667}">
      <dgm:prSet/>
      <dgm:spPr/>
    </dgm:pt>
    <dgm:pt modelId="{C028B1B2-FB5D-4388-BF51-56CAC5FD9CE5}">
      <dgm:prSet phldrT="[Text]"/>
      <dgm:spPr/>
      <dgm:t>
        <a:bodyPr/>
        <a:lstStyle/>
        <a:p>
          <a:pPr rtl="0"/>
          <a:endParaRPr lang="en-US" dirty="0"/>
        </a:p>
      </dgm:t>
    </dgm:pt>
    <dgm:pt modelId="{E7935F41-50D1-4A32-BF4E-128865EF5760}" type="parTrans" cxnId="{9045E2E4-929A-4FFB-8EA6-371F3B235E73}">
      <dgm:prSet/>
      <dgm:spPr/>
    </dgm:pt>
    <dgm:pt modelId="{91049AF6-871B-48CC-ACC3-B011DC8B1610}" type="sibTrans" cxnId="{9045E2E4-929A-4FFB-8EA6-371F3B235E73}">
      <dgm:prSet/>
      <dgm:spPr/>
    </dgm:pt>
    <dgm:pt modelId="{E0F33CDB-45F2-4A7B-9F9F-4F2C3570A2F7}">
      <dgm:prSet phldrT="[Text]"/>
      <dgm:spPr/>
      <dgm:t>
        <a:bodyPr/>
        <a:lstStyle/>
        <a:p>
          <a:pPr rtl="0"/>
          <a:endParaRPr lang="en-US" dirty="0"/>
        </a:p>
      </dgm:t>
    </dgm:pt>
    <dgm:pt modelId="{7C7DFDA5-37EB-492C-A124-E4A55B5B2905}" type="parTrans" cxnId="{1B9747B7-BF68-4877-B561-A64AD1B61502}">
      <dgm:prSet/>
      <dgm:spPr/>
    </dgm:pt>
    <dgm:pt modelId="{31FFF491-97EB-4D80-9EEE-A7E2DED521D4}" type="sibTrans" cxnId="{1B9747B7-BF68-4877-B561-A64AD1B61502}">
      <dgm:prSet/>
      <dgm:spPr/>
    </dgm:pt>
    <dgm:pt modelId="{2CDEC828-55C9-4D3D-8DB2-02C54062D6C8}" type="pres">
      <dgm:prSet presAssocID="{D2B40143-2AFB-4AC9-ACB2-4AE004E43DED}" presName="Name0" presStyleCnt="0">
        <dgm:presLayoutVars>
          <dgm:dir/>
          <dgm:animLvl val="lvl"/>
          <dgm:resizeHandles val="exact"/>
        </dgm:presLayoutVars>
      </dgm:prSet>
      <dgm:spPr/>
    </dgm:pt>
    <dgm:pt modelId="{E6B6E238-251A-480B-ADE1-CC20C9E42630}" type="pres">
      <dgm:prSet presAssocID="{7B8063A5-AC84-41AB-8577-8C9283BC1437}" presName="composite" presStyleCnt="0"/>
      <dgm:spPr/>
    </dgm:pt>
    <dgm:pt modelId="{AE82B97F-9C05-4F04-A46D-9649F2C5F7A8}" type="pres">
      <dgm:prSet presAssocID="{7B8063A5-AC84-41AB-8577-8C9283BC143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ECAE04E-0AE7-4882-9956-D9BB65EFEA48}" type="pres">
      <dgm:prSet presAssocID="{7B8063A5-AC84-41AB-8577-8C9283BC1437}" presName="desTx" presStyleLbl="alignAccFollowNode1" presStyleIdx="0" presStyleCnt="3">
        <dgm:presLayoutVars>
          <dgm:bulletEnabled val="1"/>
        </dgm:presLayoutVars>
      </dgm:prSet>
      <dgm:spPr/>
    </dgm:pt>
    <dgm:pt modelId="{565F05FF-54F3-4EBD-B5BD-773DE391BC30}" type="pres">
      <dgm:prSet presAssocID="{A45462DD-9DDA-4DD2-8965-57AB84AECEFF}" presName="space" presStyleCnt="0"/>
      <dgm:spPr/>
    </dgm:pt>
    <dgm:pt modelId="{001075D8-C866-4949-A3A8-E4F6B4D5AF4A}" type="pres">
      <dgm:prSet presAssocID="{F49E0785-1BF4-40DD-97CA-291D6F52D597}" presName="composite" presStyleCnt="0"/>
      <dgm:spPr/>
    </dgm:pt>
    <dgm:pt modelId="{1886EA79-A18E-42F0-889F-A54894107A49}" type="pres">
      <dgm:prSet presAssocID="{F49E0785-1BF4-40DD-97CA-291D6F52D59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A543C12-EE2B-4AC6-9C12-B8A588976143}" type="pres">
      <dgm:prSet presAssocID="{F49E0785-1BF4-40DD-97CA-291D6F52D597}" presName="desTx" presStyleLbl="alignAccFollowNode1" presStyleIdx="1" presStyleCnt="3">
        <dgm:presLayoutVars>
          <dgm:bulletEnabled val="1"/>
        </dgm:presLayoutVars>
      </dgm:prSet>
      <dgm:spPr/>
    </dgm:pt>
    <dgm:pt modelId="{641F89EE-7C60-447B-95F6-2C75000D51D3}" type="pres">
      <dgm:prSet presAssocID="{46681337-521F-4F0F-817A-90A3C536ACB6}" presName="space" presStyleCnt="0"/>
      <dgm:spPr/>
    </dgm:pt>
    <dgm:pt modelId="{D0A3AF6E-E71A-43AE-906B-1422C5E927EC}" type="pres">
      <dgm:prSet presAssocID="{23279EA2-E136-4257-B124-FC6B445E4E3D}" presName="composite" presStyleCnt="0"/>
      <dgm:spPr/>
    </dgm:pt>
    <dgm:pt modelId="{35CF708E-F6D4-444D-B85B-7379B77B509E}" type="pres">
      <dgm:prSet presAssocID="{23279EA2-E136-4257-B124-FC6B445E4E3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DD969C0-D348-49A0-AF61-90CEB7B839E8}" type="pres">
      <dgm:prSet presAssocID="{23279EA2-E136-4257-B124-FC6B445E4E3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DD1F801-B4F3-4095-910A-3A1A5675CB96}" srcId="{7B8063A5-AC84-41AB-8577-8C9283BC1437}" destId="{01128B38-2348-4EEE-AE29-E7589FA0D664}" srcOrd="4" destOrd="0" parTransId="{106B8C20-8610-4A89-93F9-48146F91C6E7}" sibTransId="{F3C4B8D1-36C1-43C7-B02A-66449FC4B542}"/>
    <dgm:cxn modelId="{8A18DB0E-81B9-4A95-93DD-ACF5383A1FFF}" srcId="{7B8063A5-AC84-41AB-8577-8C9283BC1437}" destId="{EE6785AA-B3C8-40EB-B314-5998483510E4}" srcOrd="1" destOrd="0" parTransId="{C453097E-BCE0-456A-9A6D-C15BFF2CCBF1}" sibTransId="{53B95A59-6D13-4484-87B5-C7D4D4EACFAA}"/>
    <dgm:cxn modelId="{2E8EF40F-DA0F-4251-8D31-AFCF4C818DFC}" srcId="{23279EA2-E136-4257-B124-FC6B445E4E3D}" destId="{5116B693-5C9C-46D2-AF5E-70189ABDB26D}" srcOrd="2" destOrd="0" parTransId="{1E16469E-6EDE-4843-BC7D-93208141501D}" sibTransId="{7A5516FB-E4E5-49DD-AC4E-A796625F77C2}"/>
    <dgm:cxn modelId="{B069F212-A16E-4C0C-BD85-7ACE8A41C448}" srcId="{7B8063A5-AC84-41AB-8577-8C9283BC1437}" destId="{DAA06FB6-84C7-4833-8B91-519DF08263F0}" srcOrd="6" destOrd="0" parTransId="{61F40E5E-35C8-488A-BF33-6A2E2B3F7163}" sibTransId="{CB07C1E9-7D89-4588-86B4-5EB2B34290D3}"/>
    <dgm:cxn modelId="{32DB9D30-24AA-4BCD-AD75-2DC986BDFA47}" type="presOf" srcId="{D2B40143-2AFB-4AC9-ACB2-4AE004E43DED}" destId="{2CDEC828-55C9-4D3D-8DB2-02C54062D6C8}" srcOrd="0" destOrd="0" presId="urn:microsoft.com/office/officeart/2005/8/layout/hList1"/>
    <dgm:cxn modelId="{0C003837-5236-4069-B61F-7571AFDE88DB}" type="presOf" srcId="{7F0CAEDC-EA3B-4765-99CA-90F714A40DEB}" destId="{DECAE04E-0AE7-4882-9956-D9BB65EFEA48}" srcOrd="0" destOrd="3" presId="urn:microsoft.com/office/officeart/2005/8/layout/hList1"/>
    <dgm:cxn modelId="{51F7EA3C-71EA-4B8D-B404-4D775E9EB095}" srcId="{F49E0785-1BF4-40DD-97CA-291D6F52D597}" destId="{0CFA5FB9-8CCA-4D26-BC38-4CE651F97EE4}" srcOrd="2" destOrd="0" parTransId="{6570B789-A279-4427-A388-504A74114897}" sibTransId="{072EBF42-FAC9-4588-96A8-2E683AEFBC71}"/>
    <dgm:cxn modelId="{4705665B-7D42-4551-A9FD-036050C540C0}" type="presOf" srcId="{DAA06FB6-84C7-4833-8B91-519DF08263F0}" destId="{DECAE04E-0AE7-4882-9956-D9BB65EFEA48}" srcOrd="0" destOrd="6" presId="urn:microsoft.com/office/officeart/2005/8/layout/hList1"/>
    <dgm:cxn modelId="{AD7EB261-4513-4C13-9C04-F401C06BF071}" srcId="{7B8063A5-AC84-41AB-8577-8C9283BC1437}" destId="{8D50A0AC-4E9E-4D9D-8EEA-241FFFC77996}" srcOrd="0" destOrd="0" parTransId="{43C2DA32-EEAE-4424-B498-E19E2CB2D887}" sibTransId="{D4BA99F0-816A-49E1-B9AA-8A39AB56D421}"/>
    <dgm:cxn modelId="{9A742A42-38A7-4260-BB42-F316B5BDA7F2}" srcId="{D2B40143-2AFB-4AC9-ACB2-4AE004E43DED}" destId="{F49E0785-1BF4-40DD-97CA-291D6F52D597}" srcOrd="1" destOrd="0" parTransId="{4A386AF3-0BF1-494E-AA0D-C1FB8E818BCA}" sibTransId="{46681337-521F-4F0F-817A-90A3C536ACB6}"/>
    <dgm:cxn modelId="{C79F4F63-13AF-49AA-A97F-310B3B7AD71D}" type="presOf" srcId="{5116B693-5C9C-46D2-AF5E-70189ABDB26D}" destId="{2DD969C0-D348-49A0-AF61-90CEB7B839E8}" srcOrd="0" destOrd="2" presId="urn:microsoft.com/office/officeart/2005/8/layout/hList1"/>
    <dgm:cxn modelId="{0980C146-0BB7-46AA-94FF-6A0B603AD6A4}" type="presOf" srcId="{C028B1B2-FB5D-4388-BF51-56CAC5FD9CE5}" destId="{9A543C12-EE2B-4AC6-9C12-B8A588976143}" srcOrd="0" destOrd="1" presId="urn:microsoft.com/office/officeart/2005/8/layout/hList1"/>
    <dgm:cxn modelId="{FCB98748-F71E-4F80-A886-4B73DC7B1D12}" type="presOf" srcId="{5C67C950-F075-4B60-B26D-17E8C9A7969C}" destId="{DECAE04E-0AE7-4882-9956-D9BB65EFEA48}" srcOrd="0" destOrd="5" presId="urn:microsoft.com/office/officeart/2005/8/layout/hList1"/>
    <dgm:cxn modelId="{FD94C052-99FD-4317-8EA0-2229BC3DB4CB}" type="presOf" srcId="{8D50A0AC-4E9E-4D9D-8EEA-241FFFC77996}" destId="{DECAE04E-0AE7-4882-9956-D9BB65EFEA48}" srcOrd="0" destOrd="0" presId="urn:microsoft.com/office/officeart/2005/8/layout/hList1"/>
    <dgm:cxn modelId="{54D1D772-9731-4ACE-B1DB-8C6B467C3800}" type="presOf" srcId="{F49E0785-1BF4-40DD-97CA-291D6F52D597}" destId="{1886EA79-A18E-42F0-889F-A54894107A49}" srcOrd="0" destOrd="0" presId="urn:microsoft.com/office/officeart/2005/8/layout/hList1"/>
    <dgm:cxn modelId="{9A401C57-710A-421A-91FB-87E5EC749104}" type="presOf" srcId="{0CFA5FB9-8CCA-4D26-BC38-4CE651F97EE4}" destId="{9A543C12-EE2B-4AC6-9C12-B8A588976143}" srcOrd="0" destOrd="2" presId="urn:microsoft.com/office/officeart/2005/8/layout/hList1"/>
    <dgm:cxn modelId="{A6E5A278-E3F7-4D39-95B2-0D58F3797E6C}" type="presOf" srcId="{EE6785AA-B3C8-40EB-B314-5998483510E4}" destId="{DECAE04E-0AE7-4882-9956-D9BB65EFEA48}" srcOrd="0" destOrd="1" presId="urn:microsoft.com/office/officeart/2005/8/layout/hList1"/>
    <dgm:cxn modelId="{5DCFD479-0908-4F90-9455-89445AF4F503}" srcId="{23279EA2-E136-4257-B124-FC6B445E4E3D}" destId="{C1988162-2FB2-4B69-AAB1-540D9A259F9C}" srcOrd="0" destOrd="0" parTransId="{D2F5B3BA-CD93-422C-8437-0AF377312B1D}" sibTransId="{A304184C-8694-4743-B5CD-184ECDE2C524}"/>
    <dgm:cxn modelId="{34CD0F88-6CD1-410C-8A88-B9631995A138}" type="presOf" srcId="{7B8063A5-AC84-41AB-8577-8C9283BC1437}" destId="{AE82B97F-9C05-4F04-A46D-9649F2C5F7A8}" srcOrd="0" destOrd="0" presId="urn:microsoft.com/office/officeart/2005/8/layout/hList1"/>
    <dgm:cxn modelId="{06C00891-7CCF-40C3-8AF4-7E4962BFBC36}" srcId="{7B8063A5-AC84-41AB-8577-8C9283BC1437}" destId="{DC1126CD-F3B2-4782-9188-C369A225ACFB}" srcOrd="2" destOrd="0" parTransId="{B74CE085-FA2F-4432-A4E2-FC7414A1E4E4}" sibTransId="{A6124ABD-0825-4971-BA0A-6A1DA3140626}"/>
    <dgm:cxn modelId="{33C580A1-370E-4A17-991F-8A78747F6B95}" srcId="{F49E0785-1BF4-40DD-97CA-291D6F52D597}" destId="{E25E1F6E-A1A5-4DE9-8DD2-72F7547FCA7A}" srcOrd="0" destOrd="0" parTransId="{B3F350B6-E549-437A-A996-93E836D7FE96}" sibTransId="{258966DF-0D4A-42CD-953A-E67AD24E2284}"/>
    <dgm:cxn modelId="{E1809BB0-9E60-4578-9C03-54A90A03CA83}" srcId="{D2B40143-2AFB-4AC9-ACB2-4AE004E43DED}" destId="{7B8063A5-AC84-41AB-8577-8C9283BC1437}" srcOrd="0" destOrd="0" parTransId="{A73E3529-F4C5-4EBD-BE38-E3931AC35007}" sibTransId="{A45462DD-9DDA-4DD2-8965-57AB84AECEFF}"/>
    <dgm:cxn modelId="{1B9747B7-BF68-4877-B561-A64AD1B61502}" srcId="{23279EA2-E136-4257-B124-FC6B445E4E3D}" destId="{E0F33CDB-45F2-4A7B-9F9F-4F2C3570A2F7}" srcOrd="1" destOrd="0" parTransId="{7C7DFDA5-37EB-492C-A124-E4A55B5B2905}" sibTransId="{31FFF491-97EB-4D80-9EEE-A7E2DED521D4}"/>
    <dgm:cxn modelId="{97CF25BE-3E66-45A1-BEF9-7C159990CE08}" type="presOf" srcId="{E0F33CDB-45F2-4A7B-9F9F-4F2C3570A2F7}" destId="{2DD969C0-D348-49A0-AF61-90CEB7B839E8}" srcOrd="0" destOrd="1" presId="urn:microsoft.com/office/officeart/2005/8/layout/hList1"/>
    <dgm:cxn modelId="{EF4802BF-7F8E-4A38-84F0-712E57157667}" srcId="{7B8063A5-AC84-41AB-8577-8C9283BC1437}" destId="{5C67C950-F075-4B60-B26D-17E8C9A7969C}" srcOrd="5" destOrd="0" parTransId="{D1EBC6AD-F335-4675-A756-2508125AD31C}" sibTransId="{1F79686C-C2F6-4E61-993D-E50D3ADE34A4}"/>
    <dgm:cxn modelId="{277D40C8-E36D-409E-8AF7-72FA7EB83800}" type="presOf" srcId="{23279EA2-E136-4257-B124-FC6B445E4E3D}" destId="{35CF708E-F6D4-444D-B85B-7379B77B509E}" srcOrd="0" destOrd="0" presId="urn:microsoft.com/office/officeart/2005/8/layout/hList1"/>
    <dgm:cxn modelId="{B606F7CA-4EAA-481C-B6FD-C17FDD6E7428}" srcId="{7B8063A5-AC84-41AB-8577-8C9283BC1437}" destId="{7F0CAEDC-EA3B-4765-99CA-90F714A40DEB}" srcOrd="3" destOrd="0" parTransId="{BEB041C1-3BF9-4968-9E5E-72FE6FFF9A88}" sibTransId="{2C58110F-05F7-4FA2-8642-E518390C0939}"/>
    <dgm:cxn modelId="{A1172FD8-720B-45DD-8801-53DE70F05E79}" srcId="{D2B40143-2AFB-4AC9-ACB2-4AE004E43DED}" destId="{23279EA2-E136-4257-B124-FC6B445E4E3D}" srcOrd="2" destOrd="0" parTransId="{636B9ED7-5A48-49FD-9A7F-12DEE8AA9F60}" sibTransId="{9CE0DE2D-9F42-4E70-9B1C-F456C124006A}"/>
    <dgm:cxn modelId="{9045E2E4-929A-4FFB-8EA6-371F3B235E73}" srcId="{F49E0785-1BF4-40DD-97CA-291D6F52D597}" destId="{C028B1B2-FB5D-4388-BF51-56CAC5FD9CE5}" srcOrd="1" destOrd="0" parTransId="{E7935F41-50D1-4A32-BF4E-128865EF5760}" sibTransId="{91049AF6-871B-48CC-ACC3-B011DC8B1610}"/>
    <dgm:cxn modelId="{087C0FE5-415E-409A-B217-B35817143311}" type="presOf" srcId="{DC1126CD-F3B2-4782-9188-C369A225ACFB}" destId="{DECAE04E-0AE7-4882-9956-D9BB65EFEA48}" srcOrd="0" destOrd="2" presId="urn:microsoft.com/office/officeart/2005/8/layout/hList1"/>
    <dgm:cxn modelId="{DE4D08EA-47A7-41E5-92C2-23BEACE83773}" srcId="{F49E0785-1BF4-40DD-97CA-291D6F52D597}" destId="{E5158EB3-A7CA-485B-9BC1-8D886038A5C4}" srcOrd="3" destOrd="0" parTransId="{972FE7DD-11D3-4A4B-B9C6-0B5E86D44562}" sibTransId="{AE53F08A-1348-4E4D-AF43-779C69967960}"/>
    <dgm:cxn modelId="{2BBBC4EE-E22B-4047-B58F-6D8587F36A11}" type="presOf" srcId="{E25E1F6E-A1A5-4DE9-8DD2-72F7547FCA7A}" destId="{9A543C12-EE2B-4AC6-9C12-B8A588976143}" srcOrd="0" destOrd="0" presId="urn:microsoft.com/office/officeart/2005/8/layout/hList1"/>
    <dgm:cxn modelId="{E0A870FB-AFDB-4CC6-9BC3-77FF6245524A}" type="presOf" srcId="{C1988162-2FB2-4B69-AAB1-540D9A259F9C}" destId="{2DD969C0-D348-49A0-AF61-90CEB7B839E8}" srcOrd="0" destOrd="0" presId="urn:microsoft.com/office/officeart/2005/8/layout/hList1"/>
    <dgm:cxn modelId="{60CFBBFD-7B59-449F-BA64-BF4C334D199A}" type="presOf" srcId="{01128B38-2348-4EEE-AE29-E7589FA0D664}" destId="{DECAE04E-0AE7-4882-9956-D9BB65EFEA48}" srcOrd="0" destOrd="4" presId="urn:microsoft.com/office/officeart/2005/8/layout/hList1"/>
    <dgm:cxn modelId="{070029FF-BD8A-4E4E-98C5-0EFA5E2602EF}" type="presOf" srcId="{E5158EB3-A7CA-485B-9BC1-8D886038A5C4}" destId="{9A543C12-EE2B-4AC6-9C12-B8A588976143}" srcOrd="0" destOrd="3" presId="urn:microsoft.com/office/officeart/2005/8/layout/hList1"/>
    <dgm:cxn modelId="{44F18821-889C-40A9-BB4E-4C0F25FBAC35}" type="presParOf" srcId="{2CDEC828-55C9-4D3D-8DB2-02C54062D6C8}" destId="{E6B6E238-251A-480B-ADE1-CC20C9E42630}" srcOrd="0" destOrd="0" presId="urn:microsoft.com/office/officeart/2005/8/layout/hList1"/>
    <dgm:cxn modelId="{D7463E16-E859-4884-ABCF-B660EA1E724A}" type="presParOf" srcId="{E6B6E238-251A-480B-ADE1-CC20C9E42630}" destId="{AE82B97F-9C05-4F04-A46D-9649F2C5F7A8}" srcOrd="0" destOrd="0" presId="urn:microsoft.com/office/officeart/2005/8/layout/hList1"/>
    <dgm:cxn modelId="{C8982D3A-E5DA-48E3-AD68-C5EC2FD0FF12}" type="presParOf" srcId="{E6B6E238-251A-480B-ADE1-CC20C9E42630}" destId="{DECAE04E-0AE7-4882-9956-D9BB65EFEA48}" srcOrd="1" destOrd="0" presId="urn:microsoft.com/office/officeart/2005/8/layout/hList1"/>
    <dgm:cxn modelId="{F6E56FD3-6DC1-4326-AED7-4B954BFE933A}" type="presParOf" srcId="{2CDEC828-55C9-4D3D-8DB2-02C54062D6C8}" destId="{565F05FF-54F3-4EBD-B5BD-773DE391BC30}" srcOrd="1" destOrd="0" presId="urn:microsoft.com/office/officeart/2005/8/layout/hList1"/>
    <dgm:cxn modelId="{390FA3BC-3360-4A1D-A0E7-C1D4CAC14472}" type="presParOf" srcId="{2CDEC828-55C9-4D3D-8DB2-02C54062D6C8}" destId="{001075D8-C866-4949-A3A8-E4F6B4D5AF4A}" srcOrd="2" destOrd="0" presId="urn:microsoft.com/office/officeart/2005/8/layout/hList1"/>
    <dgm:cxn modelId="{CC9F2142-3B16-4D35-B8AB-808F6DC2059E}" type="presParOf" srcId="{001075D8-C866-4949-A3A8-E4F6B4D5AF4A}" destId="{1886EA79-A18E-42F0-889F-A54894107A49}" srcOrd="0" destOrd="0" presId="urn:microsoft.com/office/officeart/2005/8/layout/hList1"/>
    <dgm:cxn modelId="{3B80AC94-A608-4FC3-843E-09C88FCA6306}" type="presParOf" srcId="{001075D8-C866-4949-A3A8-E4F6B4D5AF4A}" destId="{9A543C12-EE2B-4AC6-9C12-B8A588976143}" srcOrd="1" destOrd="0" presId="urn:microsoft.com/office/officeart/2005/8/layout/hList1"/>
    <dgm:cxn modelId="{A27F2B3C-8B00-4879-B20D-D9CE6CF0E141}" type="presParOf" srcId="{2CDEC828-55C9-4D3D-8DB2-02C54062D6C8}" destId="{641F89EE-7C60-447B-95F6-2C75000D51D3}" srcOrd="3" destOrd="0" presId="urn:microsoft.com/office/officeart/2005/8/layout/hList1"/>
    <dgm:cxn modelId="{6EC9562C-6261-4A3C-86C8-DA78D827C7A2}" type="presParOf" srcId="{2CDEC828-55C9-4D3D-8DB2-02C54062D6C8}" destId="{D0A3AF6E-E71A-43AE-906B-1422C5E927EC}" srcOrd="4" destOrd="0" presId="urn:microsoft.com/office/officeart/2005/8/layout/hList1"/>
    <dgm:cxn modelId="{7628A1FB-EF59-4F53-9CE3-E176C40C9949}" type="presParOf" srcId="{D0A3AF6E-E71A-43AE-906B-1422C5E927EC}" destId="{35CF708E-F6D4-444D-B85B-7379B77B509E}" srcOrd="0" destOrd="0" presId="urn:microsoft.com/office/officeart/2005/8/layout/hList1"/>
    <dgm:cxn modelId="{AEDC0DE4-9E2E-4B8F-8499-C17BAB12E7D2}" type="presParOf" srcId="{D0A3AF6E-E71A-43AE-906B-1422C5E927EC}" destId="{2DD969C0-D348-49A0-AF61-90CEB7B839E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B40143-2AFB-4AC9-ACB2-4AE004E43DED}" type="doc">
      <dgm:prSet loTypeId="urn:microsoft.com/office/officeart/2005/8/layout/hList1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B8063A5-AC84-41AB-8577-8C9283BC1437}">
      <dgm:prSet phldrT="[Text]"/>
      <dgm:spPr/>
      <dgm:t>
        <a:bodyPr/>
        <a:lstStyle/>
        <a:p>
          <a:r>
            <a:rPr lang="en-US" b="1" dirty="0"/>
            <a:t> </a:t>
          </a:r>
          <a:r>
            <a:rPr lang="en-US" b="1" baseline="0" dirty="0">
              <a:latin typeface="+mn-lt"/>
              <a:ea typeface="+mn-ea"/>
              <a:cs typeface="+mn-cs"/>
            </a:rPr>
            <a:t>Lesions of the nipple and areola</a:t>
          </a:r>
          <a:endParaRPr lang="en-US" b="1" dirty="0"/>
        </a:p>
      </dgm:t>
    </dgm:pt>
    <dgm:pt modelId="{A73E3529-F4C5-4EBD-BE38-E3931AC35007}" type="parTrans" cxnId="{E1809BB0-9E60-4578-9C03-54A90A03CA83}">
      <dgm:prSet/>
      <dgm:spPr/>
      <dgm:t>
        <a:bodyPr/>
        <a:lstStyle/>
        <a:p>
          <a:endParaRPr lang="en-US"/>
        </a:p>
      </dgm:t>
    </dgm:pt>
    <dgm:pt modelId="{A45462DD-9DDA-4DD2-8965-57AB84AECEFF}" type="sibTrans" cxnId="{E1809BB0-9E60-4578-9C03-54A90A03CA83}">
      <dgm:prSet/>
      <dgm:spPr/>
      <dgm:t>
        <a:bodyPr/>
        <a:lstStyle/>
        <a:p>
          <a:endParaRPr lang="en-US"/>
        </a:p>
      </dgm:t>
    </dgm:pt>
    <dgm:pt modelId="{8D50A0AC-4E9E-4D9D-8EEA-241FFFC77996}">
      <dgm:prSet phldrT="[Text]"/>
      <dgm:spPr/>
      <dgm:t>
        <a:bodyPr/>
        <a:lstStyle/>
        <a:p>
          <a:pPr rtl="0"/>
          <a:r>
            <a:rPr lang="en-US" b="1" i="0" u="none" baseline="0" dirty="0"/>
            <a:t>Squamous papilloma</a:t>
          </a:r>
          <a:endParaRPr lang="en-US" dirty="0"/>
        </a:p>
      </dgm:t>
    </dgm:pt>
    <dgm:pt modelId="{43C2DA32-EEAE-4424-B498-E19E2CB2D887}" type="parTrans" cxnId="{AD7EB261-4513-4C13-9C04-F401C06BF071}">
      <dgm:prSet/>
      <dgm:spPr/>
      <dgm:t>
        <a:bodyPr/>
        <a:lstStyle/>
        <a:p>
          <a:endParaRPr lang="en-US"/>
        </a:p>
      </dgm:t>
    </dgm:pt>
    <dgm:pt modelId="{D4BA99F0-816A-49E1-B9AA-8A39AB56D421}" type="sibTrans" cxnId="{AD7EB261-4513-4C13-9C04-F401C06BF071}">
      <dgm:prSet/>
      <dgm:spPr/>
      <dgm:t>
        <a:bodyPr/>
        <a:lstStyle/>
        <a:p>
          <a:endParaRPr lang="en-US"/>
        </a:p>
      </dgm:t>
    </dgm:pt>
    <dgm:pt modelId="{F49E0785-1BF4-40DD-97CA-291D6F52D597}">
      <dgm:prSet phldrT="[Text]"/>
      <dgm:spPr/>
      <dgm:t>
        <a:bodyPr/>
        <a:lstStyle/>
        <a:p>
          <a:r>
            <a:rPr lang="en-US" b="1" baseline="0">
              <a:latin typeface="+mn-lt"/>
              <a:ea typeface="+mn-ea"/>
              <a:cs typeface="+mn-cs"/>
            </a:rPr>
            <a:t>Lesions of the skin</a:t>
          </a:r>
          <a:endParaRPr lang="en-US" b="1" dirty="0"/>
        </a:p>
      </dgm:t>
    </dgm:pt>
    <dgm:pt modelId="{4A386AF3-0BF1-494E-AA0D-C1FB8E818BCA}" type="parTrans" cxnId="{9A742A42-38A7-4260-BB42-F316B5BDA7F2}">
      <dgm:prSet/>
      <dgm:spPr/>
      <dgm:t>
        <a:bodyPr/>
        <a:lstStyle/>
        <a:p>
          <a:endParaRPr lang="en-US"/>
        </a:p>
      </dgm:t>
    </dgm:pt>
    <dgm:pt modelId="{46681337-521F-4F0F-817A-90A3C536ACB6}" type="sibTrans" cxnId="{9A742A42-38A7-4260-BB42-F316B5BDA7F2}">
      <dgm:prSet/>
      <dgm:spPr/>
      <dgm:t>
        <a:bodyPr/>
        <a:lstStyle/>
        <a:p>
          <a:endParaRPr lang="en-US"/>
        </a:p>
      </dgm:t>
    </dgm:pt>
    <dgm:pt modelId="{E25E1F6E-A1A5-4DE9-8DD2-72F7547FCA7A}">
      <dgm:prSet phldrT="[Text]"/>
      <dgm:spPr/>
      <dgm:t>
        <a:bodyPr/>
        <a:lstStyle/>
        <a:p>
          <a:pPr rtl="0"/>
          <a:r>
            <a:rPr lang="en-US" b="1" i="0" u="none" baseline="0" dirty="0"/>
            <a:t> Sebaceous cyst</a:t>
          </a:r>
          <a:endParaRPr lang="en-US" dirty="0"/>
        </a:p>
      </dgm:t>
    </dgm:pt>
    <dgm:pt modelId="{B3F350B6-E549-437A-A996-93E836D7FE96}" type="parTrans" cxnId="{33C580A1-370E-4A17-991F-8A78747F6B95}">
      <dgm:prSet/>
      <dgm:spPr/>
      <dgm:t>
        <a:bodyPr/>
        <a:lstStyle/>
        <a:p>
          <a:endParaRPr lang="en-US"/>
        </a:p>
      </dgm:t>
    </dgm:pt>
    <dgm:pt modelId="{258966DF-0D4A-42CD-953A-E67AD24E2284}" type="sibTrans" cxnId="{33C580A1-370E-4A17-991F-8A78747F6B95}">
      <dgm:prSet/>
      <dgm:spPr/>
      <dgm:t>
        <a:bodyPr/>
        <a:lstStyle/>
        <a:p>
          <a:endParaRPr lang="en-US"/>
        </a:p>
      </dgm:t>
    </dgm:pt>
    <dgm:pt modelId="{E5158EB3-A7CA-485B-9BC1-8D886038A5C4}">
      <dgm:prSet phldrT="[Text]"/>
      <dgm:spPr/>
      <dgm:t>
        <a:bodyPr/>
        <a:lstStyle/>
        <a:p>
          <a:endParaRPr lang="en-US" dirty="0"/>
        </a:p>
      </dgm:t>
    </dgm:pt>
    <dgm:pt modelId="{972FE7DD-11D3-4A4B-B9C6-0B5E86D44562}" type="parTrans" cxnId="{DE4D08EA-47A7-41E5-92C2-23BEACE83773}">
      <dgm:prSet/>
      <dgm:spPr/>
    </dgm:pt>
    <dgm:pt modelId="{AE53F08A-1348-4E4D-AF43-779C69967960}" type="sibTrans" cxnId="{DE4D08EA-47A7-41E5-92C2-23BEACE83773}">
      <dgm:prSet/>
      <dgm:spPr/>
    </dgm:pt>
    <dgm:pt modelId="{ACC0E8AF-E1B1-41DE-89E0-46D0FF6D380C}">
      <dgm:prSet phldrT="[Text]"/>
      <dgm:spPr/>
      <dgm:t>
        <a:bodyPr/>
        <a:lstStyle/>
        <a:p>
          <a:endParaRPr lang="en-US" dirty="0"/>
        </a:p>
      </dgm:t>
    </dgm:pt>
    <dgm:pt modelId="{9AA8962D-90FF-48CB-9602-B3E684D8978D}" type="parTrans" cxnId="{801C2542-5682-41F8-AFB7-7D7903963230}">
      <dgm:prSet/>
      <dgm:spPr/>
      <dgm:t>
        <a:bodyPr/>
        <a:lstStyle/>
        <a:p>
          <a:endParaRPr lang="en-US"/>
        </a:p>
      </dgm:t>
    </dgm:pt>
    <dgm:pt modelId="{767B14A9-13C6-4D7D-8DE0-DAF8AA0339A2}" type="sibTrans" cxnId="{801C2542-5682-41F8-AFB7-7D7903963230}">
      <dgm:prSet/>
      <dgm:spPr/>
      <dgm:t>
        <a:bodyPr/>
        <a:lstStyle/>
        <a:p>
          <a:endParaRPr lang="en-US"/>
        </a:p>
      </dgm:t>
    </dgm:pt>
    <dgm:pt modelId="{3E4F2CD9-804C-42A6-A205-702435F905C0}">
      <dgm:prSet phldrT="[Text]"/>
      <dgm:spPr/>
      <dgm:t>
        <a:bodyPr/>
        <a:lstStyle/>
        <a:p>
          <a:pPr rtl="0"/>
          <a:r>
            <a:rPr lang="en-US" b="1" i="0" u="none" baseline="0" dirty="0"/>
            <a:t>Leiomyoma</a:t>
          </a:r>
          <a:endParaRPr lang="en-US" b="1" i="0" u="none" dirty="0"/>
        </a:p>
      </dgm:t>
    </dgm:pt>
    <dgm:pt modelId="{C71F03E8-D9ED-4E3B-A99E-6F11E1E2B290}" type="parTrans" cxnId="{DBEC5119-ADE0-4845-B10D-6990547E1265}">
      <dgm:prSet/>
      <dgm:spPr/>
      <dgm:t>
        <a:bodyPr/>
        <a:lstStyle/>
        <a:p>
          <a:endParaRPr lang="en-US"/>
        </a:p>
      </dgm:t>
    </dgm:pt>
    <dgm:pt modelId="{78DA8D84-57B3-4A67-BAEF-2D0389429EF2}" type="sibTrans" cxnId="{DBEC5119-ADE0-4845-B10D-6990547E1265}">
      <dgm:prSet/>
      <dgm:spPr/>
      <dgm:t>
        <a:bodyPr/>
        <a:lstStyle/>
        <a:p>
          <a:endParaRPr lang="en-US"/>
        </a:p>
      </dgm:t>
    </dgm:pt>
    <dgm:pt modelId="{7830816F-C30D-470C-A090-1F1826951F0E}">
      <dgm:prSet phldrT="[Text]"/>
      <dgm:spPr/>
      <dgm:t>
        <a:bodyPr/>
        <a:lstStyle/>
        <a:p>
          <a:endParaRPr lang="en-US" b="1" dirty="0"/>
        </a:p>
      </dgm:t>
    </dgm:pt>
    <dgm:pt modelId="{0F4ECD5C-8EB8-4E81-947E-30FED14A8DB5}" type="parTrans" cxnId="{B29251BC-BF92-478D-9F27-A66A7644DAD6}">
      <dgm:prSet/>
      <dgm:spPr/>
      <dgm:t>
        <a:bodyPr/>
        <a:lstStyle/>
        <a:p>
          <a:endParaRPr lang="en-US"/>
        </a:p>
      </dgm:t>
    </dgm:pt>
    <dgm:pt modelId="{5110D7C7-9B1B-4531-AA74-5384116830F8}" type="sibTrans" cxnId="{B29251BC-BF92-478D-9F27-A66A7644DAD6}">
      <dgm:prSet/>
      <dgm:spPr/>
      <dgm:t>
        <a:bodyPr/>
        <a:lstStyle/>
        <a:p>
          <a:endParaRPr lang="en-US"/>
        </a:p>
      </dgm:t>
    </dgm:pt>
    <dgm:pt modelId="{522CA4DA-8653-44D0-85A3-80417BA697CA}">
      <dgm:prSet phldrT="[Text]"/>
      <dgm:spPr/>
      <dgm:t>
        <a:bodyPr/>
        <a:lstStyle/>
        <a:p>
          <a:pPr rtl="0"/>
          <a:r>
            <a:rPr lang="en-US" b="1" i="0" u="none" baseline="0" dirty="0"/>
            <a:t>Retention cyst</a:t>
          </a:r>
          <a:endParaRPr lang="en-US" b="1" i="0" u="none" dirty="0"/>
        </a:p>
      </dgm:t>
    </dgm:pt>
    <dgm:pt modelId="{A1AB150D-5203-4AAB-9FA1-BB497AD2234D}" type="parTrans" cxnId="{18A00403-EEA5-4324-9733-9EFC2498A7F1}">
      <dgm:prSet/>
      <dgm:spPr/>
      <dgm:t>
        <a:bodyPr/>
        <a:lstStyle/>
        <a:p>
          <a:endParaRPr lang="en-US"/>
        </a:p>
      </dgm:t>
    </dgm:pt>
    <dgm:pt modelId="{6B79B572-C961-4D40-AA8B-0E0B4EDED505}" type="sibTrans" cxnId="{18A00403-EEA5-4324-9733-9EFC2498A7F1}">
      <dgm:prSet/>
      <dgm:spPr/>
      <dgm:t>
        <a:bodyPr/>
        <a:lstStyle/>
        <a:p>
          <a:endParaRPr lang="en-US"/>
        </a:p>
      </dgm:t>
    </dgm:pt>
    <dgm:pt modelId="{765E9E52-CA2F-40C3-90E6-0E672E277149}">
      <dgm:prSet phldrT="[Text]"/>
      <dgm:spPr/>
      <dgm:t>
        <a:bodyPr/>
        <a:lstStyle/>
        <a:p>
          <a:endParaRPr lang="en-US" b="1" dirty="0"/>
        </a:p>
      </dgm:t>
    </dgm:pt>
    <dgm:pt modelId="{12B7EE4F-FDA2-42D1-86A2-E30EDBB17139}" type="parTrans" cxnId="{C643AB44-900B-4F89-A0B0-DFA8C75380CA}">
      <dgm:prSet/>
      <dgm:spPr/>
      <dgm:t>
        <a:bodyPr/>
        <a:lstStyle/>
        <a:p>
          <a:endParaRPr lang="en-US"/>
        </a:p>
      </dgm:t>
    </dgm:pt>
    <dgm:pt modelId="{A8CF11CE-00A3-4857-9368-1C26E23B1B94}" type="sibTrans" cxnId="{C643AB44-900B-4F89-A0B0-DFA8C75380CA}">
      <dgm:prSet/>
      <dgm:spPr/>
      <dgm:t>
        <a:bodyPr/>
        <a:lstStyle/>
        <a:p>
          <a:endParaRPr lang="en-US"/>
        </a:p>
      </dgm:t>
    </dgm:pt>
    <dgm:pt modelId="{94CE9FC8-B338-47C4-8F1A-5FB86A6BCE05}">
      <dgm:prSet phldrT="[Text]"/>
      <dgm:spPr/>
      <dgm:t>
        <a:bodyPr/>
        <a:lstStyle/>
        <a:p>
          <a:pPr rtl="0"/>
          <a:r>
            <a:rPr lang="en-US" b="1" i="0" u="none" baseline="0"/>
            <a:t>Papillary adenoma</a:t>
          </a:r>
          <a:endParaRPr lang="en-US" b="1" i="0" u="none"/>
        </a:p>
      </dgm:t>
    </dgm:pt>
    <dgm:pt modelId="{4B118765-825F-4C57-BFD0-4835CCC3F433}" type="parTrans" cxnId="{201C627B-9BD3-4B8F-8717-691D06AB9479}">
      <dgm:prSet/>
      <dgm:spPr/>
      <dgm:t>
        <a:bodyPr/>
        <a:lstStyle/>
        <a:p>
          <a:endParaRPr lang="en-US"/>
        </a:p>
      </dgm:t>
    </dgm:pt>
    <dgm:pt modelId="{1D4BE4CD-8555-4882-8535-7C70F29083CC}" type="sibTrans" cxnId="{201C627B-9BD3-4B8F-8717-691D06AB9479}">
      <dgm:prSet/>
      <dgm:spPr/>
      <dgm:t>
        <a:bodyPr/>
        <a:lstStyle/>
        <a:p>
          <a:endParaRPr lang="en-US"/>
        </a:p>
      </dgm:t>
    </dgm:pt>
    <dgm:pt modelId="{05082CA5-03CF-4EF0-AA26-D6BC601E5A67}">
      <dgm:prSet/>
      <dgm:spPr/>
      <dgm:t>
        <a:bodyPr/>
        <a:lstStyle/>
        <a:p>
          <a:endParaRPr lang="en-US"/>
        </a:p>
      </dgm:t>
    </dgm:pt>
    <dgm:pt modelId="{84A5CD8E-8333-4737-BEFF-2A44E756453F}" type="parTrans" cxnId="{F6A5362C-566D-45A8-848E-24530A82EE04}">
      <dgm:prSet/>
      <dgm:spPr/>
      <dgm:t>
        <a:bodyPr/>
        <a:lstStyle/>
        <a:p>
          <a:endParaRPr lang="en-US"/>
        </a:p>
      </dgm:t>
    </dgm:pt>
    <dgm:pt modelId="{745F69D9-B21D-493D-950D-BDDEC6E7C927}" type="sibTrans" cxnId="{F6A5362C-566D-45A8-848E-24530A82EE04}">
      <dgm:prSet/>
      <dgm:spPr/>
      <dgm:t>
        <a:bodyPr/>
        <a:lstStyle/>
        <a:p>
          <a:endParaRPr lang="en-US"/>
        </a:p>
      </dgm:t>
    </dgm:pt>
    <dgm:pt modelId="{9FDDCB10-734A-4E21-8AAE-E0ACB40A1221}">
      <dgm:prSet/>
      <dgm:spPr/>
      <dgm:t>
        <a:bodyPr/>
        <a:lstStyle/>
        <a:p>
          <a:pPr rtl="0"/>
          <a:r>
            <a:rPr lang="en-US" b="1" i="0" u="none" baseline="0" dirty="0"/>
            <a:t>Hydradenitis</a:t>
          </a:r>
          <a:endParaRPr lang="en-US" b="1" i="0" u="none" dirty="0"/>
        </a:p>
      </dgm:t>
    </dgm:pt>
    <dgm:pt modelId="{750B8EBD-2E9E-42C0-8777-06287090ECD7}" type="parTrans" cxnId="{13D5184F-49DF-48EA-A7FB-F37C5B33F883}">
      <dgm:prSet/>
      <dgm:spPr/>
      <dgm:t>
        <a:bodyPr/>
        <a:lstStyle/>
        <a:p>
          <a:endParaRPr lang="en-US"/>
        </a:p>
      </dgm:t>
    </dgm:pt>
    <dgm:pt modelId="{5691C6B0-0282-44E7-AB78-A9963B61EF36}" type="sibTrans" cxnId="{13D5184F-49DF-48EA-A7FB-F37C5B33F883}">
      <dgm:prSet/>
      <dgm:spPr/>
      <dgm:t>
        <a:bodyPr/>
        <a:lstStyle/>
        <a:p>
          <a:endParaRPr lang="en-US"/>
        </a:p>
      </dgm:t>
    </dgm:pt>
    <dgm:pt modelId="{7A73C8B4-7DB2-4916-8871-9FE22E6E067D}">
      <dgm:prSet/>
      <dgm:spPr/>
      <dgm:t>
        <a:bodyPr/>
        <a:lstStyle/>
        <a:p>
          <a:endParaRPr lang="en-US" b="1" dirty="0"/>
        </a:p>
      </dgm:t>
    </dgm:pt>
    <dgm:pt modelId="{0A88F4F2-A536-4BCA-A086-B16AD8F85EC6}" type="parTrans" cxnId="{2F1AD517-5B9A-4A44-9745-62695171942A}">
      <dgm:prSet/>
      <dgm:spPr/>
      <dgm:t>
        <a:bodyPr/>
        <a:lstStyle/>
        <a:p>
          <a:endParaRPr lang="en-US"/>
        </a:p>
      </dgm:t>
    </dgm:pt>
    <dgm:pt modelId="{6CAE1BFF-F8D0-4F7E-8F6F-378579BEB528}" type="sibTrans" cxnId="{2F1AD517-5B9A-4A44-9745-62695171942A}">
      <dgm:prSet/>
      <dgm:spPr/>
      <dgm:t>
        <a:bodyPr/>
        <a:lstStyle/>
        <a:p>
          <a:endParaRPr lang="en-US"/>
        </a:p>
      </dgm:t>
    </dgm:pt>
    <dgm:pt modelId="{FA4AB070-3F4C-456A-AE0B-6B26763D5F5A}">
      <dgm:prSet/>
      <dgm:spPr/>
      <dgm:t>
        <a:bodyPr/>
        <a:lstStyle/>
        <a:p>
          <a:pPr rtl="0"/>
          <a:r>
            <a:rPr lang="en-US" b="1" i="0" u="none" baseline="0" dirty="0"/>
            <a:t>Benign and malignant skin tumors</a:t>
          </a:r>
          <a:endParaRPr lang="en-US" b="1" i="0" u="none" dirty="0"/>
        </a:p>
      </dgm:t>
    </dgm:pt>
    <dgm:pt modelId="{472DB270-2475-41EB-9BE5-78565EDE8C78}" type="parTrans" cxnId="{1D9C58CD-C8B4-435B-9A81-3FFA9EF5A43C}">
      <dgm:prSet/>
      <dgm:spPr/>
      <dgm:t>
        <a:bodyPr/>
        <a:lstStyle/>
        <a:p>
          <a:endParaRPr lang="en-US"/>
        </a:p>
      </dgm:t>
    </dgm:pt>
    <dgm:pt modelId="{75C5A915-027A-4587-B5F6-A905D7485B8E}" type="sibTrans" cxnId="{1D9C58CD-C8B4-435B-9A81-3FFA9EF5A43C}">
      <dgm:prSet/>
      <dgm:spPr/>
      <dgm:t>
        <a:bodyPr/>
        <a:lstStyle/>
        <a:p>
          <a:endParaRPr lang="en-US"/>
        </a:p>
      </dgm:t>
    </dgm:pt>
    <dgm:pt modelId="{2CDEC828-55C9-4D3D-8DB2-02C54062D6C8}" type="pres">
      <dgm:prSet presAssocID="{D2B40143-2AFB-4AC9-ACB2-4AE004E43DED}" presName="Name0" presStyleCnt="0">
        <dgm:presLayoutVars>
          <dgm:dir/>
          <dgm:animLvl val="lvl"/>
          <dgm:resizeHandles val="exact"/>
        </dgm:presLayoutVars>
      </dgm:prSet>
      <dgm:spPr/>
    </dgm:pt>
    <dgm:pt modelId="{E6B6E238-251A-480B-ADE1-CC20C9E42630}" type="pres">
      <dgm:prSet presAssocID="{7B8063A5-AC84-41AB-8577-8C9283BC1437}" presName="composite" presStyleCnt="0"/>
      <dgm:spPr/>
    </dgm:pt>
    <dgm:pt modelId="{AE82B97F-9C05-4F04-A46D-9649F2C5F7A8}" type="pres">
      <dgm:prSet presAssocID="{7B8063A5-AC84-41AB-8577-8C9283BC143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ECAE04E-0AE7-4882-9956-D9BB65EFEA48}" type="pres">
      <dgm:prSet presAssocID="{7B8063A5-AC84-41AB-8577-8C9283BC1437}" presName="desTx" presStyleLbl="alignAccFollowNode1" presStyleIdx="0" presStyleCnt="2">
        <dgm:presLayoutVars>
          <dgm:bulletEnabled val="1"/>
        </dgm:presLayoutVars>
      </dgm:prSet>
      <dgm:spPr/>
    </dgm:pt>
    <dgm:pt modelId="{565F05FF-54F3-4EBD-B5BD-773DE391BC30}" type="pres">
      <dgm:prSet presAssocID="{A45462DD-9DDA-4DD2-8965-57AB84AECEFF}" presName="space" presStyleCnt="0"/>
      <dgm:spPr/>
    </dgm:pt>
    <dgm:pt modelId="{001075D8-C866-4949-A3A8-E4F6B4D5AF4A}" type="pres">
      <dgm:prSet presAssocID="{F49E0785-1BF4-40DD-97CA-291D6F52D597}" presName="composite" presStyleCnt="0"/>
      <dgm:spPr/>
    </dgm:pt>
    <dgm:pt modelId="{1886EA79-A18E-42F0-889F-A54894107A49}" type="pres">
      <dgm:prSet presAssocID="{F49E0785-1BF4-40DD-97CA-291D6F52D59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9A543C12-EE2B-4AC6-9C12-B8A588976143}" type="pres">
      <dgm:prSet presAssocID="{F49E0785-1BF4-40DD-97CA-291D6F52D59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8A00403-EEA5-4324-9733-9EFC2498A7F1}" srcId="{7B8063A5-AC84-41AB-8577-8C9283BC1437}" destId="{522CA4DA-8653-44D0-85A3-80417BA697CA}" srcOrd="4" destOrd="0" parTransId="{A1AB150D-5203-4AAB-9FA1-BB497AD2234D}" sibTransId="{6B79B572-C961-4D40-AA8B-0E0B4EDED505}"/>
    <dgm:cxn modelId="{A1591904-6091-4BFB-A4DD-4B4F716BDAAD}" type="presOf" srcId="{94CE9FC8-B338-47C4-8F1A-5FB86A6BCE05}" destId="{DECAE04E-0AE7-4882-9956-D9BB65EFEA48}" srcOrd="0" destOrd="6" presId="urn:microsoft.com/office/officeart/2005/8/layout/hList1"/>
    <dgm:cxn modelId="{7D4F1113-BA1C-4E5B-87F0-C4B5B1E6F1AE}" type="presOf" srcId="{3E4F2CD9-804C-42A6-A205-702435F905C0}" destId="{DECAE04E-0AE7-4882-9956-D9BB65EFEA48}" srcOrd="0" destOrd="2" presId="urn:microsoft.com/office/officeart/2005/8/layout/hList1"/>
    <dgm:cxn modelId="{2F1AD517-5B9A-4A44-9745-62695171942A}" srcId="{F49E0785-1BF4-40DD-97CA-291D6F52D597}" destId="{7A73C8B4-7DB2-4916-8871-9FE22E6E067D}" srcOrd="3" destOrd="0" parTransId="{0A88F4F2-A536-4BCA-A086-B16AD8F85EC6}" sibTransId="{6CAE1BFF-F8D0-4F7E-8F6F-378579BEB528}"/>
    <dgm:cxn modelId="{75BB7019-E88C-4764-900A-E19094FCFF49}" type="presOf" srcId="{7830816F-C30D-470C-A090-1F1826951F0E}" destId="{DECAE04E-0AE7-4882-9956-D9BB65EFEA48}" srcOrd="0" destOrd="3" presId="urn:microsoft.com/office/officeart/2005/8/layout/hList1"/>
    <dgm:cxn modelId="{DBEC5119-ADE0-4845-B10D-6990547E1265}" srcId="{7B8063A5-AC84-41AB-8577-8C9283BC1437}" destId="{3E4F2CD9-804C-42A6-A205-702435F905C0}" srcOrd="2" destOrd="0" parTransId="{C71F03E8-D9ED-4E3B-A99E-6F11E1E2B290}" sibTransId="{78DA8D84-57B3-4A67-BAEF-2D0389429EF2}"/>
    <dgm:cxn modelId="{F6A5362C-566D-45A8-848E-24530A82EE04}" srcId="{F49E0785-1BF4-40DD-97CA-291D6F52D597}" destId="{05082CA5-03CF-4EF0-AA26-D6BC601E5A67}" srcOrd="1" destOrd="0" parTransId="{84A5CD8E-8333-4737-BEFF-2A44E756453F}" sibTransId="{745F69D9-B21D-493D-950D-BDDEC6E7C927}"/>
    <dgm:cxn modelId="{363EF932-92AC-450C-BB5D-9A64E1E98727}" type="presOf" srcId="{D2B40143-2AFB-4AC9-ACB2-4AE004E43DED}" destId="{2CDEC828-55C9-4D3D-8DB2-02C54062D6C8}" srcOrd="0" destOrd="0" presId="urn:microsoft.com/office/officeart/2005/8/layout/hList1"/>
    <dgm:cxn modelId="{D444773A-396D-4AEA-8A99-E5AA1F1838E8}" type="presOf" srcId="{765E9E52-CA2F-40C3-90E6-0E672E277149}" destId="{DECAE04E-0AE7-4882-9956-D9BB65EFEA48}" srcOrd="0" destOrd="5" presId="urn:microsoft.com/office/officeart/2005/8/layout/hList1"/>
    <dgm:cxn modelId="{D8260F5B-BC51-4E30-A194-D8433E032008}" type="presOf" srcId="{F49E0785-1BF4-40DD-97CA-291D6F52D597}" destId="{1886EA79-A18E-42F0-889F-A54894107A49}" srcOrd="0" destOrd="0" presId="urn:microsoft.com/office/officeart/2005/8/layout/hList1"/>
    <dgm:cxn modelId="{AD7EB261-4513-4C13-9C04-F401C06BF071}" srcId="{7B8063A5-AC84-41AB-8577-8C9283BC1437}" destId="{8D50A0AC-4E9E-4D9D-8EEA-241FFFC77996}" srcOrd="0" destOrd="0" parTransId="{43C2DA32-EEAE-4424-B498-E19E2CB2D887}" sibTransId="{D4BA99F0-816A-49E1-B9AA-8A39AB56D421}"/>
    <dgm:cxn modelId="{801C2542-5682-41F8-AFB7-7D7903963230}" srcId="{7B8063A5-AC84-41AB-8577-8C9283BC1437}" destId="{ACC0E8AF-E1B1-41DE-89E0-46D0FF6D380C}" srcOrd="1" destOrd="0" parTransId="{9AA8962D-90FF-48CB-9602-B3E684D8978D}" sibTransId="{767B14A9-13C6-4D7D-8DE0-DAF8AA0339A2}"/>
    <dgm:cxn modelId="{9A742A42-38A7-4260-BB42-F316B5BDA7F2}" srcId="{D2B40143-2AFB-4AC9-ACB2-4AE004E43DED}" destId="{F49E0785-1BF4-40DD-97CA-291D6F52D597}" srcOrd="1" destOrd="0" parTransId="{4A386AF3-0BF1-494E-AA0D-C1FB8E818BCA}" sibTransId="{46681337-521F-4F0F-817A-90A3C536ACB6}"/>
    <dgm:cxn modelId="{6F798662-B0D6-4A39-8F95-ECF71802350B}" type="presOf" srcId="{05082CA5-03CF-4EF0-AA26-D6BC601E5A67}" destId="{9A543C12-EE2B-4AC6-9C12-B8A588976143}" srcOrd="0" destOrd="1" presId="urn:microsoft.com/office/officeart/2005/8/layout/hList1"/>
    <dgm:cxn modelId="{C643AB44-900B-4F89-A0B0-DFA8C75380CA}" srcId="{7B8063A5-AC84-41AB-8577-8C9283BC1437}" destId="{765E9E52-CA2F-40C3-90E6-0E672E277149}" srcOrd="5" destOrd="0" parTransId="{12B7EE4F-FDA2-42D1-86A2-E30EDBB17139}" sibTransId="{A8CF11CE-00A3-4857-9368-1C26E23B1B94}"/>
    <dgm:cxn modelId="{13D5184F-49DF-48EA-A7FB-F37C5B33F883}" srcId="{F49E0785-1BF4-40DD-97CA-291D6F52D597}" destId="{9FDDCB10-734A-4E21-8AAE-E0ACB40A1221}" srcOrd="2" destOrd="0" parTransId="{750B8EBD-2E9E-42C0-8777-06287090ECD7}" sibTransId="{5691C6B0-0282-44E7-AB78-A9963B61EF36}"/>
    <dgm:cxn modelId="{201C627B-9BD3-4B8F-8717-691D06AB9479}" srcId="{7B8063A5-AC84-41AB-8577-8C9283BC1437}" destId="{94CE9FC8-B338-47C4-8F1A-5FB86A6BCE05}" srcOrd="6" destOrd="0" parTransId="{4B118765-825F-4C57-BFD0-4835CCC3F433}" sibTransId="{1D4BE4CD-8555-4882-8535-7C70F29083CC}"/>
    <dgm:cxn modelId="{63396881-5237-4FB0-A636-9C3243D341BE}" type="presOf" srcId="{FA4AB070-3F4C-456A-AE0B-6B26763D5F5A}" destId="{9A543C12-EE2B-4AC6-9C12-B8A588976143}" srcOrd="0" destOrd="4" presId="urn:microsoft.com/office/officeart/2005/8/layout/hList1"/>
    <dgm:cxn modelId="{C8FFC985-62AA-4C53-B181-9B83C22FD7EA}" type="presOf" srcId="{E5158EB3-A7CA-485B-9BC1-8D886038A5C4}" destId="{9A543C12-EE2B-4AC6-9C12-B8A588976143}" srcOrd="0" destOrd="5" presId="urn:microsoft.com/office/officeart/2005/8/layout/hList1"/>
    <dgm:cxn modelId="{F9C1648C-1DA8-4669-A3BB-A19CE20E0000}" type="presOf" srcId="{7B8063A5-AC84-41AB-8577-8C9283BC1437}" destId="{AE82B97F-9C05-4F04-A46D-9649F2C5F7A8}" srcOrd="0" destOrd="0" presId="urn:microsoft.com/office/officeart/2005/8/layout/hList1"/>
    <dgm:cxn modelId="{B24FCA8D-3531-4418-A721-2B158D5DE361}" type="presOf" srcId="{E25E1F6E-A1A5-4DE9-8DD2-72F7547FCA7A}" destId="{9A543C12-EE2B-4AC6-9C12-B8A588976143}" srcOrd="0" destOrd="0" presId="urn:microsoft.com/office/officeart/2005/8/layout/hList1"/>
    <dgm:cxn modelId="{05BE6F90-5CC5-40F1-B4AB-5D8F7BBDB068}" type="presOf" srcId="{9FDDCB10-734A-4E21-8AAE-E0ACB40A1221}" destId="{9A543C12-EE2B-4AC6-9C12-B8A588976143}" srcOrd="0" destOrd="2" presId="urn:microsoft.com/office/officeart/2005/8/layout/hList1"/>
    <dgm:cxn modelId="{E2B54597-5A2A-4AFA-9927-DAFCD12F2093}" type="presOf" srcId="{522CA4DA-8653-44D0-85A3-80417BA697CA}" destId="{DECAE04E-0AE7-4882-9956-D9BB65EFEA48}" srcOrd="0" destOrd="4" presId="urn:microsoft.com/office/officeart/2005/8/layout/hList1"/>
    <dgm:cxn modelId="{96FF6A9A-8CEF-4654-880A-B4CB72AEFD50}" type="presOf" srcId="{ACC0E8AF-E1B1-41DE-89E0-46D0FF6D380C}" destId="{DECAE04E-0AE7-4882-9956-D9BB65EFEA48}" srcOrd="0" destOrd="1" presId="urn:microsoft.com/office/officeart/2005/8/layout/hList1"/>
    <dgm:cxn modelId="{33C580A1-370E-4A17-991F-8A78747F6B95}" srcId="{F49E0785-1BF4-40DD-97CA-291D6F52D597}" destId="{E25E1F6E-A1A5-4DE9-8DD2-72F7547FCA7A}" srcOrd="0" destOrd="0" parTransId="{B3F350B6-E549-437A-A996-93E836D7FE96}" sibTransId="{258966DF-0D4A-42CD-953A-E67AD24E2284}"/>
    <dgm:cxn modelId="{E1809BB0-9E60-4578-9C03-54A90A03CA83}" srcId="{D2B40143-2AFB-4AC9-ACB2-4AE004E43DED}" destId="{7B8063A5-AC84-41AB-8577-8C9283BC1437}" srcOrd="0" destOrd="0" parTransId="{A73E3529-F4C5-4EBD-BE38-E3931AC35007}" sibTransId="{A45462DD-9DDA-4DD2-8965-57AB84AECEFF}"/>
    <dgm:cxn modelId="{F6D889B6-1BFF-41D2-96BF-5F6D6D39976C}" type="presOf" srcId="{8D50A0AC-4E9E-4D9D-8EEA-241FFFC77996}" destId="{DECAE04E-0AE7-4882-9956-D9BB65EFEA48}" srcOrd="0" destOrd="0" presId="urn:microsoft.com/office/officeart/2005/8/layout/hList1"/>
    <dgm:cxn modelId="{B29251BC-BF92-478D-9F27-A66A7644DAD6}" srcId="{7B8063A5-AC84-41AB-8577-8C9283BC1437}" destId="{7830816F-C30D-470C-A090-1F1826951F0E}" srcOrd="3" destOrd="0" parTransId="{0F4ECD5C-8EB8-4E81-947E-30FED14A8DB5}" sibTransId="{5110D7C7-9B1B-4531-AA74-5384116830F8}"/>
    <dgm:cxn modelId="{1D9C58CD-C8B4-435B-9A81-3FFA9EF5A43C}" srcId="{F49E0785-1BF4-40DD-97CA-291D6F52D597}" destId="{FA4AB070-3F4C-456A-AE0B-6B26763D5F5A}" srcOrd="4" destOrd="0" parTransId="{472DB270-2475-41EB-9BE5-78565EDE8C78}" sibTransId="{75C5A915-027A-4587-B5F6-A905D7485B8E}"/>
    <dgm:cxn modelId="{5970F9D9-342E-4CDB-8110-662CCCEBD190}" type="presOf" srcId="{7A73C8B4-7DB2-4916-8871-9FE22E6E067D}" destId="{9A543C12-EE2B-4AC6-9C12-B8A588976143}" srcOrd="0" destOrd="3" presId="urn:microsoft.com/office/officeart/2005/8/layout/hList1"/>
    <dgm:cxn modelId="{DE4D08EA-47A7-41E5-92C2-23BEACE83773}" srcId="{F49E0785-1BF4-40DD-97CA-291D6F52D597}" destId="{E5158EB3-A7CA-485B-9BC1-8D886038A5C4}" srcOrd="5" destOrd="0" parTransId="{972FE7DD-11D3-4A4B-B9C6-0B5E86D44562}" sibTransId="{AE53F08A-1348-4E4D-AF43-779C69967960}"/>
    <dgm:cxn modelId="{26F21C1B-606E-4105-AA99-9A3218B924D9}" type="presParOf" srcId="{2CDEC828-55C9-4D3D-8DB2-02C54062D6C8}" destId="{E6B6E238-251A-480B-ADE1-CC20C9E42630}" srcOrd="0" destOrd="0" presId="urn:microsoft.com/office/officeart/2005/8/layout/hList1"/>
    <dgm:cxn modelId="{B08598FC-00F2-4559-AD0E-BFF8F44CB8AE}" type="presParOf" srcId="{E6B6E238-251A-480B-ADE1-CC20C9E42630}" destId="{AE82B97F-9C05-4F04-A46D-9649F2C5F7A8}" srcOrd="0" destOrd="0" presId="urn:microsoft.com/office/officeart/2005/8/layout/hList1"/>
    <dgm:cxn modelId="{D3F9AEDA-861F-4F5E-B779-5A9D965E0BB2}" type="presParOf" srcId="{E6B6E238-251A-480B-ADE1-CC20C9E42630}" destId="{DECAE04E-0AE7-4882-9956-D9BB65EFEA48}" srcOrd="1" destOrd="0" presId="urn:microsoft.com/office/officeart/2005/8/layout/hList1"/>
    <dgm:cxn modelId="{2A2C0137-CCFB-4094-94D5-971EB0330621}" type="presParOf" srcId="{2CDEC828-55C9-4D3D-8DB2-02C54062D6C8}" destId="{565F05FF-54F3-4EBD-B5BD-773DE391BC30}" srcOrd="1" destOrd="0" presId="urn:microsoft.com/office/officeart/2005/8/layout/hList1"/>
    <dgm:cxn modelId="{162E8F25-2F5F-4D6A-A189-30BD143E293B}" type="presParOf" srcId="{2CDEC828-55C9-4D3D-8DB2-02C54062D6C8}" destId="{001075D8-C866-4949-A3A8-E4F6B4D5AF4A}" srcOrd="2" destOrd="0" presId="urn:microsoft.com/office/officeart/2005/8/layout/hList1"/>
    <dgm:cxn modelId="{46BB04F7-40EE-4400-8FEF-DD4AECE27A32}" type="presParOf" srcId="{001075D8-C866-4949-A3A8-E4F6B4D5AF4A}" destId="{1886EA79-A18E-42F0-889F-A54894107A49}" srcOrd="0" destOrd="0" presId="urn:microsoft.com/office/officeart/2005/8/layout/hList1"/>
    <dgm:cxn modelId="{6FC6A2C4-3E01-42B7-9F2B-12EF2C78D21A}" type="presParOf" srcId="{001075D8-C866-4949-A3A8-E4F6B4D5AF4A}" destId="{9A543C12-EE2B-4AC6-9C12-B8A58897614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76D73F5-8470-4BC2-82FE-E49C5FA650B7}" type="doc">
      <dgm:prSet loTypeId="urn:microsoft.com/office/officeart/2005/8/layout/hList3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8169334F-623A-49EE-B19B-813F55C0921B}">
      <dgm:prSet phldrT="[Text]"/>
      <dgm:spPr/>
      <dgm:t>
        <a:bodyPr/>
        <a:lstStyle/>
        <a:p>
          <a:r>
            <a:rPr lang="en-US" b="1"/>
            <a:t>Triple Assessment</a:t>
          </a:r>
          <a:endParaRPr lang="en-US" b="1" dirty="0"/>
        </a:p>
      </dgm:t>
    </dgm:pt>
    <dgm:pt modelId="{DCD26EDF-B90D-489E-A392-39B5806A033D}" type="parTrans" cxnId="{69D0687E-B147-4094-95BE-E84C2056642F}">
      <dgm:prSet/>
      <dgm:spPr/>
      <dgm:t>
        <a:bodyPr/>
        <a:lstStyle/>
        <a:p>
          <a:endParaRPr lang="en-US"/>
        </a:p>
      </dgm:t>
    </dgm:pt>
    <dgm:pt modelId="{83BF2BC2-31A0-4764-8C18-D26C4800EA75}" type="sibTrans" cxnId="{69D0687E-B147-4094-95BE-E84C2056642F}">
      <dgm:prSet/>
      <dgm:spPr/>
      <dgm:t>
        <a:bodyPr/>
        <a:lstStyle/>
        <a:p>
          <a:endParaRPr lang="en-US"/>
        </a:p>
      </dgm:t>
    </dgm:pt>
    <dgm:pt modelId="{D9CB9E3E-B54E-4D47-BD16-C5AEF5869A08}">
      <dgm:prSet phldrT="[Text]"/>
      <dgm:spPr/>
      <dgm:t>
        <a:bodyPr/>
        <a:lstStyle/>
        <a:p>
          <a:r>
            <a:rPr lang="en-US" b="1"/>
            <a:t>Examination</a:t>
          </a:r>
          <a:endParaRPr lang="en-US" b="1" dirty="0"/>
        </a:p>
      </dgm:t>
    </dgm:pt>
    <dgm:pt modelId="{E6E07B3F-A03A-4733-8BE1-194AB92EA024}" type="parTrans" cxnId="{5EE34E1A-27B0-48F2-A283-D400CA50F3BF}">
      <dgm:prSet/>
      <dgm:spPr/>
      <dgm:t>
        <a:bodyPr/>
        <a:lstStyle/>
        <a:p>
          <a:endParaRPr lang="en-US"/>
        </a:p>
      </dgm:t>
    </dgm:pt>
    <dgm:pt modelId="{DB1B7662-3F8C-4E61-9671-3263892A23F9}" type="sibTrans" cxnId="{5EE34E1A-27B0-48F2-A283-D400CA50F3BF}">
      <dgm:prSet/>
      <dgm:spPr/>
      <dgm:t>
        <a:bodyPr/>
        <a:lstStyle/>
        <a:p>
          <a:endParaRPr lang="en-US"/>
        </a:p>
      </dgm:t>
    </dgm:pt>
    <dgm:pt modelId="{275D8C09-A985-4F72-93E4-327883B32E90}">
      <dgm:prSet phldrT="[Text]"/>
      <dgm:spPr/>
      <dgm:t>
        <a:bodyPr/>
        <a:lstStyle/>
        <a:p>
          <a:r>
            <a:rPr lang="en-US" b="1"/>
            <a:t>Radiology </a:t>
          </a:r>
          <a:endParaRPr lang="en-US" b="1" dirty="0"/>
        </a:p>
      </dgm:t>
    </dgm:pt>
    <dgm:pt modelId="{B1FF38F3-0FE5-4D06-A546-6B5A03766F10}" type="parTrans" cxnId="{7E7B4E7A-A521-4BE6-B18E-8A216F483217}">
      <dgm:prSet/>
      <dgm:spPr/>
      <dgm:t>
        <a:bodyPr/>
        <a:lstStyle/>
        <a:p>
          <a:endParaRPr lang="en-US"/>
        </a:p>
      </dgm:t>
    </dgm:pt>
    <dgm:pt modelId="{31D7A13D-ACD5-41D2-9C4C-202F8A3CF159}" type="sibTrans" cxnId="{7E7B4E7A-A521-4BE6-B18E-8A216F483217}">
      <dgm:prSet/>
      <dgm:spPr/>
      <dgm:t>
        <a:bodyPr/>
        <a:lstStyle/>
        <a:p>
          <a:endParaRPr lang="en-US"/>
        </a:p>
      </dgm:t>
    </dgm:pt>
    <dgm:pt modelId="{BA21400B-521A-4FDF-951F-965F5AE6B1CC}">
      <dgm:prSet phldrT="[Text]"/>
      <dgm:spPr/>
      <dgm:t>
        <a:bodyPr/>
        <a:lstStyle/>
        <a:p>
          <a:r>
            <a:rPr lang="en-US" b="1"/>
            <a:t>Biopsy</a:t>
          </a:r>
          <a:endParaRPr lang="en-US" b="1" dirty="0"/>
        </a:p>
      </dgm:t>
    </dgm:pt>
    <dgm:pt modelId="{70B1C0B5-3F42-428D-870E-B5AF7A22CC57}" type="parTrans" cxnId="{0716C046-07E2-4B3F-86B9-D2AFD331840E}">
      <dgm:prSet/>
      <dgm:spPr/>
      <dgm:t>
        <a:bodyPr/>
        <a:lstStyle/>
        <a:p>
          <a:endParaRPr lang="en-US"/>
        </a:p>
      </dgm:t>
    </dgm:pt>
    <dgm:pt modelId="{40D354E1-DAB8-4B24-8E79-C25183AE10F5}" type="sibTrans" cxnId="{0716C046-07E2-4B3F-86B9-D2AFD331840E}">
      <dgm:prSet/>
      <dgm:spPr/>
      <dgm:t>
        <a:bodyPr/>
        <a:lstStyle/>
        <a:p>
          <a:endParaRPr lang="en-US"/>
        </a:p>
      </dgm:t>
    </dgm:pt>
    <dgm:pt modelId="{90F1E45E-0F36-4786-9BBD-7E0C10329BD6}" type="pres">
      <dgm:prSet presAssocID="{B76D73F5-8470-4BC2-82FE-E49C5FA650B7}" presName="composite" presStyleCnt="0">
        <dgm:presLayoutVars>
          <dgm:chMax val="1"/>
          <dgm:dir/>
          <dgm:resizeHandles val="exact"/>
        </dgm:presLayoutVars>
      </dgm:prSet>
      <dgm:spPr/>
    </dgm:pt>
    <dgm:pt modelId="{82E00543-C7E1-45F6-AD0C-02801E8D0E45}" type="pres">
      <dgm:prSet presAssocID="{8169334F-623A-49EE-B19B-813F55C0921B}" presName="roof" presStyleLbl="dkBgShp" presStyleIdx="0" presStyleCnt="2"/>
      <dgm:spPr/>
    </dgm:pt>
    <dgm:pt modelId="{44660CCF-FFBC-487C-99F1-4EB9E18CC5A4}" type="pres">
      <dgm:prSet presAssocID="{8169334F-623A-49EE-B19B-813F55C0921B}" presName="pillars" presStyleCnt="0"/>
      <dgm:spPr/>
    </dgm:pt>
    <dgm:pt modelId="{E23A799A-C763-4494-9F0B-41A8E57A4B2A}" type="pres">
      <dgm:prSet presAssocID="{8169334F-623A-49EE-B19B-813F55C0921B}" presName="pillar1" presStyleLbl="node1" presStyleIdx="0" presStyleCnt="3">
        <dgm:presLayoutVars>
          <dgm:bulletEnabled val="1"/>
        </dgm:presLayoutVars>
      </dgm:prSet>
      <dgm:spPr/>
    </dgm:pt>
    <dgm:pt modelId="{908A81B2-57BF-456E-896B-033559BAF967}" type="pres">
      <dgm:prSet presAssocID="{275D8C09-A985-4F72-93E4-327883B32E90}" presName="pillarX" presStyleLbl="node1" presStyleIdx="1" presStyleCnt="3">
        <dgm:presLayoutVars>
          <dgm:bulletEnabled val="1"/>
        </dgm:presLayoutVars>
      </dgm:prSet>
      <dgm:spPr/>
    </dgm:pt>
    <dgm:pt modelId="{E72FBC7B-4A89-4B29-A2AA-C4ADFFF99BD8}" type="pres">
      <dgm:prSet presAssocID="{BA21400B-521A-4FDF-951F-965F5AE6B1CC}" presName="pillarX" presStyleLbl="node1" presStyleIdx="2" presStyleCnt="3">
        <dgm:presLayoutVars>
          <dgm:bulletEnabled val="1"/>
        </dgm:presLayoutVars>
      </dgm:prSet>
      <dgm:spPr/>
    </dgm:pt>
    <dgm:pt modelId="{E916FC56-A412-4299-BBA1-3A74FA624D53}" type="pres">
      <dgm:prSet presAssocID="{8169334F-623A-49EE-B19B-813F55C0921B}" presName="base" presStyleLbl="dkBgShp" presStyleIdx="1" presStyleCnt="2"/>
      <dgm:spPr/>
    </dgm:pt>
  </dgm:ptLst>
  <dgm:cxnLst>
    <dgm:cxn modelId="{5EE34E1A-27B0-48F2-A283-D400CA50F3BF}" srcId="{8169334F-623A-49EE-B19B-813F55C0921B}" destId="{D9CB9E3E-B54E-4D47-BD16-C5AEF5869A08}" srcOrd="0" destOrd="0" parTransId="{E6E07B3F-A03A-4733-8BE1-194AB92EA024}" sibTransId="{DB1B7662-3F8C-4E61-9671-3263892A23F9}"/>
    <dgm:cxn modelId="{92F38632-92B5-4448-BEA3-5AB17812DE1B}" type="presOf" srcId="{D9CB9E3E-B54E-4D47-BD16-C5AEF5869A08}" destId="{E23A799A-C763-4494-9F0B-41A8E57A4B2A}" srcOrd="0" destOrd="0" presId="urn:microsoft.com/office/officeart/2005/8/layout/hList3"/>
    <dgm:cxn modelId="{0716C046-07E2-4B3F-86B9-D2AFD331840E}" srcId="{8169334F-623A-49EE-B19B-813F55C0921B}" destId="{BA21400B-521A-4FDF-951F-965F5AE6B1CC}" srcOrd="2" destOrd="0" parTransId="{70B1C0B5-3F42-428D-870E-B5AF7A22CC57}" sibTransId="{40D354E1-DAB8-4B24-8E79-C25183AE10F5}"/>
    <dgm:cxn modelId="{42624654-5EFB-48A3-B48C-BC4A1691A151}" type="presOf" srcId="{B76D73F5-8470-4BC2-82FE-E49C5FA650B7}" destId="{90F1E45E-0F36-4786-9BBD-7E0C10329BD6}" srcOrd="0" destOrd="0" presId="urn:microsoft.com/office/officeart/2005/8/layout/hList3"/>
    <dgm:cxn modelId="{7E7B4E7A-A521-4BE6-B18E-8A216F483217}" srcId="{8169334F-623A-49EE-B19B-813F55C0921B}" destId="{275D8C09-A985-4F72-93E4-327883B32E90}" srcOrd="1" destOrd="0" parTransId="{B1FF38F3-0FE5-4D06-A546-6B5A03766F10}" sibTransId="{31D7A13D-ACD5-41D2-9C4C-202F8A3CF159}"/>
    <dgm:cxn modelId="{69D0687E-B147-4094-95BE-E84C2056642F}" srcId="{B76D73F5-8470-4BC2-82FE-E49C5FA650B7}" destId="{8169334F-623A-49EE-B19B-813F55C0921B}" srcOrd="0" destOrd="0" parTransId="{DCD26EDF-B90D-489E-A392-39B5806A033D}" sibTransId="{83BF2BC2-31A0-4764-8C18-D26C4800EA75}"/>
    <dgm:cxn modelId="{1DBC8981-6509-48D1-9498-E47689015AB7}" type="presOf" srcId="{BA21400B-521A-4FDF-951F-965F5AE6B1CC}" destId="{E72FBC7B-4A89-4B29-A2AA-C4ADFFF99BD8}" srcOrd="0" destOrd="0" presId="urn:microsoft.com/office/officeart/2005/8/layout/hList3"/>
    <dgm:cxn modelId="{E52E16F5-2F0C-462E-8DD6-2B8AA77B8AE5}" type="presOf" srcId="{8169334F-623A-49EE-B19B-813F55C0921B}" destId="{82E00543-C7E1-45F6-AD0C-02801E8D0E45}" srcOrd="0" destOrd="0" presId="urn:microsoft.com/office/officeart/2005/8/layout/hList3"/>
    <dgm:cxn modelId="{87FEA8FC-B3D4-4586-8A9D-797CAAA946D5}" type="presOf" srcId="{275D8C09-A985-4F72-93E4-327883B32E90}" destId="{908A81B2-57BF-456E-896B-033559BAF967}" srcOrd="0" destOrd="0" presId="urn:microsoft.com/office/officeart/2005/8/layout/hList3"/>
    <dgm:cxn modelId="{ADCC5C22-B490-433C-B97B-12276DA697D9}" type="presParOf" srcId="{90F1E45E-0F36-4786-9BBD-7E0C10329BD6}" destId="{82E00543-C7E1-45F6-AD0C-02801E8D0E45}" srcOrd="0" destOrd="0" presId="urn:microsoft.com/office/officeart/2005/8/layout/hList3"/>
    <dgm:cxn modelId="{29E957C7-5160-4C8F-87D6-B426CFFEC91A}" type="presParOf" srcId="{90F1E45E-0F36-4786-9BBD-7E0C10329BD6}" destId="{44660CCF-FFBC-487C-99F1-4EB9E18CC5A4}" srcOrd="1" destOrd="0" presId="urn:microsoft.com/office/officeart/2005/8/layout/hList3"/>
    <dgm:cxn modelId="{9034A429-6C11-4A20-B04D-1228AB35B69A}" type="presParOf" srcId="{44660CCF-FFBC-487C-99F1-4EB9E18CC5A4}" destId="{E23A799A-C763-4494-9F0B-41A8E57A4B2A}" srcOrd="0" destOrd="0" presId="urn:microsoft.com/office/officeart/2005/8/layout/hList3"/>
    <dgm:cxn modelId="{D6145A86-809B-4B8C-B2D9-4D157A4C8F00}" type="presParOf" srcId="{44660CCF-FFBC-487C-99F1-4EB9E18CC5A4}" destId="{908A81B2-57BF-456E-896B-033559BAF967}" srcOrd="1" destOrd="0" presId="urn:microsoft.com/office/officeart/2005/8/layout/hList3"/>
    <dgm:cxn modelId="{2962DFEB-E246-4C28-8EF5-07B4A2990BCE}" type="presParOf" srcId="{44660CCF-FFBC-487C-99F1-4EB9E18CC5A4}" destId="{E72FBC7B-4A89-4B29-A2AA-C4ADFFF99BD8}" srcOrd="2" destOrd="0" presId="urn:microsoft.com/office/officeart/2005/8/layout/hList3"/>
    <dgm:cxn modelId="{5A414582-EE50-4DBF-AACC-A81969EEF12F}" type="presParOf" srcId="{90F1E45E-0F36-4786-9BBD-7E0C10329BD6}" destId="{E916FC56-A412-4299-BBA1-3A74FA624D5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CF4FF93-01EC-47F8-82A2-B35285522435}" type="doc">
      <dgm:prSet loTypeId="urn:microsoft.com/office/officeart/2005/8/layout/lProcess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F9A1006-FF97-4125-9C9C-9DF5F8032817}">
      <dgm:prSet phldrT="[Text]"/>
      <dgm:spPr/>
      <dgm:t>
        <a:bodyPr/>
        <a:lstStyle/>
        <a:p>
          <a:r>
            <a:rPr lang="en-US" b="1" dirty="0"/>
            <a:t>History</a:t>
          </a:r>
        </a:p>
      </dgm:t>
    </dgm:pt>
    <dgm:pt modelId="{21455F17-125C-484E-B0AF-7A281B7984FF}" type="parTrans" cxnId="{0EE58146-6467-468A-9B18-BC2D18F90A90}">
      <dgm:prSet/>
      <dgm:spPr/>
      <dgm:t>
        <a:bodyPr/>
        <a:lstStyle/>
        <a:p>
          <a:endParaRPr lang="en-US"/>
        </a:p>
      </dgm:t>
    </dgm:pt>
    <dgm:pt modelId="{104609B7-9FF5-4367-8C5A-0B5AB62F3D34}" type="sibTrans" cxnId="{0EE58146-6467-468A-9B18-BC2D18F90A90}">
      <dgm:prSet/>
      <dgm:spPr/>
      <dgm:t>
        <a:bodyPr/>
        <a:lstStyle/>
        <a:p>
          <a:endParaRPr lang="en-US"/>
        </a:p>
      </dgm:t>
    </dgm:pt>
    <dgm:pt modelId="{ACF9EA5D-EECF-4DE0-B2D4-D06E8F05DDA8}">
      <dgm:prSet phldrT="[Text]"/>
      <dgm:spPr/>
      <dgm:t>
        <a:bodyPr/>
        <a:lstStyle/>
        <a:p>
          <a:r>
            <a:rPr lang="en-US" b="1"/>
            <a:t>The lump itself</a:t>
          </a:r>
          <a:endParaRPr lang="en-US" b="1" dirty="0"/>
        </a:p>
      </dgm:t>
    </dgm:pt>
    <dgm:pt modelId="{26E9D656-3FFC-4836-BDD8-1E5B51A23421}" type="parTrans" cxnId="{89F5D028-5E4D-458C-920D-666929883DEC}">
      <dgm:prSet/>
      <dgm:spPr/>
      <dgm:t>
        <a:bodyPr/>
        <a:lstStyle/>
        <a:p>
          <a:endParaRPr lang="en-US"/>
        </a:p>
      </dgm:t>
    </dgm:pt>
    <dgm:pt modelId="{A1B72EE8-E4B1-4509-8A20-4D480806B93C}" type="sibTrans" cxnId="{89F5D028-5E4D-458C-920D-666929883DEC}">
      <dgm:prSet/>
      <dgm:spPr/>
      <dgm:t>
        <a:bodyPr/>
        <a:lstStyle/>
        <a:p>
          <a:endParaRPr lang="en-US"/>
        </a:p>
      </dgm:t>
    </dgm:pt>
    <dgm:pt modelId="{12004D43-50B3-439D-B635-4AB212BB21F3}">
      <dgm:prSet phldrT="[Text]"/>
      <dgm:spPr/>
      <dgm:t>
        <a:bodyPr/>
        <a:lstStyle/>
        <a:p>
          <a:r>
            <a:rPr lang="en-US" b="1"/>
            <a:t>Nipple Discharge</a:t>
          </a:r>
          <a:endParaRPr lang="en-US" b="1" dirty="0"/>
        </a:p>
      </dgm:t>
    </dgm:pt>
    <dgm:pt modelId="{10B091B2-DCD3-431E-A8C9-0F22610C458A}" type="parTrans" cxnId="{F5CCA0A3-915D-4B25-BD6D-A0E80F6D0348}">
      <dgm:prSet/>
      <dgm:spPr/>
      <dgm:t>
        <a:bodyPr/>
        <a:lstStyle/>
        <a:p>
          <a:endParaRPr lang="en-US"/>
        </a:p>
      </dgm:t>
    </dgm:pt>
    <dgm:pt modelId="{B374D017-9439-455D-9506-2400C5A16DC6}" type="sibTrans" cxnId="{F5CCA0A3-915D-4B25-BD6D-A0E80F6D0348}">
      <dgm:prSet/>
      <dgm:spPr/>
      <dgm:t>
        <a:bodyPr/>
        <a:lstStyle/>
        <a:p>
          <a:endParaRPr lang="en-US"/>
        </a:p>
      </dgm:t>
    </dgm:pt>
    <dgm:pt modelId="{1DE303A0-044F-40AB-A648-3F252B42EA62}">
      <dgm:prSet phldrT="[Text]"/>
      <dgm:spPr/>
      <dgm:t>
        <a:bodyPr/>
        <a:lstStyle/>
        <a:p>
          <a:r>
            <a:rPr lang="en-US" b="1"/>
            <a:t>P/E </a:t>
          </a:r>
        </a:p>
        <a:p>
          <a:r>
            <a:rPr lang="en-US" b="1"/>
            <a:t>Benign</a:t>
          </a:r>
          <a:endParaRPr lang="en-US" b="1" dirty="0"/>
        </a:p>
      </dgm:t>
    </dgm:pt>
    <dgm:pt modelId="{B327E556-30D9-4FD5-AE3E-8E669CBD4455}" type="parTrans" cxnId="{84B5D755-D324-4BDD-A25A-7700109F4A10}">
      <dgm:prSet/>
      <dgm:spPr/>
      <dgm:t>
        <a:bodyPr/>
        <a:lstStyle/>
        <a:p>
          <a:endParaRPr lang="en-US"/>
        </a:p>
      </dgm:t>
    </dgm:pt>
    <dgm:pt modelId="{1B3E963D-99ED-48F1-8122-C08A693AE177}" type="sibTrans" cxnId="{84B5D755-D324-4BDD-A25A-7700109F4A10}">
      <dgm:prSet/>
      <dgm:spPr/>
      <dgm:t>
        <a:bodyPr/>
        <a:lstStyle/>
        <a:p>
          <a:endParaRPr lang="en-US"/>
        </a:p>
      </dgm:t>
    </dgm:pt>
    <dgm:pt modelId="{F8AAE1B4-33C0-4D70-9123-D440DA2B9CD0}">
      <dgm:prSet phldrT="[Text]"/>
      <dgm:spPr/>
      <dgm:t>
        <a:bodyPr/>
        <a:lstStyle/>
        <a:p>
          <a:r>
            <a:rPr lang="en-US" b="1"/>
            <a:t>Soft</a:t>
          </a:r>
          <a:endParaRPr lang="en-US" b="1" dirty="0"/>
        </a:p>
      </dgm:t>
    </dgm:pt>
    <dgm:pt modelId="{06DE56B2-803A-4D8A-826B-F8CF4AD5A1B4}" type="parTrans" cxnId="{A791F402-DD8D-4F7F-AA4A-6784E5715977}">
      <dgm:prSet/>
      <dgm:spPr/>
      <dgm:t>
        <a:bodyPr/>
        <a:lstStyle/>
        <a:p>
          <a:endParaRPr lang="en-US"/>
        </a:p>
      </dgm:t>
    </dgm:pt>
    <dgm:pt modelId="{004E3223-7C89-4432-9573-C9AFDF9EEBE9}" type="sibTrans" cxnId="{A791F402-DD8D-4F7F-AA4A-6784E5715977}">
      <dgm:prSet/>
      <dgm:spPr/>
      <dgm:t>
        <a:bodyPr/>
        <a:lstStyle/>
        <a:p>
          <a:endParaRPr lang="en-US"/>
        </a:p>
      </dgm:t>
    </dgm:pt>
    <dgm:pt modelId="{B618A31D-AECB-48C3-A7DC-3F813732EB84}">
      <dgm:prSet phldrT="[Text]"/>
      <dgm:spPr/>
      <dgm:t>
        <a:bodyPr/>
        <a:lstStyle/>
        <a:p>
          <a:r>
            <a:rPr lang="en-US" b="1" dirty="0"/>
            <a:t>P/E</a:t>
          </a:r>
        </a:p>
        <a:p>
          <a:r>
            <a:rPr lang="en-US" b="1" dirty="0"/>
            <a:t>Malignant</a:t>
          </a:r>
        </a:p>
      </dgm:t>
    </dgm:pt>
    <dgm:pt modelId="{0AD5DF24-6961-48A4-9119-0CED73D465CF}" type="parTrans" cxnId="{18375490-4B4A-4736-AA99-EB32DBFF2585}">
      <dgm:prSet/>
      <dgm:spPr/>
      <dgm:t>
        <a:bodyPr/>
        <a:lstStyle/>
        <a:p>
          <a:endParaRPr lang="en-US"/>
        </a:p>
      </dgm:t>
    </dgm:pt>
    <dgm:pt modelId="{638A1D5A-1C70-4C54-B6B5-E35655821D1A}" type="sibTrans" cxnId="{18375490-4B4A-4736-AA99-EB32DBFF2585}">
      <dgm:prSet/>
      <dgm:spPr/>
      <dgm:t>
        <a:bodyPr/>
        <a:lstStyle/>
        <a:p>
          <a:endParaRPr lang="en-US"/>
        </a:p>
      </dgm:t>
    </dgm:pt>
    <dgm:pt modelId="{DCB2933D-D439-41A7-8040-E39A08B858CE}">
      <dgm:prSet phldrT="[Text]"/>
      <dgm:spPr/>
      <dgm:t>
        <a:bodyPr/>
        <a:lstStyle/>
        <a:p>
          <a:r>
            <a:rPr lang="en-US" b="1"/>
            <a:t>Hard</a:t>
          </a:r>
          <a:endParaRPr lang="en-US" b="1" dirty="0"/>
        </a:p>
      </dgm:t>
    </dgm:pt>
    <dgm:pt modelId="{89E9FBA8-F60C-4846-A155-091E47B2F493}" type="parTrans" cxnId="{55516FEA-5E00-47DE-ACC3-84DF9667E33C}">
      <dgm:prSet/>
      <dgm:spPr/>
      <dgm:t>
        <a:bodyPr/>
        <a:lstStyle/>
        <a:p>
          <a:endParaRPr lang="en-US"/>
        </a:p>
      </dgm:t>
    </dgm:pt>
    <dgm:pt modelId="{1FA35AB2-0F95-41ED-88D0-2489CEDF8759}" type="sibTrans" cxnId="{55516FEA-5E00-47DE-ACC3-84DF9667E33C}">
      <dgm:prSet/>
      <dgm:spPr/>
      <dgm:t>
        <a:bodyPr/>
        <a:lstStyle/>
        <a:p>
          <a:endParaRPr lang="en-US"/>
        </a:p>
      </dgm:t>
    </dgm:pt>
    <dgm:pt modelId="{8068D080-E3D2-439E-97EA-9AEC24875A33}">
      <dgm:prSet phldrT="[Text]"/>
      <dgm:spPr/>
      <dgm:t>
        <a:bodyPr/>
        <a:lstStyle/>
        <a:p>
          <a:r>
            <a:rPr lang="en-US" b="1"/>
            <a:t>Constitutional symptoms</a:t>
          </a:r>
          <a:endParaRPr lang="en-US" b="1" dirty="0"/>
        </a:p>
      </dgm:t>
    </dgm:pt>
    <dgm:pt modelId="{B2669A97-7077-4E86-9E9F-2F80F8D20661}" type="parTrans" cxnId="{97419D0B-B198-4E70-BDB3-633E139853C3}">
      <dgm:prSet/>
      <dgm:spPr/>
    </dgm:pt>
    <dgm:pt modelId="{C5FCB601-4AD2-4BA5-A27E-05616C22531C}" type="sibTrans" cxnId="{97419D0B-B198-4E70-BDB3-633E139853C3}">
      <dgm:prSet/>
      <dgm:spPr/>
    </dgm:pt>
    <dgm:pt modelId="{DF312513-2ACC-48B8-9D26-9D1B6D5F50DA}">
      <dgm:prSet phldrT="[Text]"/>
      <dgm:spPr/>
      <dgm:t>
        <a:bodyPr/>
        <a:lstStyle/>
        <a:p>
          <a:r>
            <a:rPr lang="en-US" b="1"/>
            <a:t>Family History</a:t>
          </a:r>
          <a:endParaRPr lang="en-US" b="1" dirty="0"/>
        </a:p>
      </dgm:t>
    </dgm:pt>
    <dgm:pt modelId="{93670A37-A582-465A-9A6A-405F99BF4291}" type="parTrans" cxnId="{105FCA4E-6D60-4066-B42D-7C485DFDDFC5}">
      <dgm:prSet/>
      <dgm:spPr/>
    </dgm:pt>
    <dgm:pt modelId="{59237CE3-1CED-46E6-90E4-FB492541979F}" type="sibTrans" cxnId="{105FCA4E-6D60-4066-B42D-7C485DFDDFC5}">
      <dgm:prSet/>
      <dgm:spPr/>
    </dgm:pt>
    <dgm:pt modelId="{2CCB665F-E6C4-4949-8264-01E823E137B9}">
      <dgm:prSet/>
      <dgm:spPr/>
      <dgm:t>
        <a:bodyPr/>
        <a:lstStyle/>
        <a:p>
          <a:r>
            <a:rPr lang="en-US" b="1"/>
            <a:t>Well-defined</a:t>
          </a:r>
          <a:endParaRPr lang="en-US" b="1" dirty="0"/>
        </a:p>
      </dgm:t>
    </dgm:pt>
    <dgm:pt modelId="{5ACD06D5-2E46-4362-A601-716D01D00FE6}" type="parTrans" cxnId="{18C580B1-7829-4903-98E3-D3E69607EB25}">
      <dgm:prSet/>
      <dgm:spPr/>
      <dgm:t>
        <a:bodyPr/>
        <a:lstStyle/>
        <a:p>
          <a:endParaRPr lang="en-US"/>
        </a:p>
      </dgm:t>
    </dgm:pt>
    <dgm:pt modelId="{6AA8977D-9FF4-482D-8B14-DC7BBDF9858A}" type="sibTrans" cxnId="{18C580B1-7829-4903-98E3-D3E69607EB25}">
      <dgm:prSet/>
      <dgm:spPr/>
      <dgm:t>
        <a:bodyPr/>
        <a:lstStyle/>
        <a:p>
          <a:endParaRPr lang="en-US"/>
        </a:p>
      </dgm:t>
    </dgm:pt>
    <dgm:pt modelId="{1D6DA648-337D-44F6-A564-0BBFB2647AA0}">
      <dgm:prSet/>
      <dgm:spPr/>
      <dgm:t>
        <a:bodyPr/>
        <a:lstStyle/>
        <a:p>
          <a:r>
            <a:rPr lang="en-US" b="1"/>
            <a:t>Tender</a:t>
          </a:r>
          <a:endParaRPr lang="en-US" b="1" dirty="0"/>
        </a:p>
      </dgm:t>
    </dgm:pt>
    <dgm:pt modelId="{D7D8D157-4E75-417F-BA46-59C686FF20E0}" type="parTrans" cxnId="{39AD9252-8809-43DA-BAAE-324E31E205BB}">
      <dgm:prSet/>
      <dgm:spPr/>
      <dgm:t>
        <a:bodyPr/>
        <a:lstStyle/>
        <a:p>
          <a:endParaRPr lang="en-US"/>
        </a:p>
      </dgm:t>
    </dgm:pt>
    <dgm:pt modelId="{DF17C033-92FE-43E6-9A3B-833553EEA9FC}" type="sibTrans" cxnId="{39AD9252-8809-43DA-BAAE-324E31E205BB}">
      <dgm:prSet/>
      <dgm:spPr/>
      <dgm:t>
        <a:bodyPr/>
        <a:lstStyle/>
        <a:p>
          <a:endParaRPr lang="en-US"/>
        </a:p>
      </dgm:t>
    </dgm:pt>
    <dgm:pt modelId="{2B03ECAD-F4A0-4BBA-83B6-C2C039E8A1C0}">
      <dgm:prSet/>
      <dgm:spPr/>
      <dgm:t>
        <a:bodyPr/>
        <a:lstStyle/>
        <a:p>
          <a:r>
            <a:rPr lang="en-US" b="1"/>
            <a:t>Mobile</a:t>
          </a:r>
          <a:endParaRPr lang="en-US" b="1" dirty="0"/>
        </a:p>
      </dgm:t>
    </dgm:pt>
    <dgm:pt modelId="{4FA5183A-B1CC-4F73-95C0-78FD323EBCEB}" type="parTrans" cxnId="{BADDFA44-7E0F-4CE6-B4AB-705577F45711}">
      <dgm:prSet/>
      <dgm:spPr/>
      <dgm:t>
        <a:bodyPr/>
        <a:lstStyle/>
        <a:p>
          <a:endParaRPr lang="en-US"/>
        </a:p>
      </dgm:t>
    </dgm:pt>
    <dgm:pt modelId="{61A1DD36-6832-49AA-B6CD-1FAFAEC269FD}" type="sibTrans" cxnId="{BADDFA44-7E0F-4CE6-B4AB-705577F45711}">
      <dgm:prSet/>
      <dgm:spPr/>
      <dgm:t>
        <a:bodyPr/>
        <a:lstStyle/>
        <a:p>
          <a:endParaRPr lang="en-US"/>
        </a:p>
      </dgm:t>
    </dgm:pt>
    <dgm:pt modelId="{E6C6F96A-5443-4553-BC48-F37C34C2A4E4}">
      <dgm:prSet/>
      <dgm:spPr/>
      <dgm:t>
        <a:bodyPr/>
        <a:lstStyle/>
        <a:p>
          <a:r>
            <a:rPr lang="en-US" b="1"/>
            <a:t>Irregular</a:t>
          </a:r>
          <a:endParaRPr lang="en-US" b="1" dirty="0"/>
        </a:p>
      </dgm:t>
    </dgm:pt>
    <dgm:pt modelId="{4E560DDD-BF2B-4A17-83D2-4A9184EDFE89}" type="parTrans" cxnId="{E35AD561-C70A-4F18-9C3D-27B4A599E4A0}">
      <dgm:prSet/>
      <dgm:spPr/>
      <dgm:t>
        <a:bodyPr/>
        <a:lstStyle/>
        <a:p>
          <a:endParaRPr lang="en-US"/>
        </a:p>
      </dgm:t>
    </dgm:pt>
    <dgm:pt modelId="{81EAE9FD-3976-44E4-9949-26C24A865D7B}" type="sibTrans" cxnId="{E35AD561-C70A-4F18-9C3D-27B4A599E4A0}">
      <dgm:prSet/>
      <dgm:spPr/>
      <dgm:t>
        <a:bodyPr/>
        <a:lstStyle/>
        <a:p>
          <a:endParaRPr lang="en-US"/>
        </a:p>
      </dgm:t>
    </dgm:pt>
    <dgm:pt modelId="{92EE150D-8882-4A72-A783-703472E73D18}">
      <dgm:prSet/>
      <dgm:spPr/>
      <dgm:t>
        <a:bodyPr/>
        <a:lstStyle/>
        <a:p>
          <a:r>
            <a:rPr lang="en-US" b="1"/>
            <a:t>Painless</a:t>
          </a:r>
          <a:endParaRPr lang="en-US" b="1" dirty="0"/>
        </a:p>
      </dgm:t>
    </dgm:pt>
    <dgm:pt modelId="{269DC8FA-1FAE-4D8D-8905-B7FE5B920205}" type="parTrans" cxnId="{87D38CAB-AF28-4F82-AEF5-77302B86D0BA}">
      <dgm:prSet/>
      <dgm:spPr/>
      <dgm:t>
        <a:bodyPr/>
        <a:lstStyle/>
        <a:p>
          <a:endParaRPr lang="en-US"/>
        </a:p>
      </dgm:t>
    </dgm:pt>
    <dgm:pt modelId="{D076CE20-B1F1-4AE1-A9C3-D6FB63BD7E70}" type="sibTrans" cxnId="{87D38CAB-AF28-4F82-AEF5-77302B86D0BA}">
      <dgm:prSet/>
      <dgm:spPr/>
      <dgm:t>
        <a:bodyPr/>
        <a:lstStyle/>
        <a:p>
          <a:endParaRPr lang="en-US"/>
        </a:p>
      </dgm:t>
    </dgm:pt>
    <dgm:pt modelId="{D41E0196-AD2E-48AD-AAF3-CB388F817538}">
      <dgm:prSet/>
      <dgm:spPr/>
      <dgm:t>
        <a:bodyPr/>
        <a:lstStyle/>
        <a:p>
          <a:r>
            <a:rPr lang="en-US" b="1"/>
            <a:t>Fixed</a:t>
          </a:r>
          <a:endParaRPr lang="en-US" b="1" dirty="0"/>
        </a:p>
      </dgm:t>
    </dgm:pt>
    <dgm:pt modelId="{4C7B99AE-371A-42CA-88BB-68BA9F84F521}" type="parTrans" cxnId="{267F7064-D5AE-43BA-8DF1-78532F7DC3AE}">
      <dgm:prSet/>
      <dgm:spPr/>
      <dgm:t>
        <a:bodyPr/>
        <a:lstStyle/>
        <a:p>
          <a:endParaRPr lang="en-US"/>
        </a:p>
      </dgm:t>
    </dgm:pt>
    <dgm:pt modelId="{8D38C701-7507-482F-809B-2EE5BADBF9F7}" type="sibTrans" cxnId="{267F7064-D5AE-43BA-8DF1-78532F7DC3AE}">
      <dgm:prSet/>
      <dgm:spPr/>
      <dgm:t>
        <a:bodyPr/>
        <a:lstStyle/>
        <a:p>
          <a:endParaRPr lang="en-US"/>
        </a:p>
      </dgm:t>
    </dgm:pt>
    <dgm:pt modelId="{17DC52C1-B773-45E7-9B03-E304BE4F6842}">
      <dgm:prSet/>
      <dgm:spPr/>
      <dgm:t>
        <a:bodyPr/>
        <a:lstStyle/>
        <a:p>
          <a:r>
            <a:rPr lang="en-US" b="1"/>
            <a:t>Nipple retraction</a:t>
          </a:r>
          <a:endParaRPr lang="en-US" b="1" dirty="0"/>
        </a:p>
      </dgm:t>
    </dgm:pt>
    <dgm:pt modelId="{F0FE9F5A-045A-4C9A-8490-D7E15D35E13D}" type="parTrans" cxnId="{8EBCCEB2-8BE1-4D3B-9A36-4FC35ED357B6}">
      <dgm:prSet/>
      <dgm:spPr/>
      <dgm:t>
        <a:bodyPr/>
        <a:lstStyle/>
        <a:p>
          <a:endParaRPr lang="en-US"/>
        </a:p>
      </dgm:t>
    </dgm:pt>
    <dgm:pt modelId="{464E6385-349E-4EB3-89EC-D791B59C5F62}" type="sibTrans" cxnId="{8EBCCEB2-8BE1-4D3B-9A36-4FC35ED357B6}">
      <dgm:prSet/>
      <dgm:spPr/>
      <dgm:t>
        <a:bodyPr/>
        <a:lstStyle/>
        <a:p>
          <a:endParaRPr lang="en-US"/>
        </a:p>
      </dgm:t>
    </dgm:pt>
    <dgm:pt modelId="{D3B3874B-47C6-44E6-9DFC-A6C8D3BC4364}">
      <dgm:prSet/>
      <dgm:spPr/>
      <dgm:t>
        <a:bodyPr/>
        <a:lstStyle/>
        <a:p>
          <a:r>
            <a:rPr lang="en-US" b="1"/>
            <a:t>Skin Dimpling</a:t>
          </a:r>
          <a:endParaRPr lang="en-US" b="1" dirty="0"/>
        </a:p>
      </dgm:t>
    </dgm:pt>
    <dgm:pt modelId="{541898E2-074F-4C90-B517-3FF7A29B0DCF}" type="parTrans" cxnId="{78543DCA-A76A-4E64-A919-1A49883F1220}">
      <dgm:prSet/>
      <dgm:spPr/>
      <dgm:t>
        <a:bodyPr/>
        <a:lstStyle/>
        <a:p>
          <a:endParaRPr lang="en-US"/>
        </a:p>
      </dgm:t>
    </dgm:pt>
    <dgm:pt modelId="{CE0CDB62-80BA-4BD4-92B0-38B47202DC2B}" type="sibTrans" cxnId="{78543DCA-A76A-4E64-A919-1A49883F1220}">
      <dgm:prSet/>
      <dgm:spPr/>
      <dgm:t>
        <a:bodyPr/>
        <a:lstStyle/>
        <a:p>
          <a:endParaRPr lang="en-US"/>
        </a:p>
      </dgm:t>
    </dgm:pt>
    <dgm:pt modelId="{D9FFD621-6D63-45C4-B6A7-580230C8C8E1}" type="pres">
      <dgm:prSet presAssocID="{7CF4FF93-01EC-47F8-82A2-B35285522435}" presName="theList" presStyleCnt="0">
        <dgm:presLayoutVars>
          <dgm:dir/>
          <dgm:animLvl val="lvl"/>
          <dgm:resizeHandles val="exact"/>
        </dgm:presLayoutVars>
      </dgm:prSet>
      <dgm:spPr/>
    </dgm:pt>
    <dgm:pt modelId="{D0D1A9D8-CBD4-44FA-BE80-52F9AC107C1E}" type="pres">
      <dgm:prSet presAssocID="{0F9A1006-FF97-4125-9C9C-9DF5F8032817}" presName="compNode" presStyleCnt="0"/>
      <dgm:spPr/>
    </dgm:pt>
    <dgm:pt modelId="{F2099101-B2E4-4326-8AB9-2BD61F50ACDB}" type="pres">
      <dgm:prSet presAssocID="{0F9A1006-FF97-4125-9C9C-9DF5F8032817}" presName="aNode" presStyleLbl="bgShp" presStyleIdx="0" presStyleCnt="3"/>
      <dgm:spPr/>
    </dgm:pt>
    <dgm:pt modelId="{5B9A94D9-E112-45BB-A4D9-0143D09BEBEE}" type="pres">
      <dgm:prSet presAssocID="{0F9A1006-FF97-4125-9C9C-9DF5F8032817}" presName="textNode" presStyleLbl="bgShp" presStyleIdx="0" presStyleCnt="3"/>
      <dgm:spPr/>
    </dgm:pt>
    <dgm:pt modelId="{AA39819A-CE85-447C-AD37-3C9DD6EEF576}" type="pres">
      <dgm:prSet presAssocID="{0F9A1006-FF97-4125-9C9C-9DF5F8032817}" presName="compChildNode" presStyleCnt="0"/>
      <dgm:spPr/>
    </dgm:pt>
    <dgm:pt modelId="{CB13AF6B-3E66-451D-A3B1-8188EBDCAB6E}" type="pres">
      <dgm:prSet presAssocID="{0F9A1006-FF97-4125-9C9C-9DF5F8032817}" presName="theInnerList" presStyleCnt="0"/>
      <dgm:spPr/>
    </dgm:pt>
    <dgm:pt modelId="{E15C8E84-295E-4CC8-B7FD-2C6590385DFD}" type="pres">
      <dgm:prSet presAssocID="{ACF9EA5D-EECF-4DE0-B2D4-D06E8F05DDA8}" presName="childNode" presStyleLbl="node1" presStyleIdx="0" presStyleCnt="14">
        <dgm:presLayoutVars>
          <dgm:bulletEnabled val="1"/>
        </dgm:presLayoutVars>
      </dgm:prSet>
      <dgm:spPr/>
    </dgm:pt>
    <dgm:pt modelId="{ECEE1006-2B8E-4BDE-BDCC-14A58E2327AA}" type="pres">
      <dgm:prSet presAssocID="{ACF9EA5D-EECF-4DE0-B2D4-D06E8F05DDA8}" presName="aSpace2" presStyleCnt="0"/>
      <dgm:spPr/>
    </dgm:pt>
    <dgm:pt modelId="{D674AEF0-3BCD-4289-8C51-8376C9D46999}" type="pres">
      <dgm:prSet presAssocID="{12004D43-50B3-439D-B635-4AB212BB21F3}" presName="childNode" presStyleLbl="node1" presStyleIdx="1" presStyleCnt="14">
        <dgm:presLayoutVars>
          <dgm:bulletEnabled val="1"/>
        </dgm:presLayoutVars>
      </dgm:prSet>
      <dgm:spPr/>
    </dgm:pt>
    <dgm:pt modelId="{23D81362-07F7-4D99-8CBB-6BC61FD3F3B6}" type="pres">
      <dgm:prSet presAssocID="{12004D43-50B3-439D-B635-4AB212BB21F3}" presName="aSpace2" presStyleCnt="0"/>
      <dgm:spPr/>
    </dgm:pt>
    <dgm:pt modelId="{3EC6A5E7-1EC7-41DD-B19C-5D9498D8B272}" type="pres">
      <dgm:prSet presAssocID="{8068D080-E3D2-439E-97EA-9AEC24875A33}" presName="childNode" presStyleLbl="node1" presStyleIdx="2" presStyleCnt="14">
        <dgm:presLayoutVars>
          <dgm:bulletEnabled val="1"/>
        </dgm:presLayoutVars>
      </dgm:prSet>
      <dgm:spPr/>
    </dgm:pt>
    <dgm:pt modelId="{58DF2EAA-C56B-4A34-84BD-DF04E9E07428}" type="pres">
      <dgm:prSet presAssocID="{8068D080-E3D2-439E-97EA-9AEC24875A33}" presName="aSpace2" presStyleCnt="0"/>
      <dgm:spPr/>
    </dgm:pt>
    <dgm:pt modelId="{ADF112A2-5BCE-4E19-94AC-6F5710B48C95}" type="pres">
      <dgm:prSet presAssocID="{DF312513-2ACC-48B8-9D26-9D1B6D5F50DA}" presName="childNode" presStyleLbl="node1" presStyleIdx="3" presStyleCnt="14">
        <dgm:presLayoutVars>
          <dgm:bulletEnabled val="1"/>
        </dgm:presLayoutVars>
      </dgm:prSet>
      <dgm:spPr/>
    </dgm:pt>
    <dgm:pt modelId="{E019307E-E51D-471A-A373-25EE35A70EA4}" type="pres">
      <dgm:prSet presAssocID="{0F9A1006-FF97-4125-9C9C-9DF5F8032817}" presName="aSpace" presStyleCnt="0"/>
      <dgm:spPr/>
    </dgm:pt>
    <dgm:pt modelId="{952E7D9D-AA45-4206-9266-316C9D27B9BD}" type="pres">
      <dgm:prSet presAssocID="{1DE303A0-044F-40AB-A648-3F252B42EA62}" presName="compNode" presStyleCnt="0"/>
      <dgm:spPr/>
    </dgm:pt>
    <dgm:pt modelId="{64F7B03F-F538-49A5-BC5C-C3354E27CABD}" type="pres">
      <dgm:prSet presAssocID="{1DE303A0-044F-40AB-A648-3F252B42EA62}" presName="aNode" presStyleLbl="bgShp" presStyleIdx="1" presStyleCnt="3"/>
      <dgm:spPr/>
    </dgm:pt>
    <dgm:pt modelId="{06FEE788-E562-4FD3-9333-505AEC3E0A3F}" type="pres">
      <dgm:prSet presAssocID="{1DE303A0-044F-40AB-A648-3F252B42EA62}" presName="textNode" presStyleLbl="bgShp" presStyleIdx="1" presStyleCnt="3"/>
      <dgm:spPr/>
    </dgm:pt>
    <dgm:pt modelId="{9B18B0B0-B395-4AC0-8730-736F65C920CC}" type="pres">
      <dgm:prSet presAssocID="{1DE303A0-044F-40AB-A648-3F252B42EA62}" presName="compChildNode" presStyleCnt="0"/>
      <dgm:spPr/>
    </dgm:pt>
    <dgm:pt modelId="{5C7062AD-B3CD-4929-8B3E-431DCC31981C}" type="pres">
      <dgm:prSet presAssocID="{1DE303A0-044F-40AB-A648-3F252B42EA62}" presName="theInnerList" presStyleCnt="0"/>
      <dgm:spPr/>
    </dgm:pt>
    <dgm:pt modelId="{D885D84A-6477-4A95-AF86-5B0838A0547E}" type="pres">
      <dgm:prSet presAssocID="{F8AAE1B4-33C0-4D70-9123-D440DA2B9CD0}" presName="childNode" presStyleLbl="node1" presStyleIdx="4" presStyleCnt="14">
        <dgm:presLayoutVars>
          <dgm:bulletEnabled val="1"/>
        </dgm:presLayoutVars>
      </dgm:prSet>
      <dgm:spPr/>
    </dgm:pt>
    <dgm:pt modelId="{833E20DC-B47C-4771-BC81-BA21EBC709DD}" type="pres">
      <dgm:prSet presAssocID="{F8AAE1B4-33C0-4D70-9123-D440DA2B9CD0}" presName="aSpace2" presStyleCnt="0"/>
      <dgm:spPr/>
    </dgm:pt>
    <dgm:pt modelId="{B87B8AE0-AA3F-4E63-9A7B-33FCBA06FCD0}" type="pres">
      <dgm:prSet presAssocID="{2CCB665F-E6C4-4949-8264-01E823E137B9}" presName="childNode" presStyleLbl="node1" presStyleIdx="5" presStyleCnt="14">
        <dgm:presLayoutVars>
          <dgm:bulletEnabled val="1"/>
        </dgm:presLayoutVars>
      </dgm:prSet>
      <dgm:spPr/>
    </dgm:pt>
    <dgm:pt modelId="{9A74DB83-CB2E-493C-9E3C-5D80666E2259}" type="pres">
      <dgm:prSet presAssocID="{2CCB665F-E6C4-4949-8264-01E823E137B9}" presName="aSpace2" presStyleCnt="0"/>
      <dgm:spPr/>
    </dgm:pt>
    <dgm:pt modelId="{24F15CA6-A9E6-4E0E-BFD8-C803116CA75B}" type="pres">
      <dgm:prSet presAssocID="{1D6DA648-337D-44F6-A564-0BBFB2647AA0}" presName="childNode" presStyleLbl="node1" presStyleIdx="6" presStyleCnt="14">
        <dgm:presLayoutVars>
          <dgm:bulletEnabled val="1"/>
        </dgm:presLayoutVars>
      </dgm:prSet>
      <dgm:spPr/>
    </dgm:pt>
    <dgm:pt modelId="{D850B940-5E94-4124-A0E4-2C0A7FCEEE86}" type="pres">
      <dgm:prSet presAssocID="{1D6DA648-337D-44F6-A564-0BBFB2647AA0}" presName="aSpace2" presStyleCnt="0"/>
      <dgm:spPr/>
    </dgm:pt>
    <dgm:pt modelId="{3E7C4D5E-9674-4797-8690-26C939D71BA9}" type="pres">
      <dgm:prSet presAssocID="{2B03ECAD-F4A0-4BBA-83B6-C2C039E8A1C0}" presName="childNode" presStyleLbl="node1" presStyleIdx="7" presStyleCnt="14">
        <dgm:presLayoutVars>
          <dgm:bulletEnabled val="1"/>
        </dgm:presLayoutVars>
      </dgm:prSet>
      <dgm:spPr/>
    </dgm:pt>
    <dgm:pt modelId="{A9CC36AE-50F6-4FCD-AB9F-F6101ABD97DB}" type="pres">
      <dgm:prSet presAssocID="{1DE303A0-044F-40AB-A648-3F252B42EA62}" presName="aSpace" presStyleCnt="0"/>
      <dgm:spPr/>
    </dgm:pt>
    <dgm:pt modelId="{A8DC5365-E7B6-432B-B14F-819A0C5BD89C}" type="pres">
      <dgm:prSet presAssocID="{B618A31D-AECB-48C3-A7DC-3F813732EB84}" presName="compNode" presStyleCnt="0"/>
      <dgm:spPr/>
    </dgm:pt>
    <dgm:pt modelId="{19B3B7E3-08DB-460A-B453-F7D0D319A51E}" type="pres">
      <dgm:prSet presAssocID="{B618A31D-AECB-48C3-A7DC-3F813732EB84}" presName="aNode" presStyleLbl="bgShp" presStyleIdx="2" presStyleCnt="3"/>
      <dgm:spPr/>
    </dgm:pt>
    <dgm:pt modelId="{4EB1462C-A4D6-4A4C-97EC-C95F91431EE2}" type="pres">
      <dgm:prSet presAssocID="{B618A31D-AECB-48C3-A7DC-3F813732EB84}" presName="textNode" presStyleLbl="bgShp" presStyleIdx="2" presStyleCnt="3"/>
      <dgm:spPr/>
    </dgm:pt>
    <dgm:pt modelId="{EEE53E7E-AC8F-4773-AE23-F173E04F123B}" type="pres">
      <dgm:prSet presAssocID="{B618A31D-AECB-48C3-A7DC-3F813732EB84}" presName="compChildNode" presStyleCnt="0"/>
      <dgm:spPr/>
    </dgm:pt>
    <dgm:pt modelId="{335E402E-299A-4201-8213-D1A203F79BA4}" type="pres">
      <dgm:prSet presAssocID="{B618A31D-AECB-48C3-A7DC-3F813732EB84}" presName="theInnerList" presStyleCnt="0"/>
      <dgm:spPr/>
    </dgm:pt>
    <dgm:pt modelId="{B5D443B3-0676-45F3-8357-DCDAE265DB53}" type="pres">
      <dgm:prSet presAssocID="{DCB2933D-D439-41A7-8040-E39A08B858CE}" presName="childNode" presStyleLbl="node1" presStyleIdx="8" presStyleCnt="14">
        <dgm:presLayoutVars>
          <dgm:bulletEnabled val="1"/>
        </dgm:presLayoutVars>
      </dgm:prSet>
      <dgm:spPr/>
    </dgm:pt>
    <dgm:pt modelId="{82E5D40E-B827-44C3-B194-80D2C0585A42}" type="pres">
      <dgm:prSet presAssocID="{DCB2933D-D439-41A7-8040-E39A08B858CE}" presName="aSpace2" presStyleCnt="0"/>
      <dgm:spPr/>
    </dgm:pt>
    <dgm:pt modelId="{7AABA629-25AD-4B05-9E20-D67CD24F8D95}" type="pres">
      <dgm:prSet presAssocID="{E6C6F96A-5443-4553-BC48-F37C34C2A4E4}" presName="childNode" presStyleLbl="node1" presStyleIdx="9" presStyleCnt="14">
        <dgm:presLayoutVars>
          <dgm:bulletEnabled val="1"/>
        </dgm:presLayoutVars>
      </dgm:prSet>
      <dgm:spPr/>
    </dgm:pt>
    <dgm:pt modelId="{967F236A-0A74-4D84-BF7C-9BD9EDD9CD96}" type="pres">
      <dgm:prSet presAssocID="{E6C6F96A-5443-4553-BC48-F37C34C2A4E4}" presName="aSpace2" presStyleCnt="0"/>
      <dgm:spPr/>
    </dgm:pt>
    <dgm:pt modelId="{50813ECA-F52D-4899-B12B-997D073A4F1A}" type="pres">
      <dgm:prSet presAssocID="{92EE150D-8882-4A72-A783-703472E73D18}" presName="childNode" presStyleLbl="node1" presStyleIdx="10" presStyleCnt="14">
        <dgm:presLayoutVars>
          <dgm:bulletEnabled val="1"/>
        </dgm:presLayoutVars>
      </dgm:prSet>
      <dgm:spPr/>
    </dgm:pt>
    <dgm:pt modelId="{7E8084DB-7CC5-4346-AB18-5C0371616C4F}" type="pres">
      <dgm:prSet presAssocID="{92EE150D-8882-4A72-A783-703472E73D18}" presName="aSpace2" presStyleCnt="0"/>
      <dgm:spPr/>
    </dgm:pt>
    <dgm:pt modelId="{C1B00EB6-EF5D-4238-9E72-C3E83CDF2BAE}" type="pres">
      <dgm:prSet presAssocID="{D41E0196-AD2E-48AD-AAF3-CB388F817538}" presName="childNode" presStyleLbl="node1" presStyleIdx="11" presStyleCnt="14">
        <dgm:presLayoutVars>
          <dgm:bulletEnabled val="1"/>
        </dgm:presLayoutVars>
      </dgm:prSet>
      <dgm:spPr/>
    </dgm:pt>
    <dgm:pt modelId="{C4EC7EE1-70FE-443B-8D0D-8E39A0DB8AA5}" type="pres">
      <dgm:prSet presAssocID="{D41E0196-AD2E-48AD-AAF3-CB388F817538}" presName="aSpace2" presStyleCnt="0"/>
      <dgm:spPr/>
    </dgm:pt>
    <dgm:pt modelId="{6973C4EF-28E1-4C27-B9D4-789B3FD53F1C}" type="pres">
      <dgm:prSet presAssocID="{17DC52C1-B773-45E7-9B03-E304BE4F6842}" presName="childNode" presStyleLbl="node1" presStyleIdx="12" presStyleCnt="14">
        <dgm:presLayoutVars>
          <dgm:bulletEnabled val="1"/>
        </dgm:presLayoutVars>
      </dgm:prSet>
      <dgm:spPr/>
    </dgm:pt>
    <dgm:pt modelId="{40BDF280-3BAB-463F-8CB0-064E6681661E}" type="pres">
      <dgm:prSet presAssocID="{17DC52C1-B773-45E7-9B03-E304BE4F6842}" presName="aSpace2" presStyleCnt="0"/>
      <dgm:spPr/>
    </dgm:pt>
    <dgm:pt modelId="{C0E6EA0F-0380-49C4-9712-0DFF2113A7D1}" type="pres">
      <dgm:prSet presAssocID="{D3B3874B-47C6-44E6-9DFC-A6C8D3BC4364}" presName="childNode" presStyleLbl="node1" presStyleIdx="13" presStyleCnt="14">
        <dgm:presLayoutVars>
          <dgm:bulletEnabled val="1"/>
        </dgm:presLayoutVars>
      </dgm:prSet>
      <dgm:spPr/>
    </dgm:pt>
  </dgm:ptLst>
  <dgm:cxnLst>
    <dgm:cxn modelId="{1346B301-3071-49C6-B6A5-998AEEBAC0D3}" type="presOf" srcId="{8068D080-E3D2-439E-97EA-9AEC24875A33}" destId="{3EC6A5E7-1EC7-41DD-B19C-5D9498D8B272}" srcOrd="0" destOrd="0" presId="urn:microsoft.com/office/officeart/2005/8/layout/lProcess2"/>
    <dgm:cxn modelId="{A791F402-DD8D-4F7F-AA4A-6784E5715977}" srcId="{1DE303A0-044F-40AB-A648-3F252B42EA62}" destId="{F8AAE1B4-33C0-4D70-9123-D440DA2B9CD0}" srcOrd="0" destOrd="0" parTransId="{06DE56B2-803A-4D8A-826B-F8CF4AD5A1B4}" sibTransId="{004E3223-7C89-4432-9573-C9AFDF9EEBE9}"/>
    <dgm:cxn modelId="{97419D0B-B198-4E70-BDB3-633E139853C3}" srcId="{0F9A1006-FF97-4125-9C9C-9DF5F8032817}" destId="{8068D080-E3D2-439E-97EA-9AEC24875A33}" srcOrd="2" destOrd="0" parTransId="{B2669A97-7077-4E86-9E9F-2F80F8D20661}" sibTransId="{C5FCB601-4AD2-4BA5-A27E-05616C22531C}"/>
    <dgm:cxn modelId="{9D662128-2701-4549-9020-9BAA87357270}" type="presOf" srcId="{DF312513-2ACC-48B8-9D26-9D1B6D5F50DA}" destId="{ADF112A2-5BCE-4E19-94AC-6F5710B48C95}" srcOrd="0" destOrd="0" presId="urn:microsoft.com/office/officeart/2005/8/layout/lProcess2"/>
    <dgm:cxn modelId="{4D158728-3E0E-4D73-A55A-776BEBB3868C}" type="presOf" srcId="{7CF4FF93-01EC-47F8-82A2-B35285522435}" destId="{D9FFD621-6D63-45C4-B6A7-580230C8C8E1}" srcOrd="0" destOrd="0" presId="urn:microsoft.com/office/officeart/2005/8/layout/lProcess2"/>
    <dgm:cxn modelId="{89F5D028-5E4D-458C-920D-666929883DEC}" srcId="{0F9A1006-FF97-4125-9C9C-9DF5F8032817}" destId="{ACF9EA5D-EECF-4DE0-B2D4-D06E8F05DDA8}" srcOrd="0" destOrd="0" parTransId="{26E9D656-3FFC-4836-BDD8-1E5B51A23421}" sibTransId="{A1B72EE8-E4B1-4509-8A20-4D480806B93C}"/>
    <dgm:cxn modelId="{E81AB630-9627-4204-8B7F-0667E222502C}" type="presOf" srcId="{17DC52C1-B773-45E7-9B03-E304BE4F6842}" destId="{6973C4EF-28E1-4C27-B9D4-789B3FD53F1C}" srcOrd="0" destOrd="0" presId="urn:microsoft.com/office/officeart/2005/8/layout/lProcess2"/>
    <dgm:cxn modelId="{CD1BD136-1912-4A96-8D5D-9BD9254352BC}" type="presOf" srcId="{ACF9EA5D-EECF-4DE0-B2D4-D06E8F05DDA8}" destId="{E15C8E84-295E-4CC8-B7FD-2C6590385DFD}" srcOrd="0" destOrd="0" presId="urn:microsoft.com/office/officeart/2005/8/layout/lProcess2"/>
    <dgm:cxn modelId="{EA667F37-B84C-42E2-8FBB-1E0E3EB0B910}" type="presOf" srcId="{B618A31D-AECB-48C3-A7DC-3F813732EB84}" destId="{19B3B7E3-08DB-460A-B453-F7D0D319A51E}" srcOrd="0" destOrd="0" presId="urn:microsoft.com/office/officeart/2005/8/layout/lProcess2"/>
    <dgm:cxn modelId="{31B8D639-A6D5-4EDF-B16F-9AA63CED93E6}" type="presOf" srcId="{B618A31D-AECB-48C3-A7DC-3F813732EB84}" destId="{4EB1462C-A4D6-4A4C-97EC-C95F91431EE2}" srcOrd="1" destOrd="0" presId="urn:microsoft.com/office/officeart/2005/8/layout/lProcess2"/>
    <dgm:cxn modelId="{3F25673E-BF6A-4BA6-83B2-CB2D01C0C12C}" type="presOf" srcId="{F8AAE1B4-33C0-4D70-9123-D440DA2B9CD0}" destId="{D885D84A-6477-4A95-AF86-5B0838A0547E}" srcOrd="0" destOrd="0" presId="urn:microsoft.com/office/officeart/2005/8/layout/lProcess2"/>
    <dgm:cxn modelId="{AEE55A5F-D21F-45ED-A593-5FD048BB69AD}" type="presOf" srcId="{2CCB665F-E6C4-4949-8264-01E823E137B9}" destId="{B87B8AE0-AA3F-4E63-9A7B-33FCBA06FCD0}" srcOrd="0" destOrd="0" presId="urn:microsoft.com/office/officeart/2005/8/layout/lProcess2"/>
    <dgm:cxn modelId="{E35AD561-C70A-4F18-9C3D-27B4A599E4A0}" srcId="{B618A31D-AECB-48C3-A7DC-3F813732EB84}" destId="{E6C6F96A-5443-4553-BC48-F37C34C2A4E4}" srcOrd="1" destOrd="0" parTransId="{4E560DDD-BF2B-4A17-83D2-4A9184EDFE89}" sibTransId="{81EAE9FD-3976-44E4-9949-26C24A865D7B}"/>
    <dgm:cxn modelId="{352CE061-A514-4227-86DE-05FEA7FD80FF}" type="presOf" srcId="{E6C6F96A-5443-4553-BC48-F37C34C2A4E4}" destId="{7AABA629-25AD-4B05-9E20-D67CD24F8D95}" srcOrd="0" destOrd="0" presId="urn:microsoft.com/office/officeart/2005/8/layout/lProcess2"/>
    <dgm:cxn modelId="{7A31B263-8E8B-429F-877F-C4113523E008}" type="presOf" srcId="{12004D43-50B3-439D-B635-4AB212BB21F3}" destId="{D674AEF0-3BCD-4289-8C51-8376C9D46999}" srcOrd="0" destOrd="0" presId="urn:microsoft.com/office/officeart/2005/8/layout/lProcess2"/>
    <dgm:cxn modelId="{267F7064-D5AE-43BA-8DF1-78532F7DC3AE}" srcId="{B618A31D-AECB-48C3-A7DC-3F813732EB84}" destId="{D41E0196-AD2E-48AD-AAF3-CB388F817538}" srcOrd="3" destOrd="0" parTransId="{4C7B99AE-371A-42CA-88BB-68BA9F84F521}" sibTransId="{8D38C701-7507-482F-809B-2EE5BADBF9F7}"/>
    <dgm:cxn modelId="{BADDFA44-7E0F-4CE6-B4AB-705577F45711}" srcId="{1DE303A0-044F-40AB-A648-3F252B42EA62}" destId="{2B03ECAD-F4A0-4BBA-83B6-C2C039E8A1C0}" srcOrd="3" destOrd="0" parTransId="{4FA5183A-B1CC-4F73-95C0-78FD323EBCEB}" sibTransId="{61A1DD36-6832-49AA-B6CD-1FAFAEC269FD}"/>
    <dgm:cxn modelId="{0EE58146-6467-468A-9B18-BC2D18F90A90}" srcId="{7CF4FF93-01EC-47F8-82A2-B35285522435}" destId="{0F9A1006-FF97-4125-9C9C-9DF5F8032817}" srcOrd="0" destOrd="0" parTransId="{21455F17-125C-484E-B0AF-7A281B7984FF}" sibTransId="{104609B7-9FF5-4367-8C5A-0B5AB62F3D34}"/>
    <dgm:cxn modelId="{105FCA4E-6D60-4066-B42D-7C485DFDDFC5}" srcId="{0F9A1006-FF97-4125-9C9C-9DF5F8032817}" destId="{DF312513-2ACC-48B8-9D26-9D1B6D5F50DA}" srcOrd="3" destOrd="0" parTransId="{93670A37-A582-465A-9A6A-405F99BF4291}" sibTransId="{59237CE3-1CED-46E6-90E4-FB492541979F}"/>
    <dgm:cxn modelId="{39AD9252-8809-43DA-BAAE-324E31E205BB}" srcId="{1DE303A0-044F-40AB-A648-3F252B42EA62}" destId="{1D6DA648-337D-44F6-A564-0BBFB2647AA0}" srcOrd="2" destOrd="0" parTransId="{D7D8D157-4E75-417F-BA46-59C686FF20E0}" sibTransId="{DF17C033-92FE-43E6-9A3B-833553EEA9FC}"/>
    <dgm:cxn modelId="{1C557273-6ED6-46AC-8ACA-FC384A3FBF7E}" type="presOf" srcId="{92EE150D-8882-4A72-A783-703472E73D18}" destId="{50813ECA-F52D-4899-B12B-997D073A4F1A}" srcOrd="0" destOrd="0" presId="urn:microsoft.com/office/officeart/2005/8/layout/lProcess2"/>
    <dgm:cxn modelId="{84B5D755-D324-4BDD-A25A-7700109F4A10}" srcId="{7CF4FF93-01EC-47F8-82A2-B35285522435}" destId="{1DE303A0-044F-40AB-A648-3F252B42EA62}" srcOrd="1" destOrd="0" parTransId="{B327E556-30D9-4FD5-AE3E-8E669CBD4455}" sibTransId="{1B3E963D-99ED-48F1-8122-C08A693AE177}"/>
    <dgm:cxn modelId="{B43E0676-B269-43FD-89D2-10B9DBF4F179}" type="presOf" srcId="{0F9A1006-FF97-4125-9C9C-9DF5F8032817}" destId="{5B9A94D9-E112-45BB-A4D9-0143D09BEBEE}" srcOrd="1" destOrd="0" presId="urn:microsoft.com/office/officeart/2005/8/layout/lProcess2"/>
    <dgm:cxn modelId="{A09D277C-9013-4C76-9029-96BE4D186801}" type="presOf" srcId="{1DE303A0-044F-40AB-A648-3F252B42EA62}" destId="{06FEE788-E562-4FD3-9333-505AEC3E0A3F}" srcOrd="1" destOrd="0" presId="urn:microsoft.com/office/officeart/2005/8/layout/lProcess2"/>
    <dgm:cxn modelId="{6B88A682-C8B2-4DBB-9A7C-C3243ED42423}" type="presOf" srcId="{1D6DA648-337D-44F6-A564-0BBFB2647AA0}" destId="{24F15CA6-A9E6-4E0E-BFD8-C803116CA75B}" srcOrd="0" destOrd="0" presId="urn:microsoft.com/office/officeart/2005/8/layout/lProcess2"/>
    <dgm:cxn modelId="{D282BB8C-9408-4222-9D53-2486667D9E28}" type="presOf" srcId="{D3B3874B-47C6-44E6-9DFC-A6C8D3BC4364}" destId="{C0E6EA0F-0380-49C4-9712-0DFF2113A7D1}" srcOrd="0" destOrd="0" presId="urn:microsoft.com/office/officeart/2005/8/layout/lProcess2"/>
    <dgm:cxn modelId="{18375490-4B4A-4736-AA99-EB32DBFF2585}" srcId="{7CF4FF93-01EC-47F8-82A2-B35285522435}" destId="{B618A31D-AECB-48C3-A7DC-3F813732EB84}" srcOrd="2" destOrd="0" parTransId="{0AD5DF24-6961-48A4-9119-0CED73D465CF}" sibTransId="{638A1D5A-1C70-4C54-B6B5-E35655821D1A}"/>
    <dgm:cxn modelId="{65CA6096-61EF-4FE6-A035-316A5823176C}" type="presOf" srcId="{1DE303A0-044F-40AB-A648-3F252B42EA62}" destId="{64F7B03F-F538-49A5-BC5C-C3354E27CABD}" srcOrd="0" destOrd="0" presId="urn:microsoft.com/office/officeart/2005/8/layout/lProcess2"/>
    <dgm:cxn modelId="{F5CCA0A3-915D-4B25-BD6D-A0E80F6D0348}" srcId="{0F9A1006-FF97-4125-9C9C-9DF5F8032817}" destId="{12004D43-50B3-439D-B635-4AB212BB21F3}" srcOrd="1" destOrd="0" parTransId="{10B091B2-DCD3-431E-A8C9-0F22610C458A}" sibTransId="{B374D017-9439-455D-9506-2400C5A16DC6}"/>
    <dgm:cxn modelId="{DF117FA4-C6D4-4134-AF23-C61C29797F46}" type="presOf" srcId="{0F9A1006-FF97-4125-9C9C-9DF5F8032817}" destId="{F2099101-B2E4-4326-8AB9-2BD61F50ACDB}" srcOrd="0" destOrd="0" presId="urn:microsoft.com/office/officeart/2005/8/layout/lProcess2"/>
    <dgm:cxn modelId="{87D38CAB-AF28-4F82-AEF5-77302B86D0BA}" srcId="{B618A31D-AECB-48C3-A7DC-3F813732EB84}" destId="{92EE150D-8882-4A72-A783-703472E73D18}" srcOrd="2" destOrd="0" parTransId="{269DC8FA-1FAE-4D8D-8905-B7FE5B920205}" sibTransId="{D076CE20-B1F1-4AE1-A9C3-D6FB63BD7E70}"/>
    <dgm:cxn modelId="{692477B0-6C90-4483-A5DF-7C11880F6563}" type="presOf" srcId="{DCB2933D-D439-41A7-8040-E39A08B858CE}" destId="{B5D443B3-0676-45F3-8357-DCDAE265DB53}" srcOrd="0" destOrd="0" presId="urn:microsoft.com/office/officeart/2005/8/layout/lProcess2"/>
    <dgm:cxn modelId="{18C580B1-7829-4903-98E3-D3E69607EB25}" srcId="{1DE303A0-044F-40AB-A648-3F252B42EA62}" destId="{2CCB665F-E6C4-4949-8264-01E823E137B9}" srcOrd="1" destOrd="0" parTransId="{5ACD06D5-2E46-4362-A601-716D01D00FE6}" sibTransId="{6AA8977D-9FF4-482D-8B14-DC7BBDF9858A}"/>
    <dgm:cxn modelId="{8EBCCEB2-8BE1-4D3B-9A36-4FC35ED357B6}" srcId="{B618A31D-AECB-48C3-A7DC-3F813732EB84}" destId="{17DC52C1-B773-45E7-9B03-E304BE4F6842}" srcOrd="4" destOrd="0" parTransId="{F0FE9F5A-045A-4C9A-8490-D7E15D35E13D}" sibTransId="{464E6385-349E-4EB3-89EC-D791B59C5F62}"/>
    <dgm:cxn modelId="{74CC1EB5-4410-4819-8BEB-1A7D7E02EF94}" type="presOf" srcId="{D41E0196-AD2E-48AD-AAF3-CB388F817538}" destId="{C1B00EB6-EF5D-4238-9E72-C3E83CDF2BAE}" srcOrd="0" destOrd="0" presId="urn:microsoft.com/office/officeart/2005/8/layout/lProcess2"/>
    <dgm:cxn modelId="{F96677BD-2FA1-47F4-9E79-51C28EEBDD8C}" type="presOf" srcId="{2B03ECAD-F4A0-4BBA-83B6-C2C039E8A1C0}" destId="{3E7C4D5E-9674-4797-8690-26C939D71BA9}" srcOrd="0" destOrd="0" presId="urn:microsoft.com/office/officeart/2005/8/layout/lProcess2"/>
    <dgm:cxn modelId="{78543DCA-A76A-4E64-A919-1A49883F1220}" srcId="{B618A31D-AECB-48C3-A7DC-3F813732EB84}" destId="{D3B3874B-47C6-44E6-9DFC-A6C8D3BC4364}" srcOrd="5" destOrd="0" parTransId="{541898E2-074F-4C90-B517-3FF7A29B0DCF}" sibTransId="{CE0CDB62-80BA-4BD4-92B0-38B47202DC2B}"/>
    <dgm:cxn modelId="{55516FEA-5E00-47DE-ACC3-84DF9667E33C}" srcId="{B618A31D-AECB-48C3-A7DC-3F813732EB84}" destId="{DCB2933D-D439-41A7-8040-E39A08B858CE}" srcOrd="0" destOrd="0" parTransId="{89E9FBA8-F60C-4846-A155-091E47B2F493}" sibTransId="{1FA35AB2-0F95-41ED-88D0-2489CEDF8759}"/>
    <dgm:cxn modelId="{1AA03B8D-B389-4C1A-B121-406E8A14E356}" type="presParOf" srcId="{D9FFD621-6D63-45C4-B6A7-580230C8C8E1}" destId="{D0D1A9D8-CBD4-44FA-BE80-52F9AC107C1E}" srcOrd="0" destOrd="0" presId="urn:microsoft.com/office/officeart/2005/8/layout/lProcess2"/>
    <dgm:cxn modelId="{8DF5E07A-0088-40FD-9753-078E20C201FB}" type="presParOf" srcId="{D0D1A9D8-CBD4-44FA-BE80-52F9AC107C1E}" destId="{F2099101-B2E4-4326-8AB9-2BD61F50ACDB}" srcOrd="0" destOrd="0" presId="urn:microsoft.com/office/officeart/2005/8/layout/lProcess2"/>
    <dgm:cxn modelId="{6E10CCC3-060E-4DEB-A929-C1F77D4649E0}" type="presParOf" srcId="{D0D1A9D8-CBD4-44FA-BE80-52F9AC107C1E}" destId="{5B9A94D9-E112-45BB-A4D9-0143D09BEBEE}" srcOrd="1" destOrd="0" presId="urn:microsoft.com/office/officeart/2005/8/layout/lProcess2"/>
    <dgm:cxn modelId="{23A69B3A-6D30-4A21-80D0-B5304025CB96}" type="presParOf" srcId="{D0D1A9D8-CBD4-44FA-BE80-52F9AC107C1E}" destId="{AA39819A-CE85-447C-AD37-3C9DD6EEF576}" srcOrd="2" destOrd="0" presId="urn:microsoft.com/office/officeart/2005/8/layout/lProcess2"/>
    <dgm:cxn modelId="{2768EF09-B749-4C72-A5F4-E961313568C8}" type="presParOf" srcId="{AA39819A-CE85-447C-AD37-3C9DD6EEF576}" destId="{CB13AF6B-3E66-451D-A3B1-8188EBDCAB6E}" srcOrd="0" destOrd="0" presId="urn:microsoft.com/office/officeart/2005/8/layout/lProcess2"/>
    <dgm:cxn modelId="{43958599-4772-4005-A152-8CEAC58A3BC6}" type="presParOf" srcId="{CB13AF6B-3E66-451D-A3B1-8188EBDCAB6E}" destId="{E15C8E84-295E-4CC8-B7FD-2C6590385DFD}" srcOrd="0" destOrd="0" presId="urn:microsoft.com/office/officeart/2005/8/layout/lProcess2"/>
    <dgm:cxn modelId="{8FEF2044-4372-4A5F-BF44-9C12ED29EC7C}" type="presParOf" srcId="{CB13AF6B-3E66-451D-A3B1-8188EBDCAB6E}" destId="{ECEE1006-2B8E-4BDE-BDCC-14A58E2327AA}" srcOrd="1" destOrd="0" presId="urn:microsoft.com/office/officeart/2005/8/layout/lProcess2"/>
    <dgm:cxn modelId="{371F05B2-7222-4AB1-97C7-ED423CF8E621}" type="presParOf" srcId="{CB13AF6B-3E66-451D-A3B1-8188EBDCAB6E}" destId="{D674AEF0-3BCD-4289-8C51-8376C9D46999}" srcOrd="2" destOrd="0" presId="urn:microsoft.com/office/officeart/2005/8/layout/lProcess2"/>
    <dgm:cxn modelId="{6064F66C-0143-4394-BB9A-65D62CFF5A20}" type="presParOf" srcId="{CB13AF6B-3E66-451D-A3B1-8188EBDCAB6E}" destId="{23D81362-07F7-4D99-8CBB-6BC61FD3F3B6}" srcOrd="3" destOrd="0" presId="urn:microsoft.com/office/officeart/2005/8/layout/lProcess2"/>
    <dgm:cxn modelId="{4927F54B-CA9C-474F-ABD1-5C3443DB74F9}" type="presParOf" srcId="{CB13AF6B-3E66-451D-A3B1-8188EBDCAB6E}" destId="{3EC6A5E7-1EC7-41DD-B19C-5D9498D8B272}" srcOrd="4" destOrd="0" presId="urn:microsoft.com/office/officeart/2005/8/layout/lProcess2"/>
    <dgm:cxn modelId="{5348E989-D4BE-4B63-B37A-3BE34335B2AC}" type="presParOf" srcId="{CB13AF6B-3E66-451D-A3B1-8188EBDCAB6E}" destId="{58DF2EAA-C56B-4A34-84BD-DF04E9E07428}" srcOrd="5" destOrd="0" presId="urn:microsoft.com/office/officeart/2005/8/layout/lProcess2"/>
    <dgm:cxn modelId="{55B28AEA-71D2-473E-961B-13C7386D9398}" type="presParOf" srcId="{CB13AF6B-3E66-451D-A3B1-8188EBDCAB6E}" destId="{ADF112A2-5BCE-4E19-94AC-6F5710B48C95}" srcOrd="6" destOrd="0" presId="urn:microsoft.com/office/officeart/2005/8/layout/lProcess2"/>
    <dgm:cxn modelId="{9092D208-0E7F-41EC-8901-B3DB726157E3}" type="presParOf" srcId="{D9FFD621-6D63-45C4-B6A7-580230C8C8E1}" destId="{E019307E-E51D-471A-A373-25EE35A70EA4}" srcOrd="1" destOrd="0" presId="urn:microsoft.com/office/officeart/2005/8/layout/lProcess2"/>
    <dgm:cxn modelId="{CDD0F746-C9DA-4152-813C-76C873492D80}" type="presParOf" srcId="{D9FFD621-6D63-45C4-B6A7-580230C8C8E1}" destId="{952E7D9D-AA45-4206-9266-316C9D27B9BD}" srcOrd="2" destOrd="0" presId="urn:microsoft.com/office/officeart/2005/8/layout/lProcess2"/>
    <dgm:cxn modelId="{3D45CFEE-6981-4311-A736-49A3AB107902}" type="presParOf" srcId="{952E7D9D-AA45-4206-9266-316C9D27B9BD}" destId="{64F7B03F-F538-49A5-BC5C-C3354E27CABD}" srcOrd="0" destOrd="0" presId="urn:microsoft.com/office/officeart/2005/8/layout/lProcess2"/>
    <dgm:cxn modelId="{575D1E3B-D233-4F61-8E01-AAE14941F0D5}" type="presParOf" srcId="{952E7D9D-AA45-4206-9266-316C9D27B9BD}" destId="{06FEE788-E562-4FD3-9333-505AEC3E0A3F}" srcOrd="1" destOrd="0" presId="urn:microsoft.com/office/officeart/2005/8/layout/lProcess2"/>
    <dgm:cxn modelId="{8B881662-08AD-4A29-BB78-671AE96ECAC4}" type="presParOf" srcId="{952E7D9D-AA45-4206-9266-316C9D27B9BD}" destId="{9B18B0B0-B395-4AC0-8730-736F65C920CC}" srcOrd="2" destOrd="0" presId="urn:microsoft.com/office/officeart/2005/8/layout/lProcess2"/>
    <dgm:cxn modelId="{54EEE645-8395-4617-8612-032E56431CAC}" type="presParOf" srcId="{9B18B0B0-B395-4AC0-8730-736F65C920CC}" destId="{5C7062AD-B3CD-4929-8B3E-431DCC31981C}" srcOrd="0" destOrd="0" presId="urn:microsoft.com/office/officeart/2005/8/layout/lProcess2"/>
    <dgm:cxn modelId="{1870533A-0D08-40A3-A2C4-AAD476E0DADE}" type="presParOf" srcId="{5C7062AD-B3CD-4929-8B3E-431DCC31981C}" destId="{D885D84A-6477-4A95-AF86-5B0838A0547E}" srcOrd="0" destOrd="0" presId="urn:microsoft.com/office/officeart/2005/8/layout/lProcess2"/>
    <dgm:cxn modelId="{BB2A5EC9-E45D-4011-B686-9D21DCCC2C4A}" type="presParOf" srcId="{5C7062AD-B3CD-4929-8B3E-431DCC31981C}" destId="{833E20DC-B47C-4771-BC81-BA21EBC709DD}" srcOrd="1" destOrd="0" presId="urn:microsoft.com/office/officeart/2005/8/layout/lProcess2"/>
    <dgm:cxn modelId="{DFDA0368-E854-48AC-8E11-F0EEB925B0BC}" type="presParOf" srcId="{5C7062AD-B3CD-4929-8B3E-431DCC31981C}" destId="{B87B8AE0-AA3F-4E63-9A7B-33FCBA06FCD0}" srcOrd="2" destOrd="0" presId="urn:microsoft.com/office/officeart/2005/8/layout/lProcess2"/>
    <dgm:cxn modelId="{3F1C31B3-E33C-4A54-B0F6-61453052A30E}" type="presParOf" srcId="{5C7062AD-B3CD-4929-8B3E-431DCC31981C}" destId="{9A74DB83-CB2E-493C-9E3C-5D80666E2259}" srcOrd="3" destOrd="0" presId="urn:microsoft.com/office/officeart/2005/8/layout/lProcess2"/>
    <dgm:cxn modelId="{87FDEDF1-84E4-4DC2-9BC2-3EBDADAD89F5}" type="presParOf" srcId="{5C7062AD-B3CD-4929-8B3E-431DCC31981C}" destId="{24F15CA6-A9E6-4E0E-BFD8-C803116CA75B}" srcOrd="4" destOrd="0" presId="urn:microsoft.com/office/officeart/2005/8/layout/lProcess2"/>
    <dgm:cxn modelId="{AF0BED38-BDBC-4137-8CD5-54E6B874F7A7}" type="presParOf" srcId="{5C7062AD-B3CD-4929-8B3E-431DCC31981C}" destId="{D850B940-5E94-4124-A0E4-2C0A7FCEEE86}" srcOrd="5" destOrd="0" presId="urn:microsoft.com/office/officeart/2005/8/layout/lProcess2"/>
    <dgm:cxn modelId="{A7928AD2-5656-416E-B497-4A516DE7FF0A}" type="presParOf" srcId="{5C7062AD-B3CD-4929-8B3E-431DCC31981C}" destId="{3E7C4D5E-9674-4797-8690-26C939D71BA9}" srcOrd="6" destOrd="0" presId="urn:microsoft.com/office/officeart/2005/8/layout/lProcess2"/>
    <dgm:cxn modelId="{880A9B26-955E-4B45-9AB7-B57AF97475B9}" type="presParOf" srcId="{D9FFD621-6D63-45C4-B6A7-580230C8C8E1}" destId="{A9CC36AE-50F6-4FCD-AB9F-F6101ABD97DB}" srcOrd="3" destOrd="0" presId="urn:microsoft.com/office/officeart/2005/8/layout/lProcess2"/>
    <dgm:cxn modelId="{075A50D9-7F0E-4268-A858-4A1D067FFCE1}" type="presParOf" srcId="{D9FFD621-6D63-45C4-B6A7-580230C8C8E1}" destId="{A8DC5365-E7B6-432B-B14F-819A0C5BD89C}" srcOrd="4" destOrd="0" presId="urn:microsoft.com/office/officeart/2005/8/layout/lProcess2"/>
    <dgm:cxn modelId="{E9C0E5B7-63F2-4357-84ED-EB15C2533767}" type="presParOf" srcId="{A8DC5365-E7B6-432B-B14F-819A0C5BD89C}" destId="{19B3B7E3-08DB-460A-B453-F7D0D319A51E}" srcOrd="0" destOrd="0" presId="urn:microsoft.com/office/officeart/2005/8/layout/lProcess2"/>
    <dgm:cxn modelId="{A4515343-77AA-4315-AD61-0AC1513D46E5}" type="presParOf" srcId="{A8DC5365-E7B6-432B-B14F-819A0C5BD89C}" destId="{4EB1462C-A4D6-4A4C-97EC-C95F91431EE2}" srcOrd="1" destOrd="0" presId="urn:microsoft.com/office/officeart/2005/8/layout/lProcess2"/>
    <dgm:cxn modelId="{161BD6A5-E486-4727-AEFE-6DE0D35F9F74}" type="presParOf" srcId="{A8DC5365-E7B6-432B-B14F-819A0C5BD89C}" destId="{EEE53E7E-AC8F-4773-AE23-F173E04F123B}" srcOrd="2" destOrd="0" presId="urn:microsoft.com/office/officeart/2005/8/layout/lProcess2"/>
    <dgm:cxn modelId="{3C063B40-6248-48B2-94A8-33B02021B196}" type="presParOf" srcId="{EEE53E7E-AC8F-4773-AE23-F173E04F123B}" destId="{335E402E-299A-4201-8213-D1A203F79BA4}" srcOrd="0" destOrd="0" presId="urn:microsoft.com/office/officeart/2005/8/layout/lProcess2"/>
    <dgm:cxn modelId="{248D74F1-ABD3-4E18-A3E3-356DCC4EC36A}" type="presParOf" srcId="{335E402E-299A-4201-8213-D1A203F79BA4}" destId="{B5D443B3-0676-45F3-8357-DCDAE265DB53}" srcOrd="0" destOrd="0" presId="urn:microsoft.com/office/officeart/2005/8/layout/lProcess2"/>
    <dgm:cxn modelId="{B0A0B63D-4C85-4412-8377-B302D7219BF3}" type="presParOf" srcId="{335E402E-299A-4201-8213-D1A203F79BA4}" destId="{82E5D40E-B827-44C3-B194-80D2C0585A42}" srcOrd="1" destOrd="0" presId="urn:microsoft.com/office/officeart/2005/8/layout/lProcess2"/>
    <dgm:cxn modelId="{7AA54926-8E72-41C8-A80F-F6F9F6D98AFD}" type="presParOf" srcId="{335E402E-299A-4201-8213-D1A203F79BA4}" destId="{7AABA629-25AD-4B05-9E20-D67CD24F8D95}" srcOrd="2" destOrd="0" presId="urn:microsoft.com/office/officeart/2005/8/layout/lProcess2"/>
    <dgm:cxn modelId="{91A3DF19-428D-475D-B866-3522399C869D}" type="presParOf" srcId="{335E402E-299A-4201-8213-D1A203F79BA4}" destId="{967F236A-0A74-4D84-BF7C-9BD9EDD9CD96}" srcOrd="3" destOrd="0" presId="urn:microsoft.com/office/officeart/2005/8/layout/lProcess2"/>
    <dgm:cxn modelId="{687B4F3F-5934-4CC2-A8A9-5658ADAF0426}" type="presParOf" srcId="{335E402E-299A-4201-8213-D1A203F79BA4}" destId="{50813ECA-F52D-4899-B12B-997D073A4F1A}" srcOrd="4" destOrd="0" presId="urn:microsoft.com/office/officeart/2005/8/layout/lProcess2"/>
    <dgm:cxn modelId="{A808C15C-599B-451A-8212-6CA027784257}" type="presParOf" srcId="{335E402E-299A-4201-8213-D1A203F79BA4}" destId="{7E8084DB-7CC5-4346-AB18-5C0371616C4F}" srcOrd="5" destOrd="0" presId="urn:microsoft.com/office/officeart/2005/8/layout/lProcess2"/>
    <dgm:cxn modelId="{046B2946-C261-4CFC-9461-2A8596DB467A}" type="presParOf" srcId="{335E402E-299A-4201-8213-D1A203F79BA4}" destId="{C1B00EB6-EF5D-4238-9E72-C3E83CDF2BAE}" srcOrd="6" destOrd="0" presId="urn:microsoft.com/office/officeart/2005/8/layout/lProcess2"/>
    <dgm:cxn modelId="{C1B8B632-E80F-43F8-8E0B-6E573B9BF96F}" type="presParOf" srcId="{335E402E-299A-4201-8213-D1A203F79BA4}" destId="{C4EC7EE1-70FE-443B-8D0D-8E39A0DB8AA5}" srcOrd="7" destOrd="0" presId="urn:microsoft.com/office/officeart/2005/8/layout/lProcess2"/>
    <dgm:cxn modelId="{DB1C67FA-1DDB-45D1-90D2-F93D84501CE0}" type="presParOf" srcId="{335E402E-299A-4201-8213-D1A203F79BA4}" destId="{6973C4EF-28E1-4C27-B9D4-789B3FD53F1C}" srcOrd="8" destOrd="0" presId="urn:microsoft.com/office/officeart/2005/8/layout/lProcess2"/>
    <dgm:cxn modelId="{C93F8DDC-B89E-4160-935D-D057699CB238}" type="presParOf" srcId="{335E402E-299A-4201-8213-D1A203F79BA4}" destId="{40BDF280-3BAB-463F-8CB0-064E6681661E}" srcOrd="9" destOrd="0" presId="urn:microsoft.com/office/officeart/2005/8/layout/lProcess2"/>
    <dgm:cxn modelId="{A370EF38-E060-4705-A8C9-4C69A4E6BEF5}" type="presParOf" srcId="{335E402E-299A-4201-8213-D1A203F79BA4}" destId="{C0E6EA0F-0380-49C4-9712-0DFF2113A7D1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945EE-4B56-4534-919C-90B4A5BE6371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3E8EDA-BC68-494A-B0D1-1C58C35E5A24}">
      <dsp:nvSpPr>
        <dsp:cNvPr id="0" name=""/>
        <dsp:cNvSpPr/>
      </dsp:nvSpPr>
      <dsp:spPr>
        <a:xfrm>
          <a:off x="0" y="0"/>
          <a:ext cx="8229600" cy="2312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 </a:t>
          </a:r>
          <a:r>
            <a:rPr lang="en-US" sz="4600" b="1" kern="1200" dirty="0"/>
            <a:t>A heterogeneous group of lesions that may present a wide range of symptoms</a:t>
          </a:r>
        </a:p>
      </dsp:txBody>
      <dsp:txXfrm>
        <a:off x="0" y="0"/>
        <a:ext cx="8229600" cy="2312987"/>
      </dsp:txXfrm>
    </dsp:sp>
    <dsp:sp modelId="{A635B8F7-1E8A-41B7-9090-EA0D2E423688}">
      <dsp:nvSpPr>
        <dsp:cNvPr id="0" name=""/>
        <dsp:cNvSpPr/>
      </dsp:nvSpPr>
      <dsp:spPr>
        <a:xfrm>
          <a:off x="0" y="2312987"/>
          <a:ext cx="8229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10D44-C029-43D3-B440-769B64B7B425}">
      <dsp:nvSpPr>
        <dsp:cNvPr id="0" name=""/>
        <dsp:cNvSpPr/>
      </dsp:nvSpPr>
      <dsp:spPr>
        <a:xfrm>
          <a:off x="0" y="2312987"/>
          <a:ext cx="8229600" cy="2312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 dirty="0"/>
            <a:t>may be detected as incidental microscopic findings</a:t>
          </a:r>
        </a:p>
      </dsp:txBody>
      <dsp:txXfrm>
        <a:off x="0" y="2312987"/>
        <a:ext cx="8229600" cy="23129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3D592-BA9D-4F6F-8CFE-B9B36BCB360B}">
      <dsp:nvSpPr>
        <dsp:cNvPr id="0" name=""/>
        <dsp:cNvSpPr/>
      </dsp:nvSpPr>
      <dsp:spPr>
        <a:xfrm>
          <a:off x="5871" y="1021599"/>
          <a:ext cx="2535853" cy="1892960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8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30EEA-B093-49F6-AD65-D2623561442F}">
      <dsp:nvSpPr>
        <dsp:cNvPr id="0" name=""/>
        <dsp:cNvSpPr/>
      </dsp:nvSpPr>
      <dsp:spPr>
        <a:xfrm>
          <a:off x="5871" y="2914560"/>
          <a:ext cx="2535853" cy="8139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Fine Needle  Aspiration (FNA)</a:t>
          </a:r>
        </a:p>
      </dsp:txBody>
      <dsp:txXfrm>
        <a:off x="5871" y="2914560"/>
        <a:ext cx="1785812" cy="813973"/>
      </dsp:txXfrm>
    </dsp:sp>
    <dsp:sp modelId="{7CF413AE-C280-4DF7-BAA3-EA1EDBC607A3}">
      <dsp:nvSpPr>
        <dsp:cNvPr id="0" name=""/>
        <dsp:cNvSpPr/>
      </dsp:nvSpPr>
      <dsp:spPr>
        <a:xfrm>
          <a:off x="1863418" y="3043852"/>
          <a:ext cx="887548" cy="887548"/>
        </a:xfrm>
        <a:prstGeom prst="arc">
          <a:avLst/>
        </a:prstGeom>
        <a:noFill/>
        <a:ln w="48000" cap="flat" cmpd="thickThin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88154C-EFCD-4152-A7F1-5D99D51629F4}">
      <dsp:nvSpPr>
        <dsp:cNvPr id="0" name=""/>
        <dsp:cNvSpPr/>
      </dsp:nvSpPr>
      <dsp:spPr>
        <a:xfrm>
          <a:off x="2970851" y="1021599"/>
          <a:ext cx="2535853" cy="1892960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8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8DE4CF-B4FD-485F-88AE-D50EA1166AD4}">
      <dsp:nvSpPr>
        <dsp:cNvPr id="0" name=""/>
        <dsp:cNvSpPr/>
      </dsp:nvSpPr>
      <dsp:spPr>
        <a:xfrm>
          <a:off x="2970851" y="2914560"/>
          <a:ext cx="2535853" cy="8139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Core Needle Biopsy</a:t>
          </a:r>
        </a:p>
      </dsp:txBody>
      <dsp:txXfrm>
        <a:off x="2970851" y="2914560"/>
        <a:ext cx="1785812" cy="813973"/>
      </dsp:txXfrm>
    </dsp:sp>
    <dsp:sp modelId="{9358933B-C5EB-4AE5-9153-4E4D7EEA5EF7}">
      <dsp:nvSpPr>
        <dsp:cNvPr id="0" name=""/>
        <dsp:cNvSpPr/>
      </dsp:nvSpPr>
      <dsp:spPr>
        <a:xfrm>
          <a:off x="4828399" y="3043852"/>
          <a:ext cx="887548" cy="887548"/>
        </a:xfrm>
        <a:prstGeom prst="arc">
          <a:avLst/>
        </a:prstGeom>
        <a:noFill/>
        <a:ln w="48000" cap="flat" cmpd="thickThin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EE48C-CB8B-41E8-B78E-4F2D0FA0A326}">
      <dsp:nvSpPr>
        <dsp:cNvPr id="0" name=""/>
        <dsp:cNvSpPr/>
      </dsp:nvSpPr>
      <dsp:spPr>
        <a:xfrm>
          <a:off x="5935832" y="1021599"/>
          <a:ext cx="2535853" cy="1892960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8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71F49-45E3-4649-8AEF-B5D89B35329E}">
      <dsp:nvSpPr>
        <dsp:cNvPr id="0" name=""/>
        <dsp:cNvSpPr/>
      </dsp:nvSpPr>
      <dsp:spPr>
        <a:xfrm>
          <a:off x="5935832" y="2914560"/>
          <a:ext cx="2535853" cy="8139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Open Biopsy</a:t>
          </a:r>
        </a:p>
      </dsp:txBody>
      <dsp:txXfrm>
        <a:off x="5935832" y="2914560"/>
        <a:ext cx="1785812" cy="813973"/>
      </dsp:txXfrm>
    </dsp:sp>
    <dsp:sp modelId="{B64E1262-C179-447C-9704-D0CC1E8DF815}">
      <dsp:nvSpPr>
        <dsp:cNvPr id="0" name=""/>
        <dsp:cNvSpPr/>
      </dsp:nvSpPr>
      <dsp:spPr>
        <a:xfrm>
          <a:off x="7793380" y="3043852"/>
          <a:ext cx="887548" cy="887548"/>
        </a:xfrm>
        <a:prstGeom prst="arc">
          <a:avLst/>
        </a:prstGeom>
        <a:noFill/>
        <a:ln w="48000" cap="flat" cmpd="thickThin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041BC-69B9-4D48-A629-79DAE84440FC}">
      <dsp:nvSpPr>
        <dsp:cNvPr id="0" name=""/>
        <dsp:cNvSpPr/>
      </dsp:nvSpPr>
      <dsp:spPr>
        <a:xfrm>
          <a:off x="2571" y="204512"/>
          <a:ext cx="2507456" cy="720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Examination</a:t>
          </a:r>
        </a:p>
      </dsp:txBody>
      <dsp:txXfrm>
        <a:off x="2571" y="204512"/>
        <a:ext cx="2507456" cy="720000"/>
      </dsp:txXfrm>
    </dsp:sp>
    <dsp:sp modelId="{E5C3910E-9498-409A-B1BE-C16946353F64}">
      <dsp:nvSpPr>
        <dsp:cNvPr id="0" name=""/>
        <dsp:cNvSpPr/>
      </dsp:nvSpPr>
      <dsp:spPr>
        <a:xfrm>
          <a:off x="2571" y="924512"/>
          <a:ext cx="2507456" cy="339693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/>
            <a:t>E1- Normal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/>
            <a:t>E2- Benign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/>
            <a:t>E3- Probably benign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/>
            <a:t>E4- Probably malignant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/>
            <a:t>E5- Malignant</a:t>
          </a:r>
        </a:p>
      </dsp:txBody>
      <dsp:txXfrm>
        <a:off x="2571" y="924512"/>
        <a:ext cx="2507456" cy="3396937"/>
      </dsp:txXfrm>
    </dsp:sp>
    <dsp:sp modelId="{0DE02EE3-CAB6-4A11-8A22-982DAEE5BE1E}">
      <dsp:nvSpPr>
        <dsp:cNvPr id="0" name=""/>
        <dsp:cNvSpPr/>
      </dsp:nvSpPr>
      <dsp:spPr>
        <a:xfrm>
          <a:off x="2861071" y="204512"/>
          <a:ext cx="2507456" cy="720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Radiology </a:t>
          </a:r>
          <a:endParaRPr lang="en-US" sz="2500" b="1" kern="1200" dirty="0"/>
        </a:p>
      </dsp:txBody>
      <dsp:txXfrm>
        <a:off x="2861071" y="204512"/>
        <a:ext cx="2507456" cy="720000"/>
      </dsp:txXfrm>
    </dsp:sp>
    <dsp:sp modelId="{5B5DD68C-251E-4DF2-B98D-6FE3A389DAA6}">
      <dsp:nvSpPr>
        <dsp:cNvPr id="0" name=""/>
        <dsp:cNvSpPr/>
      </dsp:nvSpPr>
      <dsp:spPr>
        <a:xfrm>
          <a:off x="2861071" y="924512"/>
          <a:ext cx="2507456" cy="339693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/>
            <a:t>R1- Normal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/>
            <a:t>R2- Benign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/>
            <a:t>R3- Probably benign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/>
            <a:t>R4- Suspicious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/>
            <a:t>R5- Highly suspicious</a:t>
          </a:r>
        </a:p>
      </dsp:txBody>
      <dsp:txXfrm>
        <a:off x="2861071" y="924512"/>
        <a:ext cx="2507456" cy="3396937"/>
      </dsp:txXfrm>
    </dsp:sp>
    <dsp:sp modelId="{A237EFE5-6F91-4986-B1FA-D87A901581C0}">
      <dsp:nvSpPr>
        <dsp:cNvPr id="0" name=""/>
        <dsp:cNvSpPr/>
      </dsp:nvSpPr>
      <dsp:spPr>
        <a:xfrm>
          <a:off x="5719571" y="204512"/>
          <a:ext cx="2507456" cy="720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Cytology</a:t>
          </a:r>
          <a:endParaRPr lang="en-US" sz="2500" b="1" kern="1200" dirty="0"/>
        </a:p>
      </dsp:txBody>
      <dsp:txXfrm>
        <a:off x="5719571" y="204512"/>
        <a:ext cx="2507456" cy="720000"/>
      </dsp:txXfrm>
    </dsp:sp>
    <dsp:sp modelId="{77452871-A5DD-4AE8-93BA-DF8CB998B89F}">
      <dsp:nvSpPr>
        <dsp:cNvPr id="0" name=""/>
        <dsp:cNvSpPr/>
      </dsp:nvSpPr>
      <dsp:spPr>
        <a:xfrm>
          <a:off x="5719571" y="924512"/>
          <a:ext cx="2507456" cy="339693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/>
            <a:t>C1- Inadequate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/>
            <a:t>C2- Benign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/>
            <a:t>C3- Probably benign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/>
            <a:t>C4- Probably malignant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/>
            <a:t>C5- Malignant</a:t>
          </a:r>
        </a:p>
      </dsp:txBody>
      <dsp:txXfrm>
        <a:off x="5719571" y="924512"/>
        <a:ext cx="2507456" cy="33969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8EE7D-9179-40AC-9715-FCBFDF4D7384}">
      <dsp:nvSpPr>
        <dsp:cNvPr id="0" name=""/>
        <dsp:cNvSpPr/>
      </dsp:nvSpPr>
      <dsp:spPr>
        <a:xfrm>
          <a:off x="414019" y="0"/>
          <a:ext cx="7401560" cy="4625975"/>
        </a:xfrm>
        <a:prstGeom prst="swooshArrow">
          <a:avLst>
            <a:gd name="adj1" fmla="val 25000"/>
            <a:gd name="adj2" fmla="val 25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C1120A-2547-4B49-B058-7A3266BC1CCB}">
      <dsp:nvSpPr>
        <dsp:cNvPr id="0" name=""/>
        <dsp:cNvSpPr/>
      </dsp:nvSpPr>
      <dsp:spPr>
        <a:xfrm>
          <a:off x="2134882" y="2521156"/>
          <a:ext cx="259054" cy="25905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2E3FFB-6043-494A-B0D1-CCC68494D514}">
      <dsp:nvSpPr>
        <dsp:cNvPr id="0" name=""/>
        <dsp:cNvSpPr/>
      </dsp:nvSpPr>
      <dsp:spPr>
        <a:xfrm>
          <a:off x="2264409" y="2650683"/>
          <a:ext cx="2405507" cy="1975291"/>
        </a:xfrm>
        <a:prstGeom prst="rect">
          <a:avLst/>
        </a:prstGeom>
        <a:noFill/>
        <a:ln w="635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268" tIns="0" rIns="0" bIns="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2</a:t>
          </a:r>
          <a:r>
            <a:rPr lang="en-US" sz="4800" b="1" kern="1200" baseline="30000" dirty="0"/>
            <a:t>nd</a:t>
          </a:r>
          <a:r>
            <a:rPr lang="en-US" sz="4800" b="1" kern="1200" dirty="0"/>
            <a:t> decade </a:t>
          </a:r>
        </a:p>
      </dsp:txBody>
      <dsp:txXfrm>
        <a:off x="2264409" y="2650683"/>
        <a:ext cx="2405507" cy="1975291"/>
      </dsp:txXfrm>
    </dsp:sp>
    <dsp:sp modelId="{E4FA7DDC-EC83-4803-9FC0-79A75553F2AF}">
      <dsp:nvSpPr>
        <dsp:cNvPr id="0" name=""/>
        <dsp:cNvSpPr/>
      </dsp:nvSpPr>
      <dsp:spPr>
        <a:xfrm>
          <a:off x="4521885" y="1341532"/>
          <a:ext cx="444093" cy="44409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9E4764-BA20-4E6D-AE45-2325479BE153}">
      <dsp:nvSpPr>
        <dsp:cNvPr id="0" name=""/>
        <dsp:cNvSpPr/>
      </dsp:nvSpPr>
      <dsp:spPr>
        <a:xfrm>
          <a:off x="4743932" y="1563579"/>
          <a:ext cx="2405507" cy="3062395"/>
        </a:xfrm>
        <a:prstGeom prst="rect">
          <a:avLst/>
        </a:prstGeom>
        <a:noFill/>
        <a:ln w="635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316" tIns="0" rIns="0" bIns="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Peak: 4</a:t>
          </a:r>
          <a:r>
            <a:rPr lang="en-US" sz="4800" b="1" kern="1200" baseline="30000" dirty="0"/>
            <a:t>th</a:t>
          </a:r>
          <a:r>
            <a:rPr lang="en-US" sz="4800" b="1" kern="1200" dirty="0"/>
            <a:t> and 5</a:t>
          </a:r>
          <a:r>
            <a:rPr lang="en-US" sz="4800" b="1" kern="1200" baseline="30000" dirty="0"/>
            <a:t>th</a:t>
          </a:r>
          <a:r>
            <a:rPr lang="en-US" sz="4800" b="1" kern="1200" dirty="0"/>
            <a:t> decades</a:t>
          </a:r>
        </a:p>
      </dsp:txBody>
      <dsp:txXfrm>
        <a:off x="4743932" y="1563579"/>
        <a:ext cx="2405507" cy="30623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C6DB3-EEFF-4181-9228-DD36639B6D5F}">
      <dsp:nvSpPr>
        <dsp:cNvPr id="0" name=""/>
        <dsp:cNvSpPr/>
      </dsp:nvSpPr>
      <dsp:spPr>
        <a:xfrm>
          <a:off x="4071" y="1894744"/>
          <a:ext cx="1560909" cy="4033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Inflammatory Lesions</a:t>
          </a:r>
          <a:endParaRPr lang="en-US" sz="1100" b="1" kern="1200" dirty="0"/>
        </a:p>
      </dsp:txBody>
      <dsp:txXfrm>
        <a:off x="4071" y="1894744"/>
        <a:ext cx="1560909" cy="403302"/>
      </dsp:txXfrm>
    </dsp:sp>
    <dsp:sp modelId="{FA604AF0-8AAF-43F6-A740-45EA7585D848}">
      <dsp:nvSpPr>
        <dsp:cNvPr id="0" name=""/>
        <dsp:cNvSpPr/>
      </dsp:nvSpPr>
      <dsp:spPr>
        <a:xfrm>
          <a:off x="4071" y="2298046"/>
          <a:ext cx="1560909" cy="220800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/>
            <a:t>Mastitis: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1Acute Mastitis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2Granulomatous Mastitis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Mammary Duct Ectasia (</a:t>
          </a:r>
          <a:r>
            <a:rPr lang="en-US" sz="1200" b="1" kern="1200" dirty="0" err="1"/>
            <a:t>periductal</a:t>
          </a:r>
          <a:r>
            <a:rPr lang="en-US" sz="1200" b="1" kern="1200" dirty="0"/>
            <a:t> mastitis)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Fat Necrosis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>
        <a:off x="4071" y="2298046"/>
        <a:ext cx="1560909" cy="2208009"/>
      </dsp:txXfrm>
    </dsp:sp>
    <dsp:sp modelId="{2F665C52-DE4D-4D12-A3EA-9EF09E746BF5}">
      <dsp:nvSpPr>
        <dsp:cNvPr id="0" name=""/>
        <dsp:cNvSpPr/>
      </dsp:nvSpPr>
      <dsp:spPr>
        <a:xfrm>
          <a:off x="1783508" y="1894744"/>
          <a:ext cx="1560909" cy="4033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Developmental Abnormalities</a:t>
          </a:r>
          <a:endParaRPr lang="en-US" sz="1100" b="1" kern="1200" dirty="0"/>
        </a:p>
      </dsp:txBody>
      <dsp:txXfrm>
        <a:off x="1783508" y="1894744"/>
        <a:ext cx="1560909" cy="403302"/>
      </dsp:txXfrm>
    </dsp:sp>
    <dsp:sp modelId="{C8EFE3CB-C4AB-447B-9536-B546E0EAD136}">
      <dsp:nvSpPr>
        <dsp:cNvPr id="0" name=""/>
        <dsp:cNvSpPr/>
      </dsp:nvSpPr>
      <dsp:spPr>
        <a:xfrm>
          <a:off x="1783508" y="2298046"/>
          <a:ext cx="1560909" cy="220800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Ectopic breast ((mammary </a:t>
          </a:r>
          <a:r>
            <a:rPr lang="en-US" sz="1100" b="1" kern="1200" dirty="0" err="1"/>
            <a:t>heterotopia</a:t>
          </a:r>
          <a:r>
            <a:rPr lang="en-US" sz="1100" b="1" kern="1200" dirty="0"/>
            <a:t>),: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1 Supernumerary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2 Aberrant breast tissue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Breast  </a:t>
          </a:r>
          <a:r>
            <a:rPr lang="en-US" sz="1100" b="1" kern="1200" dirty="0" err="1"/>
            <a:t>hypoplasia</a:t>
          </a:r>
          <a:endParaRPr lang="en-US" sz="1100" b="1" kern="1200" dirty="0"/>
        </a:p>
      </dsp:txBody>
      <dsp:txXfrm>
        <a:off x="1783508" y="2298046"/>
        <a:ext cx="1560909" cy="2208009"/>
      </dsp:txXfrm>
    </dsp:sp>
    <dsp:sp modelId="{0A23C24B-E2B6-4EB3-BAC3-D69EF4EE5206}">
      <dsp:nvSpPr>
        <dsp:cNvPr id="0" name=""/>
        <dsp:cNvSpPr/>
      </dsp:nvSpPr>
      <dsp:spPr>
        <a:xfrm>
          <a:off x="3562945" y="1894744"/>
          <a:ext cx="1560909" cy="4033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Fibrocystic Changes</a:t>
          </a:r>
          <a:endParaRPr lang="en-US" sz="1100" b="1" kern="1200" dirty="0"/>
        </a:p>
      </dsp:txBody>
      <dsp:txXfrm>
        <a:off x="3562945" y="1894744"/>
        <a:ext cx="1560909" cy="403302"/>
      </dsp:txXfrm>
    </dsp:sp>
    <dsp:sp modelId="{7E6DCA04-E24F-4E89-8657-0EB136850877}">
      <dsp:nvSpPr>
        <dsp:cNvPr id="0" name=""/>
        <dsp:cNvSpPr/>
      </dsp:nvSpPr>
      <dsp:spPr>
        <a:xfrm>
          <a:off x="3562945" y="2298046"/>
          <a:ext cx="1560909" cy="220800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Cysts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Adenosis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Metaplasia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Epithelial Hyperplasia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Ductal hyperplasia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Lobular </a:t>
          </a:r>
          <a:r>
            <a:rPr lang="en-US" sz="1100" b="1" kern="1200" dirty="0" err="1"/>
            <a:t>neoplasia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Columnar Cell Lesions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Radial Scar and Complex Sclerosing Lesion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Intraductal Papilloma and </a:t>
          </a:r>
          <a:r>
            <a:rPr lang="en-US" sz="1100" b="1" kern="1200" dirty="0" err="1"/>
            <a:t>Papillomatosis</a:t>
          </a:r>
          <a:endParaRPr lang="en-US" sz="1100" b="1" kern="1200" dirty="0"/>
        </a:p>
      </dsp:txBody>
      <dsp:txXfrm>
        <a:off x="3562945" y="2298046"/>
        <a:ext cx="1560909" cy="2208009"/>
      </dsp:txXfrm>
    </dsp:sp>
    <dsp:sp modelId="{6F1C4537-B518-400B-B825-0B80DE98EA1B}">
      <dsp:nvSpPr>
        <dsp:cNvPr id="0" name=""/>
        <dsp:cNvSpPr/>
      </dsp:nvSpPr>
      <dsp:spPr>
        <a:xfrm>
          <a:off x="5342381" y="1894744"/>
          <a:ext cx="1560909" cy="4033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Stromal Lesions</a:t>
          </a:r>
          <a:endParaRPr lang="en-US" sz="1100" b="1" kern="1200" dirty="0"/>
        </a:p>
      </dsp:txBody>
      <dsp:txXfrm>
        <a:off x="5342381" y="1894744"/>
        <a:ext cx="1560909" cy="403302"/>
      </dsp:txXfrm>
    </dsp:sp>
    <dsp:sp modelId="{105CB89B-FBB4-4CC5-84CC-7EEBD98D5023}">
      <dsp:nvSpPr>
        <dsp:cNvPr id="0" name=""/>
        <dsp:cNvSpPr/>
      </dsp:nvSpPr>
      <dsp:spPr>
        <a:xfrm>
          <a:off x="5342381" y="2298046"/>
          <a:ext cx="1560909" cy="220800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Diabetic Fibrous </a:t>
          </a:r>
          <a:r>
            <a:rPr lang="en-US" sz="1100" b="1" kern="1200" dirty="0" err="1"/>
            <a:t>Mastopathy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 err="1"/>
            <a:t>Pseudoangiomatous</a:t>
          </a:r>
          <a:r>
            <a:rPr lang="en-US" sz="1100" b="1" kern="1200" dirty="0"/>
            <a:t> </a:t>
          </a:r>
          <a:r>
            <a:rPr lang="en-US" sz="1100" b="1" kern="1200" dirty="0" err="1"/>
            <a:t>Stromal</a:t>
          </a:r>
          <a:r>
            <a:rPr lang="en-US" sz="1100" b="1" kern="1200" dirty="0"/>
            <a:t> Hyperplasia of the Breast (PASH)</a:t>
          </a:r>
        </a:p>
      </dsp:txBody>
      <dsp:txXfrm>
        <a:off x="5342381" y="2298046"/>
        <a:ext cx="1560909" cy="2208009"/>
      </dsp:txXfrm>
    </dsp:sp>
    <dsp:sp modelId="{7AC47CF1-84B7-449C-A6E4-D9A685CBC641}">
      <dsp:nvSpPr>
        <dsp:cNvPr id="0" name=""/>
        <dsp:cNvSpPr/>
      </dsp:nvSpPr>
      <dsp:spPr>
        <a:xfrm>
          <a:off x="7121818" y="1894744"/>
          <a:ext cx="1560909" cy="4033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Neoplasms</a:t>
          </a:r>
          <a:endParaRPr lang="en-US" sz="1100" b="1" kern="1200" dirty="0"/>
        </a:p>
      </dsp:txBody>
      <dsp:txXfrm>
        <a:off x="7121818" y="1894744"/>
        <a:ext cx="1560909" cy="403302"/>
      </dsp:txXfrm>
    </dsp:sp>
    <dsp:sp modelId="{045D6AE5-3B8D-48D9-A7F6-F07F5494A118}">
      <dsp:nvSpPr>
        <dsp:cNvPr id="0" name=""/>
        <dsp:cNvSpPr/>
      </dsp:nvSpPr>
      <dsp:spPr>
        <a:xfrm>
          <a:off x="7121818" y="2298046"/>
          <a:ext cx="1560909" cy="220800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Fibroadenoma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 err="1"/>
            <a:t>Phylloides</a:t>
          </a:r>
          <a:r>
            <a:rPr lang="en-US" sz="1100" b="1" kern="1200" dirty="0"/>
            <a:t> tumor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Lipoma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Adenoma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 err="1"/>
            <a:t>Hamartoma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Granular Cell Tumor</a:t>
          </a:r>
        </a:p>
      </dsp:txBody>
      <dsp:txXfrm>
        <a:off x="7121818" y="2298046"/>
        <a:ext cx="1560909" cy="22080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AB91A-669B-496D-BEFF-89D86B935C4E}">
      <dsp:nvSpPr>
        <dsp:cNvPr id="0" name=""/>
        <dsp:cNvSpPr/>
      </dsp:nvSpPr>
      <dsp:spPr>
        <a:xfrm>
          <a:off x="2857" y="255587"/>
          <a:ext cx="2786062" cy="110456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Non proliferative disorders </a:t>
          </a:r>
          <a:endParaRPr lang="en-US" sz="2200" kern="1200" dirty="0"/>
        </a:p>
      </dsp:txBody>
      <dsp:txXfrm>
        <a:off x="2857" y="255587"/>
        <a:ext cx="2786062" cy="1104564"/>
      </dsp:txXfrm>
    </dsp:sp>
    <dsp:sp modelId="{A3FF1685-1733-40CF-A257-F7F4700BF56C}">
      <dsp:nvSpPr>
        <dsp:cNvPr id="0" name=""/>
        <dsp:cNvSpPr/>
      </dsp:nvSpPr>
      <dsp:spPr>
        <a:xfrm>
          <a:off x="2857" y="1360152"/>
          <a:ext cx="2786062" cy="32610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/>
            <a:t>Cysts and apocrine metaplasia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/>
            <a:t>Duct ectasia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/>
            <a:t>Mild ductal epithelial hyperplasia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/>
            <a:t>Calcifications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/>
            <a:t>Fibroadenoma and related lesions</a:t>
          </a:r>
        </a:p>
      </dsp:txBody>
      <dsp:txXfrm>
        <a:off x="2857" y="1360152"/>
        <a:ext cx="2786062" cy="3261060"/>
      </dsp:txXfrm>
    </dsp:sp>
    <dsp:sp modelId="{D6531F81-87C9-449F-BEEE-FE956AC0ADF0}">
      <dsp:nvSpPr>
        <dsp:cNvPr id="0" name=""/>
        <dsp:cNvSpPr/>
      </dsp:nvSpPr>
      <dsp:spPr>
        <a:xfrm>
          <a:off x="3178968" y="255587"/>
          <a:ext cx="2786062" cy="110456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Proliferative breast disorders without atypia</a:t>
          </a:r>
          <a:endParaRPr lang="en-US" sz="2200" kern="1200" dirty="0"/>
        </a:p>
      </dsp:txBody>
      <dsp:txXfrm>
        <a:off x="3178968" y="255587"/>
        <a:ext cx="2786062" cy="1104564"/>
      </dsp:txXfrm>
    </dsp:sp>
    <dsp:sp modelId="{47266516-8B38-4B10-B571-CB2B70D46860}">
      <dsp:nvSpPr>
        <dsp:cNvPr id="0" name=""/>
        <dsp:cNvSpPr/>
      </dsp:nvSpPr>
      <dsp:spPr>
        <a:xfrm>
          <a:off x="3178968" y="1360152"/>
          <a:ext cx="2786062" cy="32610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/>
            <a:t>Sclerosing adenosis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/>
            <a:t>Radial and complex sclerosing lesions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/>
            <a:t>Ductal epithelial hyperplasia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/>
            <a:t>Intraductal papillomas</a:t>
          </a:r>
        </a:p>
      </dsp:txBody>
      <dsp:txXfrm>
        <a:off x="3178968" y="1360152"/>
        <a:ext cx="2786062" cy="3261060"/>
      </dsp:txXfrm>
    </dsp:sp>
    <dsp:sp modelId="{2B28062D-3113-483E-B226-CC3C209099B7}">
      <dsp:nvSpPr>
        <dsp:cNvPr id="0" name=""/>
        <dsp:cNvSpPr/>
      </dsp:nvSpPr>
      <dsp:spPr>
        <a:xfrm>
          <a:off x="6355080" y="255587"/>
          <a:ext cx="2786062" cy="110456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Atypical proliferative lesions</a:t>
          </a:r>
          <a:endParaRPr lang="en-US" sz="2200" kern="1200" dirty="0"/>
        </a:p>
      </dsp:txBody>
      <dsp:txXfrm>
        <a:off x="6355080" y="255587"/>
        <a:ext cx="2786062" cy="1104564"/>
      </dsp:txXfrm>
    </dsp:sp>
    <dsp:sp modelId="{C3615F52-187A-4DEB-867F-D0786A21D4BC}">
      <dsp:nvSpPr>
        <dsp:cNvPr id="0" name=""/>
        <dsp:cNvSpPr/>
      </dsp:nvSpPr>
      <dsp:spPr>
        <a:xfrm>
          <a:off x="6355080" y="1360152"/>
          <a:ext cx="2786062" cy="32610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/>
            <a:t>Atypical lobular hyperplasia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/>
            <a:t>Atypical ductal hyperplasia</a:t>
          </a:r>
        </a:p>
      </dsp:txBody>
      <dsp:txXfrm>
        <a:off x="6355080" y="1360152"/>
        <a:ext cx="2786062" cy="32610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2B97F-9C05-4F04-A46D-9649F2C5F7A8}">
      <dsp:nvSpPr>
        <dsp:cNvPr id="0" name=""/>
        <dsp:cNvSpPr/>
      </dsp:nvSpPr>
      <dsp:spPr>
        <a:xfrm>
          <a:off x="2571" y="77387"/>
          <a:ext cx="2507456" cy="5184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Normal Variations</a:t>
          </a:r>
          <a:endParaRPr lang="en-US" sz="1800" b="1" kern="1200" dirty="0"/>
        </a:p>
      </dsp:txBody>
      <dsp:txXfrm>
        <a:off x="2571" y="77387"/>
        <a:ext cx="2507456" cy="518400"/>
      </dsp:txXfrm>
    </dsp:sp>
    <dsp:sp modelId="{DECAE04E-0AE7-4882-9956-D9BB65EFEA48}">
      <dsp:nvSpPr>
        <dsp:cNvPr id="0" name=""/>
        <dsp:cNvSpPr/>
      </dsp:nvSpPr>
      <dsp:spPr>
        <a:xfrm>
          <a:off x="2571" y="595787"/>
          <a:ext cx="2507456" cy="395279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u="none" kern="1200" baseline="0" dirty="0"/>
            <a:t>Normal nodularity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u="none" kern="1200" baseline="0" dirty="0"/>
            <a:t>Prominent fat lobule</a:t>
          </a:r>
          <a:endParaRPr lang="en-US" sz="1800" b="1" i="0" u="none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u="none" kern="1200" baseline="0" dirty="0"/>
            <a:t>Prominent rib</a:t>
          </a:r>
          <a:endParaRPr lang="en-US" sz="1800" b="1" i="0" u="none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u="none" kern="1200" baseline="0" dirty="0"/>
            <a:t>Intramammary lymph node</a:t>
          </a:r>
          <a:endParaRPr lang="en-US" sz="1800" b="1" i="0" u="none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u="none" kern="1200" baseline="0" dirty="0"/>
            <a:t>Edge of biopsy wound</a:t>
          </a:r>
          <a:endParaRPr lang="en-US" sz="1800" b="1" i="0" u="none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u="none" kern="1200" baseline="0" dirty="0"/>
            <a:t>Accessory breast</a:t>
          </a:r>
          <a:endParaRPr lang="en-US" sz="1800" b="1" i="0" u="none" kern="1200" dirty="0"/>
        </a:p>
      </dsp:txBody>
      <dsp:txXfrm>
        <a:off x="2571" y="595787"/>
        <a:ext cx="2507456" cy="3952799"/>
      </dsp:txXfrm>
    </dsp:sp>
    <dsp:sp modelId="{1886EA79-A18E-42F0-889F-A54894107A49}">
      <dsp:nvSpPr>
        <dsp:cNvPr id="0" name=""/>
        <dsp:cNvSpPr/>
      </dsp:nvSpPr>
      <dsp:spPr>
        <a:xfrm>
          <a:off x="2861071" y="77387"/>
          <a:ext cx="2507456" cy="5184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>
              <a:latin typeface="+mn-lt"/>
              <a:ea typeface="+mn-ea"/>
              <a:cs typeface="+mn-cs"/>
            </a:rPr>
            <a:t>ANDI</a:t>
          </a:r>
          <a:endParaRPr lang="en-US" sz="1800" kern="1200" dirty="0"/>
        </a:p>
      </dsp:txBody>
      <dsp:txXfrm>
        <a:off x="2861071" y="77387"/>
        <a:ext cx="2507456" cy="518400"/>
      </dsp:txXfrm>
    </dsp:sp>
    <dsp:sp modelId="{9A543C12-EE2B-4AC6-9C12-B8A588976143}">
      <dsp:nvSpPr>
        <dsp:cNvPr id="0" name=""/>
        <dsp:cNvSpPr/>
      </dsp:nvSpPr>
      <dsp:spPr>
        <a:xfrm>
          <a:off x="2861071" y="595787"/>
          <a:ext cx="2507456" cy="395279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u="none" kern="1200" baseline="0" dirty="0"/>
            <a:t>Fibroadenoma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u="none" kern="1200" baseline="0" dirty="0"/>
            <a:t>Cyclical nodularity</a:t>
          </a:r>
          <a:endParaRPr lang="en-US" sz="1800" b="1" i="0" u="none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u="none" kern="1200" baseline="0" dirty="0"/>
            <a:t>Cyst</a:t>
          </a:r>
          <a:endParaRPr lang="en-US" sz="1800" b="1" i="0" u="none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u="none" kern="1200" baseline="0" dirty="0" err="1"/>
            <a:t>Galactocele</a:t>
          </a:r>
          <a:endParaRPr lang="en-US" sz="1800" b="1" i="0" u="none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u="none" kern="1200" baseline="0" dirty="0"/>
            <a:t>Sclerosing adenosis</a:t>
          </a:r>
          <a:endParaRPr lang="en-US" sz="1800" b="1" i="0" u="none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u="none" kern="1200" baseline="0" dirty="0" err="1"/>
            <a:t>Stromal</a:t>
          </a:r>
          <a:r>
            <a:rPr lang="en-US" sz="1800" b="1" i="0" u="none" kern="1200" baseline="0" dirty="0"/>
            <a:t> fibrosis</a:t>
          </a:r>
          <a:endParaRPr lang="en-US" sz="1800" b="1" i="0" u="none" kern="1200" dirty="0"/>
        </a:p>
      </dsp:txBody>
      <dsp:txXfrm>
        <a:off x="2861071" y="595787"/>
        <a:ext cx="2507456" cy="3952799"/>
      </dsp:txXfrm>
    </dsp:sp>
    <dsp:sp modelId="{35CF708E-F6D4-444D-B85B-7379B77B509E}">
      <dsp:nvSpPr>
        <dsp:cNvPr id="0" name=""/>
        <dsp:cNvSpPr/>
      </dsp:nvSpPr>
      <dsp:spPr>
        <a:xfrm>
          <a:off x="5719571" y="77387"/>
          <a:ext cx="2507456" cy="5184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>
              <a:latin typeface="+mn-lt"/>
              <a:ea typeface="+mn-ea"/>
              <a:cs typeface="+mn-cs"/>
            </a:rPr>
            <a:t>Inflammatory</a:t>
          </a:r>
          <a:endParaRPr lang="en-US" sz="1800" kern="1200" dirty="0"/>
        </a:p>
      </dsp:txBody>
      <dsp:txXfrm>
        <a:off x="5719571" y="77387"/>
        <a:ext cx="2507456" cy="518400"/>
      </dsp:txXfrm>
    </dsp:sp>
    <dsp:sp modelId="{2DD969C0-D348-49A0-AF61-90CEB7B839E8}">
      <dsp:nvSpPr>
        <dsp:cNvPr id="0" name=""/>
        <dsp:cNvSpPr/>
      </dsp:nvSpPr>
      <dsp:spPr>
        <a:xfrm>
          <a:off x="5719571" y="595787"/>
          <a:ext cx="2507456" cy="395279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u="none" kern="1200" baseline="0" dirty="0"/>
            <a:t>Chronic infective</a:t>
          </a:r>
          <a:r>
            <a:rPr lang="ar-SA" sz="1800" b="1" i="0" u="none" kern="1200" baseline="0" dirty="0"/>
            <a:t> </a:t>
          </a:r>
          <a:r>
            <a:rPr lang="en-US" sz="1800" b="1" i="0" u="none" kern="1200" baseline="0" dirty="0"/>
            <a:t>abscess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u="none" kern="1200" baseline="0" dirty="0"/>
            <a:t>Fat necrosis</a:t>
          </a:r>
          <a:endParaRPr lang="en-US" sz="1800" b="1" i="0" u="none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u="none" kern="1200" baseline="0" dirty="0"/>
            <a:t>Foreign body </a:t>
          </a:r>
          <a:r>
            <a:rPr lang="en-US" sz="1800" b="1" i="0" u="none" kern="1200" baseline="0" dirty="0" err="1"/>
            <a:t>granuloma</a:t>
          </a:r>
          <a:endParaRPr lang="en-US" sz="1800" b="1" i="0" u="none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u="none" kern="1200" baseline="0" dirty="0" err="1"/>
            <a:t>Mondor’s</a:t>
          </a:r>
          <a:r>
            <a:rPr lang="en-US" sz="1800" b="1" i="0" u="none" kern="1200" baseline="0" dirty="0"/>
            <a:t> disease</a:t>
          </a:r>
          <a:endParaRPr lang="en-US" sz="1800" b="1" i="0" u="none" kern="1200" dirty="0"/>
        </a:p>
      </dsp:txBody>
      <dsp:txXfrm>
        <a:off x="5719571" y="595787"/>
        <a:ext cx="2507456" cy="39527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2B97F-9C05-4F04-A46D-9649F2C5F7A8}">
      <dsp:nvSpPr>
        <dsp:cNvPr id="0" name=""/>
        <dsp:cNvSpPr/>
      </dsp:nvSpPr>
      <dsp:spPr>
        <a:xfrm>
          <a:off x="2571" y="128861"/>
          <a:ext cx="2507456" cy="8326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 </a:t>
          </a:r>
          <a:r>
            <a:rPr lang="en-US" sz="2300" b="1" kern="1200" baseline="0">
              <a:latin typeface="+mn-lt"/>
              <a:ea typeface="+mn-ea"/>
              <a:cs typeface="+mn-cs"/>
            </a:rPr>
            <a:t>Benign tumors</a:t>
          </a:r>
          <a:endParaRPr lang="en-US" sz="2300" b="1" kern="1200" dirty="0"/>
        </a:p>
      </dsp:txBody>
      <dsp:txXfrm>
        <a:off x="2571" y="128861"/>
        <a:ext cx="2507456" cy="832691"/>
      </dsp:txXfrm>
    </dsp:sp>
    <dsp:sp modelId="{DECAE04E-0AE7-4882-9956-D9BB65EFEA48}">
      <dsp:nvSpPr>
        <dsp:cNvPr id="0" name=""/>
        <dsp:cNvSpPr/>
      </dsp:nvSpPr>
      <dsp:spPr>
        <a:xfrm>
          <a:off x="2571" y="961553"/>
          <a:ext cx="2507456" cy="35355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i="0" u="none" kern="1200" baseline="0" dirty="0"/>
            <a:t> Duct papilloma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i="0" u="none" kern="1200" baseline="0" dirty="0"/>
            <a:t>Giant fibroadenoma</a:t>
          </a:r>
          <a:endParaRPr lang="en-US" sz="2300" b="1" i="0" u="none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b="1" i="0" u="none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i="0" u="none" kern="1200" baseline="0" dirty="0"/>
            <a:t>Lipoma</a:t>
          </a:r>
          <a:endParaRPr lang="en-US" sz="2300" b="1" i="0" u="none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b="1" i="0" u="none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i="0" u="none" kern="1200" baseline="0" dirty="0"/>
            <a:t>Granular cell myoblastoma</a:t>
          </a:r>
          <a:endParaRPr lang="en-US" sz="2300" b="1" i="0" u="none" kern="1200" dirty="0"/>
        </a:p>
      </dsp:txBody>
      <dsp:txXfrm>
        <a:off x="2571" y="961553"/>
        <a:ext cx="2507456" cy="3535560"/>
      </dsp:txXfrm>
    </dsp:sp>
    <dsp:sp modelId="{1886EA79-A18E-42F0-889F-A54894107A49}">
      <dsp:nvSpPr>
        <dsp:cNvPr id="0" name=""/>
        <dsp:cNvSpPr/>
      </dsp:nvSpPr>
      <dsp:spPr>
        <a:xfrm>
          <a:off x="2861071" y="128861"/>
          <a:ext cx="2507456" cy="8326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baseline="0">
              <a:latin typeface="+mn-lt"/>
              <a:ea typeface="+mn-ea"/>
              <a:cs typeface="+mn-cs"/>
            </a:rPr>
            <a:t>Intermediate tumors</a:t>
          </a:r>
          <a:endParaRPr lang="en-US" sz="2300" b="1" kern="1200" dirty="0"/>
        </a:p>
      </dsp:txBody>
      <dsp:txXfrm>
        <a:off x="2861071" y="128861"/>
        <a:ext cx="2507456" cy="832691"/>
      </dsp:txXfrm>
    </dsp:sp>
    <dsp:sp modelId="{9A543C12-EE2B-4AC6-9C12-B8A588976143}">
      <dsp:nvSpPr>
        <dsp:cNvPr id="0" name=""/>
        <dsp:cNvSpPr/>
      </dsp:nvSpPr>
      <dsp:spPr>
        <a:xfrm>
          <a:off x="2861071" y="961553"/>
          <a:ext cx="2507456" cy="35355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i="0" u="none" kern="1200" baseline="0" dirty="0"/>
            <a:t>Phyllodes tumor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i="0" u="none" kern="1200" baseline="0" dirty="0"/>
            <a:t>Carcinoma in situ</a:t>
          </a:r>
          <a:endParaRPr lang="en-US" sz="2300" b="1" i="0" u="none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 dirty="0"/>
        </a:p>
      </dsp:txBody>
      <dsp:txXfrm>
        <a:off x="2861071" y="961553"/>
        <a:ext cx="2507456" cy="3535560"/>
      </dsp:txXfrm>
    </dsp:sp>
    <dsp:sp modelId="{35CF708E-F6D4-444D-B85B-7379B77B509E}">
      <dsp:nvSpPr>
        <dsp:cNvPr id="0" name=""/>
        <dsp:cNvSpPr/>
      </dsp:nvSpPr>
      <dsp:spPr>
        <a:xfrm>
          <a:off x="5719571" y="128861"/>
          <a:ext cx="2507456" cy="83269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baseline="0">
              <a:latin typeface="+mn-lt"/>
              <a:ea typeface="+mn-ea"/>
              <a:cs typeface="+mn-cs"/>
            </a:rPr>
            <a:t> Malignant tumors</a:t>
          </a:r>
          <a:endParaRPr lang="en-US" sz="2300" b="1" kern="1200" dirty="0"/>
        </a:p>
      </dsp:txBody>
      <dsp:txXfrm>
        <a:off x="5719571" y="128861"/>
        <a:ext cx="2507456" cy="832691"/>
      </dsp:txXfrm>
    </dsp:sp>
    <dsp:sp modelId="{2DD969C0-D348-49A0-AF61-90CEB7B839E8}">
      <dsp:nvSpPr>
        <dsp:cNvPr id="0" name=""/>
        <dsp:cNvSpPr/>
      </dsp:nvSpPr>
      <dsp:spPr>
        <a:xfrm>
          <a:off x="5719571" y="961553"/>
          <a:ext cx="2507456" cy="35355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i="0" u="none" kern="1200" baseline="0" dirty="0"/>
            <a:t>Primary tumor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i="0" u="none" kern="1200" baseline="0" dirty="0"/>
            <a:t>Secondary tumor </a:t>
          </a:r>
          <a:endParaRPr lang="en-US" sz="2300" b="1" i="0" u="none" kern="1200" dirty="0"/>
        </a:p>
      </dsp:txBody>
      <dsp:txXfrm>
        <a:off x="5719571" y="961553"/>
        <a:ext cx="2507456" cy="35355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2B97F-9C05-4F04-A46D-9649F2C5F7A8}">
      <dsp:nvSpPr>
        <dsp:cNvPr id="0" name=""/>
        <dsp:cNvSpPr/>
      </dsp:nvSpPr>
      <dsp:spPr>
        <a:xfrm>
          <a:off x="40" y="112579"/>
          <a:ext cx="3845569" cy="99152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 </a:t>
          </a:r>
          <a:r>
            <a:rPr lang="en-US" sz="2700" b="1" kern="1200" baseline="0" dirty="0">
              <a:latin typeface="+mn-lt"/>
              <a:ea typeface="+mn-ea"/>
              <a:cs typeface="+mn-cs"/>
            </a:rPr>
            <a:t>Lesions of the nipple and areola</a:t>
          </a:r>
          <a:endParaRPr lang="en-US" sz="2700" b="1" kern="1200" dirty="0"/>
        </a:p>
      </dsp:txBody>
      <dsp:txXfrm>
        <a:off x="40" y="112579"/>
        <a:ext cx="3845569" cy="991526"/>
      </dsp:txXfrm>
    </dsp:sp>
    <dsp:sp modelId="{DECAE04E-0AE7-4882-9956-D9BB65EFEA48}">
      <dsp:nvSpPr>
        <dsp:cNvPr id="0" name=""/>
        <dsp:cNvSpPr/>
      </dsp:nvSpPr>
      <dsp:spPr>
        <a:xfrm>
          <a:off x="40" y="1104105"/>
          <a:ext cx="3845569" cy="340928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1" i="0" u="none" kern="1200" baseline="0" dirty="0"/>
            <a:t>Squamous papilloma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1" i="0" u="none" kern="1200" baseline="0" dirty="0"/>
            <a:t>Leiomyoma</a:t>
          </a:r>
          <a:endParaRPr lang="en-US" sz="2700" b="1" i="0" u="none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700" b="1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1" i="0" u="none" kern="1200" baseline="0" dirty="0"/>
            <a:t>Retention cyst</a:t>
          </a:r>
          <a:endParaRPr lang="en-US" sz="2700" b="1" i="0" u="none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700" b="1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1" i="0" u="none" kern="1200" baseline="0"/>
            <a:t>Papillary adenoma</a:t>
          </a:r>
          <a:endParaRPr lang="en-US" sz="2700" b="1" i="0" u="none" kern="1200"/>
        </a:p>
      </dsp:txBody>
      <dsp:txXfrm>
        <a:off x="40" y="1104105"/>
        <a:ext cx="3845569" cy="3409289"/>
      </dsp:txXfrm>
    </dsp:sp>
    <dsp:sp modelId="{1886EA79-A18E-42F0-889F-A54894107A49}">
      <dsp:nvSpPr>
        <dsp:cNvPr id="0" name=""/>
        <dsp:cNvSpPr/>
      </dsp:nvSpPr>
      <dsp:spPr>
        <a:xfrm>
          <a:off x="4383989" y="112579"/>
          <a:ext cx="3845569" cy="99152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baseline="0">
              <a:latin typeface="+mn-lt"/>
              <a:ea typeface="+mn-ea"/>
              <a:cs typeface="+mn-cs"/>
            </a:rPr>
            <a:t>Lesions of the skin</a:t>
          </a:r>
          <a:endParaRPr lang="en-US" sz="2700" b="1" kern="1200" dirty="0"/>
        </a:p>
      </dsp:txBody>
      <dsp:txXfrm>
        <a:off x="4383989" y="112579"/>
        <a:ext cx="3845569" cy="991526"/>
      </dsp:txXfrm>
    </dsp:sp>
    <dsp:sp modelId="{9A543C12-EE2B-4AC6-9C12-B8A588976143}">
      <dsp:nvSpPr>
        <dsp:cNvPr id="0" name=""/>
        <dsp:cNvSpPr/>
      </dsp:nvSpPr>
      <dsp:spPr>
        <a:xfrm>
          <a:off x="4383989" y="1104105"/>
          <a:ext cx="3845569" cy="340928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1" i="0" u="none" kern="1200" baseline="0" dirty="0"/>
            <a:t> Sebaceous cyst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700" kern="120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1" i="0" u="none" kern="1200" baseline="0" dirty="0"/>
            <a:t>Hydradenitis</a:t>
          </a:r>
          <a:endParaRPr lang="en-US" sz="2700" b="1" i="0" u="none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700" b="1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1" i="0" u="none" kern="1200" baseline="0" dirty="0"/>
            <a:t>Benign and malignant skin tumors</a:t>
          </a:r>
          <a:endParaRPr lang="en-US" sz="2700" b="1" i="0" u="none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700" kern="1200" dirty="0"/>
        </a:p>
      </dsp:txBody>
      <dsp:txXfrm>
        <a:off x="4383989" y="1104105"/>
        <a:ext cx="3845569" cy="34092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00543-C7E1-45F6-AD0C-02801E8D0E45}">
      <dsp:nvSpPr>
        <dsp:cNvPr id="0" name=""/>
        <dsp:cNvSpPr/>
      </dsp:nvSpPr>
      <dsp:spPr>
        <a:xfrm>
          <a:off x="0" y="0"/>
          <a:ext cx="8229600" cy="1387792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b="1" kern="1200"/>
            <a:t>Triple Assessment</a:t>
          </a:r>
          <a:endParaRPr lang="en-US" sz="6400" b="1" kern="1200" dirty="0"/>
        </a:p>
      </dsp:txBody>
      <dsp:txXfrm>
        <a:off x="0" y="0"/>
        <a:ext cx="8229600" cy="1387792"/>
      </dsp:txXfrm>
    </dsp:sp>
    <dsp:sp modelId="{E23A799A-C763-4494-9F0B-41A8E57A4B2A}">
      <dsp:nvSpPr>
        <dsp:cNvPr id="0" name=""/>
        <dsp:cNvSpPr/>
      </dsp:nvSpPr>
      <dsp:spPr>
        <a:xfrm>
          <a:off x="4018" y="1387792"/>
          <a:ext cx="2740521" cy="29143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/>
            <a:t>Examination</a:t>
          </a:r>
          <a:endParaRPr lang="en-US" sz="3500" b="1" kern="1200" dirty="0"/>
        </a:p>
      </dsp:txBody>
      <dsp:txXfrm>
        <a:off x="4018" y="1387792"/>
        <a:ext cx="2740521" cy="2914364"/>
      </dsp:txXfrm>
    </dsp:sp>
    <dsp:sp modelId="{908A81B2-57BF-456E-896B-033559BAF967}">
      <dsp:nvSpPr>
        <dsp:cNvPr id="0" name=""/>
        <dsp:cNvSpPr/>
      </dsp:nvSpPr>
      <dsp:spPr>
        <a:xfrm>
          <a:off x="2744539" y="1387792"/>
          <a:ext cx="2740521" cy="29143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/>
            <a:t>Radiology </a:t>
          </a:r>
          <a:endParaRPr lang="en-US" sz="3500" b="1" kern="1200" dirty="0"/>
        </a:p>
      </dsp:txBody>
      <dsp:txXfrm>
        <a:off x="2744539" y="1387792"/>
        <a:ext cx="2740521" cy="2914364"/>
      </dsp:txXfrm>
    </dsp:sp>
    <dsp:sp modelId="{E72FBC7B-4A89-4B29-A2AA-C4ADFFF99BD8}">
      <dsp:nvSpPr>
        <dsp:cNvPr id="0" name=""/>
        <dsp:cNvSpPr/>
      </dsp:nvSpPr>
      <dsp:spPr>
        <a:xfrm>
          <a:off x="5485060" y="1387792"/>
          <a:ext cx="2740521" cy="29143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/>
            <a:t>Biopsy</a:t>
          </a:r>
          <a:endParaRPr lang="en-US" sz="3500" b="1" kern="1200" dirty="0"/>
        </a:p>
      </dsp:txBody>
      <dsp:txXfrm>
        <a:off x="5485060" y="1387792"/>
        <a:ext cx="2740521" cy="2914364"/>
      </dsp:txXfrm>
    </dsp:sp>
    <dsp:sp modelId="{E916FC56-A412-4299-BBA1-3A74FA624D53}">
      <dsp:nvSpPr>
        <dsp:cNvPr id="0" name=""/>
        <dsp:cNvSpPr/>
      </dsp:nvSpPr>
      <dsp:spPr>
        <a:xfrm>
          <a:off x="0" y="4302156"/>
          <a:ext cx="8229600" cy="323818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99101-B2E4-4326-8AB9-2BD61F50ACDB}">
      <dsp:nvSpPr>
        <dsp:cNvPr id="0" name=""/>
        <dsp:cNvSpPr/>
      </dsp:nvSpPr>
      <dsp:spPr>
        <a:xfrm>
          <a:off x="1004" y="0"/>
          <a:ext cx="2611933" cy="462597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History</a:t>
          </a:r>
        </a:p>
      </dsp:txBody>
      <dsp:txXfrm>
        <a:off x="1004" y="0"/>
        <a:ext cx="2611933" cy="1387792"/>
      </dsp:txXfrm>
    </dsp:sp>
    <dsp:sp modelId="{E15C8E84-295E-4CC8-B7FD-2C6590385DFD}">
      <dsp:nvSpPr>
        <dsp:cNvPr id="0" name=""/>
        <dsp:cNvSpPr/>
      </dsp:nvSpPr>
      <dsp:spPr>
        <a:xfrm>
          <a:off x="262197" y="1387905"/>
          <a:ext cx="2089546" cy="6739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The lump itself</a:t>
          </a:r>
          <a:endParaRPr lang="en-US" sz="2000" b="1" kern="1200" dirty="0"/>
        </a:p>
      </dsp:txBody>
      <dsp:txXfrm>
        <a:off x="281935" y="1407643"/>
        <a:ext cx="2050070" cy="634430"/>
      </dsp:txXfrm>
    </dsp:sp>
    <dsp:sp modelId="{D674AEF0-3BCD-4289-8C51-8376C9D46999}">
      <dsp:nvSpPr>
        <dsp:cNvPr id="0" name=""/>
        <dsp:cNvSpPr/>
      </dsp:nvSpPr>
      <dsp:spPr>
        <a:xfrm>
          <a:off x="262197" y="2165489"/>
          <a:ext cx="2089546" cy="6739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Nipple Discharge</a:t>
          </a:r>
          <a:endParaRPr lang="en-US" sz="2000" b="1" kern="1200" dirty="0"/>
        </a:p>
      </dsp:txBody>
      <dsp:txXfrm>
        <a:off x="281935" y="2185227"/>
        <a:ext cx="2050070" cy="634430"/>
      </dsp:txXfrm>
    </dsp:sp>
    <dsp:sp modelId="{3EC6A5E7-1EC7-41DD-B19C-5D9498D8B272}">
      <dsp:nvSpPr>
        <dsp:cNvPr id="0" name=""/>
        <dsp:cNvSpPr/>
      </dsp:nvSpPr>
      <dsp:spPr>
        <a:xfrm>
          <a:off x="262197" y="2943073"/>
          <a:ext cx="2089546" cy="6739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Constitutional symptoms</a:t>
          </a:r>
          <a:endParaRPr lang="en-US" sz="2000" b="1" kern="1200" dirty="0"/>
        </a:p>
      </dsp:txBody>
      <dsp:txXfrm>
        <a:off x="281935" y="2962811"/>
        <a:ext cx="2050070" cy="634430"/>
      </dsp:txXfrm>
    </dsp:sp>
    <dsp:sp modelId="{ADF112A2-5BCE-4E19-94AC-6F5710B48C95}">
      <dsp:nvSpPr>
        <dsp:cNvPr id="0" name=""/>
        <dsp:cNvSpPr/>
      </dsp:nvSpPr>
      <dsp:spPr>
        <a:xfrm>
          <a:off x="262197" y="3720657"/>
          <a:ext cx="2089546" cy="6739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Family History</a:t>
          </a:r>
          <a:endParaRPr lang="en-US" sz="2000" b="1" kern="1200" dirty="0"/>
        </a:p>
      </dsp:txBody>
      <dsp:txXfrm>
        <a:off x="281935" y="3740395"/>
        <a:ext cx="2050070" cy="634430"/>
      </dsp:txXfrm>
    </dsp:sp>
    <dsp:sp modelId="{64F7B03F-F538-49A5-BC5C-C3354E27CABD}">
      <dsp:nvSpPr>
        <dsp:cNvPr id="0" name=""/>
        <dsp:cNvSpPr/>
      </dsp:nvSpPr>
      <dsp:spPr>
        <a:xfrm>
          <a:off x="2808833" y="0"/>
          <a:ext cx="2611933" cy="462597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P/E 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Benign</a:t>
          </a:r>
          <a:endParaRPr lang="en-US" sz="3300" b="1" kern="1200" dirty="0"/>
        </a:p>
      </dsp:txBody>
      <dsp:txXfrm>
        <a:off x="2808833" y="0"/>
        <a:ext cx="2611933" cy="1387792"/>
      </dsp:txXfrm>
    </dsp:sp>
    <dsp:sp modelId="{D885D84A-6477-4A95-AF86-5B0838A0547E}">
      <dsp:nvSpPr>
        <dsp:cNvPr id="0" name=""/>
        <dsp:cNvSpPr/>
      </dsp:nvSpPr>
      <dsp:spPr>
        <a:xfrm>
          <a:off x="3070026" y="1387905"/>
          <a:ext cx="2089546" cy="6739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Soft</a:t>
          </a:r>
          <a:endParaRPr lang="en-US" sz="2000" b="1" kern="1200" dirty="0"/>
        </a:p>
      </dsp:txBody>
      <dsp:txXfrm>
        <a:off x="3089764" y="1407643"/>
        <a:ext cx="2050070" cy="634430"/>
      </dsp:txXfrm>
    </dsp:sp>
    <dsp:sp modelId="{B87B8AE0-AA3F-4E63-9A7B-33FCBA06FCD0}">
      <dsp:nvSpPr>
        <dsp:cNvPr id="0" name=""/>
        <dsp:cNvSpPr/>
      </dsp:nvSpPr>
      <dsp:spPr>
        <a:xfrm>
          <a:off x="3070026" y="2165489"/>
          <a:ext cx="2089546" cy="6739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Well-defined</a:t>
          </a:r>
          <a:endParaRPr lang="en-US" sz="2000" b="1" kern="1200" dirty="0"/>
        </a:p>
      </dsp:txBody>
      <dsp:txXfrm>
        <a:off x="3089764" y="2185227"/>
        <a:ext cx="2050070" cy="634430"/>
      </dsp:txXfrm>
    </dsp:sp>
    <dsp:sp modelId="{24F15CA6-A9E6-4E0E-BFD8-C803116CA75B}">
      <dsp:nvSpPr>
        <dsp:cNvPr id="0" name=""/>
        <dsp:cNvSpPr/>
      </dsp:nvSpPr>
      <dsp:spPr>
        <a:xfrm>
          <a:off x="3070026" y="2943073"/>
          <a:ext cx="2089546" cy="6739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Tender</a:t>
          </a:r>
          <a:endParaRPr lang="en-US" sz="2000" b="1" kern="1200" dirty="0"/>
        </a:p>
      </dsp:txBody>
      <dsp:txXfrm>
        <a:off x="3089764" y="2962811"/>
        <a:ext cx="2050070" cy="634430"/>
      </dsp:txXfrm>
    </dsp:sp>
    <dsp:sp modelId="{3E7C4D5E-9674-4797-8690-26C939D71BA9}">
      <dsp:nvSpPr>
        <dsp:cNvPr id="0" name=""/>
        <dsp:cNvSpPr/>
      </dsp:nvSpPr>
      <dsp:spPr>
        <a:xfrm>
          <a:off x="3070026" y="3720657"/>
          <a:ext cx="2089546" cy="6739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Mobile</a:t>
          </a:r>
          <a:endParaRPr lang="en-US" sz="2000" b="1" kern="1200" dirty="0"/>
        </a:p>
      </dsp:txBody>
      <dsp:txXfrm>
        <a:off x="3089764" y="3740395"/>
        <a:ext cx="2050070" cy="634430"/>
      </dsp:txXfrm>
    </dsp:sp>
    <dsp:sp modelId="{19B3B7E3-08DB-460A-B453-F7D0D319A51E}">
      <dsp:nvSpPr>
        <dsp:cNvPr id="0" name=""/>
        <dsp:cNvSpPr/>
      </dsp:nvSpPr>
      <dsp:spPr>
        <a:xfrm>
          <a:off x="5616661" y="0"/>
          <a:ext cx="2611933" cy="462597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P/E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Malignant</a:t>
          </a:r>
        </a:p>
      </dsp:txBody>
      <dsp:txXfrm>
        <a:off x="5616661" y="0"/>
        <a:ext cx="2611933" cy="1387792"/>
      </dsp:txXfrm>
    </dsp:sp>
    <dsp:sp modelId="{B5D443B3-0676-45F3-8357-DCDAE265DB53}">
      <dsp:nvSpPr>
        <dsp:cNvPr id="0" name=""/>
        <dsp:cNvSpPr/>
      </dsp:nvSpPr>
      <dsp:spPr>
        <a:xfrm>
          <a:off x="5877855" y="1388018"/>
          <a:ext cx="2089546" cy="44413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Hard</a:t>
          </a:r>
          <a:endParaRPr lang="en-US" sz="2000" b="1" kern="1200" dirty="0"/>
        </a:p>
      </dsp:txBody>
      <dsp:txXfrm>
        <a:off x="5890863" y="1401026"/>
        <a:ext cx="2063530" cy="418115"/>
      </dsp:txXfrm>
    </dsp:sp>
    <dsp:sp modelId="{7AABA629-25AD-4B05-9E20-D67CD24F8D95}">
      <dsp:nvSpPr>
        <dsp:cNvPr id="0" name=""/>
        <dsp:cNvSpPr/>
      </dsp:nvSpPr>
      <dsp:spPr>
        <a:xfrm>
          <a:off x="5877855" y="1900478"/>
          <a:ext cx="2089546" cy="44413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Irregular</a:t>
          </a:r>
          <a:endParaRPr lang="en-US" sz="2000" b="1" kern="1200" dirty="0"/>
        </a:p>
      </dsp:txBody>
      <dsp:txXfrm>
        <a:off x="5890863" y="1913486"/>
        <a:ext cx="2063530" cy="418115"/>
      </dsp:txXfrm>
    </dsp:sp>
    <dsp:sp modelId="{50813ECA-F52D-4899-B12B-997D073A4F1A}">
      <dsp:nvSpPr>
        <dsp:cNvPr id="0" name=""/>
        <dsp:cNvSpPr/>
      </dsp:nvSpPr>
      <dsp:spPr>
        <a:xfrm>
          <a:off x="5877855" y="2412938"/>
          <a:ext cx="2089546" cy="44413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Painless</a:t>
          </a:r>
          <a:endParaRPr lang="en-US" sz="2000" b="1" kern="1200" dirty="0"/>
        </a:p>
      </dsp:txBody>
      <dsp:txXfrm>
        <a:off x="5890863" y="2425946"/>
        <a:ext cx="2063530" cy="418115"/>
      </dsp:txXfrm>
    </dsp:sp>
    <dsp:sp modelId="{C1B00EB6-EF5D-4238-9E72-C3E83CDF2BAE}">
      <dsp:nvSpPr>
        <dsp:cNvPr id="0" name=""/>
        <dsp:cNvSpPr/>
      </dsp:nvSpPr>
      <dsp:spPr>
        <a:xfrm>
          <a:off x="5877855" y="2925398"/>
          <a:ext cx="2089546" cy="44413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Fixed</a:t>
          </a:r>
          <a:endParaRPr lang="en-US" sz="2000" b="1" kern="1200" dirty="0"/>
        </a:p>
      </dsp:txBody>
      <dsp:txXfrm>
        <a:off x="5890863" y="2938406"/>
        <a:ext cx="2063530" cy="418115"/>
      </dsp:txXfrm>
    </dsp:sp>
    <dsp:sp modelId="{6973C4EF-28E1-4C27-B9D4-789B3FD53F1C}">
      <dsp:nvSpPr>
        <dsp:cNvPr id="0" name=""/>
        <dsp:cNvSpPr/>
      </dsp:nvSpPr>
      <dsp:spPr>
        <a:xfrm>
          <a:off x="5877855" y="3437858"/>
          <a:ext cx="2089546" cy="44413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Nipple retraction</a:t>
          </a:r>
          <a:endParaRPr lang="en-US" sz="2000" b="1" kern="1200" dirty="0"/>
        </a:p>
      </dsp:txBody>
      <dsp:txXfrm>
        <a:off x="5890863" y="3450866"/>
        <a:ext cx="2063530" cy="418115"/>
      </dsp:txXfrm>
    </dsp:sp>
    <dsp:sp modelId="{C0E6EA0F-0380-49C4-9712-0DFF2113A7D1}">
      <dsp:nvSpPr>
        <dsp:cNvPr id="0" name=""/>
        <dsp:cNvSpPr/>
      </dsp:nvSpPr>
      <dsp:spPr>
        <a:xfrm>
          <a:off x="5877855" y="3950318"/>
          <a:ext cx="2089546" cy="44413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Skin Dimpling</a:t>
          </a:r>
          <a:endParaRPr lang="en-US" sz="2000" b="1" kern="1200" dirty="0"/>
        </a:p>
      </dsp:txBody>
      <dsp:txXfrm>
        <a:off x="5890863" y="3963326"/>
        <a:ext cx="2063530" cy="418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5329-12B7-4FC1-9316-F4B74EA388B5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BAA4-76EA-4B43-BD15-CC9402A104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5329-12B7-4FC1-9316-F4B74EA388B5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BAA4-76EA-4B43-BD15-CC9402A10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5329-12B7-4FC1-9316-F4B74EA388B5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BAA4-76EA-4B43-BD15-CC9402A10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5329-12B7-4FC1-9316-F4B74EA388B5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BAA4-76EA-4B43-BD15-CC9402A10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5329-12B7-4FC1-9316-F4B74EA388B5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BAA4-76EA-4B43-BD15-CC9402A10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5329-12B7-4FC1-9316-F4B74EA388B5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BAA4-76EA-4B43-BD15-CC9402A10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5329-12B7-4FC1-9316-F4B74EA388B5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BAA4-76EA-4B43-BD15-CC9402A10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5329-12B7-4FC1-9316-F4B74EA388B5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BAA4-76EA-4B43-BD15-CC9402A10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5329-12B7-4FC1-9316-F4B74EA388B5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BAA4-76EA-4B43-BD15-CC9402A10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5329-12B7-4FC1-9316-F4B74EA388B5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BAA4-76EA-4B43-BD15-CC9402A104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7AB5329-12B7-4FC1-9316-F4B74EA388B5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A4BBAA4-76EA-4B43-BD15-CC9402A10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7AB5329-12B7-4FC1-9316-F4B74EA388B5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A4BBAA4-76EA-4B43-BD15-CC9402A10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Benign Breast Diseases and Disorders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953000"/>
            <a:ext cx="8077200" cy="1905000"/>
          </a:xfrm>
        </p:spPr>
        <p:txBody>
          <a:bodyPr>
            <a:normAutofit/>
          </a:bodyPr>
          <a:lstStyle/>
          <a:p>
            <a:r>
              <a:rPr lang="en-US" b="1" i="1" dirty="0"/>
              <a:t>Dr .Ali Jad Abdelwahab</a:t>
            </a:r>
          </a:p>
          <a:p>
            <a:r>
              <a:rPr lang="en-US" b="1" i="1" dirty="0"/>
              <a:t>Mutah University</a:t>
            </a:r>
          </a:p>
          <a:p>
            <a:r>
              <a:rPr lang="en-US" b="1" i="1" dirty="0"/>
              <a:t>Faculty of Medicine</a:t>
            </a:r>
          </a:p>
          <a:p>
            <a:r>
              <a:rPr lang="en-US" b="1" i="1" dirty="0"/>
              <a:t>Department of General Surgery and Anesthesia</a:t>
            </a:r>
          </a:p>
          <a:p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28600"/>
            <a:ext cx="20764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ANDI classification of benign breast disorders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0" y="1447800"/>
          <a:ext cx="9144000" cy="54102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2040">
                <a:tc rowSpan="5">
                  <a:txBody>
                    <a:bodyPr/>
                    <a:lstStyle/>
                    <a:p>
                      <a:r>
                        <a:rPr lang="en-US" sz="2400" kern="1200" baseline="0" dirty="0"/>
                        <a:t>Early reproductive years</a:t>
                      </a:r>
                    </a:p>
                    <a:p>
                      <a:r>
                        <a:rPr lang="en-US" sz="2400" kern="1200" baseline="0" dirty="0"/>
                        <a:t>(age 15–25 y)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baseline="0" dirty="0"/>
                        <a:t>Normal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/>
                        <a:t>Disorder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/>
                        <a:t>Disease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20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baseline="0" dirty="0"/>
                        <a:t>Lobular development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baseline="0" dirty="0"/>
                        <a:t>Fibroadenoma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baseline="0" dirty="0"/>
                        <a:t>Giant fibroadenoma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20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baseline="0" dirty="0"/>
                        <a:t>Stromal development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baseline="0" dirty="0"/>
                        <a:t>Adolescent hypertrophy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baseline="0" dirty="0"/>
                        <a:t>Gigantomastia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20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400" b="1" kern="1200" baseline="0" dirty="0"/>
                        <a:t>Nipple eversion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baseline="0" dirty="0"/>
                        <a:t>Nipple inversion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baseline="0" dirty="0"/>
                        <a:t>Subareolar abscess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20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baseline="0" dirty="0"/>
                        <a:t>Mammary duct fistula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ANDI classification of benign breast disorders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0" y="1447801"/>
          <a:ext cx="9144000" cy="541019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22493">
                <a:tc rowSpan="4">
                  <a:txBody>
                    <a:bodyPr/>
                    <a:lstStyle/>
                    <a:p>
                      <a:r>
                        <a:rPr lang="en-US" sz="2400" kern="1200" baseline="0" dirty="0"/>
                        <a:t>Later reproductive years</a:t>
                      </a:r>
                    </a:p>
                    <a:p>
                      <a:r>
                        <a:rPr lang="en-US" sz="2400" kern="1200" baseline="0" dirty="0"/>
                        <a:t>(age 25–40 y)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baseline="0" dirty="0"/>
                        <a:t>Normal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/>
                        <a:t>Disorder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/>
                        <a:t>Disease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49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baseline="0" dirty="0"/>
                        <a:t>Cyclical changes of menstruation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baseline="0" dirty="0"/>
                        <a:t>Cyclical mastalgia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baseline="0" dirty="0"/>
                        <a:t>Incapacitating mastalgia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249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baseline="0" dirty="0"/>
                        <a:t>Nodularity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27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baseline="0" dirty="0"/>
                        <a:t>Epithelial hyperplasia of</a:t>
                      </a:r>
                    </a:p>
                    <a:p>
                      <a:r>
                        <a:rPr lang="en-US" sz="2400" b="1" kern="1200" baseline="0" dirty="0"/>
                        <a:t>pregnancy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baseline="0" dirty="0"/>
                        <a:t>Bloody nipple discharge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ANDI classification of benign breast disorders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0" y="1406685"/>
          <a:ext cx="9144000" cy="5451315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840">
                <a:tc rowSpan="7">
                  <a:txBody>
                    <a:bodyPr/>
                    <a:lstStyle/>
                    <a:p>
                      <a:r>
                        <a:rPr lang="en-US" sz="2400" kern="1200" baseline="0" dirty="0"/>
                        <a:t>Involution (age 35–55 y)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baseline="0" dirty="0"/>
                        <a:t>Normal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/>
                        <a:t>Disorder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/>
                        <a:t>Disease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400" b="1" kern="1200" baseline="0" dirty="0"/>
                        <a:t>Lobular involution</a:t>
                      </a:r>
                      <a:endParaRPr lang="en-US" sz="2400" b="1" dirty="0"/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baseline="0" dirty="0" err="1"/>
                        <a:t>Macrocysts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662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baseline="0" dirty="0"/>
                        <a:t>Sclerosing lesions</a:t>
                      </a:r>
                      <a:endParaRPr lang="en-US" sz="2400" b="1" dirty="0"/>
                    </a:p>
                  </a:txBody>
                  <a:tcPr>
                    <a:lnB w="6350" cap="rnd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>
                    <a:lnB w="6350" cap="rnd" cmpd="sng" algn="ctr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baseline="0" dirty="0"/>
                        <a:t>Duct involution</a:t>
                      </a:r>
                      <a:endParaRPr lang="en-US" sz="24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rnd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rnd" cmpd="sng" algn="ctr">
                      <a:noFill/>
                      <a:prstDash val="solid"/>
                    </a:lnT>
                    <a:lnB w="6350" cap="rnd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>
                    <a:lnL>
                      <a:noFill/>
                    </a:lnL>
                    <a:lnR w="6350" cap="rnd" cmpd="sng" algn="ctr">
                      <a:noFill/>
                      <a:prstDash val="solid"/>
                    </a:lnR>
                    <a:lnT w="6350" cap="rnd" cmpd="sng" algn="ctr">
                      <a:noFill/>
                      <a:prstDash val="solid"/>
                    </a:lnT>
                    <a:lnB w="6350" cap="rnd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662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baseline="0" dirty="0"/>
                        <a:t>Dilatation</a:t>
                      </a:r>
                      <a:endParaRPr lang="en-US" sz="2400" b="1" dirty="0"/>
                    </a:p>
                  </a:txBody>
                  <a:tcPr>
                    <a:lnT w="6350" cap="rnd" cmpd="sng" algn="ctr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baseline="0" dirty="0"/>
                        <a:t>Duct ectasia</a:t>
                      </a:r>
                      <a:endParaRPr lang="en-US" sz="2400" b="1" dirty="0"/>
                    </a:p>
                  </a:txBody>
                  <a:tcPr>
                    <a:lnT w="6350" cap="rnd" cmpd="sng" algn="ctr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baseline="0" dirty="0"/>
                        <a:t>Periductal mastitis</a:t>
                      </a:r>
                      <a:endParaRPr lang="en-US" sz="2400" b="1" dirty="0"/>
                    </a:p>
                  </a:txBody>
                  <a:tcPr>
                    <a:lnT w="6350" cap="rnd" cmpd="sng" algn="ctr">
                      <a:noFill/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662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baseline="0" dirty="0"/>
                        <a:t>Sclerosis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baseline="0" dirty="0"/>
                        <a:t>Nipple retraction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229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baseline="0" dirty="0"/>
                        <a:t>Epithelial turnover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baseline="0" dirty="0"/>
                        <a:t>Epithelial hyperplasia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baseline="0" dirty="0"/>
                        <a:t>Epithelial hyperplasia with atypia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Pathologic Classification of Fibrocystic Changes (FCCs)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524001"/>
          <a:ext cx="9144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Cancer Risk </a:t>
            </a:r>
            <a:r>
              <a:rPr lang="en-US" dirty="0"/>
              <a:t>A</a:t>
            </a:r>
            <a:r>
              <a:rPr lang="en-US" b="1" dirty="0"/>
              <a:t>ssociated with Benign </a:t>
            </a:r>
            <a:r>
              <a:rPr lang="en-US" dirty="0"/>
              <a:t>B</a:t>
            </a:r>
            <a:r>
              <a:rPr lang="en-US" b="1" dirty="0"/>
              <a:t>reast </a:t>
            </a:r>
            <a:r>
              <a:rPr lang="en-US" dirty="0"/>
              <a:t>D</a:t>
            </a:r>
            <a:r>
              <a:rPr lang="en-US" b="1" dirty="0"/>
              <a:t>isorders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524004"/>
          <a:ext cx="9144000" cy="525413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103">
                <a:tc>
                  <a:txBody>
                    <a:bodyPr/>
                    <a:lstStyle/>
                    <a:p>
                      <a:r>
                        <a:rPr lang="en-US" sz="2800" kern="1200" baseline="0" dirty="0"/>
                        <a:t>Abnormality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 baseline="0" dirty="0"/>
                        <a:t>Relative Risk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626">
                <a:tc>
                  <a:txBody>
                    <a:bodyPr/>
                    <a:lstStyle/>
                    <a:p>
                      <a:r>
                        <a:rPr lang="en-US" sz="2000" b="1" kern="1200" baseline="0" dirty="0"/>
                        <a:t>Nonproliferative lesions of the</a:t>
                      </a:r>
                    </a:p>
                    <a:p>
                      <a:r>
                        <a:rPr lang="en-US" sz="2000" b="1" kern="1200" baseline="0" dirty="0"/>
                        <a:t>breast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baseline="0" dirty="0"/>
                        <a:t>No increased risk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103">
                <a:tc>
                  <a:txBody>
                    <a:bodyPr/>
                    <a:lstStyle/>
                    <a:p>
                      <a:r>
                        <a:rPr lang="en-US" sz="2000" b="1" kern="1200" baseline="0" dirty="0"/>
                        <a:t>Sclerosing adenosis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baseline="0" dirty="0"/>
                        <a:t>No increased risk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103">
                <a:tc>
                  <a:txBody>
                    <a:bodyPr/>
                    <a:lstStyle/>
                    <a:p>
                      <a:r>
                        <a:rPr lang="en-US" sz="2000" b="1" kern="1200" baseline="0" dirty="0"/>
                        <a:t>Intraductal papilloma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baseline="0" dirty="0"/>
                        <a:t>No increased risk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103">
                <a:tc>
                  <a:txBody>
                    <a:bodyPr/>
                    <a:lstStyle/>
                    <a:p>
                      <a:r>
                        <a:rPr lang="en-US" sz="2000" b="1" kern="1200" baseline="0" dirty="0"/>
                        <a:t>Florid hyperplasia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baseline="0" dirty="0"/>
                        <a:t>1.5 to 2-fold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103">
                <a:tc>
                  <a:txBody>
                    <a:bodyPr/>
                    <a:lstStyle/>
                    <a:p>
                      <a:r>
                        <a:rPr lang="en-US" sz="2000" b="1" kern="1200" baseline="0" dirty="0"/>
                        <a:t>Atypical lobular hyperplasia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baseline="0" dirty="0"/>
                        <a:t>4-fold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103">
                <a:tc>
                  <a:txBody>
                    <a:bodyPr/>
                    <a:lstStyle/>
                    <a:p>
                      <a:r>
                        <a:rPr lang="en-US" sz="2000" b="1" kern="1200" baseline="0" dirty="0"/>
                        <a:t>Atypical ductal hyperplasia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baseline="0" dirty="0"/>
                        <a:t>4-fold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1626">
                <a:tc>
                  <a:txBody>
                    <a:bodyPr/>
                    <a:lstStyle/>
                    <a:p>
                      <a:r>
                        <a:rPr lang="en-US" sz="2000" b="1" kern="1200" baseline="0" dirty="0"/>
                        <a:t>Ductal involvement by cells of</a:t>
                      </a:r>
                    </a:p>
                    <a:p>
                      <a:r>
                        <a:rPr lang="en-US" sz="2000" b="1" kern="1200" baseline="0" dirty="0"/>
                        <a:t>atypical ductal hyperplasia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baseline="0" dirty="0"/>
                        <a:t>7-fold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103">
                <a:tc>
                  <a:txBody>
                    <a:bodyPr/>
                    <a:lstStyle/>
                    <a:p>
                      <a:r>
                        <a:rPr lang="en-US" sz="2000" b="1" kern="1200" baseline="0" dirty="0"/>
                        <a:t>Lobular carcinoma in situ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baseline="0" dirty="0"/>
                        <a:t>10-fold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103">
                <a:tc>
                  <a:txBody>
                    <a:bodyPr/>
                    <a:lstStyle/>
                    <a:p>
                      <a:r>
                        <a:rPr lang="en-US" sz="2000" b="1" kern="1200" baseline="0" dirty="0"/>
                        <a:t>Ductal carcinoma in situ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baseline="0" dirty="0"/>
                        <a:t>10-fold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Breast Lumps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Breast Lumps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Breast Lumps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Approach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Examination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794" y="1773238"/>
            <a:ext cx="3475412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29200" y="54864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Lobules and ducts</a:t>
            </a:r>
          </a:p>
        </p:txBody>
      </p:sp>
      <p:sp>
        <p:nvSpPr>
          <p:cNvPr id="9" name="Round Same Side Corner Rectangle 8"/>
          <p:cNvSpPr/>
          <p:nvPr/>
        </p:nvSpPr>
        <p:spPr>
          <a:xfrm>
            <a:off x="685800" y="1752600"/>
            <a:ext cx="3172797" cy="4616088"/>
          </a:xfrm>
          <a:prstGeom prst="round2SameRect">
            <a:avLst>
              <a:gd name="adj1" fmla="val 8000"/>
              <a:gd name="adj2" fmla="val 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5"/>
          <p:cNvSpPr txBox="1"/>
          <p:nvPr/>
        </p:nvSpPr>
        <p:spPr>
          <a:xfrm>
            <a:off x="838200" y="55626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2/3 on pectoralis major</a:t>
            </a:r>
          </a:p>
          <a:p>
            <a:r>
              <a:rPr lang="en-US" sz="2000" b="1" dirty="0"/>
              <a:t>1/3 on </a:t>
            </a:r>
            <a:r>
              <a:rPr lang="en-US" sz="2000" b="1" dirty="0" err="1"/>
              <a:t>serratus</a:t>
            </a:r>
            <a:r>
              <a:rPr lang="en-US" sz="2000" b="1" dirty="0"/>
              <a:t> anterior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Physical Examination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Mobility:</a:t>
            </a:r>
          </a:p>
          <a:p>
            <a:pPr marL="342900" indent="-342900">
              <a:buAutoNum type="alphaUcPeriod"/>
            </a:pPr>
            <a:r>
              <a:rPr lang="en-US" sz="2400" b="1" dirty="0">
                <a:solidFill>
                  <a:schemeClr val="bg1"/>
                </a:solidFill>
              </a:rPr>
              <a:t>Fibroadenoma</a:t>
            </a:r>
          </a:p>
          <a:p>
            <a:pPr marL="342900" indent="-342900">
              <a:buAutoNum type="alphaUcPeriod"/>
            </a:pPr>
            <a:r>
              <a:rPr lang="en-US" sz="2400" b="1" dirty="0">
                <a:solidFill>
                  <a:schemeClr val="bg1"/>
                </a:solidFill>
              </a:rPr>
              <a:t>Cyst</a:t>
            </a:r>
          </a:p>
          <a:p>
            <a:pPr marL="342900" indent="-342900">
              <a:buAutoNum type="alphaUcPeriod"/>
            </a:pPr>
            <a:r>
              <a:rPr lang="en-US" sz="2400" b="1" dirty="0">
                <a:solidFill>
                  <a:schemeClr val="bg1"/>
                </a:solidFill>
              </a:rPr>
              <a:t>Cancer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806" r="8806"/>
          <a:stretch>
            <a:fillRect/>
          </a:stretch>
        </p:blipFill>
        <p:spPr bwMode="auto">
          <a:xfrm>
            <a:off x="2590800" y="1484808"/>
            <a:ext cx="6560403" cy="537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Examination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half" idx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Nipple retraction with a palpable mass is usually due to cancer.</a:t>
            </a:r>
          </a:p>
          <a:p>
            <a:r>
              <a:rPr lang="en-US" b="1" dirty="0">
                <a:solidFill>
                  <a:schemeClr val="bg1"/>
                </a:solidFill>
              </a:rPr>
              <a:t>It can occur with 2 benign conditions :</a:t>
            </a:r>
          </a:p>
          <a:p>
            <a:pPr marL="633222" indent="-514350"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Central giant fibroadenoma</a:t>
            </a:r>
          </a:p>
          <a:p>
            <a:pPr marL="633222" indent="-514350"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 Periductal mastitis due to chronic abscess</a:t>
            </a:r>
          </a:p>
        </p:txBody>
      </p:sp>
      <p:pic>
        <p:nvPicPr>
          <p:cNvPr id="2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67559" y="1773238"/>
            <a:ext cx="3399882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Imaging-</a:t>
            </a:r>
            <a:br>
              <a:rPr lang="en-US" dirty="0"/>
            </a:br>
            <a:r>
              <a:rPr lang="en-US" dirty="0"/>
              <a:t> Mammogram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solidFill>
            <a:srgbClr val="C00000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>
                <a:solidFill>
                  <a:schemeClr val="bg1"/>
                </a:solidFill>
              </a:rPr>
              <a:t>Benign Features</a:t>
            </a:r>
            <a:endParaRPr lang="en-US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b="1" u="sng" dirty="0"/>
              <a:t> </a:t>
            </a:r>
            <a:r>
              <a:rPr lang="en-US" altLang="zh-TW" b="1" u="sng" dirty="0">
                <a:solidFill>
                  <a:schemeClr val="accent1"/>
                </a:solidFill>
                <a:ea typeface="PMingLiU" pitchFamily="18" charset="-120"/>
              </a:rPr>
              <a:t>Mass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zh-TW" sz="2000" b="1" dirty="0">
                <a:solidFill>
                  <a:schemeClr val="bg1"/>
                </a:solidFill>
                <a:ea typeface="PMingLiU" pitchFamily="18" charset="-120"/>
              </a:rPr>
              <a:t>Smooth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zh-TW" sz="2000" b="1" dirty="0">
                <a:solidFill>
                  <a:schemeClr val="bg1"/>
                </a:solidFill>
                <a:ea typeface="PMingLiU" pitchFamily="18" charset="-120"/>
              </a:rPr>
              <a:t>Low-density</a:t>
            </a:r>
          </a:p>
          <a:p>
            <a:pPr>
              <a:defRPr/>
            </a:pPr>
            <a:r>
              <a:rPr lang="en-US" altLang="zh-TW" b="1" u="sng" dirty="0">
                <a:solidFill>
                  <a:schemeClr val="accent1"/>
                </a:solidFill>
                <a:ea typeface="PMingLiU" pitchFamily="18" charset="-120"/>
              </a:rPr>
              <a:t>Calcification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zh-TW" sz="2000" b="1" dirty="0">
                <a:solidFill>
                  <a:schemeClr val="bg1"/>
                </a:solidFill>
                <a:ea typeface="PMingLiU" pitchFamily="18" charset="-120"/>
              </a:rPr>
              <a:t>Macrocalcification, “Pop-corn” calcification in fibroadenoma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zh-TW" sz="2000" b="1" dirty="0">
                <a:solidFill>
                  <a:schemeClr val="bg1"/>
                </a:solidFill>
                <a:ea typeface="PMingLiU" pitchFamily="18" charset="-120"/>
              </a:rPr>
              <a:t>Scattered in distribution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zh-TW" sz="2000" b="1" dirty="0">
                <a:solidFill>
                  <a:schemeClr val="bg1"/>
                </a:solidFill>
                <a:ea typeface="PMingLiU" pitchFamily="18" charset="-120"/>
              </a:rPr>
              <a:t>Uniform size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zh-TW" sz="2000" b="1" dirty="0">
                <a:solidFill>
                  <a:schemeClr val="bg1"/>
                </a:solidFill>
                <a:ea typeface="PMingLiU" pitchFamily="18" charset="-120"/>
              </a:rPr>
              <a:t>Calcification with radiolucent center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zh-TW" sz="2000" b="1" dirty="0">
                <a:solidFill>
                  <a:schemeClr val="bg1"/>
                </a:solidFill>
                <a:ea typeface="PMingLiU" pitchFamily="18" charset="-120"/>
              </a:rPr>
              <a:t>Arterial calcification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zh-TW" sz="2000" b="1" dirty="0">
                <a:solidFill>
                  <a:schemeClr val="bg1"/>
                </a:solidFill>
                <a:ea typeface="PMingLiU" pitchFamily="18" charset="-120"/>
              </a:rPr>
              <a:t>Skin calcification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94978"/>
            <a:ext cx="4038600" cy="398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Imaging-</a:t>
            </a:r>
            <a:br>
              <a:rPr lang="en-US" dirty="0"/>
            </a:br>
            <a:r>
              <a:rPr lang="en-US" dirty="0"/>
              <a:t> Mammogram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C00000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>
                <a:solidFill>
                  <a:schemeClr val="bg1"/>
                </a:solidFill>
              </a:rPr>
              <a:t>Malignant Features</a:t>
            </a:r>
          </a:p>
          <a:p>
            <a:pPr>
              <a:buFont typeface="Arial" charset="0"/>
              <a:buAutoNum type="arabicPeriod"/>
              <a:defRPr/>
            </a:pPr>
            <a:r>
              <a:rPr lang="en-US" altLang="zh-TW" sz="2200" b="1" dirty="0">
                <a:solidFill>
                  <a:schemeClr val="accent1"/>
                </a:solidFill>
                <a:ea typeface="PMingLiU" pitchFamily="18" charset="-120"/>
              </a:rPr>
              <a:t>Mass</a:t>
            </a:r>
          </a:p>
          <a:p>
            <a:pPr marL="971550" lvl="1" indent="-514350">
              <a:spcBef>
                <a:spcPct val="0"/>
              </a:spcBef>
              <a:buFontTx/>
              <a:buAutoNum type="romanLcPeriod"/>
              <a:defRPr/>
            </a:pPr>
            <a:r>
              <a:rPr lang="en-US" altLang="zh-TW" sz="2200" b="1" dirty="0">
                <a:solidFill>
                  <a:schemeClr val="bg1"/>
                </a:solidFill>
                <a:ea typeface="PMingLiU" pitchFamily="18" charset="-120"/>
              </a:rPr>
              <a:t>High density, ill-defined, speculated outline</a:t>
            </a:r>
          </a:p>
          <a:p>
            <a:pPr>
              <a:buFont typeface="Arial" charset="0"/>
              <a:buAutoNum type="arabicPeriod"/>
              <a:defRPr/>
            </a:pPr>
            <a:r>
              <a:rPr lang="en-US" altLang="zh-TW" sz="2200" b="1" dirty="0">
                <a:solidFill>
                  <a:schemeClr val="accent1"/>
                </a:solidFill>
                <a:ea typeface="PMingLiU" pitchFamily="18" charset="-120"/>
              </a:rPr>
              <a:t>Microcalcifications</a:t>
            </a:r>
          </a:p>
          <a:p>
            <a:pPr marL="971550" lvl="1" indent="-514350">
              <a:spcBef>
                <a:spcPct val="0"/>
              </a:spcBef>
              <a:buFontTx/>
              <a:buAutoNum type="romanLcPeriod"/>
              <a:defRPr/>
            </a:pPr>
            <a:r>
              <a:rPr lang="en-US" altLang="zh-TW" sz="2200" b="1" dirty="0">
                <a:solidFill>
                  <a:schemeClr val="bg1"/>
                </a:solidFill>
                <a:ea typeface="PMingLiU" pitchFamily="18" charset="-120"/>
              </a:rPr>
              <a:t>Distribution : segmental, cluster</a:t>
            </a:r>
          </a:p>
          <a:p>
            <a:pPr marL="971550" lvl="1" indent="-514350">
              <a:spcBef>
                <a:spcPct val="0"/>
              </a:spcBef>
              <a:buFontTx/>
              <a:buAutoNum type="romanLcPeriod"/>
              <a:defRPr/>
            </a:pPr>
            <a:r>
              <a:rPr lang="en-US" altLang="zh-TW" sz="2200" b="1" dirty="0">
                <a:solidFill>
                  <a:schemeClr val="bg1"/>
                </a:solidFill>
                <a:ea typeface="PMingLiU" pitchFamily="18" charset="-120"/>
              </a:rPr>
              <a:t>Mixture of shapes and sizes</a:t>
            </a:r>
          </a:p>
          <a:p>
            <a:pPr marL="971550" lvl="1" indent="-514350">
              <a:spcBef>
                <a:spcPct val="0"/>
              </a:spcBef>
              <a:buFontTx/>
              <a:buAutoNum type="romanLcPeriod"/>
              <a:defRPr/>
            </a:pPr>
            <a:r>
              <a:rPr lang="en-US" altLang="zh-TW" sz="2200" b="1" dirty="0">
                <a:solidFill>
                  <a:schemeClr val="bg1"/>
                </a:solidFill>
                <a:ea typeface="PMingLiU" pitchFamily="18" charset="-120"/>
              </a:rPr>
              <a:t>Associated abnormal soft tissue mass</a:t>
            </a:r>
          </a:p>
          <a:p>
            <a:pPr>
              <a:buFont typeface="Arial" charset="0"/>
              <a:buAutoNum type="arabicPeriod"/>
              <a:defRPr/>
            </a:pPr>
            <a:r>
              <a:rPr lang="en-US" altLang="zh-TW" sz="2200" b="1" dirty="0">
                <a:solidFill>
                  <a:schemeClr val="accent1"/>
                </a:solidFill>
                <a:ea typeface="PMingLiU" pitchFamily="18" charset="-120"/>
              </a:rPr>
              <a:t>Asymmetric density</a:t>
            </a:r>
          </a:p>
          <a:p>
            <a:pPr>
              <a:buFont typeface="Arial" charset="0"/>
              <a:buAutoNum type="arabicPeriod"/>
              <a:defRPr/>
            </a:pPr>
            <a:r>
              <a:rPr lang="en-US" altLang="zh-TW" sz="2200" b="1" dirty="0">
                <a:solidFill>
                  <a:schemeClr val="accent1"/>
                </a:solidFill>
                <a:ea typeface="PMingLiU" pitchFamily="18" charset="-120"/>
              </a:rPr>
              <a:t>Architectural distortion</a:t>
            </a:r>
          </a:p>
          <a:p>
            <a:pPr>
              <a:buFont typeface="Arial" charset="0"/>
              <a:buAutoNum type="arabicPeriod"/>
              <a:defRPr/>
            </a:pPr>
            <a:r>
              <a:rPr lang="en-US" altLang="zh-TW" sz="2200" b="1" dirty="0">
                <a:solidFill>
                  <a:schemeClr val="accent1"/>
                </a:solidFill>
                <a:ea typeface="PMingLiU" pitchFamily="18" charset="-120"/>
              </a:rPr>
              <a:t>Skin retraction/thickening</a:t>
            </a:r>
          </a:p>
          <a:p>
            <a:endParaRPr lang="en-US" dirty="0"/>
          </a:p>
        </p:txBody>
      </p:sp>
      <p:pic>
        <p:nvPicPr>
          <p:cNvPr id="5" name="Picture 9" descr="~AUT00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7906" y="1773238"/>
            <a:ext cx="3459187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Imaging-</a:t>
            </a:r>
            <a:br>
              <a:rPr lang="en-US" dirty="0"/>
            </a:br>
            <a:r>
              <a:rPr lang="en-US" dirty="0"/>
              <a:t>Ultrasound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C00000"/>
          </a:solidFill>
        </p:spPr>
        <p:txBody>
          <a:bodyPr/>
          <a:lstStyle/>
          <a:p>
            <a:pPr>
              <a:buNone/>
            </a:pPr>
            <a:r>
              <a:rPr lang="en-US" b="1" u="sng" dirty="0">
                <a:solidFill>
                  <a:schemeClr val="bg1"/>
                </a:solidFill>
              </a:rPr>
              <a:t>Benign Features</a:t>
            </a:r>
          </a:p>
          <a:p>
            <a:pPr>
              <a:defRPr/>
            </a:pPr>
            <a:r>
              <a:rPr lang="en-US" b="1" dirty="0"/>
              <a:t> </a:t>
            </a:r>
            <a:r>
              <a:rPr lang="en-US" altLang="zh-TW" b="1" dirty="0">
                <a:solidFill>
                  <a:schemeClr val="accent1"/>
                </a:solidFill>
                <a:ea typeface="PMingLiU" pitchFamily="18" charset="-120"/>
              </a:rPr>
              <a:t>Cyst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zh-TW" b="1" dirty="0">
                <a:solidFill>
                  <a:schemeClr val="bg1"/>
                </a:solidFill>
                <a:ea typeface="PMingLiU" pitchFamily="18" charset="-120"/>
              </a:rPr>
              <a:t>Anechoic with posterior enhancement</a:t>
            </a:r>
          </a:p>
          <a:p>
            <a:pPr>
              <a:spcBef>
                <a:spcPct val="0"/>
              </a:spcBef>
              <a:defRPr/>
            </a:pPr>
            <a:r>
              <a:rPr lang="en-US" altLang="zh-TW" b="1" dirty="0">
                <a:solidFill>
                  <a:schemeClr val="accent1"/>
                </a:solidFill>
                <a:ea typeface="PMingLiU" pitchFamily="18" charset="-120"/>
              </a:rPr>
              <a:t>Well defined hypoechoic mass with posterior enhancement</a:t>
            </a:r>
          </a:p>
          <a:p>
            <a:pPr>
              <a:spcBef>
                <a:spcPct val="0"/>
              </a:spcBef>
              <a:defRPr/>
            </a:pPr>
            <a:r>
              <a:rPr lang="en-US" altLang="zh-TW" b="1" dirty="0">
                <a:solidFill>
                  <a:schemeClr val="accent1"/>
                </a:solidFill>
                <a:ea typeface="PMingLiU" pitchFamily="18" charset="-120"/>
              </a:rPr>
              <a:t>Non-specific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33505"/>
            <a:ext cx="4038600" cy="290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Imaging-</a:t>
            </a:r>
            <a:br>
              <a:rPr lang="en-US" dirty="0"/>
            </a:br>
            <a:r>
              <a:rPr lang="en-US" dirty="0"/>
              <a:t>Ultrasound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C00000"/>
          </a:solidFill>
        </p:spPr>
        <p:txBody>
          <a:bodyPr/>
          <a:lstStyle/>
          <a:p>
            <a:pPr>
              <a:buNone/>
            </a:pPr>
            <a:r>
              <a:rPr lang="en-US" b="1" u="sng" dirty="0">
                <a:solidFill>
                  <a:schemeClr val="bg1"/>
                </a:solidFill>
              </a:rPr>
              <a:t>Malignant Features</a:t>
            </a:r>
          </a:p>
          <a:p>
            <a:pPr>
              <a:defRPr/>
            </a:pPr>
            <a:r>
              <a:rPr lang="en-US" dirty="0"/>
              <a:t> </a:t>
            </a:r>
            <a:r>
              <a:rPr lang="en-US" altLang="zh-TW" b="1" dirty="0">
                <a:solidFill>
                  <a:schemeClr val="accent1"/>
                </a:solidFill>
                <a:ea typeface="PMingLiU" pitchFamily="18" charset="-120"/>
              </a:rPr>
              <a:t>Ill-defined hypoechoic mass with heterogeneous internal echoes and posterior shadowing</a:t>
            </a:r>
          </a:p>
          <a:p>
            <a:pPr>
              <a:defRPr/>
            </a:pPr>
            <a:endParaRPr lang="en-US" altLang="zh-TW" dirty="0">
              <a:solidFill>
                <a:schemeClr val="accent1"/>
              </a:solidFill>
              <a:ea typeface="PMingLiU" pitchFamily="18" charset="-120"/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60085"/>
            <a:ext cx="4038600" cy="405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Biopsy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447801"/>
          <a:ext cx="8686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Triple Assessment Results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Fibroadenoma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Fibroadenoma is the most common lesion of the breast</a:t>
            </a:r>
          </a:p>
          <a:p>
            <a:r>
              <a:rPr lang="en-US" b="1" dirty="0">
                <a:solidFill>
                  <a:schemeClr val="bg1"/>
                </a:solidFill>
              </a:rPr>
              <a:t> It occurs in 25% of asymptomatic women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The peak incidence is between the ages of 15 and 35 years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Fibroadenoma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C00000"/>
          </a:solidFill>
        </p:spPr>
        <p:txBody>
          <a:bodyPr/>
          <a:lstStyle/>
          <a:p>
            <a:pPr>
              <a:buNone/>
            </a:pPr>
            <a:r>
              <a:rPr lang="en-US" b="1" u="sng" dirty="0">
                <a:solidFill>
                  <a:schemeClr val="bg1"/>
                </a:solidFill>
              </a:rPr>
              <a:t>Etiology:</a:t>
            </a:r>
          </a:p>
          <a:p>
            <a:r>
              <a:rPr lang="en-US" b="1" dirty="0">
                <a:solidFill>
                  <a:schemeClr val="bg1"/>
                </a:solidFill>
              </a:rPr>
              <a:t>Hormone- dependent</a:t>
            </a:r>
          </a:p>
          <a:p>
            <a:r>
              <a:rPr lang="en-US" b="1" dirty="0">
                <a:solidFill>
                  <a:schemeClr val="bg1"/>
                </a:solidFill>
              </a:rPr>
              <a:t>OCPs before 20 yr of age</a:t>
            </a:r>
          </a:p>
          <a:p>
            <a:r>
              <a:rPr lang="en-US" b="1" dirty="0">
                <a:solidFill>
                  <a:schemeClr val="bg1"/>
                </a:solidFill>
              </a:rPr>
              <a:t>EBV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/>
              <a:t>Presentation:</a:t>
            </a:r>
          </a:p>
          <a:p>
            <a:r>
              <a:rPr lang="en-US" b="1" dirty="0"/>
              <a:t>Highly mobile</a:t>
            </a:r>
          </a:p>
          <a:p>
            <a:r>
              <a:rPr lang="en-US" b="1" dirty="0"/>
              <a:t>Non tender</a:t>
            </a:r>
          </a:p>
          <a:p>
            <a:r>
              <a:rPr lang="en-US" b="1" dirty="0"/>
              <a:t>Firm  mass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9FBD883-3100-4DAD-884A-CE715F378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Breast Structure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1BD788D-27D3-458D-9887-F7F87F098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2439909" y="2000988"/>
            <a:ext cx="4264182" cy="4173648"/>
          </a:xfrm>
        </p:spPr>
      </p:pic>
    </p:spTree>
    <p:extLst>
      <p:ext uri="{BB962C8B-B14F-4D97-AF65-F5344CB8AC3E}">
        <p14:creationId xmlns:p14="http://schemas.microsoft.com/office/powerpoint/2010/main" val="2756645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Fibroadenoma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</a:rPr>
              <a:t>Simple Fibroadenoma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Not associated with cancer risk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</a:rPr>
              <a:t>Complex Fibroadenoma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/>
              <a:t>Contains proliferative breast components such as sclerosing adenosis, adenosis, and duct epithelial hyperplasia</a:t>
            </a:r>
          </a:p>
          <a:p>
            <a:r>
              <a:rPr lang="en-US" b="1" dirty="0"/>
              <a:t>Slightly higher risk for subsequent cancer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Fibroadenoma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 In </a:t>
            </a:r>
            <a:r>
              <a:rPr lang="en-US" b="1" dirty="0">
                <a:solidFill>
                  <a:srgbClr val="C00000"/>
                </a:solidFill>
              </a:rPr>
              <a:t>older women </a:t>
            </a:r>
            <a:r>
              <a:rPr lang="en-US" dirty="0">
                <a:solidFill>
                  <a:srgbClr val="C00000"/>
                </a:solidFill>
              </a:rPr>
              <a:t>or in women with a </a:t>
            </a:r>
            <a:r>
              <a:rPr lang="en-US" i="1" dirty="0">
                <a:solidFill>
                  <a:srgbClr val="C00000"/>
                </a:solidFill>
              </a:rPr>
              <a:t>family history of breast cancer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b="1" dirty="0">
                <a:solidFill>
                  <a:srgbClr val="C00000"/>
                </a:solidFill>
              </a:rPr>
              <a:t>have a higher incidence of associated carcinoma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Observation after biopsy confirmation</a:t>
            </a:r>
          </a:p>
          <a:p>
            <a:r>
              <a:rPr lang="en-US" b="1" dirty="0">
                <a:solidFill>
                  <a:schemeClr val="bg1"/>
                </a:solidFill>
              </a:rPr>
              <a:t>Excision if large or symptomatic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5534" y="1773238"/>
            <a:ext cx="3843931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Juvenile Fibroadenoma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presents between 10 and 18 years of age</a:t>
            </a:r>
          </a:p>
          <a:p>
            <a:r>
              <a:rPr lang="en-US" b="1" dirty="0">
                <a:solidFill>
                  <a:schemeClr val="bg1"/>
                </a:solidFill>
              </a:rPr>
              <a:t>Painless solitary mass &gt;5 cm.</a:t>
            </a:r>
          </a:p>
          <a:p>
            <a:r>
              <a:rPr lang="en-US" b="1" dirty="0">
                <a:solidFill>
                  <a:schemeClr val="bg1"/>
                </a:solidFill>
              </a:rPr>
              <a:t> It can reach up to 15 or 20 cm in dimension.</a:t>
            </a:r>
          </a:p>
          <a:p>
            <a:r>
              <a:rPr lang="en-US" b="1" dirty="0">
                <a:solidFill>
                  <a:schemeClr val="bg1"/>
                </a:solidFill>
              </a:rPr>
              <a:t>Rx: Surgical excision without reconstruction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23432"/>
            <a:ext cx="4038600" cy="37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Fibrocystic Changes (FCCSs)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Constitute the most frequent benign disorder of the breast</a:t>
            </a:r>
          </a:p>
          <a:p>
            <a:r>
              <a:rPr lang="en-US" b="1" dirty="0">
                <a:solidFill>
                  <a:schemeClr val="bg1"/>
                </a:solidFill>
              </a:rPr>
              <a:t> Affect premenopausal women between 20 and 50 years of 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 Observed clinically in up to 50% and histologically in 90% of women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Fibrocystic Changes (FCCSs)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>
                <a:solidFill>
                  <a:srgbClr val="C00000"/>
                </a:solidFill>
              </a:rPr>
              <a:t>The most common presenting symptoms are</a:t>
            </a:r>
          </a:p>
          <a:p>
            <a:r>
              <a:rPr lang="en-US" b="1" dirty="0">
                <a:solidFill>
                  <a:srgbClr val="C00000"/>
                </a:solidFill>
              </a:rPr>
              <a:t>Cyclical  breast pain and</a:t>
            </a:r>
          </a:p>
          <a:p>
            <a:r>
              <a:rPr lang="en-US" b="1" dirty="0">
                <a:solidFill>
                  <a:srgbClr val="C00000"/>
                </a:solidFill>
              </a:rPr>
              <a:t> Tender nodularities in breasts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Breast Cysts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cs typeface="Calibri" panose="020F0502020204030204" pitchFamily="34" charset="0"/>
              </a:rPr>
              <a:t>Common in 30s-40s</a:t>
            </a:r>
          </a:p>
          <a:p>
            <a:r>
              <a:rPr lang="en-US" b="1" dirty="0">
                <a:solidFill>
                  <a:schemeClr val="bg1"/>
                </a:solidFill>
                <a:cs typeface="Calibri" panose="020F0502020204030204" pitchFamily="34" charset="0"/>
              </a:rPr>
              <a:t>Often multiple, bilateral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>
                <a:solidFill>
                  <a:schemeClr val="bg1"/>
                </a:solidFill>
                <a:cs typeface="Calibri" panose="020F0502020204030204" pitchFamily="34" charset="0"/>
              </a:rPr>
              <a:t>Present suddenly (fluid) </a:t>
            </a:r>
            <a:r>
              <a:rPr lang="en-US" b="1" u="sng" dirty="0">
                <a:solidFill>
                  <a:schemeClr val="bg1"/>
                </a:solidFill>
                <a:cs typeface="Calibri" panose="020F0502020204030204" pitchFamily="34" charset="0"/>
              </a:rPr>
              <a:t>+</a:t>
            </a:r>
            <a:r>
              <a:rPr lang="en-US" b="1" dirty="0">
                <a:solidFill>
                  <a:schemeClr val="bg1"/>
                </a:solidFill>
                <a:cs typeface="Calibri" panose="020F0502020204030204" pitchFamily="34" charset="0"/>
              </a:rPr>
              <a:t> pain and nodularity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>
                <a:solidFill>
                  <a:schemeClr val="bg1"/>
                </a:solidFill>
                <a:cs typeface="Calibri" panose="020F0502020204030204" pitchFamily="34" charset="0"/>
              </a:rPr>
              <a:t>Tense, less mobile than fibroadenoma, non-tender and smooth</a:t>
            </a:r>
          </a:p>
          <a:p>
            <a:endParaRPr lang="en-US" dirty="0">
              <a:latin typeface="Futura" charset="0"/>
            </a:endParaRPr>
          </a:p>
          <a:p>
            <a:endParaRPr lang="en-US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05600" y="1905000"/>
            <a:ext cx="2209800" cy="4025918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05000"/>
            <a:ext cx="2209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781800" y="6019800"/>
            <a:ext cx="2133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Ultrasound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Breast Cysts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C00000"/>
          </a:solidFill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b="1" dirty="0">
                <a:solidFill>
                  <a:schemeClr val="bg1"/>
                </a:solidFill>
              </a:rPr>
              <a:t>Solitary cyst may be aspirated ( no risk of malignancy)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>
                <a:solidFill>
                  <a:schemeClr val="bg1"/>
                </a:solidFill>
              </a:rPr>
              <a:t>Discard turbid yellow greenish fluid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>
                <a:solidFill>
                  <a:schemeClr val="bg1"/>
                </a:solidFill>
              </a:rPr>
              <a:t>30% recur:   re-aspiration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>
                <a:solidFill>
                  <a:schemeClr val="bg1"/>
                </a:solidFill>
              </a:rPr>
              <a:t>Residual lump: excision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828800"/>
            <a:ext cx="36004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Futura" charset="0"/>
              </a:rPr>
              <a:t>Duct Ectasia and</a:t>
            </a:r>
            <a:br>
              <a:rPr lang="en-US" dirty="0">
                <a:latin typeface="Futura" charset="0"/>
              </a:rPr>
            </a:br>
            <a:r>
              <a:rPr lang="en-US" dirty="0">
                <a:latin typeface="Futura" charset="0"/>
              </a:rPr>
              <a:t>Periductal Mastitis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Smokers</a:t>
            </a:r>
          </a:p>
          <a:p>
            <a:r>
              <a:rPr lang="en-US" b="1" dirty="0">
                <a:solidFill>
                  <a:schemeClr val="bg1"/>
                </a:solidFill>
              </a:rPr>
              <a:t>Age :40s- 50s</a:t>
            </a:r>
          </a:p>
          <a:p>
            <a:r>
              <a:rPr lang="en-US" b="1" dirty="0">
                <a:solidFill>
                  <a:schemeClr val="bg1"/>
                </a:solidFill>
                <a:latin typeface="+mj-lt"/>
              </a:rPr>
              <a:t>Dilatation of breast ducts : inflammatory reaction with fibrosis</a:t>
            </a:r>
          </a:p>
          <a:p>
            <a:r>
              <a:rPr lang="en-US" b="1" dirty="0">
                <a:solidFill>
                  <a:schemeClr val="bg1"/>
                </a:solidFill>
                <a:latin typeface="+mj-lt"/>
              </a:rPr>
              <a:t>Slit –like nipple retraction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0"/>
            <a:ext cx="4572000" cy="297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Futura" charset="0"/>
              </a:rPr>
              <a:t>Duct Ectasia and</a:t>
            </a:r>
            <a:br>
              <a:rPr lang="en-US" dirty="0">
                <a:latin typeface="Futura" charset="0"/>
              </a:rPr>
            </a:br>
            <a:r>
              <a:rPr lang="en-US" dirty="0">
                <a:latin typeface="Futura" charset="0"/>
              </a:rPr>
              <a:t>Periductal Mastitis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Secondary anaerobic infection, abscess, fistula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570956"/>
            <a:ext cx="4038600" cy="302895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Futura" charset="0"/>
              </a:rPr>
              <a:t>Duct Ectasia and</a:t>
            </a:r>
            <a:br>
              <a:rPr lang="en-US" dirty="0">
                <a:latin typeface="Futura" charset="0"/>
              </a:rPr>
            </a:br>
            <a:r>
              <a:rPr lang="en-US" dirty="0">
                <a:latin typeface="Futura" charset="0"/>
              </a:rPr>
              <a:t>Periductal Mastitis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2721864"/>
          </a:xfrm>
          <a:solidFill>
            <a:srgbClr val="C00000"/>
          </a:solidFill>
        </p:spPr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Presentation</a:t>
            </a:r>
          </a:p>
          <a:p>
            <a:pPr lvl="1">
              <a:defRPr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Nipple discharge - any color</a:t>
            </a:r>
          </a:p>
          <a:p>
            <a:pPr lvl="1">
              <a:defRPr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Subareolar mass</a:t>
            </a:r>
          </a:p>
          <a:p>
            <a:pPr lvl="1">
              <a:defRPr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Abscess</a:t>
            </a:r>
          </a:p>
          <a:p>
            <a:pPr lvl="1">
              <a:defRPr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Mammary duct fistula</a:t>
            </a:r>
          </a:p>
          <a:p>
            <a:pPr lvl="1">
              <a:defRPr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Nipple Retraction</a:t>
            </a:r>
          </a:p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May mimic carcinoma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524000"/>
            <a:ext cx="35909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267200"/>
            <a:ext cx="35814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495800"/>
            <a:ext cx="35909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Futura" charset="0"/>
              </a:rPr>
              <a:t>Duct Ectasia and</a:t>
            </a:r>
            <a:br>
              <a:rPr lang="en-US" dirty="0">
                <a:latin typeface="Futura" charset="0"/>
              </a:rPr>
            </a:br>
            <a:r>
              <a:rPr lang="en-US" dirty="0">
                <a:latin typeface="Futura" charset="0"/>
              </a:rPr>
              <a:t>Periductal Mastitis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C00000"/>
          </a:solidFill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Treatment </a:t>
            </a:r>
          </a:p>
          <a:p>
            <a:pPr lvl="1">
              <a:defRPr/>
            </a:pPr>
            <a:r>
              <a:rPr lang="en-US" b="1" dirty="0">
                <a:solidFill>
                  <a:schemeClr val="bg1"/>
                </a:solidFill>
              </a:rPr>
              <a:t>Antibiotics</a:t>
            </a:r>
          </a:p>
          <a:p>
            <a:pPr lvl="1">
              <a:defRPr/>
            </a:pPr>
            <a:r>
              <a:rPr lang="en-US" b="1" dirty="0">
                <a:solidFill>
                  <a:schemeClr val="bg1"/>
                </a:solidFill>
              </a:rPr>
              <a:t>Incision &amp;drainage of abscess </a:t>
            </a:r>
          </a:p>
          <a:p>
            <a:pPr lvl="1">
              <a:defRPr/>
            </a:pPr>
            <a:r>
              <a:rPr lang="en-US" b="1" dirty="0">
                <a:solidFill>
                  <a:schemeClr val="bg1"/>
                </a:solidFill>
              </a:rPr>
              <a:t>Excision of  major ducts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143000"/>
            <a:ext cx="35814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657600"/>
            <a:ext cx="36195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Benign Beast Diseases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541811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Incidence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4568809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Types of Benign Breast Lesions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780512"/>
              </p:ext>
            </p:extLst>
          </p:nvPr>
        </p:nvGraphicFramePr>
        <p:xfrm>
          <a:off x="228600" y="0"/>
          <a:ext cx="8686800" cy="6400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Brace 5"/>
          <p:cNvSpPr/>
          <p:nvPr/>
        </p:nvSpPr>
        <p:spPr>
          <a:xfrm rot="5400000">
            <a:off x="4914900" y="1333500"/>
            <a:ext cx="1143000" cy="685800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362200" y="5562600"/>
            <a:ext cx="6477000" cy="685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Aberrations of Normal Development</a:t>
            </a:r>
            <a:br>
              <a:rPr lang="en-US" sz="2400" b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</a:br>
            <a:r>
              <a:rPr lang="en-US" sz="2400" b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and Involution (ANDI)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Aberrations of Normal Development and Involution (ANDI)</a:t>
            </a: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447800"/>
            <a:ext cx="5791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304800" y="2971800"/>
            <a:ext cx="2286000" cy="990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Pregnancy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" y="4191000"/>
            <a:ext cx="2286000" cy="990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 </a:t>
            </a:r>
            <a:r>
              <a:rPr lang="en-US" sz="2800" b="1" dirty="0">
                <a:solidFill>
                  <a:schemeClr val="tx1"/>
                </a:solidFill>
              </a:rPr>
              <a:t>Lactation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0" y="5486400"/>
            <a:ext cx="2286000" cy="990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Senescence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" y="1676400"/>
            <a:ext cx="2286000" cy="990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Adolescence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ANDI Classification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71600" y="1752600"/>
          <a:ext cx="6248400" cy="21224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6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1244">
                <a:tc>
                  <a:txBody>
                    <a:bodyPr/>
                    <a:lstStyle/>
                    <a:p>
                      <a:r>
                        <a:rPr lang="en-US" sz="2000" dirty="0"/>
                        <a:t>Horizontal </a:t>
                      </a:r>
                      <a:endParaRPr lang="en-US" sz="20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000" dirty="0"/>
                        <a:t>Spectrum of Disease</a:t>
                      </a:r>
                      <a:endParaRPr lang="en-U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1244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Disorder</a:t>
                      </a:r>
                      <a:r>
                        <a:rPr lang="en-US" sz="2000" b="1" baseline="0"/>
                        <a:t> (</a:t>
                      </a:r>
                      <a:r>
                        <a:rPr lang="en-US" sz="2000" b="1"/>
                        <a:t>Aberrations)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Disease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47800" y="4114800"/>
          <a:ext cx="6096000" cy="1752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Vertical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Pathogenesis Based on</a:t>
                      </a:r>
                      <a:r>
                        <a:rPr lang="en-US" baseline="0" dirty="0"/>
                        <a:t> Reproductive Period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15- 25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Cyclical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25-</a:t>
                      </a:r>
                      <a:r>
                        <a:rPr lang="en-US" b="1" baseline="0" dirty="0"/>
                        <a:t> 45 years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Involution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35- 55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ustom 17">
      <a:dk1>
        <a:srgbClr val="002060"/>
      </a:dk1>
      <a:lt1>
        <a:sysClr val="window" lastClr="FFFFFF"/>
      </a:lt1>
      <a:dk2>
        <a:srgbClr val="AD0000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</TotalTime>
  <Words>1118</Words>
  <Application>Microsoft Office PowerPoint</Application>
  <PresentationFormat>On-screen Show (4:3)</PresentationFormat>
  <Paragraphs>354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Corbel</vt:lpstr>
      <vt:lpstr>Futura</vt:lpstr>
      <vt:lpstr>Wingdings</vt:lpstr>
      <vt:lpstr>Wingdings 2</vt:lpstr>
      <vt:lpstr>Wingdings 3</vt:lpstr>
      <vt:lpstr>Module</vt:lpstr>
      <vt:lpstr>Benign Breast Diseases and Disorders  </vt:lpstr>
      <vt:lpstr>Anatomy</vt:lpstr>
      <vt:lpstr>Breast Structure</vt:lpstr>
      <vt:lpstr>PowerPoint Presentation</vt:lpstr>
      <vt:lpstr>Benign Beast Diseases</vt:lpstr>
      <vt:lpstr>Incidence</vt:lpstr>
      <vt:lpstr>Types of Benign Breast Lesions</vt:lpstr>
      <vt:lpstr>Aberrations of Normal Development and Involution (ANDI)</vt:lpstr>
      <vt:lpstr>ANDI Classification</vt:lpstr>
      <vt:lpstr>ANDI classification of benign breast disorders</vt:lpstr>
      <vt:lpstr>ANDI classification of benign breast disorders</vt:lpstr>
      <vt:lpstr>ANDI classification of benign breast disorders</vt:lpstr>
      <vt:lpstr> Pathologic Classification of Fibrocystic Changes (FCCs)</vt:lpstr>
      <vt:lpstr>Cancer Risk Associated with Benign Breast Disorders </vt:lpstr>
      <vt:lpstr>Causes of Breast Lumps</vt:lpstr>
      <vt:lpstr>Causes of Breast Lumps</vt:lpstr>
      <vt:lpstr>Causes of Breast Lumps</vt:lpstr>
      <vt:lpstr>Clinical Approach</vt:lpstr>
      <vt:lpstr>Clinical Examination</vt:lpstr>
      <vt:lpstr>Physical Examination</vt:lpstr>
      <vt:lpstr>Physical Examination</vt:lpstr>
      <vt:lpstr>Imaging-  Mammogram</vt:lpstr>
      <vt:lpstr>Imaging-  Mammogram</vt:lpstr>
      <vt:lpstr>Imaging- Ultrasound</vt:lpstr>
      <vt:lpstr>Imaging- Ultrasound</vt:lpstr>
      <vt:lpstr>Biopsy</vt:lpstr>
      <vt:lpstr>Triple Assessment Results</vt:lpstr>
      <vt:lpstr>Fibroadenoma</vt:lpstr>
      <vt:lpstr>Fibroadenoma</vt:lpstr>
      <vt:lpstr>Fibroadenoma</vt:lpstr>
      <vt:lpstr>Fibroadenoma</vt:lpstr>
      <vt:lpstr>Rx</vt:lpstr>
      <vt:lpstr>Juvenile Fibroadenoma</vt:lpstr>
      <vt:lpstr>Fibrocystic Changes (FCCSs)</vt:lpstr>
      <vt:lpstr>Fibrocystic Changes (FCCSs)</vt:lpstr>
      <vt:lpstr>Breast Cysts</vt:lpstr>
      <vt:lpstr>Breast Cysts</vt:lpstr>
      <vt:lpstr>Duct Ectasia and Periductal Mastitis</vt:lpstr>
      <vt:lpstr>Duct Ectasia and Periductal Mastitis</vt:lpstr>
      <vt:lpstr>Duct Ectasia and Periductal Mastitis</vt:lpstr>
      <vt:lpstr>Duct Ectasia and Periductal Mastitis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Benign Breast Diseases and Disorders  </dc:title>
  <dc:creator>Ali</dc:creator>
  <cp:lastModifiedBy>Ali Abdel Wahab</cp:lastModifiedBy>
  <cp:revision>186</cp:revision>
  <dcterms:created xsi:type="dcterms:W3CDTF">2016-10-29T12:12:31Z</dcterms:created>
  <dcterms:modified xsi:type="dcterms:W3CDTF">2022-09-11T22:52:24Z</dcterms:modified>
</cp:coreProperties>
</file>