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720" r:id="rId2"/>
  </p:sldMasterIdLst>
  <p:notesMasterIdLst>
    <p:notesMasterId r:id="rId52"/>
  </p:notesMasterIdLst>
  <p:sldIdLst>
    <p:sldId id="369" r:id="rId3"/>
    <p:sldId id="386" r:id="rId4"/>
    <p:sldId id="411" r:id="rId5"/>
    <p:sldId id="415" r:id="rId6"/>
    <p:sldId id="416" r:id="rId7"/>
    <p:sldId id="417" r:id="rId8"/>
    <p:sldId id="420" r:id="rId9"/>
    <p:sldId id="421" r:id="rId10"/>
    <p:sldId id="412" r:id="rId11"/>
    <p:sldId id="424" r:id="rId12"/>
    <p:sldId id="422" r:id="rId13"/>
    <p:sldId id="423" r:id="rId14"/>
    <p:sldId id="265" r:id="rId15"/>
    <p:sldId id="400" r:id="rId16"/>
    <p:sldId id="294" r:id="rId17"/>
    <p:sldId id="296" r:id="rId18"/>
    <p:sldId id="297" r:id="rId19"/>
    <p:sldId id="406" r:id="rId20"/>
    <p:sldId id="299" r:id="rId21"/>
    <p:sldId id="300" r:id="rId22"/>
    <p:sldId id="308" r:id="rId23"/>
    <p:sldId id="402" r:id="rId24"/>
    <p:sldId id="309" r:id="rId25"/>
    <p:sldId id="401" r:id="rId26"/>
    <p:sldId id="310" r:id="rId27"/>
    <p:sldId id="270" r:id="rId28"/>
    <p:sldId id="391" r:id="rId29"/>
    <p:sldId id="314" r:id="rId30"/>
    <p:sldId id="315" r:id="rId31"/>
    <p:sldId id="316" r:id="rId32"/>
    <p:sldId id="317" r:id="rId33"/>
    <p:sldId id="407" r:id="rId34"/>
    <p:sldId id="408" r:id="rId35"/>
    <p:sldId id="371" r:id="rId36"/>
    <p:sldId id="372" r:id="rId37"/>
    <p:sldId id="373" r:id="rId38"/>
    <p:sldId id="404" r:id="rId39"/>
    <p:sldId id="375" r:id="rId40"/>
    <p:sldId id="376" r:id="rId41"/>
    <p:sldId id="377" r:id="rId42"/>
    <p:sldId id="378" r:id="rId43"/>
    <p:sldId id="379" r:id="rId44"/>
    <p:sldId id="380" r:id="rId45"/>
    <p:sldId id="381" r:id="rId46"/>
    <p:sldId id="382" r:id="rId47"/>
    <p:sldId id="383" r:id="rId48"/>
    <p:sldId id="384" r:id="rId49"/>
    <p:sldId id="385" r:id="rId50"/>
    <p:sldId id="293" r:id="rId51"/>
  </p:sldIdLst>
  <p:sldSz cx="9144000" cy="6858000" type="screen4x3"/>
  <p:notesSz cx="6858000" cy="91440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4202A5-5DF6-4300-8920-C19E92A4A3E5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C85FBA3-75DA-481F-999C-87F9CA010CE7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Alpha (1 and 2) </a:t>
          </a:r>
          <a:endParaRPr lang="en-US" b="1" dirty="0">
            <a:solidFill>
              <a:schemeClr val="tx1"/>
            </a:solidFill>
          </a:endParaRPr>
        </a:p>
      </dgm:t>
    </dgm:pt>
    <dgm:pt modelId="{DA063B24-46FE-47E8-9DBB-4AA9146A7BA4}" type="parTrans" cxnId="{DC8578EE-A4DE-431A-B3C7-9EAA6556877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ACB2AE50-EA6B-4149-9DEC-7FEC2B747BCB}" type="sibTrans" cxnId="{DC8578EE-A4DE-431A-B3C7-9EAA65568779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B8E4178-23C3-4A80-B5D7-6F112D1BD1E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Beta (1, 2 and 3)</a:t>
          </a:r>
          <a:endParaRPr lang="en-US" b="1" dirty="0">
            <a:solidFill>
              <a:schemeClr val="tx1"/>
            </a:solidFill>
          </a:endParaRPr>
        </a:p>
      </dgm:t>
    </dgm:pt>
    <dgm:pt modelId="{D54B6FD0-6073-4577-929D-10F96F5336AA}" type="parTrans" cxnId="{4DDFC11B-D8B1-4520-A5E8-E85FD8FF546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E3D0D0F3-CC04-450F-B450-FB9E6C9F8160}" type="sibTrans" cxnId="{4DDFC11B-D8B1-4520-A5E8-E85FD8FF5468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F5A02F08-E3B1-491C-B116-C561E3C7CFC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Dopamine (D1,2,3,4,5)</a:t>
          </a:r>
          <a:endParaRPr lang="en-US" b="1" dirty="0">
            <a:solidFill>
              <a:schemeClr val="tx1"/>
            </a:solidFill>
          </a:endParaRPr>
        </a:p>
      </dgm:t>
    </dgm:pt>
    <dgm:pt modelId="{EF813F71-772B-45D9-A515-DB46B669E133}" type="parTrans" cxnId="{5F981ADE-A1CB-42F7-8CB9-CF500453DD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61D26308-0F7E-4401-970D-D113075A5D30}" type="sibTrans" cxnId="{5F981ADE-A1CB-42F7-8CB9-CF500453DD9F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0AC311-61D3-4190-81A2-13FA43EF4833}" type="pres">
      <dgm:prSet presAssocID="{EB4202A5-5DF6-4300-8920-C19E92A4A3E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6A36E4-0113-4F40-A72B-2AB0975DD431}" type="pres">
      <dgm:prSet presAssocID="{DC85FBA3-75DA-481F-999C-87F9CA010CE7}" presName="parentLin" presStyleCnt="0"/>
      <dgm:spPr/>
    </dgm:pt>
    <dgm:pt modelId="{BC92C278-5E7A-40C6-A469-972B1A7EB5D4}" type="pres">
      <dgm:prSet presAssocID="{DC85FBA3-75DA-481F-999C-87F9CA010CE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5DCCFF9-C9AB-446B-928C-59B11976764B}" type="pres">
      <dgm:prSet presAssocID="{DC85FBA3-75DA-481F-999C-87F9CA010CE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3B844-52D7-4121-A1C2-F7F07A5B981C}" type="pres">
      <dgm:prSet presAssocID="{DC85FBA3-75DA-481F-999C-87F9CA010CE7}" presName="negativeSpace" presStyleCnt="0"/>
      <dgm:spPr/>
    </dgm:pt>
    <dgm:pt modelId="{9B4EE71B-AC80-47C4-8106-CCBB441EF0D6}" type="pres">
      <dgm:prSet presAssocID="{DC85FBA3-75DA-481F-999C-87F9CA010CE7}" presName="childText" presStyleLbl="conFgAcc1" presStyleIdx="0" presStyleCnt="3">
        <dgm:presLayoutVars>
          <dgm:bulletEnabled val="1"/>
        </dgm:presLayoutVars>
      </dgm:prSet>
      <dgm:spPr/>
    </dgm:pt>
    <dgm:pt modelId="{5B86199B-C102-4B16-94E1-EE3653DE0606}" type="pres">
      <dgm:prSet presAssocID="{ACB2AE50-EA6B-4149-9DEC-7FEC2B747BCB}" presName="spaceBetweenRectangles" presStyleCnt="0"/>
      <dgm:spPr/>
    </dgm:pt>
    <dgm:pt modelId="{8E70A13F-A7CE-4243-B323-594388477F09}" type="pres">
      <dgm:prSet presAssocID="{6B8E4178-23C3-4A80-B5D7-6F112D1BD1ED}" presName="parentLin" presStyleCnt="0"/>
      <dgm:spPr/>
    </dgm:pt>
    <dgm:pt modelId="{34E6EC3D-6554-4E04-85AF-021810165E44}" type="pres">
      <dgm:prSet presAssocID="{6B8E4178-23C3-4A80-B5D7-6F112D1BD1E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36C97E5-D0AC-48BE-87C3-D2F3841E3F86}" type="pres">
      <dgm:prSet presAssocID="{6B8E4178-23C3-4A80-B5D7-6F112D1BD1E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01BE72-8015-4DBA-AB56-17C06B84073D}" type="pres">
      <dgm:prSet presAssocID="{6B8E4178-23C3-4A80-B5D7-6F112D1BD1ED}" presName="negativeSpace" presStyleCnt="0"/>
      <dgm:spPr/>
    </dgm:pt>
    <dgm:pt modelId="{2B8242E6-8F01-407C-9AC5-736868256322}" type="pres">
      <dgm:prSet presAssocID="{6B8E4178-23C3-4A80-B5D7-6F112D1BD1ED}" presName="childText" presStyleLbl="conFgAcc1" presStyleIdx="1" presStyleCnt="3">
        <dgm:presLayoutVars>
          <dgm:bulletEnabled val="1"/>
        </dgm:presLayoutVars>
      </dgm:prSet>
      <dgm:spPr/>
    </dgm:pt>
    <dgm:pt modelId="{D520591E-0BB3-4CD3-A4C9-4B814835545F}" type="pres">
      <dgm:prSet presAssocID="{E3D0D0F3-CC04-450F-B450-FB9E6C9F8160}" presName="spaceBetweenRectangles" presStyleCnt="0"/>
      <dgm:spPr/>
    </dgm:pt>
    <dgm:pt modelId="{404DEE21-6C66-47BD-92DB-90FCBAB9A85B}" type="pres">
      <dgm:prSet presAssocID="{F5A02F08-E3B1-491C-B116-C561E3C7CFC5}" presName="parentLin" presStyleCnt="0"/>
      <dgm:spPr/>
    </dgm:pt>
    <dgm:pt modelId="{C6E19DCA-285D-42DF-92F5-965C59B3C9B4}" type="pres">
      <dgm:prSet presAssocID="{F5A02F08-E3B1-491C-B116-C561E3C7CFC5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23C54F67-BC36-4FBA-8EFC-FEDB6311A320}" type="pres">
      <dgm:prSet presAssocID="{F5A02F08-E3B1-491C-B116-C561E3C7CFC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E9A5B-5700-4E03-A183-AE3CE930D445}" type="pres">
      <dgm:prSet presAssocID="{F5A02F08-E3B1-491C-B116-C561E3C7CFC5}" presName="negativeSpace" presStyleCnt="0"/>
      <dgm:spPr/>
    </dgm:pt>
    <dgm:pt modelId="{07F2095D-8B50-41CC-BBCA-EB88D7D00D21}" type="pres">
      <dgm:prSet presAssocID="{F5A02F08-E3B1-491C-B116-C561E3C7CFC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29E950D-6037-4491-8A1B-134DAA8A4022}" type="presOf" srcId="{6B8E4178-23C3-4A80-B5D7-6F112D1BD1ED}" destId="{34E6EC3D-6554-4E04-85AF-021810165E44}" srcOrd="0" destOrd="0" presId="urn:microsoft.com/office/officeart/2005/8/layout/list1"/>
    <dgm:cxn modelId="{431873F1-2F35-4720-8D4A-5CA6D00F44F2}" type="presOf" srcId="{F5A02F08-E3B1-491C-B116-C561E3C7CFC5}" destId="{23C54F67-BC36-4FBA-8EFC-FEDB6311A320}" srcOrd="1" destOrd="0" presId="urn:microsoft.com/office/officeart/2005/8/layout/list1"/>
    <dgm:cxn modelId="{4DDFC11B-D8B1-4520-A5E8-E85FD8FF5468}" srcId="{EB4202A5-5DF6-4300-8920-C19E92A4A3E5}" destId="{6B8E4178-23C3-4A80-B5D7-6F112D1BD1ED}" srcOrd="1" destOrd="0" parTransId="{D54B6FD0-6073-4577-929D-10F96F5336AA}" sibTransId="{E3D0D0F3-CC04-450F-B450-FB9E6C9F8160}"/>
    <dgm:cxn modelId="{655A510B-D0DD-4866-8D30-1918DA6EAD28}" type="presOf" srcId="{6B8E4178-23C3-4A80-B5D7-6F112D1BD1ED}" destId="{D36C97E5-D0AC-48BE-87C3-D2F3841E3F86}" srcOrd="1" destOrd="0" presId="urn:microsoft.com/office/officeart/2005/8/layout/list1"/>
    <dgm:cxn modelId="{D88985A5-3CC0-4B28-8AF3-C1387C1B136E}" type="presOf" srcId="{DC85FBA3-75DA-481F-999C-87F9CA010CE7}" destId="{BC92C278-5E7A-40C6-A469-972B1A7EB5D4}" srcOrd="0" destOrd="0" presId="urn:microsoft.com/office/officeart/2005/8/layout/list1"/>
    <dgm:cxn modelId="{DC8578EE-A4DE-431A-B3C7-9EAA65568779}" srcId="{EB4202A5-5DF6-4300-8920-C19E92A4A3E5}" destId="{DC85FBA3-75DA-481F-999C-87F9CA010CE7}" srcOrd="0" destOrd="0" parTransId="{DA063B24-46FE-47E8-9DBB-4AA9146A7BA4}" sibTransId="{ACB2AE50-EA6B-4149-9DEC-7FEC2B747BCB}"/>
    <dgm:cxn modelId="{5F981ADE-A1CB-42F7-8CB9-CF500453DD9F}" srcId="{EB4202A5-5DF6-4300-8920-C19E92A4A3E5}" destId="{F5A02F08-E3B1-491C-B116-C561E3C7CFC5}" srcOrd="2" destOrd="0" parTransId="{EF813F71-772B-45D9-A515-DB46B669E133}" sibTransId="{61D26308-0F7E-4401-970D-D113075A5D30}"/>
    <dgm:cxn modelId="{06C1F0F8-D558-4706-9F7A-6E7535EA0814}" type="presOf" srcId="{DC85FBA3-75DA-481F-999C-87F9CA010CE7}" destId="{E5DCCFF9-C9AB-446B-928C-59B11976764B}" srcOrd="1" destOrd="0" presId="urn:microsoft.com/office/officeart/2005/8/layout/list1"/>
    <dgm:cxn modelId="{405036CD-A1F8-43A4-994C-DD4599C6D92F}" type="presOf" srcId="{EB4202A5-5DF6-4300-8920-C19E92A4A3E5}" destId="{300AC311-61D3-4190-81A2-13FA43EF4833}" srcOrd="0" destOrd="0" presId="urn:microsoft.com/office/officeart/2005/8/layout/list1"/>
    <dgm:cxn modelId="{AEC30741-FAD3-49CE-8F45-A6F69D34BA4B}" type="presOf" srcId="{F5A02F08-E3B1-491C-B116-C561E3C7CFC5}" destId="{C6E19DCA-285D-42DF-92F5-965C59B3C9B4}" srcOrd="0" destOrd="0" presId="urn:microsoft.com/office/officeart/2005/8/layout/list1"/>
    <dgm:cxn modelId="{4A0B66D8-22F1-4F25-A756-46413110F251}" type="presParOf" srcId="{300AC311-61D3-4190-81A2-13FA43EF4833}" destId="{FE6A36E4-0113-4F40-A72B-2AB0975DD431}" srcOrd="0" destOrd="0" presId="urn:microsoft.com/office/officeart/2005/8/layout/list1"/>
    <dgm:cxn modelId="{96DC6B3D-AF04-4DE0-B058-4EDC2C29B21C}" type="presParOf" srcId="{FE6A36E4-0113-4F40-A72B-2AB0975DD431}" destId="{BC92C278-5E7A-40C6-A469-972B1A7EB5D4}" srcOrd="0" destOrd="0" presId="urn:microsoft.com/office/officeart/2005/8/layout/list1"/>
    <dgm:cxn modelId="{0A5DFBF9-410B-4936-A1EF-5CD13FAA8256}" type="presParOf" srcId="{FE6A36E4-0113-4F40-A72B-2AB0975DD431}" destId="{E5DCCFF9-C9AB-446B-928C-59B11976764B}" srcOrd="1" destOrd="0" presId="urn:microsoft.com/office/officeart/2005/8/layout/list1"/>
    <dgm:cxn modelId="{AF0A987B-2C94-4616-A814-46EC64B78F6B}" type="presParOf" srcId="{300AC311-61D3-4190-81A2-13FA43EF4833}" destId="{7193B844-52D7-4121-A1C2-F7F07A5B981C}" srcOrd="1" destOrd="0" presId="urn:microsoft.com/office/officeart/2005/8/layout/list1"/>
    <dgm:cxn modelId="{D6E0410D-E7B8-4C67-9030-9668CA8500E9}" type="presParOf" srcId="{300AC311-61D3-4190-81A2-13FA43EF4833}" destId="{9B4EE71B-AC80-47C4-8106-CCBB441EF0D6}" srcOrd="2" destOrd="0" presId="urn:microsoft.com/office/officeart/2005/8/layout/list1"/>
    <dgm:cxn modelId="{D066CDC2-0E55-4DA3-98AE-B31D65018275}" type="presParOf" srcId="{300AC311-61D3-4190-81A2-13FA43EF4833}" destId="{5B86199B-C102-4B16-94E1-EE3653DE0606}" srcOrd="3" destOrd="0" presId="urn:microsoft.com/office/officeart/2005/8/layout/list1"/>
    <dgm:cxn modelId="{0CB499E8-7FEB-4678-A78F-A44BF6120E8C}" type="presParOf" srcId="{300AC311-61D3-4190-81A2-13FA43EF4833}" destId="{8E70A13F-A7CE-4243-B323-594388477F09}" srcOrd="4" destOrd="0" presId="urn:microsoft.com/office/officeart/2005/8/layout/list1"/>
    <dgm:cxn modelId="{3A89471A-0485-481F-9749-696784985A9B}" type="presParOf" srcId="{8E70A13F-A7CE-4243-B323-594388477F09}" destId="{34E6EC3D-6554-4E04-85AF-021810165E44}" srcOrd="0" destOrd="0" presId="urn:microsoft.com/office/officeart/2005/8/layout/list1"/>
    <dgm:cxn modelId="{1F3FAA75-11DB-4F4E-A254-867A78F08C9D}" type="presParOf" srcId="{8E70A13F-A7CE-4243-B323-594388477F09}" destId="{D36C97E5-D0AC-48BE-87C3-D2F3841E3F86}" srcOrd="1" destOrd="0" presId="urn:microsoft.com/office/officeart/2005/8/layout/list1"/>
    <dgm:cxn modelId="{E6093F9C-7FA5-407C-9B4C-2212B6C227FC}" type="presParOf" srcId="{300AC311-61D3-4190-81A2-13FA43EF4833}" destId="{AC01BE72-8015-4DBA-AB56-17C06B84073D}" srcOrd="5" destOrd="0" presId="urn:microsoft.com/office/officeart/2005/8/layout/list1"/>
    <dgm:cxn modelId="{CDDF5C62-8A0F-4923-894E-3B193B70C99A}" type="presParOf" srcId="{300AC311-61D3-4190-81A2-13FA43EF4833}" destId="{2B8242E6-8F01-407C-9AC5-736868256322}" srcOrd="6" destOrd="0" presId="urn:microsoft.com/office/officeart/2005/8/layout/list1"/>
    <dgm:cxn modelId="{D404C63A-DCF7-4423-B55C-E8E209E3258F}" type="presParOf" srcId="{300AC311-61D3-4190-81A2-13FA43EF4833}" destId="{D520591E-0BB3-4CD3-A4C9-4B814835545F}" srcOrd="7" destOrd="0" presId="urn:microsoft.com/office/officeart/2005/8/layout/list1"/>
    <dgm:cxn modelId="{EBC7020A-00D1-4C6E-9328-8847B6D25E42}" type="presParOf" srcId="{300AC311-61D3-4190-81A2-13FA43EF4833}" destId="{404DEE21-6C66-47BD-92DB-90FCBAB9A85B}" srcOrd="8" destOrd="0" presId="urn:microsoft.com/office/officeart/2005/8/layout/list1"/>
    <dgm:cxn modelId="{CA0A5F34-18CF-4630-AA2C-D26B1D77BF2E}" type="presParOf" srcId="{404DEE21-6C66-47BD-92DB-90FCBAB9A85B}" destId="{C6E19DCA-285D-42DF-92F5-965C59B3C9B4}" srcOrd="0" destOrd="0" presId="urn:microsoft.com/office/officeart/2005/8/layout/list1"/>
    <dgm:cxn modelId="{13E52607-EF34-4F0E-93D6-15D55AED8022}" type="presParOf" srcId="{404DEE21-6C66-47BD-92DB-90FCBAB9A85B}" destId="{23C54F67-BC36-4FBA-8EFC-FEDB6311A320}" srcOrd="1" destOrd="0" presId="urn:microsoft.com/office/officeart/2005/8/layout/list1"/>
    <dgm:cxn modelId="{7C0B8750-4B45-49B7-94E1-B305F6EC9705}" type="presParOf" srcId="{300AC311-61D3-4190-81A2-13FA43EF4833}" destId="{4D1E9A5B-5700-4E03-A183-AE3CE930D445}" srcOrd="9" destOrd="0" presId="urn:microsoft.com/office/officeart/2005/8/layout/list1"/>
    <dgm:cxn modelId="{474DE6AA-89B0-438B-A7A6-38279E4971B8}" type="presParOf" srcId="{300AC311-61D3-4190-81A2-13FA43EF4833}" destId="{07F2095D-8B50-41CC-BBCA-EB88D7D00D2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C140FD-B290-4649-BC4C-6B661F1494C6}" type="doc">
      <dgm:prSet loTypeId="urn:microsoft.com/office/officeart/2005/8/layout/hierarchy5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A9E5B772-5DA3-447D-A308-5DE23DEBFB04}">
      <dgm:prSet phldrT="[Text]"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DIRECT</a:t>
          </a:r>
          <a:endParaRPr lang="en-US" sz="2000" b="1" dirty="0">
            <a:solidFill>
              <a:schemeClr val="tx1"/>
            </a:solidFill>
          </a:endParaRPr>
        </a:p>
      </dgm:t>
    </dgm:pt>
    <dgm:pt modelId="{666C141C-9590-428D-A99C-319855049284}" type="parTrans" cxnId="{E557FD79-3585-4737-97CB-E9203A658D7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E4586CA2-2D4C-4B49-A079-D7FF74291065}" type="sibTrans" cxnId="{E557FD79-3585-4737-97CB-E9203A658D7F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86935BA6-4A6E-4A0E-A814-A4F214ACFB6C}">
      <dgm:prSet phldrT="[Text]"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ENDOGENOUS </a:t>
          </a:r>
          <a:endParaRPr lang="en-US" sz="2000" b="1" dirty="0">
            <a:solidFill>
              <a:schemeClr val="tx1"/>
            </a:solidFill>
          </a:endParaRPr>
        </a:p>
      </dgm:t>
    </dgm:pt>
    <dgm:pt modelId="{938E33F1-C7E2-485D-80E5-8A35B8013B59}" type="parTrans" cxnId="{BBABAD1F-BA6A-4659-B55A-27FA0917A10C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7303ED31-64AD-4247-A53F-726362CC9577}" type="sibTrans" cxnId="{BBABAD1F-BA6A-4659-B55A-27FA0917A10C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8AB68750-04C7-47F5-B509-104817DD74EB}">
      <dgm:prSet phldrT="[Text]" custT="1"/>
      <dgm:spPr/>
      <dgm:t>
        <a:bodyPr/>
        <a:lstStyle/>
        <a:p>
          <a:pPr rtl="1"/>
          <a:r>
            <a:rPr lang="en-US" sz="2000" b="1" smtClean="0">
              <a:solidFill>
                <a:schemeClr val="tx1"/>
              </a:solidFill>
            </a:rPr>
            <a:t>Epinephrine</a:t>
          </a:r>
          <a:endParaRPr lang="en-US" sz="2000" b="1" dirty="0">
            <a:solidFill>
              <a:schemeClr val="tx1"/>
            </a:solidFill>
          </a:endParaRPr>
        </a:p>
      </dgm:t>
    </dgm:pt>
    <dgm:pt modelId="{FF1BFA2E-86F7-475E-97D2-A38EA8B454E0}" type="parTrans" cxnId="{67217D03-E911-4D40-B7CC-226B0196FF57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33795D4F-E0E1-4393-9064-772E1FABCCDB}" type="sibTrans" cxnId="{67217D03-E911-4D40-B7CC-226B0196FF57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75AF4BBE-B5C2-43EA-80A3-A970994521B1}">
      <dgm:prSet phldrT="[Text]" custT="1"/>
      <dgm:spPr/>
      <dgm:t>
        <a:bodyPr/>
        <a:lstStyle/>
        <a:p>
          <a:pPr rtl="1"/>
          <a:r>
            <a:rPr lang="en-US" sz="2000" b="1" smtClean="0">
              <a:solidFill>
                <a:schemeClr val="tx1"/>
              </a:solidFill>
            </a:rPr>
            <a:t>Dopamine</a:t>
          </a:r>
          <a:endParaRPr lang="en-US" sz="2000" b="1" dirty="0">
            <a:solidFill>
              <a:schemeClr val="tx1"/>
            </a:solidFill>
          </a:endParaRPr>
        </a:p>
      </dgm:t>
    </dgm:pt>
    <dgm:pt modelId="{27767A47-7BA1-44BA-95E6-BC01C8561DF9}" type="parTrans" cxnId="{4153D227-F0AB-4F31-93BE-7827F27880E9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DC82DEFB-F8CB-4507-8BD4-6526744DD20A}" type="sibTrans" cxnId="{4153D227-F0AB-4F31-93BE-7827F27880E9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63EE89B9-96C6-4686-ACEE-A01F2F6C8138}">
      <dgm:prSet phldrT="[Text]" custT="1"/>
      <dgm:spPr/>
      <dgm:t>
        <a:bodyPr/>
        <a:lstStyle/>
        <a:p>
          <a:r>
            <a:rPr lang="en-US" sz="2000" b="1" smtClean="0">
              <a:solidFill>
                <a:schemeClr val="tx1"/>
              </a:solidFill>
            </a:rPr>
            <a:t>SYNTHETICS</a:t>
          </a:r>
          <a:endParaRPr lang="en-US" sz="2000" b="1" dirty="0">
            <a:solidFill>
              <a:schemeClr val="tx1"/>
            </a:solidFill>
          </a:endParaRPr>
        </a:p>
      </dgm:t>
    </dgm:pt>
    <dgm:pt modelId="{8FA1C997-8873-4EB4-9C35-BDD6A1F89C46}" type="parTrans" cxnId="{71BFDB31-8F81-4815-B716-830265B6A075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8E603061-2D2D-4D63-B1F6-11C448A2E8E5}" type="sibTrans" cxnId="{71BFDB31-8F81-4815-B716-830265B6A075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953A21BB-3DBB-49A8-927C-FD1E6868B757}">
      <dgm:prSet phldrT="[Text]" custT="1"/>
      <dgm:spPr/>
      <dgm:t>
        <a:bodyPr/>
        <a:lstStyle/>
        <a:p>
          <a:pPr rtl="1"/>
          <a:r>
            <a:rPr lang="en-US" sz="2000" b="1" smtClean="0">
              <a:solidFill>
                <a:schemeClr val="tx1"/>
              </a:solidFill>
            </a:rPr>
            <a:t>Alpha 1 , 2 agonist</a:t>
          </a:r>
          <a:endParaRPr lang="en-US" sz="2000" b="1" dirty="0">
            <a:solidFill>
              <a:schemeClr val="tx1"/>
            </a:solidFill>
          </a:endParaRPr>
        </a:p>
      </dgm:t>
    </dgm:pt>
    <dgm:pt modelId="{C1547867-55A1-4CF5-8E32-42067FBC1A7A}" type="parTrans" cxnId="{0137457E-6F76-4D86-BB4E-979189387E8B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CB532F8B-AF80-4CBC-9AB8-FA413D3A172B}" type="sibTrans" cxnId="{0137457E-6F76-4D86-BB4E-979189387E8B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CF32E8D7-4288-471A-8A24-63F3D9D2B70D}">
      <dgm:prSet custT="1"/>
      <dgm:spPr/>
      <dgm:t>
        <a:bodyPr/>
        <a:lstStyle/>
        <a:p>
          <a:pPr rtl="0"/>
          <a:r>
            <a:rPr lang="en-US" sz="2000" b="1" smtClean="0">
              <a:solidFill>
                <a:schemeClr val="tx1"/>
              </a:solidFill>
            </a:rPr>
            <a:t>Norepinephrine (NE) </a:t>
          </a:r>
          <a:endParaRPr lang="ar-EG" sz="2000" b="1" dirty="0">
            <a:solidFill>
              <a:schemeClr val="tx1"/>
            </a:solidFill>
          </a:endParaRPr>
        </a:p>
      </dgm:t>
    </dgm:pt>
    <dgm:pt modelId="{28852FCC-D4E2-47C5-923C-D4C9DCB35035}" type="parTrans" cxnId="{732BFD6F-57AF-4AA8-B324-F6EC2579A8C7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8F51728C-D0E8-4B40-AD77-8D7BC601CF85}" type="sibTrans" cxnId="{732BFD6F-57AF-4AA8-B324-F6EC2579A8C7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24BA3720-8F78-4BEF-9F04-DBEA65F65E0A}">
      <dgm:prSet phldrT="[Text]" custT="1"/>
      <dgm:spPr/>
      <dgm:t>
        <a:bodyPr/>
        <a:lstStyle/>
        <a:p>
          <a:pPr rtl="1"/>
          <a:r>
            <a:rPr lang="en-US" sz="2000" b="1" smtClean="0">
              <a:solidFill>
                <a:schemeClr val="tx1"/>
              </a:solidFill>
            </a:rPr>
            <a:t>Beta agonist</a:t>
          </a:r>
        </a:p>
        <a:p>
          <a:pPr rtl="1"/>
          <a:r>
            <a:rPr lang="en-US" sz="2000" b="1" smtClean="0">
              <a:solidFill>
                <a:schemeClr val="tx1"/>
              </a:solidFill>
            </a:rPr>
            <a:t> (selective and non selective)</a:t>
          </a:r>
        </a:p>
        <a:p>
          <a:pPr rtl="1"/>
          <a:endParaRPr lang="en-US" sz="2000" b="1" dirty="0" smtClean="0">
            <a:solidFill>
              <a:schemeClr val="tx1"/>
            </a:solidFill>
          </a:endParaRPr>
        </a:p>
      </dgm:t>
    </dgm:pt>
    <dgm:pt modelId="{AA55A457-DC56-454F-AFED-C7A75DACD3B1}" type="parTrans" cxnId="{07D424CD-21FB-4059-8408-85C1A8777C33}">
      <dgm:prSet custT="1"/>
      <dgm:spPr/>
      <dgm:t>
        <a:bodyPr/>
        <a:lstStyle/>
        <a:p>
          <a:endParaRPr lang="en-US" sz="900" b="1">
            <a:solidFill>
              <a:schemeClr val="tx1"/>
            </a:solidFill>
          </a:endParaRPr>
        </a:p>
      </dgm:t>
    </dgm:pt>
    <dgm:pt modelId="{81B2FED5-5AB2-4C0D-ABF6-6F782A8C77D4}" type="sibTrans" cxnId="{07D424CD-21FB-4059-8408-85C1A8777C33}">
      <dgm:prSet/>
      <dgm:spPr/>
      <dgm:t>
        <a:bodyPr/>
        <a:lstStyle/>
        <a:p>
          <a:endParaRPr lang="en-US" sz="3200" b="1">
            <a:solidFill>
              <a:schemeClr val="tx1"/>
            </a:solidFill>
          </a:endParaRPr>
        </a:p>
      </dgm:t>
    </dgm:pt>
    <dgm:pt modelId="{FF5233EA-6B5E-4565-9C74-BB614EA397DE}" type="pres">
      <dgm:prSet presAssocID="{29C140FD-B290-4649-BC4C-6B661F1494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56F4-4F1D-4B1A-A43B-9AB8E040E068}" type="pres">
      <dgm:prSet presAssocID="{29C140FD-B290-4649-BC4C-6B661F1494C6}" presName="hierFlow" presStyleCnt="0"/>
      <dgm:spPr/>
      <dgm:t>
        <a:bodyPr/>
        <a:lstStyle/>
        <a:p>
          <a:endParaRPr lang="en-US"/>
        </a:p>
      </dgm:t>
    </dgm:pt>
    <dgm:pt modelId="{A0BD8F5A-4826-453E-98C8-F7BDCC6A8157}" type="pres">
      <dgm:prSet presAssocID="{29C140FD-B290-4649-BC4C-6B661F1494C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0B6454-6AC1-4995-81C3-2E921901D513}" type="pres">
      <dgm:prSet presAssocID="{A9E5B772-5DA3-447D-A308-5DE23DEBFB04}" presName="Name17" presStyleCnt="0"/>
      <dgm:spPr/>
      <dgm:t>
        <a:bodyPr/>
        <a:lstStyle/>
        <a:p>
          <a:endParaRPr lang="en-US"/>
        </a:p>
      </dgm:t>
    </dgm:pt>
    <dgm:pt modelId="{1CABD6D1-541B-4903-9F4F-56B4B369ACE9}" type="pres">
      <dgm:prSet presAssocID="{A9E5B772-5DA3-447D-A308-5DE23DEBFB0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6E63A-84BA-449D-B5CB-07C8C5B21780}" type="pres">
      <dgm:prSet presAssocID="{A9E5B772-5DA3-447D-A308-5DE23DEBFB04}" presName="hierChild2" presStyleCnt="0"/>
      <dgm:spPr/>
      <dgm:t>
        <a:bodyPr/>
        <a:lstStyle/>
        <a:p>
          <a:endParaRPr lang="en-US"/>
        </a:p>
      </dgm:t>
    </dgm:pt>
    <dgm:pt modelId="{97746EF2-D010-49D3-B7FC-054F8F1D4BFD}" type="pres">
      <dgm:prSet presAssocID="{938E33F1-C7E2-485D-80E5-8A35B8013B59}" presName="Name25" presStyleLbl="parChTrans1D2" presStyleIdx="0" presStyleCnt="2"/>
      <dgm:spPr/>
      <dgm:t>
        <a:bodyPr/>
        <a:lstStyle/>
        <a:p>
          <a:endParaRPr lang="en-US"/>
        </a:p>
      </dgm:t>
    </dgm:pt>
    <dgm:pt modelId="{597EA2C6-626F-4C3A-BFDA-E087ACCFC2CC}" type="pres">
      <dgm:prSet presAssocID="{938E33F1-C7E2-485D-80E5-8A35B8013B5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24B5BE4-ACBF-4B4F-909F-51C59E54A3CA}" type="pres">
      <dgm:prSet presAssocID="{86935BA6-4A6E-4A0E-A814-A4F214ACFB6C}" presName="Name30" presStyleCnt="0"/>
      <dgm:spPr/>
      <dgm:t>
        <a:bodyPr/>
        <a:lstStyle/>
        <a:p>
          <a:endParaRPr lang="en-US"/>
        </a:p>
      </dgm:t>
    </dgm:pt>
    <dgm:pt modelId="{ECF4901B-36FF-4AA9-B1E5-C7F387611B75}" type="pres">
      <dgm:prSet presAssocID="{86935BA6-4A6E-4A0E-A814-A4F214ACFB6C}" presName="level2Shape" presStyleLbl="node2" presStyleIdx="0" presStyleCnt="2"/>
      <dgm:spPr/>
      <dgm:t>
        <a:bodyPr/>
        <a:lstStyle/>
        <a:p>
          <a:endParaRPr lang="en-US"/>
        </a:p>
      </dgm:t>
    </dgm:pt>
    <dgm:pt modelId="{24A35A67-D592-4CF2-93CE-2FC075262D92}" type="pres">
      <dgm:prSet presAssocID="{86935BA6-4A6E-4A0E-A814-A4F214ACFB6C}" presName="hierChild3" presStyleCnt="0"/>
      <dgm:spPr/>
      <dgm:t>
        <a:bodyPr/>
        <a:lstStyle/>
        <a:p>
          <a:endParaRPr lang="en-US"/>
        </a:p>
      </dgm:t>
    </dgm:pt>
    <dgm:pt modelId="{A2C6DA42-89AA-4C7A-9D9F-7BBEA3C2008D}" type="pres">
      <dgm:prSet presAssocID="{FF1BFA2E-86F7-475E-97D2-A38EA8B454E0}" presName="Name25" presStyleLbl="parChTrans1D3" presStyleIdx="0" presStyleCnt="5"/>
      <dgm:spPr/>
      <dgm:t>
        <a:bodyPr/>
        <a:lstStyle/>
        <a:p>
          <a:endParaRPr lang="en-US"/>
        </a:p>
      </dgm:t>
    </dgm:pt>
    <dgm:pt modelId="{F8A7CBA8-A929-43D6-88F3-DBA0A443A336}" type="pres">
      <dgm:prSet presAssocID="{FF1BFA2E-86F7-475E-97D2-A38EA8B454E0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F115D1D-5B18-4CC3-AA23-29C8331E78E1}" type="pres">
      <dgm:prSet presAssocID="{8AB68750-04C7-47F5-B509-104817DD74EB}" presName="Name30" presStyleCnt="0"/>
      <dgm:spPr/>
      <dgm:t>
        <a:bodyPr/>
        <a:lstStyle/>
        <a:p>
          <a:endParaRPr lang="en-US"/>
        </a:p>
      </dgm:t>
    </dgm:pt>
    <dgm:pt modelId="{F83E0F38-11B9-4E8E-8D62-043ECEA75077}" type="pres">
      <dgm:prSet presAssocID="{8AB68750-04C7-47F5-B509-104817DD74EB}" presName="level2Shape" presStyleLbl="node3" presStyleIdx="0" presStyleCnt="5"/>
      <dgm:spPr/>
      <dgm:t>
        <a:bodyPr/>
        <a:lstStyle/>
        <a:p>
          <a:endParaRPr lang="en-US"/>
        </a:p>
      </dgm:t>
    </dgm:pt>
    <dgm:pt modelId="{5041BFD5-88E0-4305-972E-A1F9E5050F9F}" type="pres">
      <dgm:prSet presAssocID="{8AB68750-04C7-47F5-B509-104817DD74EB}" presName="hierChild3" presStyleCnt="0"/>
      <dgm:spPr/>
      <dgm:t>
        <a:bodyPr/>
        <a:lstStyle/>
        <a:p>
          <a:endParaRPr lang="en-US"/>
        </a:p>
      </dgm:t>
    </dgm:pt>
    <dgm:pt modelId="{5780A3F4-FDFB-46B8-978A-CBCB528379E8}" type="pres">
      <dgm:prSet presAssocID="{28852FCC-D4E2-47C5-923C-D4C9DCB35035}" presName="Name25" presStyleLbl="parChTrans1D3" presStyleIdx="1" presStyleCnt="5"/>
      <dgm:spPr/>
      <dgm:t>
        <a:bodyPr/>
        <a:lstStyle/>
        <a:p>
          <a:endParaRPr lang="en-US"/>
        </a:p>
      </dgm:t>
    </dgm:pt>
    <dgm:pt modelId="{3A719B74-4C40-4F22-9A76-FE70D8DA36DE}" type="pres">
      <dgm:prSet presAssocID="{28852FCC-D4E2-47C5-923C-D4C9DCB35035}" presName="connTx" presStyleLbl="parChTrans1D3" presStyleIdx="1" presStyleCnt="5"/>
      <dgm:spPr/>
      <dgm:t>
        <a:bodyPr/>
        <a:lstStyle/>
        <a:p>
          <a:endParaRPr lang="en-US"/>
        </a:p>
      </dgm:t>
    </dgm:pt>
    <dgm:pt modelId="{6DE602F7-FB61-4A0E-B42C-E678EBA60B90}" type="pres">
      <dgm:prSet presAssocID="{CF32E8D7-4288-471A-8A24-63F3D9D2B70D}" presName="Name30" presStyleCnt="0"/>
      <dgm:spPr/>
      <dgm:t>
        <a:bodyPr/>
        <a:lstStyle/>
        <a:p>
          <a:endParaRPr lang="en-US"/>
        </a:p>
      </dgm:t>
    </dgm:pt>
    <dgm:pt modelId="{E4049EB7-E2AA-46BB-9E40-F1A1A2087C67}" type="pres">
      <dgm:prSet presAssocID="{CF32E8D7-4288-471A-8A24-63F3D9D2B70D}" presName="level2Shape" presStyleLbl="node3" presStyleIdx="1" presStyleCnt="5"/>
      <dgm:spPr/>
      <dgm:t>
        <a:bodyPr/>
        <a:lstStyle/>
        <a:p>
          <a:endParaRPr lang="en-US"/>
        </a:p>
      </dgm:t>
    </dgm:pt>
    <dgm:pt modelId="{EC94B674-C4BF-4BFC-A7A4-E1E78CFDB21D}" type="pres">
      <dgm:prSet presAssocID="{CF32E8D7-4288-471A-8A24-63F3D9D2B70D}" presName="hierChild3" presStyleCnt="0"/>
      <dgm:spPr/>
      <dgm:t>
        <a:bodyPr/>
        <a:lstStyle/>
        <a:p>
          <a:endParaRPr lang="en-US"/>
        </a:p>
      </dgm:t>
    </dgm:pt>
    <dgm:pt modelId="{A4BB1C16-C199-4862-AFDA-3BB2AE0FC20B}" type="pres">
      <dgm:prSet presAssocID="{27767A47-7BA1-44BA-95E6-BC01C8561DF9}" presName="Name25" presStyleLbl="parChTrans1D3" presStyleIdx="2" presStyleCnt="5"/>
      <dgm:spPr/>
      <dgm:t>
        <a:bodyPr/>
        <a:lstStyle/>
        <a:p>
          <a:endParaRPr lang="en-US"/>
        </a:p>
      </dgm:t>
    </dgm:pt>
    <dgm:pt modelId="{E2B27540-A19D-4C2C-8E79-E20EE4CF3FEB}" type="pres">
      <dgm:prSet presAssocID="{27767A47-7BA1-44BA-95E6-BC01C8561DF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FF8EFBC-FEC5-4228-B709-1E85FA373BFC}" type="pres">
      <dgm:prSet presAssocID="{75AF4BBE-B5C2-43EA-80A3-A970994521B1}" presName="Name30" presStyleCnt="0"/>
      <dgm:spPr/>
      <dgm:t>
        <a:bodyPr/>
        <a:lstStyle/>
        <a:p>
          <a:endParaRPr lang="en-US"/>
        </a:p>
      </dgm:t>
    </dgm:pt>
    <dgm:pt modelId="{45EA07D4-8CD5-41E1-B7A2-FC8627061455}" type="pres">
      <dgm:prSet presAssocID="{75AF4BBE-B5C2-43EA-80A3-A970994521B1}" presName="level2Shape" presStyleLbl="node3" presStyleIdx="2" presStyleCnt="5"/>
      <dgm:spPr/>
      <dgm:t>
        <a:bodyPr/>
        <a:lstStyle/>
        <a:p>
          <a:endParaRPr lang="en-US"/>
        </a:p>
      </dgm:t>
    </dgm:pt>
    <dgm:pt modelId="{B5B50BED-AD71-4EA4-B7DB-503ABDF423BB}" type="pres">
      <dgm:prSet presAssocID="{75AF4BBE-B5C2-43EA-80A3-A970994521B1}" presName="hierChild3" presStyleCnt="0"/>
      <dgm:spPr/>
      <dgm:t>
        <a:bodyPr/>
        <a:lstStyle/>
        <a:p>
          <a:endParaRPr lang="en-US"/>
        </a:p>
      </dgm:t>
    </dgm:pt>
    <dgm:pt modelId="{343D9CFF-5CBA-47A0-93E0-FE6C07F0C22B}" type="pres">
      <dgm:prSet presAssocID="{8FA1C997-8873-4EB4-9C35-BDD6A1F89C46}" presName="Name25" presStyleLbl="parChTrans1D2" presStyleIdx="1" presStyleCnt="2"/>
      <dgm:spPr/>
      <dgm:t>
        <a:bodyPr/>
        <a:lstStyle/>
        <a:p>
          <a:endParaRPr lang="en-US"/>
        </a:p>
      </dgm:t>
    </dgm:pt>
    <dgm:pt modelId="{033FEA39-BA2E-4320-A8DA-22B8B8421E64}" type="pres">
      <dgm:prSet presAssocID="{8FA1C997-8873-4EB4-9C35-BDD6A1F89C4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CB5F700-343E-4C0D-A985-15F46591B93A}" type="pres">
      <dgm:prSet presAssocID="{63EE89B9-96C6-4686-ACEE-A01F2F6C8138}" presName="Name30" presStyleCnt="0"/>
      <dgm:spPr/>
      <dgm:t>
        <a:bodyPr/>
        <a:lstStyle/>
        <a:p>
          <a:endParaRPr lang="en-US"/>
        </a:p>
      </dgm:t>
    </dgm:pt>
    <dgm:pt modelId="{879EDFA2-8B35-45B9-ACA9-0BF215555BC1}" type="pres">
      <dgm:prSet presAssocID="{63EE89B9-96C6-4686-ACEE-A01F2F6C8138}" presName="level2Shape" presStyleLbl="node2" presStyleIdx="1" presStyleCnt="2"/>
      <dgm:spPr/>
      <dgm:t>
        <a:bodyPr/>
        <a:lstStyle/>
        <a:p>
          <a:endParaRPr lang="en-US"/>
        </a:p>
      </dgm:t>
    </dgm:pt>
    <dgm:pt modelId="{377D6B73-2F16-4F00-9F18-359CBF40540A}" type="pres">
      <dgm:prSet presAssocID="{63EE89B9-96C6-4686-ACEE-A01F2F6C8138}" presName="hierChild3" presStyleCnt="0"/>
      <dgm:spPr/>
      <dgm:t>
        <a:bodyPr/>
        <a:lstStyle/>
        <a:p>
          <a:endParaRPr lang="en-US"/>
        </a:p>
      </dgm:t>
    </dgm:pt>
    <dgm:pt modelId="{B2602C5A-0BF6-48C8-A3AB-8F7A30247E2C}" type="pres">
      <dgm:prSet presAssocID="{C1547867-55A1-4CF5-8E32-42067FBC1A7A}" presName="Name25" presStyleLbl="parChTrans1D3" presStyleIdx="3" presStyleCnt="5"/>
      <dgm:spPr/>
      <dgm:t>
        <a:bodyPr/>
        <a:lstStyle/>
        <a:p>
          <a:endParaRPr lang="en-US"/>
        </a:p>
      </dgm:t>
    </dgm:pt>
    <dgm:pt modelId="{44B3010B-84AD-44F2-83BA-948C1ECE5643}" type="pres">
      <dgm:prSet presAssocID="{C1547867-55A1-4CF5-8E32-42067FBC1A7A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BF15149-E0D7-4F12-B1C3-7809C554FD69}" type="pres">
      <dgm:prSet presAssocID="{953A21BB-3DBB-49A8-927C-FD1E6868B757}" presName="Name30" presStyleCnt="0"/>
      <dgm:spPr/>
      <dgm:t>
        <a:bodyPr/>
        <a:lstStyle/>
        <a:p>
          <a:endParaRPr lang="en-US"/>
        </a:p>
      </dgm:t>
    </dgm:pt>
    <dgm:pt modelId="{5B2BDE37-7292-4CE1-9D24-6B4F3033A910}" type="pres">
      <dgm:prSet presAssocID="{953A21BB-3DBB-49A8-927C-FD1E6868B757}" presName="level2Shape" presStyleLbl="node3" presStyleIdx="3" presStyleCnt="5"/>
      <dgm:spPr/>
      <dgm:t>
        <a:bodyPr/>
        <a:lstStyle/>
        <a:p>
          <a:endParaRPr lang="en-US"/>
        </a:p>
      </dgm:t>
    </dgm:pt>
    <dgm:pt modelId="{DE57E4A2-FD7F-418F-97CA-19702367D2F6}" type="pres">
      <dgm:prSet presAssocID="{953A21BB-3DBB-49A8-927C-FD1E6868B757}" presName="hierChild3" presStyleCnt="0"/>
      <dgm:spPr/>
      <dgm:t>
        <a:bodyPr/>
        <a:lstStyle/>
        <a:p>
          <a:endParaRPr lang="en-US"/>
        </a:p>
      </dgm:t>
    </dgm:pt>
    <dgm:pt modelId="{86D938BC-BCD1-4A82-BF0A-F367272E92BC}" type="pres">
      <dgm:prSet presAssocID="{AA55A457-DC56-454F-AFED-C7A75DACD3B1}" presName="Name25" presStyleLbl="parChTrans1D3" presStyleIdx="4" presStyleCnt="5"/>
      <dgm:spPr/>
      <dgm:t>
        <a:bodyPr/>
        <a:lstStyle/>
        <a:p>
          <a:endParaRPr lang="en-US"/>
        </a:p>
      </dgm:t>
    </dgm:pt>
    <dgm:pt modelId="{6F4604A2-CD9F-4753-8DB3-67F4FEA68175}" type="pres">
      <dgm:prSet presAssocID="{AA55A457-DC56-454F-AFED-C7A75DACD3B1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C943AAA-7B7F-4308-AEC8-FBF545A4848B}" type="pres">
      <dgm:prSet presAssocID="{24BA3720-8F78-4BEF-9F04-DBEA65F65E0A}" presName="Name30" presStyleCnt="0"/>
      <dgm:spPr/>
      <dgm:t>
        <a:bodyPr/>
        <a:lstStyle/>
        <a:p>
          <a:endParaRPr lang="en-US"/>
        </a:p>
      </dgm:t>
    </dgm:pt>
    <dgm:pt modelId="{E03A2FCC-FBDF-400A-8CEB-C6960752B1A1}" type="pres">
      <dgm:prSet presAssocID="{24BA3720-8F78-4BEF-9F04-DBEA65F65E0A}" presName="level2Shape" presStyleLbl="node3" presStyleIdx="4" presStyleCnt="5"/>
      <dgm:spPr/>
      <dgm:t>
        <a:bodyPr/>
        <a:lstStyle/>
        <a:p>
          <a:endParaRPr lang="en-US"/>
        </a:p>
      </dgm:t>
    </dgm:pt>
    <dgm:pt modelId="{653B8D63-3989-4F89-9197-876915254D0B}" type="pres">
      <dgm:prSet presAssocID="{24BA3720-8F78-4BEF-9F04-DBEA65F65E0A}" presName="hierChild3" presStyleCnt="0"/>
      <dgm:spPr/>
      <dgm:t>
        <a:bodyPr/>
        <a:lstStyle/>
        <a:p>
          <a:endParaRPr lang="en-US"/>
        </a:p>
      </dgm:t>
    </dgm:pt>
    <dgm:pt modelId="{E53AC48E-B6DF-4FD7-B20C-AA973774CFD2}" type="pres">
      <dgm:prSet presAssocID="{29C140FD-B290-4649-BC4C-6B661F1494C6}" presName="bgShapesFlow" presStyleCnt="0"/>
      <dgm:spPr/>
      <dgm:t>
        <a:bodyPr/>
        <a:lstStyle/>
        <a:p>
          <a:endParaRPr lang="en-US"/>
        </a:p>
      </dgm:t>
    </dgm:pt>
  </dgm:ptLst>
  <dgm:cxnLst>
    <dgm:cxn modelId="{8F9B3937-47BC-4F73-AB2C-29431091BAFE}" type="presOf" srcId="{CF32E8D7-4288-471A-8A24-63F3D9D2B70D}" destId="{E4049EB7-E2AA-46BB-9E40-F1A1A2087C67}" srcOrd="0" destOrd="0" presId="urn:microsoft.com/office/officeart/2005/8/layout/hierarchy5"/>
    <dgm:cxn modelId="{D8E9876A-5EAC-4B9C-849C-F89D2DC03C31}" type="presOf" srcId="{AA55A457-DC56-454F-AFED-C7A75DACD3B1}" destId="{86D938BC-BCD1-4A82-BF0A-F367272E92BC}" srcOrd="0" destOrd="0" presId="urn:microsoft.com/office/officeart/2005/8/layout/hierarchy5"/>
    <dgm:cxn modelId="{AC7107B2-34EC-4DA8-A3C1-157C1F7AE77C}" type="presOf" srcId="{63EE89B9-96C6-4686-ACEE-A01F2F6C8138}" destId="{879EDFA2-8B35-45B9-ACA9-0BF215555BC1}" srcOrd="0" destOrd="0" presId="urn:microsoft.com/office/officeart/2005/8/layout/hierarchy5"/>
    <dgm:cxn modelId="{A8442748-8A4A-4F77-9599-D3D7823AB260}" type="presOf" srcId="{75AF4BBE-B5C2-43EA-80A3-A970994521B1}" destId="{45EA07D4-8CD5-41E1-B7A2-FC8627061455}" srcOrd="0" destOrd="0" presId="urn:microsoft.com/office/officeart/2005/8/layout/hierarchy5"/>
    <dgm:cxn modelId="{BBABAD1F-BA6A-4659-B55A-27FA0917A10C}" srcId="{A9E5B772-5DA3-447D-A308-5DE23DEBFB04}" destId="{86935BA6-4A6E-4A0E-A814-A4F214ACFB6C}" srcOrd="0" destOrd="0" parTransId="{938E33F1-C7E2-485D-80E5-8A35B8013B59}" sibTransId="{7303ED31-64AD-4247-A53F-726362CC9577}"/>
    <dgm:cxn modelId="{F2A7C585-1586-45A1-B572-BA9E784F8CB1}" type="presOf" srcId="{8AB68750-04C7-47F5-B509-104817DD74EB}" destId="{F83E0F38-11B9-4E8E-8D62-043ECEA75077}" srcOrd="0" destOrd="0" presId="urn:microsoft.com/office/officeart/2005/8/layout/hierarchy5"/>
    <dgm:cxn modelId="{BFDB76DD-5E49-4C4B-A620-1C50A1C47613}" type="presOf" srcId="{FF1BFA2E-86F7-475E-97D2-A38EA8B454E0}" destId="{A2C6DA42-89AA-4C7A-9D9F-7BBEA3C2008D}" srcOrd="0" destOrd="0" presId="urn:microsoft.com/office/officeart/2005/8/layout/hierarchy5"/>
    <dgm:cxn modelId="{5EB6297E-41E0-444A-BA32-761F67095E41}" type="presOf" srcId="{27767A47-7BA1-44BA-95E6-BC01C8561DF9}" destId="{A4BB1C16-C199-4862-AFDA-3BB2AE0FC20B}" srcOrd="0" destOrd="0" presId="urn:microsoft.com/office/officeart/2005/8/layout/hierarchy5"/>
    <dgm:cxn modelId="{0137457E-6F76-4D86-BB4E-979189387E8B}" srcId="{63EE89B9-96C6-4686-ACEE-A01F2F6C8138}" destId="{953A21BB-3DBB-49A8-927C-FD1E6868B757}" srcOrd="0" destOrd="0" parTransId="{C1547867-55A1-4CF5-8E32-42067FBC1A7A}" sibTransId="{CB532F8B-AF80-4CBC-9AB8-FA413D3A172B}"/>
    <dgm:cxn modelId="{5C7E9632-D5C1-4048-8C3E-0F0EF554EF88}" type="presOf" srcId="{8FA1C997-8873-4EB4-9C35-BDD6A1F89C46}" destId="{343D9CFF-5CBA-47A0-93E0-FE6C07F0C22B}" srcOrd="0" destOrd="0" presId="urn:microsoft.com/office/officeart/2005/8/layout/hierarchy5"/>
    <dgm:cxn modelId="{D0D2F61E-527D-4CFD-BC02-855CC5A0CDF6}" type="presOf" srcId="{29C140FD-B290-4649-BC4C-6B661F1494C6}" destId="{FF5233EA-6B5E-4565-9C74-BB614EA397DE}" srcOrd="0" destOrd="0" presId="urn:microsoft.com/office/officeart/2005/8/layout/hierarchy5"/>
    <dgm:cxn modelId="{CB61AB4B-997C-46D3-B76E-5075F4992330}" type="presOf" srcId="{8FA1C997-8873-4EB4-9C35-BDD6A1F89C46}" destId="{033FEA39-BA2E-4320-A8DA-22B8B8421E64}" srcOrd="1" destOrd="0" presId="urn:microsoft.com/office/officeart/2005/8/layout/hierarchy5"/>
    <dgm:cxn modelId="{8B072D1B-ADCD-4BA6-94E7-FD4D19F92E4F}" type="presOf" srcId="{953A21BB-3DBB-49A8-927C-FD1E6868B757}" destId="{5B2BDE37-7292-4CE1-9D24-6B4F3033A910}" srcOrd="0" destOrd="0" presId="urn:microsoft.com/office/officeart/2005/8/layout/hierarchy5"/>
    <dgm:cxn modelId="{67217D03-E911-4D40-B7CC-226B0196FF57}" srcId="{86935BA6-4A6E-4A0E-A814-A4F214ACFB6C}" destId="{8AB68750-04C7-47F5-B509-104817DD74EB}" srcOrd="0" destOrd="0" parTransId="{FF1BFA2E-86F7-475E-97D2-A38EA8B454E0}" sibTransId="{33795D4F-E0E1-4393-9064-772E1FABCCDB}"/>
    <dgm:cxn modelId="{732BFD6F-57AF-4AA8-B324-F6EC2579A8C7}" srcId="{86935BA6-4A6E-4A0E-A814-A4F214ACFB6C}" destId="{CF32E8D7-4288-471A-8A24-63F3D9D2B70D}" srcOrd="1" destOrd="0" parTransId="{28852FCC-D4E2-47C5-923C-D4C9DCB35035}" sibTransId="{8F51728C-D0E8-4B40-AD77-8D7BC601CF85}"/>
    <dgm:cxn modelId="{8593CEAA-C0C3-4A82-8E04-589C76F9E511}" type="presOf" srcId="{86935BA6-4A6E-4A0E-A814-A4F214ACFB6C}" destId="{ECF4901B-36FF-4AA9-B1E5-C7F387611B75}" srcOrd="0" destOrd="0" presId="urn:microsoft.com/office/officeart/2005/8/layout/hierarchy5"/>
    <dgm:cxn modelId="{4CD78685-240A-40A3-BBC9-C35AAB3D2933}" type="presOf" srcId="{938E33F1-C7E2-485D-80E5-8A35B8013B59}" destId="{597EA2C6-626F-4C3A-BFDA-E087ACCFC2CC}" srcOrd="1" destOrd="0" presId="urn:microsoft.com/office/officeart/2005/8/layout/hierarchy5"/>
    <dgm:cxn modelId="{6E0F0863-C103-4087-B5E5-3161EE3BC8B1}" type="presOf" srcId="{A9E5B772-5DA3-447D-A308-5DE23DEBFB04}" destId="{1CABD6D1-541B-4903-9F4F-56B4B369ACE9}" srcOrd="0" destOrd="0" presId="urn:microsoft.com/office/officeart/2005/8/layout/hierarchy5"/>
    <dgm:cxn modelId="{CA4023B8-953E-4B41-93C9-21CF5DDF917E}" type="presOf" srcId="{C1547867-55A1-4CF5-8E32-42067FBC1A7A}" destId="{44B3010B-84AD-44F2-83BA-948C1ECE5643}" srcOrd="1" destOrd="0" presId="urn:microsoft.com/office/officeart/2005/8/layout/hierarchy5"/>
    <dgm:cxn modelId="{6048FF72-97C0-4CB5-B595-084E56278C4C}" type="presOf" srcId="{938E33F1-C7E2-485D-80E5-8A35B8013B59}" destId="{97746EF2-D010-49D3-B7FC-054F8F1D4BFD}" srcOrd="0" destOrd="0" presId="urn:microsoft.com/office/officeart/2005/8/layout/hierarchy5"/>
    <dgm:cxn modelId="{F8A30A39-CCF8-4077-8CD9-536845A1C512}" type="presOf" srcId="{27767A47-7BA1-44BA-95E6-BC01C8561DF9}" destId="{E2B27540-A19D-4C2C-8E79-E20EE4CF3FEB}" srcOrd="1" destOrd="0" presId="urn:microsoft.com/office/officeart/2005/8/layout/hierarchy5"/>
    <dgm:cxn modelId="{8F2E703B-0D7D-4703-9F8C-9829665C21CC}" type="presOf" srcId="{AA55A457-DC56-454F-AFED-C7A75DACD3B1}" destId="{6F4604A2-CD9F-4753-8DB3-67F4FEA68175}" srcOrd="1" destOrd="0" presId="urn:microsoft.com/office/officeart/2005/8/layout/hierarchy5"/>
    <dgm:cxn modelId="{71BFDB31-8F81-4815-B716-830265B6A075}" srcId="{A9E5B772-5DA3-447D-A308-5DE23DEBFB04}" destId="{63EE89B9-96C6-4686-ACEE-A01F2F6C8138}" srcOrd="1" destOrd="0" parTransId="{8FA1C997-8873-4EB4-9C35-BDD6A1F89C46}" sibTransId="{8E603061-2D2D-4D63-B1F6-11C448A2E8E5}"/>
    <dgm:cxn modelId="{30820347-23D9-4A36-A973-A06596EF3F36}" type="presOf" srcId="{24BA3720-8F78-4BEF-9F04-DBEA65F65E0A}" destId="{E03A2FCC-FBDF-400A-8CEB-C6960752B1A1}" srcOrd="0" destOrd="0" presId="urn:microsoft.com/office/officeart/2005/8/layout/hierarchy5"/>
    <dgm:cxn modelId="{EBCFC36E-C239-4F63-9F0E-58BD1CE55CC4}" type="presOf" srcId="{FF1BFA2E-86F7-475E-97D2-A38EA8B454E0}" destId="{F8A7CBA8-A929-43D6-88F3-DBA0A443A336}" srcOrd="1" destOrd="0" presId="urn:microsoft.com/office/officeart/2005/8/layout/hierarchy5"/>
    <dgm:cxn modelId="{9FD9202D-35CC-483A-A24F-03431A196488}" type="presOf" srcId="{C1547867-55A1-4CF5-8E32-42067FBC1A7A}" destId="{B2602C5A-0BF6-48C8-A3AB-8F7A30247E2C}" srcOrd="0" destOrd="0" presId="urn:microsoft.com/office/officeart/2005/8/layout/hierarchy5"/>
    <dgm:cxn modelId="{4153D227-F0AB-4F31-93BE-7827F27880E9}" srcId="{86935BA6-4A6E-4A0E-A814-A4F214ACFB6C}" destId="{75AF4BBE-B5C2-43EA-80A3-A970994521B1}" srcOrd="2" destOrd="0" parTransId="{27767A47-7BA1-44BA-95E6-BC01C8561DF9}" sibTransId="{DC82DEFB-F8CB-4507-8BD4-6526744DD20A}"/>
    <dgm:cxn modelId="{E557FD79-3585-4737-97CB-E9203A658D7F}" srcId="{29C140FD-B290-4649-BC4C-6B661F1494C6}" destId="{A9E5B772-5DA3-447D-A308-5DE23DEBFB04}" srcOrd="0" destOrd="0" parTransId="{666C141C-9590-428D-A99C-319855049284}" sibTransId="{E4586CA2-2D4C-4B49-A079-D7FF74291065}"/>
    <dgm:cxn modelId="{461F21E5-04A5-49C1-8E2A-F374E83FE1E7}" type="presOf" srcId="{28852FCC-D4E2-47C5-923C-D4C9DCB35035}" destId="{5780A3F4-FDFB-46B8-978A-CBCB528379E8}" srcOrd="0" destOrd="0" presId="urn:microsoft.com/office/officeart/2005/8/layout/hierarchy5"/>
    <dgm:cxn modelId="{07D424CD-21FB-4059-8408-85C1A8777C33}" srcId="{63EE89B9-96C6-4686-ACEE-A01F2F6C8138}" destId="{24BA3720-8F78-4BEF-9F04-DBEA65F65E0A}" srcOrd="1" destOrd="0" parTransId="{AA55A457-DC56-454F-AFED-C7A75DACD3B1}" sibTransId="{81B2FED5-5AB2-4C0D-ABF6-6F782A8C77D4}"/>
    <dgm:cxn modelId="{6742EF4D-5ACA-4AE1-AEDA-9FD75D2E778E}" type="presOf" srcId="{28852FCC-D4E2-47C5-923C-D4C9DCB35035}" destId="{3A719B74-4C40-4F22-9A76-FE70D8DA36DE}" srcOrd="1" destOrd="0" presId="urn:microsoft.com/office/officeart/2005/8/layout/hierarchy5"/>
    <dgm:cxn modelId="{D3859057-48D2-40AD-8281-AFE51EB68319}" type="presParOf" srcId="{FF5233EA-6B5E-4565-9C74-BB614EA397DE}" destId="{60DA56F4-4F1D-4B1A-A43B-9AB8E040E068}" srcOrd="0" destOrd="0" presId="urn:microsoft.com/office/officeart/2005/8/layout/hierarchy5"/>
    <dgm:cxn modelId="{2A3C1266-C789-43D0-866F-A509879512E6}" type="presParOf" srcId="{60DA56F4-4F1D-4B1A-A43B-9AB8E040E068}" destId="{A0BD8F5A-4826-453E-98C8-F7BDCC6A8157}" srcOrd="0" destOrd="0" presId="urn:microsoft.com/office/officeart/2005/8/layout/hierarchy5"/>
    <dgm:cxn modelId="{AF2BEF1D-204F-4926-B39E-CC3EDD7615C5}" type="presParOf" srcId="{A0BD8F5A-4826-453E-98C8-F7BDCC6A8157}" destId="{E60B6454-6AC1-4995-81C3-2E921901D513}" srcOrd="0" destOrd="0" presId="urn:microsoft.com/office/officeart/2005/8/layout/hierarchy5"/>
    <dgm:cxn modelId="{47E370DC-1882-4430-AAF0-070F3961A760}" type="presParOf" srcId="{E60B6454-6AC1-4995-81C3-2E921901D513}" destId="{1CABD6D1-541B-4903-9F4F-56B4B369ACE9}" srcOrd="0" destOrd="0" presId="urn:microsoft.com/office/officeart/2005/8/layout/hierarchy5"/>
    <dgm:cxn modelId="{D48B4886-8B31-4A40-A4F2-DF0A6612665C}" type="presParOf" srcId="{E60B6454-6AC1-4995-81C3-2E921901D513}" destId="{15D6E63A-84BA-449D-B5CB-07C8C5B21780}" srcOrd="1" destOrd="0" presId="urn:microsoft.com/office/officeart/2005/8/layout/hierarchy5"/>
    <dgm:cxn modelId="{6CD509E1-3469-44C4-8667-A3F70D3E9FF3}" type="presParOf" srcId="{15D6E63A-84BA-449D-B5CB-07C8C5B21780}" destId="{97746EF2-D010-49D3-B7FC-054F8F1D4BFD}" srcOrd="0" destOrd="0" presId="urn:microsoft.com/office/officeart/2005/8/layout/hierarchy5"/>
    <dgm:cxn modelId="{96424682-D214-4C73-BB6B-E3643C4924C6}" type="presParOf" srcId="{97746EF2-D010-49D3-B7FC-054F8F1D4BFD}" destId="{597EA2C6-626F-4C3A-BFDA-E087ACCFC2CC}" srcOrd="0" destOrd="0" presId="urn:microsoft.com/office/officeart/2005/8/layout/hierarchy5"/>
    <dgm:cxn modelId="{78A9A9E7-4109-415F-93A0-74273A13EB96}" type="presParOf" srcId="{15D6E63A-84BA-449D-B5CB-07C8C5B21780}" destId="{124B5BE4-ACBF-4B4F-909F-51C59E54A3CA}" srcOrd="1" destOrd="0" presId="urn:microsoft.com/office/officeart/2005/8/layout/hierarchy5"/>
    <dgm:cxn modelId="{F070184F-2ACD-482A-B46B-0264B620E776}" type="presParOf" srcId="{124B5BE4-ACBF-4B4F-909F-51C59E54A3CA}" destId="{ECF4901B-36FF-4AA9-B1E5-C7F387611B75}" srcOrd="0" destOrd="0" presId="urn:microsoft.com/office/officeart/2005/8/layout/hierarchy5"/>
    <dgm:cxn modelId="{099CAC05-73B4-4F39-A010-5E6B8A32E7FD}" type="presParOf" srcId="{124B5BE4-ACBF-4B4F-909F-51C59E54A3CA}" destId="{24A35A67-D592-4CF2-93CE-2FC075262D92}" srcOrd="1" destOrd="0" presId="urn:microsoft.com/office/officeart/2005/8/layout/hierarchy5"/>
    <dgm:cxn modelId="{DD0805CD-BD6D-437F-A466-9FB053D6916A}" type="presParOf" srcId="{24A35A67-D592-4CF2-93CE-2FC075262D92}" destId="{A2C6DA42-89AA-4C7A-9D9F-7BBEA3C2008D}" srcOrd="0" destOrd="0" presId="urn:microsoft.com/office/officeart/2005/8/layout/hierarchy5"/>
    <dgm:cxn modelId="{5DEF8B11-38D6-4C9C-B684-191049B41608}" type="presParOf" srcId="{A2C6DA42-89AA-4C7A-9D9F-7BBEA3C2008D}" destId="{F8A7CBA8-A929-43D6-88F3-DBA0A443A336}" srcOrd="0" destOrd="0" presId="urn:microsoft.com/office/officeart/2005/8/layout/hierarchy5"/>
    <dgm:cxn modelId="{E4C63EFD-3780-4E5F-8652-96F3F9D0884D}" type="presParOf" srcId="{24A35A67-D592-4CF2-93CE-2FC075262D92}" destId="{7F115D1D-5B18-4CC3-AA23-29C8331E78E1}" srcOrd="1" destOrd="0" presId="urn:microsoft.com/office/officeart/2005/8/layout/hierarchy5"/>
    <dgm:cxn modelId="{3ACC9EEF-7D16-4A1A-8911-639B4BDD7C73}" type="presParOf" srcId="{7F115D1D-5B18-4CC3-AA23-29C8331E78E1}" destId="{F83E0F38-11B9-4E8E-8D62-043ECEA75077}" srcOrd="0" destOrd="0" presId="urn:microsoft.com/office/officeart/2005/8/layout/hierarchy5"/>
    <dgm:cxn modelId="{1E3FCC35-2951-4D82-9645-CD9D0F46A52C}" type="presParOf" srcId="{7F115D1D-5B18-4CC3-AA23-29C8331E78E1}" destId="{5041BFD5-88E0-4305-972E-A1F9E5050F9F}" srcOrd="1" destOrd="0" presId="urn:microsoft.com/office/officeart/2005/8/layout/hierarchy5"/>
    <dgm:cxn modelId="{6F2DF563-1A6D-4569-B305-4CA3E303EFED}" type="presParOf" srcId="{24A35A67-D592-4CF2-93CE-2FC075262D92}" destId="{5780A3F4-FDFB-46B8-978A-CBCB528379E8}" srcOrd="2" destOrd="0" presId="urn:microsoft.com/office/officeart/2005/8/layout/hierarchy5"/>
    <dgm:cxn modelId="{BFC7AC13-3C18-4439-9BF1-E82559CBDE33}" type="presParOf" srcId="{5780A3F4-FDFB-46B8-978A-CBCB528379E8}" destId="{3A719B74-4C40-4F22-9A76-FE70D8DA36DE}" srcOrd="0" destOrd="0" presId="urn:microsoft.com/office/officeart/2005/8/layout/hierarchy5"/>
    <dgm:cxn modelId="{879CDCE1-6BC7-4701-AC56-E719738A7425}" type="presParOf" srcId="{24A35A67-D592-4CF2-93CE-2FC075262D92}" destId="{6DE602F7-FB61-4A0E-B42C-E678EBA60B90}" srcOrd="3" destOrd="0" presId="urn:microsoft.com/office/officeart/2005/8/layout/hierarchy5"/>
    <dgm:cxn modelId="{5FFA2D91-5BF9-4DE1-8D50-9732A94BE021}" type="presParOf" srcId="{6DE602F7-FB61-4A0E-B42C-E678EBA60B90}" destId="{E4049EB7-E2AA-46BB-9E40-F1A1A2087C67}" srcOrd="0" destOrd="0" presId="urn:microsoft.com/office/officeart/2005/8/layout/hierarchy5"/>
    <dgm:cxn modelId="{ACB95FC4-AE86-4DAC-9230-580FD73F3455}" type="presParOf" srcId="{6DE602F7-FB61-4A0E-B42C-E678EBA60B90}" destId="{EC94B674-C4BF-4BFC-A7A4-E1E78CFDB21D}" srcOrd="1" destOrd="0" presId="urn:microsoft.com/office/officeart/2005/8/layout/hierarchy5"/>
    <dgm:cxn modelId="{6E6EB55A-6B84-411E-B544-5C4F98B87E44}" type="presParOf" srcId="{24A35A67-D592-4CF2-93CE-2FC075262D92}" destId="{A4BB1C16-C199-4862-AFDA-3BB2AE0FC20B}" srcOrd="4" destOrd="0" presId="urn:microsoft.com/office/officeart/2005/8/layout/hierarchy5"/>
    <dgm:cxn modelId="{5656A2F6-02EF-4492-A79A-C5EC5491E3E1}" type="presParOf" srcId="{A4BB1C16-C199-4862-AFDA-3BB2AE0FC20B}" destId="{E2B27540-A19D-4C2C-8E79-E20EE4CF3FEB}" srcOrd="0" destOrd="0" presId="urn:microsoft.com/office/officeart/2005/8/layout/hierarchy5"/>
    <dgm:cxn modelId="{879D1B9F-2563-47F3-B30F-AD57139FE382}" type="presParOf" srcId="{24A35A67-D592-4CF2-93CE-2FC075262D92}" destId="{7FF8EFBC-FEC5-4228-B709-1E85FA373BFC}" srcOrd="5" destOrd="0" presId="urn:microsoft.com/office/officeart/2005/8/layout/hierarchy5"/>
    <dgm:cxn modelId="{F86BCAE2-4AC9-485A-B0A5-4B30A8EF5608}" type="presParOf" srcId="{7FF8EFBC-FEC5-4228-B709-1E85FA373BFC}" destId="{45EA07D4-8CD5-41E1-B7A2-FC8627061455}" srcOrd="0" destOrd="0" presId="urn:microsoft.com/office/officeart/2005/8/layout/hierarchy5"/>
    <dgm:cxn modelId="{FE213E9B-1A25-4808-BA00-F44ADD58C7BF}" type="presParOf" srcId="{7FF8EFBC-FEC5-4228-B709-1E85FA373BFC}" destId="{B5B50BED-AD71-4EA4-B7DB-503ABDF423BB}" srcOrd="1" destOrd="0" presId="urn:microsoft.com/office/officeart/2005/8/layout/hierarchy5"/>
    <dgm:cxn modelId="{1A534856-B1B1-4FBF-B8CE-B53869DFC555}" type="presParOf" srcId="{15D6E63A-84BA-449D-B5CB-07C8C5B21780}" destId="{343D9CFF-5CBA-47A0-93E0-FE6C07F0C22B}" srcOrd="2" destOrd="0" presId="urn:microsoft.com/office/officeart/2005/8/layout/hierarchy5"/>
    <dgm:cxn modelId="{90AE0A77-8898-402E-925D-3115C0E93F3E}" type="presParOf" srcId="{343D9CFF-5CBA-47A0-93E0-FE6C07F0C22B}" destId="{033FEA39-BA2E-4320-A8DA-22B8B8421E64}" srcOrd="0" destOrd="0" presId="urn:microsoft.com/office/officeart/2005/8/layout/hierarchy5"/>
    <dgm:cxn modelId="{6BB192AA-6513-4221-BAC3-BBA5DFEAAD8D}" type="presParOf" srcId="{15D6E63A-84BA-449D-B5CB-07C8C5B21780}" destId="{7CB5F700-343E-4C0D-A985-15F46591B93A}" srcOrd="3" destOrd="0" presId="urn:microsoft.com/office/officeart/2005/8/layout/hierarchy5"/>
    <dgm:cxn modelId="{3EFA9749-17B2-4D2D-9FFB-995F348B708C}" type="presParOf" srcId="{7CB5F700-343E-4C0D-A985-15F46591B93A}" destId="{879EDFA2-8B35-45B9-ACA9-0BF215555BC1}" srcOrd="0" destOrd="0" presId="urn:microsoft.com/office/officeart/2005/8/layout/hierarchy5"/>
    <dgm:cxn modelId="{E046C73C-E27F-42A5-9F64-DAC42C6CFCA5}" type="presParOf" srcId="{7CB5F700-343E-4C0D-A985-15F46591B93A}" destId="{377D6B73-2F16-4F00-9F18-359CBF40540A}" srcOrd="1" destOrd="0" presId="urn:microsoft.com/office/officeart/2005/8/layout/hierarchy5"/>
    <dgm:cxn modelId="{4D0ABCC9-5AE1-4F53-B764-FED60D8FE800}" type="presParOf" srcId="{377D6B73-2F16-4F00-9F18-359CBF40540A}" destId="{B2602C5A-0BF6-48C8-A3AB-8F7A30247E2C}" srcOrd="0" destOrd="0" presId="urn:microsoft.com/office/officeart/2005/8/layout/hierarchy5"/>
    <dgm:cxn modelId="{00B31817-8939-4946-9E8D-7B2EBE95BC47}" type="presParOf" srcId="{B2602C5A-0BF6-48C8-A3AB-8F7A30247E2C}" destId="{44B3010B-84AD-44F2-83BA-948C1ECE5643}" srcOrd="0" destOrd="0" presId="urn:microsoft.com/office/officeart/2005/8/layout/hierarchy5"/>
    <dgm:cxn modelId="{B45CE960-6C9A-457B-BF0A-A48CC7DC4944}" type="presParOf" srcId="{377D6B73-2F16-4F00-9F18-359CBF40540A}" destId="{4BF15149-E0D7-4F12-B1C3-7809C554FD69}" srcOrd="1" destOrd="0" presId="urn:microsoft.com/office/officeart/2005/8/layout/hierarchy5"/>
    <dgm:cxn modelId="{86922350-B206-4FCD-BF1D-E76DE53A47B2}" type="presParOf" srcId="{4BF15149-E0D7-4F12-B1C3-7809C554FD69}" destId="{5B2BDE37-7292-4CE1-9D24-6B4F3033A910}" srcOrd="0" destOrd="0" presId="urn:microsoft.com/office/officeart/2005/8/layout/hierarchy5"/>
    <dgm:cxn modelId="{D64B9CB9-9878-4EA1-A146-61E4268BDBCA}" type="presParOf" srcId="{4BF15149-E0D7-4F12-B1C3-7809C554FD69}" destId="{DE57E4A2-FD7F-418F-97CA-19702367D2F6}" srcOrd="1" destOrd="0" presId="urn:microsoft.com/office/officeart/2005/8/layout/hierarchy5"/>
    <dgm:cxn modelId="{D7F6E0BC-A7F8-4D8D-9338-69647C04414C}" type="presParOf" srcId="{377D6B73-2F16-4F00-9F18-359CBF40540A}" destId="{86D938BC-BCD1-4A82-BF0A-F367272E92BC}" srcOrd="2" destOrd="0" presId="urn:microsoft.com/office/officeart/2005/8/layout/hierarchy5"/>
    <dgm:cxn modelId="{46BCFF62-9374-490C-85B2-32E7F031575F}" type="presParOf" srcId="{86D938BC-BCD1-4A82-BF0A-F367272E92BC}" destId="{6F4604A2-CD9F-4753-8DB3-67F4FEA68175}" srcOrd="0" destOrd="0" presId="urn:microsoft.com/office/officeart/2005/8/layout/hierarchy5"/>
    <dgm:cxn modelId="{EC0F67EB-5589-4702-9FDC-5EF39154A95F}" type="presParOf" srcId="{377D6B73-2F16-4F00-9F18-359CBF40540A}" destId="{0C943AAA-7B7F-4308-AEC8-FBF545A4848B}" srcOrd="3" destOrd="0" presId="urn:microsoft.com/office/officeart/2005/8/layout/hierarchy5"/>
    <dgm:cxn modelId="{F2DBAF53-29AD-4BF6-A625-2AEDF20C2F6A}" type="presParOf" srcId="{0C943AAA-7B7F-4308-AEC8-FBF545A4848B}" destId="{E03A2FCC-FBDF-400A-8CEB-C6960752B1A1}" srcOrd="0" destOrd="0" presId="urn:microsoft.com/office/officeart/2005/8/layout/hierarchy5"/>
    <dgm:cxn modelId="{3917426F-10DE-471E-9CF8-B8E4DF5B1D64}" type="presParOf" srcId="{0C943AAA-7B7F-4308-AEC8-FBF545A4848B}" destId="{653B8D63-3989-4F89-9197-876915254D0B}" srcOrd="1" destOrd="0" presId="urn:microsoft.com/office/officeart/2005/8/layout/hierarchy5"/>
    <dgm:cxn modelId="{1FB79F9F-E366-4F67-9D58-D5A6F2D73EEF}" type="presParOf" srcId="{FF5233EA-6B5E-4565-9C74-BB614EA397DE}" destId="{E53AC48E-B6DF-4FD7-B20C-AA973774CFD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1AE1BC-BEDA-4D70-83D0-0D22ED3DF3E3}" type="doc">
      <dgm:prSet loTypeId="urn:microsoft.com/office/officeart/2005/8/layout/hierarchy2" loCatId="hierarchy" qsTypeId="urn:microsoft.com/office/officeart/2005/8/quickstyle/3d5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6057D0-91F3-4172-80DD-C86B6024E1E7}">
      <dgm:prSet phldrT="[Text]"/>
      <dgm:spPr/>
      <dgm:t>
        <a:bodyPr/>
        <a:lstStyle/>
        <a:p>
          <a:r>
            <a:rPr lang="en-US" smtClean="0"/>
            <a:t>Indirect </a:t>
          </a:r>
          <a:endParaRPr lang="en-US" dirty="0"/>
        </a:p>
      </dgm:t>
    </dgm:pt>
    <dgm:pt modelId="{3F0DC84E-6B72-4BF8-83B2-E4BD144EC816}" type="parTrans" cxnId="{888CC95A-E957-4611-BC37-948FD2B01B0E}">
      <dgm:prSet/>
      <dgm:spPr/>
      <dgm:t>
        <a:bodyPr/>
        <a:lstStyle/>
        <a:p>
          <a:endParaRPr lang="en-US"/>
        </a:p>
      </dgm:t>
    </dgm:pt>
    <dgm:pt modelId="{85A61DEB-A4FB-4C66-AA9B-91B49D1C1A85}" type="sibTrans" cxnId="{888CC95A-E957-4611-BC37-948FD2B01B0E}">
      <dgm:prSet/>
      <dgm:spPr/>
      <dgm:t>
        <a:bodyPr/>
        <a:lstStyle/>
        <a:p>
          <a:endParaRPr lang="en-US"/>
        </a:p>
      </dgm:t>
    </dgm:pt>
    <dgm:pt modelId="{F7534931-ABF0-43EF-B75F-8F5D896BD03D}">
      <dgm:prSet phldrT="[Text]"/>
      <dgm:spPr/>
      <dgm:t>
        <a:bodyPr/>
        <a:lstStyle/>
        <a:p>
          <a:pPr rtl="0"/>
          <a:r>
            <a:rPr lang="en-US" b="1" smtClean="0">
              <a:latin typeface="+mj-lt"/>
              <a:ea typeface="Times New Roman"/>
              <a:cs typeface="Times New Roman" pitchFamily="18" charset="0"/>
            </a:rPr>
            <a:t>Amphetamine</a:t>
          </a:r>
        </a:p>
        <a:p>
          <a:pPr rtl="0"/>
          <a:r>
            <a:rPr lang="en-US" b="1" smtClean="0">
              <a:latin typeface="+mj-lt"/>
              <a:ea typeface="Times New Roman"/>
              <a:cs typeface="Times New Roman" pitchFamily="18" charset="0"/>
            </a:rPr>
            <a:t>tyramine</a:t>
          </a:r>
          <a:endParaRPr lang="en-US" dirty="0"/>
        </a:p>
      </dgm:t>
    </dgm:pt>
    <dgm:pt modelId="{73190E9E-3118-4CF9-8550-1D4FFB4BDE15}" type="parTrans" cxnId="{CD23CDCE-4385-453C-B1FF-BE3EADF6CA95}">
      <dgm:prSet/>
      <dgm:spPr/>
      <dgm:t>
        <a:bodyPr/>
        <a:lstStyle/>
        <a:p>
          <a:endParaRPr lang="en-US"/>
        </a:p>
      </dgm:t>
    </dgm:pt>
    <dgm:pt modelId="{C5032C75-CFDD-4D7D-8588-00D67670B9C3}" type="sibTrans" cxnId="{CD23CDCE-4385-453C-B1FF-BE3EADF6CA95}">
      <dgm:prSet/>
      <dgm:spPr/>
      <dgm:t>
        <a:bodyPr/>
        <a:lstStyle/>
        <a:p>
          <a:endParaRPr lang="en-US"/>
        </a:p>
      </dgm:t>
    </dgm:pt>
    <dgm:pt modelId="{F43409A7-3934-4FF5-A05F-9D3A29DB25E2}">
      <dgm:prSet phldrT="[Text]"/>
      <dgm:spPr/>
      <dgm:t>
        <a:bodyPr/>
        <a:lstStyle/>
        <a:p>
          <a:r>
            <a:rPr lang="en-US" dirty="0" smtClean="0"/>
            <a:t>Mixed </a:t>
          </a:r>
          <a:endParaRPr lang="en-US" dirty="0"/>
        </a:p>
      </dgm:t>
    </dgm:pt>
    <dgm:pt modelId="{0F161A43-228F-452D-AC96-E86B9F2B70B5}" type="parTrans" cxnId="{47426AD6-E113-44A5-9A2A-B079A8BF1FE0}">
      <dgm:prSet/>
      <dgm:spPr/>
      <dgm:t>
        <a:bodyPr/>
        <a:lstStyle/>
        <a:p>
          <a:endParaRPr lang="en-US"/>
        </a:p>
      </dgm:t>
    </dgm:pt>
    <dgm:pt modelId="{B0807F26-2E3B-4FA3-9572-CAA940375216}" type="sibTrans" cxnId="{47426AD6-E113-44A5-9A2A-B079A8BF1FE0}">
      <dgm:prSet/>
      <dgm:spPr/>
      <dgm:t>
        <a:bodyPr/>
        <a:lstStyle/>
        <a:p>
          <a:endParaRPr lang="en-US"/>
        </a:p>
      </dgm:t>
    </dgm:pt>
    <dgm:pt modelId="{27EF382B-8104-4942-BAAD-448C47E7C893}">
      <dgm:prSet phldrT="[Text]"/>
      <dgm:spPr/>
      <dgm:t>
        <a:bodyPr/>
        <a:lstStyle/>
        <a:p>
          <a:r>
            <a:rPr lang="en-US" b="1" cap="none" spc="0" smtClean="0">
              <a:latin typeface="Times New Roman"/>
              <a:ea typeface="Times New Roman"/>
              <a:cs typeface="+mn-cs"/>
            </a:rPr>
            <a:t>Ephedrine</a:t>
          </a:r>
          <a:endParaRPr lang="en-US" dirty="0"/>
        </a:p>
      </dgm:t>
    </dgm:pt>
    <dgm:pt modelId="{26BC4F4B-0CE8-4057-A77E-67FDDB9F696D}" type="parTrans" cxnId="{40BF9162-3CC1-4663-BE0F-154BD8BD3332}">
      <dgm:prSet/>
      <dgm:spPr/>
      <dgm:t>
        <a:bodyPr/>
        <a:lstStyle/>
        <a:p>
          <a:endParaRPr lang="en-US"/>
        </a:p>
      </dgm:t>
    </dgm:pt>
    <dgm:pt modelId="{1D75F3EF-990D-4744-83A7-3B62C26706FC}" type="sibTrans" cxnId="{40BF9162-3CC1-4663-BE0F-154BD8BD3332}">
      <dgm:prSet/>
      <dgm:spPr/>
      <dgm:t>
        <a:bodyPr/>
        <a:lstStyle/>
        <a:p>
          <a:endParaRPr lang="en-US"/>
        </a:p>
      </dgm:t>
    </dgm:pt>
    <dgm:pt modelId="{083FA1D8-57A7-4BD8-9A4A-5B8715ED303A}">
      <dgm:prSet/>
      <dgm:spPr/>
      <dgm:t>
        <a:bodyPr/>
        <a:lstStyle/>
        <a:p>
          <a:pPr rtl="0"/>
          <a:r>
            <a:rPr lang="en-US" b="1" smtClean="0">
              <a:latin typeface="+mj-lt"/>
              <a:ea typeface="Times New Roman"/>
            </a:rPr>
            <a:t>Atomoxetine</a:t>
          </a:r>
        </a:p>
        <a:p>
          <a:pPr rtl="0"/>
          <a:r>
            <a:rPr lang="en-US" b="1" smtClean="0">
              <a:latin typeface="+mj-lt"/>
              <a:ea typeface="Times New Roman"/>
            </a:rPr>
            <a:t>Cocaine</a:t>
          </a:r>
          <a:endParaRPr lang="en-US" b="1" dirty="0" smtClean="0">
            <a:latin typeface="+mj-lt"/>
            <a:ea typeface="Times New Roman"/>
            <a:cs typeface="Times New Roman" pitchFamily="18" charset="0"/>
          </a:endParaRPr>
        </a:p>
      </dgm:t>
    </dgm:pt>
    <dgm:pt modelId="{25BBF423-F9EF-403A-BD7D-4BE146EED52B}" type="parTrans" cxnId="{057D9741-0FFC-41BF-964B-D9BC5883DB63}">
      <dgm:prSet/>
      <dgm:spPr/>
      <dgm:t>
        <a:bodyPr/>
        <a:lstStyle/>
        <a:p>
          <a:endParaRPr lang="en-US"/>
        </a:p>
      </dgm:t>
    </dgm:pt>
    <dgm:pt modelId="{0DE1DD3C-393C-4B74-A23C-25E7CAAD1155}" type="sibTrans" cxnId="{057D9741-0FFC-41BF-964B-D9BC5883DB63}">
      <dgm:prSet/>
      <dgm:spPr/>
      <dgm:t>
        <a:bodyPr/>
        <a:lstStyle/>
        <a:p>
          <a:endParaRPr lang="en-US"/>
        </a:p>
      </dgm:t>
    </dgm:pt>
    <dgm:pt modelId="{07E0908D-ADD3-4861-A47C-6500EB8786D6}" type="pres">
      <dgm:prSet presAssocID="{C71AE1BC-BEDA-4D70-83D0-0D22ED3DF3E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81C6BC-48C1-448B-9CDF-A3C8E3BC5F66}" type="pres">
      <dgm:prSet presAssocID="{806057D0-91F3-4172-80DD-C86B6024E1E7}" presName="root1" presStyleCnt="0"/>
      <dgm:spPr/>
      <dgm:t>
        <a:bodyPr/>
        <a:lstStyle/>
        <a:p>
          <a:endParaRPr lang="en-US"/>
        </a:p>
      </dgm:t>
    </dgm:pt>
    <dgm:pt modelId="{2FC1023E-1E2E-4D08-AB08-3F6C909AD3E7}" type="pres">
      <dgm:prSet presAssocID="{806057D0-91F3-4172-80DD-C86B6024E1E7}" presName="LevelOneTextNode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D2DF86F-2C49-4E00-862C-B963528B9E08}" type="pres">
      <dgm:prSet presAssocID="{806057D0-91F3-4172-80DD-C86B6024E1E7}" presName="level2hierChild" presStyleCnt="0"/>
      <dgm:spPr/>
      <dgm:t>
        <a:bodyPr/>
        <a:lstStyle/>
        <a:p>
          <a:endParaRPr lang="en-US"/>
        </a:p>
      </dgm:t>
    </dgm:pt>
    <dgm:pt modelId="{8C9D3466-36B0-4467-B7B3-79B782E92538}" type="pres">
      <dgm:prSet presAssocID="{73190E9E-3118-4CF9-8550-1D4FFB4BDE15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E917A94D-9486-4D7E-A3F0-8DA865226201}" type="pres">
      <dgm:prSet presAssocID="{73190E9E-3118-4CF9-8550-1D4FFB4BDE15}" presName="connTx" presStyleLbl="parChTrans1D2" presStyleIdx="0" presStyleCnt="3"/>
      <dgm:spPr/>
      <dgm:t>
        <a:bodyPr/>
        <a:lstStyle/>
        <a:p>
          <a:endParaRPr lang="en-US"/>
        </a:p>
      </dgm:t>
    </dgm:pt>
    <dgm:pt modelId="{D218CF37-B1F5-4DD0-98CA-622D4D4F92B8}" type="pres">
      <dgm:prSet presAssocID="{F7534931-ABF0-43EF-B75F-8F5D896BD03D}" presName="root2" presStyleCnt="0"/>
      <dgm:spPr/>
      <dgm:t>
        <a:bodyPr/>
        <a:lstStyle/>
        <a:p>
          <a:endParaRPr lang="en-US"/>
        </a:p>
      </dgm:t>
    </dgm:pt>
    <dgm:pt modelId="{157AE2D2-B875-413C-A10D-EAB495A67B84}" type="pres">
      <dgm:prSet presAssocID="{F7534931-ABF0-43EF-B75F-8F5D896BD03D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2300F0-20A3-43D5-8600-41526211FC27}" type="pres">
      <dgm:prSet presAssocID="{F7534931-ABF0-43EF-B75F-8F5D896BD03D}" presName="level3hierChild" presStyleCnt="0"/>
      <dgm:spPr/>
      <dgm:t>
        <a:bodyPr/>
        <a:lstStyle/>
        <a:p>
          <a:endParaRPr lang="en-US"/>
        </a:p>
      </dgm:t>
    </dgm:pt>
    <dgm:pt modelId="{9A951B8C-E568-4C9D-88C5-2342732B52A5}" type="pres">
      <dgm:prSet presAssocID="{25BBF423-F9EF-403A-BD7D-4BE146EED52B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18D1F62A-B879-49D4-A0C0-839F57757C52}" type="pres">
      <dgm:prSet presAssocID="{25BBF423-F9EF-403A-BD7D-4BE146EED52B}" presName="connTx" presStyleLbl="parChTrans1D2" presStyleIdx="1" presStyleCnt="3"/>
      <dgm:spPr/>
      <dgm:t>
        <a:bodyPr/>
        <a:lstStyle/>
        <a:p>
          <a:endParaRPr lang="en-US"/>
        </a:p>
      </dgm:t>
    </dgm:pt>
    <dgm:pt modelId="{F2710C4D-0947-439C-99C1-3A75308856BD}" type="pres">
      <dgm:prSet presAssocID="{083FA1D8-57A7-4BD8-9A4A-5B8715ED303A}" presName="root2" presStyleCnt="0"/>
      <dgm:spPr/>
      <dgm:t>
        <a:bodyPr/>
        <a:lstStyle/>
        <a:p>
          <a:endParaRPr lang="en-US"/>
        </a:p>
      </dgm:t>
    </dgm:pt>
    <dgm:pt modelId="{A5466C15-F2DA-4B46-8C22-C3C520D48D4D}" type="pres">
      <dgm:prSet presAssocID="{083FA1D8-57A7-4BD8-9A4A-5B8715ED303A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CEEDA2-FE09-4296-8E68-E2242ED6ED34}" type="pres">
      <dgm:prSet presAssocID="{083FA1D8-57A7-4BD8-9A4A-5B8715ED303A}" presName="level3hierChild" presStyleCnt="0"/>
      <dgm:spPr/>
      <dgm:t>
        <a:bodyPr/>
        <a:lstStyle/>
        <a:p>
          <a:endParaRPr lang="en-US"/>
        </a:p>
      </dgm:t>
    </dgm:pt>
    <dgm:pt modelId="{3E30B353-689F-430F-B6F2-CC34D13C06D0}" type="pres">
      <dgm:prSet presAssocID="{F43409A7-3934-4FF5-A05F-9D3A29DB25E2}" presName="root1" presStyleCnt="0"/>
      <dgm:spPr/>
      <dgm:t>
        <a:bodyPr/>
        <a:lstStyle/>
        <a:p>
          <a:endParaRPr lang="en-US"/>
        </a:p>
      </dgm:t>
    </dgm:pt>
    <dgm:pt modelId="{D3B6EC19-6FDE-45E5-9943-B8B8A2B9329E}" type="pres">
      <dgm:prSet presAssocID="{F43409A7-3934-4FF5-A05F-9D3A29DB25E2}" presName="LevelOneTextNode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AC8C44-5058-4C83-A7E9-EFA17DAD3D6C}" type="pres">
      <dgm:prSet presAssocID="{F43409A7-3934-4FF5-A05F-9D3A29DB25E2}" presName="level2hierChild" presStyleCnt="0"/>
      <dgm:spPr/>
      <dgm:t>
        <a:bodyPr/>
        <a:lstStyle/>
        <a:p>
          <a:endParaRPr lang="en-US"/>
        </a:p>
      </dgm:t>
    </dgm:pt>
    <dgm:pt modelId="{AAE16A6C-FF91-4BCE-94F2-DE30AA2FD5E2}" type="pres">
      <dgm:prSet presAssocID="{26BC4F4B-0CE8-4057-A77E-67FDDB9F696D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6412ED7A-440F-4007-A67C-E3A726A520B6}" type="pres">
      <dgm:prSet presAssocID="{26BC4F4B-0CE8-4057-A77E-67FDDB9F696D}" presName="connTx" presStyleLbl="parChTrans1D2" presStyleIdx="2" presStyleCnt="3"/>
      <dgm:spPr/>
      <dgm:t>
        <a:bodyPr/>
        <a:lstStyle/>
        <a:p>
          <a:endParaRPr lang="en-US"/>
        </a:p>
      </dgm:t>
    </dgm:pt>
    <dgm:pt modelId="{F759A2A1-A551-42CB-A847-894B6F3B5214}" type="pres">
      <dgm:prSet presAssocID="{27EF382B-8104-4942-BAAD-448C47E7C893}" presName="root2" presStyleCnt="0"/>
      <dgm:spPr/>
      <dgm:t>
        <a:bodyPr/>
        <a:lstStyle/>
        <a:p>
          <a:endParaRPr lang="en-US"/>
        </a:p>
      </dgm:t>
    </dgm:pt>
    <dgm:pt modelId="{F0C1031B-95F9-41D9-ADDB-F7A6A6DF8F9B}" type="pres">
      <dgm:prSet presAssocID="{27EF382B-8104-4942-BAAD-448C47E7C893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11CF74-2B40-4AB9-B9D4-F860A83617A7}" type="pres">
      <dgm:prSet presAssocID="{27EF382B-8104-4942-BAAD-448C47E7C893}" presName="level3hierChild" presStyleCnt="0"/>
      <dgm:spPr/>
      <dgm:t>
        <a:bodyPr/>
        <a:lstStyle/>
        <a:p>
          <a:endParaRPr lang="en-US"/>
        </a:p>
      </dgm:t>
    </dgm:pt>
  </dgm:ptLst>
  <dgm:cxnLst>
    <dgm:cxn modelId="{1BDFF87B-F28D-4304-AB5F-B903ECA77F4A}" type="presOf" srcId="{083FA1D8-57A7-4BD8-9A4A-5B8715ED303A}" destId="{A5466C15-F2DA-4B46-8C22-C3C520D48D4D}" srcOrd="0" destOrd="0" presId="urn:microsoft.com/office/officeart/2005/8/layout/hierarchy2"/>
    <dgm:cxn modelId="{539CA116-EDF8-4A47-BD15-549311E702E0}" type="presOf" srcId="{26BC4F4B-0CE8-4057-A77E-67FDDB9F696D}" destId="{6412ED7A-440F-4007-A67C-E3A726A520B6}" srcOrd="1" destOrd="0" presId="urn:microsoft.com/office/officeart/2005/8/layout/hierarchy2"/>
    <dgm:cxn modelId="{551DDEC5-D098-4FFE-9A6F-9DCA03787E29}" type="presOf" srcId="{73190E9E-3118-4CF9-8550-1D4FFB4BDE15}" destId="{E917A94D-9486-4D7E-A3F0-8DA865226201}" srcOrd="1" destOrd="0" presId="urn:microsoft.com/office/officeart/2005/8/layout/hierarchy2"/>
    <dgm:cxn modelId="{057D9741-0FFC-41BF-964B-D9BC5883DB63}" srcId="{806057D0-91F3-4172-80DD-C86B6024E1E7}" destId="{083FA1D8-57A7-4BD8-9A4A-5B8715ED303A}" srcOrd="1" destOrd="0" parTransId="{25BBF423-F9EF-403A-BD7D-4BE146EED52B}" sibTransId="{0DE1DD3C-393C-4B74-A23C-25E7CAAD1155}"/>
    <dgm:cxn modelId="{46BA12A4-C82A-4312-93DA-F9A86E5D2F37}" type="presOf" srcId="{27EF382B-8104-4942-BAAD-448C47E7C893}" destId="{F0C1031B-95F9-41D9-ADDB-F7A6A6DF8F9B}" srcOrd="0" destOrd="0" presId="urn:microsoft.com/office/officeart/2005/8/layout/hierarchy2"/>
    <dgm:cxn modelId="{09153F55-9ADE-4459-8EA0-E0F50FE79E9D}" type="presOf" srcId="{F7534931-ABF0-43EF-B75F-8F5D896BD03D}" destId="{157AE2D2-B875-413C-A10D-EAB495A67B84}" srcOrd="0" destOrd="0" presId="urn:microsoft.com/office/officeart/2005/8/layout/hierarchy2"/>
    <dgm:cxn modelId="{E0D51359-DA68-4DF8-91EC-5352F0BA6AF9}" type="presOf" srcId="{F43409A7-3934-4FF5-A05F-9D3A29DB25E2}" destId="{D3B6EC19-6FDE-45E5-9943-B8B8A2B9329E}" srcOrd="0" destOrd="0" presId="urn:microsoft.com/office/officeart/2005/8/layout/hierarchy2"/>
    <dgm:cxn modelId="{CD23CDCE-4385-453C-B1FF-BE3EADF6CA95}" srcId="{806057D0-91F3-4172-80DD-C86B6024E1E7}" destId="{F7534931-ABF0-43EF-B75F-8F5D896BD03D}" srcOrd="0" destOrd="0" parTransId="{73190E9E-3118-4CF9-8550-1D4FFB4BDE15}" sibTransId="{C5032C75-CFDD-4D7D-8588-00D67670B9C3}"/>
    <dgm:cxn modelId="{40BF9162-3CC1-4663-BE0F-154BD8BD3332}" srcId="{F43409A7-3934-4FF5-A05F-9D3A29DB25E2}" destId="{27EF382B-8104-4942-BAAD-448C47E7C893}" srcOrd="0" destOrd="0" parTransId="{26BC4F4B-0CE8-4057-A77E-67FDDB9F696D}" sibTransId="{1D75F3EF-990D-4744-83A7-3B62C26706FC}"/>
    <dgm:cxn modelId="{888CC95A-E957-4611-BC37-948FD2B01B0E}" srcId="{C71AE1BC-BEDA-4D70-83D0-0D22ED3DF3E3}" destId="{806057D0-91F3-4172-80DD-C86B6024E1E7}" srcOrd="0" destOrd="0" parTransId="{3F0DC84E-6B72-4BF8-83B2-E4BD144EC816}" sibTransId="{85A61DEB-A4FB-4C66-AA9B-91B49D1C1A85}"/>
    <dgm:cxn modelId="{0A537F98-8256-44E7-AB31-8380B378AF78}" type="presOf" srcId="{25BBF423-F9EF-403A-BD7D-4BE146EED52B}" destId="{18D1F62A-B879-49D4-A0C0-839F57757C52}" srcOrd="1" destOrd="0" presId="urn:microsoft.com/office/officeart/2005/8/layout/hierarchy2"/>
    <dgm:cxn modelId="{7DCDE18D-E5EE-4566-A6C1-721C0B0896E1}" type="presOf" srcId="{806057D0-91F3-4172-80DD-C86B6024E1E7}" destId="{2FC1023E-1E2E-4D08-AB08-3F6C909AD3E7}" srcOrd="0" destOrd="0" presId="urn:microsoft.com/office/officeart/2005/8/layout/hierarchy2"/>
    <dgm:cxn modelId="{B90CF1B5-499D-4097-B224-4374DC54C54E}" type="presOf" srcId="{C71AE1BC-BEDA-4D70-83D0-0D22ED3DF3E3}" destId="{07E0908D-ADD3-4861-A47C-6500EB8786D6}" srcOrd="0" destOrd="0" presId="urn:microsoft.com/office/officeart/2005/8/layout/hierarchy2"/>
    <dgm:cxn modelId="{C4CDC394-281E-4BFB-89AF-1B0B0BD67003}" type="presOf" srcId="{73190E9E-3118-4CF9-8550-1D4FFB4BDE15}" destId="{8C9D3466-36B0-4467-B7B3-79B782E92538}" srcOrd="0" destOrd="0" presId="urn:microsoft.com/office/officeart/2005/8/layout/hierarchy2"/>
    <dgm:cxn modelId="{F679F19F-6411-4A1E-8B03-4EE19013D21F}" type="presOf" srcId="{26BC4F4B-0CE8-4057-A77E-67FDDB9F696D}" destId="{AAE16A6C-FF91-4BCE-94F2-DE30AA2FD5E2}" srcOrd="0" destOrd="0" presId="urn:microsoft.com/office/officeart/2005/8/layout/hierarchy2"/>
    <dgm:cxn modelId="{257070C8-7B15-4975-8FE6-69532F5868FD}" type="presOf" srcId="{25BBF423-F9EF-403A-BD7D-4BE146EED52B}" destId="{9A951B8C-E568-4C9D-88C5-2342732B52A5}" srcOrd="0" destOrd="0" presId="urn:microsoft.com/office/officeart/2005/8/layout/hierarchy2"/>
    <dgm:cxn modelId="{47426AD6-E113-44A5-9A2A-B079A8BF1FE0}" srcId="{C71AE1BC-BEDA-4D70-83D0-0D22ED3DF3E3}" destId="{F43409A7-3934-4FF5-A05F-9D3A29DB25E2}" srcOrd="1" destOrd="0" parTransId="{0F161A43-228F-452D-AC96-E86B9F2B70B5}" sibTransId="{B0807F26-2E3B-4FA3-9572-CAA940375216}"/>
    <dgm:cxn modelId="{6DA95B9D-FB05-45C1-842F-66E0B0E7414E}" type="presParOf" srcId="{07E0908D-ADD3-4861-A47C-6500EB8786D6}" destId="{C381C6BC-48C1-448B-9CDF-A3C8E3BC5F66}" srcOrd="0" destOrd="0" presId="urn:microsoft.com/office/officeart/2005/8/layout/hierarchy2"/>
    <dgm:cxn modelId="{786E58AE-C547-46CD-A0D6-76ACCCD6A55F}" type="presParOf" srcId="{C381C6BC-48C1-448B-9CDF-A3C8E3BC5F66}" destId="{2FC1023E-1E2E-4D08-AB08-3F6C909AD3E7}" srcOrd="0" destOrd="0" presId="urn:microsoft.com/office/officeart/2005/8/layout/hierarchy2"/>
    <dgm:cxn modelId="{AB2BEBCD-3E89-469C-AE1B-F016DFC80CD5}" type="presParOf" srcId="{C381C6BC-48C1-448B-9CDF-A3C8E3BC5F66}" destId="{CD2DF86F-2C49-4E00-862C-B963528B9E08}" srcOrd="1" destOrd="0" presId="urn:microsoft.com/office/officeart/2005/8/layout/hierarchy2"/>
    <dgm:cxn modelId="{550ED246-6AF0-47D2-9D27-CFD8A626825F}" type="presParOf" srcId="{CD2DF86F-2C49-4E00-862C-B963528B9E08}" destId="{8C9D3466-36B0-4467-B7B3-79B782E92538}" srcOrd="0" destOrd="0" presId="urn:microsoft.com/office/officeart/2005/8/layout/hierarchy2"/>
    <dgm:cxn modelId="{06846A3F-322D-4A35-B94A-4E010120BA2E}" type="presParOf" srcId="{8C9D3466-36B0-4467-B7B3-79B782E92538}" destId="{E917A94D-9486-4D7E-A3F0-8DA865226201}" srcOrd="0" destOrd="0" presId="urn:microsoft.com/office/officeart/2005/8/layout/hierarchy2"/>
    <dgm:cxn modelId="{1AB519FB-BBF5-48FF-A2F5-B6B6F9CC6B48}" type="presParOf" srcId="{CD2DF86F-2C49-4E00-862C-B963528B9E08}" destId="{D218CF37-B1F5-4DD0-98CA-622D4D4F92B8}" srcOrd="1" destOrd="0" presId="urn:microsoft.com/office/officeart/2005/8/layout/hierarchy2"/>
    <dgm:cxn modelId="{60609132-5587-4BDF-A172-146E3488387B}" type="presParOf" srcId="{D218CF37-B1F5-4DD0-98CA-622D4D4F92B8}" destId="{157AE2D2-B875-413C-A10D-EAB495A67B84}" srcOrd="0" destOrd="0" presId="urn:microsoft.com/office/officeart/2005/8/layout/hierarchy2"/>
    <dgm:cxn modelId="{342ACFB4-A93A-4FB9-9477-0457F03CC66C}" type="presParOf" srcId="{D218CF37-B1F5-4DD0-98CA-622D4D4F92B8}" destId="{432300F0-20A3-43D5-8600-41526211FC27}" srcOrd="1" destOrd="0" presId="urn:microsoft.com/office/officeart/2005/8/layout/hierarchy2"/>
    <dgm:cxn modelId="{4ADD0DAE-EA29-41E9-9FAB-A1EB8BE4973C}" type="presParOf" srcId="{CD2DF86F-2C49-4E00-862C-B963528B9E08}" destId="{9A951B8C-E568-4C9D-88C5-2342732B52A5}" srcOrd="2" destOrd="0" presId="urn:microsoft.com/office/officeart/2005/8/layout/hierarchy2"/>
    <dgm:cxn modelId="{E591BC64-017B-484F-B1B8-015A3C9F8B44}" type="presParOf" srcId="{9A951B8C-E568-4C9D-88C5-2342732B52A5}" destId="{18D1F62A-B879-49D4-A0C0-839F57757C52}" srcOrd="0" destOrd="0" presId="urn:microsoft.com/office/officeart/2005/8/layout/hierarchy2"/>
    <dgm:cxn modelId="{78290ED8-A579-40C6-B341-3C5F79113565}" type="presParOf" srcId="{CD2DF86F-2C49-4E00-862C-B963528B9E08}" destId="{F2710C4D-0947-439C-99C1-3A75308856BD}" srcOrd="3" destOrd="0" presId="urn:microsoft.com/office/officeart/2005/8/layout/hierarchy2"/>
    <dgm:cxn modelId="{4F745906-09CB-4DD4-84B1-13719E1428B2}" type="presParOf" srcId="{F2710C4D-0947-439C-99C1-3A75308856BD}" destId="{A5466C15-F2DA-4B46-8C22-C3C520D48D4D}" srcOrd="0" destOrd="0" presId="urn:microsoft.com/office/officeart/2005/8/layout/hierarchy2"/>
    <dgm:cxn modelId="{AFE5A0D0-BF52-4A9B-A034-E9DE7DD606DE}" type="presParOf" srcId="{F2710C4D-0947-439C-99C1-3A75308856BD}" destId="{29CEEDA2-FE09-4296-8E68-E2242ED6ED34}" srcOrd="1" destOrd="0" presId="urn:microsoft.com/office/officeart/2005/8/layout/hierarchy2"/>
    <dgm:cxn modelId="{D7FA31D8-7E63-4058-9B9F-B58E33062A3E}" type="presParOf" srcId="{07E0908D-ADD3-4861-A47C-6500EB8786D6}" destId="{3E30B353-689F-430F-B6F2-CC34D13C06D0}" srcOrd="1" destOrd="0" presId="urn:microsoft.com/office/officeart/2005/8/layout/hierarchy2"/>
    <dgm:cxn modelId="{4D263249-CA86-41DA-BE9F-C9B57EBCF5AE}" type="presParOf" srcId="{3E30B353-689F-430F-B6F2-CC34D13C06D0}" destId="{D3B6EC19-6FDE-45E5-9943-B8B8A2B9329E}" srcOrd="0" destOrd="0" presId="urn:microsoft.com/office/officeart/2005/8/layout/hierarchy2"/>
    <dgm:cxn modelId="{F3DBB44F-07B6-45B5-9A09-3DE1628DD129}" type="presParOf" srcId="{3E30B353-689F-430F-B6F2-CC34D13C06D0}" destId="{43AC8C44-5058-4C83-A7E9-EFA17DAD3D6C}" srcOrd="1" destOrd="0" presId="urn:microsoft.com/office/officeart/2005/8/layout/hierarchy2"/>
    <dgm:cxn modelId="{E36EDA6A-0573-40E7-BAF8-E1FF205F4F89}" type="presParOf" srcId="{43AC8C44-5058-4C83-A7E9-EFA17DAD3D6C}" destId="{AAE16A6C-FF91-4BCE-94F2-DE30AA2FD5E2}" srcOrd="0" destOrd="0" presId="urn:microsoft.com/office/officeart/2005/8/layout/hierarchy2"/>
    <dgm:cxn modelId="{D2FFF833-4E57-4275-83B6-EF59E4B10AD1}" type="presParOf" srcId="{AAE16A6C-FF91-4BCE-94F2-DE30AA2FD5E2}" destId="{6412ED7A-440F-4007-A67C-E3A726A520B6}" srcOrd="0" destOrd="0" presId="urn:microsoft.com/office/officeart/2005/8/layout/hierarchy2"/>
    <dgm:cxn modelId="{A1377C1A-A5D7-4B51-A4E2-71C7A393497F}" type="presParOf" srcId="{43AC8C44-5058-4C83-A7E9-EFA17DAD3D6C}" destId="{F759A2A1-A551-42CB-A847-894B6F3B5214}" srcOrd="1" destOrd="0" presId="urn:microsoft.com/office/officeart/2005/8/layout/hierarchy2"/>
    <dgm:cxn modelId="{6C6218D0-D1D1-420C-B8F1-FAA0AC7ECE16}" type="presParOf" srcId="{F759A2A1-A551-42CB-A847-894B6F3B5214}" destId="{F0C1031B-95F9-41D9-ADDB-F7A6A6DF8F9B}" srcOrd="0" destOrd="0" presId="urn:microsoft.com/office/officeart/2005/8/layout/hierarchy2"/>
    <dgm:cxn modelId="{728A7902-0C47-491F-98C9-D144097FA857}" type="presParOf" srcId="{F759A2A1-A551-42CB-A847-894B6F3B5214}" destId="{0511CF74-2B40-4AB9-B9D4-F860A83617A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F9607C-333A-472C-A1A7-2A6DB899ADE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3FF96E-2DA9-4373-B5C0-51CAB66B0DB6}">
      <dgm:prSet phldrT="[Text]"/>
      <dgm:spPr/>
      <dgm:t>
        <a:bodyPr/>
        <a:lstStyle/>
        <a:p>
          <a:r>
            <a:rPr lang="en-US" dirty="0" smtClean="0"/>
            <a:t>Local actions</a:t>
          </a:r>
          <a:endParaRPr lang="en-US" dirty="0"/>
        </a:p>
      </dgm:t>
    </dgm:pt>
    <dgm:pt modelId="{C112CE04-1DC2-42C6-9EDA-34F27D8A90FA}" type="parTrans" cxnId="{AE8FE601-CA1D-4467-B538-E74CF877B3F7}">
      <dgm:prSet/>
      <dgm:spPr/>
      <dgm:t>
        <a:bodyPr/>
        <a:lstStyle/>
        <a:p>
          <a:endParaRPr lang="en-US"/>
        </a:p>
      </dgm:t>
    </dgm:pt>
    <dgm:pt modelId="{DC14EA17-C83D-4F1D-A00F-7DE32EAACFC0}" type="sibTrans" cxnId="{AE8FE601-CA1D-4467-B538-E74CF877B3F7}">
      <dgm:prSet/>
      <dgm:spPr/>
      <dgm:t>
        <a:bodyPr/>
        <a:lstStyle/>
        <a:p>
          <a:endParaRPr lang="en-US"/>
        </a:p>
      </dgm:t>
    </dgm:pt>
    <dgm:pt modelId="{435D0997-D89A-4493-90B7-3E86934FB0D4}">
      <dgm:prSet phldrT="[Text]"/>
      <dgm:spPr/>
      <dgm:t>
        <a:bodyPr/>
        <a:lstStyle/>
        <a:p>
          <a:r>
            <a:rPr lang="en-US" dirty="0" smtClean="0"/>
            <a:t>Systemic actions</a:t>
          </a:r>
          <a:endParaRPr lang="en-US" dirty="0"/>
        </a:p>
      </dgm:t>
    </dgm:pt>
    <dgm:pt modelId="{E50B21E5-D52F-423F-A960-8521A6586AFB}" type="parTrans" cxnId="{59DA7F11-D158-471E-ADDB-B826E69ABEE0}">
      <dgm:prSet/>
      <dgm:spPr/>
      <dgm:t>
        <a:bodyPr/>
        <a:lstStyle/>
        <a:p>
          <a:endParaRPr lang="en-US"/>
        </a:p>
      </dgm:t>
    </dgm:pt>
    <dgm:pt modelId="{CFC3BEED-2E07-4DFB-B86A-158C6F62E6FE}" type="sibTrans" cxnId="{59DA7F11-D158-471E-ADDB-B826E69ABEE0}">
      <dgm:prSet/>
      <dgm:spPr/>
      <dgm:t>
        <a:bodyPr/>
        <a:lstStyle/>
        <a:p>
          <a:endParaRPr lang="en-US"/>
        </a:p>
      </dgm:t>
    </dgm:pt>
    <dgm:pt modelId="{83236BE5-9D9D-4AC7-918D-D78B291D9A15}" type="pres">
      <dgm:prSet presAssocID="{6DF9607C-333A-472C-A1A7-2A6DB899ADE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20B4C5-477A-4CFE-8D56-4F3A64ABFCB3}" type="pres">
      <dgm:prSet presAssocID="{0D3FF96E-2DA9-4373-B5C0-51CAB66B0DB6}" presName="parentLin" presStyleCnt="0"/>
      <dgm:spPr/>
    </dgm:pt>
    <dgm:pt modelId="{C9DABAA1-35E0-4A61-8AB9-214A27A15E2F}" type="pres">
      <dgm:prSet presAssocID="{0D3FF96E-2DA9-4373-B5C0-51CAB66B0DB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FEFB5ABB-7934-4E83-8422-20318C9E60DB}" type="pres">
      <dgm:prSet presAssocID="{0D3FF96E-2DA9-4373-B5C0-51CAB66B0DB6}" presName="parentText" presStyleLbl="node1" presStyleIdx="0" presStyleCnt="2" custLinFactNeighborX="30441" custLinFactNeighborY="1372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8F1E62-4C54-4F3F-99EC-8FAB51685F50}" type="pres">
      <dgm:prSet presAssocID="{0D3FF96E-2DA9-4373-B5C0-51CAB66B0DB6}" presName="negativeSpace" presStyleCnt="0"/>
      <dgm:spPr/>
    </dgm:pt>
    <dgm:pt modelId="{AA73C6AE-84C0-417F-8F2B-DC2075096B10}" type="pres">
      <dgm:prSet presAssocID="{0D3FF96E-2DA9-4373-B5C0-51CAB66B0DB6}" presName="childText" presStyleLbl="conFgAcc1" presStyleIdx="0" presStyleCnt="2">
        <dgm:presLayoutVars>
          <dgm:bulletEnabled val="1"/>
        </dgm:presLayoutVars>
      </dgm:prSet>
      <dgm:spPr/>
    </dgm:pt>
    <dgm:pt modelId="{020A888E-29A9-4E2D-A9CE-DC90B9EBE764}" type="pres">
      <dgm:prSet presAssocID="{DC14EA17-C83D-4F1D-A00F-7DE32EAACFC0}" presName="spaceBetweenRectangles" presStyleCnt="0"/>
      <dgm:spPr/>
    </dgm:pt>
    <dgm:pt modelId="{E6199A0A-6F57-4789-AB89-BC42389CDBBE}" type="pres">
      <dgm:prSet presAssocID="{435D0997-D89A-4493-90B7-3E86934FB0D4}" presName="parentLin" presStyleCnt="0"/>
      <dgm:spPr/>
    </dgm:pt>
    <dgm:pt modelId="{0BD63B84-3B9F-45A6-93D7-508D91C76EF2}" type="pres">
      <dgm:prSet presAssocID="{435D0997-D89A-4493-90B7-3E86934FB0D4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3C63B5F-7CC5-4172-B58D-5B5CEA1FDA3C}" type="pres">
      <dgm:prSet presAssocID="{435D0997-D89A-4493-90B7-3E86934FB0D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084FE2-1B8C-4304-8CAD-89B98B117EF9}" type="pres">
      <dgm:prSet presAssocID="{435D0997-D89A-4493-90B7-3E86934FB0D4}" presName="negativeSpace" presStyleCnt="0"/>
      <dgm:spPr/>
    </dgm:pt>
    <dgm:pt modelId="{617D60A9-82E5-4FAD-BD10-E5CE44D2A672}" type="pres">
      <dgm:prSet presAssocID="{435D0997-D89A-4493-90B7-3E86934FB0D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DA7F11-D158-471E-ADDB-B826E69ABEE0}" srcId="{6DF9607C-333A-472C-A1A7-2A6DB899ADE2}" destId="{435D0997-D89A-4493-90B7-3E86934FB0D4}" srcOrd="1" destOrd="0" parTransId="{E50B21E5-D52F-423F-A960-8521A6586AFB}" sibTransId="{CFC3BEED-2E07-4DFB-B86A-158C6F62E6FE}"/>
    <dgm:cxn modelId="{855ACB6F-5187-461D-9474-C2D892D6FB6F}" type="presOf" srcId="{435D0997-D89A-4493-90B7-3E86934FB0D4}" destId="{D3C63B5F-7CC5-4172-B58D-5B5CEA1FDA3C}" srcOrd="1" destOrd="0" presId="urn:microsoft.com/office/officeart/2005/8/layout/list1"/>
    <dgm:cxn modelId="{0D31DABF-BDA4-48FB-8621-16472304D64A}" type="presOf" srcId="{6DF9607C-333A-472C-A1A7-2A6DB899ADE2}" destId="{83236BE5-9D9D-4AC7-918D-D78B291D9A15}" srcOrd="0" destOrd="0" presId="urn:microsoft.com/office/officeart/2005/8/layout/list1"/>
    <dgm:cxn modelId="{BE79880F-BF6E-4C11-B89A-29DEE5BF403A}" type="presOf" srcId="{435D0997-D89A-4493-90B7-3E86934FB0D4}" destId="{0BD63B84-3B9F-45A6-93D7-508D91C76EF2}" srcOrd="0" destOrd="0" presId="urn:microsoft.com/office/officeart/2005/8/layout/list1"/>
    <dgm:cxn modelId="{AE8FE601-CA1D-4467-B538-E74CF877B3F7}" srcId="{6DF9607C-333A-472C-A1A7-2A6DB899ADE2}" destId="{0D3FF96E-2DA9-4373-B5C0-51CAB66B0DB6}" srcOrd="0" destOrd="0" parTransId="{C112CE04-1DC2-42C6-9EDA-34F27D8A90FA}" sibTransId="{DC14EA17-C83D-4F1D-A00F-7DE32EAACFC0}"/>
    <dgm:cxn modelId="{A126E57F-7C1A-4103-BAED-6AC862965576}" type="presOf" srcId="{0D3FF96E-2DA9-4373-B5C0-51CAB66B0DB6}" destId="{C9DABAA1-35E0-4A61-8AB9-214A27A15E2F}" srcOrd="0" destOrd="0" presId="urn:microsoft.com/office/officeart/2005/8/layout/list1"/>
    <dgm:cxn modelId="{FCE1C5B3-8617-4062-B3FD-25CEADFC016F}" type="presOf" srcId="{0D3FF96E-2DA9-4373-B5C0-51CAB66B0DB6}" destId="{FEFB5ABB-7934-4E83-8422-20318C9E60DB}" srcOrd="1" destOrd="0" presId="urn:microsoft.com/office/officeart/2005/8/layout/list1"/>
    <dgm:cxn modelId="{EC37201A-C632-4226-A16D-4E40B98A3D9D}" type="presParOf" srcId="{83236BE5-9D9D-4AC7-918D-D78B291D9A15}" destId="{BE20B4C5-477A-4CFE-8D56-4F3A64ABFCB3}" srcOrd="0" destOrd="0" presId="urn:microsoft.com/office/officeart/2005/8/layout/list1"/>
    <dgm:cxn modelId="{50BC3F4C-77EA-4409-A1E9-1AAC2FB4C63A}" type="presParOf" srcId="{BE20B4C5-477A-4CFE-8D56-4F3A64ABFCB3}" destId="{C9DABAA1-35E0-4A61-8AB9-214A27A15E2F}" srcOrd="0" destOrd="0" presId="urn:microsoft.com/office/officeart/2005/8/layout/list1"/>
    <dgm:cxn modelId="{68E7C665-2FE4-41E9-872A-BC10D6E0C594}" type="presParOf" srcId="{BE20B4C5-477A-4CFE-8D56-4F3A64ABFCB3}" destId="{FEFB5ABB-7934-4E83-8422-20318C9E60DB}" srcOrd="1" destOrd="0" presId="urn:microsoft.com/office/officeart/2005/8/layout/list1"/>
    <dgm:cxn modelId="{37086632-56F7-4AE7-B9EB-D68413902085}" type="presParOf" srcId="{83236BE5-9D9D-4AC7-918D-D78B291D9A15}" destId="{848F1E62-4C54-4F3F-99EC-8FAB51685F50}" srcOrd="1" destOrd="0" presId="urn:microsoft.com/office/officeart/2005/8/layout/list1"/>
    <dgm:cxn modelId="{B7FCAAF1-DE6A-4C8B-8CA0-E45ED46D41F0}" type="presParOf" srcId="{83236BE5-9D9D-4AC7-918D-D78B291D9A15}" destId="{AA73C6AE-84C0-417F-8F2B-DC2075096B10}" srcOrd="2" destOrd="0" presId="urn:microsoft.com/office/officeart/2005/8/layout/list1"/>
    <dgm:cxn modelId="{10963351-36E7-4C34-9570-AF4266F13D2A}" type="presParOf" srcId="{83236BE5-9D9D-4AC7-918D-D78B291D9A15}" destId="{020A888E-29A9-4E2D-A9CE-DC90B9EBE764}" srcOrd="3" destOrd="0" presId="urn:microsoft.com/office/officeart/2005/8/layout/list1"/>
    <dgm:cxn modelId="{1685CBCA-84AF-41B5-A6A4-72C6E7D23835}" type="presParOf" srcId="{83236BE5-9D9D-4AC7-918D-D78B291D9A15}" destId="{E6199A0A-6F57-4789-AB89-BC42389CDBBE}" srcOrd="4" destOrd="0" presId="urn:microsoft.com/office/officeart/2005/8/layout/list1"/>
    <dgm:cxn modelId="{8E4629ED-6BA4-4572-AC1D-3D66EDB4B5D8}" type="presParOf" srcId="{E6199A0A-6F57-4789-AB89-BC42389CDBBE}" destId="{0BD63B84-3B9F-45A6-93D7-508D91C76EF2}" srcOrd="0" destOrd="0" presId="urn:microsoft.com/office/officeart/2005/8/layout/list1"/>
    <dgm:cxn modelId="{255C3FDB-69E2-4A55-91AC-04F8A79C3B64}" type="presParOf" srcId="{E6199A0A-6F57-4789-AB89-BC42389CDBBE}" destId="{D3C63B5F-7CC5-4172-B58D-5B5CEA1FDA3C}" srcOrd="1" destOrd="0" presId="urn:microsoft.com/office/officeart/2005/8/layout/list1"/>
    <dgm:cxn modelId="{5E812785-B64D-47FA-8F1A-4FE854EAB79E}" type="presParOf" srcId="{83236BE5-9D9D-4AC7-918D-D78B291D9A15}" destId="{40084FE2-1B8C-4304-8CAD-89B98B117EF9}" srcOrd="5" destOrd="0" presId="urn:microsoft.com/office/officeart/2005/8/layout/list1"/>
    <dgm:cxn modelId="{0578CB57-98CE-4DC9-830F-C206F9B22F0A}" type="presParOf" srcId="{83236BE5-9D9D-4AC7-918D-D78B291D9A15}" destId="{617D60A9-82E5-4FAD-BD10-E5CE44D2A67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44C2526-E530-496A-983B-140095079B3A}" type="doc">
      <dgm:prSet loTypeId="urn:microsoft.com/office/officeart/2005/8/layout/process4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DE8C7C1-E17A-4505-B481-6EB772FB30C6}">
      <dgm:prSet phldrT="[Text]" custT="1"/>
      <dgm:spPr/>
      <dgm:t>
        <a:bodyPr/>
        <a:lstStyle/>
        <a:p>
          <a:r>
            <a:rPr lang="en-US" sz="3200" b="1" smtClean="0"/>
            <a:t>According to dose and rout of administration</a:t>
          </a:r>
          <a:endParaRPr lang="en-US" sz="3200" b="1" dirty="0"/>
        </a:p>
      </dgm:t>
    </dgm:pt>
    <dgm:pt modelId="{493ECA4C-98B9-4D95-AA0E-F0875BC5F461}" type="parTrans" cxnId="{B744DD9C-DF6B-43B2-8CF5-F605D829D260}">
      <dgm:prSet/>
      <dgm:spPr/>
      <dgm:t>
        <a:bodyPr/>
        <a:lstStyle/>
        <a:p>
          <a:endParaRPr lang="en-US"/>
        </a:p>
      </dgm:t>
    </dgm:pt>
    <dgm:pt modelId="{D8D4CE1E-3CBE-4150-8F4C-DA5299B57EDD}" type="sibTrans" cxnId="{B744DD9C-DF6B-43B2-8CF5-F605D829D260}">
      <dgm:prSet/>
      <dgm:spPr/>
      <dgm:t>
        <a:bodyPr/>
        <a:lstStyle/>
        <a:p>
          <a:endParaRPr lang="en-US"/>
        </a:p>
      </dgm:t>
    </dgm:pt>
    <dgm:pt modelId="{9460D5E2-1E42-48F1-B49C-B0D298F63D3D}">
      <dgm:prSet phldrT="[Text]" custT="1"/>
      <dgm:spPr/>
      <dgm:t>
        <a:bodyPr/>
        <a:lstStyle/>
        <a:p>
          <a:r>
            <a:rPr lang="en-US" sz="2000" b="1" smtClean="0"/>
            <a:t>Small dose (S.C or I.M)</a:t>
          </a:r>
          <a:endParaRPr lang="en-US" sz="2000" b="1" dirty="0"/>
        </a:p>
      </dgm:t>
    </dgm:pt>
    <dgm:pt modelId="{D0F1007F-D00D-4D7E-8CBE-32901B52F6F7}" type="parTrans" cxnId="{49AF1DCC-D6D1-4440-B8AA-A2C207E69234}">
      <dgm:prSet/>
      <dgm:spPr/>
      <dgm:t>
        <a:bodyPr/>
        <a:lstStyle/>
        <a:p>
          <a:endParaRPr lang="en-US"/>
        </a:p>
      </dgm:t>
    </dgm:pt>
    <dgm:pt modelId="{718401D8-95F5-41A8-A8DC-AAC25A1832A5}" type="sibTrans" cxnId="{49AF1DCC-D6D1-4440-B8AA-A2C207E69234}">
      <dgm:prSet/>
      <dgm:spPr/>
      <dgm:t>
        <a:bodyPr/>
        <a:lstStyle/>
        <a:p>
          <a:endParaRPr lang="en-US"/>
        </a:p>
      </dgm:t>
    </dgm:pt>
    <dgm:pt modelId="{DE9C0F0A-E6D6-404D-989C-9CDD4BE138C6}">
      <dgm:prSet phldrT="[Text]" custT="1"/>
      <dgm:spPr/>
      <dgm:t>
        <a:bodyPr/>
        <a:lstStyle/>
        <a:p>
          <a:r>
            <a:rPr lang="en-US" sz="2000" b="1" dirty="0" smtClean="0"/>
            <a:t>Large dose(I.V)</a:t>
          </a:r>
          <a:endParaRPr lang="en-US" sz="2000" b="1" dirty="0"/>
        </a:p>
      </dgm:t>
    </dgm:pt>
    <dgm:pt modelId="{BE7748B0-8802-43DF-BF18-E4CE0C9B7038}" type="parTrans" cxnId="{87B07A39-20E0-474F-B036-D398B79456D9}">
      <dgm:prSet/>
      <dgm:spPr/>
      <dgm:t>
        <a:bodyPr/>
        <a:lstStyle/>
        <a:p>
          <a:endParaRPr lang="en-US"/>
        </a:p>
      </dgm:t>
    </dgm:pt>
    <dgm:pt modelId="{5459825B-27FE-432D-9615-8F317CECC50D}" type="sibTrans" cxnId="{87B07A39-20E0-474F-B036-D398B79456D9}">
      <dgm:prSet/>
      <dgm:spPr/>
      <dgm:t>
        <a:bodyPr/>
        <a:lstStyle/>
        <a:p>
          <a:endParaRPr lang="en-US"/>
        </a:p>
      </dgm:t>
    </dgm:pt>
    <dgm:pt modelId="{1A83E278-001D-45A1-85AD-E45F44DEF54F}">
      <dgm:prSet phldrT="[Text]" custT="1"/>
      <dgm:spPr/>
      <dgm:t>
        <a:bodyPr/>
        <a:lstStyle/>
        <a:p>
          <a:pPr algn="l" rtl="0"/>
          <a:r>
            <a:rPr lang="en-US" sz="3200" b="1" dirty="0" smtClean="0">
              <a:latin typeface="Times New Roman"/>
              <a:cs typeface="Times New Roman"/>
            </a:rPr>
            <a:t>↑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both SBP &amp;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DBP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algn="l" rtl="0"/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(predominant 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rPr>
            <a:t></a:t>
          </a:r>
          <a:r>
            <a:rPr lang="en-US" sz="3200" b="1" dirty="0" smtClean="0">
              <a:latin typeface="Times New Roman" pitchFamily="18" charset="0"/>
              <a:cs typeface="Times New Roman" pitchFamily="18" charset="0"/>
            </a:rPr>
            <a:t>1 effect</a:t>
          </a:r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3200" b="1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.</a:t>
          </a:r>
          <a:endParaRPr lang="en-US" sz="3200" dirty="0"/>
        </a:p>
      </dgm:t>
    </dgm:pt>
    <dgm:pt modelId="{C823D366-9209-4075-95DF-0B11405AE382}" type="sibTrans" cxnId="{A32A8EC8-D841-4581-99B8-1C518C06DD83}">
      <dgm:prSet/>
      <dgm:spPr/>
      <dgm:t>
        <a:bodyPr/>
        <a:lstStyle/>
        <a:p>
          <a:endParaRPr lang="en-US"/>
        </a:p>
      </dgm:t>
    </dgm:pt>
    <dgm:pt modelId="{4D848087-EB28-44C0-AD07-3A5FED52954D}" type="parTrans" cxnId="{A32A8EC8-D841-4581-99B8-1C518C06DD83}">
      <dgm:prSet/>
      <dgm:spPr/>
      <dgm:t>
        <a:bodyPr/>
        <a:lstStyle/>
        <a:p>
          <a:endParaRPr lang="en-US"/>
        </a:p>
      </dgm:t>
    </dgm:pt>
    <dgm:pt modelId="{B5E6DAEB-A412-4340-B60C-0022CF763EB4}">
      <dgm:prSet phldrT="[Text]"/>
      <dgm:spPr/>
      <dgm:t>
        <a:bodyPr/>
        <a:lstStyle/>
        <a:p>
          <a:pPr algn="l" rtl="0"/>
          <a:r>
            <a:rPr lang="en-US" b="1" dirty="0" smtClean="0">
              <a:latin typeface="Times New Roman" pitchFamily="18" charset="0"/>
              <a:ea typeface="Cambria" pitchFamily="18" charset="0"/>
              <a:cs typeface="Times New Roman" pitchFamily="18" charset="0"/>
              <a:sym typeface="Symbol"/>
            </a:rPr>
            <a:t>1-↑ </a:t>
          </a:r>
          <a:r>
            <a:rPr lang="en-US" b="1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Systolic blood pressure as a result of </a:t>
          </a:r>
          <a:r>
            <a:rPr lang="en-US" b="1" dirty="0" smtClean="0">
              <a:latin typeface="Times New Roman" pitchFamily="18" charset="0"/>
              <a:ea typeface="Cambria" pitchFamily="18" charset="0"/>
              <a:cs typeface="Times New Roman" pitchFamily="18" charset="0"/>
              <a:sym typeface="Symbol"/>
            </a:rPr>
            <a:t></a:t>
          </a:r>
          <a:r>
            <a:rPr lang="en-US" b="1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 COP </a:t>
          </a:r>
        </a:p>
        <a:p>
          <a:pPr algn="l" rtl="0"/>
          <a:r>
            <a:rPr lang="en-US" b="1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 2-↓ Diastolic BP in therapeutic doses (</a:t>
          </a:r>
          <a:r>
            <a:rPr lang="en-US" b="1" dirty="0" smtClean="0">
              <a:latin typeface="Times New Roman" pitchFamily="18" charset="0"/>
              <a:ea typeface="Cambria" pitchFamily="18" charset="0"/>
              <a:cs typeface="Times New Roman" pitchFamily="18" charset="0"/>
              <a:sym typeface="Symbol"/>
            </a:rPr>
            <a:t></a:t>
          </a:r>
          <a:r>
            <a:rPr lang="en-US" b="1" baseline="-25000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2</a:t>
          </a:r>
          <a:r>
            <a:rPr lang="en-US" b="1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 -stimulation) </a:t>
          </a:r>
          <a:endParaRPr lang="en-US" dirty="0"/>
        </a:p>
      </dgm:t>
    </dgm:pt>
    <dgm:pt modelId="{3AEF5FFB-B06B-4043-B4A2-3DA5F5ECD757}" type="sibTrans" cxnId="{8355CF4D-CBDF-45D3-9D8D-C377FE37E821}">
      <dgm:prSet/>
      <dgm:spPr/>
      <dgm:t>
        <a:bodyPr/>
        <a:lstStyle/>
        <a:p>
          <a:endParaRPr lang="en-US"/>
        </a:p>
      </dgm:t>
    </dgm:pt>
    <dgm:pt modelId="{92502D96-D0DF-4BF7-BE71-008509B3CCEA}" type="parTrans" cxnId="{8355CF4D-CBDF-45D3-9D8D-C377FE37E821}">
      <dgm:prSet/>
      <dgm:spPr/>
      <dgm:t>
        <a:bodyPr/>
        <a:lstStyle/>
        <a:p>
          <a:endParaRPr lang="en-US"/>
        </a:p>
      </dgm:t>
    </dgm:pt>
    <dgm:pt modelId="{0A0541A1-1877-4D5A-BEEB-93CEF16C6C91}">
      <dgm:prSet phldrT="[Text]"/>
      <dgm:spPr/>
      <dgm:t>
        <a:bodyPr/>
        <a:lstStyle/>
        <a:p>
          <a:endParaRPr lang="en-US" dirty="0"/>
        </a:p>
      </dgm:t>
    </dgm:pt>
    <dgm:pt modelId="{4C0AFCB8-FAD0-4C41-84EF-ED3B8760B25C}" type="sibTrans" cxnId="{BFA5139A-087A-465C-9F94-6FA8591E60E8}">
      <dgm:prSet/>
      <dgm:spPr/>
      <dgm:t>
        <a:bodyPr/>
        <a:lstStyle/>
        <a:p>
          <a:endParaRPr lang="en-US"/>
        </a:p>
      </dgm:t>
    </dgm:pt>
    <dgm:pt modelId="{4F102E90-8AF7-4302-900F-E913A908DBF7}" type="parTrans" cxnId="{BFA5139A-087A-465C-9F94-6FA8591E60E8}">
      <dgm:prSet/>
      <dgm:spPr/>
      <dgm:t>
        <a:bodyPr/>
        <a:lstStyle/>
        <a:p>
          <a:endParaRPr lang="en-US"/>
        </a:p>
      </dgm:t>
    </dgm:pt>
    <dgm:pt modelId="{888A45E8-804E-4792-B7C9-FA9C2D716397}" type="pres">
      <dgm:prSet presAssocID="{244C2526-E530-496A-983B-140095079B3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EE042A-0468-48F0-AA52-209A401331CF}" type="pres">
      <dgm:prSet presAssocID="{0A0541A1-1877-4D5A-BEEB-93CEF16C6C91}" presName="boxAndChildren" presStyleCnt="0"/>
      <dgm:spPr/>
    </dgm:pt>
    <dgm:pt modelId="{42CE95C0-D8B3-4647-956C-378F35156DD7}" type="pres">
      <dgm:prSet presAssocID="{0A0541A1-1877-4D5A-BEEB-93CEF16C6C91}" presName="parentTextBox" presStyleLbl="node1" presStyleIdx="0" presStyleCnt="2"/>
      <dgm:spPr/>
      <dgm:t>
        <a:bodyPr/>
        <a:lstStyle/>
        <a:p>
          <a:endParaRPr lang="en-US"/>
        </a:p>
      </dgm:t>
    </dgm:pt>
    <dgm:pt modelId="{67EAAEBC-2487-4EDD-817A-FCEB1FE04FDB}" type="pres">
      <dgm:prSet presAssocID="{0A0541A1-1877-4D5A-BEEB-93CEF16C6C91}" presName="entireBox" presStyleLbl="node1" presStyleIdx="0" presStyleCnt="2"/>
      <dgm:spPr/>
      <dgm:t>
        <a:bodyPr/>
        <a:lstStyle/>
        <a:p>
          <a:endParaRPr lang="en-US"/>
        </a:p>
      </dgm:t>
    </dgm:pt>
    <dgm:pt modelId="{3AC84B11-5D10-41A9-8728-731EAD3586EB}" type="pres">
      <dgm:prSet presAssocID="{0A0541A1-1877-4D5A-BEEB-93CEF16C6C91}" presName="descendantBox" presStyleCnt="0"/>
      <dgm:spPr/>
    </dgm:pt>
    <dgm:pt modelId="{77C5C548-1F21-416A-B8BA-3E5038F8B729}" type="pres">
      <dgm:prSet presAssocID="{B5E6DAEB-A412-4340-B60C-0022CF763EB4}" presName="childTextBox" presStyleLbl="fgAccFollowNode1" presStyleIdx="0" presStyleCnt="4" custScaleY="241494" custLinFactNeighborX="0" custLinFactNeighborY="-473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58D5F-82FB-4D5A-8098-6877F8D21AA3}" type="pres">
      <dgm:prSet presAssocID="{1A83E278-001D-45A1-85AD-E45F44DEF54F}" presName="childTextBox" presStyleLbl="fgAccFollowNode1" presStyleIdx="1" presStyleCnt="4" custScaleX="90993" custScaleY="248400" custLinFactNeighborX="26" custLinFactNeighborY="-45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67B8EF-9C40-4425-9739-F5A9D1D9FFF7}" type="pres">
      <dgm:prSet presAssocID="{D8D4CE1E-3CBE-4150-8F4C-DA5299B57EDD}" presName="sp" presStyleCnt="0"/>
      <dgm:spPr/>
    </dgm:pt>
    <dgm:pt modelId="{3B72185D-8F82-4F27-9F73-4D34BC72E791}" type="pres">
      <dgm:prSet presAssocID="{FDE8C7C1-E17A-4505-B481-6EB772FB30C6}" presName="arrowAndChildren" presStyleCnt="0"/>
      <dgm:spPr/>
    </dgm:pt>
    <dgm:pt modelId="{F057EF73-A8BD-461A-A321-D893A52F8530}" type="pres">
      <dgm:prSet presAssocID="{FDE8C7C1-E17A-4505-B481-6EB772FB30C6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B1EF61AC-D60F-43EF-BFC2-25C72F62A1E3}" type="pres">
      <dgm:prSet presAssocID="{FDE8C7C1-E17A-4505-B481-6EB772FB30C6}" presName="arrow" presStyleLbl="node1" presStyleIdx="1" presStyleCnt="2"/>
      <dgm:spPr/>
      <dgm:t>
        <a:bodyPr/>
        <a:lstStyle/>
        <a:p>
          <a:endParaRPr lang="en-US"/>
        </a:p>
      </dgm:t>
    </dgm:pt>
    <dgm:pt modelId="{A6F99211-C0A8-4881-8DE0-4A64D5C3FAE8}" type="pres">
      <dgm:prSet presAssocID="{FDE8C7C1-E17A-4505-B481-6EB772FB30C6}" presName="descendantArrow" presStyleCnt="0"/>
      <dgm:spPr/>
    </dgm:pt>
    <dgm:pt modelId="{AF9CB12A-0AEF-465C-8F1D-B01BA5E54A2A}" type="pres">
      <dgm:prSet presAssocID="{9460D5E2-1E42-48F1-B49C-B0D298F63D3D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62BF3-DF36-471E-AA50-50CF4F7B89C1}" type="pres">
      <dgm:prSet presAssocID="{DE9C0F0A-E6D6-404D-989C-9CDD4BE138C6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AF1DCC-D6D1-4440-B8AA-A2C207E69234}" srcId="{FDE8C7C1-E17A-4505-B481-6EB772FB30C6}" destId="{9460D5E2-1E42-48F1-B49C-B0D298F63D3D}" srcOrd="0" destOrd="0" parTransId="{D0F1007F-D00D-4D7E-8CBE-32901B52F6F7}" sibTransId="{718401D8-95F5-41A8-A8DC-AAC25A1832A5}"/>
    <dgm:cxn modelId="{04D0429B-D5C1-42F9-A276-328C93335CFD}" type="presOf" srcId="{244C2526-E530-496A-983B-140095079B3A}" destId="{888A45E8-804E-4792-B7C9-FA9C2D716397}" srcOrd="0" destOrd="0" presId="urn:microsoft.com/office/officeart/2005/8/layout/process4"/>
    <dgm:cxn modelId="{E588E928-4DD1-404A-8DA3-DB4FBDE43C38}" type="presOf" srcId="{0A0541A1-1877-4D5A-BEEB-93CEF16C6C91}" destId="{42CE95C0-D8B3-4647-956C-378F35156DD7}" srcOrd="0" destOrd="0" presId="urn:microsoft.com/office/officeart/2005/8/layout/process4"/>
    <dgm:cxn modelId="{7BF006D6-9C12-4AD9-BBB6-80E2F51C1ACD}" type="presOf" srcId="{DE9C0F0A-E6D6-404D-989C-9CDD4BE138C6}" destId="{90B62BF3-DF36-471E-AA50-50CF4F7B89C1}" srcOrd="0" destOrd="0" presId="urn:microsoft.com/office/officeart/2005/8/layout/process4"/>
    <dgm:cxn modelId="{D4405419-F440-45DD-A7FC-BE086C3CDEA7}" type="presOf" srcId="{FDE8C7C1-E17A-4505-B481-6EB772FB30C6}" destId="{B1EF61AC-D60F-43EF-BFC2-25C72F62A1E3}" srcOrd="1" destOrd="0" presId="urn:microsoft.com/office/officeart/2005/8/layout/process4"/>
    <dgm:cxn modelId="{E9685A8D-0389-4299-A8D1-C55669C49B6F}" type="presOf" srcId="{B5E6DAEB-A412-4340-B60C-0022CF763EB4}" destId="{77C5C548-1F21-416A-B8BA-3E5038F8B729}" srcOrd="0" destOrd="0" presId="urn:microsoft.com/office/officeart/2005/8/layout/process4"/>
    <dgm:cxn modelId="{8AF29D7D-69D4-4752-8230-50BE34C47760}" type="presOf" srcId="{1A83E278-001D-45A1-85AD-E45F44DEF54F}" destId="{D7D58D5F-82FB-4D5A-8098-6877F8D21AA3}" srcOrd="0" destOrd="0" presId="urn:microsoft.com/office/officeart/2005/8/layout/process4"/>
    <dgm:cxn modelId="{BFA5139A-087A-465C-9F94-6FA8591E60E8}" srcId="{244C2526-E530-496A-983B-140095079B3A}" destId="{0A0541A1-1877-4D5A-BEEB-93CEF16C6C91}" srcOrd="1" destOrd="0" parTransId="{4F102E90-8AF7-4302-900F-E913A908DBF7}" sibTransId="{4C0AFCB8-FAD0-4C41-84EF-ED3B8760B25C}"/>
    <dgm:cxn modelId="{9ED15C79-2699-419C-BE10-3AABB58DA218}" type="presOf" srcId="{9460D5E2-1E42-48F1-B49C-B0D298F63D3D}" destId="{AF9CB12A-0AEF-465C-8F1D-B01BA5E54A2A}" srcOrd="0" destOrd="0" presId="urn:microsoft.com/office/officeart/2005/8/layout/process4"/>
    <dgm:cxn modelId="{A32A8EC8-D841-4581-99B8-1C518C06DD83}" srcId="{0A0541A1-1877-4D5A-BEEB-93CEF16C6C91}" destId="{1A83E278-001D-45A1-85AD-E45F44DEF54F}" srcOrd="1" destOrd="0" parTransId="{4D848087-EB28-44C0-AD07-3A5FED52954D}" sibTransId="{C823D366-9209-4075-95DF-0B11405AE382}"/>
    <dgm:cxn modelId="{B744DD9C-DF6B-43B2-8CF5-F605D829D260}" srcId="{244C2526-E530-496A-983B-140095079B3A}" destId="{FDE8C7C1-E17A-4505-B481-6EB772FB30C6}" srcOrd="0" destOrd="0" parTransId="{493ECA4C-98B9-4D95-AA0E-F0875BC5F461}" sibTransId="{D8D4CE1E-3CBE-4150-8F4C-DA5299B57EDD}"/>
    <dgm:cxn modelId="{8355CF4D-CBDF-45D3-9D8D-C377FE37E821}" srcId="{0A0541A1-1877-4D5A-BEEB-93CEF16C6C91}" destId="{B5E6DAEB-A412-4340-B60C-0022CF763EB4}" srcOrd="0" destOrd="0" parTransId="{92502D96-D0DF-4BF7-BE71-008509B3CCEA}" sibTransId="{3AEF5FFB-B06B-4043-B4A2-3DA5F5ECD757}"/>
    <dgm:cxn modelId="{C6490784-F833-4058-B3B7-A3064D966EF1}" type="presOf" srcId="{0A0541A1-1877-4D5A-BEEB-93CEF16C6C91}" destId="{67EAAEBC-2487-4EDD-817A-FCEB1FE04FDB}" srcOrd="1" destOrd="0" presId="urn:microsoft.com/office/officeart/2005/8/layout/process4"/>
    <dgm:cxn modelId="{CDB41083-74C5-4E14-AC1F-FF08EDEBF316}" type="presOf" srcId="{FDE8C7C1-E17A-4505-B481-6EB772FB30C6}" destId="{F057EF73-A8BD-461A-A321-D893A52F8530}" srcOrd="0" destOrd="0" presId="urn:microsoft.com/office/officeart/2005/8/layout/process4"/>
    <dgm:cxn modelId="{87B07A39-20E0-474F-B036-D398B79456D9}" srcId="{FDE8C7C1-E17A-4505-B481-6EB772FB30C6}" destId="{DE9C0F0A-E6D6-404D-989C-9CDD4BE138C6}" srcOrd="1" destOrd="0" parTransId="{BE7748B0-8802-43DF-BF18-E4CE0C9B7038}" sibTransId="{5459825B-27FE-432D-9615-8F317CECC50D}"/>
    <dgm:cxn modelId="{8A3EDA9C-798A-452E-B5B2-34D11D1DA044}" type="presParOf" srcId="{888A45E8-804E-4792-B7C9-FA9C2D716397}" destId="{B6EE042A-0468-48F0-AA52-209A401331CF}" srcOrd="0" destOrd="0" presId="urn:microsoft.com/office/officeart/2005/8/layout/process4"/>
    <dgm:cxn modelId="{14564472-899C-4A38-9182-6E8028CC150C}" type="presParOf" srcId="{B6EE042A-0468-48F0-AA52-209A401331CF}" destId="{42CE95C0-D8B3-4647-956C-378F35156DD7}" srcOrd="0" destOrd="0" presId="urn:microsoft.com/office/officeart/2005/8/layout/process4"/>
    <dgm:cxn modelId="{9D2062CD-8592-4ACE-B007-F40B42AC8B06}" type="presParOf" srcId="{B6EE042A-0468-48F0-AA52-209A401331CF}" destId="{67EAAEBC-2487-4EDD-817A-FCEB1FE04FDB}" srcOrd="1" destOrd="0" presId="urn:microsoft.com/office/officeart/2005/8/layout/process4"/>
    <dgm:cxn modelId="{C4A91FFB-91A8-4D7F-9C82-07D034FFEE00}" type="presParOf" srcId="{B6EE042A-0468-48F0-AA52-209A401331CF}" destId="{3AC84B11-5D10-41A9-8728-731EAD3586EB}" srcOrd="2" destOrd="0" presId="urn:microsoft.com/office/officeart/2005/8/layout/process4"/>
    <dgm:cxn modelId="{7227D0C6-B556-4FC3-A767-8F0D946B54B7}" type="presParOf" srcId="{3AC84B11-5D10-41A9-8728-731EAD3586EB}" destId="{77C5C548-1F21-416A-B8BA-3E5038F8B729}" srcOrd="0" destOrd="0" presId="urn:microsoft.com/office/officeart/2005/8/layout/process4"/>
    <dgm:cxn modelId="{31E8EDA1-DB4C-47E3-B1E3-538EBD30A4DB}" type="presParOf" srcId="{3AC84B11-5D10-41A9-8728-731EAD3586EB}" destId="{D7D58D5F-82FB-4D5A-8098-6877F8D21AA3}" srcOrd="1" destOrd="0" presId="urn:microsoft.com/office/officeart/2005/8/layout/process4"/>
    <dgm:cxn modelId="{B2EE908C-72BE-435B-9741-4AD924A6F77F}" type="presParOf" srcId="{888A45E8-804E-4792-B7C9-FA9C2D716397}" destId="{F067B8EF-9C40-4425-9739-F5A9D1D9FFF7}" srcOrd="1" destOrd="0" presId="urn:microsoft.com/office/officeart/2005/8/layout/process4"/>
    <dgm:cxn modelId="{80477BB5-91E3-460E-8E4C-EBCF429BB5F9}" type="presParOf" srcId="{888A45E8-804E-4792-B7C9-FA9C2D716397}" destId="{3B72185D-8F82-4F27-9F73-4D34BC72E791}" srcOrd="2" destOrd="0" presId="urn:microsoft.com/office/officeart/2005/8/layout/process4"/>
    <dgm:cxn modelId="{9665FC15-89E7-4A92-B843-F784DC361540}" type="presParOf" srcId="{3B72185D-8F82-4F27-9F73-4D34BC72E791}" destId="{F057EF73-A8BD-461A-A321-D893A52F8530}" srcOrd="0" destOrd="0" presId="urn:microsoft.com/office/officeart/2005/8/layout/process4"/>
    <dgm:cxn modelId="{7AF5EB06-921A-4AF5-9FD3-BF31D882D171}" type="presParOf" srcId="{3B72185D-8F82-4F27-9F73-4D34BC72E791}" destId="{B1EF61AC-D60F-43EF-BFC2-25C72F62A1E3}" srcOrd="1" destOrd="0" presId="urn:microsoft.com/office/officeart/2005/8/layout/process4"/>
    <dgm:cxn modelId="{A413E500-F0A8-427B-8134-CAA8E33FB37D}" type="presParOf" srcId="{3B72185D-8F82-4F27-9F73-4D34BC72E791}" destId="{A6F99211-C0A8-4881-8DE0-4A64D5C3FAE8}" srcOrd="2" destOrd="0" presId="urn:microsoft.com/office/officeart/2005/8/layout/process4"/>
    <dgm:cxn modelId="{1049F1C5-21F7-43F2-8F18-03E32313A281}" type="presParOf" srcId="{A6F99211-C0A8-4881-8DE0-4A64D5C3FAE8}" destId="{AF9CB12A-0AEF-465C-8F1D-B01BA5E54A2A}" srcOrd="0" destOrd="0" presId="urn:microsoft.com/office/officeart/2005/8/layout/process4"/>
    <dgm:cxn modelId="{EB84275E-3753-4D2B-B341-660027406A84}" type="presParOf" srcId="{A6F99211-C0A8-4881-8DE0-4A64D5C3FAE8}" destId="{90B62BF3-DF36-471E-AA50-50CF4F7B89C1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C140FD-B290-4649-BC4C-6B661F1494C6}" type="doc">
      <dgm:prSet loTypeId="urn:microsoft.com/office/officeart/2005/8/layout/hierarchy5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E5B772-5DA3-447D-A308-5DE23DEBFB04}">
      <dgm:prSet phldrT="[Text]"/>
      <dgm:spPr>
        <a:xfrm>
          <a:off x="962834" y="2356700"/>
          <a:ext cx="1820449" cy="910224"/>
        </a:xfrm>
        <a:prstGeom prst="roundRect">
          <a:avLst>
            <a:gd name="adj" fmla="val 10000"/>
          </a:avLst>
        </a:prstGeom>
        <a:solidFill>
          <a:srgbClr val="797B7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DIRECT</a:t>
          </a:r>
          <a:endParaRPr lang="en-US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666C141C-9590-428D-A99C-319855049284}" type="parTrans" cxnId="{E557FD79-3585-4737-97CB-E9203A658D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586CA2-2D4C-4B49-A079-D7FF74291065}" type="sibTrans" cxnId="{E557FD79-3585-4737-97CB-E9203A658D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935BA6-4A6E-4A0E-A814-A4F214ACFB6C}">
      <dgm:prSet phldrT="[Text]"/>
      <dgm:spPr>
        <a:xfrm>
          <a:off x="3511463" y="1048252"/>
          <a:ext cx="1820449" cy="910224"/>
        </a:xfrm>
        <a:prstGeom prst="roundRect">
          <a:avLst>
            <a:gd name="adj" fmla="val 10000"/>
          </a:avLst>
        </a:prstGeo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ENDOGENOUS 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938E33F1-C7E2-485D-80E5-8A35B8013B59}" type="parTrans" cxnId="{BBABAD1F-BA6A-4659-B55A-27FA0917A10C}">
      <dgm:prSet/>
      <dgm:spPr>
        <a:xfrm rot="17945813">
          <a:off x="2398661" y="2141526"/>
          <a:ext cx="149742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7303ED31-64AD-4247-A53F-726362CC9577}" type="sibTrans" cxnId="{BBABAD1F-BA6A-4659-B55A-27FA0917A1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B68750-04C7-47F5-B509-104817DD74EB}">
      <dgm:prSet phldrT="[Text]"/>
      <dgm:spPr>
        <a:xfrm>
          <a:off x="6060092" y="1494"/>
          <a:ext cx="1820449" cy="910224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Epinephrine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FF1BFA2E-86F7-475E-97D2-A38EA8B454E0}" type="parTrans" cxnId="{67217D03-E911-4D40-B7CC-226B0196FF57}">
      <dgm:prSet/>
      <dgm:spPr>
        <a:xfrm rot="18289469">
          <a:off x="5058438" y="963923"/>
          <a:ext cx="12751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33795D4F-E0E1-4393-9064-772E1FABCCDB}" type="sibTrans" cxnId="{67217D03-E911-4D40-B7CC-226B0196FF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AF4BBE-B5C2-43EA-80A3-A970994521B1}">
      <dgm:prSet phldrT="[Text]"/>
      <dgm:spPr>
        <a:xfrm>
          <a:off x="6060092" y="2095010"/>
          <a:ext cx="1820449" cy="910224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Dopamine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27767A47-7BA1-44BA-95E6-BC01C8561DF9}" type="parTrans" cxnId="{4153D227-F0AB-4F31-93BE-7827F27880E9}">
      <dgm:prSet/>
      <dgm:spPr>
        <a:xfrm rot="3310531">
          <a:off x="5058438" y="2010681"/>
          <a:ext cx="127512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DC82DEFB-F8CB-4507-8BD4-6526744DD20A}" type="sibTrans" cxnId="{4153D227-F0AB-4F31-93BE-7827F27880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EE89B9-96C6-4686-ACEE-A01F2F6C8138}">
      <dgm:prSet phldrT="[Text]"/>
      <dgm:spPr>
        <a:xfrm>
          <a:off x="3511463" y="3665148"/>
          <a:ext cx="1820449" cy="910224"/>
        </a:xfrm>
        <a:prstGeom prst="roundRect">
          <a:avLst>
            <a:gd name="adj" fmla="val 10000"/>
          </a:avLst>
        </a:prstGeo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SYNTHETICS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FA1C997-8873-4EB4-9C35-BDD6A1F89C46}" type="parTrans" cxnId="{71BFDB31-8F81-4815-B716-830265B6A075}">
      <dgm:prSet/>
      <dgm:spPr>
        <a:xfrm rot="3654187">
          <a:off x="2398661" y="3449974"/>
          <a:ext cx="149742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E603061-2D2D-4D63-B1F6-11C448A2E8E5}" type="sibTrans" cxnId="{71BFDB31-8F81-4815-B716-830265B6A0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3A21BB-3DBB-49A8-927C-FD1E6868B757}">
      <dgm:prSet phldrT="[Text]"/>
      <dgm:spPr>
        <a:xfrm>
          <a:off x="6060092" y="3141768"/>
          <a:ext cx="1820449" cy="910224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Alpha 1 , 2 agonist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C1547867-55A1-4CF5-8E32-42067FBC1A7A}" type="parTrans" cxnId="{0137457E-6F76-4D86-BB4E-979189387E8B}">
      <dgm:prSet/>
      <dgm:spPr>
        <a:xfrm rot="19457599">
          <a:off x="5247624" y="3842508"/>
          <a:ext cx="8967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CB532F8B-AF80-4CBC-9AB8-FA413D3A172B}" type="sibTrans" cxnId="{0137457E-6F76-4D86-BB4E-979189387E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32E8D7-4288-471A-8A24-63F3D9D2B70D}">
      <dgm:prSet/>
      <dgm:spPr>
        <a:xfrm>
          <a:off x="6060092" y="1048252"/>
          <a:ext cx="1820449" cy="910224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Norepinephrine (NE) </a:t>
          </a:r>
          <a:endParaRPr lang="ar-EG" b="1" dirty="0">
            <a:solidFill>
              <a:srgbClr val="000000"/>
            </a:solidFill>
            <a:latin typeface="Franklin Gothic Book"/>
            <a:ea typeface="+mn-ea"/>
            <a:cs typeface="Arial"/>
          </a:endParaRPr>
        </a:p>
      </dgm:t>
    </dgm:pt>
    <dgm:pt modelId="{28852FCC-D4E2-47C5-923C-D4C9DCB35035}" type="parTrans" cxnId="{732BFD6F-57AF-4AA8-B324-F6EC2579A8C7}">
      <dgm:prSet/>
      <dgm:spPr>
        <a:xfrm>
          <a:off x="5331912" y="1487302"/>
          <a:ext cx="72817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8179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F51728C-D0E8-4B40-AD77-8D7BC601CF85}" type="sibTrans" cxnId="{732BFD6F-57AF-4AA8-B324-F6EC2579A8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BA3720-8F78-4BEF-9F04-DBEA65F65E0A}">
      <dgm:prSet phldrT="[Text]"/>
      <dgm:spPr>
        <a:xfrm>
          <a:off x="6060092" y="4188527"/>
          <a:ext cx="1820449" cy="910224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Beta agonist</a:t>
          </a:r>
        </a:p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 (selective and non selective)</a:t>
          </a:r>
        </a:p>
        <a:p>
          <a:pPr rtl="1"/>
          <a:endParaRPr lang="en-US" b="1" dirty="0" smtClean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AA55A457-DC56-454F-AFED-C7A75DACD3B1}" type="parTrans" cxnId="{07D424CD-21FB-4059-8408-85C1A8777C33}">
      <dgm:prSet/>
      <dgm:spPr>
        <a:xfrm rot="2142401">
          <a:off x="5247624" y="4365887"/>
          <a:ext cx="89675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1B2FED5-5AB2-4C0D-ABF6-6F782A8C77D4}" type="sibTrans" cxnId="{07D424CD-21FB-4059-8408-85C1A8777C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5233EA-6B5E-4565-9C74-BB614EA397DE}" type="pres">
      <dgm:prSet presAssocID="{29C140FD-B290-4649-BC4C-6B661F1494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56F4-4F1D-4B1A-A43B-9AB8E040E068}" type="pres">
      <dgm:prSet presAssocID="{29C140FD-B290-4649-BC4C-6B661F1494C6}" presName="hierFlow" presStyleCnt="0"/>
      <dgm:spPr/>
      <dgm:t>
        <a:bodyPr/>
        <a:lstStyle/>
        <a:p>
          <a:endParaRPr lang="en-US"/>
        </a:p>
      </dgm:t>
    </dgm:pt>
    <dgm:pt modelId="{A0BD8F5A-4826-453E-98C8-F7BDCC6A8157}" type="pres">
      <dgm:prSet presAssocID="{29C140FD-B290-4649-BC4C-6B661F1494C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0B6454-6AC1-4995-81C3-2E921901D513}" type="pres">
      <dgm:prSet presAssocID="{A9E5B772-5DA3-447D-A308-5DE23DEBFB04}" presName="Name17" presStyleCnt="0"/>
      <dgm:spPr/>
      <dgm:t>
        <a:bodyPr/>
        <a:lstStyle/>
        <a:p>
          <a:endParaRPr lang="en-US"/>
        </a:p>
      </dgm:t>
    </dgm:pt>
    <dgm:pt modelId="{1CABD6D1-541B-4903-9F4F-56B4B369ACE9}" type="pres">
      <dgm:prSet presAssocID="{A9E5B772-5DA3-447D-A308-5DE23DEBFB04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5D6E63A-84BA-449D-B5CB-07C8C5B21780}" type="pres">
      <dgm:prSet presAssocID="{A9E5B772-5DA3-447D-A308-5DE23DEBFB04}" presName="hierChild2" presStyleCnt="0"/>
      <dgm:spPr/>
      <dgm:t>
        <a:bodyPr/>
        <a:lstStyle/>
        <a:p>
          <a:endParaRPr lang="en-US"/>
        </a:p>
      </dgm:t>
    </dgm:pt>
    <dgm:pt modelId="{97746EF2-D010-49D3-B7FC-054F8F1D4BFD}" type="pres">
      <dgm:prSet presAssocID="{938E33F1-C7E2-485D-80E5-8A35B8013B59}" presName="Name25" presStyleLbl="parChTrans1D2" presStyleIdx="0" presStyleCnt="2"/>
      <dgm:spPr/>
      <dgm:t>
        <a:bodyPr/>
        <a:lstStyle/>
        <a:p>
          <a:endParaRPr lang="en-US"/>
        </a:p>
      </dgm:t>
    </dgm:pt>
    <dgm:pt modelId="{597EA2C6-626F-4C3A-BFDA-E087ACCFC2CC}" type="pres">
      <dgm:prSet presAssocID="{938E33F1-C7E2-485D-80E5-8A35B8013B5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24B5BE4-ACBF-4B4F-909F-51C59E54A3CA}" type="pres">
      <dgm:prSet presAssocID="{86935BA6-4A6E-4A0E-A814-A4F214ACFB6C}" presName="Name30" presStyleCnt="0"/>
      <dgm:spPr/>
      <dgm:t>
        <a:bodyPr/>
        <a:lstStyle/>
        <a:p>
          <a:endParaRPr lang="en-US"/>
        </a:p>
      </dgm:t>
    </dgm:pt>
    <dgm:pt modelId="{ECF4901B-36FF-4AA9-B1E5-C7F387611B75}" type="pres">
      <dgm:prSet presAssocID="{86935BA6-4A6E-4A0E-A814-A4F214ACFB6C}" presName="level2Shape" presStyleLbl="node2" presStyleIdx="0" presStyleCnt="2"/>
      <dgm:spPr/>
      <dgm:t>
        <a:bodyPr/>
        <a:lstStyle/>
        <a:p>
          <a:endParaRPr lang="en-US"/>
        </a:p>
      </dgm:t>
    </dgm:pt>
    <dgm:pt modelId="{24A35A67-D592-4CF2-93CE-2FC075262D92}" type="pres">
      <dgm:prSet presAssocID="{86935BA6-4A6E-4A0E-A814-A4F214ACFB6C}" presName="hierChild3" presStyleCnt="0"/>
      <dgm:spPr/>
      <dgm:t>
        <a:bodyPr/>
        <a:lstStyle/>
        <a:p>
          <a:endParaRPr lang="en-US"/>
        </a:p>
      </dgm:t>
    </dgm:pt>
    <dgm:pt modelId="{A2C6DA42-89AA-4C7A-9D9F-7BBEA3C2008D}" type="pres">
      <dgm:prSet presAssocID="{FF1BFA2E-86F7-475E-97D2-A38EA8B454E0}" presName="Name25" presStyleLbl="parChTrans1D3" presStyleIdx="0" presStyleCnt="5"/>
      <dgm:spPr/>
      <dgm:t>
        <a:bodyPr/>
        <a:lstStyle/>
        <a:p>
          <a:endParaRPr lang="en-US"/>
        </a:p>
      </dgm:t>
    </dgm:pt>
    <dgm:pt modelId="{F8A7CBA8-A929-43D6-88F3-DBA0A443A336}" type="pres">
      <dgm:prSet presAssocID="{FF1BFA2E-86F7-475E-97D2-A38EA8B454E0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F115D1D-5B18-4CC3-AA23-29C8331E78E1}" type="pres">
      <dgm:prSet presAssocID="{8AB68750-04C7-47F5-B509-104817DD74EB}" presName="Name30" presStyleCnt="0"/>
      <dgm:spPr/>
      <dgm:t>
        <a:bodyPr/>
        <a:lstStyle/>
        <a:p>
          <a:endParaRPr lang="en-US"/>
        </a:p>
      </dgm:t>
    </dgm:pt>
    <dgm:pt modelId="{F83E0F38-11B9-4E8E-8D62-043ECEA75077}" type="pres">
      <dgm:prSet presAssocID="{8AB68750-04C7-47F5-B509-104817DD74EB}" presName="level2Shape" presStyleLbl="node3" presStyleIdx="0" presStyleCnt="5"/>
      <dgm:spPr/>
      <dgm:t>
        <a:bodyPr/>
        <a:lstStyle/>
        <a:p>
          <a:endParaRPr lang="en-US"/>
        </a:p>
      </dgm:t>
    </dgm:pt>
    <dgm:pt modelId="{5041BFD5-88E0-4305-972E-A1F9E5050F9F}" type="pres">
      <dgm:prSet presAssocID="{8AB68750-04C7-47F5-B509-104817DD74EB}" presName="hierChild3" presStyleCnt="0"/>
      <dgm:spPr/>
      <dgm:t>
        <a:bodyPr/>
        <a:lstStyle/>
        <a:p>
          <a:endParaRPr lang="en-US"/>
        </a:p>
      </dgm:t>
    </dgm:pt>
    <dgm:pt modelId="{5780A3F4-FDFB-46B8-978A-CBCB528379E8}" type="pres">
      <dgm:prSet presAssocID="{28852FCC-D4E2-47C5-923C-D4C9DCB35035}" presName="Name25" presStyleLbl="parChTrans1D3" presStyleIdx="1" presStyleCnt="5"/>
      <dgm:spPr/>
      <dgm:t>
        <a:bodyPr/>
        <a:lstStyle/>
        <a:p>
          <a:endParaRPr lang="en-US"/>
        </a:p>
      </dgm:t>
    </dgm:pt>
    <dgm:pt modelId="{3A719B74-4C40-4F22-9A76-FE70D8DA36DE}" type="pres">
      <dgm:prSet presAssocID="{28852FCC-D4E2-47C5-923C-D4C9DCB35035}" presName="connTx" presStyleLbl="parChTrans1D3" presStyleIdx="1" presStyleCnt="5"/>
      <dgm:spPr/>
      <dgm:t>
        <a:bodyPr/>
        <a:lstStyle/>
        <a:p>
          <a:endParaRPr lang="en-US"/>
        </a:p>
      </dgm:t>
    </dgm:pt>
    <dgm:pt modelId="{6DE602F7-FB61-4A0E-B42C-E678EBA60B90}" type="pres">
      <dgm:prSet presAssocID="{CF32E8D7-4288-471A-8A24-63F3D9D2B70D}" presName="Name30" presStyleCnt="0"/>
      <dgm:spPr/>
      <dgm:t>
        <a:bodyPr/>
        <a:lstStyle/>
        <a:p>
          <a:endParaRPr lang="en-US"/>
        </a:p>
      </dgm:t>
    </dgm:pt>
    <dgm:pt modelId="{E4049EB7-E2AA-46BB-9E40-F1A1A2087C67}" type="pres">
      <dgm:prSet presAssocID="{CF32E8D7-4288-471A-8A24-63F3D9D2B70D}" presName="level2Shape" presStyleLbl="node3" presStyleIdx="1" presStyleCnt="5"/>
      <dgm:spPr/>
      <dgm:t>
        <a:bodyPr/>
        <a:lstStyle/>
        <a:p>
          <a:endParaRPr lang="en-US"/>
        </a:p>
      </dgm:t>
    </dgm:pt>
    <dgm:pt modelId="{EC94B674-C4BF-4BFC-A7A4-E1E78CFDB21D}" type="pres">
      <dgm:prSet presAssocID="{CF32E8D7-4288-471A-8A24-63F3D9D2B70D}" presName="hierChild3" presStyleCnt="0"/>
      <dgm:spPr/>
      <dgm:t>
        <a:bodyPr/>
        <a:lstStyle/>
        <a:p>
          <a:endParaRPr lang="en-US"/>
        </a:p>
      </dgm:t>
    </dgm:pt>
    <dgm:pt modelId="{A4BB1C16-C199-4862-AFDA-3BB2AE0FC20B}" type="pres">
      <dgm:prSet presAssocID="{27767A47-7BA1-44BA-95E6-BC01C8561DF9}" presName="Name25" presStyleLbl="parChTrans1D3" presStyleIdx="2" presStyleCnt="5"/>
      <dgm:spPr/>
      <dgm:t>
        <a:bodyPr/>
        <a:lstStyle/>
        <a:p>
          <a:endParaRPr lang="en-US"/>
        </a:p>
      </dgm:t>
    </dgm:pt>
    <dgm:pt modelId="{E2B27540-A19D-4C2C-8E79-E20EE4CF3FEB}" type="pres">
      <dgm:prSet presAssocID="{27767A47-7BA1-44BA-95E6-BC01C8561DF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FF8EFBC-FEC5-4228-B709-1E85FA373BFC}" type="pres">
      <dgm:prSet presAssocID="{75AF4BBE-B5C2-43EA-80A3-A970994521B1}" presName="Name30" presStyleCnt="0"/>
      <dgm:spPr/>
      <dgm:t>
        <a:bodyPr/>
        <a:lstStyle/>
        <a:p>
          <a:endParaRPr lang="en-US"/>
        </a:p>
      </dgm:t>
    </dgm:pt>
    <dgm:pt modelId="{45EA07D4-8CD5-41E1-B7A2-FC8627061455}" type="pres">
      <dgm:prSet presAssocID="{75AF4BBE-B5C2-43EA-80A3-A970994521B1}" presName="level2Shape" presStyleLbl="node3" presStyleIdx="2" presStyleCnt="5"/>
      <dgm:spPr/>
      <dgm:t>
        <a:bodyPr/>
        <a:lstStyle/>
        <a:p>
          <a:endParaRPr lang="en-US"/>
        </a:p>
      </dgm:t>
    </dgm:pt>
    <dgm:pt modelId="{B5B50BED-AD71-4EA4-B7DB-503ABDF423BB}" type="pres">
      <dgm:prSet presAssocID="{75AF4BBE-B5C2-43EA-80A3-A970994521B1}" presName="hierChild3" presStyleCnt="0"/>
      <dgm:spPr/>
      <dgm:t>
        <a:bodyPr/>
        <a:lstStyle/>
        <a:p>
          <a:endParaRPr lang="en-US"/>
        </a:p>
      </dgm:t>
    </dgm:pt>
    <dgm:pt modelId="{343D9CFF-5CBA-47A0-93E0-FE6C07F0C22B}" type="pres">
      <dgm:prSet presAssocID="{8FA1C997-8873-4EB4-9C35-BDD6A1F89C46}" presName="Name25" presStyleLbl="parChTrans1D2" presStyleIdx="1" presStyleCnt="2"/>
      <dgm:spPr/>
      <dgm:t>
        <a:bodyPr/>
        <a:lstStyle/>
        <a:p>
          <a:endParaRPr lang="en-US"/>
        </a:p>
      </dgm:t>
    </dgm:pt>
    <dgm:pt modelId="{033FEA39-BA2E-4320-A8DA-22B8B8421E64}" type="pres">
      <dgm:prSet presAssocID="{8FA1C997-8873-4EB4-9C35-BDD6A1F89C4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CB5F700-343E-4C0D-A985-15F46591B93A}" type="pres">
      <dgm:prSet presAssocID="{63EE89B9-96C6-4686-ACEE-A01F2F6C8138}" presName="Name30" presStyleCnt="0"/>
      <dgm:spPr/>
      <dgm:t>
        <a:bodyPr/>
        <a:lstStyle/>
        <a:p>
          <a:endParaRPr lang="en-US"/>
        </a:p>
      </dgm:t>
    </dgm:pt>
    <dgm:pt modelId="{879EDFA2-8B35-45B9-ACA9-0BF215555BC1}" type="pres">
      <dgm:prSet presAssocID="{63EE89B9-96C6-4686-ACEE-A01F2F6C8138}" presName="level2Shape" presStyleLbl="node2" presStyleIdx="1" presStyleCnt="2"/>
      <dgm:spPr/>
      <dgm:t>
        <a:bodyPr/>
        <a:lstStyle/>
        <a:p>
          <a:endParaRPr lang="en-US"/>
        </a:p>
      </dgm:t>
    </dgm:pt>
    <dgm:pt modelId="{377D6B73-2F16-4F00-9F18-359CBF40540A}" type="pres">
      <dgm:prSet presAssocID="{63EE89B9-96C6-4686-ACEE-A01F2F6C8138}" presName="hierChild3" presStyleCnt="0"/>
      <dgm:spPr/>
      <dgm:t>
        <a:bodyPr/>
        <a:lstStyle/>
        <a:p>
          <a:endParaRPr lang="en-US"/>
        </a:p>
      </dgm:t>
    </dgm:pt>
    <dgm:pt modelId="{B2602C5A-0BF6-48C8-A3AB-8F7A30247E2C}" type="pres">
      <dgm:prSet presAssocID="{C1547867-55A1-4CF5-8E32-42067FBC1A7A}" presName="Name25" presStyleLbl="parChTrans1D3" presStyleIdx="3" presStyleCnt="5"/>
      <dgm:spPr/>
      <dgm:t>
        <a:bodyPr/>
        <a:lstStyle/>
        <a:p>
          <a:endParaRPr lang="en-US"/>
        </a:p>
      </dgm:t>
    </dgm:pt>
    <dgm:pt modelId="{44B3010B-84AD-44F2-83BA-948C1ECE5643}" type="pres">
      <dgm:prSet presAssocID="{C1547867-55A1-4CF5-8E32-42067FBC1A7A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BF15149-E0D7-4F12-B1C3-7809C554FD69}" type="pres">
      <dgm:prSet presAssocID="{953A21BB-3DBB-49A8-927C-FD1E6868B757}" presName="Name30" presStyleCnt="0"/>
      <dgm:spPr/>
      <dgm:t>
        <a:bodyPr/>
        <a:lstStyle/>
        <a:p>
          <a:endParaRPr lang="en-US"/>
        </a:p>
      </dgm:t>
    </dgm:pt>
    <dgm:pt modelId="{5B2BDE37-7292-4CE1-9D24-6B4F3033A910}" type="pres">
      <dgm:prSet presAssocID="{953A21BB-3DBB-49A8-927C-FD1E6868B757}" presName="level2Shape" presStyleLbl="node3" presStyleIdx="3" presStyleCnt="5"/>
      <dgm:spPr/>
      <dgm:t>
        <a:bodyPr/>
        <a:lstStyle/>
        <a:p>
          <a:endParaRPr lang="en-US"/>
        </a:p>
      </dgm:t>
    </dgm:pt>
    <dgm:pt modelId="{DE57E4A2-FD7F-418F-97CA-19702367D2F6}" type="pres">
      <dgm:prSet presAssocID="{953A21BB-3DBB-49A8-927C-FD1E6868B757}" presName="hierChild3" presStyleCnt="0"/>
      <dgm:spPr/>
      <dgm:t>
        <a:bodyPr/>
        <a:lstStyle/>
        <a:p>
          <a:endParaRPr lang="en-US"/>
        </a:p>
      </dgm:t>
    </dgm:pt>
    <dgm:pt modelId="{86D938BC-BCD1-4A82-BF0A-F367272E92BC}" type="pres">
      <dgm:prSet presAssocID="{AA55A457-DC56-454F-AFED-C7A75DACD3B1}" presName="Name25" presStyleLbl="parChTrans1D3" presStyleIdx="4" presStyleCnt="5"/>
      <dgm:spPr/>
      <dgm:t>
        <a:bodyPr/>
        <a:lstStyle/>
        <a:p>
          <a:endParaRPr lang="en-US"/>
        </a:p>
      </dgm:t>
    </dgm:pt>
    <dgm:pt modelId="{6F4604A2-CD9F-4753-8DB3-67F4FEA68175}" type="pres">
      <dgm:prSet presAssocID="{AA55A457-DC56-454F-AFED-C7A75DACD3B1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C943AAA-7B7F-4308-AEC8-FBF545A4848B}" type="pres">
      <dgm:prSet presAssocID="{24BA3720-8F78-4BEF-9F04-DBEA65F65E0A}" presName="Name30" presStyleCnt="0"/>
      <dgm:spPr/>
      <dgm:t>
        <a:bodyPr/>
        <a:lstStyle/>
        <a:p>
          <a:endParaRPr lang="en-US"/>
        </a:p>
      </dgm:t>
    </dgm:pt>
    <dgm:pt modelId="{E03A2FCC-FBDF-400A-8CEB-C6960752B1A1}" type="pres">
      <dgm:prSet presAssocID="{24BA3720-8F78-4BEF-9F04-DBEA65F65E0A}" presName="level2Shape" presStyleLbl="node3" presStyleIdx="4" presStyleCnt="5"/>
      <dgm:spPr/>
      <dgm:t>
        <a:bodyPr/>
        <a:lstStyle/>
        <a:p>
          <a:endParaRPr lang="en-US"/>
        </a:p>
      </dgm:t>
    </dgm:pt>
    <dgm:pt modelId="{653B8D63-3989-4F89-9197-876915254D0B}" type="pres">
      <dgm:prSet presAssocID="{24BA3720-8F78-4BEF-9F04-DBEA65F65E0A}" presName="hierChild3" presStyleCnt="0"/>
      <dgm:spPr/>
      <dgm:t>
        <a:bodyPr/>
        <a:lstStyle/>
        <a:p>
          <a:endParaRPr lang="en-US"/>
        </a:p>
      </dgm:t>
    </dgm:pt>
    <dgm:pt modelId="{E53AC48E-B6DF-4FD7-B20C-AA973774CFD2}" type="pres">
      <dgm:prSet presAssocID="{29C140FD-B290-4649-BC4C-6B661F1494C6}" presName="bgShapesFlow" presStyleCnt="0"/>
      <dgm:spPr/>
      <dgm:t>
        <a:bodyPr/>
        <a:lstStyle/>
        <a:p>
          <a:endParaRPr lang="en-US"/>
        </a:p>
      </dgm:t>
    </dgm:pt>
  </dgm:ptLst>
  <dgm:cxnLst>
    <dgm:cxn modelId="{CAE4079B-FD08-433F-A2A1-4D9745F3928F}" type="presOf" srcId="{27767A47-7BA1-44BA-95E6-BC01C8561DF9}" destId="{A4BB1C16-C199-4862-AFDA-3BB2AE0FC20B}" srcOrd="0" destOrd="0" presId="urn:microsoft.com/office/officeart/2005/8/layout/hierarchy5"/>
    <dgm:cxn modelId="{C16D2296-05B4-41F8-B363-56A86072D59B}" type="presOf" srcId="{CF32E8D7-4288-471A-8A24-63F3D9D2B70D}" destId="{E4049EB7-E2AA-46BB-9E40-F1A1A2087C67}" srcOrd="0" destOrd="0" presId="urn:microsoft.com/office/officeart/2005/8/layout/hierarchy5"/>
    <dgm:cxn modelId="{C59C6760-AF59-4023-A516-4C5FAA451B7B}" type="presOf" srcId="{953A21BB-3DBB-49A8-927C-FD1E6868B757}" destId="{5B2BDE37-7292-4CE1-9D24-6B4F3033A910}" srcOrd="0" destOrd="0" presId="urn:microsoft.com/office/officeart/2005/8/layout/hierarchy5"/>
    <dgm:cxn modelId="{C502DCC3-3F08-43C1-8CE8-F8E678697805}" type="presOf" srcId="{8AB68750-04C7-47F5-B509-104817DD74EB}" destId="{F83E0F38-11B9-4E8E-8D62-043ECEA75077}" srcOrd="0" destOrd="0" presId="urn:microsoft.com/office/officeart/2005/8/layout/hierarchy5"/>
    <dgm:cxn modelId="{BBABAD1F-BA6A-4659-B55A-27FA0917A10C}" srcId="{A9E5B772-5DA3-447D-A308-5DE23DEBFB04}" destId="{86935BA6-4A6E-4A0E-A814-A4F214ACFB6C}" srcOrd="0" destOrd="0" parTransId="{938E33F1-C7E2-485D-80E5-8A35B8013B59}" sibTransId="{7303ED31-64AD-4247-A53F-726362CC9577}"/>
    <dgm:cxn modelId="{60A9E25F-8086-497D-94D9-846BFF821677}" type="presOf" srcId="{8FA1C997-8873-4EB4-9C35-BDD6A1F89C46}" destId="{343D9CFF-5CBA-47A0-93E0-FE6C07F0C22B}" srcOrd="0" destOrd="0" presId="urn:microsoft.com/office/officeart/2005/8/layout/hierarchy5"/>
    <dgm:cxn modelId="{D3DD6315-6219-43C3-AB25-FBFB78BD447D}" type="presOf" srcId="{C1547867-55A1-4CF5-8E32-42067FBC1A7A}" destId="{B2602C5A-0BF6-48C8-A3AB-8F7A30247E2C}" srcOrd="0" destOrd="0" presId="urn:microsoft.com/office/officeart/2005/8/layout/hierarchy5"/>
    <dgm:cxn modelId="{F4595373-5427-4F66-A74E-CA190169309A}" type="presOf" srcId="{27767A47-7BA1-44BA-95E6-BC01C8561DF9}" destId="{E2B27540-A19D-4C2C-8E79-E20EE4CF3FEB}" srcOrd="1" destOrd="0" presId="urn:microsoft.com/office/officeart/2005/8/layout/hierarchy5"/>
    <dgm:cxn modelId="{F723CA32-7079-4FAF-9BF4-D298E3F680A8}" type="presOf" srcId="{FF1BFA2E-86F7-475E-97D2-A38EA8B454E0}" destId="{F8A7CBA8-A929-43D6-88F3-DBA0A443A336}" srcOrd="1" destOrd="0" presId="urn:microsoft.com/office/officeart/2005/8/layout/hierarchy5"/>
    <dgm:cxn modelId="{9996EDA3-1DE2-44E5-A886-941B5DD96A5F}" type="presOf" srcId="{29C140FD-B290-4649-BC4C-6B661F1494C6}" destId="{FF5233EA-6B5E-4565-9C74-BB614EA397DE}" srcOrd="0" destOrd="0" presId="urn:microsoft.com/office/officeart/2005/8/layout/hierarchy5"/>
    <dgm:cxn modelId="{F12AA8CF-7321-4226-B302-135CBE2453CF}" type="presOf" srcId="{28852FCC-D4E2-47C5-923C-D4C9DCB35035}" destId="{5780A3F4-FDFB-46B8-978A-CBCB528379E8}" srcOrd="0" destOrd="0" presId="urn:microsoft.com/office/officeart/2005/8/layout/hierarchy5"/>
    <dgm:cxn modelId="{0137457E-6F76-4D86-BB4E-979189387E8B}" srcId="{63EE89B9-96C6-4686-ACEE-A01F2F6C8138}" destId="{953A21BB-3DBB-49A8-927C-FD1E6868B757}" srcOrd="0" destOrd="0" parTransId="{C1547867-55A1-4CF5-8E32-42067FBC1A7A}" sibTransId="{CB532F8B-AF80-4CBC-9AB8-FA413D3A172B}"/>
    <dgm:cxn modelId="{67217D03-E911-4D40-B7CC-226B0196FF57}" srcId="{86935BA6-4A6E-4A0E-A814-A4F214ACFB6C}" destId="{8AB68750-04C7-47F5-B509-104817DD74EB}" srcOrd="0" destOrd="0" parTransId="{FF1BFA2E-86F7-475E-97D2-A38EA8B454E0}" sibTransId="{33795D4F-E0E1-4393-9064-772E1FABCCDB}"/>
    <dgm:cxn modelId="{76F392A9-9B4A-4F18-BF55-B4B67B296145}" type="presOf" srcId="{A9E5B772-5DA3-447D-A308-5DE23DEBFB04}" destId="{1CABD6D1-541B-4903-9F4F-56B4B369ACE9}" srcOrd="0" destOrd="0" presId="urn:microsoft.com/office/officeart/2005/8/layout/hierarchy5"/>
    <dgm:cxn modelId="{732BFD6F-57AF-4AA8-B324-F6EC2579A8C7}" srcId="{86935BA6-4A6E-4A0E-A814-A4F214ACFB6C}" destId="{CF32E8D7-4288-471A-8A24-63F3D9D2B70D}" srcOrd="1" destOrd="0" parTransId="{28852FCC-D4E2-47C5-923C-D4C9DCB35035}" sibTransId="{8F51728C-D0E8-4B40-AD77-8D7BC601CF85}"/>
    <dgm:cxn modelId="{AFBE6C63-A46C-4F2D-BF5C-907EEDC4682F}" type="presOf" srcId="{75AF4BBE-B5C2-43EA-80A3-A970994521B1}" destId="{45EA07D4-8CD5-41E1-B7A2-FC8627061455}" srcOrd="0" destOrd="0" presId="urn:microsoft.com/office/officeart/2005/8/layout/hierarchy5"/>
    <dgm:cxn modelId="{3E26EB34-840D-4F28-AFC9-D0AAF806A551}" type="presOf" srcId="{FF1BFA2E-86F7-475E-97D2-A38EA8B454E0}" destId="{A2C6DA42-89AA-4C7A-9D9F-7BBEA3C2008D}" srcOrd="0" destOrd="0" presId="urn:microsoft.com/office/officeart/2005/8/layout/hierarchy5"/>
    <dgm:cxn modelId="{B1A32B57-172E-46AB-84F4-CDF7133F13C0}" type="presOf" srcId="{28852FCC-D4E2-47C5-923C-D4C9DCB35035}" destId="{3A719B74-4C40-4F22-9A76-FE70D8DA36DE}" srcOrd="1" destOrd="0" presId="urn:microsoft.com/office/officeart/2005/8/layout/hierarchy5"/>
    <dgm:cxn modelId="{71BFDB31-8F81-4815-B716-830265B6A075}" srcId="{A9E5B772-5DA3-447D-A308-5DE23DEBFB04}" destId="{63EE89B9-96C6-4686-ACEE-A01F2F6C8138}" srcOrd="1" destOrd="0" parTransId="{8FA1C997-8873-4EB4-9C35-BDD6A1F89C46}" sibTransId="{8E603061-2D2D-4D63-B1F6-11C448A2E8E5}"/>
    <dgm:cxn modelId="{40209529-FCA6-49D1-8123-0861C0529026}" type="presOf" srcId="{86935BA6-4A6E-4A0E-A814-A4F214ACFB6C}" destId="{ECF4901B-36FF-4AA9-B1E5-C7F387611B75}" srcOrd="0" destOrd="0" presId="urn:microsoft.com/office/officeart/2005/8/layout/hierarchy5"/>
    <dgm:cxn modelId="{6EDAED3B-CAE2-4201-9C4D-50B5E28BA99C}" type="presOf" srcId="{938E33F1-C7E2-485D-80E5-8A35B8013B59}" destId="{97746EF2-D010-49D3-B7FC-054F8F1D4BFD}" srcOrd="0" destOrd="0" presId="urn:microsoft.com/office/officeart/2005/8/layout/hierarchy5"/>
    <dgm:cxn modelId="{1C8026E4-2B54-4C1D-B53E-B1D26B64B0B4}" type="presOf" srcId="{8FA1C997-8873-4EB4-9C35-BDD6A1F89C46}" destId="{033FEA39-BA2E-4320-A8DA-22B8B8421E64}" srcOrd="1" destOrd="0" presId="urn:microsoft.com/office/officeart/2005/8/layout/hierarchy5"/>
    <dgm:cxn modelId="{9A2BD92E-C7C0-48DB-A18A-61B23600EE16}" type="presOf" srcId="{AA55A457-DC56-454F-AFED-C7A75DACD3B1}" destId="{6F4604A2-CD9F-4753-8DB3-67F4FEA68175}" srcOrd="1" destOrd="0" presId="urn:microsoft.com/office/officeart/2005/8/layout/hierarchy5"/>
    <dgm:cxn modelId="{9C15BD8C-0433-4A40-9A9A-3B06AA26EA3F}" type="presOf" srcId="{AA55A457-DC56-454F-AFED-C7A75DACD3B1}" destId="{86D938BC-BCD1-4A82-BF0A-F367272E92BC}" srcOrd="0" destOrd="0" presId="urn:microsoft.com/office/officeart/2005/8/layout/hierarchy5"/>
    <dgm:cxn modelId="{4153D227-F0AB-4F31-93BE-7827F27880E9}" srcId="{86935BA6-4A6E-4A0E-A814-A4F214ACFB6C}" destId="{75AF4BBE-B5C2-43EA-80A3-A970994521B1}" srcOrd="2" destOrd="0" parTransId="{27767A47-7BA1-44BA-95E6-BC01C8561DF9}" sibTransId="{DC82DEFB-F8CB-4507-8BD4-6526744DD20A}"/>
    <dgm:cxn modelId="{AA097835-9F17-44C9-BC22-741D8E32D2F9}" type="presOf" srcId="{C1547867-55A1-4CF5-8E32-42067FBC1A7A}" destId="{44B3010B-84AD-44F2-83BA-948C1ECE5643}" srcOrd="1" destOrd="0" presId="urn:microsoft.com/office/officeart/2005/8/layout/hierarchy5"/>
    <dgm:cxn modelId="{E557FD79-3585-4737-97CB-E9203A658D7F}" srcId="{29C140FD-B290-4649-BC4C-6B661F1494C6}" destId="{A9E5B772-5DA3-447D-A308-5DE23DEBFB04}" srcOrd="0" destOrd="0" parTransId="{666C141C-9590-428D-A99C-319855049284}" sibTransId="{E4586CA2-2D4C-4B49-A079-D7FF74291065}"/>
    <dgm:cxn modelId="{5A381530-6D2C-4089-81CC-A5FE242D81D4}" type="presOf" srcId="{24BA3720-8F78-4BEF-9F04-DBEA65F65E0A}" destId="{E03A2FCC-FBDF-400A-8CEB-C6960752B1A1}" srcOrd="0" destOrd="0" presId="urn:microsoft.com/office/officeart/2005/8/layout/hierarchy5"/>
    <dgm:cxn modelId="{A7C1851C-A606-4EB2-85A9-64628E68D7B3}" type="presOf" srcId="{63EE89B9-96C6-4686-ACEE-A01F2F6C8138}" destId="{879EDFA2-8B35-45B9-ACA9-0BF215555BC1}" srcOrd="0" destOrd="0" presId="urn:microsoft.com/office/officeart/2005/8/layout/hierarchy5"/>
    <dgm:cxn modelId="{07D424CD-21FB-4059-8408-85C1A8777C33}" srcId="{63EE89B9-96C6-4686-ACEE-A01F2F6C8138}" destId="{24BA3720-8F78-4BEF-9F04-DBEA65F65E0A}" srcOrd="1" destOrd="0" parTransId="{AA55A457-DC56-454F-AFED-C7A75DACD3B1}" sibTransId="{81B2FED5-5AB2-4C0D-ABF6-6F782A8C77D4}"/>
    <dgm:cxn modelId="{6462381C-BEE3-4F16-B0F5-5E60D6522077}" type="presOf" srcId="{938E33F1-C7E2-485D-80E5-8A35B8013B59}" destId="{597EA2C6-626F-4C3A-BFDA-E087ACCFC2CC}" srcOrd="1" destOrd="0" presId="urn:microsoft.com/office/officeart/2005/8/layout/hierarchy5"/>
    <dgm:cxn modelId="{183DABC0-9BC4-4110-80C6-6F9170951F62}" type="presParOf" srcId="{FF5233EA-6B5E-4565-9C74-BB614EA397DE}" destId="{60DA56F4-4F1D-4B1A-A43B-9AB8E040E068}" srcOrd="0" destOrd="0" presId="urn:microsoft.com/office/officeart/2005/8/layout/hierarchy5"/>
    <dgm:cxn modelId="{38BE2C9A-9948-40EC-84A6-F969B64DDD8A}" type="presParOf" srcId="{60DA56F4-4F1D-4B1A-A43B-9AB8E040E068}" destId="{A0BD8F5A-4826-453E-98C8-F7BDCC6A8157}" srcOrd="0" destOrd="0" presId="urn:microsoft.com/office/officeart/2005/8/layout/hierarchy5"/>
    <dgm:cxn modelId="{45FF813E-D222-4CD8-83A3-12EBE4176EBC}" type="presParOf" srcId="{A0BD8F5A-4826-453E-98C8-F7BDCC6A8157}" destId="{E60B6454-6AC1-4995-81C3-2E921901D513}" srcOrd="0" destOrd="0" presId="urn:microsoft.com/office/officeart/2005/8/layout/hierarchy5"/>
    <dgm:cxn modelId="{35568570-B593-4195-B6FF-278DB692D2B0}" type="presParOf" srcId="{E60B6454-6AC1-4995-81C3-2E921901D513}" destId="{1CABD6D1-541B-4903-9F4F-56B4B369ACE9}" srcOrd="0" destOrd="0" presId="urn:microsoft.com/office/officeart/2005/8/layout/hierarchy5"/>
    <dgm:cxn modelId="{161739AD-74E4-4729-991D-F1393FC0F359}" type="presParOf" srcId="{E60B6454-6AC1-4995-81C3-2E921901D513}" destId="{15D6E63A-84BA-449D-B5CB-07C8C5B21780}" srcOrd="1" destOrd="0" presId="urn:microsoft.com/office/officeart/2005/8/layout/hierarchy5"/>
    <dgm:cxn modelId="{E68EDB66-23F7-434C-B1A8-4C9337943FF9}" type="presParOf" srcId="{15D6E63A-84BA-449D-B5CB-07C8C5B21780}" destId="{97746EF2-D010-49D3-B7FC-054F8F1D4BFD}" srcOrd="0" destOrd="0" presId="urn:microsoft.com/office/officeart/2005/8/layout/hierarchy5"/>
    <dgm:cxn modelId="{F6D6E1DD-C043-4E5B-B6BD-A9B1A1682115}" type="presParOf" srcId="{97746EF2-D010-49D3-B7FC-054F8F1D4BFD}" destId="{597EA2C6-626F-4C3A-BFDA-E087ACCFC2CC}" srcOrd="0" destOrd="0" presId="urn:microsoft.com/office/officeart/2005/8/layout/hierarchy5"/>
    <dgm:cxn modelId="{8806550E-D73D-4687-819F-93D5DE138EF0}" type="presParOf" srcId="{15D6E63A-84BA-449D-B5CB-07C8C5B21780}" destId="{124B5BE4-ACBF-4B4F-909F-51C59E54A3CA}" srcOrd="1" destOrd="0" presId="urn:microsoft.com/office/officeart/2005/8/layout/hierarchy5"/>
    <dgm:cxn modelId="{FABBE37C-C459-40F0-A0B7-48EC43F07936}" type="presParOf" srcId="{124B5BE4-ACBF-4B4F-909F-51C59E54A3CA}" destId="{ECF4901B-36FF-4AA9-B1E5-C7F387611B75}" srcOrd="0" destOrd="0" presId="urn:microsoft.com/office/officeart/2005/8/layout/hierarchy5"/>
    <dgm:cxn modelId="{0CC93846-4F02-49B4-8E9E-10CC1F2B08C3}" type="presParOf" srcId="{124B5BE4-ACBF-4B4F-909F-51C59E54A3CA}" destId="{24A35A67-D592-4CF2-93CE-2FC075262D92}" srcOrd="1" destOrd="0" presId="urn:microsoft.com/office/officeart/2005/8/layout/hierarchy5"/>
    <dgm:cxn modelId="{BE09B1EB-ADD7-43AC-81FB-34A5DD69395F}" type="presParOf" srcId="{24A35A67-D592-4CF2-93CE-2FC075262D92}" destId="{A2C6DA42-89AA-4C7A-9D9F-7BBEA3C2008D}" srcOrd="0" destOrd="0" presId="urn:microsoft.com/office/officeart/2005/8/layout/hierarchy5"/>
    <dgm:cxn modelId="{9DE31FBD-4F87-4551-B025-BFD9095C4033}" type="presParOf" srcId="{A2C6DA42-89AA-4C7A-9D9F-7BBEA3C2008D}" destId="{F8A7CBA8-A929-43D6-88F3-DBA0A443A336}" srcOrd="0" destOrd="0" presId="urn:microsoft.com/office/officeart/2005/8/layout/hierarchy5"/>
    <dgm:cxn modelId="{617ABFCD-D5B6-4685-AF0D-EEFE8E822251}" type="presParOf" srcId="{24A35A67-D592-4CF2-93CE-2FC075262D92}" destId="{7F115D1D-5B18-4CC3-AA23-29C8331E78E1}" srcOrd="1" destOrd="0" presId="urn:microsoft.com/office/officeart/2005/8/layout/hierarchy5"/>
    <dgm:cxn modelId="{DF55DA10-9DE7-4A2C-BF9E-B7AE6ADDB991}" type="presParOf" srcId="{7F115D1D-5B18-4CC3-AA23-29C8331E78E1}" destId="{F83E0F38-11B9-4E8E-8D62-043ECEA75077}" srcOrd="0" destOrd="0" presId="urn:microsoft.com/office/officeart/2005/8/layout/hierarchy5"/>
    <dgm:cxn modelId="{2EC68166-E740-473F-AFFA-FB4C329763D7}" type="presParOf" srcId="{7F115D1D-5B18-4CC3-AA23-29C8331E78E1}" destId="{5041BFD5-88E0-4305-972E-A1F9E5050F9F}" srcOrd="1" destOrd="0" presId="urn:microsoft.com/office/officeart/2005/8/layout/hierarchy5"/>
    <dgm:cxn modelId="{CABBDE08-14D6-4C50-9E02-E8159510B0E3}" type="presParOf" srcId="{24A35A67-D592-4CF2-93CE-2FC075262D92}" destId="{5780A3F4-FDFB-46B8-978A-CBCB528379E8}" srcOrd="2" destOrd="0" presId="urn:microsoft.com/office/officeart/2005/8/layout/hierarchy5"/>
    <dgm:cxn modelId="{3C043797-65AA-4514-ADE1-F3CF3EE5877B}" type="presParOf" srcId="{5780A3F4-FDFB-46B8-978A-CBCB528379E8}" destId="{3A719B74-4C40-4F22-9A76-FE70D8DA36DE}" srcOrd="0" destOrd="0" presId="urn:microsoft.com/office/officeart/2005/8/layout/hierarchy5"/>
    <dgm:cxn modelId="{25BC6B24-8F97-46CB-8067-E1ECCBCAF81E}" type="presParOf" srcId="{24A35A67-D592-4CF2-93CE-2FC075262D92}" destId="{6DE602F7-FB61-4A0E-B42C-E678EBA60B90}" srcOrd="3" destOrd="0" presId="urn:microsoft.com/office/officeart/2005/8/layout/hierarchy5"/>
    <dgm:cxn modelId="{E3B3D643-EDCA-4A83-81E0-ACB701300BBE}" type="presParOf" srcId="{6DE602F7-FB61-4A0E-B42C-E678EBA60B90}" destId="{E4049EB7-E2AA-46BB-9E40-F1A1A2087C67}" srcOrd="0" destOrd="0" presId="urn:microsoft.com/office/officeart/2005/8/layout/hierarchy5"/>
    <dgm:cxn modelId="{6A060543-AFAA-42CA-BB73-09B5AB32C2C6}" type="presParOf" srcId="{6DE602F7-FB61-4A0E-B42C-E678EBA60B90}" destId="{EC94B674-C4BF-4BFC-A7A4-E1E78CFDB21D}" srcOrd="1" destOrd="0" presId="urn:microsoft.com/office/officeart/2005/8/layout/hierarchy5"/>
    <dgm:cxn modelId="{1E9CE1A8-92E4-4AB9-8629-52170F934C8F}" type="presParOf" srcId="{24A35A67-D592-4CF2-93CE-2FC075262D92}" destId="{A4BB1C16-C199-4862-AFDA-3BB2AE0FC20B}" srcOrd="4" destOrd="0" presId="urn:microsoft.com/office/officeart/2005/8/layout/hierarchy5"/>
    <dgm:cxn modelId="{45544B33-E2FC-4E8E-9D04-8F4B06C6FCAC}" type="presParOf" srcId="{A4BB1C16-C199-4862-AFDA-3BB2AE0FC20B}" destId="{E2B27540-A19D-4C2C-8E79-E20EE4CF3FEB}" srcOrd="0" destOrd="0" presId="urn:microsoft.com/office/officeart/2005/8/layout/hierarchy5"/>
    <dgm:cxn modelId="{088A2AAA-9F3E-491B-ADE6-E944F157E0B5}" type="presParOf" srcId="{24A35A67-D592-4CF2-93CE-2FC075262D92}" destId="{7FF8EFBC-FEC5-4228-B709-1E85FA373BFC}" srcOrd="5" destOrd="0" presId="urn:microsoft.com/office/officeart/2005/8/layout/hierarchy5"/>
    <dgm:cxn modelId="{9B9B7142-C189-4901-88E1-C82C24ECF509}" type="presParOf" srcId="{7FF8EFBC-FEC5-4228-B709-1E85FA373BFC}" destId="{45EA07D4-8CD5-41E1-B7A2-FC8627061455}" srcOrd="0" destOrd="0" presId="urn:microsoft.com/office/officeart/2005/8/layout/hierarchy5"/>
    <dgm:cxn modelId="{543B356F-7328-428F-AC02-0230077107E4}" type="presParOf" srcId="{7FF8EFBC-FEC5-4228-B709-1E85FA373BFC}" destId="{B5B50BED-AD71-4EA4-B7DB-503ABDF423BB}" srcOrd="1" destOrd="0" presId="urn:microsoft.com/office/officeart/2005/8/layout/hierarchy5"/>
    <dgm:cxn modelId="{600768C4-72B6-406E-B96D-735813A964F6}" type="presParOf" srcId="{15D6E63A-84BA-449D-B5CB-07C8C5B21780}" destId="{343D9CFF-5CBA-47A0-93E0-FE6C07F0C22B}" srcOrd="2" destOrd="0" presId="urn:microsoft.com/office/officeart/2005/8/layout/hierarchy5"/>
    <dgm:cxn modelId="{7A4D2E81-1C81-4EE0-AEF8-7FAC8CE93742}" type="presParOf" srcId="{343D9CFF-5CBA-47A0-93E0-FE6C07F0C22B}" destId="{033FEA39-BA2E-4320-A8DA-22B8B8421E64}" srcOrd="0" destOrd="0" presId="urn:microsoft.com/office/officeart/2005/8/layout/hierarchy5"/>
    <dgm:cxn modelId="{52A389D8-F3DF-4934-A76C-6F816FC15FD6}" type="presParOf" srcId="{15D6E63A-84BA-449D-B5CB-07C8C5B21780}" destId="{7CB5F700-343E-4C0D-A985-15F46591B93A}" srcOrd="3" destOrd="0" presId="urn:microsoft.com/office/officeart/2005/8/layout/hierarchy5"/>
    <dgm:cxn modelId="{25D4958B-F3EC-49C0-94B2-4A102573214D}" type="presParOf" srcId="{7CB5F700-343E-4C0D-A985-15F46591B93A}" destId="{879EDFA2-8B35-45B9-ACA9-0BF215555BC1}" srcOrd="0" destOrd="0" presId="urn:microsoft.com/office/officeart/2005/8/layout/hierarchy5"/>
    <dgm:cxn modelId="{0EB7CA8E-DB00-4FC1-B8E4-E5E782DA5728}" type="presParOf" srcId="{7CB5F700-343E-4C0D-A985-15F46591B93A}" destId="{377D6B73-2F16-4F00-9F18-359CBF40540A}" srcOrd="1" destOrd="0" presId="urn:microsoft.com/office/officeart/2005/8/layout/hierarchy5"/>
    <dgm:cxn modelId="{EC1BCA62-19C1-49A7-AA96-BE30750FF136}" type="presParOf" srcId="{377D6B73-2F16-4F00-9F18-359CBF40540A}" destId="{B2602C5A-0BF6-48C8-A3AB-8F7A30247E2C}" srcOrd="0" destOrd="0" presId="urn:microsoft.com/office/officeart/2005/8/layout/hierarchy5"/>
    <dgm:cxn modelId="{F8403994-4570-4D12-8CBD-B883345A144D}" type="presParOf" srcId="{B2602C5A-0BF6-48C8-A3AB-8F7A30247E2C}" destId="{44B3010B-84AD-44F2-83BA-948C1ECE5643}" srcOrd="0" destOrd="0" presId="urn:microsoft.com/office/officeart/2005/8/layout/hierarchy5"/>
    <dgm:cxn modelId="{0762F6B3-0862-4096-94F3-809A81A9909F}" type="presParOf" srcId="{377D6B73-2F16-4F00-9F18-359CBF40540A}" destId="{4BF15149-E0D7-4F12-B1C3-7809C554FD69}" srcOrd="1" destOrd="0" presId="urn:microsoft.com/office/officeart/2005/8/layout/hierarchy5"/>
    <dgm:cxn modelId="{DE387453-C96D-4A40-B65E-9AE2D70855F9}" type="presParOf" srcId="{4BF15149-E0D7-4F12-B1C3-7809C554FD69}" destId="{5B2BDE37-7292-4CE1-9D24-6B4F3033A910}" srcOrd="0" destOrd="0" presId="urn:microsoft.com/office/officeart/2005/8/layout/hierarchy5"/>
    <dgm:cxn modelId="{F39F52F3-6A5A-46F1-A55E-A679A67FB337}" type="presParOf" srcId="{4BF15149-E0D7-4F12-B1C3-7809C554FD69}" destId="{DE57E4A2-FD7F-418F-97CA-19702367D2F6}" srcOrd="1" destOrd="0" presId="urn:microsoft.com/office/officeart/2005/8/layout/hierarchy5"/>
    <dgm:cxn modelId="{EF52A14D-59FE-4E1C-BC00-70917D912FB4}" type="presParOf" srcId="{377D6B73-2F16-4F00-9F18-359CBF40540A}" destId="{86D938BC-BCD1-4A82-BF0A-F367272E92BC}" srcOrd="2" destOrd="0" presId="urn:microsoft.com/office/officeart/2005/8/layout/hierarchy5"/>
    <dgm:cxn modelId="{47F4988A-C04A-483F-8630-514E3CEAA6B5}" type="presParOf" srcId="{86D938BC-BCD1-4A82-BF0A-F367272E92BC}" destId="{6F4604A2-CD9F-4753-8DB3-67F4FEA68175}" srcOrd="0" destOrd="0" presId="urn:microsoft.com/office/officeart/2005/8/layout/hierarchy5"/>
    <dgm:cxn modelId="{6A2B55A4-87BE-4FEA-95DC-EB0084468210}" type="presParOf" srcId="{377D6B73-2F16-4F00-9F18-359CBF40540A}" destId="{0C943AAA-7B7F-4308-AEC8-FBF545A4848B}" srcOrd="3" destOrd="0" presId="urn:microsoft.com/office/officeart/2005/8/layout/hierarchy5"/>
    <dgm:cxn modelId="{8541EE35-9951-4ECB-A92F-36CC2E155ECC}" type="presParOf" srcId="{0C943AAA-7B7F-4308-AEC8-FBF545A4848B}" destId="{E03A2FCC-FBDF-400A-8CEB-C6960752B1A1}" srcOrd="0" destOrd="0" presId="urn:microsoft.com/office/officeart/2005/8/layout/hierarchy5"/>
    <dgm:cxn modelId="{6D56A9AB-28B6-49BD-82FD-967A5E97397F}" type="presParOf" srcId="{0C943AAA-7B7F-4308-AEC8-FBF545A4848B}" destId="{653B8D63-3989-4F89-9197-876915254D0B}" srcOrd="1" destOrd="0" presId="urn:microsoft.com/office/officeart/2005/8/layout/hierarchy5"/>
    <dgm:cxn modelId="{DEC6BB0A-AB32-479C-B452-13141B15B5E0}" type="presParOf" srcId="{FF5233EA-6B5E-4565-9C74-BB614EA397DE}" destId="{E53AC48E-B6DF-4FD7-B20C-AA973774CFD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9C140FD-B290-4649-BC4C-6B661F1494C6}" type="doc">
      <dgm:prSet loTypeId="urn:microsoft.com/office/officeart/2005/8/layout/hierarchy5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E5B772-5DA3-447D-A308-5DE23DEBFB04}">
      <dgm:prSet phldrT="[Text]"/>
      <dgm:spPr>
        <a:xfrm>
          <a:off x="962834" y="2356700"/>
          <a:ext cx="1820449" cy="910224"/>
        </a:xfrm>
        <a:solidFill>
          <a:srgbClr val="797B7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DIRECT</a:t>
          </a:r>
          <a:endParaRPr lang="en-US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666C141C-9590-428D-A99C-319855049284}" type="parTrans" cxnId="{E557FD79-3585-4737-97CB-E9203A658D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4586CA2-2D4C-4B49-A079-D7FF74291065}" type="sibTrans" cxnId="{E557FD79-3585-4737-97CB-E9203A658D7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935BA6-4A6E-4A0E-A814-A4F214ACFB6C}">
      <dgm:prSet phldrT="[Text]"/>
      <dgm:spPr>
        <a:xfrm>
          <a:off x="3511463" y="1048252"/>
          <a:ext cx="1820449" cy="910224"/>
        </a:xfr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ENDOGENOUS 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938E33F1-C7E2-485D-80E5-8A35B8013B59}" type="parTrans" cxnId="{BBABAD1F-BA6A-4659-B55A-27FA0917A10C}">
      <dgm:prSet/>
      <dgm:spPr>
        <a:xfrm rot="17945813">
          <a:off x="2398661" y="2141526"/>
          <a:ext cx="1497424" cy="32124"/>
        </a:xfr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7303ED31-64AD-4247-A53F-726362CC9577}" type="sibTrans" cxnId="{BBABAD1F-BA6A-4659-B55A-27FA0917A10C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75AF4BBE-B5C2-43EA-80A3-A970994521B1}">
      <dgm:prSet phldrT="[Text]"/>
      <dgm:spPr>
        <a:xfrm>
          <a:off x="6060092" y="2095010"/>
          <a:ext cx="1820449" cy="910224"/>
        </a:xfr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Dopamine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27767A47-7BA1-44BA-95E6-BC01C8561DF9}" type="parTrans" cxnId="{4153D227-F0AB-4F31-93BE-7827F27880E9}">
      <dgm:prSet/>
      <dgm:spPr>
        <a:xfrm rot="3310531">
          <a:off x="5058438" y="2010681"/>
          <a:ext cx="1275126" cy="32124"/>
        </a:xfr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DC82DEFB-F8CB-4507-8BD4-6526744DD20A}" type="sibTrans" cxnId="{4153D227-F0AB-4F31-93BE-7827F27880E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3EE89B9-96C6-4686-ACEE-A01F2F6C8138}">
      <dgm:prSet phldrT="[Text]"/>
      <dgm:spPr>
        <a:xfrm>
          <a:off x="3511463" y="3665148"/>
          <a:ext cx="1820449" cy="910224"/>
        </a:xfr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SYNTHETICS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FA1C997-8873-4EB4-9C35-BDD6A1F89C46}" type="parTrans" cxnId="{71BFDB31-8F81-4815-B716-830265B6A075}">
      <dgm:prSet/>
      <dgm:spPr>
        <a:xfrm rot="3654187">
          <a:off x="2398661" y="3449974"/>
          <a:ext cx="1497424" cy="32124"/>
        </a:xfr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E603061-2D2D-4D63-B1F6-11C448A2E8E5}" type="sibTrans" cxnId="{71BFDB31-8F81-4815-B716-830265B6A075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53A21BB-3DBB-49A8-927C-FD1E6868B757}">
      <dgm:prSet phldrT="[Text]"/>
      <dgm:spPr>
        <a:xfrm>
          <a:off x="6060092" y="3141768"/>
          <a:ext cx="1820449" cy="910224"/>
        </a:xfr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Alpha 1 , 2 agonist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C1547867-55A1-4CF5-8E32-42067FBC1A7A}" type="parTrans" cxnId="{0137457E-6F76-4D86-BB4E-979189387E8B}">
      <dgm:prSet/>
      <dgm:spPr>
        <a:xfrm rot="19457599">
          <a:off x="5247624" y="3842508"/>
          <a:ext cx="896755" cy="32124"/>
        </a:xfr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CB532F8B-AF80-4CBC-9AB8-FA413D3A172B}" type="sibTrans" cxnId="{0137457E-6F76-4D86-BB4E-979189387E8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F32E8D7-4288-471A-8A24-63F3D9D2B70D}">
      <dgm:prSet/>
      <dgm:spPr>
        <a:xfrm>
          <a:off x="6060092" y="1048252"/>
          <a:ext cx="1820449" cy="910224"/>
        </a:xfr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0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Norepinephrine (NE) </a:t>
          </a:r>
          <a:endParaRPr lang="ar-EG" b="1" dirty="0">
            <a:solidFill>
              <a:srgbClr val="000000"/>
            </a:solidFill>
            <a:latin typeface="Franklin Gothic Book"/>
            <a:ea typeface="+mn-ea"/>
            <a:cs typeface="Arial"/>
          </a:endParaRPr>
        </a:p>
      </dgm:t>
    </dgm:pt>
    <dgm:pt modelId="{28852FCC-D4E2-47C5-923C-D4C9DCB35035}" type="parTrans" cxnId="{732BFD6F-57AF-4AA8-B324-F6EC2579A8C7}">
      <dgm:prSet/>
      <dgm:spPr>
        <a:xfrm>
          <a:off x="5331912" y="1487302"/>
          <a:ext cx="728179" cy="32124"/>
        </a:xfr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F51728C-D0E8-4B40-AD77-8D7BC601CF85}" type="sibTrans" cxnId="{732BFD6F-57AF-4AA8-B324-F6EC2579A8C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4BA3720-8F78-4BEF-9F04-DBEA65F65E0A}">
      <dgm:prSet phldrT="[Text]"/>
      <dgm:spPr>
        <a:xfrm>
          <a:off x="6060092" y="4188527"/>
          <a:ext cx="1820449" cy="910224"/>
        </a:xfr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Beta agonist</a:t>
          </a:r>
        </a:p>
        <a:p>
          <a:pPr rtl="1"/>
          <a:r>
            <a:rPr lang="en-US" b="1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 (selective and non selective)</a:t>
          </a:r>
        </a:p>
        <a:p>
          <a:pPr rtl="1"/>
          <a:endParaRPr lang="en-US" b="1" dirty="0" smtClean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AA55A457-DC56-454F-AFED-C7A75DACD3B1}" type="parTrans" cxnId="{07D424CD-21FB-4059-8408-85C1A8777C33}">
      <dgm:prSet/>
      <dgm:spPr>
        <a:xfrm rot="2142401">
          <a:off x="5247624" y="4365887"/>
          <a:ext cx="896755" cy="32124"/>
        </a:xfr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81B2FED5-5AB2-4C0D-ABF6-6F782A8C77D4}" type="sibTrans" cxnId="{07D424CD-21FB-4059-8408-85C1A8777C3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AB68750-04C7-47F5-B509-104817DD74EB}">
      <dgm:prSet phldrT="[Text]"/>
      <dgm:spPr>
        <a:xfrm>
          <a:off x="6060092" y="1494"/>
          <a:ext cx="1820449" cy="910224"/>
        </a:xfr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 rtl="1"/>
          <a:r>
            <a:rPr lang="en-US" b="1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Epinephrine</a:t>
          </a:r>
          <a:endParaRPr lang="en-US" b="1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33795D4F-E0E1-4393-9064-772E1FABCCDB}" type="sibTrans" cxnId="{67217D03-E911-4D40-B7CC-226B0196FF57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1BFA2E-86F7-475E-97D2-A38EA8B454E0}" type="parTrans" cxnId="{67217D03-E911-4D40-B7CC-226B0196FF57}">
      <dgm:prSet/>
      <dgm:spPr>
        <a:xfrm rot="18289469">
          <a:off x="5058438" y="963923"/>
          <a:ext cx="1275126" cy="32124"/>
        </a:xfr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en-US">
            <a:solidFill>
              <a:srgbClr val="000000"/>
            </a:solidFill>
            <a:latin typeface="Franklin Gothic Book"/>
            <a:ea typeface="+mn-ea"/>
            <a:cs typeface="+mn-cs"/>
          </a:endParaRPr>
        </a:p>
      </dgm:t>
    </dgm:pt>
    <dgm:pt modelId="{FF5233EA-6B5E-4565-9C74-BB614EA397DE}" type="pres">
      <dgm:prSet presAssocID="{29C140FD-B290-4649-BC4C-6B661F1494C6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DA56F4-4F1D-4B1A-A43B-9AB8E040E068}" type="pres">
      <dgm:prSet presAssocID="{29C140FD-B290-4649-BC4C-6B661F1494C6}" presName="hierFlow" presStyleCnt="0"/>
      <dgm:spPr/>
      <dgm:t>
        <a:bodyPr/>
        <a:lstStyle/>
        <a:p>
          <a:endParaRPr lang="en-US"/>
        </a:p>
      </dgm:t>
    </dgm:pt>
    <dgm:pt modelId="{A0BD8F5A-4826-453E-98C8-F7BDCC6A8157}" type="pres">
      <dgm:prSet presAssocID="{29C140FD-B290-4649-BC4C-6B661F1494C6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0B6454-6AC1-4995-81C3-2E921901D513}" type="pres">
      <dgm:prSet presAssocID="{A9E5B772-5DA3-447D-A308-5DE23DEBFB04}" presName="Name17" presStyleCnt="0"/>
      <dgm:spPr/>
      <dgm:t>
        <a:bodyPr/>
        <a:lstStyle/>
        <a:p>
          <a:endParaRPr lang="en-US"/>
        </a:p>
      </dgm:t>
    </dgm:pt>
    <dgm:pt modelId="{1CABD6D1-541B-4903-9F4F-56B4B369ACE9}" type="pres">
      <dgm:prSet presAssocID="{A9E5B772-5DA3-447D-A308-5DE23DEBFB04}" presName="level1Shape" presStyleLbl="node0" presStyleIdx="0" presStyleCnt="1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15D6E63A-84BA-449D-B5CB-07C8C5B21780}" type="pres">
      <dgm:prSet presAssocID="{A9E5B772-5DA3-447D-A308-5DE23DEBFB04}" presName="hierChild2" presStyleCnt="0"/>
      <dgm:spPr/>
      <dgm:t>
        <a:bodyPr/>
        <a:lstStyle/>
        <a:p>
          <a:endParaRPr lang="en-US"/>
        </a:p>
      </dgm:t>
    </dgm:pt>
    <dgm:pt modelId="{97746EF2-D010-49D3-B7FC-054F8F1D4BFD}" type="pres">
      <dgm:prSet presAssocID="{938E33F1-C7E2-485D-80E5-8A35B8013B59}" presName="Name25" presStyleLbl="parChTrans1D2" presStyleIdx="0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597EA2C6-626F-4C3A-BFDA-E087ACCFC2CC}" type="pres">
      <dgm:prSet presAssocID="{938E33F1-C7E2-485D-80E5-8A35B8013B5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124B5BE4-ACBF-4B4F-909F-51C59E54A3CA}" type="pres">
      <dgm:prSet presAssocID="{86935BA6-4A6E-4A0E-A814-A4F214ACFB6C}" presName="Name30" presStyleCnt="0"/>
      <dgm:spPr/>
      <dgm:t>
        <a:bodyPr/>
        <a:lstStyle/>
        <a:p>
          <a:endParaRPr lang="en-US"/>
        </a:p>
      </dgm:t>
    </dgm:pt>
    <dgm:pt modelId="{ECF4901B-36FF-4AA9-B1E5-C7F387611B75}" type="pres">
      <dgm:prSet presAssocID="{86935BA6-4A6E-4A0E-A814-A4F214ACFB6C}" presName="level2Shape" presStyleLbl="node2" presStyleIdx="0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24A35A67-D592-4CF2-93CE-2FC075262D92}" type="pres">
      <dgm:prSet presAssocID="{86935BA6-4A6E-4A0E-A814-A4F214ACFB6C}" presName="hierChild3" presStyleCnt="0"/>
      <dgm:spPr/>
      <dgm:t>
        <a:bodyPr/>
        <a:lstStyle/>
        <a:p>
          <a:endParaRPr lang="en-US"/>
        </a:p>
      </dgm:t>
    </dgm:pt>
    <dgm:pt modelId="{A2C6DA42-89AA-4C7A-9D9F-7BBEA3C2008D}" type="pres">
      <dgm:prSet presAssocID="{FF1BFA2E-86F7-475E-97D2-A38EA8B454E0}" presName="Name25" presStyleLbl="parChTrans1D3" presStyleIdx="0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F8A7CBA8-A929-43D6-88F3-DBA0A443A336}" type="pres">
      <dgm:prSet presAssocID="{FF1BFA2E-86F7-475E-97D2-A38EA8B454E0}" presName="connTx" presStyleLbl="parChTrans1D3" presStyleIdx="0" presStyleCnt="5"/>
      <dgm:spPr/>
      <dgm:t>
        <a:bodyPr/>
        <a:lstStyle/>
        <a:p>
          <a:endParaRPr lang="en-US"/>
        </a:p>
      </dgm:t>
    </dgm:pt>
    <dgm:pt modelId="{7F115D1D-5B18-4CC3-AA23-29C8331E78E1}" type="pres">
      <dgm:prSet presAssocID="{8AB68750-04C7-47F5-B509-104817DD74EB}" presName="Name30" presStyleCnt="0"/>
      <dgm:spPr/>
      <dgm:t>
        <a:bodyPr/>
        <a:lstStyle/>
        <a:p>
          <a:endParaRPr lang="en-US"/>
        </a:p>
      </dgm:t>
    </dgm:pt>
    <dgm:pt modelId="{F83E0F38-11B9-4E8E-8D62-043ECEA75077}" type="pres">
      <dgm:prSet presAssocID="{8AB68750-04C7-47F5-B509-104817DD74EB}" presName="level2Shape" presStyleLbl="node3" presStyleIdx="0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5041BFD5-88E0-4305-972E-A1F9E5050F9F}" type="pres">
      <dgm:prSet presAssocID="{8AB68750-04C7-47F5-B509-104817DD74EB}" presName="hierChild3" presStyleCnt="0"/>
      <dgm:spPr/>
      <dgm:t>
        <a:bodyPr/>
        <a:lstStyle/>
        <a:p>
          <a:endParaRPr lang="en-US"/>
        </a:p>
      </dgm:t>
    </dgm:pt>
    <dgm:pt modelId="{5780A3F4-FDFB-46B8-978A-CBCB528379E8}" type="pres">
      <dgm:prSet presAssocID="{28852FCC-D4E2-47C5-923C-D4C9DCB35035}" presName="Name25" presStyleLbl="parChTrans1D3" presStyleIdx="1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8179" y="160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3A719B74-4C40-4F22-9A76-FE70D8DA36DE}" type="pres">
      <dgm:prSet presAssocID="{28852FCC-D4E2-47C5-923C-D4C9DCB35035}" presName="connTx" presStyleLbl="parChTrans1D3" presStyleIdx="1" presStyleCnt="5"/>
      <dgm:spPr/>
      <dgm:t>
        <a:bodyPr/>
        <a:lstStyle/>
        <a:p>
          <a:endParaRPr lang="en-US"/>
        </a:p>
      </dgm:t>
    </dgm:pt>
    <dgm:pt modelId="{6DE602F7-FB61-4A0E-B42C-E678EBA60B90}" type="pres">
      <dgm:prSet presAssocID="{CF32E8D7-4288-471A-8A24-63F3D9D2B70D}" presName="Name30" presStyleCnt="0"/>
      <dgm:spPr/>
      <dgm:t>
        <a:bodyPr/>
        <a:lstStyle/>
        <a:p>
          <a:endParaRPr lang="en-US"/>
        </a:p>
      </dgm:t>
    </dgm:pt>
    <dgm:pt modelId="{E4049EB7-E2AA-46BB-9E40-F1A1A2087C67}" type="pres">
      <dgm:prSet presAssocID="{CF32E8D7-4288-471A-8A24-63F3D9D2B70D}" presName="level2Shape" presStyleLbl="node3" presStyleIdx="1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EC94B674-C4BF-4BFC-A7A4-E1E78CFDB21D}" type="pres">
      <dgm:prSet presAssocID="{CF32E8D7-4288-471A-8A24-63F3D9D2B70D}" presName="hierChild3" presStyleCnt="0"/>
      <dgm:spPr/>
      <dgm:t>
        <a:bodyPr/>
        <a:lstStyle/>
        <a:p>
          <a:endParaRPr lang="en-US"/>
        </a:p>
      </dgm:t>
    </dgm:pt>
    <dgm:pt modelId="{A4BB1C16-C199-4862-AFDA-3BB2AE0FC20B}" type="pres">
      <dgm:prSet presAssocID="{27767A47-7BA1-44BA-95E6-BC01C8561DF9}" presName="Name25" presStyleLbl="parChTrans1D3" presStyleIdx="2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E2B27540-A19D-4C2C-8E79-E20EE4CF3FEB}" type="pres">
      <dgm:prSet presAssocID="{27767A47-7BA1-44BA-95E6-BC01C8561DF9}" presName="connTx" presStyleLbl="parChTrans1D3" presStyleIdx="2" presStyleCnt="5"/>
      <dgm:spPr/>
      <dgm:t>
        <a:bodyPr/>
        <a:lstStyle/>
        <a:p>
          <a:endParaRPr lang="en-US"/>
        </a:p>
      </dgm:t>
    </dgm:pt>
    <dgm:pt modelId="{7FF8EFBC-FEC5-4228-B709-1E85FA373BFC}" type="pres">
      <dgm:prSet presAssocID="{75AF4BBE-B5C2-43EA-80A3-A970994521B1}" presName="Name30" presStyleCnt="0"/>
      <dgm:spPr/>
      <dgm:t>
        <a:bodyPr/>
        <a:lstStyle/>
        <a:p>
          <a:endParaRPr lang="en-US"/>
        </a:p>
      </dgm:t>
    </dgm:pt>
    <dgm:pt modelId="{45EA07D4-8CD5-41E1-B7A2-FC8627061455}" type="pres">
      <dgm:prSet presAssocID="{75AF4BBE-B5C2-43EA-80A3-A970994521B1}" presName="level2Shape" presStyleLbl="node3" presStyleIdx="2" presStyleCnt="5" custLinFactNeighborX="82" custLinFactNeighborY="-4679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B5B50BED-AD71-4EA4-B7DB-503ABDF423BB}" type="pres">
      <dgm:prSet presAssocID="{75AF4BBE-B5C2-43EA-80A3-A970994521B1}" presName="hierChild3" presStyleCnt="0"/>
      <dgm:spPr/>
      <dgm:t>
        <a:bodyPr/>
        <a:lstStyle/>
        <a:p>
          <a:endParaRPr lang="en-US"/>
        </a:p>
      </dgm:t>
    </dgm:pt>
    <dgm:pt modelId="{343D9CFF-5CBA-47A0-93E0-FE6C07F0C22B}" type="pres">
      <dgm:prSet presAssocID="{8FA1C997-8873-4EB4-9C35-BDD6A1F89C46}" presName="Name25" presStyleLbl="parChTrans1D2" presStyleIdx="1" presStyleCnt="2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033FEA39-BA2E-4320-A8DA-22B8B8421E64}" type="pres">
      <dgm:prSet presAssocID="{8FA1C997-8873-4EB4-9C35-BDD6A1F89C46}" presName="connTx" presStyleLbl="parChTrans1D2" presStyleIdx="1" presStyleCnt="2"/>
      <dgm:spPr/>
      <dgm:t>
        <a:bodyPr/>
        <a:lstStyle/>
        <a:p>
          <a:endParaRPr lang="en-US"/>
        </a:p>
      </dgm:t>
    </dgm:pt>
    <dgm:pt modelId="{7CB5F700-343E-4C0D-A985-15F46591B93A}" type="pres">
      <dgm:prSet presAssocID="{63EE89B9-96C6-4686-ACEE-A01F2F6C8138}" presName="Name30" presStyleCnt="0"/>
      <dgm:spPr/>
      <dgm:t>
        <a:bodyPr/>
        <a:lstStyle/>
        <a:p>
          <a:endParaRPr lang="en-US"/>
        </a:p>
      </dgm:t>
    </dgm:pt>
    <dgm:pt modelId="{879EDFA2-8B35-45B9-ACA9-0BF215555BC1}" type="pres">
      <dgm:prSet presAssocID="{63EE89B9-96C6-4686-ACEE-A01F2F6C8138}" presName="level2Shape" presStyleLbl="node2" presStyleIdx="1" presStyleCnt="2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377D6B73-2F16-4F00-9F18-359CBF40540A}" type="pres">
      <dgm:prSet presAssocID="{63EE89B9-96C6-4686-ACEE-A01F2F6C8138}" presName="hierChild3" presStyleCnt="0"/>
      <dgm:spPr/>
      <dgm:t>
        <a:bodyPr/>
        <a:lstStyle/>
        <a:p>
          <a:endParaRPr lang="en-US"/>
        </a:p>
      </dgm:t>
    </dgm:pt>
    <dgm:pt modelId="{B2602C5A-0BF6-48C8-A3AB-8F7A30247E2C}" type="pres">
      <dgm:prSet presAssocID="{C1547867-55A1-4CF5-8E32-42067FBC1A7A}" presName="Name25" presStyleLbl="parChTrans1D3" presStyleIdx="3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44B3010B-84AD-44F2-83BA-948C1ECE5643}" type="pres">
      <dgm:prSet presAssocID="{C1547867-55A1-4CF5-8E32-42067FBC1A7A}" presName="connTx" presStyleLbl="parChTrans1D3" presStyleIdx="3" presStyleCnt="5"/>
      <dgm:spPr/>
      <dgm:t>
        <a:bodyPr/>
        <a:lstStyle/>
        <a:p>
          <a:endParaRPr lang="en-US"/>
        </a:p>
      </dgm:t>
    </dgm:pt>
    <dgm:pt modelId="{4BF15149-E0D7-4F12-B1C3-7809C554FD69}" type="pres">
      <dgm:prSet presAssocID="{953A21BB-3DBB-49A8-927C-FD1E6868B757}" presName="Name30" presStyleCnt="0"/>
      <dgm:spPr/>
      <dgm:t>
        <a:bodyPr/>
        <a:lstStyle/>
        <a:p>
          <a:endParaRPr lang="en-US"/>
        </a:p>
      </dgm:t>
    </dgm:pt>
    <dgm:pt modelId="{5B2BDE37-7292-4CE1-9D24-6B4F3033A910}" type="pres">
      <dgm:prSet presAssocID="{953A21BB-3DBB-49A8-927C-FD1E6868B757}" presName="level2Shape" presStyleLbl="node3" presStyleIdx="3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DE57E4A2-FD7F-418F-97CA-19702367D2F6}" type="pres">
      <dgm:prSet presAssocID="{953A21BB-3DBB-49A8-927C-FD1E6868B757}" presName="hierChild3" presStyleCnt="0"/>
      <dgm:spPr/>
      <dgm:t>
        <a:bodyPr/>
        <a:lstStyle/>
        <a:p>
          <a:endParaRPr lang="en-US"/>
        </a:p>
      </dgm:t>
    </dgm:pt>
    <dgm:pt modelId="{86D938BC-BCD1-4A82-BF0A-F367272E92BC}" type="pres">
      <dgm:prSet presAssocID="{AA55A457-DC56-454F-AFED-C7A75DACD3B1}" presName="Name25" presStyleLbl="parChTrans1D3" presStyleIdx="4" presStyleCnt="5"/>
      <dgm:spPr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</dgm:spPr>
      <dgm:t>
        <a:bodyPr/>
        <a:lstStyle/>
        <a:p>
          <a:endParaRPr lang="en-US"/>
        </a:p>
      </dgm:t>
    </dgm:pt>
    <dgm:pt modelId="{6F4604A2-CD9F-4753-8DB3-67F4FEA68175}" type="pres">
      <dgm:prSet presAssocID="{AA55A457-DC56-454F-AFED-C7A75DACD3B1}" presName="connTx" presStyleLbl="parChTrans1D3" presStyleIdx="4" presStyleCnt="5"/>
      <dgm:spPr/>
      <dgm:t>
        <a:bodyPr/>
        <a:lstStyle/>
        <a:p>
          <a:endParaRPr lang="en-US"/>
        </a:p>
      </dgm:t>
    </dgm:pt>
    <dgm:pt modelId="{0C943AAA-7B7F-4308-AEC8-FBF545A4848B}" type="pres">
      <dgm:prSet presAssocID="{24BA3720-8F78-4BEF-9F04-DBEA65F65E0A}" presName="Name30" presStyleCnt="0"/>
      <dgm:spPr/>
      <dgm:t>
        <a:bodyPr/>
        <a:lstStyle/>
        <a:p>
          <a:endParaRPr lang="en-US"/>
        </a:p>
      </dgm:t>
    </dgm:pt>
    <dgm:pt modelId="{E03A2FCC-FBDF-400A-8CEB-C6960752B1A1}" type="pres">
      <dgm:prSet presAssocID="{24BA3720-8F78-4BEF-9F04-DBEA65F65E0A}" presName="level2Shape" presStyleLbl="node3" presStyleIdx="4" presStyleCnt="5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US"/>
        </a:p>
      </dgm:t>
    </dgm:pt>
    <dgm:pt modelId="{653B8D63-3989-4F89-9197-876915254D0B}" type="pres">
      <dgm:prSet presAssocID="{24BA3720-8F78-4BEF-9F04-DBEA65F65E0A}" presName="hierChild3" presStyleCnt="0"/>
      <dgm:spPr/>
      <dgm:t>
        <a:bodyPr/>
        <a:lstStyle/>
        <a:p>
          <a:endParaRPr lang="en-US"/>
        </a:p>
      </dgm:t>
    </dgm:pt>
    <dgm:pt modelId="{E53AC48E-B6DF-4FD7-B20C-AA973774CFD2}" type="pres">
      <dgm:prSet presAssocID="{29C140FD-B290-4649-BC4C-6B661F1494C6}" presName="bgShapesFlow" presStyleCnt="0"/>
      <dgm:spPr/>
      <dgm:t>
        <a:bodyPr/>
        <a:lstStyle/>
        <a:p>
          <a:endParaRPr lang="en-US"/>
        </a:p>
      </dgm:t>
    </dgm:pt>
  </dgm:ptLst>
  <dgm:cxnLst>
    <dgm:cxn modelId="{AC3C7D08-7A76-4ABC-9DF0-3DF1C1951BE2}" type="presOf" srcId="{29C140FD-B290-4649-BC4C-6B661F1494C6}" destId="{FF5233EA-6B5E-4565-9C74-BB614EA397DE}" srcOrd="0" destOrd="0" presId="urn:microsoft.com/office/officeart/2005/8/layout/hierarchy5"/>
    <dgm:cxn modelId="{98D0FBCF-DA9A-4069-A9E2-F171E9732CBC}" type="presOf" srcId="{75AF4BBE-B5C2-43EA-80A3-A970994521B1}" destId="{45EA07D4-8CD5-41E1-B7A2-FC8627061455}" srcOrd="0" destOrd="0" presId="urn:microsoft.com/office/officeart/2005/8/layout/hierarchy5"/>
    <dgm:cxn modelId="{470698FB-696C-4CE8-B711-CB37FF7BD8E1}" type="presOf" srcId="{86935BA6-4A6E-4A0E-A814-A4F214ACFB6C}" destId="{ECF4901B-36FF-4AA9-B1E5-C7F387611B75}" srcOrd="0" destOrd="0" presId="urn:microsoft.com/office/officeart/2005/8/layout/hierarchy5"/>
    <dgm:cxn modelId="{BBABAD1F-BA6A-4659-B55A-27FA0917A10C}" srcId="{A9E5B772-5DA3-447D-A308-5DE23DEBFB04}" destId="{86935BA6-4A6E-4A0E-A814-A4F214ACFB6C}" srcOrd="0" destOrd="0" parTransId="{938E33F1-C7E2-485D-80E5-8A35B8013B59}" sibTransId="{7303ED31-64AD-4247-A53F-726362CC9577}"/>
    <dgm:cxn modelId="{91E3BC3D-DC34-416C-83A9-EF7696C6774F}" type="presOf" srcId="{FF1BFA2E-86F7-475E-97D2-A38EA8B454E0}" destId="{A2C6DA42-89AA-4C7A-9D9F-7BBEA3C2008D}" srcOrd="0" destOrd="0" presId="urn:microsoft.com/office/officeart/2005/8/layout/hierarchy5"/>
    <dgm:cxn modelId="{76833310-D365-40BC-8269-DDECEC1E6FC0}" type="presOf" srcId="{8FA1C997-8873-4EB4-9C35-BDD6A1F89C46}" destId="{033FEA39-BA2E-4320-A8DA-22B8B8421E64}" srcOrd="1" destOrd="0" presId="urn:microsoft.com/office/officeart/2005/8/layout/hierarchy5"/>
    <dgm:cxn modelId="{2F4DF386-AFC3-4E1E-9FE2-082BCF670513}" type="presOf" srcId="{8FA1C997-8873-4EB4-9C35-BDD6A1F89C46}" destId="{343D9CFF-5CBA-47A0-93E0-FE6C07F0C22B}" srcOrd="0" destOrd="0" presId="urn:microsoft.com/office/officeart/2005/8/layout/hierarchy5"/>
    <dgm:cxn modelId="{0137457E-6F76-4D86-BB4E-979189387E8B}" srcId="{63EE89B9-96C6-4686-ACEE-A01F2F6C8138}" destId="{953A21BB-3DBB-49A8-927C-FD1E6868B757}" srcOrd="0" destOrd="0" parTransId="{C1547867-55A1-4CF5-8E32-42067FBC1A7A}" sibTransId="{CB532F8B-AF80-4CBC-9AB8-FA413D3A172B}"/>
    <dgm:cxn modelId="{D4591263-3ACD-4F91-A312-D51430F08BD6}" type="presOf" srcId="{953A21BB-3DBB-49A8-927C-FD1E6868B757}" destId="{5B2BDE37-7292-4CE1-9D24-6B4F3033A910}" srcOrd="0" destOrd="0" presId="urn:microsoft.com/office/officeart/2005/8/layout/hierarchy5"/>
    <dgm:cxn modelId="{67217D03-E911-4D40-B7CC-226B0196FF57}" srcId="{86935BA6-4A6E-4A0E-A814-A4F214ACFB6C}" destId="{8AB68750-04C7-47F5-B509-104817DD74EB}" srcOrd="0" destOrd="0" parTransId="{FF1BFA2E-86F7-475E-97D2-A38EA8B454E0}" sibTransId="{33795D4F-E0E1-4393-9064-772E1FABCCDB}"/>
    <dgm:cxn modelId="{71DAFE29-2170-4CF5-B1F6-9D4626A07FFD}" type="presOf" srcId="{C1547867-55A1-4CF5-8E32-42067FBC1A7A}" destId="{44B3010B-84AD-44F2-83BA-948C1ECE5643}" srcOrd="1" destOrd="0" presId="urn:microsoft.com/office/officeart/2005/8/layout/hierarchy5"/>
    <dgm:cxn modelId="{2C8F2D1B-56F7-421A-9050-1CF8E293AADF}" type="presOf" srcId="{63EE89B9-96C6-4686-ACEE-A01F2F6C8138}" destId="{879EDFA2-8B35-45B9-ACA9-0BF215555BC1}" srcOrd="0" destOrd="0" presId="urn:microsoft.com/office/officeart/2005/8/layout/hierarchy5"/>
    <dgm:cxn modelId="{711D3DD8-B447-4DC0-A1AB-EBCE88BFE6EA}" type="presOf" srcId="{C1547867-55A1-4CF5-8E32-42067FBC1A7A}" destId="{B2602C5A-0BF6-48C8-A3AB-8F7A30247E2C}" srcOrd="0" destOrd="0" presId="urn:microsoft.com/office/officeart/2005/8/layout/hierarchy5"/>
    <dgm:cxn modelId="{732BFD6F-57AF-4AA8-B324-F6EC2579A8C7}" srcId="{86935BA6-4A6E-4A0E-A814-A4F214ACFB6C}" destId="{CF32E8D7-4288-471A-8A24-63F3D9D2B70D}" srcOrd="1" destOrd="0" parTransId="{28852FCC-D4E2-47C5-923C-D4C9DCB35035}" sibTransId="{8F51728C-D0E8-4B40-AD77-8D7BC601CF85}"/>
    <dgm:cxn modelId="{46891E31-64E9-450D-BBC0-A7E2A5799B2C}" type="presOf" srcId="{A9E5B772-5DA3-447D-A308-5DE23DEBFB04}" destId="{1CABD6D1-541B-4903-9F4F-56B4B369ACE9}" srcOrd="0" destOrd="0" presId="urn:microsoft.com/office/officeart/2005/8/layout/hierarchy5"/>
    <dgm:cxn modelId="{519F74A0-016A-4D7A-A773-AF436E94893A}" type="presOf" srcId="{28852FCC-D4E2-47C5-923C-D4C9DCB35035}" destId="{5780A3F4-FDFB-46B8-978A-CBCB528379E8}" srcOrd="0" destOrd="0" presId="urn:microsoft.com/office/officeart/2005/8/layout/hierarchy5"/>
    <dgm:cxn modelId="{93546620-656B-4E61-BD5A-ECEFD589F291}" type="presOf" srcId="{27767A47-7BA1-44BA-95E6-BC01C8561DF9}" destId="{A4BB1C16-C199-4862-AFDA-3BB2AE0FC20B}" srcOrd="0" destOrd="0" presId="urn:microsoft.com/office/officeart/2005/8/layout/hierarchy5"/>
    <dgm:cxn modelId="{B5C79432-44CE-4E83-919A-70F64F657F8C}" type="presOf" srcId="{938E33F1-C7E2-485D-80E5-8A35B8013B59}" destId="{97746EF2-D010-49D3-B7FC-054F8F1D4BFD}" srcOrd="0" destOrd="0" presId="urn:microsoft.com/office/officeart/2005/8/layout/hierarchy5"/>
    <dgm:cxn modelId="{71BFDB31-8F81-4815-B716-830265B6A075}" srcId="{A9E5B772-5DA3-447D-A308-5DE23DEBFB04}" destId="{63EE89B9-96C6-4686-ACEE-A01F2F6C8138}" srcOrd="1" destOrd="0" parTransId="{8FA1C997-8873-4EB4-9C35-BDD6A1F89C46}" sibTransId="{8E603061-2D2D-4D63-B1F6-11C448A2E8E5}"/>
    <dgm:cxn modelId="{13081982-922C-4596-B54D-4257C5B97EAF}" type="presOf" srcId="{CF32E8D7-4288-471A-8A24-63F3D9D2B70D}" destId="{E4049EB7-E2AA-46BB-9E40-F1A1A2087C67}" srcOrd="0" destOrd="0" presId="urn:microsoft.com/office/officeart/2005/8/layout/hierarchy5"/>
    <dgm:cxn modelId="{A871AF72-C97C-4F14-8CFF-33B50FF1C78D}" type="presOf" srcId="{AA55A457-DC56-454F-AFED-C7A75DACD3B1}" destId="{86D938BC-BCD1-4A82-BF0A-F367272E92BC}" srcOrd="0" destOrd="0" presId="urn:microsoft.com/office/officeart/2005/8/layout/hierarchy5"/>
    <dgm:cxn modelId="{8F6FF26E-440B-49FE-8521-6E45A7A49792}" type="presOf" srcId="{27767A47-7BA1-44BA-95E6-BC01C8561DF9}" destId="{E2B27540-A19D-4C2C-8E79-E20EE4CF3FEB}" srcOrd="1" destOrd="0" presId="urn:microsoft.com/office/officeart/2005/8/layout/hierarchy5"/>
    <dgm:cxn modelId="{443C2C9B-B85E-43B0-A919-A6494D14C01F}" type="presOf" srcId="{FF1BFA2E-86F7-475E-97D2-A38EA8B454E0}" destId="{F8A7CBA8-A929-43D6-88F3-DBA0A443A336}" srcOrd="1" destOrd="0" presId="urn:microsoft.com/office/officeart/2005/8/layout/hierarchy5"/>
    <dgm:cxn modelId="{4153D227-F0AB-4F31-93BE-7827F27880E9}" srcId="{86935BA6-4A6E-4A0E-A814-A4F214ACFB6C}" destId="{75AF4BBE-B5C2-43EA-80A3-A970994521B1}" srcOrd="2" destOrd="0" parTransId="{27767A47-7BA1-44BA-95E6-BC01C8561DF9}" sibTransId="{DC82DEFB-F8CB-4507-8BD4-6526744DD20A}"/>
    <dgm:cxn modelId="{6FCF5589-04C8-4854-8B02-618CA30A3607}" type="presOf" srcId="{8AB68750-04C7-47F5-B509-104817DD74EB}" destId="{F83E0F38-11B9-4E8E-8D62-043ECEA75077}" srcOrd="0" destOrd="0" presId="urn:microsoft.com/office/officeart/2005/8/layout/hierarchy5"/>
    <dgm:cxn modelId="{E557FD79-3585-4737-97CB-E9203A658D7F}" srcId="{29C140FD-B290-4649-BC4C-6B661F1494C6}" destId="{A9E5B772-5DA3-447D-A308-5DE23DEBFB04}" srcOrd="0" destOrd="0" parTransId="{666C141C-9590-428D-A99C-319855049284}" sibTransId="{E4586CA2-2D4C-4B49-A079-D7FF74291065}"/>
    <dgm:cxn modelId="{DB853028-6E06-46EC-ABCD-4C65156FAA44}" type="presOf" srcId="{938E33F1-C7E2-485D-80E5-8A35B8013B59}" destId="{597EA2C6-626F-4C3A-BFDA-E087ACCFC2CC}" srcOrd="1" destOrd="0" presId="urn:microsoft.com/office/officeart/2005/8/layout/hierarchy5"/>
    <dgm:cxn modelId="{FA572F29-2E6B-4C19-8768-1366321145AE}" type="presOf" srcId="{28852FCC-D4E2-47C5-923C-D4C9DCB35035}" destId="{3A719B74-4C40-4F22-9A76-FE70D8DA36DE}" srcOrd="1" destOrd="0" presId="urn:microsoft.com/office/officeart/2005/8/layout/hierarchy5"/>
    <dgm:cxn modelId="{4C733066-BC81-4067-91AA-A937E655E151}" type="presOf" srcId="{AA55A457-DC56-454F-AFED-C7A75DACD3B1}" destId="{6F4604A2-CD9F-4753-8DB3-67F4FEA68175}" srcOrd="1" destOrd="0" presId="urn:microsoft.com/office/officeart/2005/8/layout/hierarchy5"/>
    <dgm:cxn modelId="{07D424CD-21FB-4059-8408-85C1A8777C33}" srcId="{63EE89B9-96C6-4686-ACEE-A01F2F6C8138}" destId="{24BA3720-8F78-4BEF-9F04-DBEA65F65E0A}" srcOrd="1" destOrd="0" parTransId="{AA55A457-DC56-454F-AFED-C7A75DACD3B1}" sibTransId="{81B2FED5-5AB2-4C0D-ABF6-6F782A8C77D4}"/>
    <dgm:cxn modelId="{5F94154F-AFBA-41A4-B866-81AFFFD2F96D}" type="presOf" srcId="{24BA3720-8F78-4BEF-9F04-DBEA65F65E0A}" destId="{E03A2FCC-FBDF-400A-8CEB-C6960752B1A1}" srcOrd="0" destOrd="0" presId="urn:microsoft.com/office/officeart/2005/8/layout/hierarchy5"/>
    <dgm:cxn modelId="{8D354509-0EB2-47A0-B66A-8CDEE0A92A4C}" type="presParOf" srcId="{FF5233EA-6B5E-4565-9C74-BB614EA397DE}" destId="{60DA56F4-4F1D-4B1A-A43B-9AB8E040E068}" srcOrd="0" destOrd="0" presId="urn:microsoft.com/office/officeart/2005/8/layout/hierarchy5"/>
    <dgm:cxn modelId="{714EAC29-F32E-447F-A75F-1D8725166629}" type="presParOf" srcId="{60DA56F4-4F1D-4B1A-A43B-9AB8E040E068}" destId="{A0BD8F5A-4826-453E-98C8-F7BDCC6A8157}" srcOrd="0" destOrd="0" presId="urn:microsoft.com/office/officeart/2005/8/layout/hierarchy5"/>
    <dgm:cxn modelId="{F0B1A135-4F2F-4B64-A0A7-C154482F5879}" type="presParOf" srcId="{A0BD8F5A-4826-453E-98C8-F7BDCC6A8157}" destId="{E60B6454-6AC1-4995-81C3-2E921901D513}" srcOrd="0" destOrd="0" presId="urn:microsoft.com/office/officeart/2005/8/layout/hierarchy5"/>
    <dgm:cxn modelId="{C81DC893-E569-489E-B77C-22D4157C7E8D}" type="presParOf" srcId="{E60B6454-6AC1-4995-81C3-2E921901D513}" destId="{1CABD6D1-541B-4903-9F4F-56B4B369ACE9}" srcOrd="0" destOrd="0" presId="urn:microsoft.com/office/officeart/2005/8/layout/hierarchy5"/>
    <dgm:cxn modelId="{63A6D675-BB57-4C32-A14D-3CD7F47B876A}" type="presParOf" srcId="{E60B6454-6AC1-4995-81C3-2E921901D513}" destId="{15D6E63A-84BA-449D-B5CB-07C8C5B21780}" srcOrd="1" destOrd="0" presId="urn:microsoft.com/office/officeart/2005/8/layout/hierarchy5"/>
    <dgm:cxn modelId="{88283282-B668-4D3D-802B-22208FDC295D}" type="presParOf" srcId="{15D6E63A-84BA-449D-B5CB-07C8C5B21780}" destId="{97746EF2-D010-49D3-B7FC-054F8F1D4BFD}" srcOrd="0" destOrd="0" presId="urn:microsoft.com/office/officeart/2005/8/layout/hierarchy5"/>
    <dgm:cxn modelId="{6B8BC1D1-D235-4CBE-B20A-0B9103E09F0C}" type="presParOf" srcId="{97746EF2-D010-49D3-B7FC-054F8F1D4BFD}" destId="{597EA2C6-626F-4C3A-BFDA-E087ACCFC2CC}" srcOrd="0" destOrd="0" presId="urn:microsoft.com/office/officeart/2005/8/layout/hierarchy5"/>
    <dgm:cxn modelId="{89DDA9C8-C590-46E0-9842-B4D954F8AC4E}" type="presParOf" srcId="{15D6E63A-84BA-449D-B5CB-07C8C5B21780}" destId="{124B5BE4-ACBF-4B4F-909F-51C59E54A3CA}" srcOrd="1" destOrd="0" presId="urn:microsoft.com/office/officeart/2005/8/layout/hierarchy5"/>
    <dgm:cxn modelId="{36182A33-1A85-446F-9E15-ED1172A44F6E}" type="presParOf" srcId="{124B5BE4-ACBF-4B4F-909F-51C59E54A3CA}" destId="{ECF4901B-36FF-4AA9-B1E5-C7F387611B75}" srcOrd="0" destOrd="0" presId="urn:microsoft.com/office/officeart/2005/8/layout/hierarchy5"/>
    <dgm:cxn modelId="{C3A53E31-27A7-4B4E-9F0C-D8AC2A55CB56}" type="presParOf" srcId="{124B5BE4-ACBF-4B4F-909F-51C59E54A3CA}" destId="{24A35A67-D592-4CF2-93CE-2FC075262D92}" srcOrd="1" destOrd="0" presId="urn:microsoft.com/office/officeart/2005/8/layout/hierarchy5"/>
    <dgm:cxn modelId="{67760BD7-8B44-4582-AA1F-E1A8702C5A92}" type="presParOf" srcId="{24A35A67-D592-4CF2-93CE-2FC075262D92}" destId="{A2C6DA42-89AA-4C7A-9D9F-7BBEA3C2008D}" srcOrd="0" destOrd="0" presId="urn:microsoft.com/office/officeart/2005/8/layout/hierarchy5"/>
    <dgm:cxn modelId="{A832D637-3A08-4318-A238-28FF45A8ED52}" type="presParOf" srcId="{A2C6DA42-89AA-4C7A-9D9F-7BBEA3C2008D}" destId="{F8A7CBA8-A929-43D6-88F3-DBA0A443A336}" srcOrd="0" destOrd="0" presId="urn:microsoft.com/office/officeart/2005/8/layout/hierarchy5"/>
    <dgm:cxn modelId="{93715870-5557-451D-8F14-9D20B93CA965}" type="presParOf" srcId="{24A35A67-D592-4CF2-93CE-2FC075262D92}" destId="{7F115D1D-5B18-4CC3-AA23-29C8331E78E1}" srcOrd="1" destOrd="0" presId="urn:microsoft.com/office/officeart/2005/8/layout/hierarchy5"/>
    <dgm:cxn modelId="{8888708B-757C-4688-BD8E-7265AFD02136}" type="presParOf" srcId="{7F115D1D-5B18-4CC3-AA23-29C8331E78E1}" destId="{F83E0F38-11B9-4E8E-8D62-043ECEA75077}" srcOrd="0" destOrd="0" presId="urn:microsoft.com/office/officeart/2005/8/layout/hierarchy5"/>
    <dgm:cxn modelId="{515E3309-C766-4475-8684-E9A47A433F84}" type="presParOf" srcId="{7F115D1D-5B18-4CC3-AA23-29C8331E78E1}" destId="{5041BFD5-88E0-4305-972E-A1F9E5050F9F}" srcOrd="1" destOrd="0" presId="urn:microsoft.com/office/officeart/2005/8/layout/hierarchy5"/>
    <dgm:cxn modelId="{ED9380FB-9781-48DD-87F0-9677935AE7F6}" type="presParOf" srcId="{24A35A67-D592-4CF2-93CE-2FC075262D92}" destId="{5780A3F4-FDFB-46B8-978A-CBCB528379E8}" srcOrd="2" destOrd="0" presId="urn:microsoft.com/office/officeart/2005/8/layout/hierarchy5"/>
    <dgm:cxn modelId="{C7709F8D-5B0A-4CFE-8583-B259D22970A0}" type="presParOf" srcId="{5780A3F4-FDFB-46B8-978A-CBCB528379E8}" destId="{3A719B74-4C40-4F22-9A76-FE70D8DA36DE}" srcOrd="0" destOrd="0" presId="urn:microsoft.com/office/officeart/2005/8/layout/hierarchy5"/>
    <dgm:cxn modelId="{3509D3F3-FA42-4373-ABBF-A09652ECC9A1}" type="presParOf" srcId="{24A35A67-D592-4CF2-93CE-2FC075262D92}" destId="{6DE602F7-FB61-4A0E-B42C-E678EBA60B90}" srcOrd="3" destOrd="0" presId="urn:microsoft.com/office/officeart/2005/8/layout/hierarchy5"/>
    <dgm:cxn modelId="{376F4361-1D51-4716-AA2E-B2B14F006DBB}" type="presParOf" srcId="{6DE602F7-FB61-4A0E-B42C-E678EBA60B90}" destId="{E4049EB7-E2AA-46BB-9E40-F1A1A2087C67}" srcOrd="0" destOrd="0" presId="urn:microsoft.com/office/officeart/2005/8/layout/hierarchy5"/>
    <dgm:cxn modelId="{CEF65683-62D7-4552-8A6F-9F74EB758931}" type="presParOf" srcId="{6DE602F7-FB61-4A0E-B42C-E678EBA60B90}" destId="{EC94B674-C4BF-4BFC-A7A4-E1E78CFDB21D}" srcOrd="1" destOrd="0" presId="urn:microsoft.com/office/officeart/2005/8/layout/hierarchy5"/>
    <dgm:cxn modelId="{F7C2DF0C-A6A1-4D25-ACF0-17984A68FB93}" type="presParOf" srcId="{24A35A67-D592-4CF2-93CE-2FC075262D92}" destId="{A4BB1C16-C199-4862-AFDA-3BB2AE0FC20B}" srcOrd="4" destOrd="0" presId="urn:microsoft.com/office/officeart/2005/8/layout/hierarchy5"/>
    <dgm:cxn modelId="{D18C051A-967B-4F3D-A434-5E3BFE3CA976}" type="presParOf" srcId="{A4BB1C16-C199-4862-AFDA-3BB2AE0FC20B}" destId="{E2B27540-A19D-4C2C-8E79-E20EE4CF3FEB}" srcOrd="0" destOrd="0" presId="urn:microsoft.com/office/officeart/2005/8/layout/hierarchy5"/>
    <dgm:cxn modelId="{62769D4C-08DC-44AE-AEF7-EA4E9FF3DCDC}" type="presParOf" srcId="{24A35A67-D592-4CF2-93CE-2FC075262D92}" destId="{7FF8EFBC-FEC5-4228-B709-1E85FA373BFC}" srcOrd="5" destOrd="0" presId="urn:microsoft.com/office/officeart/2005/8/layout/hierarchy5"/>
    <dgm:cxn modelId="{BD20E49C-8683-4DDA-B300-F7A2305C8505}" type="presParOf" srcId="{7FF8EFBC-FEC5-4228-B709-1E85FA373BFC}" destId="{45EA07D4-8CD5-41E1-B7A2-FC8627061455}" srcOrd="0" destOrd="0" presId="urn:microsoft.com/office/officeart/2005/8/layout/hierarchy5"/>
    <dgm:cxn modelId="{E655F6B9-15F0-49AF-B273-1C161F9A5017}" type="presParOf" srcId="{7FF8EFBC-FEC5-4228-B709-1E85FA373BFC}" destId="{B5B50BED-AD71-4EA4-B7DB-503ABDF423BB}" srcOrd="1" destOrd="0" presId="urn:microsoft.com/office/officeart/2005/8/layout/hierarchy5"/>
    <dgm:cxn modelId="{C5BFA797-CFE8-4047-A081-2FA06F92F978}" type="presParOf" srcId="{15D6E63A-84BA-449D-B5CB-07C8C5B21780}" destId="{343D9CFF-5CBA-47A0-93E0-FE6C07F0C22B}" srcOrd="2" destOrd="0" presId="urn:microsoft.com/office/officeart/2005/8/layout/hierarchy5"/>
    <dgm:cxn modelId="{03600F4F-DB43-46C2-AE34-441DD6DC4F53}" type="presParOf" srcId="{343D9CFF-5CBA-47A0-93E0-FE6C07F0C22B}" destId="{033FEA39-BA2E-4320-A8DA-22B8B8421E64}" srcOrd="0" destOrd="0" presId="urn:microsoft.com/office/officeart/2005/8/layout/hierarchy5"/>
    <dgm:cxn modelId="{706D1286-410A-4C02-B633-C5A38D4892BE}" type="presParOf" srcId="{15D6E63A-84BA-449D-B5CB-07C8C5B21780}" destId="{7CB5F700-343E-4C0D-A985-15F46591B93A}" srcOrd="3" destOrd="0" presId="urn:microsoft.com/office/officeart/2005/8/layout/hierarchy5"/>
    <dgm:cxn modelId="{BB47BD9B-B00A-4477-95A9-A2379A391025}" type="presParOf" srcId="{7CB5F700-343E-4C0D-A985-15F46591B93A}" destId="{879EDFA2-8B35-45B9-ACA9-0BF215555BC1}" srcOrd="0" destOrd="0" presId="urn:microsoft.com/office/officeart/2005/8/layout/hierarchy5"/>
    <dgm:cxn modelId="{71C85704-559B-46D2-8A3E-841FDBC9F127}" type="presParOf" srcId="{7CB5F700-343E-4C0D-A985-15F46591B93A}" destId="{377D6B73-2F16-4F00-9F18-359CBF40540A}" srcOrd="1" destOrd="0" presId="urn:microsoft.com/office/officeart/2005/8/layout/hierarchy5"/>
    <dgm:cxn modelId="{0486B45B-F5B9-4CDE-99A6-17F89DDEE940}" type="presParOf" srcId="{377D6B73-2F16-4F00-9F18-359CBF40540A}" destId="{B2602C5A-0BF6-48C8-A3AB-8F7A30247E2C}" srcOrd="0" destOrd="0" presId="urn:microsoft.com/office/officeart/2005/8/layout/hierarchy5"/>
    <dgm:cxn modelId="{05BB31B8-F103-4ED6-AB7D-099619010A7F}" type="presParOf" srcId="{B2602C5A-0BF6-48C8-A3AB-8F7A30247E2C}" destId="{44B3010B-84AD-44F2-83BA-948C1ECE5643}" srcOrd="0" destOrd="0" presId="urn:microsoft.com/office/officeart/2005/8/layout/hierarchy5"/>
    <dgm:cxn modelId="{878139C9-B5AA-43F4-9218-EA64C6D4D494}" type="presParOf" srcId="{377D6B73-2F16-4F00-9F18-359CBF40540A}" destId="{4BF15149-E0D7-4F12-B1C3-7809C554FD69}" srcOrd="1" destOrd="0" presId="urn:microsoft.com/office/officeart/2005/8/layout/hierarchy5"/>
    <dgm:cxn modelId="{AB36E5E5-C993-468B-A7A7-B2C22FD8663D}" type="presParOf" srcId="{4BF15149-E0D7-4F12-B1C3-7809C554FD69}" destId="{5B2BDE37-7292-4CE1-9D24-6B4F3033A910}" srcOrd="0" destOrd="0" presId="urn:microsoft.com/office/officeart/2005/8/layout/hierarchy5"/>
    <dgm:cxn modelId="{3609B109-C031-46A1-ADDE-EB5A6EE2E4AA}" type="presParOf" srcId="{4BF15149-E0D7-4F12-B1C3-7809C554FD69}" destId="{DE57E4A2-FD7F-418F-97CA-19702367D2F6}" srcOrd="1" destOrd="0" presId="urn:microsoft.com/office/officeart/2005/8/layout/hierarchy5"/>
    <dgm:cxn modelId="{674CB86E-CF43-44E9-A671-E0DEB971FBC4}" type="presParOf" srcId="{377D6B73-2F16-4F00-9F18-359CBF40540A}" destId="{86D938BC-BCD1-4A82-BF0A-F367272E92BC}" srcOrd="2" destOrd="0" presId="urn:microsoft.com/office/officeart/2005/8/layout/hierarchy5"/>
    <dgm:cxn modelId="{0F0CCC73-4E79-4761-A276-DFB9A41EC805}" type="presParOf" srcId="{86D938BC-BCD1-4A82-BF0A-F367272E92BC}" destId="{6F4604A2-CD9F-4753-8DB3-67F4FEA68175}" srcOrd="0" destOrd="0" presId="urn:microsoft.com/office/officeart/2005/8/layout/hierarchy5"/>
    <dgm:cxn modelId="{C08B58F1-A1BF-460B-B461-5A8A0DE40857}" type="presParOf" srcId="{377D6B73-2F16-4F00-9F18-359CBF40540A}" destId="{0C943AAA-7B7F-4308-AEC8-FBF545A4848B}" srcOrd="3" destOrd="0" presId="urn:microsoft.com/office/officeart/2005/8/layout/hierarchy5"/>
    <dgm:cxn modelId="{A96506BD-90A6-4625-833D-5AD6A2FD9F51}" type="presParOf" srcId="{0C943AAA-7B7F-4308-AEC8-FBF545A4848B}" destId="{E03A2FCC-FBDF-400A-8CEB-C6960752B1A1}" srcOrd="0" destOrd="0" presId="urn:microsoft.com/office/officeart/2005/8/layout/hierarchy5"/>
    <dgm:cxn modelId="{4526469A-A32B-4CF8-923F-37E80531E75C}" type="presParOf" srcId="{0C943AAA-7B7F-4308-AEC8-FBF545A4848B}" destId="{653B8D63-3989-4F89-9197-876915254D0B}" srcOrd="1" destOrd="0" presId="urn:microsoft.com/office/officeart/2005/8/layout/hierarchy5"/>
    <dgm:cxn modelId="{88C2BBC1-26F4-4991-BE8C-14C4B654B1AE}" type="presParOf" srcId="{FF5233EA-6B5E-4565-9C74-BB614EA397DE}" destId="{E53AC48E-B6DF-4FD7-B20C-AA973774CFD2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EA845E-EF9C-4B26-800B-4A64C329E8D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F5E7CC0-619F-4208-A0F4-9A6032D2F863}">
      <dgm:prSet phldrT="[Text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 algn="ctr" rtl="0"/>
          <a:r>
            <a:rPr lang="en-US" sz="2400" b="1" u="none" dirty="0" smtClean="0">
              <a:solidFill>
                <a:schemeClr val="bg1"/>
              </a:solidFill>
            </a:rPr>
            <a:t>Non- selective beta agonists</a:t>
          </a:r>
          <a:endParaRPr lang="ar-EG" sz="2400" b="1" u="none" dirty="0">
            <a:solidFill>
              <a:schemeClr val="bg1"/>
            </a:solidFill>
            <a:latin typeface="+mn-lt"/>
          </a:endParaRPr>
        </a:p>
      </dgm:t>
    </dgm:pt>
    <dgm:pt modelId="{009A87E6-285D-4205-B3D0-77C0EF1FF77C}" type="parTrans" cxnId="{5147C702-8893-40E1-A23A-C81D54AC8E71}">
      <dgm:prSet/>
      <dgm:spPr/>
      <dgm:t>
        <a:bodyPr/>
        <a:lstStyle/>
        <a:p>
          <a:pPr rtl="1"/>
          <a:endParaRPr lang="ar-EG"/>
        </a:p>
      </dgm:t>
    </dgm:pt>
    <dgm:pt modelId="{15B6D1D4-36E7-4A64-AD06-37A4579F5EF8}" type="sibTrans" cxnId="{5147C702-8893-40E1-A23A-C81D54AC8E71}">
      <dgm:prSet/>
      <dgm:spPr/>
      <dgm:t>
        <a:bodyPr/>
        <a:lstStyle/>
        <a:p>
          <a:pPr rtl="1"/>
          <a:endParaRPr lang="ar-EG"/>
        </a:p>
      </dgm:t>
    </dgm:pt>
    <dgm:pt modelId="{5870D126-BE00-40E4-B5D4-9CA57F2FF1BC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u="none" dirty="0" err="1" smtClean="0"/>
            <a:t>Isoprenaline</a:t>
          </a:r>
          <a:endParaRPr lang="ar-EG" sz="2000" b="1" dirty="0">
            <a:latin typeface="+mn-lt"/>
          </a:endParaRPr>
        </a:p>
      </dgm:t>
    </dgm:pt>
    <dgm:pt modelId="{D5A9118E-9D98-4D06-9BD1-C201D8E2B468}" type="parTrans" cxnId="{4298D07F-7D85-4448-AFE4-92A109C9D344}">
      <dgm:prSet/>
      <dgm:spPr/>
      <dgm:t>
        <a:bodyPr/>
        <a:lstStyle/>
        <a:p>
          <a:pPr rtl="1"/>
          <a:endParaRPr lang="ar-EG"/>
        </a:p>
      </dgm:t>
    </dgm:pt>
    <dgm:pt modelId="{A9E32203-41BE-4017-B16B-D95A0C92D525}" type="sibTrans" cxnId="{4298D07F-7D85-4448-AFE4-92A109C9D344}">
      <dgm:prSet/>
      <dgm:spPr/>
      <dgm:t>
        <a:bodyPr/>
        <a:lstStyle/>
        <a:p>
          <a:pPr rtl="1"/>
          <a:endParaRPr lang="ar-EG"/>
        </a:p>
      </dgm:t>
    </dgm:pt>
    <dgm:pt modelId="{38086D1B-162E-4836-BE22-5C816B841683}">
      <dgm:prSet phldrT="[Text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 algn="ctr" rtl="0"/>
          <a:r>
            <a:rPr lang="en-US" sz="2400" b="1" u="none" dirty="0" smtClean="0">
              <a:solidFill>
                <a:schemeClr val="bg1"/>
              </a:solidFill>
            </a:rPr>
            <a:t>Selective beta agonists</a:t>
          </a:r>
          <a:endParaRPr lang="ar-EG" sz="2400" b="1" u="none" dirty="0">
            <a:solidFill>
              <a:schemeClr val="bg1"/>
            </a:solidFill>
            <a:latin typeface="+mn-lt"/>
          </a:endParaRPr>
        </a:p>
      </dgm:t>
    </dgm:pt>
    <dgm:pt modelId="{AAE1052E-BDC9-4082-A81B-F4CF374E3361}" type="parTrans" cxnId="{D18AEFC0-0EC5-44C3-B539-84F61584FA25}">
      <dgm:prSet/>
      <dgm:spPr/>
      <dgm:t>
        <a:bodyPr/>
        <a:lstStyle/>
        <a:p>
          <a:pPr rtl="1"/>
          <a:endParaRPr lang="ar-EG"/>
        </a:p>
      </dgm:t>
    </dgm:pt>
    <dgm:pt modelId="{E30FB8CE-2197-4276-9E55-3F7EEA76DCC7}" type="sibTrans" cxnId="{D18AEFC0-0EC5-44C3-B539-84F61584FA25}">
      <dgm:prSet/>
      <dgm:spPr/>
      <dgm:t>
        <a:bodyPr/>
        <a:lstStyle/>
        <a:p>
          <a:pPr rtl="1"/>
          <a:endParaRPr lang="ar-EG"/>
        </a:p>
      </dgm:t>
    </dgm:pt>
    <dgm:pt modelId="{510B2842-4B7C-440C-9EA8-CA5EDA80A0E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u="none" dirty="0" smtClean="0">
              <a:solidFill>
                <a:schemeClr val="tx1"/>
              </a:solidFill>
            </a:rPr>
            <a:t>- </a:t>
          </a:r>
          <a:r>
            <a:rPr lang="en-US" sz="2000" b="1" u="none" dirty="0" err="1" smtClean="0">
              <a:solidFill>
                <a:schemeClr val="tx1"/>
              </a:solidFill>
            </a:rPr>
            <a:t>Dobutamine</a:t>
          </a:r>
          <a:endParaRPr lang="en-US" sz="2000" b="1" u="none" dirty="0" smtClean="0">
            <a:solidFill>
              <a:schemeClr val="tx1"/>
            </a:solidFill>
          </a:endParaRPr>
        </a:p>
        <a:p>
          <a:pPr algn="ctr" rtl="0"/>
          <a:r>
            <a:rPr lang="en-US" sz="2000" b="1" dirty="0" smtClean="0">
              <a:solidFill>
                <a:schemeClr val="tx1"/>
              </a:solidFill>
            </a:rPr>
            <a:t>- </a:t>
          </a:r>
          <a:r>
            <a:rPr lang="en-US" sz="2000" b="1" dirty="0" err="1" smtClean="0">
              <a:solidFill>
                <a:schemeClr val="tx1"/>
              </a:solidFill>
            </a:rPr>
            <a:t>Prenalterol</a:t>
          </a:r>
          <a:endParaRPr lang="ar-EG" sz="2000" b="1" u="none" dirty="0">
            <a:solidFill>
              <a:schemeClr val="tx1"/>
            </a:solidFill>
            <a:latin typeface="+mn-lt"/>
          </a:endParaRPr>
        </a:p>
      </dgm:t>
    </dgm:pt>
    <dgm:pt modelId="{BE742A75-9C78-4E21-BEA0-40751BB01723}" type="parTrans" cxnId="{29539A94-9B3E-461C-9C72-465D394B6B24}">
      <dgm:prSet/>
      <dgm:spPr/>
      <dgm:t>
        <a:bodyPr/>
        <a:lstStyle/>
        <a:p>
          <a:pPr rtl="1"/>
          <a:endParaRPr lang="ar-EG"/>
        </a:p>
      </dgm:t>
    </dgm:pt>
    <dgm:pt modelId="{D32B1577-9330-4E25-9912-9221F4E1058E}" type="sibTrans" cxnId="{29539A94-9B3E-461C-9C72-465D394B6B24}">
      <dgm:prSet/>
      <dgm:spPr/>
      <dgm:t>
        <a:bodyPr/>
        <a:lstStyle/>
        <a:p>
          <a:pPr rtl="1"/>
          <a:endParaRPr lang="ar-EG"/>
        </a:p>
      </dgm:t>
    </dgm:pt>
    <dgm:pt modelId="{2A18A0F2-45EE-4088-AA28-04C45A83C406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u="none" dirty="0" smtClean="0"/>
            <a:t>β</a:t>
          </a:r>
          <a:r>
            <a:rPr lang="en-US" sz="2000" b="1" u="none" baseline="-25000" dirty="0" smtClean="0"/>
            <a:t>2 </a:t>
          </a:r>
          <a:r>
            <a:rPr lang="en-US" sz="2000" b="1" u="none" dirty="0" smtClean="0"/>
            <a:t>selective </a:t>
          </a:r>
          <a:endParaRPr lang="ar-EG" sz="2000" b="1" u="none" dirty="0">
            <a:solidFill>
              <a:schemeClr val="bg1"/>
            </a:solidFill>
            <a:latin typeface="+mn-lt"/>
          </a:endParaRPr>
        </a:p>
      </dgm:t>
    </dgm:pt>
    <dgm:pt modelId="{D6A2DCA7-3626-47CC-B8BC-ADB8E2842B58}" type="parTrans" cxnId="{4F3E4FB5-8BB3-472A-B9BA-13CDF23F731D}">
      <dgm:prSet/>
      <dgm:spPr/>
      <dgm:t>
        <a:bodyPr/>
        <a:lstStyle/>
        <a:p>
          <a:pPr rtl="1"/>
          <a:endParaRPr lang="ar-EG"/>
        </a:p>
      </dgm:t>
    </dgm:pt>
    <dgm:pt modelId="{5860B0D2-42BF-40D1-A67E-44F8DB9080F0}" type="sibTrans" cxnId="{4F3E4FB5-8BB3-472A-B9BA-13CDF23F731D}">
      <dgm:prSet/>
      <dgm:spPr/>
      <dgm:t>
        <a:bodyPr/>
        <a:lstStyle/>
        <a:p>
          <a:pPr rtl="1"/>
          <a:endParaRPr lang="ar-EG"/>
        </a:p>
      </dgm:t>
    </dgm:pt>
    <dgm:pt modelId="{B3D466B1-FA8D-4CE5-9F76-96DF8C09A24B}">
      <dgm:prSet custT="1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dirty="0" smtClean="0"/>
            <a:t>β</a:t>
          </a:r>
          <a:r>
            <a:rPr lang="en-US" sz="2000" b="1" u="none" baseline="-25000" dirty="0" smtClean="0"/>
            <a:t>1</a:t>
          </a:r>
          <a:r>
            <a:rPr lang="en-US" sz="2000" b="1" u="none" dirty="0" smtClean="0"/>
            <a:t> selective </a:t>
          </a:r>
          <a:endParaRPr lang="ar-EG" sz="2000" b="1" u="none" dirty="0">
            <a:solidFill>
              <a:schemeClr val="bg1"/>
            </a:solidFill>
            <a:latin typeface="+mn-lt"/>
          </a:endParaRPr>
        </a:p>
      </dgm:t>
    </dgm:pt>
    <dgm:pt modelId="{E42D849F-7546-451F-BEE4-04047679E863}" type="parTrans" cxnId="{009993FF-18A6-4053-8D5F-04AF4AEDA37F}">
      <dgm:prSet/>
      <dgm:spPr/>
      <dgm:t>
        <a:bodyPr/>
        <a:lstStyle/>
        <a:p>
          <a:pPr rtl="1"/>
          <a:endParaRPr lang="ar-EG"/>
        </a:p>
      </dgm:t>
    </dgm:pt>
    <dgm:pt modelId="{F18D0D2D-D912-4B22-9101-E95A1B57FFD3}" type="sibTrans" cxnId="{009993FF-18A6-4053-8D5F-04AF4AEDA37F}">
      <dgm:prSet/>
      <dgm:spPr/>
      <dgm:t>
        <a:bodyPr/>
        <a:lstStyle/>
        <a:p>
          <a:pPr rtl="1"/>
          <a:endParaRPr lang="ar-EG"/>
        </a:p>
      </dgm:t>
    </dgm:pt>
    <dgm:pt modelId="{046B850D-0016-471F-B5DB-7683F723B254}">
      <dgm:prSet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dirty="0" smtClean="0">
              <a:latin typeface="+mn-lt"/>
            </a:rPr>
            <a:t>-</a:t>
          </a:r>
          <a:r>
            <a:rPr lang="en-US" sz="2000" b="1" dirty="0" err="1" smtClean="0">
              <a:latin typeface="+mn-lt"/>
            </a:rPr>
            <a:t>Isoetharine</a:t>
          </a:r>
          <a:endParaRPr lang="ar-EG" sz="2000" b="1" dirty="0" smtClean="0">
            <a:latin typeface="+mn-lt"/>
          </a:endParaRPr>
        </a:p>
        <a:p>
          <a:pPr algn="ctr" rtl="0"/>
          <a:r>
            <a:rPr lang="en-US" sz="2000" b="1" dirty="0" smtClean="0">
              <a:latin typeface="+mn-lt"/>
            </a:rPr>
            <a:t>-Salbutamol</a:t>
          </a:r>
        </a:p>
        <a:p>
          <a:pPr algn="ctr" rtl="0"/>
          <a:r>
            <a:rPr lang="en-US" sz="2000" b="1" dirty="0" smtClean="0">
              <a:latin typeface="+mn-lt"/>
            </a:rPr>
            <a:t>-</a:t>
          </a:r>
          <a:r>
            <a:rPr lang="en-US" sz="2000" b="1" dirty="0" err="1" smtClean="0">
              <a:latin typeface="+mn-lt"/>
            </a:rPr>
            <a:t>Terbutaline</a:t>
          </a:r>
          <a:endParaRPr lang="ar-EG" sz="2000" b="1" dirty="0" smtClean="0">
            <a:latin typeface="+mn-lt"/>
          </a:endParaRPr>
        </a:p>
        <a:p>
          <a:pPr algn="ctr" rtl="0"/>
          <a:r>
            <a:rPr lang="en-US" sz="2000" b="1" dirty="0" smtClean="0">
              <a:latin typeface="+mn-lt"/>
            </a:rPr>
            <a:t>-</a:t>
          </a:r>
          <a:r>
            <a:rPr lang="en-US" sz="2000" b="1" dirty="0" err="1" smtClean="0">
              <a:latin typeface="+mn-lt"/>
            </a:rPr>
            <a:t>Ritodrine</a:t>
          </a:r>
          <a:endParaRPr lang="en-US" sz="2000" b="1" dirty="0" smtClean="0">
            <a:latin typeface="+mn-lt"/>
          </a:endParaRPr>
        </a:p>
        <a:p>
          <a:pPr algn="ctr" rtl="0"/>
          <a:r>
            <a:rPr lang="en-US" sz="2000" b="1" dirty="0" smtClean="0">
              <a:latin typeface="+mn-lt"/>
            </a:rPr>
            <a:t>-</a:t>
          </a:r>
          <a:r>
            <a:rPr lang="en-US" sz="2000" b="1" dirty="0" err="1" smtClean="0">
              <a:latin typeface="+mn-lt"/>
            </a:rPr>
            <a:t>Formeterol</a:t>
          </a:r>
          <a:endParaRPr lang="en-US" sz="2000" b="1" dirty="0" smtClean="0">
            <a:latin typeface="+mn-lt"/>
          </a:endParaRPr>
        </a:p>
        <a:p>
          <a:pPr algn="ctr" rtl="0"/>
          <a:r>
            <a:rPr lang="en-US" sz="2000" b="1" dirty="0" smtClean="0">
              <a:latin typeface="+mn-lt"/>
            </a:rPr>
            <a:t>-</a:t>
          </a:r>
          <a:r>
            <a:rPr lang="en-US" sz="2000" b="1" dirty="0" err="1" smtClean="0">
              <a:latin typeface="+mn-lt"/>
            </a:rPr>
            <a:t>Salmeterol</a:t>
          </a:r>
          <a:endParaRPr lang="ar-EG" sz="2000" b="1" dirty="0">
            <a:latin typeface="+mn-lt"/>
          </a:endParaRPr>
        </a:p>
      </dgm:t>
    </dgm:pt>
    <dgm:pt modelId="{7304680A-A6C1-46D0-AB3D-5673C94F8017}" type="parTrans" cxnId="{C243928D-79C4-4684-8ACF-30EF732C7DC7}">
      <dgm:prSet/>
      <dgm:spPr/>
      <dgm:t>
        <a:bodyPr/>
        <a:lstStyle/>
        <a:p>
          <a:pPr rtl="1"/>
          <a:endParaRPr lang="ar-EG"/>
        </a:p>
      </dgm:t>
    </dgm:pt>
    <dgm:pt modelId="{5BECB5AB-7C14-41AA-AC72-DFC881F9F849}" type="sibTrans" cxnId="{C243928D-79C4-4684-8ACF-30EF732C7DC7}">
      <dgm:prSet/>
      <dgm:spPr/>
      <dgm:t>
        <a:bodyPr/>
        <a:lstStyle/>
        <a:p>
          <a:pPr rtl="1"/>
          <a:endParaRPr lang="ar-EG"/>
        </a:p>
      </dgm:t>
    </dgm:pt>
    <dgm:pt modelId="{41876DD3-4C22-4D53-8339-CF83A464E243}">
      <dgm:prSet phldrT="[Text]" custT="1"/>
      <dgm:spPr>
        <a:solidFill>
          <a:srgbClr val="C00000">
            <a:alpha val="90000"/>
          </a:srgbClr>
        </a:solidFill>
      </dgm:spPr>
      <dgm:t>
        <a:bodyPr/>
        <a:lstStyle/>
        <a:p>
          <a:pPr algn="ctr" rtl="0"/>
          <a:r>
            <a:rPr lang="en-US" sz="2000" b="1" u="none" dirty="0" smtClean="0">
              <a:solidFill>
                <a:schemeClr val="bg1"/>
              </a:solidFill>
            </a:rPr>
            <a:t>Beta agonists</a:t>
          </a:r>
          <a:endParaRPr lang="ar-EG" sz="2000" b="1" u="none" dirty="0">
            <a:solidFill>
              <a:schemeClr val="bg1"/>
            </a:solidFill>
          </a:endParaRPr>
        </a:p>
      </dgm:t>
    </dgm:pt>
    <dgm:pt modelId="{F381663D-D4C6-41A1-968E-EB5A5B8B427A}" type="sibTrans" cxnId="{11D659A9-1C59-4AE9-B5B5-B945D0F10220}">
      <dgm:prSet/>
      <dgm:spPr/>
      <dgm:t>
        <a:bodyPr/>
        <a:lstStyle/>
        <a:p>
          <a:pPr rtl="1"/>
          <a:endParaRPr lang="ar-EG"/>
        </a:p>
      </dgm:t>
    </dgm:pt>
    <dgm:pt modelId="{A3B75D68-F163-450B-B6C7-BC25E3EBCE4F}" type="parTrans" cxnId="{11D659A9-1C59-4AE9-B5B5-B945D0F10220}">
      <dgm:prSet/>
      <dgm:spPr/>
      <dgm:t>
        <a:bodyPr/>
        <a:lstStyle/>
        <a:p>
          <a:pPr rtl="1"/>
          <a:endParaRPr lang="ar-EG"/>
        </a:p>
      </dgm:t>
    </dgm:pt>
    <dgm:pt modelId="{6EA8C1C4-C28B-4D2D-8A5D-3132B7AAFAD8}" type="pres">
      <dgm:prSet presAssocID="{ECEA845E-EF9C-4B26-800B-4A64C329E8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2AA0FD9D-CCC1-4BF8-BC7A-0EFFD164EEA0}" type="pres">
      <dgm:prSet presAssocID="{41876DD3-4C22-4D53-8339-CF83A464E243}" presName="hierRoot1" presStyleCnt="0"/>
      <dgm:spPr/>
    </dgm:pt>
    <dgm:pt modelId="{DD2AB1FE-79AE-44F5-BC02-5FA58074A1CE}" type="pres">
      <dgm:prSet presAssocID="{41876DD3-4C22-4D53-8339-CF83A464E243}" presName="composite" presStyleCnt="0"/>
      <dgm:spPr/>
    </dgm:pt>
    <dgm:pt modelId="{BCEF6FED-314E-4567-9546-4F33DB66A59A}" type="pres">
      <dgm:prSet presAssocID="{41876DD3-4C22-4D53-8339-CF83A464E243}" presName="background" presStyleLbl="node0" presStyleIdx="0" presStyleCnt="1"/>
      <dgm:spPr/>
    </dgm:pt>
    <dgm:pt modelId="{D3C02C41-62DD-4020-929B-65B70BBFC8DA}" type="pres">
      <dgm:prSet presAssocID="{41876DD3-4C22-4D53-8339-CF83A464E243}" presName="text" presStyleLbl="fgAcc0" presStyleIdx="0" presStyleCnt="1" custScaleX="20958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5ABB61A-6FBC-4AFD-AC37-7EAFB5DDB03D}" type="pres">
      <dgm:prSet presAssocID="{41876DD3-4C22-4D53-8339-CF83A464E243}" presName="hierChild2" presStyleCnt="0"/>
      <dgm:spPr/>
    </dgm:pt>
    <dgm:pt modelId="{427E39E2-C648-4FE1-8878-2749BE02921B}" type="pres">
      <dgm:prSet presAssocID="{009A87E6-285D-4205-B3D0-77C0EF1FF77C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D83C31A7-1E27-48EB-B8E7-EDEA4FF3FD49}" type="pres">
      <dgm:prSet presAssocID="{9F5E7CC0-619F-4208-A0F4-9A6032D2F863}" presName="hierRoot2" presStyleCnt="0"/>
      <dgm:spPr/>
    </dgm:pt>
    <dgm:pt modelId="{4954A4D8-4942-4E1E-A688-1253B2A5C10F}" type="pres">
      <dgm:prSet presAssocID="{9F5E7CC0-619F-4208-A0F4-9A6032D2F863}" presName="composite2" presStyleCnt="0"/>
      <dgm:spPr/>
    </dgm:pt>
    <dgm:pt modelId="{1580C305-9EB9-4C04-811F-4055179F52A3}" type="pres">
      <dgm:prSet presAssocID="{9F5E7CC0-619F-4208-A0F4-9A6032D2F863}" presName="background2" presStyleLbl="node2" presStyleIdx="0" presStyleCnt="2"/>
      <dgm:spPr/>
    </dgm:pt>
    <dgm:pt modelId="{940A5B64-B46F-427D-AD27-837513D21153}" type="pres">
      <dgm:prSet presAssocID="{9F5E7CC0-619F-4208-A0F4-9A6032D2F863}" presName="text2" presStyleLbl="fgAcc2" presStyleIdx="0" presStyleCnt="2" custScaleX="354949" custScaleY="163981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2938E23-4FB3-4E8C-98D1-6E7D508F51B8}" type="pres">
      <dgm:prSet presAssocID="{9F5E7CC0-619F-4208-A0F4-9A6032D2F863}" presName="hierChild3" presStyleCnt="0"/>
      <dgm:spPr/>
    </dgm:pt>
    <dgm:pt modelId="{66C6978E-B217-4D3C-BE10-F46100A900A1}" type="pres">
      <dgm:prSet presAssocID="{D5A9118E-9D98-4D06-9BD1-C201D8E2B468}" presName="Name17" presStyleLbl="parChTrans1D3" presStyleIdx="0" presStyleCnt="3"/>
      <dgm:spPr/>
      <dgm:t>
        <a:bodyPr/>
        <a:lstStyle/>
        <a:p>
          <a:pPr rtl="1"/>
          <a:endParaRPr lang="ar-EG"/>
        </a:p>
      </dgm:t>
    </dgm:pt>
    <dgm:pt modelId="{4228C70A-D5B1-4D67-96DC-0B033F16C695}" type="pres">
      <dgm:prSet presAssocID="{5870D126-BE00-40E4-B5D4-9CA57F2FF1BC}" presName="hierRoot3" presStyleCnt="0"/>
      <dgm:spPr/>
    </dgm:pt>
    <dgm:pt modelId="{33B065CB-BF01-464E-9B4A-55E472C4C990}" type="pres">
      <dgm:prSet presAssocID="{5870D126-BE00-40E4-B5D4-9CA57F2FF1BC}" presName="composite3" presStyleCnt="0"/>
      <dgm:spPr/>
    </dgm:pt>
    <dgm:pt modelId="{6735F51E-AA15-4A40-B91A-5496FA16CD01}" type="pres">
      <dgm:prSet presAssocID="{5870D126-BE00-40E4-B5D4-9CA57F2FF1BC}" presName="background3" presStyleLbl="node3" presStyleIdx="0" presStyleCnt="3"/>
      <dgm:spPr/>
    </dgm:pt>
    <dgm:pt modelId="{B3460D5B-D244-4A17-B45E-1614E180454E}" type="pres">
      <dgm:prSet presAssocID="{5870D126-BE00-40E4-B5D4-9CA57F2FF1BC}" presName="text3" presStyleLbl="fgAcc3" presStyleIdx="0" presStyleCnt="3" custScaleX="25659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885D4AC-9A68-4437-991D-62D29DBAE102}" type="pres">
      <dgm:prSet presAssocID="{5870D126-BE00-40E4-B5D4-9CA57F2FF1BC}" presName="hierChild4" presStyleCnt="0"/>
      <dgm:spPr/>
    </dgm:pt>
    <dgm:pt modelId="{F076CF9D-DFD8-4BD2-B222-09CDBAB46355}" type="pres">
      <dgm:prSet presAssocID="{AAE1052E-BDC9-4082-A81B-F4CF374E3361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AEE8EE72-CDF7-4BBC-A7F8-21D2403181B7}" type="pres">
      <dgm:prSet presAssocID="{38086D1B-162E-4836-BE22-5C816B841683}" presName="hierRoot2" presStyleCnt="0"/>
      <dgm:spPr/>
    </dgm:pt>
    <dgm:pt modelId="{A7E7EB9E-ABF5-490F-B3E5-6AF0AEA8798A}" type="pres">
      <dgm:prSet presAssocID="{38086D1B-162E-4836-BE22-5C816B841683}" presName="composite2" presStyleCnt="0"/>
      <dgm:spPr/>
    </dgm:pt>
    <dgm:pt modelId="{6FDBC550-4FAD-4F14-8D59-C367A8166AFF}" type="pres">
      <dgm:prSet presAssocID="{38086D1B-162E-4836-BE22-5C816B841683}" presName="background2" presStyleLbl="node2" presStyleIdx="1" presStyleCnt="2"/>
      <dgm:spPr/>
    </dgm:pt>
    <dgm:pt modelId="{C294F66C-1A78-43D1-A534-6601D44EF549}" type="pres">
      <dgm:prSet presAssocID="{38086D1B-162E-4836-BE22-5C816B841683}" presName="text2" presStyleLbl="fgAcc2" presStyleIdx="1" presStyleCnt="2" custScaleX="354337" custScaleY="14037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1432A35-CF09-4D8B-8DFA-31C65B04EDF8}" type="pres">
      <dgm:prSet presAssocID="{38086D1B-162E-4836-BE22-5C816B841683}" presName="hierChild3" presStyleCnt="0"/>
      <dgm:spPr/>
    </dgm:pt>
    <dgm:pt modelId="{6ABFBEDE-7D8C-47F4-ADDD-29077064E939}" type="pres">
      <dgm:prSet presAssocID="{E42D849F-7546-451F-BEE4-04047679E863}" presName="Name17" presStyleLbl="parChTrans1D3" presStyleIdx="1" presStyleCnt="3"/>
      <dgm:spPr/>
      <dgm:t>
        <a:bodyPr/>
        <a:lstStyle/>
        <a:p>
          <a:pPr rtl="1"/>
          <a:endParaRPr lang="ar-EG"/>
        </a:p>
      </dgm:t>
    </dgm:pt>
    <dgm:pt modelId="{E0B39FBC-27C2-47A6-8797-43DD716AAD08}" type="pres">
      <dgm:prSet presAssocID="{B3D466B1-FA8D-4CE5-9F76-96DF8C09A24B}" presName="hierRoot3" presStyleCnt="0"/>
      <dgm:spPr/>
    </dgm:pt>
    <dgm:pt modelId="{D81248A4-EA11-43E3-8E43-F28079D150F3}" type="pres">
      <dgm:prSet presAssocID="{B3D466B1-FA8D-4CE5-9F76-96DF8C09A24B}" presName="composite3" presStyleCnt="0"/>
      <dgm:spPr/>
    </dgm:pt>
    <dgm:pt modelId="{00CC22F8-3B94-4928-A698-634CD114E5B3}" type="pres">
      <dgm:prSet presAssocID="{B3D466B1-FA8D-4CE5-9F76-96DF8C09A24B}" presName="background3" presStyleLbl="node3" presStyleIdx="1" presStyleCnt="3"/>
      <dgm:spPr/>
    </dgm:pt>
    <dgm:pt modelId="{76CFFBCE-1DFA-4715-8004-BCE35EFB0D7D}" type="pres">
      <dgm:prSet presAssocID="{B3D466B1-FA8D-4CE5-9F76-96DF8C09A24B}" presName="text3" presStyleLbl="fgAcc3" presStyleIdx="1" presStyleCnt="3" custScaleX="215773" custScaleY="13889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BCCF6B7-AA48-4658-B5DE-30AB532C7E5E}" type="pres">
      <dgm:prSet presAssocID="{B3D466B1-FA8D-4CE5-9F76-96DF8C09A24B}" presName="hierChild4" presStyleCnt="0"/>
      <dgm:spPr/>
    </dgm:pt>
    <dgm:pt modelId="{1C3F4066-FF74-4AB1-98F9-1E0CFA61F993}" type="pres">
      <dgm:prSet presAssocID="{BE742A75-9C78-4E21-BEA0-40751BB01723}" presName="Name23" presStyleLbl="parChTrans1D4" presStyleIdx="0" presStyleCnt="2"/>
      <dgm:spPr/>
      <dgm:t>
        <a:bodyPr/>
        <a:lstStyle/>
        <a:p>
          <a:pPr rtl="1"/>
          <a:endParaRPr lang="ar-EG"/>
        </a:p>
      </dgm:t>
    </dgm:pt>
    <dgm:pt modelId="{3B237032-4BD6-47CA-BF2C-144F53648326}" type="pres">
      <dgm:prSet presAssocID="{510B2842-4B7C-440C-9EA8-CA5EDA80A0E5}" presName="hierRoot4" presStyleCnt="0"/>
      <dgm:spPr/>
    </dgm:pt>
    <dgm:pt modelId="{598025A1-B63E-4E93-B718-E13D359F32B8}" type="pres">
      <dgm:prSet presAssocID="{510B2842-4B7C-440C-9EA8-CA5EDA80A0E5}" presName="composite4" presStyleCnt="0"/>
      <dgm:spPr/>
    </dgm:pt>
    <dgm:pt modelId="{BB351704-DB73-4F40-BEEE-D0BD4821783C}" type="pres">
      <dgm:prSet presAssocID="{510B2842-4B7C-440C-9EA8-CA5EDA80A0E5}" presName="background4" presStyleLbl="node4" presStyleIdx="0" presStyleCnt="2"/>
      <dgm:spPr/>
    </dgm:pt>
    <dgm:pt modelId="{669DB64F-52BF-447B-8CB4-8C44782871A0}" type="pres">
      <dgm:prSet presAssocID="{510B2842-4B7C-440C-9EA8-CA5EDA80A0E5}" presName="text4" presStyleLbl="fgAcc4" presStyleIdx="0" presStyleCnt="2" custScaleX="206193" custScaleY="21672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D822B3B-2867-435E-8EBF-95DD7A041A10}" type="pres">
      <dgm:prSet presAssocID="{510B2842-4B7C-440C-9EA8-CA5EDA80A0E5}" presName="hierChild5" presStyleCnt="0"/>
      <dgm:spPr/>
    </dgm:pt>
    <dgm:pt modelId="{831896B0-572C-4630-8223-BB9CD9664271}" type="pres">
      <dgm:prSet presAssocID="{D6A2DCA7-3626-47CC-B8BC-ADB8E2842B58}" presName="Name17" presStyleLbl="parChTrans1D3" presStyleIdx="2" presStyleCnt="3"/>
      <dgm:spPr/>
      <dgm:t>
        <a:bodyPr/>
        <a:lstStyle/>
        <a:p>
          <a:pPr rtl="1"/>
          <a:endParaRPr lang="ar-EG"/>
        </a:p>
      </dgm:t>
    </dgm:pt>
    <dgm:pt modelId="{D3426579-DF60-4C05-A2C6-41E3E90F5A63}" type="pres">
      <dgm:prSet presAssocID="{2A18A0F2-45EE-4088-AA28-04C45A83C406}" presName="hierRoot3" presStyleCnt="0"/>
      <dgm:spPr/>
    </dgm:pt>
    <dgm:pt modelId="{F8D15BB0-A1C1-4FE2-944A-B16A45FEEDA3}" type="pres">
      <dgm:prSet presAssocID="{2A18A0F2-45EE-4088-AA28-04C45A83C406}" presName="composite3" presStyleCnt="0"/>
      <dgm:spPr/>
    </dgm:pt>
    <dgm:pt modelId="{5C5005DD-01A6-4B4C-BE66-C413F33ED9B6}" type="pres">
      <dgm:prSet presAssocID="{2A18A0F2-45EE-4088-AA28-04C45A83C406}" presName="background3" presStyleLbl="node3" presStyleIdx="2" presStyleCnt="3"/>
      <dgm:spPr/>
    </dgm:pt>
    <dgm:pt modelId="{4377807B-92C2-4D48-99BF-1F44DAB4B6BF}" type="pres">
      <dgm:prSet presAssocID="{2A18A0F2-45EE-4088-AA28-04C45A83C406}" presName="text3" presStyleLbl="fgAcc3" presStyleIdx="2" presStyleCnt="3" custScaleX="283325" custScaleY="13889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D7EC201-E957-4782-B490-55DE729B5317}" type="pres">
      <dgm:prSet presAssocID="{2A18A0F2-45EE-4088-AA28-04C45A83C406}" presName="hierChild4" presStyleCnt="0"/>
      <dgm:spPr/>
    </dgm:pt>
    <dgm:pt modelId="{066060C4-8720-4ED5-9A72-31A6CCA23DA8}" type="pres">
      <dgm:prSet presAssocID="{7304680A-A6C1-46D0-AB3D-5673C94F8017}" presName="Name23" presStyleLbl="parChTrans1D4" presStyleIdx="1" presStyleCnt="2"/>
      <dgm:spPr/>
      <dgm:t>
        <a:bodyPr/>
        <a:lstStyle/>
        <a:p>
          <a:pPr rtl="1"/>
          <a:endParaRPr lang="ar-EG"/>
        </a:p>
      </dgm:t>
    </dgm:pt>
    <dgm:pt modelId="{85ADE1E3-1F3B-49A6-89FA-2A908F125682}" type="pres">
      <dgm:prSet presAssocID="{046B850D-0016-471F-B5DB-7683F723B254}" presName="hierRoot4" presStyleCnt="0"/>
      <dgm:spPr/>
    </dgm:pt>
    <dgm:pt modelId="{C55F3068-C501-4F8E-92CC-9BE1274B76E8}" type="pres">
      <dgm:prSet presAssocID="{046B850D-0016-471F-B5DB-7683F723B254}" presName="composite4" presStyleCnt="0"/>
      <dgm:spPr/>
    </dgm:pt>
    <dgm:pt modelId="{D92DC650-822F-450D-A71C-DF46F50D9035}" type="pres">
      <dgm:prSet presAssocID="{046B850D-0016-471F-B5DB-7683F723B254}" presName="background4" presStyleLbl="node4" presStyleIdx="1" presStyleCnt="2"/>
      <dgm:spPr/>
    </dgm:pt>
    <dgm:pt modelId="{77AC6624-5DF6-4062-8A00-2A73A5B9DE9F}" type="pres">
      <dgm:prSet presAssocID="{046B850D-0016-471F-B5DB-7683F723B254}" presName="text4" presStyleLbl="fgAcc4" presStyleIdx="1" presStyleCnt="2" custScaleX="201624" custScaleY="347267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2CD7F6C-C39D-4229-A584-5822AF049CA7}" type="pres">
      <dgm:prSet presAssocID="{046B850D-0016-471F-B5DB-7683F723B254}" presName="hierChild5" presStyleCnt="0"/>
      <dgm:spPr/>
    </dgm:pt>
  </dgm:ptLst>
  <dgm:cxnLst>
    <dgm:cxn modelId="{9D279CF1-DE63-4D03-AEEE-F1F339F8DAEF}" type="presOf" srcId="{D6A2DCA7-3626-47CC-B8BC-ADB8E2842B58}" destId="{831896B0-572C-4630-8223-BB9CD9664271}" srcOrd="0" destOrd="0" presId="urn:microsoft.com/office/officeart/2005/8/layout/hierarchy1"/>
    <dgm:cxn modelId="{29539A94-9B3E-461C-9C72-465D394B6B24}" srcId="{B3D466B1-FA8D-4CE5-9F76-96DF8C09A24B}" destId="{510B2842-4B7C-440C-9EA8-CA5EDA80A0E5}" srcOrd="0" destOrd="0" parTransId="{BE742A75-9C78-4E21-BEA0-40751BB01723}" sibTransId="{D32B1577-9330-4E25-9912-9221F4E1058E}"/>
    <dgm:cxn modelId="{8227C739-638E-46BF-ADB9-9AA63DC9CF9C}" type="presOf" srcId="{AAE1052E-BDC9-4082-A81B-F4CF374E3361}" destId="{F076CF9D-DFD8-4BD2-B222-09CDBAB46355}" srcOrd="0" destOrd="0" presId="urn:microsoft.com/office/officeart/2005/8/layout/hierarchy1"/>
    <dgm:cxn modelId="{66AC1882-B3D0-4657-BB61-3F0A4C147576}" type="presOf" srcId="{B3D466B1-FA8D-4CE5-9F76-96DF8C09A24B}" destId="{76CFFBCE-1DFA-4715-8004-BCE35EFB0D7D}" srcOrd="0" destOrd="0" presId="urn:microsoft.com/office/officeart/2005/8/layout/hierarchy1"/>
    <dgm:cxn modelId="{FFC6F34E-ED65-4E93-B88F-5B32AEC61BED}" type="presOf" srcId="{D5A9118E-9D98-4D06-9BD1-C201D8E2B468}" destId="{66C6978E-B217-4D3C-BE10-F46100A900A1}" srcOrd="0" destOrd="0" presId="urn:microsoft.com/office/officeart/2005/8/layout/hierarchy1"/>
    <dgm:cxn modelId="{20B6B909-61D2-4165-A494-DCBB9ED645FD}" type="presOf" srcId="{2A18A0F2-45EE-4088-AA28-04C45A83C406}" destId="{4377807B-92C2-4D48-99BF-1F44DAB4B6BF}" srcOrd="0" destOrd="0" presId="urn:microsoft.com/office/officeart/2005/8/layout/hierarchy1"/>
    <dgm:cxn modelId="{4F3E4FB5-8BB3-472A-B9BA-13CDF23F731D}" srcId="{38086D1B-162E-4836-BE22-5C816B841683}" destId="{2A18A0F2-45EE-4088-AA28-04C45A83C406}" srcOrd="1" destOrd="0" parTransId="{D6A2DCA7-3626-47CC-B8BC-ADB8E2842B58}" sibTransId="{5860B0D2-42BF-40D1-A67E-44F8DB9080F0}"/>
    <dgm:cxn modelId="{009993FF-18A6-4053-8D5F-04AF4AEDA37F}" srcId="{38086D1B-162E-4836-BE22-5C816B841683}" destId="{B3D466B1-FA8D-4CE5-9F76-96DF8C09A24B}" srcOrd="0" destOrd="0" parTransId="{E42D849F-7546-451F-BEE4-04047679E863}" sibTransId="{F18D0D2D-D912-4B22-9101-E95A1B57FFD3}"/>
    <dgm:cxn modelId="{11D659A9-1C59-4AE9-B5B5-B945D0F10220}" srcId="{ECEA845E-EF9C-4B26-800B-4A64C329E8D7}" destId="{41876DD3-4C22-4D53-8339-CF83A464E243}" srcOrd="0" destOrd="0" parTransId="{A3B75D68-F163-450B-B6C7-BC25E3EBCE4F}" sibTransId="{F381663D-D4C6-41A1-968E-EB5A5B8B427A}"/>
    <dgm:cxn modelId="{6D1B7259-D750-4E0D-8818-4156E5A29C22}" type="presOf" srcId="{009A87E6-285D-4205-B3D0-77C0EF1FF77C}" destId="{427E39E2-C648-4FE1-8878-2749BE02921B}" srcOrd="0" destOrd="0" presId="urn:microsoft.com/office/officeart/2005/8/layout/hierarchy1"/>
    <dgm:cxn modelId="{49AEEF13-A638-47AA-BE66-BF0E58B5F982}" type="presOf" srcId="{7304680A-A6C1-46D0-AB3D-5673C94F8017}" destId="{066060C4-8720-4ED5-9A72-31A6CCA23DA8}" srcOrd="0" destOrd="0" presId="urn:microsoft.com/office/officeart/2005/8/layout/hierarchy1"/>
    <dgm:cxn modelId="{210DF966-EA0A-47A2-A6FC-9E47CC50D1BF}" type="presOf" srcId="{BE742A75-9C78-4E21-BEA0-40751BB01723}" destId="{1C3F4066-FF74-4AB1-98F9-1E0CFA61F993}" srcOrd="0" destOrd="0" presId="urn:microsoft.com/office/officeart/2005/8/layout/hierarchy1"/>
    <dgm:cxn modelId="{30198C51-4D37-4033-B11E-B9FFC8139742}" type="presOf" srcId="{510B2842-4B7C-440C-9EA8-CA5EDA80A0E5}" destId="{669DB64F-52BF-447B-8CB4-8C44782871A0}" srcOrd="0" destOrd="0" presId="urn:microsoft.com/office/officeart/2005/8/layout/hierarchy1"/>
    <dgm:cxn modelId="{D18AEFC0-0EC5-44C3-B539-84F61584FA25}" srcId="{41876DD3-4C22-4D53-8339-CF83A464E243}" destId="{38086D1B-162E-4836-BE22-5C816B841683}" srcOrd="1" destOrd="0" parTransId="{AAE1052E-BDC9-4082-A81B-F4CF374E3361}" sibTransId="{E30FB8CE-2197-4276-9E55-3F7EEA76DCC7}"/>
    <dgm:cxn modelId="{2E9CF04F-C218-4DEA-AAE2-40302FD3D424}" type="presOf" srcId="{5870D126-BE00-40E4-B5D4-9CA57F2FF1BC}" destId="{B3460D5B-D244-4A17-B45E-1614E180454E}" srcOrd="0" destOrd="0" presId="urn:microsoft.com/office/officeart/2005/8/layout/hierarchy1"/>
    <dgm:cxn modelId="{8AD82ECD-203D-4833-AF59-37D83D5AD9AF}" type="presOf" srcId="{41876DD3-4C22-4D53-8339-CF83A464E243}" destId="{D3C02C41-62DD-4020-929B-65B70BBFC8DA}" srcOrd="0" destOrd="0" presId="urn:microsoft.com/office/officeart/2005/8/layout/hierarchy1"/>
    <dgm:cxn modelId="{283CFDBF-3FCD-4F47-9802-92DA491A38F0}" type="presOf" srcId="{ECEA845E-EF9C-4B26-800B-4A64C329E8D7}" destId="{6EA8C1C4-C28B-4D2D-8A5D-3132B7AAFAD8}" srcOrd="0" destOrd="0" presId="urn:microsoft.com/office/officeart/2005/8/layout/hierarchy1"/>
    <dgm:cxn modelId="{4298D07F-7D85-4448-AFE4-92A109C9D344}" srcId="{9F5E7CC0-619F-4208-A0F4-9A6032D2F863}" destId="{5870D126-BE00-40E4-B5D4-9CA57F2FF1BC}" srcOrd="0" destOrd="0" parTransId="{D5A9118E-9D98-4D06-9BD1-C201D8E2B468}" sibTransId="{A9E32203-41BE-4017-B16B-D95A0C92D525}"/>
    <dgm:cxn modelId="{59DB1328-07AB-4000-9FB3-551DFA24EA87}" type="presOf" srcId="{E42D849F-7546-451F-BEE4-04047679E863}" destId="{6ABFBEDE-7D8C-47F4-ADDD-29077064E939}" srcOrd="0" destOrd="0" presId="urn:microsoft.com/office/officeart/2005/8/layout/hierarchy1"/>
    <dgm:cxn modelId="{70DF8D0F-2D5C-43C0-AA4C-187C4B283139}" type="presOf" srcId="{9F5E7CC0-619F-4208-A0F4-9A6032D2F863}" destId="{940A5B64-B46F-427D-AD27-837513D21153}" srcOrd="0" destOrd="0" presId="urn:microsoft.com/office/officeart/2005/8/layout/hierarchy1"/>
    <dgm:cxn modelId="{9B6250E9-EB3E-4B2D-B3E0-4FF592537CF9}" type="presOf" srcId="{046B850D-0016-471F-B5DB-7683F723B254}" destId="{77AC6624-5DF6-4062-8A00-2A73A5B9DE9F}" srcOrd="0" destOrd="0" presId="urn:microsoft.com/office/officeart/2005/8/layout/hierarchy1"/>
    <dgm:cxn modelId="{5147C702-8893-40E1-A23A-C81D54AC8E71}" srcId="{41876DD3-4C22-4D53-8339-CF83A464E243}" destId="{9F5E7CC0-619F-4208-A0F4-9A6032D2F863}" srcOrd="0" destOrd="0" parTransId="{009A87E6-285D-4205-B3D0-77C0EF1FF77C}" sibTransId="{15B6D1D4-36E7-4A64-AD06-37A4579F5EF8}"/>
    <dgm:cxn modelId="{A3849CA5-41D0-4954-B890-81442FD05A3B}" type="presOf" srcId="{38086D1B-162E-4836-BE22-5C816B841683}" destId="{C294F66C-1A78-43D1-A534-6601D44EF549}" srcOrd="0" destOrd="0" presId="urn:microsoft.com/office/officeart/2005/8/layout/hierarchy1"/>
    <dgm:cxn modelId="{C243928D-79C4-4684-8ACF-30EF732C7DC7}" srcId="{2A18A0F2-45EE-4088-AA28-04C45A83C406}" destId="{046B850D-0016-471F-B5DB-7683F723B254}" srcOrd="0" destOrd="0" parTransId="{7304680A-A6C1-46D0-AB3D-5673C94F8017}" sibTransId="{5BECB5AB-7C14-41AA-AC72-DFC881F9F849}"/>
    <dgm:cxn modelId="{5979A7DF-24BB-4AE6-ABB9-B5E7B452863F}" type="presParOf" srcId="{6EA8C1C4-C28B-4D2D-8A5D-3132B7AAFAD8}" destId="{2AA0FD9D-CCC1-4BF8-BC7A-0EFFD164EEA0}" srcOrd="0" destOrd="0" presId="urn:microsoft.com/office/officeart/2005/8/layout/hierarchy1"/>
    <dgm:cxn modelId="{9D34FCF4-CFA7-4E49-BE8F-257C4531215A}" type="presParOf" srcId="{2AA0FD9D-CCC1-4BF8-BC7A-0EFFD164EEA0}" destId="{DD2AB1FE-79AE-44F5-BC02-5FA58074A1CE}" srcOrd="0" destOrd="0" presId="urn:microsoft.com/office/officeart/2005/8/layout/hierarchy1"/>
    <dgm:cxn modelId="{5467039B-7BC7-4781-9C6C-5A9D5A529540}" type="presParOf" srcId="{DD2AB1FE-79AE-44F5-BC02-5FA58074A1CE}" destId="{BCEF6FED-314E-4567-9546-4F33DB66A59A}" srcOrd="0" destOrd="0" presId="urn:microsoft.com/office/officeart/2005/8/layout/hierarchy1"/>
    <dgm:cxn modelId="{922C831F-DAA0-4514-8562-5CF5CA2A5421}" type="presParOf" srcId="{DD2AB1FE-79AE-44F5-BC02-5FA58074A1CE}" destId="{D3C02C41-62DD-4020-929B-65B70BBFC8DA}" srcOrd="1" destOrd="0" presId="urn:microsoft.com/office/officeart/2005/8/layout/hierarchy1"/>
    <dgm:cxn modelId="{D0BD43B0-202E-49B4-B741-950A4C727B16}" type="presParOf" srcId="{2AA0FD9D-CCC1-4BF8-BC7A-0EFFD164EEA0}" destId="{35ABB61A-6FBC-4AFD-AC37-7EAFB5DDB03D}" srcOrd="1" destOrd="0" presId="urn:microsoft.com/office/officeart/2005/8/layout/hierarchy1"/>
    <dgm:cxn modelId="{B1455FDC-9903-4F58-9B46-A1E065344CB6}" type="presParOf" srcId="{35ABB61A-6FBC-4AFD-AC37-7EAFB5DDB03D}" destId="{427E39E2-C648-4FE1-8878-2749BE02921B}" srcOrd="0" destOrd="0" presId="urn:microsoft.com/office/officeart/2005/8/layout/hierarchy1"/>
    <dgm:cxn modelId="{95CEE627-7627-49F3-BE5B-3493FF59FB66}" type="presParOf" srcId="{35ABB61A-6FBC-4AFD-AC37-7EAFB5DDB03D}" destId="{D83C31A7-1E27-48EB-B8E7-EDEA4FF3FD49}" srcOrd="1" destOrd="0" presId="urn:microsoft.com/office/officeart/2005/8/layout/hierarchy1"/>
    <dgm:cxn modelId="{7C2F0BE1-7E7E-48E4-B64F-8D2270E010FF}" type="presParOf" srcId="{D83C31A7-1E27-48EB-B8E7-EDEA4FF3FD49}" destId="{4954A4D8-4942-4E1E-A688-1253B2A5C10F}" srcOrd="0" destOrd="0" presId="urn:microsoft.com/office/officeart/2005/8/layout/hierarchy1"/>
    <dgm:cxn modelId="{1D6377DB-F256-474F-8882-385171B3C114}" type="presParOf" srcId="{4954A4D8-4942-4E1E-A688-1253B2A5C10F}" destId="{1580C305-9EB9-4C04-811F-4055179F52A3}" srcOrd="0" destOrd="0" presId="urn:microsoft.com/office/officeart/2005/8/layout/hierarchy1"/>
    <dgm:cxn modelId="{54428FE5-CC57-46D1-B87B-EA210C2031DA}" type="presParOf" srcId="{4954A4D8-4942-4E1E-A688-1253B2A5C10F}" destId="{940A5B64-B46F-427D-AD27-837513D21153}" srcOrd="1" destOrd="0" presId="urn:microsoft.com/office/officeart/2005/8/layout/hierarchy1"/>
    <dgm:cxn modelId="{1FB7A9EF-8FD7-49B2-963C-29504A383C1F}" type="presParOf" srcId="{D83C31A7-1E27-48EB-B8E7-EDEA4FF3FD49}" destId="{22938E23-4FB3-4E8C-98D1-6E7D508F51B8}" srcOrd="1" destOrd="0" presId="urn:microsoft.com/office/officeart/2005/8/layout/hierarchy1"/>
    <dgm:cxn modelId="{4C01C292-2D22-4236-8C9D-3DFFB0AFFCB1}" type="presParOf" srcId="{22938E23-4FB3-4E8C-98D1-6E7D508F51B8}" destId="{66C6978E-B217-4D3C-BE10-F46100A900A1}" srcOrd="0" destOrd="0" presId="urn:microsoft.com/office/officeart/2005/8/layout/hierarchy1"/>
    <dgm:cxn modelId="{73D8A63A-E89B-4A0F-813E-A310AC4D981B}" type="presParOf" srcId="{22938E23-4FB3-4E8C-98D1-6E7D508F51B8}" destId="{4228C70A-D5B1-4D67-96DC-0B033F16C695}" srcOrd="1" destOrd="0" presId="urn:microsoft.com/office/officeart/2005/8/layout/hierarchy1"/>
    <dgm:cxn modelId="{AED08E1B-D778-4BEA-968A-2EBD5FAE8049}" type="presParOf" srcId="{4228C70A-D5B1-4D67-96DC-0B033F16C695}" destId="{33B065CB-BF01-464E-9B4A-55E472C4C990}" srcOrd="0" destOrd="0" presId="urn:microsoft.com/office/officeart/2005/8/layout/hierarchy1"/>
    <dgm:cxn modelId="{1FB11016-0F76-4117-B856-F2BFBE79C6AA}" type="presParOf" srcId="{33B065CB-BF01-464E-9B4A-55E472C4C990}" destId="{6735F51E-AA15-4A40-B91A-5496FA16CD01}" srcOrd="0" destOrd="0" presId="urn:microsoft.com/office/officeart/2005/8/layout/hierarchy1"/>
    <dgm:cxn modelId="{6E0397E6-248C-40C4-8E22-9A8ACD2269AD}" type="presParOf" srcId="{33B065CB-BF01-464E-9B4A-55E472C4C990}" destId="{B3460D5B-D244-4A17-B45E-1614E180454E}" srcOrd="1" destOrd="0" presId="urn:microsoft.com/office/officeart/2005/8/layout/hierarchy1"/>
    <dgm:cxn modelId="{BFE96815-D126-480E-9DDC-31C3E313A12A}" type="presParOf" srcId="{4228C70A-D5B1-4D67-96DC-0B033F16C695}" destId="{C885D4AC-9A68-4437-991D-62D29DBAE102}" srcOrd="1" destOrd="0" presId="urn:microsoft.com/office/officeart/2005/8/layout/hierarchy1"/>
    <dgm:cxn modelId="{61AE75BF-4EE5-43A0-B046-572F2748D714}" type="presParOf" srcId="{35ABB61A-6FBC-4AFD-AC37-7EAFB5DDB03D}" destId="{F076CF9D-DFD8-4BD2-B222-09CDBAB46355}" srcOrd="2" destOrd="0" presId="urn:microsoft.com/office/officeart/2005/8/layout/hierarchy1"/>
    <dgm:cxn modelId="{99C54D73-DE4C-4E75-A8D0-4FE8F8ACD7BC}" type="presParOf" srcId="{35ABB61A-6FBC-4AFD-AC37-7EAFB5DDB03D}" destId="{AEE8EE72-CDF7-4BBC-A7F8-21D2403181B7}" srcOrd="3" destOrd="0" presId="urn:microsoft.com/office/officeart/2005/8/layout/hierarchy1"/>
    <dgm:cxn modelId="{0C3DAF9A-B9B6-4A82-AEBF-E65245F9DD75}" type="presParOf" srcId="{AEE8EE72-CDF7-4BBC-A7F8-21D2403181B7}" destId="{A7E7EB9E-ABF5-490F-B3E5-6AF0AEA8798A}" srcOrd="0" destOrd="0" presId="urn:microsoft.com/office/officeart/2005/8/layout/hierarchy1"/>
    <dgm:cxn modelId="{01B75055-A608-4A27-8639-523D81A15ADD}" type="presParOf" srcId="{A7E7EB9E-ABF5-490F-B3E5-6AF0AEA8798A}" destId="{6FDBC550-4FAD-4F14-8D59-C367A8166AFF}" srcOrd="0" destOrd="0" presId="urn:microsoft.com/office/officeart/2005/8/layout/hierarchy1"/>
    <dgm:cxn modelId="{88B719EB-ACF7-4A25-BFF8-10506D881040}" type="presParOf" srcId="{A7E7EB9E-ABF5-490F-B3E5-6AF0AEA8798A}" destId="{C294F66C-1A78-43D1-A534-6601D44EF549}" srcOrd="1" destOrd="0" presId="urn:microsoft.com/office/officeart/2005/8/layout/hierarchy1"/>
    <dgm:cxn modelId="{2910D1B7-564F-40DB-A7D1-385F0CDFB226}" type="presParOf" srcId="{AEE8EE72-CDF7-4BBC-A7F8-21D2403181B7}" destId="{81432A35-CF09-4D8B-8DFA-31C65B04EDF8}" srcOrd="1" destOrd="0" presId="urn:microsoft.com/office/officeart/2005/8/layout/hierarchy1"/>
    <dgm:cxn modelId="{8966D876-C394-4180-89A1-A30AD54BCB5C}" type="presParOf" srcId="{81432A35-CF09-4D8B-8DFA-31C65B04EDF8}" destId="{6ABFBEDE-7D8C-47F4-ADDD-29077064E939}" srcOrd="0" destOrd="0" presId="urn:microsoft.com/office/officeart/2005/8/layout/hierarchy1"/>
    <dgm:cxn modelId="{DD91F53C-A767-49B5-ABD0-4AD9DC52FC07}" type="presParOf" srcId="{81432A35-CF09-4D8B-8DFA-31C65B04EDF8}" destId="{E0B39FBC-27C2-47A6-8797-43DD716AAD08}" srcOrd="1" destOrd="0" presId="urn:microsoft.com/office/officeart/2005/8/layout/hierarchy1"/>
    <dgm:cxn modelId="{A7766E67-BC86-4BD4-AF50-A77C15CAEE5A}" type="presParOf" srcId="{E0B39FBC-27C2-47A6-8797-43DD716AAD08}" destId="{D81248A4-EA11-43E3-8E43-F28079D150F3}" srcOrd="0" destOrd="0" presId="urn:microsoft.com/office/officeart/2005/8/layout/hierarchy1"/>
    <dgm:cxn modelId="{365CB908-25BF-47A4-B000-07DE7E93E785}" type="presParOf" srcId="{D81248A4-EA11-43E3-8E43-F28079D150F3}" destId="{00CC22F8-3B94-4928-A698-634CD114E5B3}" srcOrd="0" destOrd="0" presId="urn:microsoft.com/office/officeart/2005/8/layout/hierarchy1"/>
    <dgm:cxn modelId="{850AB20D-E611-48D1-94AE-4F6445E1A858}" type="presParOf" srcId="{D81248A4-EA11-43E3-8E43-F28079D150F3}" destId="{76CFFBCE-1DFA-4715-8004-BCE35EFB0D7D}" srcOrd="1" destOrd="0" presId="urn:microsoft.com/office/officeart/2005/8/layout/hierarchy1"/>
    <dgm:cxn modelId="{B525E37E-719A-48E0-9A64-F4154442EF36}" type="presParOf" srcId="{E0B39FBC-27C2-47A6-8797-43DD716AAD08}" destId="{9BCCF6B7-AA48-4658-B5DE-30AB532C7E5E}" srcOrd="1" destOrd="0" presId="urn:microsoft.com/office/officeart/2005/8/layout/hierarchy1"/>
    <dgm:cxn modelId="{3180C4C4-D198-48D9-AEB3-7D74D4B652C4}" type="presParOf" srcId="{9BCCF6B7-AA48-4658-B5DE-30AB532C7E5E}" destId="{1C3F4066-FF74-4AB1-98F9-1E0CFA61F993}" srcOrd="0" destOrd="0" presId="urn:microsoft.com/office/officeart/2005/8/layout/hierarchy1"/>
    <dgm:cxn modelId="{D0944EF0-9C65-4E66-A585-CDAF432EF854}" type="presParOf" srcId="{9BCCF6B7-AA48-4658-B5DE-30AB532C7E5E}" destId="{3B237032-4BD6-47CA-BF2C-144F53648326}" srcOrd="1" destOrd="0" presId="urn:microsoft.com/office/officeart/2005/8/layout/hierarchy1"/>
    <dgm:cxn modelId="{CE62B0FD-8C09-41CE-899B-22FDF37CDA40}" type="presParOf" srcId="{3B237032-4BD6-47CA-BF2C-144F53648326}" destId="{598025A1-B63E-4E93-B718-E13D359F32B8}" srcOrd="0" destOrd="0" presId="urn:microsoft.com/office/officeart/2005/8/layout/hierarchy1"/>
    <dgm:cxn modelId="{1004077B-161F-4787-BA33-258289974785}" type="presParOf" srcId="{598025A1-B63E-4E93-B718-E13D359F32B8}" destId="{BB351704-DB73-4F40-BEEE-D0BD4821783C}" srcOrd="0" destOrd="0" presId="urn:microsoft.com/office/officeart/2005/8/layout/hierarchy1"/>
    <dgm:cxn modelId="{C9E171A0-C080-4471-A8FC-49ED46205FB8}" type="presParOf" srcId="{598025A1-B63E-4E93-B718-E13D359F32B8}" destId="{669DB64F-52BF-447B-8CB4-8C44782871A0}" srcOrd="1" destOrd="0" presId="urn:microsoft.com/office/officeart/2005/8/layout/hierarchy1"/>
    <dgm:cxn modelId="{110F312B-C794-4F9C-8D98-65E164EEE2B5}" type="presParOf" srcId="{3B237032-4BD6-47CA-BF2C-144F53648326}" destId="{FD822B3B-2867-435E-8EBF-95DD7A041A10}" srcOrd="1" destOrd="0" presId="urn:microsoft.com/office/officeart/2005/8/layout/hierarchy1"/>
    <dgm:cxn modelId="{1A19A866-7224-45BA-95EF-14981FD72F37}" type="presParOf" srcId="{81432A35-CF09-4D8B-8DFA-31C65B04EDF8}" destId="{831896B0-572C-4630-8223-BB9CD9664271}" srcOrd="2" destOrd="0" presId="urn:microsoft.com/office/officeart/2005/8/layout/hierarchy1"/>
    <dgm:cxn modelId="{88A41F7A-23F9-43B4-8D55-3BCA4203200B}" type="presParOf" srcId="{81432A35-CF09-4D8B-8DFA-31C65B04EDF8}" destId="{D3426579-DF60-4C05-A2C6-41E3E90F5A63}" srcOrd="3" destOrd="0" presId="urn:microsoft.com/office/officeart/2005/8/layout/hierarchy1"/>
    <dgm:cxn modelId="{128BC7DD-6794-417E-A470-A8826AF1B05E}" type="presParOf" srcId="{D3426579-DF60-4C05-A2C6-41E3E90F5A63}" destId="{F8D15BB0-A1C1-4FE2-944A-B16A45FEEDA3}" srcOrd="0" destOrd="0" presId="urn:microsoft.com/office/officeart/2005/8/layout/hierarchy1"/>
    <dgm:cxn modelId="{AB5F3A7F-BE36-40DD-9698-0D714CBCDED0}" type="presParOf" srcId="{F8D15BB0-A1C1-4FE2-944A-B16A45FEEDA3}" destId="{5C5005DD-01A6-4B4C-BE66-C413F33ED9B6}" srcOrd="0" destOrd="0" presId="urn:microsoft.com/office/officeart/2005/8/layout/hierarchy1"/>
    <dgm:cxn modelId="{AA518CD3-05AF-4198-B252-7DFD4269433E}" type="presParOf" srcId="{F8D15BB0-A1C1-4FE2-944A-B16A45FEEDA3}" destId="{4377807B-92C2-4D48-99BF-1F44DAB4B6BF}" srcOrd="1" destOrd="0" presId="urn:microsoft.com/office/officeart/2005/8/layout/hierarchy1"/>
    <dgm:cxn modelId="{F9270ABA-B312-493A-9147-4A6B1360BD9A}" type="presParOf" srcId="{D3426579-DF60-4C05-A2C6-41E3E90F5A63}" destId="{DD7EC201-E957-4782-B490-55DE729B5317}" srcOrd="1" destOrd="0" presId="urn:microsoft.com/office/officeart/2005/8/layout/hierarchy1"/>
    <dgm:cxn modelId="{4A76D370-2823-42EB-9AA3-CE3518ED4391}" type="presParOf" srcId="{DD7EC201-E957-4782-B490-55DE729B5317}" destId="{066060C4-8720-4ED5-9A72-31A6CCA23DA8}" srcOrd="0" destOrd="0" presId="urn:microsoft.com/office/officeart/2005/8/layout/hierarchy1"/>
    <dgm:cxn modelId="{D5680347-2697-49B6-A915-AC68053BFD9E}" type="presParOf" srcId="{DD7EC201-E957-4782-B490-55DE729B5317}" destId="{85ADE1E3-1F3B-49A6-89FA-2A908F125682}" srcOrd="1" destOrd="0" presId="urn:microsoft.com/office/officeart/2005/8/layout/hierarchy1"/>
    <dgm:cxn modelId="{BC194E5C-6760-4F33-83B9-6315664B89B3}" type="presParOf" srcId="{85ADE1E3-1F3B-49A6-89FA-2A908F125682}" destId="{C55F3068-C501-4F8E-92CC-9BE1274B76E8}" srcOrd="0" destOrd="0" presId="urn:microsoft.com/office/officeart/2005/8/layout/hierarchy1"/>
    <dgm:cxn modelId="{D2205800-4582-4920-8B40-74DA6A7FDDBD}" type="presParOf" srcId="{C55F3068-C501-4F8E-92CC-9BE1274B76E8}" destId="{D92DC650-822F-450D-A71C-DF46F50D9035}" srcOrd="0" destOrd="0" presId="urn:microsoft.com/office/officeart/2005/8/layout/hierarchy1"/>
    <dgm:cxn modelId="{2D312888-F0F0-47B9-85A7-CB9383F47D1C}" type="presParOf" srcId="{C55F3068-C501-4F8E-92CC-9BE1274B76E8}" destId="{77AC6624-5DF6-4062-8A00-2A73A5B9DE9F}" srcOrd="1" destOrd="0" presId="urn:microsoft.com/office/officeart/2005/8/layout/hierarchy1"/>
    <dgm:cxn modelId="{78314B9B-2947-49EB-8270-A92BADBF2626}" type="presParOf" srcId="{85ADE1E3-1F3B-49A6-89FA-2A908F125682}" destId="{62CD7F6C-C39D-4229-A584-5822AF049C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CEA845E-EF9C-4B26-800B-4A64C329E8D7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pPr rtl="1"/>
          <a:endParaRPr lang="ar-EG"/>
        </a:p>
      </dgm:t>
    </dgm:pt>
    <dgm:pt modelId="{9F5E7CC0-619F-4208-A0F4-9A6032D2F863}">
      <dgm:prSet phldrT="[Text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dirty="0" smtClean="0">
              <a:solidFill>
                <a:schemeClr val="bg1"/>
              </a:solidFill>
              <a:latin typeface="+mn-lt"/>
            </a:rPr>
            <a:t>Catecholamines</a:t>
          </a:r>
          <a:endParaRPr lang="ar-EG" sz="2000" b="1" dirty="0">
            <a:solidFill>
              <a:schemeClr val="bg1"/>
            </a:solidFill>
            <a:latin typeface="+mn-lt"/>
          </a:endParaRPr>
        </a:p>
      </dgm:t>
    </dgm:pt>
    <dgm:pt modelId="{009A87E6-285D-4205-B3D0-77C0EF1FF77C}" type="parTrans" cxnId="{5147C702-8893-40E1-A23A-C81D54AC8E71}">
      <dgm:prSet/>
      <dgm:spPr/>
      <dgm:t>
        <a:bodyPr/>
        <a:lstStyle/>
        <a:p>
          <a:pPr rtl="1"/>
          <a:endParaRPr lang="ar-EG"/>
        </a:p>
      </dgm:t>
    </dgm:pt>
    <dgm:pt modelId="{15B6D1D4-36E7-4A64-AD06-37A4579F5EF8}" type="sibTrans" cxnId="{5147C702-8893-40E1-A23A-C81D54AC8E71}">
      <dgm:prSet/>
      <dgm:spPr/>
      <dgm:t>
        <a:bodyPr/>
        <a:lstStyle/>
        <a:p>
          <a:pPr rtl="1"/>
          <a:endParaRPr lang="ar-EG"/>
        </a:p>
      </dgm:t>
    </dgm:pt>
    <dgm:pt modelId="{5870D126-BE00-40E4-B5D4-9CA57F2FF1BC}">
      <dgm:prSet phldrT="[Text]" custT="1"/>
      <dgm:spPr/>
      <dgm:t>
        <a:bodyPr/>
        <a:lstStyle/>
        <a:p>
          <a:pPr algn="ctr" rtl="0"/>
          <a:r>
            <a:rPr lang="en-US" sz="2000" b="1" dirty="0" err="1" smtClean="0">
              <a:latin typeface="+mn-lt"/>
            </a:rPr>
            <a:t>Isoetharine</a:t>
          </a:r>
          <a:endParaRPr lang="ar-EG" sz="2000" b="1" dirty="0">
            <a:latin typeface="+mn-lt"/>
          </a:endParaRPr>
        </a:p>
      </dgm:t>
    </dgm:pt>
    <dgm:pt modelId="{D5A9118E-9D98-4D06-9BD1-C201D8E2B468}" type="parTrans" cxnId="{4298D07F-7D85-4448-AFE4-92A109C9D344}">
      <dgm:prSet/>
      <dgm:spPr/>
      <dgm:t>
        <a:bodyPr/>
        <a:lstStyle/>
        <a:p>
          <a:pPr rtl="1"/>
          <a:endParaRPr lang="ar-EG"/>
        </a:p>
      </dgm:t>
    </dgm:pt>
    <dgm:pt modelId="{A9E32203-41BE-4017-B16B-D95A0C92D525}" type="sibTrans" cxnId="{4298D07F-7D85-4448-AFE4-92A109C9D344}">
      <dgm:prSet/>
      <dgm:spPr/>
      <dgm:t>
        <a:bodyPr/>
        <a:lstStyle/>
        <a:p>
          <a:pPr rtl="1"/>
          <a:endParaRPr lang="ar-EG"/>
        </a:p>
      </dgm:t>
    </dgm:pt>
    <dgm:pt modelId="{38086D1B-162E-4836-BE22-5C816B841683}">
      <dgm:prSet phldrT="[Text]"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dirty="0" smtClean="0">
              <a:solidFill>
                <a:schemeClr val="bg1"/>
              </a:solidFill>
              <a:latin typeface="+mn-lt"/>
            </a:rPr>
            <a:t>Non-</a:t>
          </a:r>
          <a:r>
            <a:rPr lang="en-US" sz="2000" b="1" dirty="0" err="1" smtClean="0">
              <a:solidFill>
                <a:schemeClr val="bg1"/>
              </a:solidFill>
              <a:latin typeface="+mn-lt"/>
            </a:rPr>
            <a:t>catecholamines</a:t>
          </a:r>
          <a:endParaRPr lang="ar-EG" sz="2000" b="1" dirty="0">
            <a:solidFill>
              <a:schemeClr val="bg1"/>
            </a:solidFill>
            <a:latin typeface="+mn-lt"/>
          </a:endParaRPr>
        </a:p>
      </dgm:t>
    </dgm:pt>
    <dgm:pt modelId="{AAE1052E-BDC9-4082-A81B-F4CF374E3361}" type="parTrans" cxnId="{D18AEFC0-0EC5-44C3-B539-84F61584FA25}">
      <dgm:prSet/>
      <dgm:spPr/>
      <dgm:t>
        <a:bodyPr/>
        <a:lstStyle/>
        <a:p>
          <a:pPr rtl="1"/>
          <a:endParaRPr lang="ar-EG"/>
        </a:p>
      </dgm:t>
    </dgm:pt>
    <dgm:pt modelId="{E30FB8CE-2197-4276-9E55-3F7EEA76DCC7}" type="sibTrans" cxnId="{D18AEFC0-0EC5-44C3-B539-84F61584FA25}">
      <dgm:prSet/>
      <dgm:spPr/>
      <dgm:t>
        <a:bodyPr/>
        <a:lstStyle/>
        <a:p>
          <a:pPr rtl="1"/>
          <a:endParaRPr lang="ar-EG"/>
        </a:p>
      </dgm:t>
    </dgm:pt>
    <dgm:pt modelId="{510B2842-4B7C-440C-9EA8-CA5EDA80A0E5}">
      <dgm:prSet phldrT="[Text]" custT="1"/>
      <dgm:spPr/>
      <dgm:t>
        <a:bodyPr/>
        <a:lstStyle/>
        <a:p>
          <a:pPr algn="ctr" rtl="0"/>
          <a:r>
            <a:rPr lang="en-US" sz="2000" b="1" dirty="0" smtClean="0">
              <a:latin typeface="+mn-lt"/>
            </a:rPr>
            <a:t>- </a:t>
          </a:r>
          <a:r>
            <a:rPr lang="en-US" sz="2000" b="1" dirty="0" err="1" smtClean="0">
              <a:latin typeface="+mn-lt"/>
            </a:rPr>
            <a:t>Salbutamol</a:t>
          </a:r>
          <a:endParaRPr lang="en-US" sz="2000" b="1" dirty="0" smtClean="0">
            <a:latin typeface="+mn-lt"/>
          </a:endParaRPr>
        </a:p>
        <a:p>
          <a:pPr algn="ctr" rtl="0"/>
          <a:r>
            <a:rPr lang="en-US" sz="2000" b="1" dirty="0" smtClean="0">
              <a:latin typeface="+mn-lt"/>
            </a:rPr>
            <a:t>- </a:t>
          </a:r>
          <a:r>
            <a:rPr lang="en-US" sz="2000" b="1" dirty="0" err="1" smtClean="0">
              <a:latin typeface="+mn-lt"/>
            </a:rPr>
            <a:t>Terbutaline</a:t>
          </a:r>
          <a:endParaRPr lang="ar-EG" sz="2000" b="1" dirty="0">
            <a:latin typeface="+mn-lt"/>
          </a:endParaRPr>
        </a:p>
      </dgm:t>
    </dgm:pt>
    <dgm:pt modelId="{BE742A75-9C78-4E21-BEA0-40751BB01723}" type="parTrans" cxnId="{29539A94-9B3E-461C-9C72-465D394B6B24}">
      <dgm:prSet/>
      <dgm:spPr/>
      <dgm:t>
        <a:bodyPr/>
        <a:lstStyle/>
        <a:p>
          <a:pPr rtl="1"/>
          <a:endParaRPr lang="ar-EG"/>
        </a:p>
      </dgm:t>
    </dgm:pt>
    <dgm:pt modelId="{D32B1577-9330-4E25-9912-9221F4E1058E}" type="sibTrans" cxnId="{29539A94-9B3E-461C-9C72-465D394B6B24}">
      <dgm:prSet/>
      <dgm:spPr/>
      <dgm:t>
        <a:bodyPr/>
        <a:lstStyle/>
        <a:p>
          <a:pPr rtl="1"/>
          <a:endParaRPr lang="ar-EG"/>
        </a:p>
      </dgm:t>
    </dgm:pt>
    <dgm:pt modelId="{2A18A0F2-45EE-4088-AA28-04C45A83C406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dirty="0" smtClean="0">
              <a:solidFill>
                <a:schemeClr val="bg1"/>
              </a:solidFill>
              <a:latin typeface="+mn-lt"/>
            </a:rPr>
            <a:t>Long-acting </a:t>
          </a:r>
          <a:endParaRPr lang="ar-EG" sz="2000" b="1" dirty="0">
            <a:solidFill>
              <a:schemeClr val="bg1"/>
            </a:solidFill>
            <a:latin typeface="+mn-lt"/>
          </a:endParaRPr>
        </a:p>
      </dgm:t>
    </dgm:pt>
    <dgm:pt modelId="{D6A2DCA7-3626-47CC-B8BC-ADB8E2842B58}" type="parTrans" cxnId="{4F3E4FB5-8BB3-472A-B9BA-13CDF23F731D}">
      <dgm:prSet/>
      <dgm:spPr/>
      <dgm:t>
        <a:bodyPr/>
        <a:lstStyle/>
        <a:p>
          <a:pPr rtl="1"/>
          <a:endParaRPr lang="ar-EG"/>
        </a:p>
      </dgm:t>
    </dgm:pt>
    <dgm:pt modelId="{5860B0D2-42BF-40D1-A67E-44F8DB9080F0}" type="sibTrans" cxnId="{4F3E4FB5-8BB3-472A-B9BA-13CDF23F731D}">
      <dgm:prSet/>
      <dgm:spPr/>
      <dgm:t>
        <a:bodyPr/>
        <a:lstStyle/>
        <a:p>
          <a:pPr rtl="1"/>
          <a:endParaRPr lang="ar-EG"/>
        </a:p>
      </dgm:t>
    </dgm:pt>
    <dgm:pt modelId="{B3D466B1-FA8D-4CE5-9F76-96DF8C09A24B}">
      <dgm:prSet custT="1"/>
      <dgm:spPr>
        <a:solidFill>
          <a:schemeClr val="accent3">
            <a:lumMod val="50000"/>
            <a:alpha val="90000"/>
          </a:schemeClr>
        </a:solidFill>
      </dgm:spPr>
      <dgm:t>
        <a:bodyPr/>
        <a:lstStyle/>
        <a:p>
          <a:pPr algn="ctr" rtl="0"/>
          <a:r>
            <a:rPr lang="en-US" sz="2000" b="1" dirty="0" smtClean="0">
              <a:solidFill>
                <a:schemeClr val="bg1"/>
              </a:solidFill>
              <a:latin typeface="+mn-lt"/>
            </a:rPr>
            <a:t>Short-acting</a:t>
          </a:r>
          <a:endParaRPr lang="ar-EG" sz="2000" b="1" dirty="0">
            <a:solidFill>
              <a:schemeClr val="bg1"/>
            </a:solidFill>
            <a:latin typeface="+mn-lt"/>
          </a:endParaRPr>
        </a:p>
      </dgm:t>
    </dgm:pt>
    <dgm:pt modelId="{E42D849F-7546-451F-BEE4-04047679E863}" type="parTrans" cxnId="{009993FF-18A6-4053-8D5F-04AF4AEDA37F}">
      <dgm:prSet/>
      <dgm:spPr/>
      <dgm:t>
        <a:bodyPr/>
        <a:lstStyle/>
        <a:p>
          <a:pPr rtl="1"/>
          <a:endParaRPr lang="ar-EG"/>
        </a:p>
      </dgm:t>
    </dgm:pt>
    <dgm:pt modelId="{F18D0D2D-D912-4B22-9101-E95A1B57FFD3}" type="sibTrans" cxnId="{009993FF-18A6-4053-8D5F-04AF4AEDA37F}">
      <dgm:prSet/>
      <dgm:spPr/>
      <dgm:t>
        <a:bodyPr/>
        <a:lstStyle/>
        <a:p>
          <a:pPr rtl="1"/>
          <a:endParaRPr lang="ar-EG"/>
        </a:p>
      </dgm:t>
    </dgm:pt>
    <dgm:pt modelId="{79D61635-F5AB-4F45-8B48-32FE151CFCFC}">
      <dgm:prSet custT="1"/>
      <dgm:spPr/>
      <dgm:t>
        <a:bodyPr/>
        <a:lstStyle/>
        <a:p>
          <a:pPr algn="ctr" rtl="0"/>
          <a:r>
            <a:rPr lang="en-US" sz="2000" b="1" dirty="0" err="1" smtClean="0">
              <a:latin typeface="+mn-lt"/>
            </a:rPr>
            <a:t>Ritodrine</a:t>
          </a:r>
          <a:endParaRPr lang="en-US" sz="2000" b="1" dirty="0" smtClean="0">
            <a:latin typeface="+mn-lt"/>
          </a:endParaRPr>
        </a:p>
      </dgm:t>
    </dgm:pt>
    <dgm:pt modelId="{35B14EB1-2F93-42D7-818C-EC99AFDC3480}" type="parTrans" cxnId="{81204E0B-7221-494A-8FDD-BC60BBCB388E}">
      <dgm:prSet/>
      <dgm:spPr/>
      <dgm:t>
        <a:bodyPr/>
        <a:lstStyle/>
        <a:p>
          <a:pPr rtl="1"/>
          <a:endParaRPr lang="ar-EG"/>
        </a:p>
      </dgm:t>
    </dgm:pt>
    <dgm:pt modelId="{26C4B5DA-80DA-4FF0-8C01-4B7BC93F2F6D}" type="sibTrans" cxnId="{81204E0B-7221-494A-8FDD-BC60BBCB388E}">
      <dgm:prSet/>
      <dgm:spPr/>
      <dgm:t>
        <a:bodyPr/>
        <a:lstStyle/>
        <a:p>
          <a:pPr rtl="1"/>
          <a:endParaRPr lang="ar-EG"/>
        </a:p>
      </dgm:t>
    </dgm:pt>
    <dgm:pt modelId="{046B850D-0016-471F-B5DB-7683F723B254}">
      <dgm:prSet custT="1"/>
      <dgm:spPr/>
      <dgm:t>
        <a:bodyPr/>
        <a:lstStyle/>
        <a:p>
          <a:pPr algn="ctr" rtl="0"/>
          <a:r>
            <a:rPr lang="en-US" sz="2000" b="1" dirty="0" smtClean="0">
              <a:latin typeface="+mn-lt"/>
            </a:rPr>
            <a:t>- </a:t>
          </a:r>
          <a:r>
            <a:rPr lang="en-US" sz="2000" b="1" dirty="0" err="1" smtClean="0">
              <a:latin typeface="+mn-lt"/>
            </a:rPr>
            <a:t>Formeterol</a:t>
          </a:r>
          <a:endParaRPr lang="en-US" sz="2000" b="1" dirty="0" smtClean="0">
            <a:latin typeface="+mn-lt"/>
          </a:endParaRPr>
        </a:p>
        <a:p>
          <a:pPr algn="ctr" rtl="0"/>
          <a:r>
            <a:rPr lang="en-US" sz="2000" b="1" dirty="0" smtClean="0">
              <a:latin typeface="+mn-lt"/>
            </a:rPr>
            <a:t>- </a:t>
          </a:r>
          <a:r>
            <a:rPr lang="en-US" sz="2000" b="1" dirty="0" err="1" smtClean="0">
              <a:latin typeface="+mn-lt"/>
            </a:rPr>
            <a:t>Salmeterol</a:t>
          </a:r>
          <a:endParaRPr lang="ar-EG" sz="2000" b="1" dirty="0">
            <a:latin typeface="+mn-lt"/>
          </a:endParaRPr>
        </a:p>
      </dgm:t>
    </dgm:pt>
    <dgm:pt modelId="{7304680A-A6C1-46D0-AB3D-5673C94F8017}" type="parTrans" cxnId="{C243928D-79C4-4684-8ACF-30EF732C7DC7}">
      <dgm:prSet/>
      <dgm:spPr/>
      <dgm:t>
        <a:bodyPr/>
        <a:lstStyle/>
        <a:p>
          <a:pPr rtl="1"/>
          <a:endParaRPr lang="ar-EG"/>
        </a:p>
      </dgm:t>
    </dgm:pt>
    <dgm:pt modelId="{5BECB5AB-7C14-41AA-AC72-DFC881F9F849}" type="sibTrans" cxnId="{C243928D-79C4-4684-8ACF-30EF732C7DC7}">
      <dgm:prSet/>
      <dgm:spPr/>
      <dgm:t>
        <a:bodyPr/>
        <a:lstStyle/>
        <a:p>
          <a:pPr rtl="1"/>
          <a:endParaRPr lang="ar-EG"/>
        </a:p>
      </dgm:t>
    </dgm:pt>
    <dgm:pt modelId="{41876DD3-4C22-4D53-8339-CF83A464E243}">
      <dgm:prSet phldrT="[Text]" custT="1"/>
      <dgm:spPr/>
      <dgm:t>
        <a:bodyPr/>
        <a:lstStyle/>
        <a:p>
          <a:pPr algn="ctr" rtl="0"/>
          <a:r>
            <a:rPr lang="en-US" sz="3600" b="1" u="none" dirty="0" smtClean="0">
              <a:solidFill>
                <a:srgbClr val="C00000"/>
              </a:solidFill>
            </a:rPr>
            <a:t>Selective β</a:t>
          </a:r>
          <a:r>
            <a:rPr lang="en-US" sz="3600" b="1" u="none" baseline="-25000" dirty="0" smtClean="0">
              <a:solidFill>
                <a:srgbClr val="C00000"/>
              </a:solidFill>
            </a:rPr>
            <a:t>2</a:t>
          </a:r>
          <a:r>
            <a:rPr lang="en-US" sz="3600" b="1" u="none" dirty="0" smtClean="0">
              <a:solidFill>
                <a:srgbClr val="C00000"/>
              </a:solidFill>
            </a:rPr>
            <a:t>-agonists</a:t>
          </a:r>
          <a:endParaRPr lang="ar-EG" sz="3600" b="1" u="none" dirty="0">
            <a:solidFill>
              <a:srgbClr val="C00000"/>
            </a:solidFill>
          </a:endParaRPr>
        </a:p>
      </dgm:t>
    </dgm:pt>
    <dgm:pt modelId="{F381663D-D4C6-41A1-968E-EB5A5B8B427A}" type="sibTrans" cxnId="{11D659A9-1C59-4AE9-B5B5-B945D0F10220}">
      <dgm:prSet/>
      <dgm:spPr/>
      <dgm:t>
        <a:bodyPr/>
        <a:lstStyle/>
        <a:p>
          <a:pPr rtl="1"/>
          <a:endParaRPr lang="ar-EG"/>
        </a:p>
      </dgm:t>
    </dgm:pt>
    <dgm:pt modelId="{A3B75D68-F163-450B-B6C7-BC25E3EBCE4F}" type="parTrans" cxnId="{11D659A9-1C59-4AE9-B5B5-B945D0F10220}">
      <dgm:prSet/>
      <dgm:spPr/>
      <dgm:t>
        <a:bodyPr/>
        <a:lstStyle/>
        <a:p>
          <a:pPr rtl="1"/>
          <a:endParaRPr lang="ar-EG"/>
        </a:p>
      </dgm:t>
    </dgm:pt>
    <dgm:pt modelId="{6EA8C1C4-C28B-4D2D-8A5D-3132B7AAFAD8}" type="pres">
      <dgm:prSet presAssocID="{ECEA845E-EF9C-4B26-800B-4A64C329E8D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EG"/>
        </a:p>
      </dgm:t>
    </dgm:pt>
    <dgm:pt modelId="{2AA0FD9D-CCC1-4BF8-BC7A-0EFFD164EEA0}" type="pres">
      <dgm:prSet presAssocID="{41876DD3-4C22-4D53-8339-CF83A464E243}" presName="hierRoot1" presStyleCnt="0"/>
      <dgm:spPr/>
    </dgm:pt>
    <dgm:pt modelId="{DD2AB1FE-79AE-44F5-BC02-5FA58074A1CE}" type="pres">
      <dgm:prSet presAssocID="{41876DD3-4C22-4D53-8339-CF83A464E243}" presName="composite" presStyleCnt="0"/>
      <dgm:spPr/>
    </dgm:pt>
    <dgm:pt modelId="{BCEF6FED-314E-4567-9546-4F33DB66A59A}" type="pres">
      <dgm:prSet presAssocID="{41876DD3-4C22-4D53-8339-CF83A464E243}" presName="background" presStyleLbl="node0" presStyleIdx="0" presStyleCnt="1"/>
      <dgm:spPr/>
    </dgm:pt>
    <dgm:pt modelId="{D3C02C41-62DD-4020-929B-65B70BBFC8DA}" type="pres">
      <dgm:prSet presAssocID="{41876DD3-4C22-4D53-8339-CF83A464E243}" presName="text" presStyleLbl="fgAcc0" presStyleIdx="0" presStyleCnt="1" custScaleX="781198" custScaleY="9706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35ABB61A-6FBC-4AFD-AC37-7EAFB5DDB03D}" type="pres">
      <dgm:prSet presAssocID="{41876DD3-4C22-4D53-8339-CF83A464E243}" presName="hierChild2" presStyleCnt="0"/>
      <dgm:spPr/>
    </dgm:pt>
    <dgm:pt modelId="{427E39E2-C648-4FE1-8878-2749BE02921B}" type="pres">
      <dgm:prSet presAssocID="{009A87E6-285D-4205-B3D0-77C0EF1FF77C}" presName="Name10" presStyleLbl="parChTrans1D2" presStyleIdx="0" presStyleCnt="2"/>
      <dgm:spPr/>
      <dgm:t>
        <a:bodyPr/>
        <a:lstStyle/>
        <a:p>
          <a:pPr rtl="1"/>
          <a:endParaRPr lang="ar-EG"/>
        </a:p>
      </dgm:t>
    </dgm:pt>
    <dgm:pt modelId="{D83C31A7-1E27-48EB-B8E7-EDEA4FF3FD49}" type="pres">
      <dgm:prSet presAssocID="{9F5E7CC0-619F-4208-A0F4-9A6032D2F863}" presName="hierRoot2" presStyleCnt="0"/>
      <dgm:spPr/>
    </dgm:pt>
    <dgm:pt modelId="{4954A4D8-4942-4E1E-A688-1253B2A5C10F}" type="pres">
      <dgm:prSet presAssocID="{9F5E7CC0-619F-4208-A0F4-9A6032D2F863}" presName="composite2" presStyleCnt="0"/>
      <dgm:spPr/>
    </dgm:pt>
    <dgm:pt modelId="{1580C305-9EB9-4C04-811F-4055179F52A3}" type="pres">
      <dgm:prSet presAssocID="{9F5E7CC0-619F-4208-A0F4-9A6032D2F863}" presName="background2" presStyleLbl="node2" presStyleIdx="0" presStyleCnt="2"/>
      <dgm:spPr/>
    </dgm:pt>
    <dgm:pt modelId="{940A5B64-B46F-427D-AD27-837513D21153}" type="pres">
      <dgm:prSet presAssocID="{9F5E7CC0-619F-4208-A0F4-9A6032D2F863}" presName="text2" presStyleLbl="fgAcc2" presStyleIdx="0" presStyleCnt="2" custScaleX="25821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22938E23-4FB3-4E8C-98D1-6E7D508F51B8}" type="pres">
      <dgm:prSet presAssocID="{9F5E7CC0-619F-4208-A0F4-9A6032D2F863}" presName="hierChild3" presStyleCnt="0"/>
      <dgm:spPr/>
    </dgm:pt>
    <dgm:pt modelId="{66C6978E-B217-4D3C-BE10-F46100A900A1}" type="pres">
      <dgm:prSet presAssocID="{D5A9118E-9D98-4D06-9BD1-C201D8E2B468}" presName="Name17" presStyleLbl="parChTrans1D3" presStyleIdx="0" presStyleCnt="3"/>
      <dgm:spPr/>
      <dgm:t>
        <a:bodyPr/>
        <a:lstStyle/>
        <a:p>
          <a:pPr rtl="1"/>
          <a:endParaRPr lang="ar-EG"/>
        </a:p>
      </dgm:t>
    </dgm:pt>
    <dgm:pt modelId="{4228C70A-D5B1-4D67-96DC-0B033F16C695}" type="pres">
      <dgm:prSet presAssocID="{5870D126-BE00-40E4-B5D4-9CA57F2FF1BC}" presName="hierRoot3" presStyleCnt="0"/>
      <dgm:spPr/>
    </dgm:pt>
    <dgm:pt modelId="{33B065CB-BF01-464E-9B4A-55E472C4C990}" type="pres">
      <dgm:prSet presAssocID="{5870D126-BE00-40E4-B5D4-9CA57F2FF1BC}" presName="composite3" presStyleCnt="0"/>
      <dgm:spPr/>
    </dgm:pt>
    <dgm:pt modelId="{6735F51E-AA15-4A40-B91A-5496FA16CD01}" type="pres">
      <dgm:prSet presAssocID="{5870D126-BE00-40E4-B5D4-9CA57F2FF1BC}" presName="background3" presStyleLbl="node3" presStyleIdx="0" presStyleCnt="3"/>
      <dgm:spPr/>
    </dgm:pt>
    <dgm:pt modelId="{B3460D5B-D244-4A17-B45E-1614E180454E}" type="pres">
      <dgm:prSet presAssocID="{5870D126-BE00-40E4-B5D4-9CA57F2FF1BC}" presName="text3" presStyleLbl="fgAcc3" presStyleIdx="0" presStyleCnt="3" custScaleX="256592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C885D4AC-9A68-4437-991D-62D29DBAE102}" type="pres">
      <dgm:prSet presAssocID="{5870D126-BE00-40E4-B5D4-9CA57F2FF1BC}" presName="hierChild4" presStyleCnt="0"/>
      <dgm:spPr/>
    </dgm:pt>
    <dgm:pt modelId="{F076CF9D-DFD8-4BD2-B222-09CDBAB46355}" type="pres">
      <dgm:prSet presAssocID="{AAE1052E-BDC9-4082-A81B-F4CF374E3361}" presName="Name10" presStyleLbl="parChTrans1D2" presStyleIdx="1" presStyleCnt="2"/>
      <dgm:spPr/>
      <dgm:t>
        <a:bodyPr/>
        <a:lstStyle/>
        <a:p>
          <a:pPr rtl="1"/>
          <a:endParaRPr lang="ar-EG"/>
        </a:p>
      </dgm:t>
    </dgm:pt>
    <dgm:pt modelId="{AEE8EE72-CDF7-4BBC-A7F8-21D2403181B7}" type="pres">
      <dgm:prSet presAssocID="{38086D1B-162E-4836-BE22-5C816B841683}" presName="hierRoot2" presStyleCnt="0"/>
      <dgm:spPr/>
    </dgm:pt>
    <dgm:pt modelId="{A7E7EB9E-ABF5-490F-B3E5-6AF0AEA8798A}" type="pres">
      <dgm:prSet presAssocID="{38086D1B-162E-4836-BE22-5C816B841683}" presName="composite2" presStyleCnt="0"/>
      <dgm:spPr/>
    </dgm:pt>
    <dgm:pt modelId="{6FDBC550-4FAD-4F14-8D59-C367A8166AFF}" type="pres">
      <dgm:prSet presAssocID="{38086D1B-162E-4836-BE22-5C816B841683}" presName="background2" presStyleLbl="node2" presStyleIdx="1" presStyleCnt="2"/>
      <dgm:spPr/>
    </dgm:pt>
    <dgm:pt modelId="{C294F66C-1A78-43D1-A534-6601D44EF549}" type="pres">
      <dgm:prSet presAssocID="{38086D1B-162E-4836-BE22-5C816B841683}" presName="text2" presStyleLbl="fgAcc2" presStyleIdx="1" presStyleCnt="2" custScaleX="367850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81432A35-CF09-4D8B-8DFA-31C65B04EDF8}" type="pres">
      <dgm:prSet presAssocID="{38086D1B-162E-4836-BE22-5C816B841683}" presName="hierChild3" presStyleCnt="0"/>
      <dgm:spPr/>
    </dgm:pt>
    <dgm:pt modelId="{6ABFBEDE-7D8C-47F4-ADDD-29077064E939}" type="pres">
      <dgm:prSet presAssocID="{E42D849F-7546-451F-BEE4-04047679E863}" presName="Name17" presStyleLbl="parChTrans1D3" presStyleIdx="1" presStyleCnt="3"/>
      <dgm:spPr/>
      <dgm:t>
        <a:bodyPr/>
        <a:lstStyle/>
        <a:p>
          <a:pPr rtl="1"/>
          <a:endParaRPr lang="ar-EG"/>
        </a:p>
      </dgm:t>
    </dgm:pt>
    <dgm:pt modelId="{E0B39FBC-27C2-47A6-8797-43DD716AAD08}" type="pres">
      <dgm:prSet presAssocID="{B3D466B1-FA8D-4CE5-9F76-96DF8C09A24B}" presName="hierRoot3" presStyleCnt="0"/>
      <dgm:spPr/>
    </dgm:pt>
    <dgm:pt modelId="{D81248A4-EA11-43E3-8E43-F28079D150F3}" type="pres">
      <dgm:prSet presAssocID="{B3D466B1-FA8D-4CE5-9F76-96DF8C09A24B}" presName="composite3" presStyleCnt="0"/>
      <dgm:spPr/>
    </dgm:pt>
    <dgm:pt modelId="{00CC22F8-3B94-4928-A698-634CD114E5B3}" type="pres">
      <dgm:prSet presAssocID="{B3D466B1-FA8D-4CE5-9F76-96DF8C09A24B}" presName="background3" presStyleLbl="node3" presStyleIdx="1" presStyleCnt="3"/>
      <dgm:spPr/>
    </dgm:pt>
    <dgm:pt modelId="{76CFFBCE-1DFA-4715-8004-BCE35EFB0D7D}" type="pres">
      <dgm:prSet presAssocID="{B3D466B1-FA8D-4CE5-9F76-96DF8C09A24B}" presName="text3" presStyleLbl="fgAcc3" presStyleIdx="1" presStyleCnt="3" custScaleX="21577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9BCCF6B7-AA48-4658-B5DE-30AB532C7E5E}" type="pres">
      <dgm:prSet presAssocID="{B3D466B1-FA8D-4CE5-9F76-96DF8C09A24B}" presName="hierChild4" presStyleCnt="0"/>
      <dgm:spPr/>
    </dgm:pt>
    <dgm:pt modelId="{1C3F4066-FF74-4AB1-98F9-1E0CFA61F993}" type="pres">
      <dgm:prSet presAssocID="{BE742A75-9C78-4E21-BEA0-40751BB01723}" presName="Name23" presStyleLbl="parChTrans1D4" presStyleIdx="0" presStyleCnt="3"/>
      <dgm:spPr/>
      <dgm:t>
        <a:bodyPr/>
        <a:lstStyle/>
        <a:p>
          <a:pPr rtl="1"/>
          <a:endParaRPr lang="ar-EG"/>
        </a:p>
      </dgm:t>
    </dgm:pt>
    <dgm:pt modelId="{3B237032-4BD6-47CA-BF2C-144F53648326}" type="pres">
      <dgm:prSet presAssocID="{510B2842-4B7C-440C-9EA8-CA5EDA80A0E5}" presName="hierRoot4" presStyleCnt="0"/>
      <dgm:spPr/>
    </dgm:pt>
    <dgm:pt modelId="{598025A1-B63E-4E93-B718-E13D359F32B8}" type="pres">
      <dgm:prSet presAssocID="{510B2842-4B7C-440C-9EA8-CA5EDA80A0E5}" presName="composite4" presStyleCnt="0"/>
      <dgm:spPr/>
    </dgm:pt>
    <dgm:pt modelId="{BB351704-DB73-4F40-BEEE-D0BD4821783C}" type="pres">
      <dgm:prSet presAssocID="{510B2842-4B7C-440C-9EA8-CA5EDA80A0E5}" presName="background4" presStyleLbl="node4" presStyleIdx="0" presStyleCnt="3"/>
      <dgm:spPr/>
    </dgm:pt>
    <dgm:pt modelId="{669DB64F-52BF-447B-8CB4-8C44782871A0}" type="pres">
      <dgm:prSet presAssocID="{510B2842-4B7C-440C-9EA8-CA5EDA80A0E5}" presName="text4" presStyleLbl="fgAcc4" presStyleIdx="0" presStyleCnt="3" custScaleX="206193" custLinFactNeighborX="1538" custLinFactNeighborY="2818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FD822B3B-2867-435E-8EBF-95DD7A041A10}" type="pres">
      <dgm:prSet presAssocID="{510B2842-4B7C-440C-9EA8-CA5EDA80A0E5}" presName="hierChild5" presStyleCnt="0"/>
      <dgm:spPr/>
    </dgm:pt>
    <dgm:pt modelId="{BA6082DA-0443-4E71-B4E9-CB431ECE9BCE}" type="pres">
      <dgm:prSet presAssocID="{35B14EB1-2F93-42D7-818C-EC99AFDC3480}" presName="Name23" presStyleLbl="parChTrans1D4" presStyleIdx="1" presStyleCnt="3"/>
      <dgm:spPr/>
      <dgm:t>
        <a:bodyPr/>
        <a:lstStyle/>
        <a:p>
          <a:pPr rtl="1"/>
          <a:endParaRPr lang="ar-EG"/>
        </a:p>
      </dgm:t>
    </dgm:pt>
    <dgm:pt modelId="{BFD83134-0559-4AA0-AD01-C6729D454C83}" type="pres">
      <dgm:prSet presAssocID="{79D61635-F5AB-4F45-8B48-32FE151CFCFC}" presName="hierRoot4" presStyleCnt="0"/>
      <dgm:spPr/>
    </dgm:pt>
    <dgm:pt modelId="{CCE2DC6B-AED6-4F61-A7D3-0C1C533EE2C8}" type="pres">
      <dgm:prSet presAssocID="{79D61635-F5AB-4F45-8B48-32FE151CFCFC}" presName="composite4" presStyleCnt="0"/>
      <dgm:spPr/>
    </dgm:pt>
    <dgm:pt modelId="{9C020D5A-1265-4125-B917-EB9C2C75DC60}" type="pres">
      <dgm:prSet presAssocID="{79D61635-F5AB-4F45-8B48-32FE151CFCFC}" presName="background4" presStyleLbl="node4" presStyleIdx="1" presStyleCnt="3"/>
      <dgm:spPr/>
    </dgm:pt>
    <dgm:pt modelId="{BCCD6689-28E3-4203-BC43-A422863190A3}" type="pres">
      <dgm:prSet presAssocID="{79D61635-F5AB-4F45-8B48-32FE151CFCFC}" presName="text4" presStyleLbl="fgAcc4" presStyleIdx="1" presStyleCnt="3" custScaleX="180121" custScaleY="138533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BAEF4596-6A42-4AEE-B5C6-9DBF8060C608}" type="pres">
      <dgm:prSet presAssocID="{79D61635-F5AB-4F45-8B48-32FE151CFCFC}" presName="hierChild5" presStyleCnt="0"/>
      <dgm:spPr/>
    </dgm:pt>
    <dgm:pt modelId="{831896B0-572C-4630-8223-BB9CD9664271}" type="pres">
      <dgm:prSet presAssocID="{D6A2DCA7-3626-47CC-B8BC-ADB8E2842B58}" presName="Name17" presStyleLbl="parChTrans1D3" presStyleIdx="2" presStyleCnt="3"/>
      <dgm:spPr/>
      <dgm:t>
        <a:bodyPr/>
        <a:lstStyle/>
        <a:p>
          <a:pPr rtl="1"/>
          <a:endParaRPr lang="ar-EG"/>
        </a:p>
      </dgm:t>
    </dgm:pt>
    <dgm:pt modelId="{D3426579-DF60-4C05-A2C6-41E3E90F5A63}" type="pres">
      <dgm:prSet presAssocID="{2A18A0F2-45EE-4088-AA28-04C45A83C406}" presName="hierRoot3" presStyleCnt="0"/>
      <dgm:spPr/>
    </dgm:pt>
    <dgm:pt modelId="{F8D15BB0-A1C1-4FE2-944A-B16A45FEEDA3}" type="pres">
      <dgm:prSet presAssocID="{2A18A0F2-45EE-4088-AA28-04C45A83C406}" presName="composite3" presStyleCnt="0"/>
      <dgm:spPr/>
    </dgm:pt>
    <dgm:pt modelId="{5C5005DD-01A6-4B4C-BE66-C413F33ED9B6}" type="pres">
      <dgm:prSet presAssocID="{2A18A0F2-45EE-4088-AA28-04C45A83C406}" presName="background3" presStyleLbl="node3" presStyleIdx="2" presStyleCnt="3"/>
      <dgm:spPr/>
    </dgm:pt>
    <dgm:pt modelId="{4377807B-92C2-4D48-99BF-1F44DAB4B6BF}" type="pres">
      <dgm:prSet presAssocID="{2A18A0F2-45EE-4088-AA28-04C45A83C406}" presName="text3" presStyleLbl="fgAcc3" presStyleIdx="2" presStyleCnt="3" custScaleX="283325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DD7EC201-E957-4782-B490-55DE729B5317}" type="pres">
      <dgm:prSet presAssocID="{2A18A0F2-45EE-4088-AA28-04C45A83C406}" presName="hierChild4" presStyleCnt="0"/>
      <dgm:spPr/>
    </dgm:pt>
    <dgm:pt modelId="{066060C4-8720-4ED5-9A72-31A6CCA23DA8}" type="pres">
      <dgm:prSet presAssocID="{7304680A-A6C1-46D0-AB3D-5673C94F8017}" presName="Name23" presStyleLbl="parChTrans1D4" presStyleIdx="2" presStyleCnt="3"/>
      <dgm:spPr/>
      <dgm:t>
        <a:bodyPr/>
        <a:lstStyle/>
        <a:p>
          <a:pPr rtl="1"/>
          <a:endParaRPr lang="ar-EG"/>
        </a:p>
      </dgm:t>
    </dgm:pt>
    <dgm:pt modelId="{85ADE1E3-1F3B-49A6-89FA-2A908F125682}" type="pres">
      <dgm:prSet presAssocID="{046B850D-0016-471F-B5DB-7683F723B254}" presName="hierRoot4" presStyleCnt="0"/>
      <dgm:spPr/>
    </dgm:pt>
    <dgm:pt modelId="{C55F3068-C501-4F8E-92CC-9BE1274B76E8}" type="pres">
      <dgm:prSet presAssocID="{046B850D-0016-471F-B5DB-7683F723B254}" presName="composite4" presStyleCnt="0"/>
      <dgm:spPr/>
    </dgm:pt>
    <dgm:pt modelId="{D92DC650-822F-450D-A71C-DF46F50D9035}" type="pres">
      <dgm:prSet presAssocID="{046B850D-0016-471F-B5DB-7683F723B254}" presName="background4" presStyleLbl="node4" presStyleIdx="2" presStyleCnt="3"/>
      <dgm:spPr/>
    </dgm:pt>
    <dgm:pt modelId="{77AC6624-5DF6-4062-8A00-2A73A5B9DE9F}" type="pres">
      <dgm:prSet presAssocID="{046B850D-0016-471F-B5DB-7683F723B254}" presName="text4" presStyleLbl="fgAcc4" presStyleIdx="2" presStyleCnt="3" custScaleX="201624">
        <dgm:presLayoutVars>
          <dgm:chPref val="3"/>
        </dgm:presLayoutVars>
      </dgm:prSet>
      <dgm:spPr/>
      <dgm:t>
        <a:bodyPr/>
        <a:lstStyle/>
        <a:p>
          <a:pPr rtl="1"/>
          <a:endParaRPr lang="ar-EG"/>
        </a:p>
      </dgm:t>
    </dgm:pt>
    <dgm:pt modelId="{62CD7F6C-C39D-4229-A584-5822AF049CA7}" type="pres">
      <dgm:prSet presAssocID="{046B850D-0016-471F-B5DB-7683F723B254}" presName="hierChild5" presStyleCnt="0"/>
      <dgm:spPr/>
    </dgm:pt>
  </dgm:ptLst>
  <dgm:cxnLst>
    <dgm:cxn modelId="{0E8A2D39-9194-4E41-A89A-7BAB6121BBD0}" type="presOf" srcId="{D5A9118E-9D98-4D06-9BD1-C201D8E2B468}" destId="{66C6978E-B217-4D3C-BE10-F46100A900A1}" srcOrd="0" destOrd="0" presId="urn:microsoft.com/office/officeart/2005/8/layout/hierarchy1"/>
    <dgm:cxn modelId="{29539A94-9B3E-461C-9C72-465D394B6B24}" srcId="{B3D466B1-FA8D-4CE5-9F76-96DF8C09A24B}" destId="{510B2842-4B7C-440C-9EA8-CA5EDA80A0E5}" srcOrd="0" destOrd="0" parTransId="{BE742A75-9C78-4E21-BEA0-40751BB01723}" sibTransId="{D32B1577-9330-4E25-9912-9221F4E1058E}"/>
    <dgm:cxn modelId="{5A668745-FEE6-4BE2-A671-F3CC7A5C4768}" type="presOf" srcId="{009A87E6-285D-4205-B3D0-77C0EF1FF77C}" destId="{427E39E2-C648-4FE1-8878-2749BE02921B}" srcOrd="0" destOrd="0" presId="urn:microsoft.com/office/officeart/2005/8/layout/hierarchy1"/>
    <dgm:cxn modelId="{44B62239-7814-448D-ABEA-D7F97B05B355}" type="presOf" srcId="{D6A2DCA7-3626-47CC-B8BC-ADB8E2842B58}" destId="{831896B0-572C-4630-8223-BB9CD9664271}" srcOrd="0" destOrd="0" presId="urn:microsoft.com/office/officeart/2005/8/layout/hierarchy1"/>
    <dgm:cxn modelId="{81204E0B-7221-494A-8FDD-BC60BBCB388E}" srcId="{B3D466B1-FA8D-4CE5-9F76-96DF8C09A24B}" destId="{79D61635-F5AB-4F45-8B48-32FE151CFCFC}" srcOrd="1" destOrd="0" parTransId="{35B14EB1-2F93-42D7-818C-EC99AFDC3480}" sibTransId="{26C4B5DA-80DA-4FF0-8C01-4B7BC93F2F6D}"/>
    <dgm:cxn modelId="{87B0F4A0-CE04-4C4B-9C9B-04EA4478F47C}" type="presOf" srcId="{ECEA845E-EF9C-4B26-800B-4A64C329E8D7}" destId="{6EA8C1C4-C28B-4D2D-8A5D-3132B7AAFAD8}" srcOrd="0" destOrd="0" presId="urn:microsoft.com/office/officeart/2005/8/layout/hierarchy1"/>
    <dgm:cxn modelId="{4F3E4FB5-8BB3-472A-B9BA-13CDF23F731D}" srcId="{38086D1B-162E-4836-BE22-5C816B841683}" destId="{2A18A0F2-45EE-4088-AA28-04C45A83C406}" srcOrd="1" destOrd="0" parTransId="{D6A2DCA7-3626-47CC-B8BC-ADB8E2842B58}" sibTransId="{5860B0D2-42BF-40D1-A67E-44F8DB9080F0}"/>
    <dgm:cxn modelId="{009993FF-18A6-4053-8D5F-04AF4AEDA37F}" srcId="{38086D1B-162E-4836-BE22-5C816B841683}" destId="{B3D466B1-FA8D-4CE5-9F76-96DF8C09A24B}" srcOrd="0" destOrd="0" parTransId="{E42D849F-7546-451F-BEE4-04047679E863}" sibTransId="{F18D0D2D-D912-4B22-9101-E95A1B57FFD3}"/>
    <dgm:cxn modelId="{45BE2441-DE42-42E9-A68D-D1B5D303E7E2}" type="presOf" srcId="{AAE1052E-BDC9-4082-A81B-F4CF374E3361}" destId="{F076CF9D-DFD8-4BD2-B222-09CDBAB46355}" srcOrd="0" destOrd="0" presId="urn:microsoft.com/office/officeart/2005/8/layout/hierarchy1"/>
    <dgm:cxn modelId="{11D659A9-1C59-4AE9-B5B5-B945D0F10220}" srcId="{ECEA845E-EF9C-4B26-800B-4A64C329E8D7}" destId="{41876DD3-4C22-4D53-8339-CF83A464E243}" srcOrd="0" destOrd="0" parTransId="{A3B75D68-F163-450B-B6C7-BC25E3EBCE4F}" sibTransId="{F381663D-D4C6-41A1-968E-EB5A5B8B427A}"/>
    <dgm:cxn modelId="{411D0126-CC15-4754-AD7E-D11D9344953A}" type="presOf" srcId="{046B850D-0016-471F-B5DB-7683F723B254}" destId="{77AC6624-5DF6-4062-8A00-2A73A5B9DE9F}" srcOrd="0" destOrd="0" presId="urn:microsoft.com/office/officeart/2005/8/layout/hierarchy1"/>
    <dgm:cxn modelId="{2B12E084-A734-4061-B728-DD2DE5F081A9}" type="presOf" srcId="{7304680A-A6C1-46D0-AB3D-5673C94F8017}" destId="{066060C4-8720-4ED5-9A72-31A6CCA23DA8}" srcOrd="0" destOrd="0" presId="urn:microsoft.com/office/officeart/2005/8/layout/hierarchy1"/>
    <dgm:cxn modelId="{27821F82-60DC-42F2-BBDA-0E29B9962037}" type="presOf" srcId="{5870D126-BE00-40E4-B5D4-9CA57F2FF1BC}" destId="{B3460D5B-D244-4A17-B45E-1614E180454E}" srcOrd="0" destOrd="0" presId="urn:microsoft.com/office/officeart/2005/8/layout/hierarchy1"/>
    <dgm:cxn modelId="{D18AEFC0-0EC5-44C3-B539-84F61584FA25}" srcId="{41876DD3-4C22-4D53-8339-CF83A464E243}" destId="{38086D1B-162E-4836-BE22-5C816B841683}" srcOrd="1" destOrd="0" parTransId="{AAE1052E-BDC9-4082-A81B-F4CF374E3361}" sibTransId="{E30FB8CE-2197-4276-9E55-3F7EEA76DCC7}"/>
    <dgm:cxn modelId="{94D572A2-A7D1-41E1-8B35-D1103AB04085}" type="presOf" srcId="{E42D849F-7546-451F-BEE4-04047679E863}" destId="{6ABFBEDE-7D8C-47F4-ADDD-29077064E939}" srcOrd="0" destOrd="0" presId="urn:microsoft.com/office/officeart/2005/8/layout/hierarchy1"/>
    <dgm:cxn modelId="{A92438B5-2F4E-4A53-9322-F7BC7FBC4A62}" type="presOf" srcId="{79D61635-F5AB-4F45-8B48-32FE151CFCFC}" destId="{BCCD6689-28E3-4203-BC43-A422863190A3}" srcOrd="0" destOrd="0" presId="urn:microsoft.com/office/officeart/2005/8/layout/hierarchy1"/>
    <dgm:cxn modelId="{10C84D51-9D30-48E1-A516-9A3211F1DF07}" type="presOf" srcId="{B3D466B1-FA8D-4CE5-9F76-96DF8C09A24B}" destId="{76CFFBCE-1DFA-4715-8004-BCE35EFB0D7D}" srcOrd="0" destOrd="0" presId="urn:microsoft.com/office/officeart/2005/8/layout/hierarchy1"/>
    <dgm:cxn modelId="{4C05EFF2-4CB6-4F48-A0BF-EC62070E5880}" type="presOf" srcId="{41876DD3-4C22-4D53-8339-CF83A464E243}" destId="{D3C02C41-62DD-4020-929B-65B70BBFC8DA}" srcOrd="0" destOrd="0" presId="urn:microsoft.com/office/officeart/2005/8/layout/hierarchy1"/>
    <dgm:cxn modelId="{FFC5E449-CD53-4648-93A0-AFDF95692723}" type="presOf" srcId="{510B2842-4B7C-440C-9EA8-CA5EDA80A0E5}" destId="{669DB64F-52BF-447B-8CB4-8C44782871A0}" srcOrd="0" destOrd="0" presId="urn:microsoft.com/office/officeart/2005/8/layout/hierarchy1"/>
    <dgm:cxn modelId="{472E2A52-AC7C-41E0-A5AB-33994EFB6526}" type="presOf" srcId="{35B14EB1-2F93-42D7-818C-EC99AFDC3480}" destId="{BA6082DA-0443-4E71-B4E9-CB431ECE9BCE}" srcOrd="0" destOrd="0" presId="urn:microsoft.com/office/officeart/2005/8/layout/hierarchy1"/>
    <dgm:cxn modelId="{6CCA0AF7-454F-43DD-8A23-C62CEA945F41}" type="presOf" srcId="{9F5E7CC0-619F-4208-A0F4-9A6032D2F863}" destId="{940A5B64-B46F-427D-AD27-837513D21153}" srcOrd="0" destOrd="0" presId="urn:microsoft.com/office/officeart/2005/8/layout/hierarchy1"/>
    <dgm:cxn modelId="{4298D07F-7D85-4448-AFE4-92A109C9D344}" srcId="{9F5E7CC0-619F-4208-A0F4-9A6032D2F863}" destId="{5870D126-BE00-40E4-B5D4-9CA57F2FF1BC}" srcOrd="0" destOrd="0" parTransId="{D5A9118E-9D98-4D06-9BD1-C201D8E2B468}" sibTransId="{A9E32203-41BE-4017-B16B-D95A0C92D525}"/>
    <dgm:cxn modelId="{82807A26-1BFF-4D47-9ABB-C7CDD8855BCE}" type="presOf" srcId="{38086D1B-162E-4836-BE22-5C816B841683}" destId="{C294F66C-1A78-43D1-A534-6601D44EF549}" srcOrd="0" destOrd="0" presId="urn:microsoft.com/office/officeart/2005/8/layout/hierarchy1"/>
    <dgm:cxn modelId="{B7ACC2CE-C2AD-45D6-AC8B-7975E0311542}" type="presOf" srcId="{2A18A0F2-45EE-4088-AA28-04C45A83C406}" destId="{4377807B-92C2-4D48-99BF-1F44DAB4B6BF}" srcOrd="0" destOrd="0" presId="urn:microsoft.com/office/officeart/2005/8/layout/hierarchy1"/>
    <dgm:cxn modelId="{EC3C2011-EAA9-4171-AE46-A582EEDDA0A2}" type="presOf" srcId="{BE742A75-9C78-4E21-BEA0-40751BB01723}" destId="{1C3F4066-FF74-4AB1-98F9-1E0CFA61F993}" srcOrd="0" destOrd="0" presId="urn:microsoft.com/office/officeart/2005/8/layout/hierarchy1"/>
    <dgm:cxn modelId="{5147C702-8893-40E1-A23A-C81D54AC8E71}" srcId="{41876DD3-4C22-4D53-8339-CF83A464E243}" destId="{9F5E7CC0-619F-4208-A0F4-9A6032D2F863}" srcOrd="0" destOrd="0" parTransId="{009A87E6-285D-4205-B3D0-77C0EF1FF77C}" sibTransId="{15B6D1D4-36E7-4A64-AD06-37A4579F5EF8}"/>
    <dgm:cxn modelId="{C243928D-79C4-4684-8ACF-30EF732C7DC7}" srcId="{2A18A0F2-45EE-4088-AA28-04C45A83C406}" destId="{046B850D-0016-471F-B5DB-7683F723B254}" srcOrd="0" destOrd="0" parTransId="{7304680A-A6C1-46D0-AB3D-5673C94F8017}" sibTransId="{5BECB5AB-7C14-41AA-AC72-DFC881F9F849}"/>
    <dgm:cxn modelId="{FD4219FC-6B28-4C3F-91D2-5CD86D9511F9}" type="presParOf" srcId="{6EA8C1C4-C28B-4D2D-8A5D-3132B7AAFAD8}" destId="{2AA0FD9D-CCC1-4BF8-BC7A-0EFFD164EEA0}" srcOrd="0" destOrd="0" presId="urn:microsoft.com/office/officeart/2005/8/layout/hierarchy1"/>
    <dgm:cxn modelId="{4FE083A8-AD1E-4286-9A8E-06934934E5DA}" type="presParOf" srcId="{2AA0FD9D-CCC1-4BF8-BC7A-0EFFD164EEA0}" destId="{DD2AB1FE-79AE-44F5-BC02-5FA58074A1CE}" srcOrd="0" destOrd="0" presId="urn:microsoft.com/office/officeart/2005/8/layout/hierarchy1"/>
    <dgm:cxn modelId="{2586A7F7-2406-487F-B05F-2169BFD9FFA6}" type="presParOf" srcId="{DD2AB1FE-79AE-44F5-BC02-5FA58074A1CE}" destId="{BCEF6FED-314E-4567-9546-4F33DB66A59A}" srcOrd="0" destOrd="0" presId="urn:microsoft.com/office/officeart/2005/8/layout/hierarchy1"/>
    <dgm:cxn modelId="{378C8BCE-62AA-41B6-BE35-1010F6A53DF3}" type="presParOf" srcId="{DD2AB1FE-79AE-44F5-BC02-5FA58074A1CE}" destId="{D3C02C41-62DD-4020-929B-65B70BBFC8DA}" srcOrd="1" destOrd="0" presId="urn:microsoft.com/office/officeart/2005/8/layout/hierarchy1"/>
    <dgm:cxn modelId="{405BD5E4-B4C3-4FCF-975D-8F16E3EE5B44}" type="presParOf" srcId="{2AA0FD9D-CCC1-4BF8-BC7A-0EFFD164EEA0}" destId="{35ABB61A-6FBC-4AFD-AC37-7EAFB5DDB03D}" srcOrd="1" destOrd="0" presId="urn:microsoft.com/office/officeart/2005/8/layout/hierarchy1"/>
    <dgm:cxn modelId="{4963EE89-8AFC-40A0-A112-86AE1C60C148}" type="presParOf" srcId="{35ABB61A-6FBC-4AFD-AC37-7EAFB5DDB03D}" destId="{427E39E2-C648-4FE1-8878-2749BE02921B}" srcOrd="0" destOrd="0" presId="urn:microsoft.com/office/officeart/2005/8/layout/hierarchy1"/>
    <dgm:cxn modelId="{8A4B22F9-3AF7-4F83-8749-DB232747ADF1}" type="presParOf" srcId="{35ABB61A-6FBC-4AFD-AC37-7EAFB5DDB03D}" destId="{D83C31A7-1E27-48EB-B8E7-EDEA4FF3FD49}" srcOrd="1" destOrd="0" presId="urn:microsoft.com/office/officeart/2005/8/layout/hierarchy1"/>
    <dgm:cxn modelId="{B50A2F5C-A092-42D9-B0BA-1D48650AF96E}" type="presParOf" srcId="{D83C31A7-1E27-48EB-B8E7-EDEA4FF3FD49}" destId="{4954A4D8-4942-4E1E-A688-1253B2A5C10F}" srcOrd="0" destOrd="0" presId="urn:microsoft.com/office/officeart/2005/8/layout/hierarchy1"/>
    <dgm:cxn modelId="{324769FB-48E5-48D3-97E3-76475E1209DE}" type="presParOf" srcId="{4954A4D8-4942-4E1E-A688-1253B2A5C10F}" destId="{1580C305-9EB9-4C04-811F-4055179F52A3}" srcOrd="0" destOrd="0" presId="urn:microsoft.com/office/officeart/2005/8/layout/hierarchy1"/>
    <dgm:cxn modelId="{E537052B-FB86-4EAD-8C19-BADFC6A8F869}" type="presParOf" srcId="{4954A4D8-4942-4E1E-A688-1253B2A5C10F}" destId="{940A5B64-B46F-427D-AD27-837513D21153}" srcOrd="1" destOrd="0" presId="urn:microsoft.com/office/officeart/2005/8/layout/hierarchy1"/>
    <dgm:cxn modelId="{42005491-3A9F-4433-8F88-AE9A7F4F0A9C}" type="presParOf" srcId="{D83C31A7-1E27-48EB-B8E7-EDEA4FF3FD49}" destId="{22938E23-4FB3-4E8C-98D1-6E7D508F51B8}" srcOrd="1" destOrd="0" presId="urn:microsoft.com/office/officeart/2005/8/layout/hierarchy1"/>
    <dgm:cxn modelId="{DAB4B744-5AE9-4568-90AE-DDE30B93F95C}" type="presParOf" srcId="{22938E23-4FB3-4E8C-98D1-6E7D508F51B8}" destId="{66C6978E-B217-4D3C-BE10-F46100A900A1}" srcOrd="0" destOrd="0" presId="urn:microsoft.com/office/officeart/2005/8/layout/hierarchy1"/>
    <dgm:cxn modelId="{9E3955DF-082C-4E49-9A5A-58BF229500A7}" type="presParOf" srcId="{22938E23-4FB3-4E8C-98D1-6E7D508F51B8}" destId="{4228C70A-D5B1-4D67-96DC-0B033F16C695}" srcOrd="1" destOrd="0" presId="urn:microsoft.com/office/officeart/2005/8/layout/hierarchy1"/>
    <dgm:cxn modelId="{F47EBB7D-CE16-40B0-A6D5-489874782892}" type="presParOf" srcId="{4228C70A-D5B1-4D67-96DC-0B033F16C695}" destId="{33B065CB-BF01-464E-9B4A-55E472C4C990}" srcOrd="0" destOrd="0" presId="urn:microsoft.com/office/officeart/2005/8/layout/hierarchy1"/>
    <dgm:cxn modelId="{C2C637E6-ACD7-435D-A178-D9470B9A4437}" type="presParOf" srcId="{33B065CB-BF01-464E-9B4A-55E472C4C990}" destId="{6735F51E-AA15-4A40-B91A-5496FA16CD01}" srcOrd="0" destOrd="0" presId="urn:microsoft.com/office/officeart/2005/8/layout/hierarchy1"/>
    <dgm:cxn modelId="{369E9977-0DDC-47B8-B600-66AA40E5D2CC}" type="presParOf" srcId="{33B065CB-BF01-464E-9B4A-55E472C4C990}" destId="{B3460D5B-D244-4A17-B45E-1614E180454E}" srcOrd="1" destOrd="0" presId="urn:microsoft.com/office/officeart/2005/8/layout/hierarchy1"/>
    <dgm:cxn modelId="{F79E823F-1622-44DD-8729-99AF6E4EF530}" type="presParOf" srcId="{4228C70A-D5B1-4D67-96DC-0B033F16C695}" destId="{C885D4AC-9A68-4437-991D-62D29DBAE102}" srcOrd="1" destOrd="0" presId="urn:microsoft.com/office/officeart/2005/8/layout/hierarchy1"/>
    <dgm:cxn modelId="{D4650AAB-364E-4618-A61B-E4F9D52B4343}" type="presParOf" srcId="{35ABB61A-6FBC-4AFD-AC37-7EAFB5DDB03D}" destId="{F076CF9D-DFD8-4BD2-B222-09CDBAB46355}" srcOrd="2" destOrd="0" presId="urn:microsoft.com/office/officeart/2005/8/layout/hierarchy1"/>
    <dgm:cxn modelId="{A475DA0A-7252-463C-9F6E-C3B27CA44BBA}" type="presParOf" srcId="{35ABB61A-6FBC-4AFD-AC37-7EAFB5DDB03D}" destId="{AEE8EE72-CDF7-4BBC-A7F8-21D2403181B7}" srcOrd="3" destOrd="0" presId="urn:microsoft.com/office/officeart/2005/8/layout/hierarchy1"/>
    <dgm:cxn modelId="{B9B86176-F148-4E4F-A759-132AFF5B2D86}" type="presParOf" srcId="{AEE8EE72-CDF7-4BBC-A7F8-21D2403181B7}" destId="{A7E7EB9E-ABF5-490F-B3E5-6AF0AEA8798A}" srcOrd="0" destOrd="0" presId="urn:microsoft.com/office/officeart/2005/8/layout/hierarchy1"/>
    <dgm:cxn modelId="{43DC7212-4D06-489F-8EE8-8AC2E2E87158}" type="presParOf" srcId="{A7E7EB9E-ABF5-490F-B3E5-6AF0AEA8798A}" destId="{6FDBC550-4FAD-4F14-8D59-C367A8166AFF}" srcOrd="0" destOrd="0" presId="urn:microsoft.com/office/officeart/2005/8/layout/hierarchy1"/>
    <dgm:cxn modelId="{7F573603-7853-4768-8B76-A225D0519752}" type="presParOf" srcId="{A7E7EB9E-ABF5-490F-B3E5-6AF0AEA8798A}" destId="{C294F66C-1A78-43D1-A534-6601D44EF549}" srcOrd="1" destOrd="0" presId="urn:microsoft.com/office/officeart/2005/8/layout/hierarchy1"/>
    <dgm:cxn modelId="{BA0ADD57-24EF-48A3-86FE-139CA02C9B03}" type="presParOf" srcId="{AEE8EE72-CDF7-4BBC-A7F8-21D2403181B7}" destId="{81432A35-CF09-4D8B-8DFA-31C65B04EDF8}" srcOrd="1" destOrd="0" presId="urn:microsoft.com/office/officeart/2005/8/layout/hierarchy1"/>
    <dgm:cxn modelId="{F50BE1E0-3204-40B4-9AE9-52C4238ABFF5}" type="presParOf" srcId="{81432A35-CF09-4D8B-8DFA-31C65B04EDF8}" destId="{6ABFBEDE-7D8C-47F4-ADDD-29077064E939}" srcOrd="0" destOrd="0" presId="urn:microsoft.com/office/officeart/2005/8/layout/hierarchy1"/>
    <dgm:cxn modelId="{1F68E081-D555-4FD0-AE34-1BA851053E7F}" type="presParOf" srcId="{81432A35-CF09-4D8B-8DFA-31C65B04EDF8}" destId="{E0B39FBC-27C2-47A6-8797-43DD716AAD08}" srcOrd="1" destOrd="0" presId="urn:microsoft.com/office/officeart/2005/8/layout/hierarchy1"/>
    <dgm:cxn modelId="{E363A56A-4F7C-4B4C-B795-5B7B2948EDBC}" type="presParOf" srcId="{E0B39FBC-27C2-47A6-8797-43DD716AAD08}" destId="{D81248A4-EA11-43E3-8E43-F28079D150F3}" srcOrd="0" destOrd="0" presId="urn:microsoft.com/office/officeart/2005/8/layout/hierarchy1"/>
    <dgm:cxn modelId="{3A18E1DC-BD80-4FBD-9534-A62562F90C4B}" type="presParOf" srcId="{D81248A4-EA11-43E3-8E43-F28079D150F3}" destId="{00CC22F8-3B94-4928-A698-634CD114E5B3}" srcOrd="0" destOrd="0" presId="urn:microsoft.com/office/officeart/2005/8/layout/hierarchy1"/>
    <dgm:cxn modelId="{DFAAFA47-258D-4488-81C8-FB3CC50499B2}" type="presParOf" srcId="{D81248A4-EA11-43E3-8E43-F28079D150F3}" destId="{76CFFBCE-1DFA-4715-8004-BCE35EFB0D7D}" srcOrd="1" destOrd="0" presId="urn:microsoft.com/office/officeart/2005/8/layout/hierarchy1"/>
    <dgm:cxn modelId="{4CBF32C9-6728-474A-8EBB-B91B5A716814}" type="presParOf" srcId="{E0B39FBC-27C2-47A6-8797-43DD716AAD08}" destId="{9BCCF6B7-AA48-4658-B5DE-30AB532C7E5E}" srcOrd="1" destOrd="0" presId="urn:microsoft.com/office/officeart/2005/8/layout/hierarchy1"/>
    <dgm:cxn modelId="{941697DE-AF33-4ACA-BDDE-4DD766E6EFD0}" type="presParOf" srcId="{9BCCF6B7-AA48-4658-B5DE-30AB532C7E5E}" destId="{1C3F4066-FF74-4AB1-98F9-1E0CFA61F993}" srcOrd="0" destOrd="0" presId="urn:microsoft.com/office/officeart/2005/8/layout/hierarchy1"/>
    <dgm:cxn modelId="{B272C2E2-2611-483E-A917-99F4BE878EEB}" type="presParOf" srcId="{9BCCF6B7-AA48-4658-B5DE-30AB532C7E5E}" destId="{3B237032-4BD6-47CA-BF2C-144F53648326}" srcOrd="1" destOrd="0" presId="urn:microsoft.com/office/officeart/2005/8/layout/hierarchy1"/>
    <dgm:cxn modelId="{1A14CA88-19F8-4B65-8FBF-EB78D53F2B20}" type="presParOf" srcId="{3B237032-4BD6-47CA-BF2C-144F53648326}" destId="{598025A1-B63E-4E93-B718-E13D359F32B8}" srcOrd="0" destOrd="0" presId="urn:microsoft.com/office/officeart/2005/8/layout/hierarchy1"/>
    <dgm:cxn modelId="{CC5584DE-C2E7-42E3-B943-0B188679EBD4}" type="presParOf" srcId="{598025A1-B63E-4E93-B718-E13D359F32B8}" destId="{BB351704-DB73-4F40-BEEE-D0BD4821783C}" srcOrd="0" destOrd="0" presId="urn:microsoft.com/office/officeart/2005/8/layout/hierarchy1"/>
    <dgm:cxn modelId="{2B164136-0715-4A6D-8DDD-C48C4BCB5FEF}" type="presParOf" srcId="{598025A1-B63E-4E93-B718-E13D359F32B8}" destId="{669DB64F-52BF-447B-8CB4-8C44782871A0}" srcOrd="1" destOrd="0" presId="urn:microsoft.com/office/officeart/2005/8/layout/hierarchy1"/>
    <dgm:cxn modelId="{F734D7B3-7A51-4A55-A1D5-A475E80CA4DB}" type="presParOf" srcId="{3B237032-4BD6-47CA-BF2C-144F53648326}" destId="{FD822B3B-2867-435E-8EBF-95DD7A041A10}" srcOrd="1" destOrd="0" presId="urn:microsoft.com/office/officeart/2005/8/layout/hierarchy1"/>
    <dgm:cxn modelId="{FDC1894A-E9CD-45DE-8DE7-A5D8F59448BB}" type="presParOf" srcId="{9BCCF6B7-AA48-4658-B5DE-30AB532C7E5E}" destId="{BA6082DA-0443-4E71-B4E9-CB431ECE9BCE}" srcOrd="2" destOrd="0" presId="urn:microsoft.com/office/officeart/2005/8/layout/hierarchy1"/>
    <dgm:cxn modelId="{A012ABCD-F194-47EC-B2CE-7ECEB4BA7061}" type="presParOf" srcId="{9BCCF6B7-AA48-4658-B5DE-30AB532C7E5E}" destId="{BFD83134-0559-4AA0-AD01-C6729D454C83}" srcOrd="3" destOrd="0" presId="urn:microsoft.com/office/officeart/2005/8/layout/hierarchy1"/>
    <dgm:cxn modelId="{9096D820-5414-4073-B18F-EC44FA937C3D}" type="presParOf" srcId="{BFD83134-0559-4AA0-AD01-C6729D454C83}" destId="{CCE2DC6B-AED6-4F61-A7D3-0C1C533EE2C8}" srcOrd="0" destOrd="0" presId="urn:microsoft.com/office/officeart/2005/8/layout/hierarchy1"/>
    <dgm:cxn modelId="{0638D69D-8033-480D-9A19-8F6588B3ABB5}" type="presParOf" srcId="{CCE2DC6B-AED6-4F61-A7D3-0C1C533EE2C8}" destId="{9C020D5A-1265-4125-B917-EB9C2C75DC60}" srcOrd="0" destOrd="0" presId="urn:microsoft.com/office/officeart/2005/8/layout/hierarchy1"/>
    <dgm:cxn modelId="{2ACA6758-8B50-4877-9B08-8CEA6F1E433B}" type="presParOf" srcId="{CCE2DC6B-AED6-4F61-A7D3-0C1C533EE2C8}" destId="{BCCD6689-28E3-4203-BC43-A422863190A3}" srcOrd="1" destOrd="0" presId="urn:microsoft.com/office/officeart/2005/8/layout/hierarchy1"/>
    <dgm:cxn modelId="{13984128-6D4A-4AD2-AAB1-EB76103ED5A0}" type="presParOf" srcId="{BFD83134-0559-4AA0-AD01-C6729D454C83}" destId="{BAEF4596-6A42-4AEE-B5C6-9DBF8060C608}" srcOrd="1" destOrd="0" presId="urn:microsoft.com/office/officeart/2005/8/layout/hierarchy1"/>
    <dgm:cxn modelId="{EB7FBBDE-59ED-4CB7-BE81-ADDCB4CFB8AB}" type="presParOf" srcId="{81432A35-CF09-4D8B-8DFA-31C65B04EDF8}" destId="{831896B0-572C-4630-8223-BB9CD9664271}" srcOrd="2" destOrd="0" presId="urn:microsoft.com/office/officeart/2005/8/layout/hierarchy1"/>
    <dgm:cxn modelId="{50E7AF17-AB13-4D60-9C21-A3BBEA1487D8}" type="presParOf" srcId="{81432A35-CF09-4D8B-8DFA-31C65B04EDF8}" destId="{D3426579-DF60-4C05-A2C6-41E3E90F5A63}" srcOrd="3" destOrd="0" presId="urn:microsoft.com/office/officeart/2005/8/layout/hierarchy1"/>
    <dgm:cxn modelId="{B9B5BD0D-8821-4CD2-8A88-CE81699B1DE4}" type="presParOf" srcId="{D3426579-DF60-4C05-A2C6-41E3E90F5A63}" destId="{F8D15BB0-A1C1-4FE2-944A-B16A45FEEDA3}" srcOrd="0" destOrd="0" presId="urn:microsoft.com/office/officeart/2005/8/layout/hierarchy1"/>
    <dgm:cxn modelId="{3AF5301A-3009-4877-959A-0B9C13AD666B}" type="presParOf" srcId="{F8D15BB0-A1C1-4FE2-944A-B16A45FEEDA3}" destId="{5C5005DD-01A6-4B4C-BE66-C413F33ED9B6}" srcOrd="0" destOrd="0" presId="urn:microsoft.com/office/officeart/2005/8/layout/hierarchy1"/>
    <dgm:cxn modelId="{C455A226-9ED7-4F3E-A0BC-7CDB3A364AD5}" type="presParOf" srcId="{F8D15BB0-A1C1-4FE2-944A-B16A45FEEDA3}" destId="{4377807B-92C2-4D48-99BF-1F44DAB4B6BF}" srcOrd="1" destOrd="0" presId="urn:microsoft.com/office/officeart/2005/8/layout/hierarchy1"/>
    <dgm:cxn modelId="{29D1BA6A-306C-4E74-B7B8-A9B16EBE5060}" type="presParOf" srcId="{D3426579-DF60-4C05-A2C6-41E3E90F5A63}" destId="{DD7EC201-E957-4782-B490-55DE729B5317}" srcOrd="1" destOrd="0" presId="urn:microsoft.com/office/officeart/2005/8/layout/hierarchy1"/>
    <dgm:cxn modelId="{128AC9E2-AC7B-4D0C-9A6C-ABC027AB374B}" type="presParOf" srcId="{DD7EC201-E957-4782-B490-55DE729B5317}" destId="{066060C4-8720-4ED5-9A72-31A6CCA23DA8}" srcOrd="0" destOrd="0" presId="urn:microsoft.com/office/officeart/2005/8/layout/hierarchy1"/>
    <dgm:cxn modelId="{EB32A3E7-9E90-4CF4-9F3F-2E5B9A061F9E}" type="presParOf" srcId="{DD7EC201-E957-4782-B490-55DE729B5317}" destId="{85ADE1E3-1F3B-49A6-89FA-2A908F125682}" srcOrd="1" destOrd="0" presId="urn:microsoft.com/office/officeart/2005/8/layout/hierarchy1"/>
    <dgm:cxn modelId="{A85A0338-5D2C-49EC-A204-073A310E6F0B}" type="presParOf" srcId="{85ADE1E3-1F3B-49A6-89FA-2A908F125682}" destId="{C55F3068-C501-4F8E-92CC-9BE1274B76E8}" srcOrd="0" destOrd="0" presId="urn:microsoft.com/office/officeart/2005/8/layout/hierarchy1"/>
    <dgm:cxn modelId="{6D9536F5-C63F-44E0-9851-4A7648457B57}" type="presParOf" srcId="{C55F3068-C501-4F8E-92CC-9BE1274B76E8}" destId="{D92DC650-822F-450D-A71C-DF46F50D9035}" srcOrd="0" destOrd="0" presId="urn:microsoft.com/office/officeart/2005/8/layout/hierarchy1"/>
    <dgm:cxn modelId="{F5334EE5-413D-443F-AF64-34273990829C}" type="presParOf" srcId="{C55F3068-C501-4F8E-92CC-9BE1274B76E8}" destId="{77AC6624-5DF6-4062-8A00-2A73A5B9DE9F}" srcOrd="1" destOrd="0" presId="urn:microsoft.com/office/officeart/2005/8/layout/hierarchy1"/>
    <dgm:cxn modelId="{C7756DEE-BBBB-49B1-8BA7-6E38E8E25AD1}" type="presParOf" srcId="{85ADE1E3-1F3B-49A6-89FA-2A908F125682}" destId="{62CD7F6C-C39D-4229-A584-5822AF049CA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4EE71B-AC80-47C4-8106-CCBB441EF0D6}">
      <dsp:nvSpPr>
        <dsp:cNvPr id="0" name=""/>
        <dsp:cNvSpPr/>
      </dsp:nvSpPr>
      <dsp:spPr>
        <a:xfrm>
          <a:off x="0" y="464019"/>
          <a:ext cx="815444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DCCFF9-C9AB-446B-928C-59B11976764B}">
      <dsp:nvSpPr>
        <dsp:cNvPr id="0" name=""/>
        <dsp:cNvSpPr/>
      </dsp:nvSpPr>
      <dsp:spPr>
        <a:xfrm>
          <a:off x="407722" y="6459"/>
          <a:ext cx="5708110" cy="915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53" tIns="0" rIns="21575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</a:rPr>
            <a:t>Alpha (1 and 2) 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452394" y="51131"/>
        <a:ext cx="5618766" cy="825776"/>
      </dsp:txXfrm>
    </dsp:sp>
    <dsp:sp modelId="{2B8242E6-8F01-407C-9AC5-736868256322}">
      <dsp:nvSpPr>
        <dsp:cNvPr id="0" name=""/>
        <dsp:cNvSpPr/>
      </dsp:nvSpPr>
      <dsp:spPr>
        <a:xfrm>
          <a:off x="0" y="1870179"/>
          <a:ext cx="815444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6C97E5-D0AC-48BE-87C3-D2F3841E3F86}">
      <dsp:nvSpPr>
        <dsp:cNvPr id="0" name=""/>
        <dsp:cNvSpPr/>
      </dsp:nvSpPr>
      <dsp:spPr>
        <a:xfrm>
          <a:off x="407722" y="1412619"/>
          <a:ext cx="5708110" cy="91512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53" tIns="0" rIns="21575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</a:rPr>
            <a:t>Beta (1, 2 and 3)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452394" y="1457291"/>
        <a:ext cx="5618766" cy="825776"/>
      </dsp:txXfrm>
    </dsp:sp>
    <dsp:sp modelId="{07F2095D-8B50-41CC-BBCA-EB88D7D00D21}">
      <dsp:nvSpPr>
        <dsp:cNvPr id="0" name=""/>
        <dsp:cNvSpPr/>
      </dsp:nvSpPr>
      <dsp:spPr>
        <a:xfrm>
          <a:off x="0" y="3276340"/>
          <a:ext cx="8154444" cy="781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C54F67-BC36-4FBA-8EFC-FEDB6311A320}">
      <dsp:nvSpPr>
        <dsp:cNvPr id="0" name=""/>
        <dsp:cNvSpPr/>
      </dsp:nvSpPr>
      <dsp:spPr>
        <a:xfrm>
          <a:off x="407722" y="2818780"/>
          <a:ext cx="5708110" cy="9151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753" tIns="0" rIns="215753" bIns="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smtClean="0">
              <a:solidFill>
                <a:schemeClr val="tx1"/>
              </a:solidFill>
            </a:rPr>
            <a:t>Dopamine (D1,2,3,4,5)</a:t>
          </a:r>
          <a:endParaRPr lang="en-US" sz="3100" b="1" kern="1200" dirty="0">
            <a:solidFill>
              <a:schemeClr val="tx1"/>
            </a:solidFill>
          </a:endParaRPr>
        </a:p>
      </dsp:txBody>
      <dsp:txXfrm>
        <a:off x="452394" y="2863452"/>
        <a:ext cx="5618766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BD6D1-541B-4903-9F4F-56B4B369ACE9}">
      <dsp:nvSpPr>
        <dsp:cNvPr id="0" name=""/>
        <dsp:cNvSpPr/>
      </dsp:nvSpPr>
      <dsp:spPr>
        <a:xfrm>
          <a:off x="0" y="2540920"/>
          <a:ext cx="1962751" cy="981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DIRECT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8743" y="2569663"/>
        <a:ext cx="1905265" cy="923889"/>
      </dsp:txXfrm>
    </dsp:sp>
    <dsp:sp modelId="{97746EF2-D010-49D3-B7FC-054F8F1D4BFD}">
      <dsp:nvSpPr>
        <dsp:cNvPr id="0" name=""/>
        <dsp:cNvSpPr/>
      </dsp:nvSpPr>
      <dsp:spPr>
        <a:xfrm rot="17945813">
          <a:off x="1548063" y="2310182"/>
          <a:ext cx="16144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14476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</a:endParaRPr>
        </a:p>
      </dsp:txBody>
      <dsp:txXfrm>
        <a:off x="2314939" y="2285882"/>
        <a:ext cx="80723" cy="80723"/>
      </dsp:txXfrm>
    </dsp:sp>
    <dsp:sp modelId="{ECF4901B-36FF-4AA9-B1E5-C7F387611B75}">
      <dsp:nvSpPr>
        <dsp:cNvPr id="0" name=""/>
        <dsp:cNvSpPr/>
      </dsp:nvSpPr>
      <dsp:spPr>
        <a:xfrm>
          <a:off x="2747851" y="1130193"/>
          <a:ext cx="1962751" cy="9813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ENDOGENOUS 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76594" y="1158936"/>
        <a:ext cx="1905265" cy="923889"/>
      </dsp:txXfrm>
    </dsp:sp>
    <dsp:sp modelId="{A2C6DA42-89AA-4C7A-9D9F-7BBEA3C2008D}">
      <dsp:nvSpPr>
        <dsp:cNvPr id="0" name=""/>
        <dsp:cNvSpPr/>
      </dsp:nvSpPr>
      <dsp:spPr>
        <a:xfrm rot="18289469">
          <a:off x="4415752" y="1040527"/>
          <a:ext cx="13748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4801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</a:endParaRPr>
        </a:p>
      </dsp:txBody>
      <dsp:txXfrm>
        <a:off x="5068783" y="1022219"/>
        <a:ext cx="68740" cy="68740"/>
      </dsp:txXfrm>
    </dsp:sp>
    <dsp:sp modelId="{F83E0F38-11B9-4E8E-8D62-043ECEA75077}">
      <dsp:nvSpPr>
        <dsp:cNvPr id="0" name=""/>
        <dsp:cNvSpPr/>
      </dsp:nvSpPr>
      <dsp:spPr>
        <a:xfrm>
          <a:off x="5495703" y="1611"/>
          <a:ext cx="1962751" cy="981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Epinephrine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4446" y="30354"/>
        <a:ext cx="1905265" cy="923889"/>
      </dsp:txXfrm>
    </dsp:sp>
    <dsp:sp modelId="{5780A3F4-FDFB-46B8-978A-CBCB528379E8}">
      <dsp:nvSpPr>
        <dsp:cNvPr id="0" name=""/>
        <dsp:cNvSpPr/>
      </dsp:nvSpPr>
      <dsp:spPr>
        <a:xfrm>
          <a:off x="4710603" y="1604818"/>
          <a:ext cx="78510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85100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</a:endParaRPr>
        </a:p>
      </dsp:txBody>
      <dsp:txXfrm>
        <a:off x="5083526" y="1601253"/>
        <a:ext cx="39255" cy="39255"/>
      </dsp:txXfrm>
    </dsp:sp>
    <dsp:sp modelId="{E4049EB7-E2AA-46BB-9E40-F1A1A2087C67}">
      <dsp:nvSpPr>
        <dsp:cNvPr id="0" name=""/>
        <dsp:cNvSpPr/>
      </dsp:nvSpPr>
      <dsp:spPr>
        <a:xfrm>
          <a:off x="5495703" y="1130193"/>
          <a:ext cx="1962751" cy="981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Norepinephrine (NE) </a:t>
          </a:r>
          <a:endParaRPr lang="ar-EG" sz="2000" b="1" kern="1200" dirty="0">
            <a:solidFill>
              <a:schemeClr val="tx1"/>
            </a:solidFill>
          </a:endParaRPr>
        </a:p>
      </dsp:txBody>
      <dsp:txXfrm>
        <a:off x="5524446" y="1158936"/>
        <a:ext cx="1905265" cy="923889"/>
      </dsp:txXfrm>
    </dsp:sp>
    <dsp:sp modelId="{A4BB1C16-C199-4862-AFDA-3BB2AE0FC20B}">
      <dsp:nvSpPr>
        <dsp:cNvPr id="0" name=""/>
        <dsp:cNvSpPr/>
      </dsp:nvSpPr>
      <dsp:spPr>
        <a:xfrm rot="3310531">
          <a:off x="4415752" y="2169109"/>
          <a:ext cx="137480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74801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</a:endParaRPr>
        </a:p>
      </dsp:txBody>
      <dsp:txXfrm>
        <a:off x="5068783" y="2150801"/>
        <a:ext cx="68740" cy="68740"/>
      </dsp:txXfrm>
    </dsp:sp>
    <dsp:sp modelId="{45EA07D4-8CD5-41E1-B7A2-FC8627061455}">
      <dsp:nvSpPr>
        <dsp:cNvPr id="0" name=""/>
        <dsp:cNvSpPr/>
      </dsp:nvSpPr>
      <dsp:spPr>
        <a:xfrm>
          <a:off x="5495703" y="2258775"/>
          <a:ext cx="1962751" cy="981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Dopamine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4446" y="2287518"/>
        <a:ext cx="1905265" cy="923889"/>
      </dsp:txXfrm>
    </dsp:sp>
    <dsp:sp modelId="{343D9CFF-5CBA-47A0-93E0-FE6C07F0C22B}">
      <dsp:nvSpPr>
        <dsp:cNvPr id="0" name=""/>
        <dsp:cNvSpPr/>
      </dsp:nvSpPr>
      <dsp:spPr>
        <a:xfrm rot="3654187">
          <a:off x="1548063" y="3720910"/>
          <a:ext cx="161447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614476" y="1606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</a:endParaRPr>
        </a:p>
      </dsp:txBody>
      <dsp:txXfrm>
        <a:off x="2314939" y="3696610"/>
        <a:ext cx="80723" cy="80723"/>
      </dsp:txXfrm>
    </dsp:sp>
    <dsp:sp modelId="{879EDFA2-8B35-45B9-ACA9-0BF215555BC1}">
      <dsp:nvSpPr>
        <dsp:cNvPr id="0" name=""/>
        <dsp:cNvSpPr/>
      </dsp:nvSpPr>
      <dsp:spPr>
        <a:xfrm>
          <a:off x="2747851" y="3951648"/>
          <a:ext cx="1962751" cy="9813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SYNTHETICS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2776594" y="3980391"/>
        <a:ext cx="1905265" cy="923889"/>
      </dsp:txXfrm>
    </dsp:sp>
    <dsp:sp modelId="{B2602C5A-0BF6-48C8-A3AB-8F7A30247E2C}">
      <dsp:nvSpPr>
        <dsp:cNvPr id="0" name=""/>
        <dsp:cNvSpPr/>
      </dsp:nvSpPr>
      <dsp:spPr>
        <a:xfrm rot="19457599">
          <a:off x="4619726" y="4144128"/>
          <a:ext cx="9668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66854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</a:endParaRPr>
        </a:p>
      </dsp:txBody>
      <dsp:txXfrm>
        <a:off x="5078982" y="4136019"/>
        <a:ext cx="48342" cy="48342"/>
      </dsp:txXfrm>
    </dsp:sp>
    <dsp:sp modelId="{5B2BDE37-7292-4CE1-9D24-6B4F3033A910}">
      <dsp:nvSpPr>
        <dsp:cNvPr id="0" name=""/>
        <dsp:cNvSpPr/>
      </dsp:nvSpPr>
      <dsp:spPr>
        <a:xfrm>
          <a:off x="5495703" y="3387357"/>
          <a:ext cx="1962751" cy="981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Alpha 1 , 2 agonist</a:t>
          </a:r>
          <a:endParaRPr lang="en-US" sz="2000" b="1" kern="1200" dirty="0">
            <a:solidFill>
              <a:schemeClr val="tx1"/>
            </a:solidFill>
          </a:endParaRPr>
        </a:p>
      </dsp:txBody>
      <dsp:txXfrm>
        <a:off x="5524446" y="3416100"/>
        <a:ext cx="1905265" cy="923889"/>
      </dsp:txXfrm>
    </dsp:sp>
    <dsp:sp modelId="{86D938BC-BCD1-4A82-BF0A-F367272E92BC}">
      <dsp:nvSpPr>
        <dsp:cNvPr id="0" name=""/>
        <dsp:cNvSpPr/>
      </dsp:nvSpPr>
      <dsp:spPr>
        <a:xfrm rot="2142401">
          <a:off x="4619726" y="4708419"/>
          <a:ext cx="966854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966854" y="1606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b="1" kern="1200">
            <a:solidFill>
              <a:schemeClr val="tx1"/>
            </a:solidFill>
          </a:endParaRPr>
        </a:p>
      </dsp:txBody>
      <dsp:txXfrm>
        <a:off x="5078982" y="4700310"/>
        <a:ext cx="48342" cy="48342"/>
      </dsp:txXfrm>
    </dsp:sp>
    <dsp:sp modelId="{E03A2FCC-FBDF-400A-8CEB-C6960752B1A1}">
      <dsp:nvSpPr>
        <dsp:cNvPr id="0" name=""/>
        <dsp:cNvSpPr/>
      </dsp:nvSpPr>
      <dsp:spPr>
        <a:xfrm>
          <a:off x="5495703" y="4515939"/>
          <a:ext cx="1962751" cy="981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Beta agonist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>
              <a:solidFill>
                <a:schemeClr val="tx1"/>
              </a:solidFill>
            </a:rPr>
            <a:t> (selective and non selective)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tx1"/>
            </a:solidFill>
          </a:endParaRPr>
        </a:p>
      </dsp:txBody>
      <dsp:txXfrm>
        <a:off x="5524446" y="4544682"/>
        <a:ext cx="1905265" cy="9238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1023E-1E2E-4D08-AB08-3F6C909AD3E7}">
      <dsp:nvSpPr>
        <dsp:cNvPr id="0" name=""/>
        <dsp:cNvSpPr/>
      </dsp:nvSpPr>
      <dsp:spPr>
        <a:xfrm>
          <a:off x="6120" y="1046120"/>
          <a:ext cx="3611790" cy="1805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Indirect </a:t>
          </a:r>
          <a:endParaRPr lang="en-US" sz="4400" kern="1200" dirty="0"/>
        </a:p>
      </dsp:txBody>
      <dsp:txXfrm>
        <a:off x="59013" y="1099013"/>
        <a:ext cx="3506004" cy="1700109"/>
      </dsp:txXfrm>
    </dsp:sp>
    <dsp:sp modelId="{8C9D3466-36B0-4467-B7B3-79B782E92538}">
      <dsp:nvSpPr>
        <dsp:cNvPr id="0" name=""/>
        <dsp:cNvSpPr/>
      </dsp:nvSpPr>
      <dsp:spPr>
        <a:xfrm rot="19457599">
          <a:off x="3450681" y="1402671"/>
          <a:ext cx="1779173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779173" y="272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95789" y="1385394"/>
        <a:ext cx="88958" cy="88958"/>
      </dsp:txXfrm>
    </dsp:sp>
    <dsp:sp modelId="{157AE2D2-B875-413C-A10D-EAB495A67B84}">
      <dsp:nvSpPr>
        <dsp:cNvPr id="0" name=""/>
        <dsp:cNvSpPr/>
      </dsp:nvSpPr>
      <dsp:spPr>
        <a:xfrm>
          <a:off x="5062626" y="7731"/>
          <a:ext cx="3611790" cy="18058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>
              <a:latin typeface="+mj-lt"/>
              <a:ea typeface="Times New Roman"/>
              <a:cs typeface="Times New Roman" pitchFamily="18" charset="0"/>
            </a:rPr>
            <a:t>Amphetamine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>
              <a:latin typeface="+mj-lt"/>
              <a:ea typeface="Times New Roman"/>
              <a:cs typeface="Times New Roman" pitchFamily="18" charset="0"/>
            </a:rPr>
            <a:t>tyramine</a:t>
          </a:r>
          <a:endParaRPr lang="en-US" sz="4400" kern="1200" dirty="0"/>
        </a:p>
      </dsp:txBody>
      <dsp:txXfrm>
        <a:off x="5115519" y="60624"/>
        <a:ext cx="3506004" cy="1700109"/>
      </dsp:txXfrm>
    </dsp:sp>
    <dsp:sp modelId="{9A951B8C-E568-4C9D-88C5-2342732B52A5}">
      <dsp:nvSpPr>
        <dsp:cNvPr id="0" name=""/>
        <dsp:cNvSpPr/>
      </dsp:nvSpPr>
      <dsp:spPr>
        <a:xfrm rot="2142401">
          <a:off x="3450681" y="2441061"/>
          <a:ext cx="1779173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779173" y="272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4295789" y="2423783"/>
        <a:ext cx="88958" cy="88958"/>
      </dsp:txXfrm>
    </dsp:sp>
    <dsp:sp modelId="{A5466C15-F2DA-4B46-8C22-C3C520D48D4D}">
      <dsp:nvSpPr>
        <dsp:cNvPr id="0" name=""/>
        <dsp:cNvSpPr/>
      </dsp:nvSpPr>
      <dsp:spPr>
        <a:xfrm>
          <a:off x="5062626" y="2084510"/>
          <a:ext cx="3611790" cy="18058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>
              <a:latin typeface="+mj-lt"/>
              <a:ea typeface="Times New Roman"/>
            </a:rPr>
            <a:t>Atomoxetine</a:t>
          </a:r>
        </a:p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smtClean="0">
              <a:latin typeface="+mj-lt"/>
              <a:ea typeface="Times New Roman"/>
            </a:rPr>
            <a:t>Cocaine</a:t>
          </a:r>
          <a:endParaRPr lang="en-US" sz="4400" b="1" kern="1200" dirty="0" smtClean="0">
            <a:latin typeface="+mj-lt"/>
            <a:ea typeface="Times New Roman"/>
            <a:cs typeface="Times New Roman" pitchFamily="18" charset="0"/>
          </a:endParaRPr>
        </a:p>
      </dsp:txBody>
      <dsp:txXfrm>
        <a:off x="5115519" y="2137403"/>
        <a:ext cx="3506004" cy="1700109"/>
      </dsp:txXfrm>
    </dsp:sp>
    <dsp:sp modelId="{D3B6EC19-6FDE-45E5-9943-B8B8A2B9329E}">
      <dsp:nvSpPr>
        <dsp:cNvPr id="0" name=""/>
        <dsp:cNvSpPr/>
      </dsp:nvSpPr>
      <dsp:spPr>
        <a:xfrm>
          <a:off x="6120" y="4161289"/>
          <a:ext cx="3611790" cy="180589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Mixed </a:t>
          </a:r>
          <a:endParaRPr lang="en-US" sz="4400" kern="1200" dirty="0"/>
        </a:p>
      </dsp:txBody>
      <dsp:txXfrm>
        <a:off x="59013" y="4214182"/>
        <a:ext cx="3506004" cy="1700109"/>
      </dsp:txXfrm>
    </dsp:sp>
    <dsp:sp modelId="{AAE16A6C-FF91-4BCE-94F2-DE30AA2FD5E2}">
      <dsp:nvSpPr>
        <dsp:cNvPr id="0" name=""/>
        <dsp:cNvSpPr/>
      </dsp:nvSpPr>
      <dsp:spPr>
        <a:xfrm>
          <a:off x="3617910" y="5037035"/>
          <a:ext cx="1444716" cy="54404"/>
        </a:xfrm>
        <a:custGeom>
          <a:avLst/>
          <a:gdLst/>
          <a:ahLst/>
          <a:cxnLst/>
          <a:rect l="0" t="0" r="0" b="0"/>
          <a:pathLst>
            <a:path>
              <a:moveTo>
                <a:pt x="0" y="27202"/>
              </a:moveTo>
              <a:lnTo>
                <a:pt x="1444716" y="27202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304150" y="5028119"/>
        <a:ext cx="72235" cy="72235"/>
      </dsp:txXfrm>
    </dsp:sp>
    <dsp:sp modelId="{F0C1031B-95F9-41D9-ADDB-F7A6A6DF8F9B}">
      <dsp:nvSpPr>
        <dsp:cNvPr id="0" name=""/>
        <dsp:cNvSpPr/>
      </dsp:nvSpPr>
      <dsp:spPr>
        <a:xfrm>
          <a:off x="5062626" y="4161289"/>
          <a:ext cx="3611790" cy="18058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cap="none" spc="0" smtClean="0">
              <a:latin typeface="Times New Roman"/>
              <a:ea typeface="Times New Roman"/>
              <a:cs typeface="+mn-cs"/>
            </a:rPr>
            <a:t>Ephedrine</a:t>
          </a:r>
          <a:endParaRPr lang="en-US" sz="4400" kern="1200" dirty="0"/>
        </a:p>
      </dsp:txBody>
      <dsp:txXfrm>
        <a:off x="5115519" y="4214182"/>
        <a:ext cx="3506004" cy="17001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3C6AE-84C0-417F-8F2B-DC2075096B10}">
      <dsp:nvSpPr>
        <dsp:cNvPr id="0" name=""/>
        <dsp:cNvSpPr/>
      </dsp:nvSpPr>
      <dsp:spPr>
        <a:xfrm>
          <a:off x="0" y="784281"/>
          <a:ext cx="8229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FB5ABB-7934-4E83-8422-20318C9E60DB}">
      <dsp:nvSpPr>
        <dsp:cNvPr id="0" name=""/>
        <dsp:cNvSpPr/>
      </dsp:nvSpPr>
      <dsp:spPr>
        <a:xfrm>
          <a:off x="536738" y="216784"/>
          <a:ext cx="5760720" cy="156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Local actions</a:t>
          </a:r>
          <a:endParaRPr lang="en-US" sz="5300" kern="1200" dirty="0"/>
        </a:p>
      </dsp:txBody>
      <dsp:txXfrm>
        <a:off x="613114" y="293160"/>
        <a:ext cx="5607968" cy="1411808"/>
      </dsp:txXfrm>
    </dsp:sp>
    <dsp:sp modelId="{617D60A9-82E5-4FAD-BD10-E5CE44D2A672}">
      <dsp:nvSpPr>
        <dsp:cNvPr id="0" name=""/>
        <dsp:cNvSpPr/>
      </dsp:nvSpPr>
      <dsp:spPr>
        <a:xfrm>
          <a:off x="0" y="3188361"/>
          <a:ext cx="8229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C63B5F-7CC5-4172-B58D-5B5CEA1FDA3C}">
      <dsp:nvSpPr>
        <dsp:cNvPr id="0" name=""/>
        <dsp:cNvSpPr/>
      </dsp:nvSpPr>
      <dsp:spPr>
        <a:xfrm>
          <a:off x="411480" y="2406081"/>
          <a:ext cx="5760720" cy="1564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300" kern="1200" dirty="0" smtClean="0"/>
            <a:t>Systemic actions</a:t>
          </a:r>
          <a:endParaRPr lang="en-US" sz="5300" kern="1200" dirty="0"/>
        </a:p>
      </dsp:txBody>
      <dsp:txXfrm>
        <a:off x="487856" y="2482457"/>
        <a:ext cx="5607968" cy="14118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AAEBC-2487-4EDD-817A-FCEB1FE04FDB}">
      <dsp:nvSpPr>
        <dsp:cNvPr id="0" name=""/>
        <dsp:cNvSpPr/>
      </dsp:nvSpPr>
      <dsp:spPr>
        <a:xfrm>
          <a:off x="0" y="2478079"/>
          <a:ext cx="8981162" cy="162703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 dirty="0"/>
        </a:p>
      </dsp:txBody>
      <dsp:txXfrm>
        <a:off x="0" y="2478079"/>
        <a:ext cx="8981162" cy="878600"/>
      </dsp:txXfrm>
    </dsp:sp>
    <dsp:sp modelId="{77C5C548-1F21-416A-B8BA-3E5038F8B729}">
      <dsp:nvSpPr>
        <dsp:cNvPr id="0" name=""/>
        <dsp:cNvSpPr/>
      </dsp:nvSpPr>
      <dsp:spPr>
        <a:xfrm>
          <a:off x="1217" y="2440002"/>
          <a:ext cx="4701076" cy="1807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  <a:sym typeface="Symbol"/>
            </a:rPr>
            <a:t>1-↑ </a:t>
          </a:r>
          <a:r>
            <a:rPr lang="en-US" sz="25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Systolic blood pressure as a result of </a:t>
          </a:r>
          <a:r>
            <a:rPr lang="en-US" sz="25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  <a:sym typeface="Symbol"/>
            </a:rPr>
            <a:t></a:t>
          </a:r>
          <a:r>
            <a:rPr lang="en-US" sz="25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 COP 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 2-↓ Diastolic BP in therapeutic doses (</a:t>
          </a:r>
          <a:r>
            <a:rPr lang="en-US" sz="25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  <a:sym typeface="Symbol"/>
            </a:rPr>
            <a:t></a:t>
          </a:r>
          <a:r>
            <a:rPr lang="en-US" sz="2500" b="1" kern="1200" baseline="-25000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2</a:t>
          </a:r>
          <a:r>
            <a:rPr lang="en-US" sz="25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 -stimulation) </a:t>
          </a:r>
          <a:endParaRPr lang="en-US" sz="2500" kern="1200" dirty="0"/>
        </a:p>
      </dsp:txBody>
      <dsp:txXfrm>
        <a:off x="1217" y="2440002"/>
        <a:ext cx="4701076" cy="1807431"/>
      </dsp:txXfrm>
    </dsp:sp>
    <dsp:sp modelId="{D7D58D5F-82FB-4D5A-8098-6877F8D21AA3}">
      <dsp:nvSpPr>
        <dsp:cNvPr id="0" name=""/>
        <dsp:cNvSpPr/>
      </dsp:nvSpPr>
      <dsp:spPr>
        <a:xfrm>
          <a:off x="4703511" y="2429135"/>
          <a:ext cx="4277650" cy="1859118"/>
        </a:xfrm>
        <a:prstGeom prst="rect">
          <a:avLst/>
        </a:prstGeom>
        <a:solidFill>
          <a:schemeClr val="accent2">
            <a:tint val="40000"/>
            <a:alpha val="90000"/>
            <a:hueOff val="1675274"/>
            <a:satOff val="-1459"/>
            <a:lumOff val="-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>
              <a:latin typeface="Times New Roman"/>
              <a:cs typeface="Times New Roman"/>
            </a:rPr>
            <a:t>↑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both SBP &amp;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DBP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 </a:t>
          </a:r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(predominant 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  <a:sym typeface="Symbol" panose="05050102010706020507" pitchFamily="18" charset="2"/>
            </a:rPr>
            <a:t></a:t>
          </a:r>
          <a:r>
            <a:rPr lang="en-US" sz="3200" b="1" kern="1200" dirty="0" smtClean="0">
              <a:latin typeface="Times New Roman" pitchFamily="18" charset="0"/>
              <a:cs typeface="Times New Roman" pitchFamily="18" charset="0"/>
            </a:rPr>
            <a:t>1 effect</a:t>
          </a: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en-US" sz="3200" b="1" kern="1200" dirty="0" smtClean="0">
              <a:latin typeface="Times New Roman" pitchFamily="18" charset="0"/>
              <a:ea typeface="Cambria" pitchFamily="18" charset="0"/>
              <a:cs typeface="Times New Roman" pitchFamily="18" charset="0"/>
            </a:rPr>
            <a:t>.</a:t>
          </a:r>
          <a:endParaRPr lang="en-US" sz="3200" kern="1200" dirty="0"/>
        </a:p>
      </dsp:txBody>
      <dsp:txXfrm>
        <a:off x="4703511" y="2429135"/>
        <a:ext cx="4277650" cy="1859118"/>
      </dsp:txXfrm>
    </dsp:sp>
    <dsp:sp modelId="{B1EF61AC-D60F-43EF-BFC2-25C72F62A1E3}">
      <dsp:nvSpPr>
        <dsp:cNvPr id="0" name=""/>
        <dsp:cNvSpPr/>
      </dsp:nvSpPr>
      <dsp:spPr>
        <a:xfrm rot="10800000">
          <a:off x="0" y="101"/>
          <a:ext cx="8981162" cy="2502383"/>
        </a:xfrm>
        <a:prstGeom prst="upArrowCallou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smtClean="0"/>
            <a:t>According to dose and rout of administration</a:t>
          </a:r>
          <a:endParaRPr lang="en-US" sz="3200" b="1" kern="1200" dirty="0"/>
        </a:p>
      </dsp:txBody>
      <dsp:txXfrm rot="-10800000">
        <a:off x="0" y="101"/>
        <a:ext cx="8981162" cy="878336"/>
      </dsp:txXfrm>
    </dsp:sp>
    <dsp:sp modelId="{AF9CB12A-0AEF-465C-8F1D-B01BA5E54A2A}">
      <dsp:nvSpPr>
        <dsp:cNvPr id="0" name=""/>
        <dsp:cNvSpPr/>
      </dsp:nvSpPr>
      <dsp:spPr>
        <a:xfrm>
          <a:off x="0" y="878437"/>
          <a:ext cx="4490581" cy="748212"/>
        </a:xfrm>
        <a:prstGeom prst="rect">
          <a:avLst/>
        </a:prstGeom>
        <a:solidFill>
          <a:schemeClr val="accent2">
            <a:tint val="40000"/>
            <a:alpha val="90000"/>
            <a:hueOff val="3350547"/>
            <a:satOff val="-2919"/>
            <a:lumOff val="-4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Small dose (S.C or I.M)</a:t>
          </a:r>
          <a:endParaRPr lang="en-US" sz="2000" b="1" kern="1200" dirty="0"/>
        </a:p>
      </dsp:txBody>
      <dsp:txXfrm>
        <a:off x="0" y="878437"/>
        <a:ext cx="4490581" cy="748212"/>
      </dsp:txXfrm>
    </dsp:sp>
    <dsp:sp modelId="{90B62BF3-DF36-471E-AA50-50CF4F7B89C1}">
      <dsp:nvSpPr>
        <dsp:cNvPr id="0" name=""/>
        <dsp:cNvSpPr/>
      </dsp:nvSpPr>
      <dsp:spPr>
        <a:xfrm>
          <a:off x="4490581" y="878437"/>
          <a:ext cx="4490581" cy="748212"/>
        </a:xfrm>
        <a:prstGeom prst="rect">
          <a:avLst/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Large dose(I.V)</a:t>
          </a:r>
          <a:endParaRPr lang="en-US" sz="2000" b="1" kern="1200" dirty="0"/>
        </a:p>
      </dsp:txBody>
      <dsp:txXfrm>
        <a:off x="4490581" y="878437"/>
        <a:ext cx="4490581" cy="7482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BD6D1-541B-4903-9F4F-56B4B369ACE9}">
      <dsp:nvSpPr>
        <dsp:cNvPr id="0" name=""/>
        <dsp:cNvSpPr/>
      </dsp:nvSpPr>
      <dsp:spPr>
        <a:xfrm>
          <a:off x="327614" y="2772440"/>
          <a:ext cx="2141590" cy="1070795"/>
        </a:xfrm>
        <a:prstGeom prst="roundRect">
          <a:avLst>
            <a:gd name="adj" fmla="val 10000"/>
          </a:avLst>
        </a:prstGeom>
        <a:solidFill>
          <a:srgbClr val="797B7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DIRECT</a:t>
          </a:r>
          <a:endParaRPr lang="en-US" sz="1500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358977" y="2803803"/>
        <a:ext cx="2078864" cy="1008069"/>
      </dsp:txXfrm>
    </dsp:sp>
    <dsp:sp modelId="{97746EF2-D010-49D3-B7FC-054F8F1D4BFD}">
      <dsp:nvSpPr>
        <dsp:cNvPr id="0" name=""/>
        <dsp:cNvSpPr/>
      </dsp:nvSpPr>
      <dsp:spPr>
        <a:xfrm rot="17945813">
          <a:off x="2016731" y="2522141"/>
          <a:ext cx="17615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2837625" y="2555269"/>
        <a:ext cx="0" cy="0"/>
      </dsp:txXfrm>
    </dsp:sp>
    <dsp:sp modelId="{ECF4901B-36FF-4AA9-B1E5-C7F387611B75}">
      <dsp:nvSpPr>
        <dsp:cNvPr id="0" name=""/>
        <dsp:cNvSpPr/>
      </dsp:nvSpPr>
      <dsp:spPr>
        <a:xfrm>
          <a:off x="3325840" y="1233172"/>
          <a:ext cx="2141590" cy="1070795"/>
        </a:xfrm>
        <a:prstGeom prst="roundRect">
          <a:avLst>
            <a:gd name="adj" fmla="val 10000"/>
          </a:avLst>
        </a:prstGeo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ENDOGENOUS 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3357203" y="1264535"/>
        <a:ext cx="2078864" cy="1008069"/>
      </dsp:txXfrm>
    </dsp:sp>
    <dsp:sp modelId="{A2C6DA42-89AA-4C7A-9D9F-7BBEA3C2008D}">
      <dsp:nvSpPr>
        <dsp:cNvPr id="0" name=""/>
        <dsp:cNvSpPr/>
      </dsp:nvSpPr>
      <dsp:spPr>
        <a:xfrm rot="18289469">
          <a:off x="5145714" y="1136800"/>
          <a:ext cx="15000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43548" y="1162231"/>
        <a:ext cx="0" cy="0"/>
      </dsp:txXfrm>
    </dsp:sp>
    <dsp:sp modelId="{F83E0F38-11B9-4E8E-8D62-043ECEA75077}">
      <dsp:nvSpPr>
        <dsp:cNvPr id="0" name=""/>
        <dsp:cNvSpPr/>
      </dsp:nvSpPr>
      <dsp:spPr>
        <a:xfrm>
          <a:off x="6324067" y="1757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Epinephrine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5430" y="33120"/>
        <a:ext cx="2078864" cy="1008069"/>
      </dsp:txXfrm>
    </dsp:sp>
    <dsp:sp modelId="{5780A3F4-FDFB-46B8-978A-CBCB528379E8}">
      <dsp:nvSpPr>
        <dsp:cNvPr id="0" name=""/>
        <dsp:cNvSpPr/>
      </dsp:nvSpPr>
      <dsp:spPr>
        <a:xfrm>
          <a:off x="5467431" y="1752507"/>
          <a:ext cx="8566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8179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74333" y="1747153"/>
        <a:ext cx="0" cy="0"/>
      </dsp:txXfrm>
    </dsp:sp>
    <dsp:sp modelId="{E4049EB7-E2AA-46BB-9E40-F1A1A2087C67}">
      <dsp:nvSpPr>
        <dsp:cNvPr id="0" name=""/>
        <dsp:cNvSpPr/>
      </dsp:nvSpPr>
      <dsp:spPr>
        <a:xfrm>
          <a:off x="6324067" y="1233172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Norepinephrine (NE) </a:t>
          </a:r>
          <a:endParaRPr lang="ar-EG" sz="1500" b="1" kern="1200" dirty="0">
            <a:solidFill>
              <a:srgbClr val="000000"/>
            </a:solidFill>
            <a:latin typeface="Franklin Gothic Book"/>
            <a:ea typeface="+mn-ea"/>
            <a:cs typeface="Arial"/>
          </a:endParaRPr>
        </a:p>
      </dsp:txBody>
      <dsp:txXfrm>
        <a:off x="6355430" y="1264535"/>
        <a:ext cx="2078864" cy="1008069"/>
      </dsp:txXfrm>
    </dsp:sp>
    <dsp:sp modelId="{A4BB1C16-C199-4862-AFDA-3BB2AE0FC20B}">
      <dsp:nvSpPr>
        <dsp:cNvPr id="0" name=""/>
        <dsp:cNvSpPr/>
      </dsp:nvSpPr>
      <dsp:spPr>
        <a:xfrm rot="3310531">
          <a:off x="5145714" y="2368214"/>
          <a:ext cx="15000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905118" y="2332076"/>
        <a:ext cx="0" cy="0"/>
      </dsp:txXfrm>
    </dsp:sp>
    <dsp:sp modelId="{45EA07D4-8CD5-41E1-B7A2-FC8627061455}">
      <dsp:nvSpPr>
        <dsp:cNvPr id="0" name=""/>
        <dsp:cNvSpPr/>
      </dsp:nvSpPr>
      <dsp:spPr>
        <a:xfrm>
          <a:off x="6324067" y="2464586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Dopamine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5430" y="2495949"/>
        <a:ext cx="2078864" cy="1008069"/>
      </dsp:txXfrm>
    </dsp:sp>
    <dsp:sp modelId="{343D9CFF-5CBA-47A0-93E0-FE6C07F0C22B}">
      <dsp:nvSpPr>
        <dsp:cNvPr id="0" name=""/>
        <dsp:cNvSpPr/>
      </dsp:nvSpPr>
      <dsp:spPr>
        <a:xfrm rot="3654187">
          <a:off x="2016731" y="4061409"/>
          <a:ext cx="17615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2914588" y="4017573"/>
        <a:ext cx="0" cy="0"/>
      </dsp:txXfrm>
    </dsp:sp>
    <dsp:sp modelId="{879EDFA2-8B35-45B9-ACA9-0BF215555BC1}">
      <dsp:nvSpPr>
        <dsp:cNvPr id="0" name=""/>
        <dsp:cNvSpPr/>
      </dsp:nvSpPr>
      <dsp:spPr>
        <a:xfrm>
          <a:off x="3325840" y="4311707"/>
          <a:ext cx="2141590" cy="1070795"/>
        </a:xfrm>
        <a:prstGeom prst="roundRect">
          <a:avLst>
            <a:gd name="adj" fmla="val 10000"/>
          </a:avLst>
        </a:prstGeo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SYNTHETICS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3357203" y="4343070"/>
        <a:ext cx="2078864" cy="1008069"/>
      </dsp:txXfrm>
    </dsp:sp>
    <dsp:sp modelId="{B2602C5A-0BF6-48C8-A3AB-8F7A30247E2C}">
      <dsp:nvSpPr>
        <dsp:cNvPr id="0" name=""/>
        <dsp:cNvSpPr/>
      </dsp:nvSpPr>
      <dsp:spPr>
        <a:xfrm rot="19457599">
          <a:off x="5368273" y="4523189"/>
          <a:ext cx="10549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58940" y="4533228"/>
        <a:ext cx="0" cy="0"/>
      </dsp:txXfrm>
    </dsp:sp>
    <dsp:sp modelId="{5B2BDE37-7292-4CE1-9D24-6B4F3033A910}">
      <dsp:nvSpPr>
        <dsp:cNvPr id="0" name=""/>
        <dsp:cNvSpPr/>
      </dsp:nvSpPr>
      <dsp:spPr>
        <a:xfrm>
          <a:off x="6324067" y="3696000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Alpha 1 , 2 agonist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5430" y="3727363"/>
        <a:ext cx="2078864" cy="1008069"/>
      </dsp:txXfrm>
    </dsp:sp>
    <dsp:sp modelId="{86D938BC-BCD1-4A82-BF0A-F367272E92BC}">
      <dsp:nvSpPr>
        <dsp:cNvPr id="0" name=""/>
        <dsp:cNvSpPr/>
      </dsp:nvSpPr>
      <dsp:spPr>
        <a:xfrm rot="2142401">
          <a:off x="5368273" y="5138897"/>
          <a:ext cx="10549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89725" y="5118150"/>
        <a:ext cx="0" cy="0"/>
      </dsp:txXfrm>
    </dsp:sp>
    <dsp:sp modelId="{E03A2FCC-FBDF-400A-8CEB-C6960752B1A1}">
      <dsp:nvSpPr>
        <dsp:cNvPr id="0" name=""/>
        <dsp:cNvSpPr/>
      </dsp:nvSpPr>
      <dsp:spPr>
        <a:xfrm>
          <a:off x="6324067" y="4927415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Beta agonist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 (selective and non selective)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5430" y="4958778"/>
        <a:ext cx="2078864" cy="10080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ABD6D1-541B-4903-9F4F-56B4B369ACE9}">
      <dsp:nvSpPr>
        <dsp:cNvPr id="0" name=""/>
        <dsp:cNvSpPr/>
      </dsp:nvSpPr>
      <dsp:spPr>
        <a:xfrm>
          <a:off x="327614" y="2772440"/>
          <a:ext cx="2141590" cy="1070795"/>
        </a:xfrm>
        <a:prstGeom prst="roundRect">
          <a:avLst>
            <a:gd name="adj" fmla="val 10000"/>
          </a:avLst>
        </a:prstGeom>
        <a:solidFill>
          <a:srgbClr val="797B7E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DIRECT</a:t>
          </a:r>
          <a:endParaRPr lang="en-US" sz="1500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358977" y="2803803"/>
        <a:ext cx="2078864" cy="1008069"/>
      </dsp:txXfrm>
    </dsp:sp>
    <dsp:sp modelId="{97746EF2-D010-49D3-B7FC-054F8F1D4BFD}">
      <dsp:nvSpPr>
        <dsp:cNvPr id="0" name=""/>
        <dsp:cNvSpPr/>
      </dsp:nvSpPr>
      <dsp:spPr>
        <a:xfrm rot="17945813">
          <a:off x="2016731" y="2522141"/>
          <a:ext cx="17615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2853483" y="2494164"/>
        <a:ext cx="88079" cy="88079"/>
      </dsp:txXfrm>
    </dsp:sp>
    <dsp:sp modelId="{ECF4901B-36FF-4AA9-B1E5-C7F387611B75}">
      <dsp:nvSpPr>
        <dsp:cNvPr id="0" name=""/>
        <dsp:cNvSpPr/>
      </dsp:nvSpPr>
      <dsp:spPr>
        <a:xfrm>
          <a:off x="3325840" y="1233172"/>
          <a:ext cx="2141590" cy="1070795"/>
        </a:xfrm>
        <a:prstGeom prst="roundRect">
          <a:avLst>
            <a:gd name="adj" fmla="val 10000"/>
          </a:avLst>
        </a:prstGeo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ENDOGENOUS 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3357203" y="1264535"/>
        <a:ext cx="2078864" cy="1008069"/>
      </dsp:txXfrm>
    </dsp:sp>
    <dsp:sp modelId="{A2C6DA42-89AA-4C7A-9D9F-7BBEA3C2008D}">
      <dsp:nvSpPr>
        <dsp:cNvPr id="0" name=""/>
        <dsp:cNvSpPr/>
      </dsp:nvSpPr>
      <dsp:spPr>
        <a:xfrm rot="18289469">
          <a:off x="5145714" y="1136800"/>
          <a:ext cx="150006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58247" y="1115360"/>
        <a:ext cx="75003" cy="75003"/>
      </dsp:txXfrm>
    </dsp:sp>
    <dsp:sp modelId="{F83E0F38-11B9-4E8E-8D62-043ECEA75077}">
      <dsp:nvSpPr>
        <dsp:cNvPr id="0" name=""/>
        <dsp:cNvSpPr/>
      </dsp:nvSpPr>
      <dsp:spPr>
        <a:xfrm>
          <a:off x="6324067" y="1757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Epinephrine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5430" y="33120"/>
        <a:ext cx="2078864" cy="1008069"/>
      </dsp:txXfrm>
    </dsp:sp>
    <dsp:sp modelId="{5780A3F4-FDFB-46B8-978A-CBCB528379E8}">
      <dsp:nvSpPr>
        <dsp:cNvPr id="0" name=""/>
        <dsp:cNvSpPr/>
      </dsp:nvSpPr>
      <dsp:spPr>
        <a:xfrm>
          <a:off x="5467431" y="1752507"/>
          <a:ext cx="856636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28179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74333" y="1747153"/>
        <a:ext cx="42831" cy="42831"/>
      </dsp:txXfrm>
    </dsp:sp>
    <dsp:sp modelId="{E4049EB7-E2AA-46BB-9E40-F1A1A2087C67}">
      <dsp:nvSpPr>
        <dsp:cNvPr id="0" name=""/>
        <dsp:cNvSpPr/>
      </dsp:nvSpPr>
      <dsp:spPr>
        <a:xfrm>
          <a:off x="6324067" y="1233172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Norepinephrine (NE) </a:t>
          </a:r>
          <a:endParaRPr lang="ar-EG" sz="1500" b="1" kern="1200" dirty="0">
            <a:solidFill>
              <a:srgbClr val="000000"/>
            </a:solidFill>
            <a:latin typeface="Franklin Gothic Book"/>
            <a:ea typeface="+mn-ea"/>
            <a:cs typeface="Arial"/>
          </a:endParaRPr>
        </a:p>
      </dsp:txBody>
      <dsp:txXfrm>
        <a:off x="6355430" y="1264535"/>
        <a:ext cx="2078864" cy="1008069"/>
      </dsp:txXfrm>
    </dsp:sp>
    <dsp:sp modelId="{A4BB1C16-C199-4862-AFDA-3BB2AE0FC20B}">
      <dsp:nvSpPr>
        <dsp:cNvPr id="0" name=""/>
        <dsp:cNvSpPr/>
      </dsp:nvSpPr>
      <dsp:spPr>
        <a:xfrm rot="3239774">
          <a:off x="5166501" y="2343163"/>
          <a:ext cx="146025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275126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60120" y="2322719"/>
        <a:ext cx="73012" cy="73012"/>
      </dsp:txXfrm>
    </dsp:sp>
    <dsp:sp modelId="{45EA07D4-8CD5-41E1-B7A2-FC8627061455}">
      <dsp:nvSpPr>
        <dsp:cNvPr id="0" name=""/>
        <dsp:cNvSpPr/>
      </dsp:nvSpPr>
      <dsp:spPr>
        <a:xfrm>
          <a:off x="6325823" y="2414483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Dopamine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7186" y="2445846"/>
        <a:ext cx="2078864" cy="1008069"/>
      </dsp:txXfrm>
    </dsp:sp>
    <dsp:sp modelId="{343D9CFF-5CBA-47A0-93E0-FE6C07F0C22B}">
      <dsp:nvSpPr>
        <dsp:cNvPr id="0" name=""/>
        <dsp:cNvSpPr/>
      </dsp:nvSpPr>
      <dsp:spPr>
        <a:xfrm rot="3654187">
          <a:off x="2016731" y="4061409"/>
          <a:ext cx="1761581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497424" y="16062"/>
              </a:lnTo>
            </a:path>
          </a:pathLst>
        </a:custGeom>
        <a:noFill/>
        <a:ln w="25400" cap="flat" cmpd="sng" algn="ctr">
          <a:solidFill>
            <a:srgbClr val="F96A1B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2853483" y="4033431"/>
        <a:ext cx="88079" cy="88079"/>
      </dsp:txXfrm>
    </dsp:sp>
    <dsp:sp modelId="{879EDFA2-8B35-45B9-ACA9-0BF215555BC1}">
      <dsp:nvSpPr>
        <dsp:cNvPr id="0" name=""/>
        <dsp:cNvSpPr/>
      </dsp:nvSpPr>
      <dsp:spPr>
        <a:xfrm>
          <a:off x="3325840" y="4311707"/>
          <a:ext cx="2141590" cy="1070795"/>
        </a:xfrm>
        <a:prstGeom prst="roundRect">
          <a:avLst>
            <a:gd name="adj" fmla="val 10000"/>
          </a:avLst>
        </a:prstGeom>
        <a:solidFill>
          <a:srgbClr val="F96A1B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SYNTHETICS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3357203" y="4343070"/>
        <a:ext cx="2078864" cy="1008069"/>
      </dsp:txXfrm>
    </dsp:sp>
    <dsp:sp modelId="{B2602C5A-0BF6-48C8-A3AB-8F7A30247E2C}">
      <dsp:nvSpPr>
        <dsp:cNvPr id="0" name=""/>
        <dsp:cNvSpPr/>
      </dsp:nvSpPr>
      <dsp:spPr>
        <a:xfrm rot="19457599">
          <a:off x="5368273" y="4523189"/>
          <a:ext cx="10549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69375" y="4512878"/>
        <a:ext cx="52747" cy="52747"/>
      </dsp:txXfrm>
    </dsp:sp>
    <dsp:sp modelId="{5B2BDE37-7292-4CE1-9D24-6B4F3033A910}">
      <dsp:nvSpPr>
        <dsp:cNvPr id="0" name=""/>
        <dsp:cNvSpPr/>
      </dsp:nvSpPr>
      <dsp:spPr>
        <a:xfrm>
          <a:off x="6324067" y="3696000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Alpha 1 , 2 agonist</a:t>
          </a:r>
          <a:endParaRPr lang="en-US" sz="1500" b="1" kern="1200" dirty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5430" y="3727363"/>
        <a:ext cx="2078864" cy="1008069"/>
      </dsp:txXfrm>
    </dsp:sp>
    <dsp:sp modelId="{86D938BC-BCD1-4A82-BF0A-F367272E92BC}">
      <dsp:nvSpPr>
        <dsp:cNvPr id="0" name=""/>
        <dsp:cNvSpPr/>
      </dsp:nvSpPr>
      <dsp:spPr>
        <a:xfrm rot="2142401">
          <a:off x="5368273" y="5138897"/>
          <a:ext cx="105495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896755" y="16062"/>
              </a:lnTo>
            </a:path>
          </a:pathLst>
        </a:custGeom>
        <a:noFill/>
        <a:ln w="25400" cap="flat" cmpd="sng" algn="ctr">
          <a:solidFill>
            <a:srgbClr val="08A1D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5869375" y="5128585"/>
        <a:ext cx="52747" cy="52747"/>
      </dsp:txXfrm>
    </dsp:sp>
    <dsp:sp modelId="{E03A2FCC-FBDF-400A-8CEB-C6960752B1A1}">
      <dsp:nvSpPr>
        <dsp:cNvPr id="0" name=""/>
        <dsp:cNvSpPr/>
      </dsp:nvSpPr>
      <dsp:spPr>
        <a:xfrm>
          <a:off x="6324067" y="4927415"/>
          <a:ext cx="2141590" cy="1070795"/>
        </a:xfrm>
        <a:prstGeom prst="roundRect">
          <a:avLst>
            <a:gd name="adj" fmla="val 10000"/>
          </a:avLst>
        </a:prstGeom>
        <a:solidFill>
          <a:srgbClr val="08A1D9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Beta agonist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smtClean="0">
              <a:solidFill>
                <a:srgbClr val="000000"/>
              </a:solidFill>
              <a:latin typeface="Franklin Gothic Book"/>
              <a:ea typeface="+mn-ea"/>
              <a:cs typeface="+mn-cs"/>
            </a:rPr>
            <a:t> (selective and non selective)</a:t>
          </a:r>
        </a:p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b="1" kern="1200" dirty="0" smtClean="0">
            <a:solidFill>
              <a:srgbClr val="000000"/>
            </a:solidFill>
            <a:latin typeface="Franklin Gothic Book"/>
            <a:ea typeface="+mn-ea"/>
            <a:cs typeface="+mn-cs"/>
          </a:endParaRPr>
        </a:p>
      </dsp:txBody>
      <dsp:txXfrm>
        <a:off x="6355430" y="4958778"/>
        <a:ext cx="2078864" cy="10080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060C4-8720-4ED5-9A72-31A6CCA23DA8}">
      <dsp:nvSpPr>
        <dsp:cNvPr id="0" name=""/>
        <dsp:cNvSpPr/>
      </dsp:nvSpPr>
      <dsp:spPr>
        <a:xfrm>
          <a:off x="7156343" y="3169288"/>
          <a:ext cx="91440" cy="29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896B0-572C-4630-8223-BB9CD9664271}">
      <dsp:nvSpPr>
        <dsp:cNvPr id="0" name=""/>
        <dsp:cNvSpPr/>
      </dsp:nvSpPr>
      <dsp:spPr>
        <a:xfrm>
          <a:off x="5992280" y="1976930"/>
          <a:ext cx="1209783" cy="29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3"/>
              </a:lnTo>
              <a:lnTo>
                <a:pt x="1209783" y="201493"/>
              </a:lnTo>
              <a:lnTo>
                <a:pt x="1209783" y="295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F4066-FF74-4AB1-98F9-1E0CFA61F993}">
      <dsp:nvSpPr>
        <dsp:cNvPr id="0" name=""/>
        <dsp:cNvSpPr/>
      </dsp:nvSpPr>
      <dsp:spPr>
        <a:xfrm>
          <a:off x="4393395" y="3169288"/>
          <a:ext cx="91440" cy="29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FBEDE-7D8C-47F4-ADDD-29077064E939}">
      <dsp:nvSpPr>
        <dsp:cNvPr id="0" name=""/>
        <dsp:cNvSpPr/>
      </dsp:nvSpPr>
      <dsp:spPr>
        <a:xfrm>
          <a:off x="4439115" y="1976930"/>
          <a:ext cx="1553165" cy="295674"/>
        </a:xfrm>
        <a:custGeom>
          <a:avLst/>
          <a:gdLst/>
          <a:ahLst/>
          <a:cxnLst/>
          <a:rect l="0" t="0" r="0" b="0"/>
          <a:pathLst>
            <a:path>
              <a:moveTo>
                <a:pt x="1553165" y="0"/>
              </a:moveTo>
              <a:lnTo>
                <a:pt x="1553165" y="201493"/>
              </a:lnTo>
              <a:lnTo>
                <a:pt x="0" y="201493"/>
              </a:lnTo>
              <a:lnTo>
                <a:pt x="0" y="295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6CF9D-DFD8-4BD2-B222-09CDBAB46355}">
      <dsp:nvSpPr>
        <dsp:cNvPr id="0" name=""/>
        <dsp:cNvSpPr/>
      </dsp:nvSpPr>
      <dsp:spPr>
        <a:xfrm>
          <a:off x="3900613" y="775044"/>
          <a:ext cx="2091667" cy="295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1493"/>
              </a:lnTo>
              <a:lnTo>
                <a:pt x="2091667" y="201493"/>
              </a:lnTo>
              <a:lnTo>
                <a:pt x="2091667" y="29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6978E-B217-4D3C-BE10-F46100A900A1}">
      <dsp:nvSpPr>
        <dsp:cNvPr id="0" name=""/>
        <dsp:cNvSpPr/>
      </dsp:nvSpPr>
      <dsp:spPr>
        <a:xfrm>
          <a:off x="1766336" y="2129330"/>
          <a:ext cx="91440" cy="295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67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39E2-C648-4FE1-8878-2749BE02921B}">
      <dsp:nvSpPr>
        <dsp:cNvPr id="0" name=""/>
        <dsp:cNvSpPr/>
      </dsp:nvSpPr>
      <dsp:spPr>
        <a:xfrm>
          <a:off x="1812056" y="775044"/>
          <a:ext cx="2088556" cy="295674"/>
        </a:xfrm>
        <a:custGeom>
          <a:avLst/>
          <a:gdLst/>
          <a:ahLst/>
          <a:cxnLst/>
          <a:rect l="0" t="0" r="0" b="0"/>
          <a:pathLst>
            <a:path>
              <a:moveTo>
                <a:pt x="2088556" y="0"/>
              </a:moveTo>
              <a:lnTo>
                <a:pt x="2088556" y="201493"/>
              </a:lnTo>
              <a:lnTo>
                <a:pt x="0" y="201493"/>
              </a:lnTo>
              <a:lnTo>
                <a:pt x="0" y="29567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F6FED-314E-4567-9546-4F33DB66A59A}">
      <dsp:nvSpPr>
        <dsp:cNvPr id="0" name=""/>
        <dsp:cNvSpPr/>
      </dsp:nvSpPr>
      <dsp:spPr>
        <a:xfrm>
          <a:off x="2835230" y="129475"/>
          <a:ext cx="2130765" cy="645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C02C41-62DD-4020-929B-65B70BBFC8DA}">
      <dsp:nvSpPr>
        <dsp:cNvPr id="0" name=""/>
        <dsp:cNvSpPr/>
      </dsp:nvSpPr>
      <dsp:spPr>
        <a:xfrm>
          <a:off x="2948190" y="236787"/>
          <a:ext cx="2130765" cy="645569"/>
        </a:xfrm>
        <a:prstGeom prst="roundRect">
          <a:avLst>
            <a:gd name="adj" fmla="val 10000"/>
          </a:avLst>
        </a:prstGeom>
        <a:solidFill>
          <a:srgbClr val="C0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bg1"/>
              </a:solidFill>
            </a:rPr>
            <a:t>Beta agonists</a:t>
          </a:r>
          <a:endParaRPr lang="ar-EG" sz="2000" b="1" u="none" kern="1200" dirty="0">
            <a:solidFill>
              <a:schemeClr val="bg1"/>
            </a:solidFill>
          </a:endParaRPr>
        </a:p>
      </dsp:txBody>
      <dsp:txXfrm>
        <a:off x="2967098" y="255695"/>
        <a:ext cx="2092949" cy="607753"/>
      </dsp:txXfrm>
    </dsp:sp>
    <dsp:sp modelId="{1580C305-9EB9-4C04-811F-4055179F52A3}">
      <dsp:nvSpPr>
        <dsp:cNvPr id="0" name=""/>
        <dsp:cNvSpPr/>
      </dsp:nvSpPr>
      <dsp:spPr>
        <a:xfrm>
          <a:off x="7771" y="1070718"/>
          <a:ext cx="3608570" cy="10586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0A5B64-B46F-427D-AD27-837513D21153}">
      <dsp:nvSpPr>
        <dsp:cNvPr id="0" name=""/>
        <dsp:cNvSpPr/>
      </dsp:nvSpPr>
      <dsp:spPr>
        <a:xfrm>
          <a:off x="120731" y="1178031"/>
          <a:ext cx="3608570" cy="1058611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1"/>
              </a:solidFill>
            </a:rPr>
            <a:t>Non- selective beta agonists</a:t>
          </a:r>
          <a:endParaRPr lang="ar-EG" sz="2400" b="1" u="none" kern="1200" dirty="0">
            <a:solidFill>
              <a:schemeClr val="bg1"/>
            </a:solidFill>
            <a:latin typeface="+mn-lt"/>
          </a:endParaRPr>
        </a:p>
      </dsp:txBody>
      <dsp:txXfrm>
        <a:off x="151737" y="1209037"/>
        <a:ext cx="3546558" cy="996599"/>
      </dsp:txXfrm>
    </dsp:sp>
    <dsp:sp modelId="{6735F51E-AA15-4A40-B91A-5496FA16CD01}">
      <dsp:nvSpPr>
        <dsp:cNvPr id="0" name=""/>
        <dsp:cNvSpPr/>
      </dsp:nvSpPr>
      <dsp:spPr>
        <a:xfrm>
          <a:off x="507741" y="2425004"/>
          <a:ext cx="2608629" cy="64556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460D5B-D244-4A17-B45E-1614E180454E}">
      <dsp:nvSpPr>
        <dsp:cNvPr id="0" name=""/>
        <dsp:cNvSpPr/>
      </dsp:nvSpPr>
      <dsp:spPr>
        <a:xfrm>
          <a:off x="620702" y="2532317"/>
          <a:ext cx="2608629" cy="64556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err="1" smtClean="0"/>
            <a:t>Isoprenaline</a:t>
          </a:r>
          <a:endParaRPr lang="ar-EG" sz="2000" b="1" kern="1200" dirty="0">
            <a:latin typeface="+mn-lt"/>
          </a:endParaRPr>
        </a:p>
      </dsp:txBody>
      <dsp:txXfrm>
        <a:off x="639610" y="2551225"/>
        <a:ext cx="2570813" cy="607753"/>
      </dsp:txXfrm>
    </dsp:sp>
    <dsp:sp modelId="{6FDBC550-4FAD-4F14-8D59-C367A8166AFF}">
      <dsp:nvSpPr>
        <dsp:cNvPr id="0" name=""/>
        <dsp:cNvSpPr/>
      </dsp:nvSpPr>
      <dsp:spPr>
        <a:xfrm>
          <a:off x="4191105" y="1070718"/>
          <a:ext cx="3602349" cy="9062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94F66C-1A78-43D1-A534-6601D44EF549}">
      <dsp:nvSpPr>
        <dsp:cNvPr id="0" name=""/>
        <dsp:cNvSpPr/>
      </dsp:nvSpPr>
      <dsp:spPr>
        <a:xfrm>
          <a:off x="4304066" y="1178031"/>
          <a:ext cx="3602349" cy="906211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u="none" kern="1200" dirty="0" smtClean="0">
              <a:solidFill>
                <a:schemeClr val="bg1"/>
              </a:solidFill>
            </a:rPr>
            <a:t>Selective beta agonists</a:t>
          </a:r>
          <a:endParaRPr lang="ar-EG" sz="2400" b="1" u="none" kern="1200" dirty="0">
            <a:solidFill>
              <a:schemeClr val="bg1"/>
            </a:solidFill>
            <a:latin typeface="+mn-lt"/>
          </a:endParaRPr>
        </a:p>
      </dsp:txBody>
      <dsp:txXfrm>
        <a:off x="4330608" y="1204573"/>
        <a:ext cx="3549265" cy="853127"/>
      </dsp:txXfrm>
    </dsp:sp>
    <dsp:sp modelId="{00CC22F8-3B94-4928-A698-634CD114E5B3}">
      <dsp:nvSpPr>
        <dsp:cNvPr id="0" name=""/>
        <dsp:cNvSpPr/>
      </dsp:nvSpPr>
      <dsp:spPr>
        <a:xfrm>
          <a:off x="3342292" y="2272604"/>
          <a:ext cx="2193645" cy="8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CFFBCE-1DFA-4715-8004-BCE35EFB0D7D}">
      <dsp:nvSpPr>
        <dsp:cNvPr id="0" name=""/>
        <dsp:cNvSpPr/>
      </dsp:nvSpPr>
      <dsp:spPr>
        <a:xfrm>
          <a:off x="3455253" y="2379917"/>
          <a:ext cx="2193645" cy="89668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β</a:t>
          </a:r>
          <a:r>
            <a:rPr lang="en-US" sz="2000" b="1" u="none" kern="1200" baseline="-25000" dirty="0" smtClean="0"/>
            <a:t>1</a:t>
          </a:r>
          <a:r>
            <a:rPr lang="en-US" sz="2000" b="1" u="none" kern="1200" dirty="0" smtClean="0"/>
            <a:t> selective </a:t>
          </a:r>
          <a:endParaRPr lang="ar-EG" sz="2000" b="1" u="none" kern="1200" dirty="0">
            <a:solidFill>
              <a:schemeClr val="bg1"/>
            </a:solidFill>
            <a:latin typeface="+mn-lt"/>
          </a:endParaRPr>
        </a:p>
      </dsp:txBody>
      <dsp:txXfrm>
        <a:off x="3481516" y="2406180"/>
        <a:ext cx="2141119" cy="844157"/>
      </dsp:txXfrm>
    </dsp:sp>
    <dsp:sp modelId="{BB351704-DB73-4F40-BEEE-D0BD4821783C}">
      <dsp:nvSpPr>
        <dsp:cNvPr id="0" name=""/>
        <dsp:cNvSpPr/>
      </dsp:nvSpPr>
      <dsp:spPr>
        <a:xfrm>
          <a:off x="3390989" y="3464962"/>
          <a:ext cx="2096250" cy="13991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9DB64F-52BF-447B-8CB4-8C44782871A0}">
      <dsp:nvSpPr>
        <dsp:cNvPr id="0" name=""/>
        <dsp:cNvSpPr/>
      </dsp:nvSpPr>
      <dsp:spPr>
        <a:xfrm>
          <a:off x="3503950" y="3572274"/>
          <a:ext cx="2096250" cy="1399104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>
              <a:solidFill>
                <a:schemeClr val="tx1"/>
              </a:solidFill>
            </a:rPr>
            <a:t>- </a:t>
          </a:r>
          <a:r>
            <a:rPr lang="en-US" sz="2000" b="1" u="none" kern="1200" dirty="0" err="1" smtClean="0">
              <a:solidFill>
                <a:schemeClr val="tx1"/>
              </a:solidFill>
            </a:rPr>
            <a:t>Dobutamine</a:t>
          </a:r>
          <a:endParaRPr lang="en-US" sz="2000" b="1" u="none" kern="1200" dirty="0" smtClean="0">
            <a:solidFill>
              <a:schemeClr val="tx1"/>
            </a:solidFill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- </a:t>
          </a:r>
          <a:r>
            <a:rPr lang="en-US" sz="2000" b="1" kern="1200" dirty="0" err="1" smtClean="0">
              <a:solidFill>
                <a:schemeClr val="tx1"/>
              </a:solidFill>
            </a:rPr>
            <a:t>Prenalterol</a:t>
          </a:r>
          <a:endParaRPr lang="ar-EG" sz="2000" b="1" u="none" kern="1200" dirty="0">
            <a:solidFill>
              <a:schemeClr val="tx1"/>
            </a:solidFill>
            <a:latin typeface="+mn-lt"/>
          </a:endParaRPr>
        </a:p>
      </dsp:txBody>
      <dsp:txXfrm>
        <a:off x="3544928" y="3613252"/>
        <a:ext cx="2014294" cy="1317148"/>
      </dsp:txXfrm>
    </dsp:sp>
    <dsp:sp modelId="{5C5005DD-01A6-4B4C-BE66-C413F33ED9B6}">
      <dsp:nvSpPr>
        <dsp:cNvPr id="0" name=""/>
        <dsp:cNvSpPr/>
      </dsp:nvSpPr>
      <dsp:spPr>
        <a:xfrm>
          <a:off x="5761858" y="2272604"/>
          <a:ext cx="2880409" cy="8966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77807B-92C2-4D48-99BF-1F44DAB4B6BF}">
      <dsp:nvSpPr>
        <dsp:cNvPr id="0" name=""/>
        <dsp:cNvSpPr/>
      </dsp:nvSpPr>
      <dsp:spPr>
        <a:xfrm>
          <a:off x="5874819" y="2379917"/>
          <a:ext cx="2880409" cy="896683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u="none" kern="1200" dirty="0" smtClean="0"/>
            <a:t>β</a:t>
          </a:r>
          <a:r>
            <a:rPr lang="en-US" sz="2000" b="1" u="none" kern="1200" baseline="-25000" dirty="0" smtClean="0"/>
            <a:t>2 </a:t>
          </a:r>
          <a:r>
            <a:rPr lang="en-US" sz="2000" b="1" u="none" kern="1200" dirty="0" smtClean="0"/>
            <a:t>selective </a:t>
          </a:r>
          <a:endParaRPr lang="ar-EG" sz="2000" b="1" u="none" kern="1200" dirty="0">
            <a:solidFill>
              <a:schemeClr val="bg1"/>
            </a:solidFill>
            <a:latin typeface="+mn-lt"/>
          </a:endParaRPr>
        </a:p>
      </dsp:txBody>
      <dsp:txXfrm>
        <a:off x="5901082" y="2406180"/>
        <a:ext cx="2827883" cy="844157"/>
      </dsp:txXfrm>
    </dsp:sp>
    <dsp:sp modelId="{D92DC650-822F-450D-A71C-DF46F50D9035}">
      <dsp:nvSpPr>
        <dsp:cNvPr id="0" name=""/>
        <dsp:cNvSpPr/>
      </dsp:nvSpPr>
      <dsp:spPr>
        <a:xfrm>
          <a:off x="6177163" y="3464962"/>
          <a:ext cx="2049800" cy="22418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AC6624-5DF6-4062-8A00-2A73A5B9DE9F}">
      <dsp:nvSpPr>
        <dsp:cNvPr id="0" name=""/>
        <dsp:cNvSpPr/>
      </dsp:nvSpPr>
      <dsp:spPr>
        <a:xfrm>
          <a:off x="6290124" y="3572274"/>
          <a:ext cx="2049800" cy="224184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</a:t>
          </a:r>
          <a:r>
            <a:rPr lang="en-US" sz="2000" b="1" kern="1200" dirty="0" err="1" smtClean="0">
              <a:latin typeface="+mn-lt"/>
            </a:rPr>
            <a:t>Isoetharine</a:t>
          </a:r>
          <a:endParaRPr lang="ar-EG" sz="2000" b="1" kern="1200" dirty="0" smtClean="0">
            <a:latin typeface="+mn-lt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-Salbutamol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</a:t>
          </a:r>
          <a:r>
            <a:rPr lang="en-US" sz="2000" b="1" kern="1200" dirty="0" err="1" smtClean="0">
              <a:latin typeface="+mn-lt"/>
            </a:rPr>
            <a:t>Terbutaline</a:t>
          </a:r>
          <a:endParaRPr lang="ar-EG" sz="2000" b="1" kern="1200" dirty="0" smtClean="0">
            <a:latin typeface="+mn-lt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</a:t>
          </a:r>
          <a:r>
            <a:rPr lang="en-US" sz="2000" b="1" kern="1200" dirty="0" err="1" smtClean="0">
              <a:latin typeface="+mn-lt"/>
            </a:rPr>
            <a:t>Ritodrine</a:t>
          </a:r>
          <a:endParaRPr lang="en-US" sz="2000" b="1" kern="1200" dirty="0" smtClean="0">
            <a:latin typeface="+mn-lt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</a:t>
          </a:r>
          <a:r>
            <a:rPr lang="en-US" sz="2000" b="1" kern="1200" dirty="0" err="1" smtClean="0">
              <a:latin typeface="+mn-lt"/>
            </a:rPr>
            <a:t>Formeterol</a:t>
          </a:r>
          <a:endParaRPr lang="en-US" sz="2000" b="1" kern="1200" dirty="0" smtClean="0">
            <a:latin typeface="+mn-lt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</a:t>
          </a:r>
          <a:r>
            <a:rPr lang="en-US" sz="2000" b="1" kern="1200" dirty="0" err="1" smtClean="0">
              <a:latin typeface="+mn-lt"/>
            </a:rPr>
            <a:t>Salmeterol</a:t>
          </a:r>
          <a:endParaRPr lang="ar-EG" sz="2000" b="1" kern="1200" dirty="0">
            <a:latin typeface="+mn-lt"/>
          </a:endParaRPr>
        </a:p>
      </dsp:txBody>
      <dsp:txXfrm>
        <a:off x="6350161" y="3632311"/>
        <a:ext cx="1929726" cy="212177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060C4-8720-4ED5-9A72-31A6CCA23DA8}">
      <dsp:nvSpPr>
        <dsp:cNvPr id="0" name=""/>
        <dsp:cNvSpPr/>
      </dsp:nvSpPr>
      <dsp:spPr>
        <a:xfrm>
          <a:off x="7237291" y="3809915"/>
          <a:ext cx="91440" cy="290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896B0-572C-4630-8223-BB9CD9664271}">
      <dsp:nvSpPr>
        <dsp:cNvPr id="0" name=""/>
        <dsp:cNvSpPr/>
      </dsp:nvSpPr>
      <dsp:spPr>
        <a:xfrm>
          <a:off x="5819157" y="2886465"/>
          <a:ext cx="1463853" cy="29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84"/>
              </a:lnTo>
              <a:lnTo>
                <a:pt x="1463853" y="197684"/>
              </a:lnTo>
              <a:lnTo>
                <a:pt x="1463853" y="290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6082DA-0443-4E71-B4E9-CB431ECE9BCE}">
      <dsp:nvSpPr>
        <dsp:cNvPr id="0" name=""/>
        <dsp:cNvSpPr/>
      </dsp:nvSpPr>
      <dsp:spPr>
        <a:xfrm>
          <a:off x="4018413" y="3809915"/>
          <a:ext cx="1139136" cy="29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84"/>
              </a:lnTo>
              <a:lnTo>
                <a:pt x="1139136" y="197684"/>
              </a:lnTo>
              <a:lnTo>
                <a:pt x="1139136" y="290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3F4066-FF74-4AB1-98F9-1E0CFA61F993}">
      <dsp:nvSpPr>
        <dsp:cNvPr id="0" name=""/>
        <dsp:cNvSpPr/>
      </dsp:nvSpPr>
      <dsp:spPr>
        <a:xfrm>
          <a:off x="3024641" y="3809915"/>
          <a:ext cx="993771" cy="307932"/>
        </a:xfrm>
        <a:custGeom>
          <a:avLst/>
          <a:gdLst/>
          <a:ahLst/>
          <a:cxnLst/>
          <a:rect l="0" t="0" r="0" b="0"/>
          <a:pathLst>
            <a:path>
              <a:moveTo>
                <a:pt x="993771" y="0"/>
              </a:moveTo>
              <a:lnTo>
                <a:pt x="993771" y="215532"/>
              </a:lnTo>
              <a:lnTo>
                <a:pt x="0" y="215532"/>
              </a:lnTo>
              <a:lnTo>
                <a:pt x="0" y="3079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FBEDE-7D8C-47F4-ADDD-29077064E939}">
      <dsp:nvSpPr>
        <dsp:cNvPr id="0" name=""/>
        <dsp:cNvSpPr/>
      </dsp:nvSpPr>
      <dsp:spPr>
        <a:xfrm>
          <a:off x="4018413" y="2886465"/>
          <a:ext cx="1800744" cy="290084"/>
        </a:xfrm>
        <a:custGeom>
          <a:avLst/>
          <a:gdLst/>
          <a:ahLst/>
          <a:cxnLst/>
          <a:rect l="0" t="0" r="0" b="0"/>
          <a:pathLst>
            <a:path>
              <a:moveTo>
                <a:pt x="1800744" y="0"/>
              </a:moveTo>
              <a:lnTo>
                <a:pt x="1800744" y="197684"/>
              </a:lnTo>
              <a:lnTo>
                <a:pt x="0" y="197684"/>
              </a:lnTo>
              <a:lnTo>
                <a:pt x="0" y="290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76CF9D-DFD8-4BD2-B222-09CDBAB46355}">
      <dsp:nvSpPr>
        <dsp:cNvPr id="0" name=""/>
        <dsp:cNvSpPr/>
      </dsp:nvSpPr>
      <dsp:spPr>
        <a:xfrm>
          <a:off x="3903482" y="1963015"/>
          <a:ext cx="1915675" cy="2900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684"/>
              </a:lnTo>
              <a:lnTo>
                <a:pt x="1915675" y="197684"/>
              </a:lnTo>
              <a:lnTo>
                <a:pt x="1915675" y="290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C6978E-B217-4D3C-BE10-F46100A900A1}">
      <dsp:nvSpPr>
        <dsp:cNvPr id="0" name=""/>
        <dsp:cNvSpPr/>
      </dsp:nvSpPr>
      <dsp:spPr>
        <a:xfrm>
          <a:off x="1395297" y="2886465"/>
          <a:ext cx="91440" cy="2900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008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E39E2-C648-4FE1-8878-2749BE02921B}">
      <dsp:nvSpPr>
        <dsp:cNvPr id="0" name=""/>
        <dsp:cNvSpPr/>
      </dsp:nvSpPr>
      <dsp:spPr>
        <a:xfrm>
          <a:off x="1441017" y="1963015"/>
          <a:ext cx="2462464" cy="290084"/>
        </a:xfrm>
        <a:custGeom>
          <a:avLst/>
          <a:gdLst/>
          <a:ahLst/>
          <a:cxnLst/>
          <a:rect l="0" t="0" r="0" b="0"/>
          <a:pathLst>
            <a:path>
              <a:moveTo>
                <a:pt x="2462464" y="0"/>
              </a:moveTo>
              <a:lnTo>
                <a:pt x="2462464" y="197684"/>
              </a:lnTo>
              <a:lnTo>
                <a:pt x="0" y="197684"/>
              </a:lnTo>
              <a:lnTo>
                <a:pt x="0" y="29008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F6FED-314E-4567-9546-4F33DB66A59A}">
      <dsp:nvSpPr>
        <dsp:cNvPr id="0" name=""/>
        <dsp:cNvSpPr/>
      </dsp:nvSpPr>
      <dsp:spPr>
        <a:xfrm>
          <a:off x="7546" y="1348239"/>
          <a:ext cx="7791871" cy="6147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3C02C41-62DD-4020-929B-65B70BBFC8DA}">
      <dsp:nvSpPr>
        <dsp:cNvPr id="0" name=""/>
        <dsp:cNvSpPr/>
      </dsp:nvSpPr>
      <dsp:spPr>
        <a:xfrm>
          <a:off x="118371" y="1453523"/>
          <a:ext cx="7791871" cy="614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u="none" kern="1200" dirty="0" smtClean="0">
              <a:solidFill>
                <a:srgbClr val="C00000"/>
              </a:solidFill>
            </a:rPr>
            <a:t>Selective β</a:t>
          </a:r>
          <a:r>
            <a:rPr lang="en-US" sz="3600" b="1" u="none" kern="1200" baseline="-25000" dirty="0" smtClean="0">
              <a:solidFill>
                <a:srgbClr val="C00000"/>
              </a:solidFill>
            </a:rPr>
            <a:t>2</a:t>
          </a:r>
          <a:r>
            <a:rPr lang="en-US" sz="3600" b="1" u="none" kern="1200" dirty="0" smtClean="0">
              <a:solidFill>
                <a:srgbClr val="C00000"/>
              </a:solidFill>
            </a:rPr>
            <a:t>-agonists</a:t>
          </a:r>
          <a:endParaRPr lang="ar-EG" sz="3600" b="1" u="none" kern="1200" dirty="0">
            <a:solidFill>
              <a:srgbClr val="C00000"/>
            </a:solidFill>
          </a:endParaRPr>
        </a:p>
      </dsp:txBody>
      <dsp:txXfrm>
        <a:off x="136377" y="1471529"/>
        <a:ext cx="7755859" cy="578764"/>
      </dsp:txXfrm>
    </dsp:sp>
    <dsp:sp modelId="{1580C305-9EB9-4C04-811F-4055179F52A3}">
      <dsp:nvSpPr>
        <dsp:cNvPr id="0" name=""/>
        <dsp:cNvSpPr/>
      </dsp:nvSpPr>
      <dsp:spPr>
        <a:xfrm>
          <a:off x="153290" y="2253100"/>
          <a:ext cx="2575453" cy="633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40A5B64-B46F-427D-AD27-837513D21153}">
      <dsp:nvSpPr>
        <dsp:cNvPr id="0" name=""/>
        <dsp:cNvSpPr/>
      </dsp:nvSpPr>
      <dsp:spPr>
        <a:xfrm>
          <a:off x="264115" y="2358384"/>
          <a:ext cx="2575453" cy="633365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n-lt"/>
            </a:rPr>
            <a:t>Catecholamines</a:t>
          </a:r>
          <a:endParaRPr lang="ar-EG" sz="2000" b="1" kern="1200" dirty="0">
            <a:solidFill>
              <a:schemeClr val="bg1"/>
            </a:solidFill>
            <a:latin typeface="+mn-lt"/>
          </a:endParaRPr>
        </a:p>
      </dsp:txBody>
      <dsp:txXfrm>
        <a:off x="282666" y="2376935"/>
        <a:ext cx="2538351" cy="596263"/>
      </dsp:txXfrm>
    </dsp:sp>
    <dsp:sp modelId="{6735F51E-AA15-4A40-B91A-5496FA16CD01}">
      <dsp:nvSpPr>
        <dsp:cNvPr id="0" name=""/>
        <dsp:cNvSpPr/>
      </dsp:nvSpPr>
      <dsp:spPr>
        <a:xfrm>
          <a:off x="161360" y="3176550"/>
          <a:ext cx="2559315" cy="633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460D5B-D244-4A17-B45E-1614E180454E}">
      <dsp:nvSpPr>
        <dsp:cNvPr id="0" name=""/>
        <dsp:cNvSpPr/>
      </dsp:nvSpPr>
      <dsp:spPr>
        <a:xfrm>
          <a:off x="272185" y="3281834"/>
          <a:ext cx="2559315" cy="633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+mn-lt"/>
            </a:rPr>
            <a:t>Isoetharine</a:t>
          </a:r>
          <a:endParaRPr lang="ar-EG" sz="2000" b="1" kern="1200" dirty="0">
            <a:latin typeface="+mn-lt"/>
          </a:endParaRPr>
        </a:p>
      </dsp:txBody>
      <dsp:txXfrm>
        <a:off x="290736" y="3300385"/>
        <a:ext cx="2522213" cy="596263"/>
      </dsp:txXfrm>
    </dsp:sp>
    <dsp:sp modelId="{6FDBC550-4FAD-4F14-8D59-C367A8166AFF}">
      <dsp:nvSpPr>
        <dsp:cNvPr id="0" name=""/>
        <dsp:cNvSpPr/>
      </dsp:nvSpPr>
      <dsp:spPr>
        <a:xfrm>
          <a:off x="3984642" y="2253100"/>
          <a:ext cx="3669031" cy="633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94F66C-1A78-43D1-A534-6601D44EF549}">
      <dsp:nvSpPr>
        <dsp:cNvPr id="0" name=""/>
        <dsp:cNvSpPr/>
      </dsp:nvSpPr>
      <dsp:spPr>
        <a:xfrm>
          <a:off x="4095467" y="2358384"/>
          <a:ext cx="3669031" cy="633365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n-lt"/>
            </a:rPr>
            <a:t>Non-</a:t>
          </a:r>
          <a:r>
            <a:rPr lang="en-US" sz="2000" b="1" kern="1200" dirty="0" err="1" smtClean="0">
              <a:solidFill>
                <a:schemeClr val="bg1"/>
              </a:solidFill>
              <a:latin typeface="+mn-lt"/>
            </a:rPr>
            <a:t>catecholamines</a:t>
          </a:r>
          <a:endParaRPr lang="ar-EG" sz="2000" b="1" kern="1200" dirty="0">
            <a:solidFill>
              <a:schemeClr val="bg1"/>
            </a:solidFill>
            <a:latin typeface="+mn-lt"/>
          </a:endParaRPr>
        </a:p>
      </dsp:txBody>
      <dsp:txXfrm>
        <a:off x="4114018" y="2376935"/>
        <a:ext cx="3631929" cy="596263"/>
      </dsp:txXfrm>
    </dsp:sp>
    <dsp:sp modelId="{00CC22F8-3B94-4928-A698-634CD114E5B3}">
      <dsp:nvSpPr>
        <dsp:cNvPr id="0" name=""/>
        <dsp:cNvSpPr/>
      </dsp:nvSpPr>
      <dsp:spPr>
        <a:xfrm>
          <a:off x="2942325" y="3176550"/>
          <a:ext cx="2152175" cy="633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CFFBCE-1DFA-4715-8004-BCE35EFB0D7D}">
      <dsp:nvSpPr>
        <dsp:cNvPr id="0" name=""/>
        <dsp:cNvSpPr/>
      </dsp:nvSpPr>
      <dsp:spPr>
        <a:xfrm>
          <a:off x="3053150" y="3281834"/>
          <a:ext cx="2152175" cy="633365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n-lt"/>
            </a:rPr>
            <a:t>Short-acting</a:t>
          </a:r>
          <a:endParaRPr lang="ar-EG" sz="2000" b="1" kern="1200" dirty="0">
            <a:solidFill>
              <a:schemeClr val="bg1"/>
            </a:solidFill>
            <a:latin typeface="+mn-lt"/>
          </a:endParaRPr>
        </a:p>
      </dsp:txBody>
      <dsp:txXfrm>
        <a:off x="3071701" y="3300385"/>
        <a:ext cx="2115073" cy="596263"/>
      </dsp:txXfrm>
    </dsp:sp>
    <dsp:sp modelId="{BB351704-DB73-4F40-BEEE-D0BD4821783C}">
      <dsp:nvSpPr>
        <dsp:cNvPr id="0" name=""/>
        <dsp:cNvSpPr/>
      </dsp:nvSpPr>
      <dsp:spPr>
        <a:xfrm>
          <a:off x="1996330" y="4117848"/>
          <a:ext cx="2056622" cy="633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69DB64F-52BF-447B-8CB4-8C44782871A0}">
      <dsp:nvSpPr>
        <dsp:cNvPr id="0" name=""/>
        <dsp:cNvSpPr/>
      </dsp:nvSpPr>
      <dsp:spPr>
        <a:xfrm>
          <a:off x="2107155" y="4223132"/>
          <a:ext cx="2056622" cy="633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 </a:t>
          </a:r>
          <a:r>
            <a:rPr lang="en-US" sz="2000" b="1" kern="1200" dirty="0" err="1" smtClean="0">
              <a:latin typeface="+mn-lt"/>
            </a:rPr>
            <a:t>Salbutamol</a:t>
          </a:r>
          <a:endParaRPr lang="en-US" sz="2000" b="1" kern="1200" dirty="0" smtClean="0">
            <a:latin typeface="+mn-lt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 </a:t>
          </a:r>
          <a:r>
            <a:rPr lang="en-US" sz="2000" b="1" kern="1200" dirty="0" err="1" smtClean="0">
              <a:latin typeface="+mn-lt"/>
            </a:rPr>
            <a:t>Terbutaline</a:t>
          </a:r>
          <a:endParaRPr lang="ar-EG" sz="2000" b="1" kern="1200" dirty="0">
            <a:latin typeface="+mn-lt"/>
          </a:endParaRPr>
        </a:p>
      </dsp:txBody>
      <dsp:txXfrm>
        <a:off x="2125706" y="4241683"/>
        <a:ext cx="2019520" cy="596263"/>
      </dsp:txXfrm>
    </dsp:sp>
    <dsp:sp modelId="{9C020D5A-1265-4125-B917-EB9C2C75DC60}">
      <dsp:nvSpPr>
        <dsp:cNvPr id="0" name=""/>
        <dsp:cNvSpPr/>
      </dsp:nvSpPr>
      <dsp:spPr>
        <a:xfrm>
          <a:off x="4259263" y="4100000"/>
          <a:ext cx="1796573" cy="8774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CD6689-28E3-4203-BC43-A422863190A3}">
      <dsp:nvSpPr>
        <dsp:cNvPr id="0" name=""/>
        <dsp:cNvSpPr/>
      </dsp:nvSpPr>
      <dsp:spPr>
        <a:xfrm>
          <a:off x="4370088" y="4205284"/>
          <a:ext cx="1796573" cy="8774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latin typeface="+mn-lt"/>
            </a:rPr>
            <a:t>Ritodrine</a:t>
          </a:r>
          <a:endParaRPr lang="en-US" sz="2000" b="1" kern="1200" dirty="0" smtClean="0">
            <a:latin typeface="+mn-lt"/>
          </a:endParaRPr>
        </a:p>
      </dsp:txBody>
      <dsp:txXfrm>
        <a:off x="4395787" y="4230983"/>
        <a:ext cx="1745175" cy="826022"/>
      </dsp:txXfrm>
    </dsp:sp>
    <dsp:sp modelId="{5C5005DD-01A6-4B4C-BE66-C413F33ED9B6}">
      <dsp:nvSpPr>
        <dsp:cNvPr id="0" name=""/>
        <dsp:cNvSpPr/>
      </dsp:nvSpPr>
      <dsp:spPr>
        <a:xfrm>
          <a:off x="5870033" y="3176550"/>
          <a:ext cx="2825957" cy="633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77807B-92C2-4D48-99BF-1F44DAB4B6BF}">
      <dsp:nvSpPr>
        <dsp:cNvPr id="0" name=""/>
        <dsp:cNvSpPr/>
      </dsp:nvSpPr>
      <dsp:spPr>
        <a:xfrm>
          <a:off x="5980858" y="3281834"/>
          <a:ext cx="2825957" cy="633365"/>
        </a:xfrm>
        <a:prstGeom prst="roundRect">
          <a:avLst>
            <a:gd name="adj" fmla="val 10000"/>
          </a:avLst>
        </a:prstGeom>
        <a:solidFill>
          <a:schemeClr val="accent3">
            <a:lumMod val="5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n-lt"/>
            </a:rPr>
            <a:t>Long-acting </a:t>
          </a:r>
          <a:endParaRPr lang="ar-EG" sz="2000" b="1" kern="1200" dirty="0">
            <a:solidFill>
              <a:schemeClr val="bg1"/>
            </a:solidFill>
            <a:latin typeface="+mn-lt"/>
          </a:endParaRPr>
        </a:p>
      </dsp:txBody>
      <dsp:txXfrm>
        <a:off x="5999409" y="3300385"/>
        <a:ext cx="2788855" cy="596263"/>
      </dsp:txXfrm>
    </dsp:sp>
    <dsp:sp modelId="{D92DC650-822F-450D-A71C-DF46F50D9035}">
      <dsp:nvSpPr>
        <dsp:cNvPr id="0" name=""/>
        <dsp:cNvSpPr/>
      </dsp:nvSpPr>
      <dsp:spPr>
        <a:xfrm>
          <a:off x="6277486" y="4100000"/>
          <a:ext cx="2011050" cy="6333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7AC6624-5DF6-4062-8A00-2A73A5B9DE9F}">
      <dsp:nvSpPr>
        <dsp:cNvPr id="0" name=""/>
        <dsp:cNvSpPr/>
      </dsp:nvSpPr>
      <dsp:spPr>
        <a:xfrm>
          <a:off x="6388311" y="4205284"/>
          <a:ext cx="2011050" cy="6333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 </a:t>
          </a:r>
          <a:r>
            <a:rPr lang="en-US" sz="2000" b="1" kern="1200" dirty="0" err="1" smtClean="0">
              <a:latin typeface="+mn-lt"/>
            </a:rPr>
            <a:t>Formeterol</a:t>
          </a:r>
          <a:endParaRPr lang="en-US" sz="2000" b="1" kern="1200" dirty="0" smtClean="0">
            <a:latin typeface="+mn-lt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n-lt"/>
            </a:rPr>
            <a:t>- </a:t>
          </a:r>
          <a:r>
            <a:rPr lang="en-US" sz="2000" b="1" kern="1200" dirty="0" err="1" smtClean="0">
              <a:latin typeface="+mn-lt"/>
            </a:rPr>
            <a:t>Salmeterol</a:t>
          </a:r>
          <a:endParaRPr lang="ar-EG" sz="2000" b="1" kern="1200" dirty="0">
            <a:latin typeface="+mn-lt"/>
          </a:endParaRPr>
        </a:p>
      </dsp:txBody>
      <dsp:txXfrm>
        <a:off x="6406862" y="4223835"/>
        <a:ext cx="1973948" cy="5962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B89C9-1817-43ED-A3A1-3693C1201AAF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5E52B-A7D0-4310-8AE1-B666489D1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04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5E52B-A7D0-4310-8AE1-B666489D1A3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46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5E52B-A7D0-4310-8AE1-B666489D1A3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946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77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243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4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65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24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937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138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4849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631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90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2FA1021-34E8-4D8E-8230-D7BE2A1E194B}" type="datetimeFigureOut">
              <a:rPr lang="en-US" smtClean="0">
                <a:solidFill>
                  <a:srgbClr val="696464"/>
                </a:solidFill>
              </a:rPr>
              <a:pPr/>
              <a:t>3/4/2023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7B4212A-B22F-4C8C-8F3D-6FA8B272CC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2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0"/>
            <a:ext cx="8686800" cy="2618308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  <a:t>(Direct Acting Agonist)</a:t>
            </a:r>
            <a:br>
              <a:rPr lang="en-US" sz="7200" cap="none" dirty="0" smtClean="0">
                <a:solidFill>
                  <a:srgbClr val="000000"/>
                </a:solidFill>
                <a:latin typeface="Impact" panose="020B0806030902050204" pitchFamily="34" charset="0"/>
              </a:rPr>
            </a:br>
            <a:r>
              <a:rPr lang="en-US" sz="7200" dirty="0" smtClean="0">
                <a:solidFill>
                  <a:srgbClr val="000000"/>
                </a:solidFill>
                <a:latin typeface="Impact" panose="020B0806030902050204" pitchFamily="34" charset="0"/>
              </a:rPr>
              <a:t>Sympathomimetics</a:t>
            </a:r>
            <a:endParaRPr lang="ar-EG" sz="7200" cap="none" dirty="0">
              <a:latin typeface="Impact" panose="020B080603090205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733800"/>
            <a:ext cx="80010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Prepared by: </a:t>
            </a:r>
            <a:r>
              <a:rPr lang="en-US" sz="2800" b="1" dirty="0" err="1" smtClean="0">
                <a:solidFill>
                  <a:srgbClr val="FF0000"/>
                </a:solidFill>
              </a:rPr>
              <a:t>Heba</a:t>
            </a:r>
            <a:r>
              <a:rPr lang="en-US" sz="2800" b="1" dirty="0" smtClean="0">
                <a:solidFill>
                  <a:srgbClr val="FF0000"/>
                </a:solidFill>
              </a:rPr>
              <a:t> Ahmed Hassan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Assistant professor of clinical pharmacology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faculty of medicine, </a:t>
            </a:r>
            <a:r>
              <a:rPr lang="en-US" sz="2800" b="1" dirty="0" err="1" smtClean="0">
                <a:solidFill>
                  <a:srgbClr val="FF0000"/>
                </a:solidFill>
              </a:rPr>
              <a:t>mutah</a:t>
            </a:r>
            <a:r>
              <a:rPr lang="en-US" sz="2800" b="1" dirty="0" smtClean="0">
                <a:solidFill>
                  <a:srgbClr val="FF0000"/>
                </a:solidFill>
              </a:rPr>
              <a:t> university, JORDEN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1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312" y="274638"/>
            <a:ext cx="889348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 rtl="0">
              <a:spcBef>
                <a:spcPts val="0"/>
              </a:spcBef>
            </a:pPr>
            <a:r>
              <a:rPr lang="en-US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Classification according to their chemical structure</a:t>
            </a:r>
            <a:r>
              <a:rPr lang="en-US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000" u="sng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Catecholamines</a:t>
            </a:r>
            <a:r>
              <a:rPr lang="en-US" sz="3000" u="sng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4589180"/>
          </a:xfrm>
        </p:spPr>
        <p:txBody>
          <a:bodyPr>
            <a:normAutofit lnSpcReduction="10000"/>
          </a:bodyPr>
          <a:lstStyle/>
          <a:p>
            <a:pPr lvl="0" algn="justLow" rtl="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Rapidly metabolized </a:t>
            </a:r>
            <a:r>
              <a:rPr lang="en-US" sz="30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by COMT and MAO so have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short duration </a:t>
            </a:r>
            <a:r>
              <a:rPr lang="en-US" sz="30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of action and </a:t>
            </a: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not absorbed orally.  </a:t>
            </a:r>
          </a:p>
          <a:p>
            <a:pPr lvl="0" algn="justLow" rtl="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Cannot</a:t>
            </a:r>
            <a:r>
              <a:rPr lang="en-US" sz="3000" b="1" dirty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000" b="1" dirty="0" smtClean="0"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cross BBB.</a:t>
            </a:r>
          </a:p>
          <a:p>
            <a:pPr lvl="0" algn="justLow" rtl="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2800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sz="2800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kern="0" dirty="0" smtClean="0">
                <a:latin typeface="Times New Roman" pitchFamily="18" charset="0"/>
                <a:cs typeface="Times New Roman" pitchFamily="18" charset="0"/>
              </a:rPr>
              <a:t>adrenaline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, NA, dopamine,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dobutamine</a:t>
            </a:r>
            <a:r>
              <a:rPr lang="en-US" sz="2800" kern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kern="0" dirty="0" err="1">
                <a:latin typeface="Times New Roman" pitchFamily="18" charset="0"/>
                <a:cs typeface="Times New Roman" pitchFamily="18" charset="0"/>
              </a:rPr>
              <a:t>isoprenaline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3000" u="sng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Non-</a:t>
            </a:r>
            <a:r>
              <a:rPr lang="en-US" sz="3000" u="sng" dirty="0" err="1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catecholamines</a:t>
            </a:r>
            <a:r>
              <a:rPr lang="en-US" sz="3000" u="sng" dirty="0">
                <a:solidFill>
                  <a:srgbClr val="1F497D"/>
                </a:solidFill>
                <a:latin typeface="Cambria" pitchFamily="18" charset="0"/>
                <a:ea typeface="Cambria" pitchFamily="18" charset="0"/>
              </a:rPr>
              <a:t>: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Autofit/>
          </a:bodyPr>
          <a:lstStyle/>
          <a:p>
            <a:pPr lvl="0" algn="justLow" rtl="0">
              <a:spcBef>
                <a:spcPts val="1200"/>
              </a:spcBef>
              <a:buFont typeface="Wingdings" pitchFamily="2" charset="2"/>
              <a:buChar char="ü"/>
            </a:pPr>
            <a:r>
              <a:rPr lang="en-US" sz="3000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Not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metabolized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 by COMT and MAO so, have </a:t>
            </a:r>
            <a:r>
              <a:rPr lang="en-US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longer duration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of action and are absorbed orally. </a:t>
            </a:r>
          </a:p>
          <a:p>
            <a:pPr lvl="0" algn="justLow" rtl="0">
              <a:spcBef>
                <a:spcPts val="1200"/>
              </a:spcBef>
              <a:buFont typeface="Wingdings" pitchFamily="2" charset="2"/>
              <a:buChar char="ü"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Can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pass BBB and have CNS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effects.</a:t>
            </a:r>
          </a:p>
          <a:p>
            <a:pPr lvl="0" algn="justLow" rtl="0">
              <a:spcBef>
                <a:spcPts val="1200"/>
              </a:spcBef>
              <a:buFont typeface="Wingdings" pitchFamily="2" charset="2"/>
              <a:buChar char="ü"/>
            </a:pPr>
            <a:r>
              <a:rPr lang="en-US" b="1" kern="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E.g</a:t>
            </a:r>
            <a:r>
              <a:rPr lang="en-US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synthetic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alpha-agonists &amp; beta-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agonists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e.g.  phenylephrine, ephedrine,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amphetamine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  <a:p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330" y="0"/>
            <a:ext cx="7520940" cy="548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 algn="ctr"/>
            <a:r>
              <a:rPr lang="en-US" sz="4000" dirty="0" smtClean="0"/>
              <a:t>Mechanism of action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538319"/>
              </p:ext>
            </p:extLst>
          </p:nvPr>
        </p:nvGraphicFramePr>
        <p:xfrm>
          <a:off x="150312" y="688932"/>
          <a:ext cx="8843376" cy="5498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14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357958"/>
              </p:ext>
            </p:extLst>
          </p:nvPr>
        </p:nvGraphicFramePr>
        <p:xfrm>
          <a:off x="313151" y="212942"/>
          <a:ext cx="8680537" cy="5974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116114"/>
            <a:ext cx="8120742" cy="13015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Endogenous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Catecholamines</a:t>
            </a:r>
            <a:b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</a:br>
            <a:endParaRPr lang="ar-EG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744" y="1378857"/>
            <a:ext cx="8784522" cy="5196114"/>
          </a:xfrm>
        </p:spPr>
        <p:txBody>
          <a:bodyPr>
            <a:normAutofit lnSpcReduction="10000"/>
          </a:bodyPr>
          <a:lstStyle/>
          <a:p>
            <a:pPr marL="0" lvl="1" indent="0" algn="ctr" rtl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(A) Epinephrine </a:t>
            </a:r>
            <a:r>
              <a:rPr lang="en-US" sz="32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(Adrenaline) </a:t>
            </a:r>
            <a:endParaRPr lang="en-US" sz="3500" b="1" dirty="0" smtClean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  <a:p>
            <a:pPr marL="342900" lvl="1" indent="-342900" algn="justLow" rtl="0">
              <a:lnSpc>
                <a:spcPct val="120000"/>
              </a:lnSpc>
              <a:spcBef>
                <a:spcPts val="1200"/>
              </a:spcBef>
            </a:pPr>
            <a:r>
              <a:rPr lang="en-US" sz="3500" b="1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Direct agonist</a:t>
            </a:r>
            <a:r>
              <a:rPr lang="en-US" sz="35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500" b="1" dirty="0">
                <a:latin typeface="Cambria" pitchFamily="18" charset="0"/>
                <a:ea typeface="Cambria" pitchFamily="18" charset="0"/>
              </a:rPr>
              <a:t>acts on 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sym typeface="Symbol"/>
              </a:rPr>
              <a:t></a:t>
            </a:r>
            <a:r>
              <a:rPr lang="en-US" sz="3500" b="1" baseline="-250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sym typeface="Symbol"/>
              </a:rPr>
              <a:t></a:t>
            </a:r>
            <a:r>
              <a:rPr lang="en-US" sz="3500" b="1" baseline="-250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sz="3500" b="1" baseline="-250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sz="3500" b="1" baseline="-250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en-US" sz="35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sz="3500" b="1" baseline="-25000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3</a:t>
            </a:r>
            <a:r>
              <a:rPr lang="en-US" sz="3500" b="1" baseline="-25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u="sng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Pharmacokinetics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lvl="0" algn="justLow" rtl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The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preferred route is </a:t>
            </a:r>
            <a:r>
              <a:rPr lang="en-US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intramuscular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route.</a:t>
            </a:r>
          </a:p>
          <a:p>
            <a:pPr lvl="0" algn="justLow" rtl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>
                <a:latin typeface="Cambria" pitchFamily="18" charset="0"/>
                <a:ea typeface="Cambria" pitchFamily="18" charset="0"/>
              </a:rPr>
              <a:t>It may be given </a:t>
            </a:r>
            <a:r>
              <a:rPr lang="en-US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subcutaneously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, by </a:t>
            </a:r>
            <a:r>
              <a:rPr lang="en-US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endotracheal tube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and by </a:t>
            </a:r>
            <a:r>
              <a:rPr lang="en-US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inhalation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</a:t>
            </a:r>
          </a:p>
          <a:p>
            <a:pPr lvl="0" algn="justLow" rtl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Can be given </a:t>
            </a:r>
            <a:r>
              <a:rPr lang="en-U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I.V or </a:t>
            </a:r>
            <a:r>
              <a:rPr lang="en-US" b="1" dirty="0" err="1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intracardiac</a:t>
            </a:r>
            <a:r>
              <a:rPr lang="en-U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in cardiac arrest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5857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Pharmacological </a:t>
            </a:r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actions</a:t>
            </a:r>
            <a:endParaRPr lang="ar-EG" sz="4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5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rtl="0">
              <a:lnSpc>
                <a:spcPct val="120000"/>
              </a:lnSpc>
              <a:spcBef>
                <a:spcPts val="1200"/>
              </a:spcBef>
            </a:pPr>
            <a:r>
              <a:rPr lang="en-US" sz="33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A- Local </a:t>
            </a:r>
            <a:r>
              <a:rPr lang="en-US" sz="33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56318" cy="5113751"/>
          </a:xfrm>
        </p:spPr>
        <p:txBody>
          <a:bodyPr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Eye: 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decongestion</a:t>
            </a:r>
            <a:r>
              <a:rPr lang="en-US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[VC of conjunctival blood 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vessels] with no </a:t>
            </a:r>
            <a:r>
              <a:rPr lang="en-US" b="1" dirty="0" err="1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mydrasis</a:t>
            </a:r>
            <a:r>
              <a:rPr lang="en-US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????.</a:t>
            </a:r>
            <a:r>
              <a:rPr lang="en-US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Decongestion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and hemostasis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because of its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VC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of skin and mucous membrane blood vessels. Delay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absorption of local anesthetics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and prolong their duration.</a:t>
            </a:r>
          </a:p>
          <a:p>
            <a:pPr lvl="0" algn="justLow" rtl="0">
              <a:lnSpc>
                <a:spcPct val="12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By inhalation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→ </a:t>
            </a: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Bronchodilatation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,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so can be used in bronchial asthma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7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lvl="0" rtl="0">
              <a:lnSpc>
                <a:spcPct val="120000"/>
              </a:lnSpc>
              <a:spcBef>
                <a:spcPts val="1200"/>
              </a:spcBef>
            </a:pPr>
            <a:r>
              <a:rPr lang="en-US" sz="27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B- Systemic actions:</a:t>
            </a:r>
            <a:endParaRPr lang="en-US" sz="2700" dirty="0">
              <a:solidFill>
                <a:srgbClr val="C00000"/>
              </a:solidFill>
              <a:latin typeface="Cambria" pitchFamily="18" charset="0"/>
              <a:ea typeface="Cambria" pitchFamily="18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lvl="0" indent="-514350" algn="ctr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/>
            </a:pPr>
            <a:r>
              <a:rPr lang="en-US" b="1" u="sng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Cardiovascular </a:t>
            </a:r>
            <a:r>
              <a:rPr lang="en-US" b="1" u="sng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system (CVS) {β1 receptors}:</a:t>
            </a:r>
          </a:p>
          <a:p>
            <a:pPr marL="0" indent="0" algn="ctr" rtl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Heart </a:t>
            </a:r>
          </a:p>
          <a:p>
            <a:pPr marL="0" indent="0" algn="ctr" rtl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epinephrine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increases all cardiac 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properties</a:t>
            </a:r>
            <a:endParaRPr lang="en-US" sz="2400" b="1" dirty="0">
              <a:latin typeface="Cambria" pitchFamily="18" charset="0"/>
              <a:ea typeface="Cambria" pitchFamily="18" charset="0"/>
            </a:endParaRPr>
          </a:p>
          <a:p>
            <a:pPr lvl="1" algn="justLow" rtl="0">
              <a:lnSpc>
                <a:spcPct val="12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positive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inotropic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effect</a:t>
            </a:r>
          </a:p>
          <a:p>
            <a:pPr lvl="1" algn="justLow" rtl="0">
              <a:lnSpc>
                <a:spcPct val="12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positive </a:t>
            </a:r>
            <a:r>
              <a:rPr lang="en-US" b="1" dirty="0" err="1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chronotropic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effect</a:t>
            </a:r>
          </a:p>
          <a:p>
            <a:pPr lvl="1" algn="justLow" rtl="0">
              <a:lnSpc>
                <a:spcPct val="12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positive </a:t>
            </a:r>
            <a:r>
              <a:rPr lang="en-US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dromotropic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2000" b="1" dirty="0">
              <a:latin typeface="Cambria" pitchFamily="18" charset="0"/>
              <a:ea typeface="Cambria" pitchFamily="18" charset="0"/>
            </a:endParaRPr>
          </a:p>
          <a:p>
            <a:pPr lvl="1" algn="justLow" rtl="0">
              <a:lnSpc>
                <a:spcPct val="12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>
                <a:latin typeface="Cambria" pitchFamily="18" charset="0"/>
                <a:ea typeface="Cambria" pitchFamily="18" charset="0"/>
              </a:rPr>
              <a:t>Increases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automaticity</a:t>
            </a:r>
            <a:r>
              <a:rPr lang="en-US" b="1" dirty="0" smtClean="0">
                <a:solidFill>
                  <a:schemeClr val="accent2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000" b="1" dirty="0">
              <a:solidFill>
                <a:schemeClr val="accent2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58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377" y="246743"/>
            <a:ext cx="8527143" cy="6294733"/>
          </a:xfrm>
        </p:spPr>
        <p:txBody>
          <a:bodyPr>
            <a:noAutofit/>
          </a:bodyPr>
          <a:lstStyle/>
          <a:p>
            <a:pPr algn="ctr" rtl="0">
              <a:spcBef>
                <a:spcPts val="1200"/>
              </a:spcBef>
              <a:buNone/>
            </a:pPr>
            <a:r>
              <a:rPr lang="en-US" sz="36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Blood 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vessels</a:t>
            </a:r>
            <a:endParaRPr lang="en-US" sz="3600" b="1" u="sng" dirty="0">
              <a:latin typeface="Cambria" pitchFamily="18" charset="0"/>
              <a:ea typeface="Cambria" pitchFamily="18" charset="0"/>
            </a:endParaRPr>
          </a:p>
          <a:p>
            <a:pPr lvl="1" algn="l" rtl="0">
              <a:lnSpc>
                <a:spcPct val="20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VC of skin and mucous membrane 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blood vessels and splanchnic area.</a:t>
            </a:r>
          </a:p>
          <a:p>
            <a:pPr lvl="1" algn="l" rtl="0">
              <a:lnSpc>
                <a:spcPct val="20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sz="3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VD of skeletal muscle, and coronary 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blood vessels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9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2942" y="288100"/>
            <a:ext cx="8473858" cy="5838064"/>
          </a:xfrm>
        </p:spPr>
        <p:txBody>
          <a:bodyPr/>
          <a:lstStyle/>
          <a:p>
            <a:pPr marL="0" lvl="0" indent="0" algn="ctr" rtl="0">
              <a:spcBef>
                <a:spcPts val="1200"/>
              </a:spcBef>
              <a:buNone/>
            </a:pPr>
            <a:r>
              <a:rPr lang="en-US" sz="36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Blood pressure:</a:t>
            </a:r>
            <a:endParaRPr lang="en-US" sz="3600" b="1" dirty="0">
              <a:solidFill>
                <a:prstClr val="black"/>
              </a:solidFill>
              <a:latin typeface="Cambria" pitchFamily="18" charset="0"/>
              <a:ea typeface="Cambria" pitchFamily="18" charset="0"/>
              <a:sym typeface="Symbol"/>
            </a:endParaRPr>
          </a:p>
          <a:p>
            <a:pPr algn="l" rtl="0"/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07156591"/>
              </p:ext>
            </p:extLst>
          </p:nvPr>
        </p:nvGraphicFramePr>
        <p:xfrm>
          <a:off x="0" y="1472157"/>
          <a:ext cx="8981162" cy="4628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17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171" y="188686"/>
            <a:ext cx="8728669" cy="6458857"/>
          </a:xfrm>
        </p:spPr>
        <p:txBody>
          <a:bodyPr>
            <a:normAutofit/>
          </a:bodyPr>
          <a:lstStyle/>
          <a:p>
            <a:pPr marL="514350" lvl="0" indent="-514350" algn="justLow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 startAt="2"/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Respiration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bronchodilatation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b="1" dirty="0" smtClean="0"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b="1" baseline="-25000" dirty="0" smtClean="0">
                <a:latin typeface="Cambria" pitchFamily="18" charset="0"/>
                <a:ea typeface="Cambria" pitchFamily="18" charset="0"/>
              </a:rPr>
              <a:t>2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)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decongestion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(</a:t>
            </a:r>
            <a:r>
              <a:rPr lang="en-US" b="1" dirty="0" smtClean="0">
                <a:latin typeface="Cambria" pitchFamily="18" charset="0"/>
                <a:ea typeface="Cambria" pitchFamily="18" charset="0"/>
                <a:sym typeface="Symbol"/>
              </a:rPr>
              <a:t></a:t>
            </a:r>
            <a:r>
              <a:rPr lang="en-US" b="1" baseline="-25000" dirty="0" smtClean="0">
                <a:latin typeface="Cambria" pitchFamily="18" charset="0"/>
                <a:ea typeface="Cambria" pitchFamily="18" charset="0"/>
              </a:rPr>
              <a:t>1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).</a:t>
            </a:r>
            <a:endParaRPr lang="en-US" b="1" dirty="0">
              <a:latin typeface="Cambria" pitchFamily="18" charset="0"/>
              <a:ea typeface="Cambria" pitchFamily="18" charset="0"/>
            </a:endParaRPr>
          </a:p>
          <a:p>
            <a:pPr marL="514350" lvl="0" indent="-514350" algn="justLow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 startAt="2"/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GIT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inhibits tone and motility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b="1" dirty="0"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b="1" baseline="-25000" dirty="0">
                <a:latin typeface="Cambria" pitchFamily="18" charset="0"/>
                <a:ea typeface="Cambria" pitchFamily="18" charset="0"/>
              </a:rPr>
              <a:t>2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)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contracts sphincters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b="1" dirty="0">
                <a:latin typeface="Cambria" pitchFamily="18" charset="0"/>
                <a:ea typeface="Cambria" pitchFamily="18" charset="0"/>
                <a:sym typeface="Symbol"/>
              </a:rPr>
              <a:t></a:t>
            </a:r>
            <a:r>
              <a:rPr lang="en-US" b="1" baseline="-25000" dirty="0">
                <a:latin typeface="Cambria" pitchFamily="18" charset="0"/>
                <a:ea typeface="Cambria" pitchFamily="18" charset="0"/>
              </a:rPr>
              <a:t>1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).</a:t>
            </a:r>
          </a:p>
          <a:p>
            <a:pPr marL="514350" lvl="0" indent="-514350" algn="justLow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 startAt="2"/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Urinary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bladder: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relaxes wall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b="1" dirty="0"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b="1" baseline="-25000" dirty="0">
                <a:latin typeface="Cambria" pitchFamily="18" charset="0"/>
                <a:ea typeface="Cambria" pitchFamily="18" charset="0"/>
              </a:rPr>
              <a:t>2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)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and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contracts sphincter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b="1" dirty="0">
                <a:latin typeface="Cambria" pitchFamily="18" charset="0"/>
                <a:ea typeface="Cambria" pitchFamily="18" charset="0"/>
                <a:sym typeface="Symbol"/>
              </a:rPr>
              <a:t></a:t>
            </a:r>
            <a:r>
              <a:rPr lang="en-US" b="1" baseline="-25000" dirty="0">
                <a:latin typeface="Cambria" pitchFamily="18" charset="0"/>
                <a:ea typeface="Cambria" pitchFamily="18" charset="0"/>
              </a:rPr>
              <a:t>1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).</a:t>
            </a:r>
          </a:p>
          <a:p>
            <a:pPr marL="514350" lvl="0" indent="-514350" algn="justLow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 startAt="2"/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Uterus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It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causes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relaxation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of the pregnant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uterus(</a:t>
            </a:r>
            <a:r>
              <a:rPr lang="en-US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b="1" baseline="-25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).</a:t>
            </a:r>
          </a:p>
          <a:p>
            <a:pPr marL="514350" lvl="0" indent="-514350" algn="justLow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 startAt="2"/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Kidney: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increase 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renin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release</a:t>
            </a:r>
            <a:endParaRPr lang="en-US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22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573" y="127765"/>
            <a:ext cx="7943067" cy="83673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cap="none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drenergic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gonists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00628"/>
            <a:ext cx="9144000" cy="5757372"/>
          </a:xfrm>
        </p:spPr>
        <p:txBody>
          <a:bodyPr>
            <a:normAutofit/>
          </a:bodyPr>
          <a:lstStyle/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4000" b="0" kern="0" dirty="0">
                <a:latin typeface="Times New Roman" pitchFamily="18" charset="0"/>
                <a:cs typeface="Times New Roman" pitchFamily="18" charset="0"/>
              </a:rPr>
              <a:t>Agents that </a:t>
            </a:r>
            <a:r>
              <a:rPr lang="en-US" sz="4000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mimic actions of sympathetic system &amp; stimulate adrenergic receptors </a:t>
            </a:r>
            <a:endParaRPr lang="en-US" sz="4000" kern="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buFont typeface="Wingdings" panose="05000000000000000000" pitchFamily="2" charset="2"/>
              <a:buChar char="Ø"/>
              <a:defRPr/>
            </a:pPr>
            <a:r>
              <a:rPr lang="en-US" sz="4000" b="0" kern="0" dirty="0" smtClean="0">
                <a:latin typeface="Times New Roman" pitchFamily="18" charset="0"/>
                <a:cs typeface="Times New Roman" pitchFamily="18" charset="0"/>
              </a:rPr>
              <a:t>Adrenergic </a:t>
            </a:r>
            <a:r>
              <a:rPr lang="en-US" sz="4000" b="0" kern="0" dirty="0">
                <a:latin typeface="Times New Roman" pitchFamily="18" charset="0"/>
                <a:cs typeface="Times New Roman" pitchFamily="18" charset="0"/>
              </a:rPr>
              <a:t>neurons </a:t>
            </a:r>
            <a:r>
              <a:rPr lang="en-US" sz="4000" b="0" kern="0" dirty="0" smtClean="0">
                <a:latin typeface="Times New Roman" pitchFamily="18" charset="0"/>
                <a:cs typeface="Times New Roman" pitchFamily="18" charset="0"/>
              </a:rPr>
              <a:t>release </a:t>
            </a:r>
            <a:r>
              <a:rPr lang="en-US" sz="4000" b="0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</a:t>
            </a:r>
            <a:r>
              <a:rPr lang="en-US" sz="4000" b="0" kern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0" kern="0" dirty="0">
                <a:latin typeface="Times New Roman" pitchFamily="18" charset="0"/>
                <a:cs typeface="Times New Roman" pitchFamily="18" charset="0"/>
              </a:rPr>
              <a:t>as primary neurotransmitter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19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30629"/>
            <a:ext cx="8824685" cy="6551525"/>
          </a:xfrm>
        </p:spPr>
        <p:txBody>
          <a:bodyPr>
            <a:normAutofit/>
          </a:bodyPr>
          <a:lstStyle/>
          <a:p>
            <a:pPr marL="514350" lvl="0" indent="-514350" algn="justLow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 startAt="7"/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Metabolic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actions:</a:t>
            </a:r>
            <a:endParaRPr lang="en-US" sz="24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lvl="1" algn="justLow" rtl="0">
              <a:lnSpc>
                <a:spcPct val="12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Hyperglycemia: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due to enhanced liver </a:t>
            </a:r>
            <a:r>
              <a:rPr lang="en-US" b="1" dirty="0" err="1">
                <a:latin typeface="Cambria" pitchFamily="18" charset="0"/>
                <a:ea typeface="Cambria" pitchFamily="18" charset="0"/>
              </a:rPr>
              <a:t>glycogenolysis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(</a:t>
            </a:r>
            <a:r>
              <a:rPr lang="en-US" b="1" dirty="0"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b="1" baseline="-25000" dirty="0">
                <a:latin typeface="Cambria" pitchFamily="18" charset="0"/>
                <a:ea typeface="Cambria" pitchFamily="18" charset="0"/>
              </a:rPr>
              <a:t>2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).</a:t>
            </a:r>
            <a:endParaRPr lang="en-US" sz="2000" b="1" dirty="0">
              <a:latin typeface="Cambria" pitchFamily="18" charset="0"/>
              <a:ea typeface="Cambria" pitchFamily="18" charset="0"/>
            </a:endParaRPr>
          </a:p>
          <a:p>
            <a:pPr lvl="1" algn="justLow" rtl="0">
              <a:lnSpc>
                <a:spcPct val="12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Increased fatty acids concentration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(</a:t>
            </a:r>
            <a:r>
              <a:rPr lang="en-US" b="1" dirty="0"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b="1" baseline="-25000" dirty="0">
                <a:latin typeface="Cambria" pitchFamily="18" charset="0"/>
                <a:ea typeface="Cambria" pitchFamily="18" charset="0"/>
              </a:rPr>
              <a:t>3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).</a:t>
            </a:r>
            <a:endParaRPr lang="en-US" sz="2000" b="1" dirty="0">
              <a:latin typeface="Cambria" pitchFamily="18" charset="0"/>
              <a:ea typeface="Cambria" pitchFamily="18" charset="0"/>
            </a:endParaRPr>
          </a:p>
          <a:p>
            <a:pPr lvl="1" algn="justLow" rtl="0">
              <a:lnSpc>
                <a:spcPct val="120000"/>
              </a:lnSpc>
              <a:spcBef>
                <a:spcPts val="1200"/>
              </a:spcBef>
              <a:buFont typeface="Courier New" pitchFamily="49" charset="0"/>
              <a:buChar char="o"/>
            </a:pP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Hypokalemia: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>
                <a:latin typeface="Cambria" pitchFamily="18" charset="0"/>
                <a:ea typeface="Cambria" pitchFamily="18" charset="0"/>
                <a:sym typeface="Symbol"/>
              </a:rPr>
              <a:t>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 potassium uptake by skeletal muscle cells.</a:t>
            </a:r>
            <a:endParaRPr lang="en-US" sz="2000" b="1" dirty="0">
              <a:latin typeface="Cambria" pitchFamily="18" charset="0"/>
              <a:ea typeface="Cambria" pitchFamily="18" charset="0"/>
            </a:endParaRPr>
          </a:p>
          <a:p>
            <a:pPr marL="514350" lvl="0" indent="-514350" algn="justLow" rtl="0">
              <a:lnSpc>
                <a:spcPct val="120000"/>
              </a:lnSpc>
              <a:spcBef>
                <a:spcPts val="1200"/>
              </a:spcBef>
              <a:buFont typeface="+mj-lt"/>
              <a:buAutoNum type="arabicParenR" startAt="8"/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Anti-allergic 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action: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it is a </a:t>
            </a:r>
            <a:r>
              <a:rPr lang="en-US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physiologic antidote to histamine</a:t>
            </a:r>
            <a:r>
              <a:rPr lang="en-US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4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257" y="1703540"/>
            <a:ext cx="8559332" cy="4960306"/>
          </a:xfrm>
        </p:spPr>
        <p:txBody>
          <a:bodyPr>
            <a:noAutofit/>
          </a:bodyPr>
          <a:lstStyle/>
          <a:p>
            <a:pPr marL="0" lvl="0" indent="0" algn="justLow" rtl="0">
              <a:spcBef>
                <a:spcPts val="1200"/>
              </a:spcBef>
              <a:buClr>
                <a:srgbClr val="C00000"/>
              </a:buClr>
              <a:buNone/>
            </a:pPr>
            <a:endParaRPr lang="en-US" sz="3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0" lvl="0" indent="0" algn="ctr" rtl="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37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Eye: </a:t>
            </a:r>
          </a:p>
          <a:p>
            <a:pPr marL="0" lvl="0" indent="0" algn="justLow" rtl="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37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In </a:t>
            </a:r>
            <a:r>
              <a:rPr lang="en-US" sz="37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open-angle glaucoma </a:t>
            </a:r>
            <a:r>
              <a:rPr lang="en-US" sz="37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</a:t>
            </a:r>
            <a:r>
              <a:rPr lang="en-US" sz="3700" b="1" dirty="0" err="1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dipivefrin</a:t>
            </a:r>
            <a:r>
              <a:rPr lang="en-US" sz="37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"</a:t>
            </a:r>
            <a:r>
              <a:rPr lang="en-US" sz="3700" b="1" dirty="0" err="1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prodrug</a:t>
            </a:r>
            <a:r>
              <a:rPr lang="en-US" sz="37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" is preferred). Cause vasoconstriction; reduces aqueous humor production &amp; </a:t>
            </a:r>
            <a:r>
              <a:rPr lang="en-US" sz="37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IOP</a:t>
            </a:r>
            <a:endParaRPr lang="en-US" sz="36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0286" y="159656"/>
            <a:ext cx="8273142" cy="1907139"/>
          </a:xfr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Autofit/>
          </a:bodyPr>
          <a:lstStyle/>
          <a:p>
            <a:pPr lvl="0" rtl="0"/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Therapeutic </a:t>
            </a:r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uses</a:t>
            </a:r>
            <a:b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</a:b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local </a:t>
            </a:r>
            <a:r>
              <a:rPr lang="en-US" sz="4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uses</a:t>
            </a:r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</a:br>
            <a:endParaRPr lang="en-US" sz="4000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736" y="1628363"/>
            <a:ext cx="20955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511" y="5110618"/>
            <a:ext cx="1353725" cy="160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1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942" y="576197"/>
            <a:ext cx="8730642" cy="6062597"/>
          </a:xfrm>
        </p:spPr>
        <p:txBody>
          <a:bodyPr>
            <a:normAutofit/>
          </a:bodyPr>
          <a:lstStyle/>
          <a:p>
            <a:pPr marL="0" lvl="0" indent="0" algn="ctr" rtl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Skin and mucous membranes: </a:t>
            </a:r>
          </a:p>
          <a:p>
            <a:pPr marL="0" lvl="0" indent="0" algn="justLow" rtl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With local anesthetics </a:t>
            </a:r>
            <a:r>
              <a:rPr lang="en-US" sz="3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to:</a:t>
            </a:r>
          </a:p>
          <a:p>
            <a:pPr marL="1371600" lvl="2" indent="-571500" algn="just" rtl="0">
              <a:spcBef>
                <a:spcPts val="0"/>
              </a:spcBef>
              <a:buClr>
                <a:srgbClr val="C00000"/>
              </a:buClr>
              <a:buFont typeface="+mj-lt"/>
              <a:buAutoNum type="romanLcPeriod"/>
            </a:pPr>
            <a:r>
              <a:rPr lang="en-US" sz="3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delay absorption</a:t>
            </a:r>
          </a:p>
          <a:p>
            <a:pPr marL="1371600" lvl="2" indent="-571500" algn="just" rtl="0">
              <a:spcBef>
                <a:spcPts val="0"/>
              </a:spcBef>
              <a:buClr>
                <a:srgbClr val="C00000"/>
              </a:buClr>
              <a:buFont typeface="+mj-lt"/>
              <a:buAutoNum type="romanLcPeriod"/>
            </a:pPr>
            <a:r>
              <a:rPr lang="en-US" sz="3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prolong duration</a:t>
            </a:r>
          </a:p>
          <a:p>
            <a:pPr marL="1371600" lvl="2" indent="-571500" algn="just" rtl="0">
              <a:spcBef>
                <a:spcPts val="0"/>
              </a:spcBef>
              <a:buClr>
                <a:srgbClr val="C00000"/>
              </a:buClr>
              <a:buFont typeface="+mj-lt"/>
              <a:buAutoNum type="romanLcPeriod"/>
            </a:pPr>
            <a:r>
              <a:rPr lang="en-US" sz="32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decrease </a:t>
            </a:r>
            <a:r>
              <a:rPr lang="en-US" sz="32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toxicity</a:t>
            </a:r>
          </a:p>
          <a:p>
            <a:pPr marL="514350" lvl="0" indent="-514350" algn="just" rtl="0">
              <a:lnSpc>
                <a:spcPts val="5000"/>
              </a:lnSpc>
              <a:spcBef>
                <a:spcPts val="1200"/>
              </a:spcBef>
              <a:buClr>
                <a:srgbClr val="C00000"/>
              </a:buClr>
            </a:pPr>
            <a:r>
              <a:rPr lang="en-US" sz="3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It is </a:t>
            </a:r>
            <a:r>
              <a:rPr lang="en-US" sz="36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not used in fingers or toes 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??? </a:t>
            </a:r>
          </a:p>
          <a:p>
            <a:pPr marL="514350" lvl="0" indent="-514350" algn="just" rtl="0">
              <a:lnSpc>
                <a:spcPts val="5000"/>
              </a:lnSpc>
              <a:spcBef>
                <a:spcPts val="1200"/>
              </a:spcBef>
              <a:buClr>
                <a:srgbClr val="C00000"/>
              </a:buClr>
            </a:pPr>
            <a:r>
              <a:rPr lang="en-US" sz="40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In </a:t>
            </a: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epistaxis</a:t>
            </a:r>
            <a:r>
              <a:rPr lang="en-US" sz="40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(locally), but not used if the cause is hypertension ????.</a:t>
            </a:r>
          </a:p>
          <a:p>
            <a:pPr marL="514350" lvl="0" indent="-514350" algn="just" rtl="0">
              <a:lnSpc>
                <a:spcPts val="5000"/>
              </a:lnSpc>
              <a:spcBef>
                <a:spcPts val="1200"/>
              </a:spcBef>
              <a:buClr>
                <a:srgbClr val="C00000"/>
              </a:buClr>
            </a:pPr>
            <a:endParaRPr lang="en-US" sz="36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915" y="1551053"/>
            <a:ext cx="2879029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20" y="5521913"/>
            <a:ext cx="3940154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052" y="5521913"/>
            <a:ext cx="4256891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8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229" y="422032"/>
            <a:ext cx="8737600" cy="6119446"/>
          </a:xfrm>
        </p:spPr>
        <p:txBody>
          <a:bodyPr>
            <a:normAutofit/>
          </a:bodyPr>
          <a:lstStyle/>
          <a:p>
            <a:pPr marL="0" indent="0" algn="justLow" rtl="0">
              <a:lnSpc>
                <a:spcPct val="110000"/>
              </a:lnSpc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In </a:t>
            </a: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acute bronchial asthma</a:t>
            </a:r>
            <a:r>
              <a:rPr lang="en-US" sz="4000" b="1" dirty="0">
                <a:latin typeface="Cambria" pitchFamily="18" charset="0"/>
                <a:ea typeface="Cambria" pitchFamily="18" charset="0"/>
              </a:rPr>
              <a:t> (inhalation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140" y="2244050"/>
            <a:ext cx="3841575" cy="3860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67" y="2345020"/>
            <a:ext cx="3118393" cy="3658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5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Systemic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4066" cy="5257800"/>
          </a:xfrm>
        </p:spPr>
        <p:txBody>
          <a:bodyPr/>
          <a:lstStyle/>
          <a:p>
            <a:pPr marL="742950" lvl="0" indent="-74295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eriod"/>
            </a:pPr>
            <a:r>
              <a:rPr lang="en-US" sz="40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In </a:t>
            </a: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cardiac arrest</a:t>
            </a:r>
            <a:r>
              <a:rPr lang="en-US" sz="40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(IV or intra-cardiac</a:t>
            </a:r>
            <a:r>
              <a:rPr lang="en-US" sz="40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).</a:t>
            </a:r>
          </a:p>
          <a:p>
            <a:pPr marL="0" lvl="0" indent="0" algn="justLow" rtl="0">
              <a:spcBef>
                <a:spcPts val="1200"/>
              </a:spcBef>
              <a:buClr>
                <a:srgbClr val="C00000"/>
              </a:buClr>
              <a:buNone/>
            </a:pPr>
            <a:endParaRPr lang="en-US" sz="400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pPr marL="0" lvl="0" indent="0" algn="justLow" rtl="0">
              <a:spcBef>
                <a:spcPts val="1200"/>
              </a:spcBef>
              <a:buClr>
                <a:srgbClr val="C00000"/>
              </a:buCl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2- Anaphylactic 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shock</a:t>
            </a:r>
            <a:r>
              <a:rPr lang="en-US" sz="3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 and </a:t>
            </a:r>
            <a:r>
              <a:rPr lang="en-US" sz="36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angioneurotic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edema </a:t>
            </a:r>
            <a:r>
              <a:rPr lang="en-US" sz="36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(IM</a:t>
            </a:r>
            <a:r>
              <a:rPr lang="en-US" sz="36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).</a:t>
            </a:r>
          </a:p>
          <a:p>
            <a:pPr marL="0" lvl="0" indent="0" algn="justLow" rtl="0">
              <a:spcBef>
                <a:spcPts val="1200"/>
              </a:spcBef>
              <a:buClr>
                <a:srgbClr val="C00000"/>
              </a:buClr>
              <a:buNone/>
            </a:pPr>
            <a:endParaRPr lang="en-US" sz="360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12322"/>
            <a:ext cx="1925877" cy="164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52" y="2212323"/>
            <a:ext cx="1823255" cy="1645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48" y="4948477"/>
            <a:ext cx="267652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91" y="488180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34" y="5073041"/>
            <a:ext cx="2999983" cy="165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89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055" y="1600201"/>
            <a:ext cx="8365253" cy="4338376"/>
          </a:xfrm>
        </p:spPr>
        <p:txBody>
          <a:bodyPr>
            <a:noAutofit/>
          </a:bodyPr>
          <a:lstStyle/>
          <a:p>
            <a:pPr marL="720000" lvl="0" indent="-54000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3700" b="1" dirty="0" smtClean="0">
                <a:latin typeface="Cambria" pitchFamily="18" charset="0"/>
                <a:ea typeface="Cambria" pitchFamily="18" charset="0"/>
              </a:rPr>
              <a:t>CNS: Restlessness</a:t>
            </a:r>
            <a:r>
              <a:rPr lang="en-US" sz="37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700" b="1" dirty="0" smtClean="0">
                <a:latin typeface="Cambria" pitchFamily="18" charset="0"/>
                <a:ea typeface="Cambria" pitchFamily="18" charset="0"/>
              </a:rPr>
              <a:t>anxiety &amp; </a:t>
            </a:r>
            <a:r>
              <a:rPr lang="en-US" sz="3700" b="1" dirty="0">
                <a:latin typeface="Cambria" pitchFamily="18" charset="0"/>
                <a:ea typeface="Cambria" pitchFamily="18" charset="0"/>
              </a:rPr>
              <a:t>headache.</a:t>
            </a:r>
          </a:p>
          <a:p>
            <a:pPr marL="720000" lvl="0" indent="-54000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3700" b="1" dirty="0" smtClean="0">
                <a:latin typeface="Cambria" pitchFamily="18" charset="0"/>
                <a:ea typeface="Cambria" pitchFamily="18" charset="0"/>
              </a:rPr>
              <a:t>CVS: Tachycardia and arrhythmia, </a:t>
            </a:r>
            <a:r>
              <a:rPr lang="en-US" sz="3700" b="1" dirty="0" err="1" smtClean="0">
                <a:latin typeface="Cambria" pitchFamily="18" charset="0"/>
                <a:ea typeface="Cambria" pitchFamily="18" charset="0"/>
              </a:rPr>
              <a:t>Anginal</a:t>
            </a:r>
            <a:r>
              <a:rPr lang="en-US" sz="3700" b="1" dirty="0" smtClean="0">
                <a:latin typeface="Cambria" pitchFamily="18" charset="0"/>
                <a:ea typeface="Cambria" pitchFamily="18" charset="0"/>
              </a:rPr>
              <a:t> pain and myocardial infarction.</a:t>
            </a:r>
          </a:p>
          <a:p>
            <a:pPr marL="720000" lvl="0" indent="-54000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3700" b="1" dirty="0" smtClean="0">
                <a:latin typeface="Cambria" pitchFamily="18" charset="0"/>
                <a:ea typeface="Cambria" pitchFamily="18" charset="0"/>
              </a:rPr>
              <a:t>Hypertension and cerebral </a:t>
            </a:r>
            <a:r>
              <a:rPr lang="en-US" sz="3700" b="1" dirty="0">
                <a:latin typeface="Cambria" pitchFamily="18" charset="0"/>
                <a:ea typeface="Cambria" pitchFamily="18" charset="0"/>
              </a:rPr>
              <a:t>hemorrhage</a:t>
            </a:r>
            <a:r>
              <a:rPr lang="en-US" sz="37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37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1" anchor="ctr">
            <a:noAutofit/>
          </a:bodyPr>
          <a:lstStyle/>
          <a:p>
            <a:pPr rtl="0"/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Adverse 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effects</a:t>
            </a:r>
            <a:endParaRPr lang="en-US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01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pPr algn="l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43" y="1577590"/>
            <a:ext cx="8541657" cy="4934857"/>
          </a:xfrm>
        </p:spPr>
        <p:txBody>
          <a:bodyPr>
            <a:noAutofit/>
          </a:bodyPr>
          <a:lstStyle/>
          <a:p>
            <a:pPr marL="971550" lvl="1" indent="-51435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4000" b="1" dirty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Coronary heart </a:t>
            </a:r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disease.</a:t>
            </a:r>
          </a:p>
          <a:p>
            <a:pPr marL="971550" lvl="1" indent="-51435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Hypertension.</a:t>
            </a:r>
          </a:p>
          <a:p>
            <a:pPr marL="971550" lvl="1" indent="-51435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Arrhythmias.</a:t>
            </a:r>
          </a:p>
          <a:p>
            <a:pPr marL="971550" lvl="1" indent="-51435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Peripheral vascular diseases.</a:t>
            </a:r>
          </a:p>
          <a:p>
            <a:pPr marL="971550" lvl="1" indent="-514350" algn="justLow" rtl="0">
              <a:spcBef>
                <a:spcPts val="1200"/>
              </a:spcBef>
              <a:buClr>
                <a:srgbClr val="C00000"/>
              </a:buClr>
              <a:buFont typeface="+mj-lt"/>
              <a:buAutoNum type="arabicParenR"/>
            </a:pPr>
            <a:r>
              <a:rPr lang="en-US" sz="40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Hyperthyroidism.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0457" y="235562"/>
            <a:ext cx="8498114" cy="1143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Contraindications</a:t>
            </a:r>
            <a:endParaRPr lang="en-US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1779279"/>
              </p:ext>
            </p:extLst>
          </p:nvPr>
        </p:nvGraphicFramePr>
        <p:xfrm>
          <a:off x="200416" y="187890"/>
          <a:ext cx="8793272" cy="599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Quad Arrow 4"/>
          <p:cNvSpPr/>
          <p:nvPr/>
        </p:nvSpPr>
        <p:spPr>
          <a:xfrm>
            <a:off x="3795387" y="1465545"/>
            <a:ext cx="1465545" cy="80166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Quad Arrow 5"/>
          <p:cNvSpPr/>
          <p:nvPr/>
        </p:nvSpPr>
        <p:spPr>
          <a:xfrm>
            <a:off x="6901841" y="338203"/>
            <a:ext cx="1478071" cy="86429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9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7623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rtl="0"/>
            <a:r>
              <a:rPr lang="en-US" b="1" cap="none" dirty="0" err="1" smtClean="0">
                <a:solidFill>
                  <a:srgbClr val="FF0000"/>
                </a:solidFill>
              </a:rPr>
              <a:t>Norepinephrine</a:t>
            </a:r>
            <a:r>
              <a:rPr lang="en-US" b="1" cap="none" dirty="0" smtClean="0">
                <a:solidFill>
                  <a:srgbClr val="FF0000"/>
                </a:solidFill>
              </a:rPr>
              <a:t> (</a:t>
            </a:r>
            <a:r>
              <a:rPr lang="en-US" b="1" cap="none" dirty="0" err="1" smtClean="0">
                <a:solidFill>
                  <a:srgbClr val="FF0000"/>
                </a:solidFill>
              </a:rPr>
              <a:t>Noradrenaline</a:t>
            </a:r>
            <a:r>
              <a:rPr lang="en-US" b="1" cap="none" dirty="0" smtClean="0">
                <a:solidFill>
                  <a:srgbClr val="FF0000"/>
                </a:solidFill>
              </a:rPr>
              <a:t>)</a:t>
            </a:r>
            <a:endParaRPr lang="ar-EG" cap="non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36" y="1256044"/>
            <a:ext cx="8686800" cy="5114611"/>
          </a:xfrm>
        </p:spPr>
        <p:txBody>
          <a:bodyPr>
            <a:normAutofit/>
          </a:bodyPr>
          <a:lstStyle/>
          <a:p>
            <a:pPr lvl="0" algn="justLow" rtl="0">
              <a:lnSpc>
                <a:spcPct val="110000"/>
              </a:lnSpc>
              <a:spcBef>
                <a:spcPts val="1200"/>
              </a:spcBef>
            </a:pPr>
            <a:r>
              <a:rPr lang="en-US" sz="3600" b="1" dirty="0">
                <a:latin typeface="Cambria" pitchFamily="18" charset="0"/>
                <a:ea typeface="Cambria" pitchFamily="18" charset="0"/>
              </a:rPr>
              <a:t>Directly acting on 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sym typeface="Symbol"/>
              </a:rPr>
              <a:t></a:t>
            </a:r>
            <a:r>
              <a:rPr lang="en-US" sz="3600" b="1" baseline="-25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, 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sym typeface="Symbol"/>
              </a:rPr>
              <a:t></a:t>
            </a:r>
            <a:r>
              <a:rPr lang="en-US" sz="3600" b="1" baseline="-25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and 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sym typeface="Symbol"/>
              </a:rPr>
              <a:t></a:t>
            </a:r>
            <a:r>
              <a:rPr lang="en-US" sz="3600" b="1" baseline="-25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adrenoceptors</a:t>
            </a:r>
            <a:endParaRPr lang="en-US" sz="3600" b="1" dirty="0" smtClean="0">
              <a:latin typeface="Cambria" pitchFamily="18" charset="0"/>
              <a:ea typeface="Cambria" pitchFamily="18" charset="0"/>
            </a:endParaRPr>
          </a:p>
          <a:p>
            <a:pPr algn="justLow" rtl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600" b="1" u="sng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Pharmacokinetics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: </a:t>
            </a:r>
            <a:endParaRPr lang="en-US" sz="3600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algn="justLow" rtl="0">
              <a:lnSpc>
                <a:spcPct val="110000"/>
              </a:lnSpc>
              <a:spcBef>
                <a:spcPts val="1200"/>
              </a:spcBef>
            </a:pP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Not absorbed after oral administration due 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to its intense 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VC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  <a:cs typeface="Calibri"/>
              </a:rPr>
              <a:t>→→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Cambria" pitchFamily="18" charset="0"/>
                <a:ea typeface="Cambria" pitchFamily="18" charset="0"/>
              </a:rPr>
              <a:t>So,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ineffective orally.</a:t>
            </a:r>
          </a:p>
          <a:p>
            <a:pPr algn="justLow" rtl="0">
              <a:lnSpc>
                <a:spcPct val="110000"/>
              </a:lnSpc>
              <a:spcBef>
                <a:spcPts val="1200"/>
              </a:spcBef>
            </a:pP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It is given 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only 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by slow 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IV infusion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0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rtl="0">
              <a:lnSpc>
                <a:spcPct val="110000"/>
              </a:lnSpc>
              <a:spcBef>
                <a:spcPts val="600"/>
              </a:spcBef>
            </a:pPr>
            <a:r>
              <a:rPr lang="en-US" sz="3300" b="1" u="sng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Pharmacological actions</a:t>
            </a:r>
            <a:r>
              <a:rPr lang="en-US" sz="3300" b="1" u="sng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 rtl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US" sz="38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Cardiovascular System:</a:t>
            </a:r>
            <a:endParaRPr lang="en-US" sz="3800" b="1" dirty="0">
              <a:solidFill>
                <a:srgbClr val="FF0000"/>
              </a:solidFill>
              <a:latin typeface="Cambria" pitchFamily="18" charset="0"/>
              <a:ea typeface="Cambria" pitchFamily="18" charset="0"/>
            </a:endParaRPr>
          </a:p>
          <a:p>
            <a:pPr marL="342900" lvl="0" indent="-342900" algn="justLow" rtl="0">
              <a:lnSpc>
                <a:spcPct val="110000"/>
              </a:lnSpc>
              <a:spcBef>
                <a:spcPts val="600"/>
              </a:spcBef>
              <a:buFont typeface="Wingdings" pitchFamily="2" charset="2"/>
              <a:buChar char="Ø"/>
            </a:pPr>
            <a:r>
              <a:rPr lang="en-US" sz="38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Heart: </a:t>
            </a:r>
            <a:endParaRPr lang="en-US" sz="3800" b="1" dirty="0" smtClean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lvl="0" algn="justLow" rtl="0">
              <a:lnSpc>
                <a:spcPct val="110000"/>
              </a:lnSpc>
              <a:spcBef>
                <a:spcPts val="600"/>
              </a:spcBef>
            </a:pPr>
            <a:r>
              <a:rPr lang="en-US" sz="3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Increases </a:t>
            </a:r>
            <a:r>
              <a:rPr lang="en-US" sz="3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contractility</a:t>
            </a:r>
            <a:r>
              <a:rPr lang="en-US" sz="3800" b="1" dirty="0">
                <a:latin typeface="Cambria" pitchFamily="18" charset="0"/>
                <a:ea typeface="Cambria" pitchFamily="18" charset="0"/>
              </a:rPr>
              <a:t> (β</a:t>
            </a:r>
            <a:r>
              <a:rPr lang="en-US" sz="3800" b="1" baseline="-25000" dirty="0">
                <a:latin typeface="Cambria" pitchFamily="18" charset="0"/>
                <a:ea typeface="Cambria" pitchFamily="18" charset="0"/>
              </a:rPr>
              <a:t>1</a:t>
            </a:r>
            <a:r>
              <a:rPr lang="en-US" sz="3800" b="1" dirty="0">
                <a:latin typeface="Cambria" pitchFamily="18" charset="0"/>
                <a:ea typeface="Cambria" pitchFamily="18" charset="0"/>
              </a:rPr>
              <a:t>) </a:t>
            </a:r>
            <a:r>
              <a:rPr lang="en-US" sz="3800" b="1" dirty="0" smtClean="0">
                <a:latin typeface="Cambria" pitchFamily="18" charset="0"/>
                <a:ea typeface="Cambria" pitchFamily="18" charset="0"/>
              </a:rPr>
              <a:t>but </a:t>
            </a:r>
            <a:r>
              <a:rPr lang="en-US" sz="3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heart rate is </a:t>
            </a:r>
            <a:r>
              <a:rPr lang="en-US" sz="3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slowed</a:t>
            </a:r>
            <a:r>
              <a:rPr lang="en-US" sz="3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8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?? </a:t>
            </a:r>
          </a:p>
          <a:p>
            <a:pPr lvl="0" algn="justLow" rtl="0">
              <a:lnSpc>
                <a:spcPct val="110000"/>
              </a:lnSpc>
              <a:spcBef>
                <a:spcPts val="600"/>
              </a:spcBef>
            </a:pPr>
            <a:r>
              <a:rPr lang="en-US" sz="38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Blood </a:t>
            </a:r>
            <a:r>
              <a:rPr lang="en-US" sz="38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vessels: </a:t>
            </a:r>
            <a:endParaRPr lang="en-US" sz="3800" b="1" dirty="0" smtClean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  <a:p>
            <a:pPr algn="justLow" rtl="0">
              <a:lnSpc>
                <a:spcPct val="110000"/>
              </a:lnSpc>
              <a:spcBef>
                <a:spcPts val="600"/>
              </a:spcBef>
            </a:pPr>
            <a:r>
              <a:rPr lang="en-US" sz="3800" b="1" dirty="0" smtClean="0">
                <a:latin typeface="Cambria" pitchFamily="18" charset="0"/>
                <a:ea typeface="Cambria" pitchFamily="18" charset="0"/>
              </a:rPr>
              <a:t>VC </a:t>
            </a:r>
            <a:r>
              <a:rPr lang="en-US" sz="3800" b="1" dirty="0">
                <a:latin typeface="Cambria" pitchFamily="18" charset="0"/>
                <a:ea typeface="Cambria" pitchFamily="18" charset="0"/>
              </a:rPr>
              <a:t>of skin and mucous membrane blood vessels </a:t>
            </a:r>
            <a:r>
              <a:rPr lang="en-US" sz="3800" b="1" dirty="0">
                <a:latin typeface="Cambria" pitchFamily="18" charset="0"/>
                <a:ea typeface="Cambria" pitchFamily="18" charset="0"/>
                <a:sym typeface="Symbol"/>
              </a:rPr>
              <a:t></a:t>
            </a:r>
            <a:r>
              <a:rPr lang="en-US" sz="3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  <a:sym typeface="Symbol"/>
              </a:rPr>
              <a:t></a:t>
            </a:r>
            <a:r>
              <a:rPr lang="en-US" sz="38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8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 </a:t>
            </a:r>
            <a:r>
              <a:rPr lang="en-US" sz="38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800" b="1" dirty="0">
                <a:latin typeface="Cambria" pitchFamily="18" charset="0"/>
                <a:ea typeface="Cambria" pitchFamily="18" charset="0"/>
                <a:sym typeface="Symbol"/>
              </a:rPr>
              <a:t></a:t>
            </a:r>
            <a:r>
              <a:rPr lang="en-US" sz="3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800" b="1" dirty="0">
                <a:latin typeface="Cambria" pitchFamily="18" charset="0"/>
                <a:ea typeface="Cambria" pitchFamily="18" charset="0"/>
                <a:sym typeface="Symbol"/>
              </a:rPr>
              <a:t></a:t>
            </a:r>
            <a:r>
              <a:rPr lang="en-US" sz="3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800" b="1" dirty="0" smtClean="0">
                <a:latin typeface="Cambria" pitchFamily="18" charset="0"/>
                <a:ea typeface="Cambria" pitchFamily="18" charset="0"/>
              </a:rPr>
              <a:t>SBP &amp; DBP.</a:t>
            </a:r>
            <a:endParaRPr lang="ar-EG" sz="3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Stimulation of adrenergic receptors</a:t>
            </a: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0297728"/>
              </p:ext>
            </p:extLst>
          </p:nvPr>
        </p:nvGraphicFramePr>
        <p:xfrm>
          <a:off x="375781" y="2010775"/>
          <a:ext cx="815444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117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rtl="0">
              <a:spcBef>
                <a:spcPct val="20000"/>
              </a:spcBef>
            </a:pPr>
            <a:r>
              <a:rPr lang="en-US" b="1" u="sng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Therapeutic </a:t>
            </a:r>
            <a:r>
              <a:rPr lang="en-US" b="1" u="sng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uses </a:t>
            </a:r>
            <a:r>
              <a:rPr lang="en-US" b="1" u="sng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  <a:sym typeface="Wingdings" pitchFamily="2" charset="2"/>
              </a:rPr>
              <a:t>3 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Low" rtl="0"/>
            <a:r>
              <a:rPr lang="en-US" sz="44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Hypotensive </a:t>
            </a:r>
            <a:r>
              <a:rPr lang="en-US" sz="4400" b="1" dirty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states </a:t>
            </a:r>
            <a:r>
              <a:rPr lang="en-US" sz="44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marL="1143000" lvl="1" indent="-742950" algn="justLow" rtl="0">
              <a:buClr>
                <a:srgbClr val="FF0000"/>
              </a:buClr>
              <a:buFont typeface="+mj-lt"/>
              <a:buAutoNum type="arabicPeriod"/>
            </a:pP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After </a:t>
            </a:r>
            <a:r>
              <a:rPr lang="en-US" sz="44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sympathectomy</a:t>
            </a:r>
            <a:r>
              <a:rPr lang="en-US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.</a:t>
            </a:r>
          </a:p>
          <a:p>
            <a:pPr marL="1143000" lvl="1" indent="-742950" algn="justLow" rtl="0">
              <a:buClr>
                <a:srgbClr val="FF0000"/>
              </a:buClr>
              <a:buFont typeface="+mj-lt"/>
              <a:buAutoNum type="arabicPeriod"/>
            </a:pP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In </a:t>
            </a:r>
            <a:r>
              <a:rPr lang="en-US" sz="44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spinal anesthesia </a:t>
            </a:r>
            <a:endParaRPr lang="en-US" sz="44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1143000" lvl="1" indent="-742950" algn="justLow" rtl="0">
              <a:buClr>
                <a:srgbClr val="FF0000"/>
              </a:buClr>
              <a:buFont typeface="+mj-lt"/>
              <a:buAutoNum type="arabicPeriod"/>
            </a:pPr>
            <a:r>
              <a:rPr lang="en-US" sz="4400" b="1" dirty="0" smtClean="0">
                <a:latin typeface="Cambria" pitchFamily="18" charset="0"/>
                <a:ea typeface="Cambria" pitchFamily="18" charset="0"/>
              </a:rPr>
              <a:t>In</a:t>
            </a:r>
            <a:r>
              <a:rPr lang="en-US" sz="44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Septic shock.</a:t>
            </a:r>
            <a:endParaRPr lang="en-US" sz="44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475" y="483419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4834199"/>
            <a:ext cx="293663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50" y="4834199"/>
            <a:ext cx="2797349" cy="1730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 rtl="0">
              <a:spcBef>
                <a:spcPts val="1200"/>
              </a:spcBef>
            </a:pPr>
            <a:r>
              <a:rPr lang="en-US" sz="3300" b="1" u="sng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Adverse effects</a:t>
            </a:r>
            <a:r>
              <a:rPr lang="en-US" sz="3300" b="1" u="sng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42950" lvl="0" indent="-742950" algn="justLow" rtl="0">
              <a:spcBef>
                <a:spcPts val="12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Anxiety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and 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headache.</a:t>
            </a:r>
          </a:p>
          <a:p>
            <a:pPr marL="742950" lvl="0" indent="-742950" algn="justLow" rtl="0">
              <a:spcBef>
                <a:spcPts val="12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Bradycardia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and 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hypertension.</a:t>
            </a:r>
            <a:endParaRPr lang="en-US" sz="3600" b="1" dirty="0">
              <a:latin typeface="Cambria" pitchFamily="18" charset="0"/>
              <a:ea typeface="Cambria" pitchFamily="18" charset="0"/>
            </a:endParaRPr>
          </a:p>
          <a:p>
            <a:pPr marL="742950" lvl="0" indent="-742950" algn="justLow" rtl="0">
              <a:spcBef>
                <a:spcPts val="12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>
                <a:latin typeface="Cambria" pitchFamily="18" charset="0"/>
                <a:ea typeface="Cambria" pitchFamily="18" charset="0"/>
              </a:rPr>
              <a:t>Extravasation </a:t>
            </a:r>
            <a:r>
              <a:rPr lang="en-US" sz="3600" b="1" dirty="0">
                <a:latin typeface="Cambria" pitchFamily="18" charset="0"/>
                <a:ea typeface="Cambria" pitchFamily="18" charset="0"/>
                <a:sym typeface="Symbol"/>
              </a:rPr>
              <a:t>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severe VC </a:t>
            </a:r>
            <a:r>
              <a:rPr lang="en-US" sz="3600" b="1" dirty="0">
                <a:latin typeface="Cambria" pitchFamily="18" charset="0"/>
                <a:ea typeface="Cambria" pitchFamily="18" charset="0"/>
                <a:sym typeface="Symbol"/>
              </a:rPr>
              <a:t>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gangrene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and sloughing of skin. </a:t>
            </a:r>
          </a:p>
          <a:p>
            <a:pPr lvl="0" algn="justLow" rtl="0">
              <a:spcBef>
                <a:spcPts val="1200"/>
              </a:spcBef>
            </a:pPr>
            <a:endParaRPr lang="en-US" sz="3600" b="1" dirty="0" smtClean="0">
              <a:latin typeface="Cambria" pitchFamily="18" charset="0"/>
              <a:ea typeface="Cambria" pitchFamily="18" charset="0"/>
            </a:endParaRPr>
          </a:p>
          <a:p>
            <a:pPr lvl="0" algn="justLow" rtl="0"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Treatment</a:t>
            </a: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rapid injection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of </a:t>
            </a:r>
            <a:r>
              <a:rPr lang="en-US" b="1" i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phentolamine</a:t>
            </a:r>
            <a:r>
              <a:rPr lang="en-U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 locally.</a:t>
            </a:r>
            <a:endParaRPr lang="en-US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999486" y="4359715"/>
            <a:ext cx="304800" cy="53340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427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Dopamine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48805" cy="4925860"/>
          </a:xfrm>
        </p:spPr>
        <p:txBody>
          <a:bodyPr/>
          <a:lstStyle/>
          <a:p>
            <a:pPr algn="l" rtl="0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Precursors of adrenaline and noradrenalin.</a:t>
            </a:r>
          </a:p>
          <a:p>
            <a:pPr marL="0" indent="0" algn="l" rtl="0">
              <a:lnSpc>
                <a:spcPct val="200000"/>
              </a:lnSpc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200000"/>
              </a:lnSpc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20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It act in CNS as neurotransmitter.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" y="2614612"/>
            <a:ext cx="8204548" cy="166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488" y="4924948"/>
            <a:ext cx="280583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1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047"/>
            <a:ext cx="9144000" cy="58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28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015" y="223625"/>
            <a:ext cx="8792308" cy="1715707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3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Pharmacokinetics:</a:t>
            </a:r>
          </a:p>
          <a:p>
            <a:pPr marL="540000" lvl="1" algn="justLow" rtl="0"/>
            <a:r>
              <a:rPr lang="en-US" sz="3000" b="1" dirty="0">
                <a:latin typeface="Cambria" pitchFamily="18" charset="0"/>
                <a:ea typeface="Cambria" pitchFamily="18" charset="0"/>
              </a:rPr>
              <a:t>Ineffective orally, so must be given by </a:t>
            </a:r>
            <a:r>
              <a:rPr lang="en-US" sz="3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IV infusion </a:t>
            </a:r>
            <a:r>
              <a:rPr lang="en-US" sz="3000" b="1" dirty="0">
                <a:latin typeface="Cambria" pitchFamily="18" charset="0"/>
                <a:ea typeface="Cambria" pitchFamily="18" charset="0"/>
              </a:rPr>
              <a:t>because it has </a:t>
            </a:r>
            <a:r>
              <a:rPr lang="en-US" sz="3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very short t</a:t>
            </a:r>
            <a:r>
              <a:rPr lang="en-US" sz="3000" b="1" baseline="-25000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1/2</a:t>
            </a:r>
            <a:r>
              <a:rPr lang="en-US" sz="3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(</a:t>
            </a:r>
            <a:r>
              <a:rPr lang="en-US" sz="3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2 min)</a:t>
            </a:r>
            <a:r>
              <a:rPr lang="en-US" sz="3000" b="1" dirty="0" smtClean="0">
                <a:latin typeface="Cambria" pitchFamily="18" charset="0"/>
                <a:ea typeface="Cambria" pitchFamily="18" charset="0"/>
              </a:rPr>
              <a:t>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8" y="2141950"/>
            <a:ext cx="4228122" cy="448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58" y="2141950"/>
            <a:ext cx="3505722" cy="4525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2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4302"/>
            <a:ext cx="8229600" cy="60961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rtl="0"/>
            <a:r>
              <a:rPr lang="en-US" b="1" dirty="0" smtClean="0">
                <a:solidFill>
                  <a:srgbClr val="C00000"/>
                </a:solidFill>
              </a:rPr>
              <a:t>Pharmacological actions:</a:t>
            </a:r>
            <a:endParaRPr lang="ar-EG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502419" y="1017395"/>
          <a:ext cx="8243168" cy="55997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60792"/>
                <a:gridCol w="2060792"/>
                <a:gridCol w="2060792"/>
                <a:gridCol w="2060792"/>
              </a:tblGrid>
              <a:tr h="758754">
                <a:tc>
                  <a:txBody>
                    <a:bodyPr/>
                    <a:lstStyle/>
                    <a:p>
                      <a:pPr algn="justLow" rtl="0"/>
                      <a:r>
                        <a:rPr lang="en-US" sz="2000" b="1" kern="1200" dirty="0" smtClean="0">
                          <a:effectLst/>
                        </a:rPr>
                        <a:t>Dose</a:t>
                      </a:r>
                      <a:endParaRPr lang="ar-EG" sz="20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Receptor</a:t>
                      </a:r>
                      <a:r>
                        <a:rPr lang="en-US" sz="2000" b="1" kern="1200" baseline="0" dirty="0" smtClean="0">
                          <a:effectLst/>
                        </a:rPr>
                        <a:t> stimulated</a:t>
                      </a:r>
                      <a:endParaRPr lang="ar-EG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Site of Receptor</a:t>
                      </a:r>
                      <a:endParaRPr lang="ar-EG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Pharmacological</a:t>
                      </a:r>
                      <a:r>
                        <a:rPr lang="en-US" sz="2000" b="1" kern="1200" baseline="0" dirty="0" smtClean="0">
                          <a:effectLst/>
                        </a:rPr>
                        <a:t> a</a:t>
                      </a:r>
                      <a:r>
                        <a:rPr lang="en-US" sz="2000" b="1" kern="1200" dirty="0" smtClean="0">
                          <a:effectLst/>
                        </a:rPr>
                        <a:t>ction</a:t>
                      </a:r>
                      <a:endParaRPr lang="ar-EG" sz="20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115">
                <a:tc>
                  <a:txBody>
                    <a:bodyPr/>
                    <a:lstStyle/>
                    <a:p>
                      <a:pPr algn="justLow" rtl="0" eaLnBrk="1" latinLnBrk="0" hangingPunct="1"/>
                      <a:r>
                        <a:rPr lang="en-US" sz="2000" b="1" kern="1200" dirty="0" smtClean="0">
                          <a:effectLst/>
                        </a:rPr>
                        <a:t>Slow rate of infusion</a:t>
                      </a:r>
                    </a:p>
                    <a:p>
                      <a:pPr algn="justLow" rtl="0" eaLnBrk="1" latinLnBrk="0" hangingPunct="1"/>
                      <a:r>
                        <a:rPr lang="en-US" sz="2000" b="1" kern="1200" dirty="0" smtClean="0">
                          <a:effectLst/>
                        </a:rPr>
                        <a:t>[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2- 5µg/kg/min</a:t>
                      </a:r>
                      <a:r>
                        <a:rPr lang="en-US" sz="2000" b="1" kern="1200" dirty="0" smtClean="0">
                          <a:effectLst/>
                        </a:rPr>
                        <a:t>] </a:t>
                      </a:r>
                      <a:endParaRPr lang="ar-EG" sz="20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0"/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2000" b="1" kern="1200" baseline="-25000" dirty="0" smtClean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-receptors </a:t>
                      </a:r>
                      <a:endParaRPr lang="ar-EG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0"/>
                      <a:r>
                        <a:rPr lang="en-US" sz="2000" b="1" kern="1200" dirty="0" smtClean="0">
                          <a:effectLst/>
                        </a:rPr>
                        <a:t>Renal, </a:t>
                      </a:r>
                      <a:r>
                        <a:rPr lang="en-US" sz="2000" b="1" kern="1200" dirty="0" err="1" smtClean="0">
                          <a:effectLst/>
                        </a:rPr>
                        <a:t>splanchnic</a:t>
                      </a:r>
                      <a:r>
                        <a:rPr lang="en-US" sz="2000" b="1" kern="1200" dirty="0" smtClean="0">
                          <a:effectLst/>
                        </a:rPr>
                        <a:t>, coronary and cerebral circulation</a:t>
                      </a:r>
                      <a:endParaRPr lang="ar-EG" sz="20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VD in the renal vasculature. </a:t>
                      </a:r>
                      <a:r>
                        <a:rPr lang="en-US" sz="2000" b="1" kern="1200" dirty="0" smtClean="0">
                          <a:effectLst/>
                          <a:sym typeface="Symbol"/>
                        </a:rPr>
                        <a:t></a:t>
                      </a:r>
                      <a:r>
                        <a:rPr lang="en-US" sz="2000" b="1" kern="1200" dirty="0" smtClean="0">
                          <a:effectLst/>
                        </a:rPr>
                        <a:t>renal blood flow and urine output.</a:t>
                      </a:r>
                      <a:endParaRPr lang="ar-EG" sz="20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115">
                <a:tc>
                  <a:txBody>
                    <a:bodyPr/>
                    <a:lstStyle/>
                    <a:p>
                      <a:pPr algn="justLow" rtl="0" eaLnBrk="1" latinLnBrk="0" hangingPunct="1"/>
                      <a:r>
                        <a:rPr lang="en-US" sz="2000" b="1" kern="1200" dirty="0" smtClean="0">
                          <a:effectLst/>
                        </a:rPr>
                        <a:t>Moderate rate of infusion</a:t>
                      </a:r>
                    </a:p>
                    <a:p>
                      <a:pPr algn="justLow" rtl="0" eaLnBrk="1" latinLnBrk="0" hangingPunct="1"/>
                      <a:r>
                        <a:rPr lang="en-US" sz="2000" b="1" kern="1200" dirty="0" smtClean="0">
                          <a:effectLst/>
                        </a:rPr>
                        <a:t>[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5-10µg/kg/min</a:t>
                      </a:r>
                      <a:r>
                        <a:rPr lang="en-US" sz="2000" b="1" kern="1200" dirty="0" smtClean="0">
                          <a:effectLst/>
                        </a:rPr>
                        <a:t>]</a:t>
                      </a:r>
                      <a:endParaRPr lang="ar-EG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C00000"/>
                          </a:solidFill>
                        </a:rPr>
                        <a:t>β</a:t>
                      </a:r>
                      <a:r>
                        <a:rPr lang="en-US" sz="20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-adrenoceptors </a:t>
                      </a:r>
                      <a:endParaRPr lang="ar-EG" sz="2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Heart</a:t>
                      </a:r>
                      <a:endParaRPr lang="ar-EG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Positive </a:t>
                      </a:r>
                      <a:r>
                        <a:rPr lang="en-US" sz="2000" b="1" kern="1200" dirty="0" err="1" smtClean="0">
                          <a:effectLst/>
                        </a:rPr>
                        <a:t>inotropic</a:t>
                      </a:r>
                      <a:r>
                        <a:rPr lang="en-US" sz="2000" b="1" kern="1200" dirty="0" smtClean="0">
                          <a:effectLst/>
                        </a:rPr>
                        <a:t> and </a:t>
                      </a:r>
                      <a:r>
                        <a:rPr lang="en-US" sz="2000" b="1" kern="1200" dirty="0" err="1" smtClean="0">
                          <a:effectLst/>
                        </a:rPr>
                        <a:t>chronotropic</a:t>
                      </a:r>
                      <a:r>
                        <a:rPr lang="en-US" sz="2000" b="1" kern="1200" dirty="0" smtClean="0">
                          <a:effectLst/>
                        </a:rPr>
                        <a:t> effects </a:t>
                      </a:r>
                      <a:r>
                        <a:rPr lang="en-US" sz="2000" b="1" kern="12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n-US" sz="2000" b="1" kern="1200" dirty="0" smtClean="0"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effectLst/>
                          <a:sym typeface="Symbol"/>
                        </a:rPr>
                        <a:t></a:t>
                      </a:r>
                      <a:r>
                        <a:rPr lang="en-US" sz="2000" b="1" kern="1200" dirty="0" smtClean="0">
                          <a:effectLst/>
                        </a:rPr>
                        <a:t> cardiac output.</a:t>
                      </a:r>
                      <a:endParaRPr lang="ar-EG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1699">
                <a:tc>
                  <a:txBody>
                    <a:bodyPr/>
                    <a:lstStyle/>
                    <a:p>
                      <a:pPr algn="justLow" rtl="0"/>
                      <a:r>
                        <a:rPr lang="en-US" sz="2000" b="1" kern="1200" dirty="0" smtClean="0">
                          <a:effectLst/>
                        </a:rPr>
                        <a:t>High rate of infusion</a:t>
                      </a:r>
                    </a:p>
                    <a:p>
                      <a:pPr algn="justLow" rtl="0"/>
                      <a:r>
                        <a:rPr lang="en-US" sz="2000" b="1" kern="1200" dirty="0" smtClean="0">
                          <a:effectLst/>
                        </a:rPr>
                        <a:t>[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&gt;10µg/kg/min</a:t>
                      </a:r>
                      <a:r>
                        <a:rPr lang="en-US" sz="2000" b="1" kern="1200" dirty="0" smtClean="0">
                          <a:effectLst/>
                        </a:rPr>
                        <a:t>] </a:t>
                      </a:r>
                      <a:endParaRPr lang="ar-EG" sz="20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</a:t>
                      </a:r>
                      <a:r>
                        <a:rPr lang="en-US" sz="2000" b="1" baseline="-25000" dirty="0" smtClean="0">
                          <a:solidFill>
                            <a:srgbClr val="C00000"/>
                          </a:solidFill>
                        </a:rPr>
                        <a:t>1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-adrenoceptors </a:t>
                      </a:r>
                      <a:endParaRPr lang="ar-EG" sz="2000" b="1" kern="1200" dirty="0" smtClean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Low" rtl="0"/>
                      <a:r>
                        <a:rPr lang="en-US" sz="2000" b="1" kern="1200" dirty="0" smtClean="0">
                          <a:effectLst/>
                        </a:rPr>
                        <a:t>Blood vessels of skin and mucous membrane</a:t>
                      </a:r>
                      <a:endParaRPr lang="ar-EG" sz="2000" b="1" dirty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VC </a:t>
                      </a:r>
                      <a:r>
                        <a:rPr lang="en-US" sz="2000" b="1" kern="1200" dirty="0" smtClean="0">
                          <a:effectLst/>
                          <a:sym typeface="Symbol"/>
                        </a:rPr>
                        <a:t></a:t>
                      </a:r>
                      <a:r>
                        <a:rPr lang="en-US" sz="2000" b="1" kern="1200" dirty="0" smtClean="0">
                          <a:effectLst/>
                        </a:rPr>
                        <a:t> </a:t>
                      </a:r>
                      <a:r>
                        <a:rPr lang="en-US" sz="2000" b="1" kern="1200" dirty="0" smtClean="0">
                          <a:effectLst/>
                          <a:sym typeface="Symbol"/>
                        </a:rPr>
                        <a:t></a:t>
                      </a:r>
                      <a:r>
                        <a:rPr lang="en-US" sz="2000" b="1" kern="1200" dirty="0" smtClean="0">
                          <a:effectLst/>
                        </a:rPr>
                        <a:t> BP.</a:t>
                      </a:r>
                      <a:endParaRPr lang="ar-EG" sz="2000" b="1" dirty="0" smtClean="0"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770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 smtClean="0">
                          <a:effectLst/>
                        </a:rPr>
                        <a:t>Dopamine </a:t>
                      </a:r>
                      <a:r>
                        <a:rPr lang="en-US" sz="2000" b="1" kern="1200" smtClean="0">
                          <a:effectLst/>
                        </a:rPr>
                        <a:t>via </a:t>
                      </a:r>
                      <a:r>
                        <a:rPr lang="en-US" sz="2000" b="1" kern="1200" smtClean="0">
                          <a:solidFill>
                            <a:srgbClr val="C00000"/>
                          </a:solidFill>
                          <a:effectLst/>
                        </a:rPr>
                        <a:t>D</a:t>
                      </a:r>
                      <a:r>
                        <a:rPr lang="en-US" sz="2000" b="1" baseline="-2500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US" sz="2000" b="1" kern="120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kern="1200" dirty="0" err="1" smtClean="0">
                          <a:solidFill>
                            <a:srgbClr val="C00000"/>
                          </a:solidFill>
                          <a:effectLst/>
                        </a:rPr>
                        <a:t>presynaptic</a:t>
                      </a:r>
                      <a:r>
                        <a:rPr lang="en-US" sz="2000" b="1" kern="1200" dirty="0" smtClean="0">
                          <a:solidFill>
                            <a:srgbClr val="C00000"/>
                          </a:solidFill>
                          <a:effectLst/>
                        </a:rPr>
                        <a:t> receptor</a:t>
                      </a:r>
                      <a:r>
                        <a:rPr lang="en-US" sz="2000" b="1" kern="1200" dirty="0" smtClean="0">
                          <a:effectLst/>
                        </a:rPr>
                        <a:t> stimulation → </a:t>
                      </a:r>
                      <a:r>
                        <a:rPr lang="en-US" sz="2000" b="1" kern="1200" dirty="0" smtClean="0">
                          <a:effectLst/>
                          <a:sym typeface="Symbol"/>
                        </a:rPr>
                        <a:t></a:t>
                      </a:r>
                      <a:r>
                        <a:rPr lang="en-US" sz="2000" b="1" kern="1200" dirty="0" smtClean="0">
                          <a:effectLst/>
                        </a:rPr>
                        <a:t> NE release.</a:t>
                      </a:r>
                      <a:endParaRPr lang="en-US" sz="20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1"/>
                      <a:endParaRPr lang="ar-EG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rtl="1"/>
                      <a:endParaRPr lang="ar-EG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1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342900" lvl="0" indent="-342900" rtl="0">
              <a:spcBef>
                <a:spcPts val="1200"/>
              </a:spcBef>
            </a:pPr>
            <a:r>
              <a:rPr lang="en-US" sz="33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  <a:cs typeface="+mn-cs"/>
              </a:rPr>
              <a:t>Therapeutic uses: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742950" lvl="0" indent="-742950" algn="justLow" rtl="0">
              <a:spcBef>
                <a:spcPts val="12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Cardiogenic shock</a:t>
            </a:r>
          </a:p>
          <a:p>
            <a:pPr marL="742950" lvl="0" indent="-742950" algn="justLow" rtl="0">
              <a:spcBef>
                <a:spcPts val="12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sz="3600" b="1" dirty="0" err="1" smtClean="0">
                <a:latin typeface="Cambria" pitchFamily="18" charset="0"/>
                <a:ea typeface="Cambria" pitchFamily="18" charset="0"/>
              </a:rPr>
              <a:t>Hypovolemic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 shock </a:t>
            </a:r>
            <a:r>
              <a:rPr lang="en-US" sz="36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(??)</a:t>
            </a:r>
          </a:p>
          <a:p>
            <a:pPr algn="justLow" rtl="0">
              <a:spcBef>
                <a:spcPts val="1200"/>
              </a:spcBef>
              <a:buNone/>
            </a:pP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N.B.:</a:t>
            </a:r>
          </a:p>
          <a:p>
            <a:pPr algn="justLow" rtl="0">
              <a:spcBef>
                <a:spcPts val="1200"/>
              </a:spcBef>
            </a:pP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Blood 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transfusion and physiological solutions must be given either 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prior to </a:t>
            </a:r>
            <a:r>
              <a:rPr lang="en-US" sz="36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or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concomitantly with</a:t>
            </a:r>
            <a:r>
              <a:rPr lang="en-US" sz="3600" b="1" dirty="0">
                <a:latin typeface="Cambria" pitchFamily="18" charset="0"/>
                <a:ea typeface="Cambria" pitchFamily="18" charset="0"/>
              </a:rPr>
              <a:t> dopamine in the case of </a:t>
            </a:r>
            <a:r>
              <a:rPr lang="en-US" sz="36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hypovolemic</a:t>
            </a:r>
            <a:r>
              <a:rPr lang="en-US" sz="36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shock </a:t>
            </a:r>
            <a:r>
              <a:rPr lang="en-US" sz="3600" b="1" dirty="0" smtClean="0">
                <a:latin typeface="Cambria" pitchFamily="18" charset="0"/>
                <a:ea typeface="Cambria" pitchFamily="18" charset="0"/>
              </a:rPr>
              <a:t>with </a:t>
            </a:r>
            <a:r>
              <a:rPr lang="en-US" sz="3600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monitoring of BP, HR and urine flow.</a:t>
            </a:r>
            <a:endParaRPr lang="en-US" sz="3600" b="1" dirty="0">
              <a:solidFill>
                <a:srgbClr val="00B05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35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4267367"/>
              </p:ext>
            </p:extLst>
          </p:nvPr>
        </p:nvGraphicFramePr>
        <p:xfrm>
          <a:off x="200416" y="187890"/>
          <a:ext cx="8793272" cy="599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Quad Arrow 4"/>
          <p:cNvSpPr/>
          <p:nvPr/>
        </p:nvSpPr>
        <p:spPr>
          <a:xfrm>
            <a:off x="3795387" y="1465545"/>
            <a:ext cx="1578279" cy="101460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Quad Arrow 5"/>
          <p:cNvSpPr/>
          <p:nvPr/>
        </p:nvSpPr>
        <p:spPr>
          <a:xfrm>
            <a:off x="6601216" y="294362"/>
            <a:ext cx="1991639" cy="864296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Quad Arrow 6"/>
          <p:cNvSpPr/>
          <p:nvPr/>
        </p:nvSpPr>
        <p:spPr>
          <a:xfrm>
            <a:off x="6601215" y="1465545"/>
            <a:ext cx="1991639" cy="101460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Quad Arrow 7"/>
          <p:cNvSpPr/>
          <p:nvPr/>
        </p:nvSpPr>
        <p:spPr>
          <a:xfrm>
            <a:off x="6601214" y="2632553"/>
            <a:ext cx="1991639" cy="101460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5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64926"/>
            <a:ext cx="8610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en-US" b="1" cap="none" dirty="0" smtClean="0">
                <a:solidFill>
                  <a:srgbClr val="FF0000"/>
                </a:solidFill>
              </a:rPr>
              <a:t>Synthetic Sympathomimetics</a:t>
            </a:r>
            <a:br>
              <a:rPr lang="en-US" b="1" cap="none" dirty="0" smtClean="0">
                <a:solidFill>
                  <a:srgbClr val="FF0000"/>
                </a:solidFill>
              </a:rPr>
            </a:br>
            <a:r>
              <a:rPr lang="en-US" sz="2800" b="1" cap="none" dirty="0" smtClean="0">
                <a:solidFill>
                  <a:srgbClr val="FF0000"/>
                </a:solidFill>
              </a:rPr>
              <a:t>A] Direct-acting Sympathomimetics</a:t>
            </a:r>
            <a:endParaRPr lang="ar-EG" cap="none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17301"/>
            <a:ext cx="8587991" cy="5034223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3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1- Alpha</a:t>
            </a:r>
            <a:r>
              <a:rPr lang="en-US" sz="3600" b="1" baseline="-250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1</a:t>
            </a:r>
            <a:r>
              <a:rPr lang="en-US" sz="36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selective agonists</a:t>
            </a:r>
          </a:p>
          <a:p>
            <a:pPr lvl="0" algn="justLow" rtl="0">
              <a:buNone/>
            </a:pPr>
            <a:r>
              <a:rPr lang="en-US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Phenylephrine</a:t>
            </a:r>
            <a:r>
              <a:rPr lang="en-US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</a:t>
            </a:r>
          </a:p>
          <a:p>
            <a:pPr marL="342900" lvl="0" indent="-342900" algn="justLow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latin typeface="Cambria" pitchFamily="18" charset="0"/>
                <a:ea typeface="Cambria" pitchFamily="18" charset="0"/>
              </a:rPr>
              <a:t> Non-catecholamine   (not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inactivated by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COMT </a:t>
            </a:r>
            <a:r>
              <a:rPr lang="en-US" b="1" dirty="0" smtClean="0">
                <a:solidFill>
                  <a:srgbClr val="00B050"/>
                </a:solidFill>
                <a:latin typeface="Cambria" pitchFamily="18" charset="0"/>
                <a:ea typeface="Cambria" pitchFamily="18" charset="0"/>
              </a:rPr>
              <a:t>→→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en-US" b="1" dirty="0">
                <a:latin typeface="Cambria" pitchFamily="18" charset="0"/>
                <a:ea typeface="Cambria" pitchFamily="18" charset="0"/>
              </a:rPr>
              <a:t>long </a:t>
            </a:r>
            <a:r>
              <a:rPr lang="en-US" b="1" dirty="0" smtClean="0">
                <a:latin typeface="Cambria" pitchFamily="18" charset="0"/>
                <a:ea typeface="Cambria" pitchFamily="18" charset="0"/>
              </a:rPr>
              <a:t>duration) </a:t>
            </a:r>
          </a:p>
          <a:p>
            <a:pPr marL="342900" lvl="0" indent="-342900" algn="justLow" rtl="0">
              <a:buClr>
                <a:srgbClr val="C00000"/>
              </a:buClr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Uses:</a:t>
            </a:r>
          </a:p>
          <a:p>
            <a:pPr marL="914400" lvl="1" indent="-514350" algn="justLow" rtl="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 err="1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M</a:t>
            </a:r>
            <a:r>
              <a:rPr lang="en-US" sz="3200" b="1" dirty="0" err="1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ydriatic</a:t>
            </a: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</a:t>
            </a:r>
          </a:p>
          <a:p>
            <a:pPr marL="914400" lvl="1" indent="-514350" algn="justLow" rtl="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Decongestant</a:t>
            </a:r>
          </a:p>
          <a:p>
            <a:pPr marL="914400" lvl="1" indent="-514350" algn="justLow" rtl="0">
              <a:buClr>
                <a:srgbClr val="C00000"/>
              </a:buClr>
              <a:buFont typeface="+mj-lt"/>
              <a:buAutoNum type="arabicPeriod"/>
            </a:pPr>
            <a:r>
              <a:rPr lang="en-US" sz="32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T</a:t>
            </a:r>
            <a:r>
              <a:rPr lang="en-US" sz="32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reatment of hypotension</a:t>
            </a:r>
            <a:endParaRPr lang="en-US" sz="3200" b="1" dirty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3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683282"/>
            <a:ext cx="8511917" cy="557973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 rtl="0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Methoxamine</a:t>
            </a:r>
            <a:r>
              <a:rPr lang="en-US" sz="4000" b="1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like </a:t>
            </a:r>
            <a:r>
              <a:rPr lang="en-US" sz="4000" b="1" dirty="0" err="1">
                <a:latin typeface="Cambria" pitchFamily="18" charset="0"/>
                <a:ea typeface="Cambria" pitchFamily="18" charset="0"/>
              </a:rPr>
              <a:t>phenylephrine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4000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lvl="0" algn="l" rtl="0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Midodrine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</a:t>
            </a:r>
            <a:r>
              <a:rPr lang="en-US" sz="4000" b="1" dirty="0">
                <a:latin typeface="Cambria" pitchFamily="18" charset="0"/>
                <a:ea typeface="Cambria" pitchFamily="18" charset="0"/>
              </a:rPr>
              <a:t> used in treatment of </a:t>
            </a: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orthostatic hypotension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.</a:t>
            </a:r>
            <a:endParaRPr lang="en-US" sz="4000" b="1" dirty="0" smtClean="0">
              <a:solidFill>
                <a:srgbClr val="C00000"/>
              </a:solidFill>
              <a:latin typeface="Cambria" pitchFamily="18" charset="0"/>
              <a:ea typeface="Cambria" pitchFamily="18" charset="0"/>
            </a:endParaRPr>
          </a:p>
          <a:p>
            <a:pPr lvl="0" algn="l" rtl="0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Xylometazoline</a:t>
            </a: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en-US" sz="4000" b="1" dirty="0" smtClean="0">
                <a:latin typeface="Cambria" pitchFamily="18" charset="0"/>
                <a:ea typeface="Cambria" pitchFamily="18" charset="0"/>
              </a:rPr>
              <a:t>&amp; </a:t>
            </a:r>
            <a:r>
              <a:rPr lang="en-US" sz="4000" b="1" dirty="0" err="1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oxymetazoline</a:t>
            </a:r>
            <a:r>
              <a:rPr lang="en-US" sz="4000" b="1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: </a:t>
            </a:r>
            <a:r>
              <a:rPr lang="en-US" sz="4000" b="1" dirty="0">
                <a:latin typeface="Cambria" pitchFamily="18" charset="0"/>
                <a:ea typeface="Cambria" pitchFamily="18" charset="0"/>
              </a:rPr>
              <a:t>used as topical </a:t>
            </a:r>
            <a:r>
              <a:rPr lang="en-US" sz="4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decongestants.</a:t>
            </a:r>
            <a:endParaRPr lang="ar-EG" sz="4000" b="1" dirty="0" smtClean="0">
              <a:solidFill>
                <a:srgbClr val="0070C0"/>
              </a:solidFill>
              <a:latin typeface="Cambria" pitchFamily="18" charset="0"/>
              <a:ea typeface="Cambria" pitchFamily="18" charset="0"/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000" b="1" dirty="0" smtClean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2-Alpha </a:t>
            </a:r>
            <a:r>
              <a:rPr lang="en-US" sz="4000" b="1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2-agonists:</a:t>
            </a:r>
          </a:p>
          <a:p>
            <a:pPr lvl="0" algn="ctr" rtl="0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   </a:t>
            </a:r>
            <a:r>
              <a:rPr lang="en-US" sz="4000" b="1" dirty="0" smtClean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Clonidine </a:t>
            </a:r>
            <a:r>
              <a:rPr lang="en-US" sz="4000" b="1" dirty="0">
                <a:solidFill>
                  <a:srgbClr val="0070C0"/>
                </a:solidFill>
                <a:latin typeface="Cambria" pitchFamily="18" charset="0"/>
                <a:ea typeface="Cambria" pitchFamily="18" charset="0"/>
              </a:rPr>
              <a:t>&amp; alpha-methyldopa</a:t>
            </a:r>
          </a:p>
        </p:txBody>
      </p:sp>
    </p:spTree>
    <p:extLst>
      <p:ext uri="{BB962C8B-B14F-4D97-AF65-F5344CB8AC3E}">
        <p14:creationId xmlns:p14="http://schemas.microsoft.com/office/powerpoint/2010/main" val="32768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 1 stimulation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275094" y="1184797"/>
            <a:ext cx="1778696" cy="13653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2" descr="What is an artery? - Twink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" y="1504210"/>
            <a:ext cx="127765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7975" y="3206663"/>
            <a:ext cx="114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V.C</a:t>
            </a:r>
            <a:endParaRPr lang="en-US" sz="2400" b="1" dirty="0">
              <a:solidFill>
                <a:prstClr val="black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758858" y="1459602"/>
            <a:ext cx="845506" cy="194779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94" y="3560308"/>
            <a:ext cx="1673366" cy="1760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27551" y="5529095"/>
            <a:ext cx="212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99FF99"/>
              </a:buClr>
              <a:buSzPct val="80000"/>
              <a:defRPr/>
            </a:pPr>
            <a:r>
              <a:rPr lang="en-US" sz="2000" b="1" kern="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Mydriasis</a:t>
            </a:r>
            <a:r>
              <a:rPr lang="en-US" sz="1400" dirty="0" smtClean="0">
                <a:solidFill>
                  <a:prstClr val="black"/>
                </a:solidFill>
              </a:rPr>
              <a:t> </a:t>
            </a:r>
            <a:endParaRPr lang="en-US" sz="1400" dirty="0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8556" y="1397739"/>
            <a:ext cx="0" cy="2270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11" y="3803482"/>
            <a:ext cx="18415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887249" y="5674290"/>
            <a:ext cx="40897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Contraction of sphincter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023111" y="1411352"/>
            <a:ext cx="413359" cy="20397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165" y="3710267"/>
            <a:ext cx="1741119" cy="191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Straight Arrow Connector 27"/>
          <p:cNvCxnSpPr/>
          <p:nvPr/>
        </p:nvCxnSpPr>
        <p:spPr>
          <a:xfrm>
            <a:off x="5314637" y="1381537"/>
            <a:ext cx="1703258" cy="19378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558" y="3451108"/>
            <a:ext cx="1590675" cy="251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976997" y="6028233"/>
            <a:ext cx="187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ejaculation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1024" name="Straight Arrow Connector 1023"/>
          <p:cNvCxnSpPr/>
          <p:nvPr/>
        </p:nvCxnSpPr>
        <p:spPr>
          <a:xfrm>
            <a:off x="5827956" y="1180440"/>
            <a:ext cx="1985277" cy="1090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3233" y="2076638"/>
            <a:ext cx="1089658" cy="1539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5" name="Multiply 1024"/>
          <p:cNvSpPr/>
          <p:nvPr/>
        </p:nvSpPr>
        <p:spPr>
          <a:xfrm>
            <a:off x="8163902" y="2934034"/>
            <a:ext cx="388319" cy="720116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6" name="TextBox 1025"/>
          <p:cNvSpPr txBox="1"/>
          <p:nvPr/>
        </p:nvSpPr>
        <p:spPr>
          <a:xfrm>
            <a:off x="7703459" y="3803482"/>
            <a:ext cx="1540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</a:rPr>
              <a:t>hyperkalemia</a:t>
            </a:r>
            <a:endParaRPr 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8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805593696"/>
              </p:ext>
            </p:extLst>
          </p:nvPr>
        </p:nvGraphicFramePr>
        <p:xfrm>
          <a:off x="146536" y="258744"/>
          <a:ext cx="8763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3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3870"/>
            <a:ext cx="8229600" cy="81058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Non- selective </a:t>
            </a:r>
            <a:r>
              <a:rPr lang="el-GR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β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agonists</a:t>
            </a:r>
            <a:endParaRPr lang="ar-EG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3" y="1095270"/>
            <a:ext cx="8551147" cy="5596932"/>
          </a:xfrm>
        </p:spPr>
        <p:txBody>
          <a:bodyPr>
            <a:normAutofit fontScale="85000" lnSpcReduction="10000"/>
          </a:bodyPr>
          <a:lstStyle/>
          <a:p>
            <a:pPr algn="ctr" rtl="0">
              <a:buNone/>
            </a:pPr>
            <a:r>
              <a:rPr lang="en-US" sz="4100" b="1" dirty="0" err="1" smtClean="0">
                <a:solidFill>
                  <a:srgbClr val="C00000"/>
                </a:solidFill>
              </a:rPr>
              <a:t>Isoproterenol</a:t>
            </a:r>
            <a:r>
              <a:rPr lang="en-US" sz="4100" b="1" dirty="0" smtClean="0">
                <a:solidFill>
                  <a:srgbClr val="C00000"/>
                </a:solidFill>
              </a:rPr>
              <a:t> </a:t>
            </a:r>
            <a:r>
              <a:rPr lang="en-US" sz="4100" b="1" dirty="0">
                <a:solidFill>
                  <a:srgbClr val="C00000"/>
                </a:solidFill>
              </a:rPr>
              <a:t>(</a:t>
            </a:r>
            <a:r>
              <a:rPr lang="en-US" sz="4100" b="1" dirty="0" err="1" smtClean="0">
                <a:solidFill>
                  <a:srgbClr val="C00000"/>
                </a:solidFill>
              </a:rPr>
              <a:t>Isoprenaline</a:t>
            </a:r>
            <a:r>
              <a:rPr lang="en-US" sz="4100" b="1" dirty="0" smtClean="0">
                <a:solidFill>
                  <a:srgbClr val="C00000"/>
                </a:solidFill>
              </a:rPr>
              <a:t>)</a:t>
            </a:r>
          </a:p>
          <a:p>
            <a:pPr marL="0" lvl="1" algn="justLow" rtl="0">
              <a:buNone/>
            </a:pPr>
            <a:r>
              <a:rPr lang="en-US" sz="3200" b="1" dirty="0" smtClean="0">
                <a:latin typeface="+mj-lt"/>
              </a:rPr>
              <a:t>A </a:t>
            </a:r>
            <a:r>
              <a:rPr lang="en-US" sz="3200" b="1" dirty="0" smtClean="0">
                <a:solidFill>
                  <a:srgbClr val="0070C0"/>
                </a:solidFill>
                <a:latin typeface="+mj-lt"/>
              </a:rPr>
              <a:t>catecholamine</a:t>
            </a:r>
            <a:r>
              <a:rPr lang="en-US" sz="3200" b="1" dirty="0" smtClean="0">
                <a:latin typeface="+mj-lt"/>
              </a:rPr>
              <a:t> in its chemical structure.</a:t>
            </a:r>
            <a:endParaRPr lang="en-US" sz="3200" b="1" u="sng" dirty="0" smtClean="0">
              <a:latin typeface="+mj-lt"/>
            </a:endParaRPr>
          </a:p>
          <a:p>
            <a:pPr algn="justLow" rtl="0"/>
            <a:r>
              <a:rPr lang="en-US" b="1" dirty="0" smtClean="0">
                <a:solidFill>
                  <a:srgbClr val="FF0000"/>
                </a:solidFill>
                <a:latin typeface="+mj-lt"/>
              </a:rPr>
              <a:t>Pharmacological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actions:</a:t>
            </a:r>
          </a:p>
          <a:p>
            <a:pPr marL="514350" indent="-514350" algn="justLow" rtl="0"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C.V.S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:</a:t>
            </a:r>
          </a:p>
          <a:p>
            <a:pPr marL="342900" lvl="0" indent="-342900" algn="justLow" rtl="0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Heart: </a:t>
            </a:r>
            <a:r>
              <a:rPr lang="en-US" b="1" dirty="0">
                <a:latin typeface="+mj-lt"/>
              </a:rPr>
              <a:t>stimulates </a:t>
            </a:r>
            <a:r>
              <a:rPr lang="en-US" b="1" dirty="0">
                <a:solidFill>
                  <a:srgbClr val="00B050"/>
                </a:solidFill>
                <a:latin typeface="+mj-lt"/>
                <a:sym typeface="Symbol"/>
              </a:rPr>
              <a:t></a:t>
            </a:r>
            <a:r>
              <a:rPr lang="en-US" b="1" baseline="-25000" dirty="0">
                <a:solidFill>
                  <a:srgbClr val="00B050"/>
                </a:solidFill>
                <a:latin typeface="+mj-lt"/>
              </a:rPr>
              <a:t>1</a:t>
            </a:r>
            <a:r>
              <a:rPr lang="en-US" b="1" dirty="0">
                <a:latin typeface="+mj-lt"/>
                <a:sym typeface="Symbol"/>
              </a:rPr>
              <a:t></a:t>
            </a:r>
            <a:r>
              <a:rPr lang="en-US" b="1" dirty="0">
                <a:latin typeface="+mj-lt"/>
              </a:rPr>
              <a:t> increase all cardiac properties</a:t>
            </a:r>
            <a:r>
              <a:rPr lang="en-US" b="1" dirty="0" smtClean="0">
                <a:latin typeface="+mj-lt"/>
              </a:rPr>
              <a:t>.</a:t>
            </a:r>
            <a:endParaRPr lang="en-US" b="1" dirty="0">
              <a:latin typeface="+mj-lt"/>
            </a:endParaRPr>
          </a:p>
          <a:p>
            <a:pPr marL="342900" lvl="0" indent="-342900" algn="justLow" rtl="0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Blood vessels:</a:t>
            </a:r>
            <a:r>
              <a:rPr lang="en-US" b="1" dirty="0">
                <a:latin typeface="+mj-lt"/>
              </a:rPr>
              <a:t> VD of skeletal muscle and coronary BV </a:t>
            </a:r>
            <a:r>
              <a:rPr lang="en-US" b="1" dirty="0" smtClean="0">
                <a:latin typeface="+mj-lt"/>
              </a:rPr>
              <a:t>(</a:t>
            </a:r>
            <a:r>
              <a:rPr lang="en-US" b="1" dirty="0" smtClean="0">
                <a:solidFill>
                  <a:srgbClr val="00B050"/>
                </a:solidFill>
                <a:latin typeface="+mj-lt"/>
                <a:sym typeface="Symbol"/>
              </a:rPr>
              <a:t></a:t>
            </a:r>
            <a:r>
              <a:rPr lang="en-US" b="1" baseline="-25000" dirty="0" smtClean="0">
                <a:solidFill>
                  <a:srgbClr val="00B050"/>
                </a:solidFill>
                <a:latin typeface="+mj-lt"/>
                <a:sym typeface="Symbol"/>
              </a:rPr>
              <a:t>2</a:t>
            </a:r>
            <a:r>
              <a:rPr lang="en-US" b="1" dirty="0" smtClean="0">
                <a:latin typeface="+mj-lt"/>
              </a:rPr>
              <a:t>) </a:t>
            </a:r>
            <a:r>
              <a:rPr lang="en-US" b="1" dirty="0">
                <a:latin typeface="+mj-lt"/>
                <a:sym typeface="Symbol"/>
              </a:rPr>
              <a:t></a:t>
            </a:r>
            <a:r>
              <a:rPr lang="en-US" b="1" dirty="0">
                <a:latin typeface="+mj-lt"/>
              </a:rPr>
              <a:t> </a:t>
            </a:r>
            <a:r>
              <a:rPr lang="en-US" b="1" dirty="0">
                <a:latin typeface="+mj-lt"/>
                <a:sym typeface="Symbol"/>
              </a:rPr>
              <a:t></a:t>
            </a:r>
            <a:r>
              <a:rPr lang="en-US" b="1" dirty="0">
                <a:latin typeface="+mj-lt"/>
              </a:rPr>
              <a:t> diastolic BP </a:t>
            </a:r>
            <a:r>
              <a:rPr lang="en-US" b="1" dirty="0">
                <a:latin typeface="+mj-lt"/>
                <a:sym typeface="Symbol"/>
              </a:rPr>
              <a:t></a:t>
            </a:r>
            <a:r>
              <a:rPr lang="en-US" b="1" dirty="0">
                <a:latin typeface="+mj-lt"/>
              </a:rPr>
              <a:t> reflex tachycardia</a:t>
            </a:r>
            <a:r>
              <a:rPr lang="en-US" b="1" dirty="0" smtClean="0">
                <a:latin typeface="+mj-lt"/>
              </a:rPr>
              <a:t>.</a:t>
            </a:r>
            <a:endParaRPr lang="en-US" b="1" dirty="0">
              <a:latin typeface="+mj-lt"/>
            </a:endParaRPr>
          </a:p>
          <a:p>
            <a:pPr marL="342900" lvl="0" indent="-342900" algn="justLow" rtl="0">
              <a:buFont typeface="Wingdings" pitchFamily="2" charset="2"/>
              <a:buChar char="Ø"/>
            </a:pPr>
            <a:r>
              <a:rPr lang="en-US" b="1" dirty="0">
                <a:solidFill>
                  <a:srgbClr val="0070C0"/>
                </a:solidFill>
                <a:latin typeface="+mj-lt"/>
              </a:rPr>
              <a:t>BP: </a:t>
            </a:r>
            <a:r>
              <a:rPr lang="en-US" b="1" dirty="0">
                <a:latin typeface="+mj-lt"/>
              </a:rPr>
              <a:t>diastolic BP is decreased but the systolic BP may increase slightly</a:t>
            </a:r>
            <a:r>
              <a:rPr lang="en-US" b="1" dirty="0" smtClean="0">
                <a:latin typeface="+mj-lt"/>
              </a:rPr>
              <a:t>.</a:t>
            </a:r>
            <a:endParaRPr lang="en-US" b="1" dirty="0" smtClean="0">
              <a:solidFill>
                <a:schemeClr val="accent3"/>
              </a:solidFill>
              <a:latin typeface="+mj-lt"/>
            </a:endParaRPr>
          </a:p>
          <a:p>
            <a:pPr marL="514350" indent="-514350" algn="justLow" rtl="0">
              <a:buClr>
                <a:srgbClr val="FF0000"/>
              </a:buClr>
              <a:buFont typeface="+mj-lt"/>
              <a:buAutoNum type="arabicParenR" startAt="2"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Bronchi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: </a:t>
            </a:r>
            <a:r>
              <a:rPr lang="en-US" b="1" dirty="0" err="1">
                <a:latin typeface="+mj-lt"/>
              </a:rPr>
              <a:t>bronchodilatation</a:t>
            </a:r>
            <a:r>
              <a:rPr lang="en-US" b="1" dirty="0">
                <a:latin typeface="+mj-lt"/>
              </a:rPr>
              <a:t> (</a:t>
            </a:r>
            <a:r>
              <a:rPr lang="en-US" b="1" dirty="0">
                <a:solidFill>
                  <a:srgbClr val="00B050"/>
                </a:solidFill>
                <a:latin typeface="+mj-lt"/>
                <a:sym typeface="Symbol"/>
              </a:rPr>
              <a:t></a:t>
            </a:r>
            <a:r>
              <a:rPr lang="en-US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b="1" dirty="0">
                <a:latin typeface="+mj-lt"/>
              </a:rPr>
              <a:t>).</a:t>
            </a:r>
          </a:p>
          <a:p>
            <a:pPr marL="514350" indent="-514350" algn="justLow" rtl="0">
              <a:buClr>
                <a:srgbClr val="FF0000"/>
              </a:buClr>
              <a:buFont typeface="+mj-lt"/>
              <a:buAutoNum type="arabicParenR" startAt="2"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Uterus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: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b="1" dirty="0">
                <a:latin typeface="+mj-lt"/>
              </a:rPr>
              <a:t>relaxation (</a:t>
            </a:r>
            <a:r>
              <a:rPr lang="en-US" b="1" dirty="0">
                <a:solidFill>
                  <a:srgbClr val="00B050"/>
                </a:solidFill>
                <a:latin typeface="+mj-lt"/>
                <a:sym typeface="Symbol"/>
              </a:rPr>
              <a:t></a:t>
            </a:r>
            <a:r>
              <a:rPr lang="en-US" b="1" baseline="-25000" dirty="0">
                <a:solidFill>
                  <a:srgbClr val="00B050"/>
                </a:solidFill>
                <a:latin typeface="+mj-lt"/>
              </a:rPr>
              <a:t>2</a:t>
            </a:r>
            <a:r>
              <a:rPr lang="en-US" b="1" dirty="0">
                <a:latin typeface="+mj-lt"/>
              </a:rPr>
              <a:t>).</a:t>
            </a:r>
          </a:p>
          <a:p>
            <a:pPr marL="514350" indent="-514350" algn="justLow" rtl="0">
              <a:buClr>
                <a:srgbClr val="FF0000"/>
              </a:buClr>
              <a:buFont typeface="+mj-lt"/>
              <a:buAutoNum type="arabicParenR" startAt="2"/>
            </a:pPr>
            <a:r>
              <a:rPr lang="en-US" b="1" dirty="0" smtClean="0">
                <a:solidFill>
                  <a:srgbClr val="00B050"/>
                </a:solidFill>
                <a:latin typeface="+mj-lt"/>
              </a:rPr>
              <a:t>Metabolic</a:t>
            </a:r>
            <a:r>
              <a:rPr lang="en-US" b="1" dirty="0">
                <a:solidFill>
                  <a:srgbClr val="00B050"/>
                </a:solidFill>
                <a:latin typeface="+mj-lt"/>
              </a:rPr>
              <a:t>: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 </a:t>
            </a:r>
            <a:r>
              <a:rPr lang="en-US" b="1" dirty="0">
                <a:latin typeface="+mj-lt"/>
              </a:rPr>
              <a:t>hyperglycemia</a:t>
            </a:r>
            <a:r>
              <a:rPr lang="en-US" b="1" dirty="0" smtClean="0">
                <a:latin typeface="+mj-lt"/>
              </a:rPr>
              <a:t>.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932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64" y="381838"/>
            <a:ext cx="8641582" cy="5797898"/>
          </a:xfrm>
        </p:spPr>
        <p:txBody>
          <a:bodyPr>
            <a:noAutofit/>
          </a:bodyPr>
          <a:lstStyle/>
          <a:p>
            <a:pPr algn="justLow" rtl="0">
              <a:buNone/>
            </a:pPr>
            <a:r>
              <a:rPr lang="en-US" sz="4000" b="1" dirty="0">
                <a:solidFill>
                  <a:srgbClr val="FF0000"/>
                </a:solidFill>
              </a:rPr>
              <a:t>Therapeutic uses: 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</a:p>
          <a:p>
            <a:pPr marL="1200150" lvl="1" indent="-742950" algn="justLow" rtl="0">
              <a:buClr>
                <a:srgbClr val="C00000"/>
              </a:buClr>
              <a:buFont typeface="+mj-lt"/>
              <a:buAutoNum type="arabicParenR"/>
            </a:pPr>
            <a:r>
              <a:rPr lang="en-US" sz="4000" b="1" dirty="0" smtClean="0"/>
              <a:t>Bronchial asthma</a:t>
            </a:r>
          </a:p>
          <a:p>
            <a:pPr marL="1200150" lvl="1" indent="-742950" algn="justLow" rtl="0">
              <a:buClr>
                <a:srgbClr val="C00000"/>
              </a:buClr>
              <a:buFont typeface="+mj-lt"/>
              <a:buAutoNum type="arabicParenR"/>
            </a:pPr>
            <a:r>
              <a:rPr lang="en-US" sz="4000" b="1" dirty="0" smtClean="0"/>
              <a:t>Heart </a:t>
            </a:r>
            <a:r>
              <a:rPr lang="en-US" sz="4000" b="1" dirty="0"/>
              <a:t>block</a:t>
            </a:r>
            <a:r>
              <a:rPr lang="en-US" sz="4000" b="1" dirty="0" smtClean="0"/>
              <a:t>.</a:t>
            </a:r>
            <a:endParaRPr lang="en-US" sz="4000" b="1" dirty="0"/>
          </a:p>
          <a:p>
            <a:pPr algn="justLow" rtl="0">
              <a:buNone/>
            </a:pPr>
            <a:r>
              <a:rPr lang="en-US" sz="4000" b="1" dirty="0">
                <a:solidFill>
                  <a:srgbClr val="FF0000"/>
                </a:solidFill>
              </a:rPr>
              <a:t>Adverse effects</a:t>
            </a:r>
            <a:r>
              <a:rPr lang="en-US" sz="4000" b="1" dirty="0" smtClean="0">
                <a:solidFill>
                  <a:srgbClr val="FF0000"/>
                </a:solidFill>
              </a:rPr>
              <a:t>:</a:t>
            </a:r>
          </a:p>
          <a:p>
            <a:pPr marL="1200150" lvl="1" indent="-742950" algn="justLow" rtl="0">
              <a:buClr>
                <a:srgbClr val="0070C0"/>
              </a:buClr>
              <a:buFont typeface="+mj-lt"/>
              <a:buAutoNum type="arabicParenR"/>
            </a:pPr>
            <a:r>
              <a:rPr lang="en-US" sz="4000" b="1" dirty="0" smtClean="0"/>
              <a:t>Tachycardia</a:t>
            </a:r>
            <a:r>
              <a:rPr lang="en-US" sz="4000" b="1" dirty="0"/>
              <a:t>, palpitation, </a:t>
            </a:r>
            <a:r>
              <a:rPr lang="en-US" sz="4000" b="1" dirty="0" smtClean="0"/>
              <a:t> and arrhythmia.</a:t>
            </a:r>
          </a:p>
          <a:p>
            <a:pPr marL="1200150" lvl="1" indent="-742950" algn="justLow" rtl="0">
              <a:buClr>
                <a:srgbClr val="0070C0"/>
              </a:buClr>
              <a:buFont typeface="+mj-lt"/>
              <a:buAutoNum type="arabicParenR"/>
            </a:pPr>
            <a:r>
              <a:rPr lang="en-US" sz="4000" b="1" dirty="0" smtClean="0"/>
              <a:t>Angina</a:t>
            </a:r>
            <a:r>
              <a:rPr lang="en-US" sz="4000" b="1" dirty="0"/>
              <a:t> </a:t>
            </a:r>
            <a:r>
              <a:rPr lang="en-US" sz="4000" b="1" dirty="0" smtClean="0"/>
              <a:t>and myocardial infarction.</a:t>
            </a:r>
          </a:p>
          <a:p>
            <a:pPr marL="1200150" lvl="1" indent="-742950" algn="justLow" rtl="0">
              <a:buClr>
                <a:srgbClr val="0070C0"/>
              </a:buClr>
              <a:buFont typeface="+mj-lt"/>
              <a:buAutoNum type="arabicParenR"/>
            </a:pPr>
            <a:r>
              <a:rPr lang="en-US" sz="4000" b="1" dirty="0" smtClean="0"/>
              <a:t>Tremors.</a:t>
            </a:r>
            <a:r>
              <a:rPr lang="en-US" sz="40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552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385" y="204320"/>
            <a:ext cx="7707085" cy="762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rtl="0">
              <a:spcBef>
                <a:spcPct val="20000"/>
              </a:spcBef>
              <a:spcAft>
                <a:spcPts val="600"/>
              </a:spcAft>
            </a:pPr>
            <a:r>
              <a:rPr lang="en-US" sz="4000" b="1" dirty="0" smtClean="0">
                <a:solidFill>
                  <a:srgbClr val="C00000"/>
                </a:solidFill>
              </a:rPr>
              <a:t>β</a:t>
            </a:r>
            <a:r>
              <a:rPr lang="en-US" sz="4000" b="1" baseline="-25000" dirty="0" smtClean="0">
                <a:solidFill>
                  <a:srgbClr val="C00000"/>
                </a:solidFill>
              </a:rPr>
              <a:t>1</a:t>
            </a:r>
            <a:r>
              <a:rPr lang="en-US" sz="4100" b="1" dirty="0" smtClean="0">
                <a:solidFill>
                  <a:srgbClr val="C00000"/>
                </a:solidFill>
                <a:latin typeface="Arial"/>
              </a:rPr>
              <a:t>-</a:t>
            </a:r>
            <a:r>
              <a:rPr lang="en-US" sz="4100" b="1" cap="none" spc="0" dirty="0" smtClean="0">
                <a:solidFill>
                  <a:srgbClr val="C00000"/>
                </a:solidFill>
                <a:latin typeface="Arial"/>
                <a:ea typeface="+mn-ea"/>
                <a:cs typeface="+mn-cs"/>
              </a:rPr>
              <a:t>selective agonists</a:t>
            </a:r>
            <a:endParaRPr lang="ar-EG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3600" b="1" dirty="0" err="1" smtClean="0">
                <a:solidFill>
                  <a:srgbClr val="FF0000"/>
                </a:solidFill>
              </a:rPr>
              <a:t>Dobutamine</a:t>
            </a:r>
            <a:endParaRPr lang="en-US" sz="3600" b="1" dirty="0">
              <a:solidFill>
                <a:srgbClr val="FF0000"/>
              </a:solidFill>
            </a:endParaRPr>
          </a:p>
          <a:p>
            <a:pPr marL="576000" lvl="1" algn="justLow" rtl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>
                <a:solidFill>
                  <a:srgbClr val="0070C0"/>
                </a:solidFill>
              </a:rPr>
              <a:t>Catecholamine</a:t>
            </a:r>
            <a:r>
              <a:rPr lang="en-US" sz="3000" b="1" dirty="0"/>
              <a:t>, </a:t>
            </a:r>
            <a:r>
              <a:rPr lang="en-US" sz="3000" b="1" dirty="0">
                <a:solidFill>
                  <a:srgbClr val="0070C0"/>
                </a:solidFill>
              </a:rPr>
              <a:t>directly </a:t>
            </a:r>
            <a:r>
              <a:rPr lang="en-US" sz="3000" b="1" dirty="0" smtClean="0">
                <a:solidFill>
                  <a:srgbClr val="0070C0"/>
                </a:solidFill>
              </a:rPr>
              <a:t> acting</a:t>
            </a:r>
            <a:r>
              <a:rPr lang="en-US" sz="3000" b="1" dirty="0" smtClean="0"/>
              <a:t> </a:t>
            </a:r>
            <a:r>
              <a:rPr lang="en-US" sz="3000" b="1" dirty="0" err="1"/>
              <a:t>sympathomimetic</a:t>
            </a:r>
            <a:r>
              <a:rPr lang="en-US" sz="3000" b="1" dirty="0" smtClean="0"/>
              <a:t>.</a:t>
            </a:r>
          </a:p>
          <a:p>
            <a:pPr marL="576000" lvl="1" algn="justLow" rtl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>
                <a:solidFill>
                  <a:srgbClr val="0070C0"/>
                </a:solidFill>
              </a:rPr>
              <a:t>Selective </a:t>
            </a:r>
            <a:r>
              <a:rPr lang="en-US" sz="3000" b="1" dirty="0">
                <a:solidFill>
                  <a:srgbClr val="0070C0"/>
                </a:solidFill>
                <a:sym typeface="Symbol"/>
              </a:rPr>
              <a:t></a:t>
            </a:r>
            <a:r>
              <a:rPr lang="en-US" sz="30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3000" b="1" dirty="0" smtClean="0">
                <a:solidFill>
                  <a:srgbClr val="0070C0"/>
                </a:solidFill>
              </a:rPr>
              <a:t>-agonist</a:t>
            </a:r>
            <a:r>
              <a:rPr lang="en-US" sz="3000" b="1" dirty="0" smtClean="0"/>
              <a:t>.</a:t>
            </a:r>
          </a:p>
          <a:p>
            <a:pPr marL="576000" lvl="1" algn="justLow" rtl="0">
              <a:lnSpc>
                <a:spcPts val="4000"/>
              </a:lnSpc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§"/>
            </a:pPr>
            <a:r>
              <a:rPr lang="en-US" sz="3000" b="1" dirty="0" smtClean="0"/>
              <a:t>Has </a:t>
            </a:r>
            <a:r>
              <a:rPr lang="en-US" sz="3000" b="1" dirty="0"/>
              <a:t>a </a:t>
            </a:r>
            <a:r>
              <a:rPr lang="en-US" sz="3000" b="1" dirty="0">
                <a:solidFill>
                  <a:srgbClr val="C00000"/>
                </a:solidFill>
              </a:rPr>
              <a:t>major advantage over other </a:t>
            </a:r>
            <a:r>
              <a:rPr lang="en-US" sz="3000" b="1" dirty="0" err="1">
                <a:solidFill>
                  <a:srgbClr val="C00000"/>
                </a:solidFill>
              </a:rPr>
              <a:t>sympathomimetic</a:t>
            </a:r>
            <a:r>
              <a:rPr lang="en-US" sz="3000" b="1" dirty="0">
                <a:solidFill>
                  <a:srgbClr val="C00000"/>
                </a:solidFill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</a:rPr>
              <a:t>drugs </a:t>
            </a:r>
            <a:r>
              <a:rPr lang="en-US" sz="3000" b="1" dirty="0" smtClean="0">
                <a:solidFill>
                  <a:srgbClr val="FF0000"/>
                </a:solidFill>
              </a:rPr>
              <a:t>(??)</a:t>
            </a:r>
            <a:endParaRPr lang="en-US" sz="3000" b="1" dirty="0">
              <a:solidFill>
                <a:srgbClr val="FF0000"/>
              </a:solidFill>
            </a:endParaRPr>
          </a:p>
          <a:p>
            <a:pPr marL="857250" lvl="1" indent="-457200" algn="justLow" rtl="0">
              <a:lnSpc>
                <a:spcPts val="4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Increasing </a:t>
            </a:r>
            <a:r>
              <a:rPr lang="en-US" b="1" dirty="0"/>
              <a:t>contractility with </a:t>
            </a:r>
            <a:r>
              <a:rPr lang="en-US" b="1" dirty="0">
                <a:solidFill>
                  <a:srgbClr val="00B050"/>
                </a:solidFill>
              </a:rPr>
              <a:t>minimal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b="1" dirty="0"/>
              <a:t>increase in hear rate</a:t>
            </a:r>
            <a:r>
              <a:rPr lang="en-US" b="1" dirty="0" smtClean="0"/>
              <a:t>.</a:t>
            </a:r>
          </a:p>
          <a:p>
            <a:pPr marL="857250" lvl="1" indent="-457200" algn="justLow" rtl="0">
              <a:lnSpc>
                <a:spcPts val="4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b="1" dirty="0" smtClean="0"/>
              <a:t>Increases </a:t>
            </a:r>
            <a:r>
              <a:rPr lang="en-US" b="1" dirty="0"/>
              <a:t>cardiac output and </a:t>
            </a:r>
            <a:r>
              <a:rPr lang="en-US" b="1" dirty="0">
                <a:solidFill>
                  <a:srgbClr val="00B050"/>
                </a:solidFill>
              </a:rPr>
              <a:t>does not </a:t>
            </a:r>
            <a:r>
              <a:rPr lang="en-US" b="1" dirty="0"/>
              <a:t>significantly elevates oxygen demands of the </a:t>
            </a:r>
            <a:r>
              <a:rPr lang="en-US" b="1" dirty="0" smtClean="0"/>
              <a:t>heart</a:t>
            </a:r>
            <a:r>
              <a:rPr lang="en-US" b="1" dirty="0"/>
              <a:t>.</a:t>
            </a:r>
            <a:endParaRPr lang="ar-EG" b="1" dirty="0"/>
          </a:p>
        </p:txBody>
      </p:sp>
    </p:spTree>
    <p:extLst>
      <p:ext uri="{BB962C8B-B14F-4D97-AF65-F5344CB8AC3E}">
        <p14:creationId xmlns:p14="http://schemas.microsoft.com/office/powerpoint/2010/main" val="409728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528" y="138172"/>
            <a:ext cx="8842553" cy="50769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40000" lvl="1" algn="justLow" rtl="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000" b="1" dirty="0" err="1" smtClean="0">
                <a:solidFill>
                  <a:srgbClr val="C00000"/>
                </a:solidFill>
              </a:rPr>
              <a:t>Dobutamine</a:t>
            </a:r>
            <a:r>
              <a:rPr lang="en-US" sz="3000" b="1" dirty="0" smtClean="0">
                <a:solidFill>
                  <a:srgbClr val="C00000"/>
                </a:solidFill>
              </a:rPr>
              <a:t> </a:t>
            </a:r>
            <a:r>
              <a:rPr lang="en-US" sz="3000" b="1" dirty="0" smtClean="0"/>
              <a:t>is given by </a:t>
            </a:r>
            <a:r>
              <a:rPr lang="en-US" sz="3000" b="1" dirty="0" smtClean="0">
                <a:solidFill>
                  <a:srgbClr val="00B050"/>
                </a:solidFill>
              </a:rPr>
              <a:t>IV infusion</a:t>
            </a:r>
            <a:r>
              <a:rPr lang="en-US" sz="3000" b="1" dirty="0" smtClean="0">
                <a:solidFill>
                  <a:schemeClr val="accent3"/>
                </a:solidFill>
              </a:rPr>
              <a:t> </a:t>
            </a:r>
            <a:r>
              <a:rPr lang="en-US" sz="3000" b="1" dirty="0" smtClean="0"/>
              <a:t>2.5-10 ug/kg min.</a:t>
            </a:r>
          </a:p>
          <a:p>
            <a:pPr marL="540000" lvl="1" algn="justLow" rtl="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000" b="1" dirty="0" smtClean="0">
                <a:solidFill>
                  <a:srgbClr val="FF0000"/>
                </a:solidFill>
              </a:rPr>
              <a:t>Used in:</a:t>
            </a:r>
          </a:p>
          <a:p>
            <a:pPr marL="1168650" lvl="2" indent="-457200" algn="justLow" rtl="0">
              <a:spcBef>
                <a:spcPts val="6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sz="2800" b="1" dirty="0" smtClean="0">
                <a:solidFill>
                  <a:srgbClr val="002060"/>
                </a:solidFill>
              </a:rPr>
              <a:t>Acute </a:t>
            </a:r>
            <a:r>
              <a:rPr lang="en-US" sz="2800" b="1" dirty="0">
                <a:solidFill>
                  <a:srgbClr val="002060"/>
                </a:solidFill>
              </a:rPr>
              <a:t>heart </a:t>
            </a:r>
            <a:r>
              <a:rPr lang="en-US" sz="2800" b="1" dirty="0" smtClean="0">
                <a:solidFill>
                  <a:srgbClr val="002060"/>
                </a:solidFill>
              </a:rPr>
              <a:t>failure</a:t>
            </a:r>
          </a:p>
          <a:p>
            <a:pPr marL="1168650" lvl="2" indent="-457200" algn="justLow" rtl="0">
              <a:spcBef>
                <a:spcPts val="6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sz="2800" b="1" dirty="0" err="1" smtClean="0">
                <a:solidFill>
                  <a:srgbClr val="002060"/>
                </a:solidFill>
              </a:rPr>
              <a:t>Cardiogenic</a:t>
            </a:r>
            <a:r>
              <a:rPr lang="en-US" sz="2800" b="1" dirty="0" smtClean="0">
                <a:solidFill>
                  <a:srgbClr val="002060"/>
                </a:solidFill>
              </a:rPr>
              <a:t> shock</a:t>
            </a:r>
            <a:endParaRPr lang="en-US" sz="2800" b="1" dirty="0">
              <a:solidFill>
                <a:srgbClr val="002060"/>
              </a:solidFill>
            </a:endParaRPr>
          </a:p>
          <a:p>
            <a:pPr marL="540000" lvl="1" algn="justLow" rtl="0">
              <a:spcBef>
                <a:spcPts val="600"/>
              </a:spcBef>
              <a:buClr>
                <a:srgbClr val="0070C0"/>
              </a:buClr>
              <a:buFont typeface="Wingdings" pitchFamily="2" charset="2"/>
              <a:buChar char="v"/>
            </a:pPr>
            <a:r>
              <a:rPr lang="en-US" sz="3000" b="1" dirty="0">
                <a:solidFill>
                  <a:srgbClr val="FF0000"/>
                </a:solidFill>
              </a:rPr>
              <a:t>Adverse effects</a:t>
            </a:r>
            <a:r>
              <a:rPr lang="en-US" sz="3000" b="1" dirty="0" smtClean="0">
                <a:solidFill>
                  <a:srgbClr val="FF0000"/>
                </a:solidFill>
              </a:rPr>
              <a:t>:</a:t>
            </a:r>
          </a:p>
          <a:p>
            <a:pPr marL="1054350" lvl="1" indent="-514350" algn="justLow" rtl="0">
              <a:spcBef>
                <a:spcPts val="6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b="1" dirty="0" smtClean="0"/>
              <a:t>Tachycardia, palpitation, angina and arrhythmia</a:t>
            </a:r>
          </a:p>
          <a:p>
            <a:pPr marL="1054350" lvl="1" indent="-514350" algn="justLow" rtl="0">
              <a:spcBef>
                <a:spcPts val="6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b="1" dirty="0" smtClean="0"/>
              <a:t>Hypertension</a:t>
            </a:r>
          </a:p>
          <a:p>
            <a:pPr marL="1054350" lvl="1" indent="-514350" algn="justLow" rtl="0">
              <a:spcBef>
                <a:spcPts val="6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b="1" dirty="0" smtClean="0"/>
              <a:t>Nausea</a:t>
            </a:r>
          </a:p>
          <a:p>
            <a:pPr marL="1054350" lvl="1" indent="-514350" algn="justLow" rtl="0">
              <a:spcBef>
                <a:spcPts val="600"/>
              </a:spcBef>
              <a:buClr>
                <a:srgbClr val="0070C0"/>
              </a:buClr>
              <a:buFont typeface="+mj-lt"/>
              <a:buAutoNum type="arabicParenR"/>
            </a:pPr>
            <a:r>
              <a:rPr lang="en-US" b="1" dirty="0" smtClean="0"/>
              <a:t>Headache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8368" y="5180548"/>
            <a:ext cx="8917846" cy="167745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>
            <a:noAutofit/>
          </a:bodyPr>
          <a:lstStyle/>
          <a:p>
            <a:pPr algn="justLow"/>
            <a:r>
              <a:rPr lang="en-US" sz="3000" b="1" dirty="0" err="1" smtClean="0">
                <a:solidFill>
                  <a:srgbClr val="FF0000"/>
                </a:solidFill>
              </a:rPr>
              <a:t>Prenalterol</a:t>
            </a:r>
            <a:r>
              <a:rPr lang="en-US" sz="3000" b="1" dirty="0" smtClean="0">
                <a:solidFill>
                  <a:srgbClr val="FF0000"/>
                </a:solidFill>
              </a:rPr>
              <a:t>:</a:t>
            </a:r>
          </a:p>
          <a:p>
            <a:pPr algn="justLow"/>
            <a:r>
              <a:rPr lang="en-US" sz="2800" b="1" dirty="0" smtClean="0">
                <a:solidFill>
                  <a:prstClr val="black"/>
                </a:solidFill>
              </a:rPr>
              <a:t>Like </a:t>
            </a:r>
            <a:r>
              <a:rPr lang="en-US" sz="2800" b="1" dirty="0" err="1" smtClean="0">
                <a:solidFill>
                  <a:prstClr val="black"/>
                </a:solidFill>
              </a:rPr>
              <a:t>dobutamine</a:t>
            </a:r>
            <a:r>
              <a:rPr lang="en-US" sz="2800" b="1" dirty="0" smtClean="0">
                <a:solidFill>
                  <a:prstClr val="black"/>
                </a:solidFill>
              </a:rPr>
              <a:t> but </a:t>
            </a:r>
            <a:r>
              <a:rPr lang="en-US" sz="2800" b="1" dirty="0" smtClean="0">
                <a:solidFill>
                  <a:srgbClr val="0070C0"/>
                </a:solidFill>
              </a:rPr>
              <a:t>non-catecholamine</a:t>
            </a:r>
            <a:r>
              <a:rPr lang="en-US" sz="2800" b="1" dirty="0" smtClean="0">
                <a:solidFill>
                  <a:prstClr val="black"/>
                </a:solidFill>
              </a:rPr>
              <a:t> and can be used </a:t>
            </a:r>
            <a:r>
              <a:rPr lang="en-US" sz="2800" b="1" dirty="0" smtClean="0">
                <a:solidFill>
                  <a:srgbClr val="0070C0"/>
                </a:solidFill>
              </a:rPr>
              <a:t>orally</a:t>
            </a:r>
            <a:r>
              <a:rPr lang="en-US" sz="2800" b="1" dirty="0" smtClean="0">
                <a:solidFill>
                  <a:prstClr val="black"/>
                </a:solidFill>
              </a:rPr>
              <a:t>.</a:t>
            </a:r>
            <a:endParaRPr lang="en-US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2400" u="sng" dirty="0">
                <a:solidFill>
                  <a:srgbClr val="C00000"/>
                </a:solidFill>
              </a:rPr>
              <a:t/>
            </a:r>
            <a:br>
              <a:rPr lang="en-US" sz="2400" u="sng" dirty="0">
                <a:solidFill>
                  <a:srgbClr val="C00000"/>
                </a:solidFill>
              </a:rPr>
            </a:br>
            <a:endParaRPr lang="ar-EG" sz="2400" u="sng" dirty="0">
              <a:solidFill>
                <a:srgbClr val="C00000"/>
              </a:solidFill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09383749"/>
              </p:ext>
            </p:extLst>
          </p:nvPr>
        </p:nvGraphicFramePr>
        <p:xfrm>
          <a:off x="138719" y="231113"/>
          <a:ext cx="8814362" cy="6430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352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064" y="1066800"/>
            <a:ext cx="8661680" cy="5558134"/>
          </a:xfr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600" b="1" dirty="0">
                <a:solidFill>
                  <a:srgbClr val="FF0000"/>
                </a:solidFill>
              </a:rPr>
              <a:t>Pharmacological </a:t>
            </a:r>
            <a:r>
              <a:rPr lang="en-US" sz="3600" b="1" dirty="0" smtClean="0">
                <a:solidFill>
                  <a:srgbClr val="FF0000"/>
                </a:solidFill>
              </a:rPr>
              <a:t>actions:</a:t>
            </a:r>
          </a:p>
          <a:p>
            <a:pPr algn="l" rtl="0">
              <a:lnSpc>
                <a:spcPct val="150000"/>
              </a:lnSpc>
              <a:spcBef>
                <a:spcPts val="600"/>
              </a:spcBef>
            </a:pPr>
            <a:r>
              <a:rPr lang="en-US" sz="3600" b="1" dirty="0" smtClean="0"/>
              <a:t>They stimulate </a:t>
            </a:r>
            <a:r>
              <a:rPr lang="en-US" sz="3600" b="1" dirty="0">
                <a:solidFill>
                  <a:srgbClr val="0070C0"/>
                </a:solidFill>
                <a:sym typeface="Symbol"/>
              </a:rPr>
              <a:t></a:t>
            </a:r>
            <a:r>
              <a:rPr lang="en-US" sz="3600" b="1" baseline="-25000" dirty="0">
                <a:solidFill>
                  <a:srgbClr val="0070C0"/>
                </a:solidFill>
              </a:rPr>
              <a:t>2</a:t>
            </a:r>
            <a:r>
              <a:rPr lang="en-US" sz="3600" b="1" dirty="0">
                <a:solidFill>
                  <a:srgbClr val="0070C0"/>
                </a:solidFill>
              </a:rPr>
              <a:t>˃˃˃˃</a:t>
            </a:r>
            <a:r>
              <a:rPr lang="en-US" sz="3600" b="1" dirty="0">
                <a:solidFill>
                  <a:srgbClr val="0070C0"/>
                </a:solidFill>
                <a:sym typeface="Symbol"/>
              </a:rPr>
              <a:t></a:t>
            </a:r>
            <a:r>
              <a:rPr lang="en-US" sz="3600" b="1" baseline="-25000" dirty="0" smtClean="0">
                <a:solidFill>
                  <a:srgbClr val="0070C0"/>
                </a:solidFill>
              </a:rPr>
              <a:t>1</a:t>
            </a:r>
            <a:r>
              <a:rPr lang="en-US" sz="3600" b="1" dirty="0" smtClean="0"/>
              <a:t>adrenoceptors:</a:t>
            </a:r>
          </a:p>
          <a:p>
            <a:pPr marL="971550" lvl="1" indent="-514350" algn="l" rt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/>
              <a:t>Bronchodilators</a:t>
            </a:r>
          </a:p>
          <a:p>
            <a:pPr marL="971550" lvl="1" indent="-514350" algn="l" rt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/>
              <a:t>Uterine relaxant </a:t>
            </a:r>
            <a:endParaRPr lang="en-US" sz="3600" b="1" dirty="0" smtClean="0"/>
          </a:p>
          <a:p>
            <a:pPr marL="971550" lvl="1" indent="-514350" algn="l" rt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/>
              <a:t>Hyperglycemia</a:t>
            </a:r>
            <a:endParaRPr lang="en-US" sz="3600" b="1" dirty="0" smtClean="0"/>
          </a:p>
          <a:p>
            <a:pPr marL="971550" lvl="1" indent="-514350" algn="l" rtl="0">
              <a:lnSpc>
                <a:spcPct val="150000"/>
              </a:lnSpc>
              <a:spcBef>
                <a:spcPts val="600"/>
              </a:spcBef>
              <a:buClr>
                <a:srgbClr val="FF0000"/>
              </a:buClr>
              <a:buFont typeface="+mj-lt"/>
              <a:buAutoNum type="arabicParenR"/>
            </a:pPr>
            <a:r>
              <a:rPr lang="en-US" sz="3600" b="1" dirty="0" smtClean="0"/>
              <a:t>Vasodilators </a:t>
            </a:r>
            <a:r>
              <a:rPr lang="en-US" sz="3600" b="1" dirty="0"/>
              <a:t>of skeletal muscle </a:t>
            </a:r>
            <a:r>
              <a:rPr lang="en-US" sz="3600" b="1" dirty="0" err="1"/>
              <a:t>Bl.Vs</a:t>
            </a:r>
            <a:r>
              <a:rPr lang="en-US" sz="3600" b="1" dirty="0" smtClean="0"/>
              <a:t>.</a:t>
            </a:r>
            <a:endParaRPr lang="en-US" sz="3600" b="1" u="sng" dirty="0" smtClean="0"/>
          </a:p>
        </p:txBody>
      </p:sp>
      <p:sp>
        <p:nvSpPr>
          <p:cNvPr id="5" name="Rectangle 4"/>
          <p:cNvSpPr/>
          <p:nvPr/>
        </p:nvSpPr>
        <p:spPr>
          <a:xfrm>
            <a:off x="442127" y="127278"/>
            <a:ext cx="8279841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</a:rPr>
              <a:t>β</a:t>
            </a:r>
            <a:r>
              <a:rPr lang="en-US" sz="40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4000" b="1" dirty="0" smtClean="0">
                <a:solidFill>
                  <a:srgbClr val="C00000"/>
                </a:solidFill>
              </a:rPr>
              <a:t>-selective </a:t>
            </a:r>
            <a:r>
              <a:rPr lang="en-US" sz="4000" b="1" dirty="0">
                <a:solidFill>
                  <a:srgbClr val="C00000"/>
                </a:solidFill>
              </a:rPr>
              <a:t>agonists</a:t>
            </a:r>
            <a:endParaRPr lang="ar-EG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597" y="462224"/>
            <a:ext cx="8551146" cy="5978769"/>
          </a:xfrm>
        </p:spPr>
        <p:txBody>
          <a:bodyPr>
            <a:normAutofit/>
          </a:bodyPr>
          <a:lstStyle/>
          <a:p>
            <a:pPr algn="justLow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Therapeutic uses:</a:t>
            </a:r>
          </a:p>
          <a:p>
            <a:pPr marL="857250" lvl="1" indent="-457200" algn="justLow" rtl="0">
              <a:buClr>
                <a:srgbClr val="C00000"/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rgbClr val="0070C0"/>
                </a:solidFill>
              </a:rPr>
              <a:t>Bronchial asthma</a:t>
            </a:r>
          </a:p>
          <a:p>
            <a:pPr marL="857250" lvl="1" indent="-457200" algn="justLow" rtl="0">
              <a:buClr>
                <a:srgbClr val="C00000"/>
              </a:buClr>
              <a:buFont typeface="+mj-lt"/>
              <a:buAutoNum type="arabicParenR"/>
            </a:pPr>
            <a:r>
              <a:rPr lang="en-US" sz="3600" b="1" dirty="0" smtClean="0"/>
              <a:t>Uterine relaxant to prevent </a:t>
            </a:r>
            <a:r>
              <a:rPr lang="en-US" sz="3600" b="1" dirty="0" smtClean="0">
                <a:solidFill>
                  <a:srgbClr val="0070C0"/>
                </a:solidFill>
              </a:rPr>
              <a:t>preterm labor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(</a:t>
            </a:r>
            <a:r>
              <a:rPr lang="en-US" sz="3600" b="1" dirty="0" err="1" smtClean="0">
                <a:solidFill>
                  <a:srgbClr val="00B050"/>
                </a:solidFill>
              </a:rPr>
              <a:t>Ritodrine</a:t>
            </a:r>
            <a:r>
              <a:rPr lang="en-US" sz="3600" b="1" dirty="0" smtClean="0">
                <a:solidFill>
                  <a:srgbClr val="00B050"/>
                </a:solidFill>
              </a:rPr>
              <a:t>)</a:t>
            </a:r>
            <a:endParaRPr lang="en-US" sz="3600" b="1" u="sng" dirty="0" smtClean="0">
              <a:solidFill>
                <a:srgbClr val="00B050"/>
              </a:solidFill>
            </a:endParaRPr>
          </a:p>
          <a:p>
            <a:pPr algn="justLow" rtl="0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Adverse effects: </a:t>
            </a:r>
          </a:p>
          <a:p>
            <a:pPr marL="1143000" lvl="1" indent="-742950" algn="justLow" rtl="0">
              <a:buClr>
                <a:srgbClr val="C00000"/>
              </a:buClr>
              <a:buFont typeface="+mj-lt"/>
              <a:buAutoNum type="arabicParenR"/>
            </a:pPr>
            <a:r>
              <a:rPr lang="en-US" sz="3600" b="1" dirty="0" smtClean="0">
                <a:solidFill>
                  <a:srgbClr val="0070C0"/>
                </a:solidFill>
              </a:rPr>
              <a:t>Skeletal muscle tremors. </a:t>
            </a:r>
          </a:p>
          <a:p>
            <a:pPr marL="1143000" lvl="1" indent="-742950" algn="justLow" rtl="0">
              <a:buClr>
                <a:srgbClr val="C00000"/>
              </a:buClr>
              <a:buFont typeface="+mj-lt"/>
              <a:buAutoNum type="arabicParenR"/>
            </a:pPr>
            <a:r>
              <a:rPr lang="en-US" sz="3600" b="1" dirty="0" smtClean="0"/>
              <a:t>In large doses, stimulate </a:t>
            </a:r>
            <a:r>
              <a:rPr lang="en-US" sz="3600" b="1" dirty="0" smtClean="0">
                <a:sym typeface="Symbol"/>
              </a:rPr>
              <a:t></a:t>
            </a:r>
            <a:r>
              <a:rPr lang="en-US" sz="3600" b="1" baseline="-25000" dirty="0" smtClean="0"/>
              <a:t>1</a:t>
            </a:r>
            <a:r>
              <a:rPr lang="en-US" sz="3600" b="1" dirty="0" smtClean="0"/>
              <a:t> receptors </a:t>
            </a:r>
            <a:r>
              <a:rPr lang="en-US" sz="3600" b="1" dirty="0" smtClean="0">
                <a:sym typeface="Symbol"/>
              </a:rPr>
              <a:t>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70C0"/>
                </a:solidFill>
              </a:rPr>
              <a:t>tachycardia</a:t>
            </a:r>
            <a:r>
              <a:rPr lang="en-US" sz="3600" b="1" dirty="0" smtClean="0"/>
              <a:t>, </a:t>
            </a:r>
            <a:r>
              <a:rPr lang="en-US" sz="3600" b="1" dirty="0" smtClean="0">
                <a:solidFill>
                  <a:srgbClr val="0070C0"/>
                </a:solidFill>
              </a:rPr>
              <a:t>palpitation</a:t>
            </a:r>
            <a:r>
              <a:rPr lang="en-US" sz="3600" b="1" dirty="0" smtClean="0"/>
              <a:t> and </a:t>
            </a:r>
            <a:r>
              <a:rPr lang="en-US" sz="3600" b="1" dirty="0" err="1" smtClean="0">
                <a:solidFill>
                  <a:srgbClr val="0070C0"/>
                </a:solidFill>
              </a:rPr>
              <a:t>hypokalemia</a:t>
            </a:r>
            <a:r>
              <a:rPr lang="en-US" sz="3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84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061"/>
            <a:ext cx="8229600" cy="911067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rtl="0"/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b="1" baseline="-25000" dirty="0" smtClean="0">
                <a:solidFill>
                  <a:srgbClr val="C00000"/>
                </a:solidFill>
              </a:rPr>
              <a:t>1</a:t>
            </a:r>
            <a:r>
              <a:rPr lang="en-US" b="1" dirty="0" smtClean="0">
                <a:solidFill>
                  <a:srgbClr val="C00000"/>
                </a:solidFill>
              </a:rPr>
              <a:t>-selective agonists </a:t>
            </a:r>
            <a:endParaRPr lang="ar-EG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6190"/>
            <a:ext cx="8229600" cy="5124658"/>
          </a:xfrm>
        </p:spPr>
        <p:txBody>
          <a:bodyPr>
            <a:normAutofit fontScale="92500" lnSpcReduction="20000"/>
          </a:bodyPr>
          <a:lstStyle/>
          <a:p>
            <a:pPr algn="ctr" rtl="0">
              <a:buNone/>
            </a:pPr>
            <a:r>
              <a:rPr lang="en-US" sz="3700" b="1" dirty="0" err="1" smtClean="0">
                <a:solidFill>
                  <a:srgbClr val="FF0000"/>
                </a:solidFill>
              </a:rPr>
              <a:t>Fenoldopam</a:t>
            </a:r>
            <a:endParaRPr lang="en-US" sz="3700" b="1" dirty="0">
              <a:solidFill>
                <a:srgbClr val="FF0000"/>
              </a:solidFill>
            </a:endParaRPr>
          </a:p>
          <a:p>
            <a:pPr marL="342900" indent="-342900" algn="justLow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00B050"/>
                </a:solidFill>
              </a:rPr>
              <a:t>D</a:t>
            </a:r>
            <a:r>
              <a:rPr lang="en-US" b="1" baseline="-25000" dirty="0" smtClean="0">
                <a:solidFill>
                  <a:srgbClr val="00B050"/>
                </a:solidFill>
              </a:rPr>
              <a:t>1</a:t>
            </a:r>
            <a:r>
              <a:rPr lang="en-US" b="1" dirty="0">
                <a:solidFill>
                  <a:srgbClr val="00B050"/>
                </a:solidFill>
              </a:rPr>
              <a:t>-</a:t>
            </a:r>
            <a:r>
              <a:rPr lang="en-US" b="1" dirty="0" smtClean="0">
                <a:solidFill>
                  <a:srgbClr val="00B050"/>
                </a:solidFill>
              </a:rPr>
              <a:t>receptor </a:t>
            </a:r>
            <a:r>
              <a:rPr lang="en-US" b="1" dirty="0">
                <a:solidFill>
                  <a:srgbClr val="00B050"/>
                </a:solidFill>
              </a:rPr>
              <a:t>agonist</a:t>
            </a:r>
            <a:r>
              <a:rPr lang="en-US" b="1" dirty="0"/>
              <a:t> causes VD of arterioles </a:t>
            </a:r>
            <a:r>
              <a:rPr lang="en-US" b="1" dirty="0">
                <a:sym typeface="Symbol"/>
              </a:rPr>
              <a:t></a:t>
            </a:r>
            <a:r>
              <a:rPr lang="en-US" b="1" dirty="0"/>
              <a:t> </a:t>
            </a:r>
            <a:r>
              <a:rPr lang="en-US" b="1" dirty="0">
                <a:sym typeface="Symbol"/>
              </a:rPr>
              <a:t></a:t>
            </a:r>
            <a:r>
              <a:rPr lang="en-US" b="1" dirty="0"/>
              <a:t> </a:t>
            </a:r>
            <a:r>
              <a:rPr lang="en-US" b="1" dirty="0" smtClean="0"/>
              <a:t>TPR</a:t>
            </a:r>
            <a:r>
              <a:rPr lang="en-US" b="1" dirty="0" smtClean="0">
                <a:sym typeface="Symbol"/>
              </a:rPr>
              <a:t></a:t>
            </a:r>
            <a:r>
              <a:rPr lang="en-US" b="1" dirty="0" smtClean="0"/>
              <a:t> </a:t>
            </a:r>
            <a:r>
              <a:rPr lang="en-US" b="1" dirty="0">
                <a:sym typeface="Symbol"/>
              </a:rPr>
              <a:t></a:t>
            </a:r>
            <a:r>
              <a:rPr lang="en-US" b="1" dirty="0"/>
              <a:t> BP</a:t>
            </a:r>
            <a:r>
              <a:rPr lang="en-US" b="1" dirty="0" smtClean="0"/>
              <a:t>.</a:t>
            </a:r>
            <a:endParaRPr lang="en-US" b="1" dirty="0"/>
          </a:p>
          <a:p>
            <a:pPr marL="342900" indent="-342900" algn="justLow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b="1" dirty="0"/>
              <a:t>Its t</a:t>
            </a:r>
            <a:r>
              <a:rPr lang="en-US" b="1" baseline="-25000" dirty="0"/>
              <a:t>1/2</a:t>
            </a:r>
            <a:r>
              <a:rPr lang="en-US" b="1" dirty="0"/>
              <a:t> is </a:t>
            </a:r>
            <a:r>
              <a:rPr lang="en-US" b="1" dirty="0" smtClean="0">
                <a:solidFill>
                  <a:srgbClr val="0070C0"/>
                </a:solidFill>
              </a:rPr>
              <a:t>5 min.</a:t>
            </a:r>
          </a:p>
          <a:p>
            <a:pPr algn="justLow" rtl="0">
              <a:lnSpc>
                <a:spcPct val="200000"/>
              </a:lnSpc>
              <a:buClr>
                <a:srgbClr val="C00000"/>
              </a:buClr>
              <a:buFont typeface="Wingdings" pitchFamily="2" charset="2"/>
              <a:buChar char="ü"/>
            </a:pPr>
            <a:r>
              <a:rPr lang="en-US" b="1" dirty="0" smtClean="0"/>
              <a:t>Used </a:t>
            </a:r>
            <a:r>
              <a:rPr lang="en-US" b="1" dirty="0"/>
              <a:t>by </a:t>
            </a:r>
            <a:r>
              <a:rPr lang="en-US" b="1" dirty="0">
                <a:solidFill>
                  <a:srgbClr val="00B050"/>
                </a:solidFill>
              </a:rPr>
              <a:t>IV infusion </a:t>
            </a:r>
            <a:r>
              <a:rPr lang="en-US" b="1" dirty="0"/>
              <a:t>in </a:t>
            </a:r>
            <a:r>
              <a:rPr lang="en-US" b="1" dirty="0">
                <a:solidFill>
                  <a:srgbClr val="0070C0"/>
                </a:solidFill>
              </a:rPr>
              <a:t>hypertensive emergencies. </a:t>
            </a:r>
            <a:endParaRPr lang="en-US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6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" name="Content Placeholder 3" descr="Thank-Yo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solidFill>
            <a:srgbClr val="FFFF00"/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 2 stimulation(inhibitory)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929008" y="1217199"/>
            <a:ext cx="1047065" cy="15134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2" descr="What is an artery? - Twink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597227" y="1217199"/>
            <a:ext cx="103339" cy="17535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24" name="Straight Arrow Connector 1023"/>
          <p:cNvCxnSpPr/>
          <p:nvPr/>
        </p:nvCxnSpPr>
        <p:spPr>
          <a:xfrm>
            <a:off x="5827956" y="1180440"/>
            <a:ext cx="1825447" cy="16379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0" name="Picture 2" descr="Nursing Pharmacology: Sedative Hypnotics Dru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9" y="2934034"/>
            <a:ext cx="2610227" cy="32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efinition of central nervous system - NCI Dictionary of Cancer Terms - NC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33" y="2970793"/>
            <a:ext cx="2802525" cy="2764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6" y="4545770"/>
            <a:ext cx="317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32" y="3845273"/>
            <a:ext cx="317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19814" y="5899759"/>
            <a:ext cx="2530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- Sympathetic flow</a:t>
            </a:r>
            <a:endParaRPr lang="en-US" sz="2400" b="1" dirty="0">
              <a:solidFill>
                <a:prstClr val="black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628" y="2970792"/>
            <a:ext cx="2495550" cy="35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653" y="5818241"/>
            <a:ext cx="3175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269091"/>
            <a:ext cx="2567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Inhibit NE, epinephrine and Ach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369485" y="6373487"/>
            <a:ext cx="2567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Inhibit insulin release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408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 1 stimulation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53019" y="1516194"/>
            <a:ext cx="1944667" cy="1327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2" descr="What is an artery? - Twink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418556" y="1397738"/>
            <a:ext cx="3284951" cy="14456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" y="2909980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4882" y="5610937"/>
            <a:ext cx="2528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Low"/>
            <a:r>
              <a:rPr lang="en-US" sz="2800" b="1" dirty="0" smtClean="0">
                <a:solidFill>
                  <a:prstClr val="black"/>
                </a:solidFill>
                <a:ea typeface="Cambria" pitchFamily="18" charset="0"/>
                <a:cs typeface="Times New Roman"/>
              </a:rPr>
              <a:t>↑</a:t>
            </a:r>
            <a:r>
              <a:rPr lang="en-US" sz="2800" b="1" dirty="0" smtClean="0">
                <a:solidFill>
                  <a:prstClr val="black"/>
                </a:solidFill>
                <a:ea typeface="Cambria" pitchFamily="18" charset="0"/>
              </a:rPr>
              <a:t> </a:t>
            </a:r>
            <a:r>
              <a:rPr lang="en-US" sz="2800" b="1" dirty="0">
                <a:solidFill>
                  <a:prstClr val="black"/>
                </a:solidFill>
                <a:ea typeface="Cambria" pitchFamily="18" charset="0"/>
              </a:rPr>
              <a:t>renin release</a:t>
            </a:r>
          </a:p>
        </p:txBody>
      </p:sp>
      <p:sp>
        <p:nvSpPr>
          <p:cNvPr id="4" name="AutoShape 4" descr="Understanding Your Heart and How it Functions | Cardi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59" y="3213556"/>
            <a:ext cx="2619375" cy="221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238625" y="553579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smtClean="0">
                <a:solidFill>
                  <a:prstClr val="black"/>
                </a:solidFill>
                <a:ea typeface="Cambria" pitchFamily="18" charset="0"/>
                <a:cs typeface="Times New Roman"/>
              </a:rPr>
              <a:t>↑ </a:t>
            </a:r>
            <a:r>
              <a:rPr lang="en-US" sz="2800" b="1" dirty="0" smtClean="0">
                <a:solidFill>
                  <a:prstClr val="black"/>
                </a:solidFill>
                <a:ea typeface="Cambria" pitchFamily="18" charset="0"/>
              </a:rPr>
              <a:t>all </a:t>
            </a:r>
            <a:r>
              <a:rPr lang="en-US" sz="2800" b="1" dirty="0">
                <a:solidFill>
                  <a:prstClr val="black"/>
                </a:solidFill>
                <a:ea typeface="Cambria" pitchFamily="18" charset="0"/>
              </a:rPr>
              <a:t>cardiac properties</a:t>
            </a:r>
          </a:p>
        </p:txBody>
      </p:sp>
    </p:spTree>
    <p:extLst>
      <p:ext uri="{BB962C8B-B14F-4D97-AF65-F5344CB8AC3E}">
        <p14:creationId xmlns:p14="http://schemas.microsoft.com/office/powerpoint/2010/main" val="232428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 2 stimulation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435100" y="1171271"/>
            <a:ext cx="1944667" cy="13272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AutoShape 2" descr="What is an artery? - Twink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4656551" y="1314290"/>
            <a:ext cx="2019822" cy="20839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AutoShape 4" descr="Understanding Your Heart and How it Functions | Cardi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67872"/>
            <a:ext cx="12795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9682" y="1221541"/>
            <a:ext cx="2427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 (coronary and skeletal)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100" name="Picture 4" descr="Bronchi: What Are They, Function, Anatomy, and M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6" y="3354737"/>
            <a:ext cx="1233487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7975" y="3470151"/>
            <a:ext cx="505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prstClr val="black"/>
                </a:solidFill>
              </a:rPr>
              <a:t>V.D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716066" y="1314290"/>
            <a:ext cx="2054270" cy="18923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9278" y="5409818"/>
            <a:ext cx="23081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</a:rPr>
              <a:t>Bronchodilatation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97834" y="1503383"/>
            <a:ext cx="1253526" cy="21514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83" y="3602388"/>
            <a:ext cx="1819385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2388177" y="5409817"/>
            <a:ext cx="4121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prstClr val="black"/>
                </a:solidFill>
              </a:rPr>
              <a:t>Glycogenolysis</a:t>
            </a:r>
            <a:r>
              <a:rPr lang="en-US" b="1" dirty="0">
                <a:solidFill>
                  <a:prstClr val="black"/>
                </a:solidFill>
              </a:rPr>
              <a:t>: ↑ glucose blood level</a:t>
            </a:r>
          </a:p>
          <a:p>
            <a:pPr algn="ctr"/>
            <a:r>
              <a:rPr lang="en-US" b="1" dirty="0">
                <a:solidFill>
                  <a:prstClr val="black"/>
                </a:solidFill>
              </a:rPr>
              <a:t>Gluconeogenesis: ↑ glucose blood </a:t>
            </a:r>
            <a:r>
              <a:rPr lang="en-US" b="1" dirty="0" smtClean="0">
                <a:solidFill>
                  <a:prstClr val="black"/>
                </a:solidFill>
              </a:rPr>
              <a:t>level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↑K uptake by muscles : hypokalemia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56" y="3450951"/>
            <a:ext cx="1895302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415407" y="4047831"/>
            <a:ext cx="1583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Relaxation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5010411" y="1314290"/>
            <a:ext cx="2404997" cy="520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430" y="713649"/>
            <a:ext cx="1622679" cy="120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0" y="4547011"/>
            <a:ext cx="18415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658" y="2086109"/>
            <a:ext cx="17367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4656551" y="1590873"/>
            <a:ext cx="0" cy="21544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9" name="Picture 5" descr="Skeletal Muscle Anatomy - Vide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620" y="3925303"/>
            <a:ext cx="1671861" cy="124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56550" y="4177679"/>
            <a:ext cx="353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k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2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</a:t>
            </a:r>
            <a:r>
              <a:rPr lang="en-US" dirty="0" smtClean="0"/>
              <a:t> </a:t>
            </a:r>
            <a:r>
              <a:rPr lang="en-US" dirty="0" smtClean="0"/>
              <a:t>3 </a:t>
            </a:r>
            <a:r>
              <a:rPr lang="en-US" dirty="0" smtClean="0"/>
              <a:t>stimulation</a:t>
            </a:r>
            <a:endParaRPr lang="en-US" dirty="0"/>
          </a:p>
        </p:txBody>
      </p:sp>
      <p:sp>
        <p:nvSpPr>
          <p:cNvPr id="10" name="AutoShape 2" descr="What is an artery? - Twink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4" descr="Understanding Your Heart and How it Functions | Cardi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7" name="Straight Arrow Connector 6"/>
          <p:cNvCxnSpPr>
            <a:stCxn id="2" idx="2"/>
          </p:cNvCxnSpPr>
          <p:nvPr/>
        </p:nvCxnSpPr>
        <p:spPr>
          <a:xfrm>
            <a:off x="4572000" y="1417638"/>
            <a:ext cx="62630" cy="197691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AutoShape 2" descr="Adipocyte - Wikiped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82" y="3394553"/>
            <a:ext cx="5736921" cy="2441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655518" y="6112701"/>
            <a:ext cx="34947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+  lipolysis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8923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047" y="365760"/>
            <a:ext cx="8442542" cy="5486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4000" cap="none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Classifications of Sympathomimetics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364" y="1100628"/>
            <a:ext cx="8968636" cy="357984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1- 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According 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their chemical </a:t>
            </a: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structure </a:t>
            </a:r>
          </a:p>
          <a:p>
            <a:pPr>
              <a:lnSpc>
                <a:spcPct val="200000"/>
              </a:lnSpc>
            </a:pPr>
            <a:endParaRPr lang="en-US" sz="4000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200000"/>
              </a:lnSpc>
            </a:pPr>
            <a:r>
              <a:rPr lang="en-US" sz="40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2-According </a:t>
            </a:r>
            <a:r>
              <a:rPr lang="en-US" sz="40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 mechanism of actions</a:t>
            </a:r>
          </a:p>
          <a:p>
            <a:pPr>
              <a:lnSpc>
                <a:spcPct val="200000"/>
              </a:lnSpc>
            </a:pPr>
            <a:endParaRPr lang="en-US" sz="4000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6" y="2264514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33" y="2264514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Multiply 3"/>
          <p:cNvSpPr/>
          <p:nvPr/>
        </p:nvSpPr>
        <p:spPr>
          <a:xfrm>
            <a:off x="5711868" y="2555310"/>
            <a:ext cx="977030" cy="1114816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1418</Words>
  <Application>Microsoft Office PowerPoint</Application>
  <PresentationFormat>On-screen Show (4:3)</PresentationFormat>
  <Paragraphs>300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Office Theme</vt:lpstr>
      <vt:lpstr>Angles</vt:lpstr>
      <vt:lpstr>(Direct Acting Agonist) Sympathomimetics</vt:lpstr>
      <vt:lpstr>Adrenergic Agonists</vt:lpstr>
      <vt:lpstr>Stimulation of adrenergic receptors</vt:lpstr>
      <vt:lpstr>α 1 stimulation</vt:lpstr>
      <vt:lpstr>α 2 stimulation(inhibitory)</vt:lpstr>
      <vt:lpstr>β 1 stimulation</vt:lpstr>
      <vt:lpstr>β 2 stimulation</vt:lpstr>
      <vt:lpstr>β 3 stimulation</vt:lpstr>
      <vt:lpstr>Classifications of Sympathomimetics</vt:lpstr>
      <vt:lpstr>Classification according to their chemical structure:</vt:lpstr>
      <vt:lpstr>Mechanism of action</vt:lpstr>
      <vt:lpstr>PowerPoint Presentation</vt:lpstr>
      <vt:lpstr> Endogenous Catecholamines </vt:lpstr>
      <vt:lpstr>Pharmacological actions</vt:lpstr>
      <vt:lpstr>A- Local actions</vt:lpstr>
      <vt:lpstr>B- Systemic actions:</vt:lpstr>
      <vt:lpstr>PowerPoint Presentation</vt:lpstr>
      <vt:lpstr>PowerPoint Presentation</vt:lpstr>
      <vt:lpstr>PowerPoint Presentation</vt:lpstr>
      <vt:lpstr>PowerPoint Presentation</vt:lpstr>
      <vt:lpstr>Therapeutic uses local uses </vt:lpstr>
      <vt:lpstr>PowerPoint Presentation</vt:lpstr>
      <vt:lpstr>PowerPoint Presentation</vt:lpstr>
      <vt:lpstr>Systemic uses</vt:lpstr>
      <vt:lpstr>Adverse effects</vt:lpstr>
      <vt:lpstr>PowerPoint Presentation</vt:lpstr>
      <vt:lpstr>PowerPoint Presentation</vt:lpstr>
      <vt:lpstr>Norepinephrine (Noradrenaline)</vt:lpstr>
      <vt:lpstr>Pharmacological actions:</vt:lpstr>
      <vt:lpstr>Therapeutic uses 3 s</vt:lpstr>
      <vt:lpstr>Adverse effects:</vt:lpstr>
      <vt:lpstr>Dopamine </vt:lpstr>
      <vt:lpstr>PowerPoint Presentation</vt:lpstr>
      <vt:lpstr>PowerPoint Presentation</vt:lpstr>
      <vt:lpstr>Pharmacological actions:</vt:lpstr>
      <vt:lpstr>Therapeutic uses: </vt:lpstr>
      <vt:lpstr>PowerPoint Presentation</vt:lpstr>
      <vt:lpstr>Synthetic Sympathomimetics A] Direct-acting Sympathomimetics</vt:lpstr>
      <vt:lpstr>PowerPoint Presentation</vt:lpstr>
      <vt:lpstr>PowerPoint Presentation</vt:lpstr>
      <vt:lpstr>Non- selective β-agonists</vt:lpstr>
      <vt:lpstr>PowerPoint Presentation</vt:lpstr>
      <vt:lpstr>β1-selective agonists</vt:lpstr>
      <vt:lpstr>PowerPoint Presentation</vt:lpstr>
      <vt:lpstr>PowerPoint Presentation</vt:lpstr>
      <vt:lpstr>PowerPoint Presentation</vt:lpstr>
      <vt:lpstr>PowerPoint Presentation</vt:lpstr>
      <vt:lpstr>D1-selective agonists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Drug therapy of anemia</dc:title>
  <dc:creator>elfareed</dc:creator>
  <cp:lastModifiedBy>HP</cp:lastModifiedBy>
  <cp:revision>265</cp:revision>
  <dcterms:modified xsi:type="dcterms:W3CDTF">2023-03-04T10:33:49Z</dcterms:modified>
</cp:coreProperties>
</file>