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slides/slide21.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slides/slide26.xml" ContentType="application/vnd.openxmlformats-officedocument.presentationml.slide+xml"/>
  <Override PartName="/ppt/notesSlides/notesSlide24.xml" ContentType="application/vnd.openxmlformats-officedocument.presentationml.notesSlide+xml"/>
  <Override PartName="/ppt/slides/slide27.xml" ContentType="application/vnd.openxmlformats-officedocument.presentationml.slide+xml"/>
  <Override PartName="/ppt/notesSlides/notesSlide25.xml" ContentType="application/vnd.openxmlformats-officedocument.presentationml.notesSlide+xml"/>
  <Override PartName="/ppt/slides/slide28.xml" ContentType="application/vnd.openxmlformats-officedocument.presentationml.slide+xml"/>
  <Override PartName="/ppt/notesSlides/notesSlide26.xml" ContentType="application/vnd.openxmlformats-officedocument.presentationml.notes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Slides/notesSlide27.xml" ContentType="application/vnd.openxmlformats-officedocument.presentationml.notesSlide+xml"/>
  <Override PartName="/ppt/slides/slide32.xml" ContentType="application/vnd.openxmlformats-officedocument.presentationml.slide+xml"/>
  <Override PartName="/ppt/ink/ink2.xml" ContentType="application/inkml+xml"/>
  <Override PartName="/ppt/ink/ink3.xml" ContentType="application/inkml+xml"/>
  <Override PartName="/ppt/ink/ink4.xml" ContentType="application/inkml+xml"/>
  <Override PartName="/ppt/notesSlides/notesSlide28.xml" ContentType="application/vnd.openxmlformats-officedocument.presentationml.notesSlide+xml"/>
  <Override PartName="/ppt/slides/slide33.xml" ContentType="application/vnd.openxmlformats-officedocument.presentationml.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slides/slide34.xml" ContentType="application/vnd.openxmlformats-officedocument.presentationml.slide+xml"/>
  <Override PartName="/ppt/notesSlides/notesSlide29.xml" ContentType="application/vnd.openxmlformats-officedocument.presentationml.notesSlide+xml"/>
  <Override PartName="/ppt/slides/slide35.xml" ContentType="application/vnd.openxmlformats-officedocument.presentationml.slide+xml"/>
  <Override PartName="/ppt/slides/slide36.xml" ContentType="application/vnd.openxmlformats-officedocument.presentationml.slide+xml"/>
  <Override PartName="/ppt/notesSlides/notesSlide30.xml" ContentType="application/vnd.openxmlformats-officedocument.presentationml.notesSlide+xml"/>
  <Override PartName="/ppt/slides/slide37.xml" ContentType="application/vnd.openxmlformats-officedocument.presentationml.slide+xml"/>
  <Override PartName="/ppt/slides/slide38.xml" ContentType="application/vnd.openxmlformats-officedocument.presentationml.slide+xml"/>
  <Override PartName="/ppt/notesSlides/notesSlide31.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60" r:id="rId1"/>
  </p:sldMasterIdLst>
  <p:notesMasterIdLst>
    <p:notesMasterId r:id="rId2"/>
  </p:notesMasterIdLst>
  <p:sldIdLst>
    <p:sldId id="327" r:id="rId3"/>
    <p:sldId id="328" r:id="rId4"/>
    <p:sldId id="329" r:id="rId5"/>
    <p:sldId id="330" r:id="rId6"/>
    <p:sldId id="331" r:id="rId7"/>
    <p:sldId id="332" r:id="rId8"/>
    <p:sldId id="333" r:id="rId9"/>
    <p:sldId id="334" r:id="rId10"/>
    <p:sldId id="335" r:id="rId11"/>
    <p:sldId id="336" r:id="rId12"/>
    <p:sldId id="338" r:id="rId13"/>
    <p:sldId id="339" r:id="rId14"/>
    <p:sldId id="340" r:id="rId15"/>
    <p:sldId id="341" r:id="rId16"/>
    <p:sldId id="342" r:id="rId17"/>
    <p:sldId id="343" r:id="rId18"/>
    <p:sldId id="344" r:id="rId19"/>
    <p:sldId id="345" r:id="rId20"/>
    <p:sldId id="346" r:id="rId21"/>
    <p:sldId id="394" r:id="rId22"/>
    <p:sldId id="347" r:id="rId23"/>
    <p:sldId id="348" r:id="rId24"/>
    <p:sldId id="349" r:id="rId25"/>
    <p:sldId id="350" r:id="rId26"/>
    <p:sldId id="395"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Lst>
  <p:sldSz type="screen4x3" cy="6858000" cx="9144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6029" autoAdjust="0"/>
    <p:restoredTop sz="94660"/>
  </p:normalViewPr>
  <p:slideViewPr>
    <p:cSldViewPr snapToGrid="0">
      <p:cViewPr>
        <p:scale>
          <a:sx n="57" d="100"/>
          <a:sy n="57" d="100"/>
        </p:scale>
        <p:origin x="-106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tableStyles" Target="tableStyle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s>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24:27.6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483 2,'-130'-2,"-144"6,271-4,0 0,-1 0,1 0,0 1,-1-1,1 1,0 0,0 0,0 0,0 1,0-1,0 1,0 0,1-1,-1 1,0 0,1 1,-1-1,1 0,0 1,0-1,0 1,0 0,1 0,-1 0,0-1,1 1,0 1,0-1,0 0,0 0,1 0,-1 1,1 3,0-2,0 0,1 0,0 1,0-1,0 0,1 0,-1 0,1-1,1 1,-1 0,0-1,1 1,0-1,0 0,1 0,-1 0,1 0,0-1,0 1,0-1,5 3,1 0,0-2,1 1,-1-1,1-1,0 0,0 0,0-1,22 1,97-5,-73 0,64 0,-86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24:30.2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1,'44'2,"-1"3,1 1,73 22,-72-16,0-2,0-2,60 4,-51-14,-34 1,-1 1,31 3,-50-3,-1 0,1 0,0 0,0 0,-1 0,1 1,0-1,0 0,0 0,-1 0,1 1,0-1,0 0,0 0,0 0,0 1,-1-1,1 0,0 0,0 1,0-1,0 0,0 0,0 1,0-1,0 0,0 0,0 1,0-1,0 0,0 0,0 1,0-1,0 0,0 0,0 1,0-1,0 0,1 0,-1 1,0-1,0 0,0 0,0 0,1 1,-1-1,0 0,0 0,0 0,1 0,-1 1,0-1,0 0,1 0,-1 0,0 0,1 0,-25 10,-17-2,-1-2,0-2,0-2,-56-4,39 1,21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24:35.3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1 202,'-1'-5,"1"-1,0 1,0-1,1 1,0-1,-1 1,2-1,-1 1,1 0,0-1,0 1,0 0,1 0,-1 0,1 1,0-1,1 1,-1 0,1-1,0 1,0 1,0-1,1 1,-1 0,1 0,0 0,0 0,5-1,14-8,0 1,1 1,1 2,-1 0,1 2,0 0,1 2,-1 1,28 1,-50 2,-1 1,1-1,-1 1,1-1,-1 1,1 0,-1 1,1-1,-1 1,0-1,0 1,0 0,0 0,0 0,0 1,-1-1,1 1,-1-1,1 1,-1 0,0 0,0 0,0 0,-1 0,1 0,-1 1,0-1,0 1,1 3,2 10,-1 1,-1-1,-1 1,-1 29,-1-29,1 7,-1 1,-1-1,-1 0,-12 43,14-61,-1-1,0 0,0 1,-1-1,0-1,0 1,-1 0,1-1,-1 1,0-1,-1 0,1-1,-1 1,0-1,0 0,0 0,-1 0,1-1,-1 1,0-1,0-1,0 1,-12 2,-3-2,0-1,-1 0,1-2,0 0,-1-2,1 0,-24-6,9-2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27:14.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3,'179'-2,"194"5,-332 2,1 2,40 13,46 7,-113-24,0 0,0 1,0 0,-1 2,0-1,0 2,20 11,-28-14,1-1,0 0,0-1,1 1,-1-2,0 1,1-1,-1 0,1 0,14-1,7-3,46-9,16-1,284 14,-233 14,62 3,381-19,-518-5,-38-1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27:17.4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1,'1648'0,"-1590"2,69 13,35 1,192-16,72 2,-371 4,91 22,-97-16,0-3,80 5,-11-15,-68 0,0 1,0 2,87 16,-107-12,1-2,60 1,-63-5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27:25.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1 104,'1854'0,"-1791"-3,67-11,40-3,45 16,172-12,179-7,-561 20,27-2,0-1,44-10,-41 7,59-5,258 10,-162 3,-161-2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27:32.6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73 377,'1111'0,"-1048"-3,-1-2,1-3,104-27,179-73,-300 92,-31 11,186-54,-155 49,-14 2,0 2,1 1,35 0,361 7,-419-2,1 1,-1 1,0-1,1 2,-1-1,0 2,0-1,-1 1,1 1,-1 0,11 7,10 9,50 48,-47-39,-14-13,-4-5,0 1,-1 1,-1 0,14 18,-27-32,0 1,1 0,-1 0,1-1,-1 1,0 0,1 0,-1 0,0-1,0 1,0 0,0 0,0 0,0 0,0 0,0 0,0-1,0 1,0 0,0 0,-1 0,1 0,0-1,-1 1,1 0,-1 0,1 0,-1-1,1 1,-1 0,1-1,-1 1,0-1,1 1,-1 0,0-1,1 1,-1-1,0 0,0 1,1-1,-1 0,0 1,0-1,0 0,0 0,0 0,-1 0,-49 9,46-9,-358 4,178-8,66 6,-140-5,132-12,-39-3,-370 17,251 3,263-3,-1-2,1 0,-24-7,20 4,-49-5,-53-1,-137-31,231 36,-45-9,-148-9,221 25,-1-1,0 1,1-1,-1 0,1-1,0 0,-1 0,1 0,0-1,-6-3,10 5,0-1,0 1,0-1,0 1,1-1,-1 0,1 1,-1-1,1 0,-1 0,1 0,0 0,0 0,0-1,0 1,1 0,-1 0,1-1,-1 1,1 0,0-1,0 1,0 0,0-1,0 1,0 0,1-1,-1 1,1 0,-1-1,3-3,-1 3,0 0,0 0,0 0,0 0,0 0,1 0,0 0,-1 1,1-1,0 1,0 0,0 0,1 0,-1 0,0 1,1-1,-1 1,1 0,-1 0,1 0,0 1,7-1,11-2,0 2,37 3,-38-2,39 1,0-3,83-12,-85 7,106 3,0 0,-59-12,-70 9,61-4,-39 9,90-16,-64 8,1 3,151 8,-91 2,12-5,158 5,-248 10,-37-6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27:38.4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1 172,'1719'0,"-1644"-5,0-3,0-3,127-36,-9 2,-112 33,1 4,104 3,64-5,455-11,-500 22,4 17,-138-8,73-1,800-11,-915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59" name="Shape 2"/>
        <p:cNvGrpSpPr/>
        <p:nvPr/>
      </p:nvGrpSpPr>
      <p:grpSpPr>
        <a:xfrm>
          <a:off x="0" y="0"/>
          <a:ext cx="0" cy="0"/>
          <a:chOff x="0" y="0"/>
          <a:chExt cx="0" cy="0"/>
        </a:xfrm>
      </p:grpSpPr>
      <p:sp>
        <p:nvSpPr>
          <p:cNvPr id="1048788" name="Google Shape;3;n"/>
          <p:cNvSpPr txBox="1">
            <a:spLocks noGrp="1"/>
          </p:cNvSpPr>
          <p:nvPr>
            <p:ph type="hdr" idx="2"/>
          </p:nvPr>
        </p:nvSpPr>
        <p:spPr>
          <a:xfrm>
            <a:off x="3886200" y="0"/>
            <a:ext cx="2971800" cy="457200"/>
          </a:xfrm>
          <a:prstGeom prst="rect"/>
          <a:noFill/>
          <a:ln>
            <a:noFill/>
          </a:ln>
        </p:spPr>
        <p:txBody>
          <a:bodyPr anchor="t" anchorCtr="0" bIns="45700" lIns="91425" rIns="91425" spcFirstLastPara="1" tIns="45700" wrap="square">
            <a:noAutofit/>
          </a:bodyPr>
          <a:lstStyle>
            <a:lvl1pPr algn="r" lvl="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789" name="Google Shape;4;n"/>
          <p:cNvSpPr txBox="1">
            <a:spLocks noGrp="1"/>
          </p:cNvSpPr>
          <p:nvPr>
            <p:ph type="dt" idx="10"/>
          </p:nvPr>
        </p:nvSpPr>
        <p:spPr>
          <a:xfrm>
            <a:off x="1588" y="0"/>
            <a:ext cx="2971800" cy="457200"/>
          </a:xfrm>
          <a:prstGeom prst="rect"/>
          <a:noFill/>
          <a:ln>
            <a:noFill/>
          </a:ln>
        </p:spPr>
        <p:txBody>
          <a:bodyPr anchor="t" anchorCtr="0" bIns="45700" lIns="91425" rIns="91425" spcFirstLastPara="1" tIns="45700" wrap="square">
            <a:noAutofit/>
          </a:bodyPr>
          <a:lstStyle>
            <a:lvl1pPr algn="l" lvl="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790" name="Google Shape;5;n"/>
          <p:cNvSpPr>
            <a:spLocks noChangeAspect="1" noRot="1" noGrp="1"/>
          </p:cNvSpPr>
          <p:nvPr>
            <p:ph type="sldImg" idx="3"/>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791" name="Google Shape;6;n"/>
          <p:cNvSpPr txBox="1">
            <a:spLocks noGrp="1"/>
          </p:cNvSpPr>
          <p:nvPr>
            <p:ph type="body" idx="1"/>
          </p:nvPr>
        </p:nvSpPr>
        <p:spPr>
          <a:xfrm>
            <a:off x="685800" y="4343400"/>
            <a:ext cx="5486400" cy="4114800"/>
          </a:xfrm>
          <a:prstGeom prst="rect"/>
          <a:noFill/>
          <a:ln>
            <a:noFill/>
          </a:ln>
        </p:spPr>
        <p:txBody>
          <a:bodyPr anchor="t" anchorCtr="0" bIns="45700" lIns="91425" rIns="91425" spcFirstLastPara="1" tIns="45700" wrap="square">
            <a:noAutofit/>
          </a:bodyPr>
          <a:lstStyle>
            <a:lvl1pPr algn="r" indent="-228600" lvl="0" marL="457200" marR="0" rtl="1">
              <a:spcBef>
                <a:spcPts val="0"/>
              </a:spcBef>
              <a:spcAft>
                <a:spcPts val="0"/>
              </a:spcAft>
              <a:buSzPts val="1400"/>
              <a:buNone/>
              <a:defRPr b="0" cap="none" sz="1200" i="0" strike="noStrike" u="none">
                <a:solidFill>
                  <a:schemeClr val="dk1"/>
                </a:solidFill>
                <a:latin typeface="Calibri"/>
                <a:ea typeface="Calibri"/>
                <a:cs typeface="Calibri"/>
                <a:sym typeface="Calibri"/>
              </a:defRPr>
            </a:lvl1pPr>
            <a:lvl2pPr algn="r" indent="-228600" lvl="1" marL="914400" marR="0" rtl="1">
              <a:spcBef>
                <a:spcPts val="0"/>
              </a:spcBef>
              <a:spcAft>
                <a:spcPts val="0"/>
              </a:spcAft>
              <a:buSzPts val="1400"/>
              <a:buNone/>
              <a:defRPr b="0" cap="none" sz="1200" i="0" strike="noStrike" u="none">
                <a:solidFill>
                  <a:schemeClr val="dk1"/>
                </a:solidFill>
                <a:latin typeface="Calibri"/>
                <a:ea typeface="Calibri"/>
                <a:cs typeface="Calibri"/>
                <a:sym typeface="Calibri"/>
              </a:defRPr>
            </a:lvl2pPr>
            <a:lvl3pPr algn="r" indent="-228600" lvl="2" marL="1371600" marR="0" rtl="1">
              <a:spcBef>
                <a:spcPts val="0"/>
              </a:spcBef>
              <a:spcAft>
                <a:spcPts val="0"/>
              </a:spcAft>
              <a:buSzPts val="1400"/>
              <a:buNone/>
              <a:defRPr b="0" cap="none" sz="1200" i="0" strike="noStrike" u="none">
                <a:solidFill>
                  <a:schemeClr val="dk1"/>
                </a:solidFill>
                <a:latin typeface="Calibri"/>
                <a:ea typeface="Calibri"/>
                <a:cs typeface="Calibri"/>
                <a:sym typeface="Calibri"/>
              </a:defRPr>
            </a:lvl3pPr>
            <a:lvl4pPr algn="r" indent="-228600" lvl="3" marL="1828800" marR="0" rtl="1">
              <a:spcBef>
                <a:spcPts val="0"/>
              </a:spcBef>
              <a:spcAft>
                <a:spcPts val="0"/>
              </a:spcAft>
              <a:buSzPts val="1400"/>
              <a:buNone/>
              <a:defRPr b="0" cap="none" sz="1200" i="0" strike="noStrike" u="none">
                <a:solidFill>
                  <a:schemeClr val="dk1"/>
                </a:solidFill>
                <a:latin typeface="Calibri"/>
                <a:ea typeface="Calibri"/>
                <a:cs typeface="Calibri"/>
                <a:sym typeface="Calibri"/>
              </a:defRPr>
            </a:lvl4pPr>
            <a:lvl5pPr algn="r" indent="-228600" lvl="4" marL="2286000" marR="0" rtl="1">
              <a:spcBef>
                <a:spcPts val="0"/>
              </a:spcBef>
              <a:spcAft>
                <a:spcPts val="0"/>
              </a:spcAft>
              <a:buSzPts val="1400"/>
              <a:buNone/>
              <a:defRPr b="0" cap="none" sz="1200" i="0" strike="noStrike" u="none">
                <a:solidFill>
                  <a:schemeClr val="dk1"/>
                </a:solidFill>
                <a:latin typeface="Calibri"/>
                <a:ea typeface="Calibri"/>
                <a:cs typeface="Calibri"/>
                <a:sym typeface="Calibri"/>
              </a:defRPr>
            </a:lvl5pPr>
            <a:lvl6pPr algn="r" indent="-228600" lvl="5" marL="2743200" marR="0" rtl="1">
              <a:spcBef>
                <a:spcPts val="0"/>
              </a:spcBef>
              <a:spcAft>
                <a:spcPts val="0"/>
              </a:spcAft>
              <a:buSzPts val="1400"/>
              <a:buNone/>
              <a:defRPr b="0" cap="none" sz="1200" i="0" strike="noStrike" u="none">
                <a:solidFill>
                  <a:schemeClr val="dk1"/>
                </a:solidFill>
                <a:latin typeface="Calibri"/>
                <a:ea typeface="Calibri"/>
                <a:cs typeface="Calibri"/>
                <a:sym typeface="Calibri"/>
              </a:defRPr>
            </a:lvl6pPr>
            <a:lvl7pPr algn="r" indent="-228600" lvl="6" marL="3200400" marR="0" rtl="1">
              <a:spcBef>
                <a:spcPts val="0"/>
              </a:spcBef>
              <a:spcAft>
                <a:spcPts val="0"/>
              </a:spcAft>
              <a:buSzPts val="1400"/>
              <a:buNone/>
              <a:defRPr b="0" cap="none" sz="1200" i="0" strike="noStrike" u="none">
                <a:solidFill>
                  <a:schemeClr val="dk1"/>
                </a:solidFill>
                <a:latin typeface="Calibri"/>
                <a:ea typeface="Calibri"/>
                <a:cs typeface="Calibri"/>
                <a:sym typeface="Calibri"/>
              </a:defRPr>
            </a:lvl7pPr>
            <a:lvl8pPr algn="r" indent="-228600" lvl="7" marL="3657600" marR="0" rtl="1">
              <a:spcBef>
                <a:spcPts val="0"/>
              </a:spcBef>
              <a:spcAft>
                <a:spcPts val="0"/>
              </a:spcAft>
              <a:buSzPts val="1400"/>
              <a:buNone/>
              <a:defRPr b="0" cap="none" sz="1200" i="0" strike="noStrike" u="none">
                <a:solidFill>
                  <a:schemeClr val="dk1"/>
                </a:solidFill>
                <a:latin typeface="Calibri"/>
                <a:ea typeface="Calibri"/>
                <a:cs typeface="Calibri"/>
                <a:sym typeface="Calibri"/>
              </a:defRPr>
            </a:lvl8pPr>
            <a:lvl9pPr algn="r" indent="-228600" lvl="8" marL="4114800" marR="0" rtl="1">
              <a:spcBef>
                <a:spcPts val="0"/>
              </a:spcBef>
              <a:spcAft>
                <a:spcPts val="0"/>
              </a:spcAft>
              <a:buSzPts val="1400"/>
              <a:buNone/>
              <a:defRPr b="0" cap="none" sz="1200" i="0" strike="noStrike" u="none">
                <a:solidFill>
                  <a:schemeClr val="dk1"/>
                </a:solidFill>
                <a:latin typeface="Calibri"/>
                <a:ea typeface="Calibri"/>
                <a:cs typeface="Calibri"/>
                <a:sym typeface="Calibri"/>
              </a:defRPr>
            </a:lvl9pPr>
          </a:lstStyle>
          <a:p/>
        </p:txBody>
      </p:sp>
      <p:sp>
        <p:nvSpPr>
          <p:cNvPr id="1048792" name="Google Shape;7;n"/>
          <p:cNvSpPr txBox="1">
            <a:spLocks noGrp="1"/>
          </p:cNvSpPr>
          <p:nvPr>
            <p:ph type="ftr" idx="11"/>
          </p:nvPr>
        </p:nvSpPr>
        <p:spPr>
          <a:xfrm>
            <a:off x="3886200" y="8685213"/>
            <a:ext cx="2971800" cy="457200"/>
          </a:xfrm>
          <a:prstGeom prst="rect"/>
          <a:noFill/>
          <a:ln>
            <a:noFill/>
          </a:ln>
        </p:spPr>
        <p:txBody>
          <a:bodyPr anchor="b" anchorCtr="0" bIns="45700" lIns="91425" rIns="91425" spcFirstLastPara="1" tIns="45700" wrap="square">
            <a:noAutofit/>
          </a:bodyPr>
          <a:lstStyle>
            <a:lvl1pPr algn="r" lvl="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793" name="Google Shape;8;n"/>
          <p:cNvSpPr txBox="1">
            <a:spLocks noGrp="1"/>
          </p:cNvSpPr>
          <p:nvPr>
            <p:ph type="sldNum" idx="12"/>
          </p:nvPr>
        </p:nvSpPr>
        <p:spPr>
          <a:xfrm>
            <a:off x="1588" y="8685213"/>
            <a:ext cx="2971800" cy="457200"/>
          </a:xfrm>
          <a:prstGeom prst="rect"/>
          <a:noFill/>
          <a:ln>
            <a:noFill/>
          </a:ln>
        </p:spPr>
        <p:txBody>
          <a:bodyPr anchor="b" anchorCtr="0" bIns="45700" lIns="91425" rIns="91425" spcFirstLastPara="1" tIns="45700" wrap="square">
            <a:noAutofit/>
          </a:bodyPr>
          <a:p>
            <a:pPr algn="l" indent="0" lvl="0" marL="0" marR="0" rtl="0">
              <a:spcBef>
                <a:spcPts val="0"/>
              </a:spcBef>
              <a:spcAft>
                <a:spcPts val="0"/>
              </a:spcAft>
              <a:buNone/>
            </a:pPr>
            <a:fld id="{00000000-1234-1234-1234-123412341234}" type="slidenum">
              <a:rPr b="0" cap="none" sz="1200" i="0" lang="en-US" strike="noStrike" u="none">
                <a:solidFill>
                  <a:schemeClr val="dk1"/>
                </a:solidFill>
                <a:latin typeface="Calibri"/>
                <a:ea typeface="Calibri"/>
                <a:cs typeface="Calibri"/>
                <a:sym typeface="Calibri"/>
              </a:rPr>
              <a:t>‹#›</a:t>
            </a:fld>
            <a:endParaRPr b="0" cap="none" sz="1200" i="0" strike="noStrike" u="non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 name="Shape 93"/>
        <p:cNvGrpSpPr/>
        <p:nvPr/>
      </p:nvGrpSpPr>
      <p:grpSpPr>
        <a:xfrm>
          <a:off x="0" y="0"/>
          <a:ext cx="0" cy="0"/>
          <a:chOff x="0" y="0"/>
          <a:chExt cx="0" cy="0"/>
        </a:xfrm>
      </p:grpSpPr>
      <p:sp>
        <p:nvSpPr>
          <p:cNvPr id="1048591" name="Google Shape;94;p1: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592" name="Google Shape;95;p1: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 name="Shape 157"/>
        <p:cNvGrpSpPr/>
        <p:nvPr/>
      </p:nvGrpSpPr>
      <p:grpSpPr>
        <a:xfrm>
          <a:off x="0" y="0"/>
          <a:ext cx="0" cy="0"/>
          <a:chOff x="0" y="0"/>
          <a:chExt cx="0" cy="0"/>
        </a:xfrm>
      </p:grpSpPr>
      <p:sp>
        <p:nvSpPr>
          <p:cNvPr id="1048629" name="Google Shape;158;p11: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30" name="Google Shape;159;p11: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4" name="Shape 163"/>
        <p:cNvGrpSpPr/>
        <p:nvPr/>
      </p:nvGrpSpPr>
      <p:grpSpPr>
        <a:xfrm>
          <a:off x="0" y="0"/>
          <a:ext cx="0" cy="0"/>
          <a:chOff x="0" y="0"/>
          <a:chExt cx="0" cy="0"/>
        </a:xfrm>
      </p:grpSpPr>
      <p:sp>
        <p:nvSpPr>
          <p:cNvPr id="1048633" name="Google Shape;164;p12: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34" name="Google Shape;165;p12: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 name="Shape 169"/>
        <p:cNvGrpSpPr/>
        <p:nvPr/>
      </p:nvGrpSpPr>
      <p:grpSpPr>
        <a:xfrm>
          <a:off x="0" y="0"/>
          <a:ext cx="0" cy="0"/>
          <a:chOff x="0" y="0"/>
          <a:chExt cx="0" cy="0"/>
        </a:xfrm>
      </p:grpSpPr>
      <p:sp>
        <p:nvSpPr>
          <p:cNvPr id="1048636" name="Google Shape;170;p13: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37" name="Google Shape;171;p13: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0" name="Shape 174"/>
        <p:cNvGrpSpPr/>
        <p:nvPr/>
      </p:nvGrpSpPr>
      <p:grpSpPr>
        <a:xfrm>
          <a:off x="0" y="0"/>
          <a:ext cx="0" cy="0"/>
          <a:chOff x="0" y="0"/>
          <a:chExt cx="0" cy="0"/>
        </a:xfrm>
      </p:grpSpPr>
      <p:sp>
        <p:nvSpPr>
          <p:cNvPr id="1048640" name="Google Shape;175;p14: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41" name="Google Shape;176;p14: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 name="Shape 180"/>
        <p:cNvGrpSpPr/>
        <p:nvPr/>
      </p:nvGrpSpPr>
      <p:grpSpPr>
        <a:xfrm>
          <a:off x="0" y="0"/>
          <a:ext cx="0" cy="0"/>
          <a:chOff x="0" y="0"/>
          <a:chExt cx="0" cy="0"/>
        </a:xfrm>
      </p:grpSpPr>
      <p:sp>
        <p:nvSpPr>
          <p:cNvPr id="1048643" name="Google Shape;181;p15: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44" name="Google Shape;182;p15: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185"/>
        <p:cNvGrpSpPr/>
        <p:nvPr/>
      </p:nvGrpSpPr>
      <p:grpSpPr>
        <a:xfrm>
          <a:off x="0" y="0"/>
          <a:ext cx="0" cy="0"/>
          <a:chOff x="0" y="0"/>
          <a:chExt cx="0" cy="0"/>
        </a:xfrm>
      </p:grpSpPr>
      <p:sp>
        <p:nvSpPr>
          <p:cNvPr id="1048651" name="Google Shape;186;p16: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52" name="Google Shape;187;p16: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199"/>
        <p:cNvGrpSpPr/>
        <p:nvPr/>
      </p:nvGrpSpPr>
      <p:grpSpPr>
        <a:xfrm>
          <a:off x="0" y="0"/>
          <a:ext cx="0" cy="0"/>
          <a:chOff x="0" y="0"/>
          <a:chExt cx="0" cy="0"/>
        </a:xfrm>
      </p:grpSpPr>
      <p:sp>
        <p:nvSpPr>
          <p:cNvPr id="1048655" name="Google Shape;200;p17: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56" name="Google Shape;201;p17: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2" name="Shape 205"/>
        <p:cNvGrpSpPr/>
        <p:nvPr/>
      </p:nvGrpSpPr>
      <p:grpSpPr>
        <a:xfrm>
          <a:off x="0" y="0"/>
          <a:ext cx="0" cy="0"/>
          <a:chOff x="0" y="0"/>
          <a:chExt cx="0" cy="0"/>
        </a:xfrm>
      </p:grpSpPr>
      <p:sp>
        <p:nvSpPr>
          <p:cNvPr id="1048659" name="Google Shape;206;p18: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60" name="Google Shape;207;p18: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211"/>
        <p:cNvGrpSpPr/>
        <p:nvPr/>
      </p:nvGrpSpPr>
      <p:grpSpPr>
        <a:xfrm>
          <a:off x="0" y="0"/>
          <a:ext cx="0" cy="0"/>
          <a:chOff x="0" y="0"/>
          <a:chExt cx="0" cy="0"/>
        </a:xfrm>
      </p:grpSpPr>
      <p:sp>
        <p:nvSpPr>
          <p:cNvPr id="1048663" name="Google Shape;212;p19: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64" name="Google Shape;213;p19: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217"/>
        <p:cNvGrpSpPr/>
        <p:nvPr/>
      </p:nvGrpSpPr>
      <p:grpSpPr>
        <a:xfrm>
          <a:off x="0" y="0"/>
          <a:ext cx="0" cy="0"/>
          <a:chOff x="0" y="0"/>
          <a:chExt cx="0" cy="0"/>
        </a:xfrm>
      </p:grpSpPr>
      <p:sp>
        <p:nvSpPr>
          <p:cNvPr id="1048667" name="Google Shape;218;p20: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68" name="Google Shape;219;p20: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 name="Shape 103"/>
        <p:cNvGrpSpPr/>
        <p:nvPr/>
      </p:nvGrpSpPr>
      <p:grpSpPr>
        <a:xfrm>
          <a:off x="0" y="0"/>
          <a:ext cx="0" cy="0"/>
          <a:chOff x="0" y="0"/>
          <a:chExt cx="0" cy="0"/>
        </a:xfrm>
      </p:grpSpPr>
      <p:sp>
        <p:nvSpPr>
          <p:cNvPr id="1048598" name="Google Shape;104;p2: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599" name="Google Shape;105;p2: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223"/>
        <p:cNvGrpSpPr/>
        <p:nvPr/>
      </p:nvGrpSpPr>
      <p:grpSpPr>
        <a:xfrm>
          <a:off x="0" y="0"/>
          <a:ext cx="0" cy="0"/>
          <a:chOff x="0" y="0"/>
          <a:chExt cx="0" cy="0"/>
        </a:xfrm>
      </p:grpSpPr>
      <p:sp>
        <p:nvSpPr>
          <p:cNvPr id="1048671" name="Google Shape;224;p21: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72" name="Google Shape;225;p21: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 name="Shape 229"/>
        <p:cNvGrpSpPr/>
        <p:nvPr/>
      </p:nvGrpSpPr>
      <p:grpSpPr>
        <a:xfrm>
          <a:off x="0" y="0"/>
          <a:ext cx="0" cy="0"/>
          <a:chOff x="0" y="0"/>
          <a:chExt cx="0" cy="0"/>
        </a:xfrm>
      </p:grpSpPr>
      <p:sp>
        <p:nvSpPr>
          <p:cNvPr id="1048675" name="Google Shape;230;p22: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76" name="Google Shape;231;p22: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8" name="Shape 235"/>
        <p:cNvGrpSpPr/>
        <p:nvPr/>
      </p:nvGrpSpPr>
      <p:grpSpPr>
        <a:xfrm>
          <a:off x="0" y="0"/>
          <a:ext cx="0" cy="0"/>
          <a:chOff x="0" y="0"/>
          <a:chExt cx="0" cy="0"/>
        </a:xfrm>
      </p:grpSpPr>
      <p:sp>
        <p:nvSpPr>
          <p:cNvPr id="1048689" name="Google Shape;236;p23: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90" name="Google Shape;237;p23: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 name="Shape 245"/>
        <p:cNvGrpSpPr/>
        <p:nvPr/>
      </p:nvGrpSpPr>
      <p:grpSpPr>
        <a:xfrm>
          <a:off x="0" y="0"/>
          <a:ext cx="0" cy="0"/>
          <a:chOff x="0" y="0"/>
          <a:chExt cx="0" cy="0"/>
        </a:xfrm>
      </p:grpSpPr>
      <p:sp>
        <p:nvSpPr>
          <p:cNvPr id="1048692" name="Google Shape;246;p24: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93" name="Google Shape;247;p24: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4" name="Shape 250"/>
        <p:cNvGrpSpPr/>
        <p:nvPr/>
      </p:nvGrpSpPr>
      <p:grpSpPr>
        <a:xfrm>
          <a:off x="0" y="0"/>
          <a:ext cx="0" cy="0"/>
          <a:chOff x="0" y="0"/>
          <a:chExt cx="0" cy="0"/>
        </a:xfrm>
      </p:grpSpPr>
      <p:sp>
        <p:nvSpPr>
          <p:cNvPr id="1048696" name="Google Shape;251;p25: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97" name="Google Shape;252;p25: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7" name="Shape 256"/>
        <p:cNvGrpSpPr/>
        <p:nvPr/>
      </p:nvGrpSpPr>
      <p:grpSpPr>
        <a:xfrm>
          <a:off x="0" y="0"/>
          <a:ext cx="0" cy="0"/>
          <a:chOff x="0" y="0"/>
          <a:chExt cx="0" cy="0"/>
        </a:xfrm>
      </p:grpSpPr>
      <p:sp>
        <p:nvSpPr>
          <p:cNvPr id="1048700" name="Google Shape;257;p26: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701" name="Google Shape;258;p26: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0" name="Shape 262"/>
        <p:cNvGrpSpPr/>
        <p:nvPr/>
      </p:nvGrpSpPr>
      <p:grpSpPr>
        <a:xfrm>
          <a:off x="0" y="0"/>
          <a:ext cx="0" cy="0"/>
          <a:chOff x="0" y="0"/>
          <a:chExt cx="0" cy="0"/>
        </a:xfrm>
      </p:grpSpPr>
      <p:sp>
        <p:nvSpPr>
          <p:cNvPr id="1048704" name="Google Shape;263;p27: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705" name="Google Shape;264;p27: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268"/>
        <p:cNvGrpSpPr/>
        <p:nvPr/>
      </p:nvGrpSpPr>
      <p:grpSpPr>
        <a:xfrm>
          <a:off x="0" y="0"/>
          <a:ext cx="0" cy="0"/>
          <a:chOff x="0" y="0"/>
          <a:chExt cx="0" cy="0"/>
        </a:xfrm>
      </p:grpSpPr>
      <p:sp>
        <p:nvSpPr>
          <p:cNvPr id="1048715" name="Google Shape;269;p28: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716" name="Google Shape;270;p28: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8" name="Shape 274"/>
        <p:cNvGrpSpPr/>
        <p:nvPr/>
      </p:nvGrpSpPr>
      <p:grpSpPr>
        <a:xfrm>
          <a:off x="0" y="0"/>
          <a:ext cx="0" cy="0"/>
          <a:chOff x="0" y="0"/>
          <a:chExt cx="0" cy="0"/>
        </a:xfrm>
      </p:grpSpPr>
      <p:sp>
        <p:nvSpPr>
          <p:cNvPr id="1048719" name="Google Shape;275;p29: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720" name="Google Shape;276;p29: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280"/>
        <p:cNvGrpSpPr/>
        <p:nvPr/>
      </p:nvGrpSpPr>
      <p:grpSpPr>
        <a:xfrm>
          <a:off x="0" y="0"/>
          <a:ext cx="0" cy="0"/>
          <a:chOff x="0" y="0"/>
          <a:chExt cx="0" cy="0"/>
        </a:xfrm>
      </p:grpSpPr>
      <p:sp>
        <p:nvSpPr>
          <p:cNvPr id="1048725" name="Google Shape;281;p30: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726" name="Google Shape;282;p30: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 name="Shape 109"/>
        <p:cNvGrpSpPr/>
        <p:nvPr/>
      </p:nvGrpSpPr>
      <p:grpSpPr>
        <a:xfrm>
          <a:off x="0" y="0"/>
          <a:ext cx="0" cy="0"/>
          <a:chOff x="0" y="0"/>
          <a:chExt cx="0" cy="0"/>
        </a:xfrm>
      </p:grpSpPr>
      <p:sp>
        <p:nvSpPr>
          <p:cNvPr id="1048602" name="Google Shape;110;p3: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03" name="Google Shape;111;p3: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6" name="Shape 292"/>
        <p:cNvGrpSpPr/>
        <p:nvPr/>
      </p:nvGrpSpPr>
      <p:grpSpPr>
        <a:xfrm>
          <a:off x="0" y="0"/>
          <a:ext cx="0" cy="0"/>
          <a:chOff x="0" y="0"/>
          <a:chExt cx="0" cy="0"/>
        </a:xfrm>
      </p:grpSpPr>
      <p:sp>
        <p:nvSpPr>
          <p:cNvPr id="1048731" name="Google Shape;293;p32: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732" name="Google Shape;294;p32: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304"/>
        <p:cNvGrpSpPr/>
        <p:nvPr/>
      </p:nvGrpSpPr>
      <p:grpSpPr>
        <a:xfrm>
          <a:off x="0" y="0"/>
          <a:ext cx="0" cy="0"/>
          <a:chOff x="0" y="0"/>
          <a:chExt cx="0" cy="0"/>
        </a:xfrm>
      </p:grpSpPr>
      <p:sp>
        <p:nvSpPr>
          <p:cNvPr id="1048739" name="Google Shape;305;p34: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740" name="Google Shape;306;p34: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 name="Shape 115"/>
        <p:cNvGrpSpPr/>
        <p:nvPr/>
      </p:nvGrpSpPr>
      <p:grpSpPr>
        <a:xfrm>
          <a:off x="0" y="0"/>
          <a:ext cx="0" cy="0"/>
          <a:chOff x="0" y="0"/>
          <a:chExt cx="0" cy="0"/>
        </a:xfrm>
      </p:grpSpPr>
      <p:sp>
        <p:nvSpPr>
          <p:cNvPr id="1048606" name="Google Shape;116;p4: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07" name="Google Shape;117;p4: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6" name="Shape 121"/>
        <p:cNvGrpSpPr/>
        <p:nvPr/>
      </p:nvGrpSpPr>
      <p:grpSpPr>
        <a:xfrm>
          <a:off x="0" y="0"/>
          <a:ext cx="0" cy="0"/>
          <a:chOff x="0" y="0"/>
          <a:chExt cx="0" cy="0"/>
        </a:xfrm>
      </p:grpSpPr>
      <p:sp>
        <p:nvSpPr>
          <p:cNvPr id="1048610" name="Google Shape;122;p5: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11" name="Google Shape;123;p5: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 name="Shape 133"/>
        <p:cNvGrpSpPr/>
        <p:nvPr/>
      </p:nvGrpSpPr>
      <p:grpSpPr>
        <a:xfrm>
          <a:off x="0" y="0"/>
          <a:ext cx="0" cy="0"/>
          <a:chOff x="0" y="0"/>
          <a:chExt cx="0" cy="0"/>
        </a:xfrm>
      </p:grpSpPr>
      <p:sp>
        <p:nvSpPr>
          <p:cNvPr id="1048613" name="Google Shape;134;p7: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14" name="Google Shape;135;p7: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2" name="Shape 139"/>
        <p:cNvGrpSpPr/>
        <p:nvPr/>
      </p:nvGrpSpPr>
      <p:grpSpPr>
        <a:xfrm>
          <a:off x="0" y="0"/>
          <a:ext cx="0" cy="0"/>
          <a:chOff x="0" y="0"/>
          <a:chExt cx="0" cy="0"/>
        </a:xfrm>
      </p:grpSpPr>
      <p:sp>
        <p:nvSpPr>
          <p:cNvPr id="1048617" name="Google Shape;140;p8: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18" name="Google Shape;141;p8: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 name="Shape 145"/>
        <p:cNvGrpSpPr/>
        <p:nvPr/>
      </p:nvGrpSpPr>
      <p:grpSpPr>
        <a:xfrm>
          <a:off x="0" y="0"/>
          <a:ext cx="0" cy="0"/>
          <a:chOff x="0" y="0"/>
          <a:chExt cx="0" cy="0"/>
        </a:xfrm>
      </p:grpSpPr>
      <p:sp>
        <p:nvSpPr>
          <p:cNvPr id="1048621" name="Google Shape;146;p9: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22" name="Google Shape;147;p9: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 name="Shape 151"/>
        <p:cNvGrpSpPr/>
        <p:nvPr/>
      </p:nvGrpSpPr>
      <p:grpSpPr>
        <a:xfrm>
          <a:off x="0" y="0"/>
          <a:ext cx="0" cy="0"/>
          <a:chOff x="0" y="0"/>
          <a:chExt cx="0" cy="0"/>
        </a:xfrm>
      </p:grpSpPr>
      <p:sp>
        <p:nvSpPr>
          <p:cNvPr id="1048625" name="Google Shape;152;p10:notes"/>
          <p:cNvSpPr txBox="1">
            <a:spLocks noGrp="1"/>
          </p:cNvSpPr>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p>
        </p:txBody>
      </p:sp>
      <p:sp>
        <p:nvSpPr>
          <p:cNvPr id="1048626" name="Google Shape;153;p10:notes"/>
          <p:cNvSpPr>
            <a:spLocks noChangeAspect="1" noRot="1" noGrp="1"/>
          </p:cNvSpPr>
          <p:nvPr>
            <p:ph type="sldImg" idx="2"/>
          </p:nvPr>
        </p:nvSpPr>
        <p:spPr>
          <a:xfrm>
            <a:off x="1143000" y="685800"/>
            <a:ext cx="45720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عنوان ومحتوى" type="obj">
  <p:cSld name="OBJECT">
    <p:spTree>
      <p:nvGrpSpPr>
        <p:cNvPr id="24" name="Shape 16"/>
        <p:cNvGrpSpPr/>
        <p:nvPr/>
      </p:nvGrpSpPr>
      <p:grpSpPr>
        <a:xfrm>
          <a:off x="0" y="0"/>
          <a:ext cx="0" cy="0"/>
          <a:chOff x="0" y="0"/>
          <a:chExt cx="0" cy="0"/>
        </a:xfrm>
      </p:grpSpPr>
      <p:sp>
        <p:nvSpPr>
          <p:cNvPr id="1048581" name="Google Shape;17;p36"/>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lstStyle>
            <a:lvl1pPr algn="l" lvl="0">
              <a:lnSpc>
                <a:spcPct val="80000"/>
              </a:lnSpc>
              <a:spcBef>
                <a:spcPts val="0"/>
              </a:spcBef>
              <a:spcAft>
                <a:spcPts val="0"/>
              </a:spcAft>
              <a:buClr>
                <a:srgbClr val="0C0C0C"/>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582" name="Google Shape;18;p36"/>
          <p:cNvSpPr txBox="1">
            <a:spLocks noGrp="1"/>
          </p:cNvSpPr>
          <p:nvPr>
            <p:ph type="body" idx="1"/>
          </p:nvPr>
        </p:nvSpPr>
        <p:spPr>
          <a:xfrm>
            <a:off x="768096" y="2286000"/>
            <a:ext cx="7290055" cy="4023360"/>
          </a:xfrm>
          <a:prstGeom prst="rect"/>
          <a:noFill/>
          <a:ln>
            <a:noFill/>
          </a:ln>
        </p:spPr>
        <p:txBody>
          <a:bodyPr anchor="t" anchorCtr="0" bIns="45700" lIns="45700" rIns="45700" spcFirstLastPara="1" tIns="45700" wrap="square">
            <a:normAutofit/>
          </a:bodyPr>
          <a:lstStyle>
            <a:lvl1pPr algn="l" indent="-342900" lvl="0" marL="457200">
              <a:lnSpc>
                <a:spcPct val="90000"/>
              </a:lnSpc>
              <a:spcBef>
                <a:spcPts val="1200"/>
              </a:spcBef>
              <a:spcAft>
                <a:spcPts val="0"/>
              </a:spcAft>
              <a:buSzPts val="1800"/>
              <a:buChar char=" "/>
            </a:lvl1pPr>
            <a:lvl2pPr algn="l" indent="-342900" lvl="1" marL="914400">
              <a:lnSpc>
                <a:spcPct val="90000"/>
              </a:lnSpc>
              <a:spcBef>
                <a:spcPts val="200"/>
              </a:spcBef>
              <a:spcAft>
                <a:spcPts val="0"/>
              </a:spcAft>
              <a:buSzPts val="1800"/>
              <a:buChar char="?"/>
            </a:lvl2pPr>
            <a:lvl3pPr algn="l" indent="-342900" lvl="2" marL="1371600">
              <a:lnSpc>
                <a:spcPct val="90000"/>
              </a:lnSpc>
              <a:spcBef>
                <a:spcPts val="400"/>
              </a:spcBef>
              <a:spcAft>
                <a:spcPts val="0"/>
              </a:spcAft>
              <a:buSzPts val="1800"/>
              <a:buChar char="?"/>
            </a:lvl3pPr>
            <a:lvl4pPr algn="l" indent="-342900" lvl="3" marL="1828800">
              <a:lnSpc>
                <a:spcPct val="90000"/>
              </a:lnSpc>
              <a:spcBef>
                <a:spcPts val="400"/>
              </a:spcBef>
              <a:spcAft>
                <a:spcPts val="0"/>
              </a:spcAft>
              <a:buSzPts val="1800"/>
              <a:buChar char="?"/>
            </a:lvl4pPr>
            <a:lvl5pPr algn="l" indent="-342900" lvl="4" marL="2286000">
              <a:lnSpc>
                <a:spcPct val="90000"/>
              </a:lnSpc>
              <a:spcBef>
                <a:spcPts val="400"/>
              </a:spcBef>
              <a:spcAft>
                <a:spcPts val="0"/>
              </a:spcAft>
              <a:buSzPts val="1800"/>
              <a:buChar char="?"/>
            </a:lvl5pPr>
            <a:lvl6pPr algn="l" indent="-342900" lvl="5" marL="2743200">
              <a:lnSpc>
                <a:spcPct val="90000"/>
              </a:lnSpc>
              <a:spcBef>
                <a:spcPts val="400"/>
              </a:spcBef>
              <a:spcAft>
                <a:spcPts val="0"/>
              </a:spcAft>
              <a:buSzPts val="1800"/>
              <a:buChar char="?"/>
            </a:lvl6pPr>
            <a:lvl7pPr algn="l" indent="-342900" lvl="6" marL="3200400">
              <a:lnSpc>
                <a:spcPct val="90000"/>
              </a:lnSpc>
              <a:spcBef>
                <a:spcPts val="400"/>
              </a:spcBef>
              <a:spcAft>
                <a:spcPts val="0"/>
              </a:spcAft>
              <a:buSzPts val="1800"/>
              <a:buChar char="?"/>
            </a:lvl7pPr>
            <a:lvl8pPr algn="l" indent="-342900" lvl="7" marL="3657600">
              <a:lnSpc>
                <a:spcPct val="90000"/>
              </a:lnSpc>
              <a:spcBef>
                <a:spcPts val="400"/>
              </a:spcBef>
              <a:spcAft>
                <a:spcPts val="0"/>
              </a:spcAft>
              <a:buSzPts val="1800"/>
              <a:buChar char="?"/>
            </a:lvl8pPr>
            <a:lvl9pPr algn="l" indent="-342900" lvl="8" marL="4114800">
              <a:lnSpc>
                <a:spcPct val="90000"/>
              </a:lnSpc>
              <a:spcBef>
                <a:spcPts val="400"/>
              </a:spcBef>
              <a:spcAft>
                <a:spcPts val="400"/>
              </a:spcAft>
              <a:buSzPts val="1800"/>
              <a:buChar char="?"/>
            </a:lvl9pPr>
          </a:lstStyle>
          <a:p/>
        </p:txBody>
      </p:sp>
      <p:sp>
        <p:nvSpPr>
          <p:cNvPr id="1048583" name="Google Shape;19;p36"/>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84" name="Google Shape;20;p36"/>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85" name="Google Shape;21;p36"/>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عنوان ونص عمودي" type="vertTx">
  <p:cSld name="VERTICAL_TEXT">
    <p:spTree>
      <p:nvGrpSpPr>
        <p:cNvPr id="154" name="Shape 80"/>
        <p:cNvGrpSpPr/>
        <p:nvPr/>
      </p:nvGrpSpPr>
      <p:grpSpPr>
        <a:xfrm>
          <a:off x="0" y="0"/>
          <a:ext cx="0" cy="0"/>
          <a:chOff x="0" y="0"/>
          <a:chExt cx="0" cy="0"/>
        </a:xfrm>
      </p:grpSpPr>
      <p:sp>
        <p:nvSpPr>
          <p:cNvPr id="1048760" name="Google Shape;81;p45"/>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lstStyle>
            <a:lvl1pPr algn="l" lvl="0">
              <a:lnSpc>
                <a:spcPct val="80000"/>
              </a:lnSpc>
              <a:spcBef>
                <a:spcPts val="0"/>
              </a:spcBef>
              <a:spcAft>
                <a:spcPts val="0"/>
              </a:spcAft>
              <a:buClr>
                <a:srgbClr val="0C0C0C"/>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61" name="Google Shape;82;p45"/>
          <p:cNvSpPr txBox="1">
            <a:spLocks noGrp="1"/>
          </p:cNvSpPr>
          <p:nvPr>
            <p:ph type="body" idx="1"/>
          </p:nvPr>
        </p:nvSpPr>
        <p:spPr>
          <a:xfrm rot="5400000">
            <a:off x="2401444" y="652653"/>
            <a:ext cx="4023360" cy="7290055"/>
          </a:xfrm>
          <a:prstGeom prst="rect"/>
          <a:noFill/>
          <a:ln>
            <a:noFill/>
          </a:ln>
        </p:spPr>
        <p:txBody>
          <a:bodyPr anchor="t" anchorCtr="0" bIns="45700" lIns="45700" rIns="45700" spcFirstLastPara="1" tIns="45700" wrap="square">
            <a:normAutofit/>
          </a:bodyPr>
          <a:lstStyle>
            <a:lvl1pPr algn="l" indent="-342900" lvl="0" marL="457200">
              <a:lnSpc>
                <a:spcPct val="90000"/>
              </a:lnSpc>
              <a:spcBef>
                <a:spcPts val="1200"/>
              </a:spcBef>
              <a:spcAft>
                <a:spcPts val="0"/>
              </a:spcAft>
              <a:buSzPts val="1800"/>
              <a:buChar char=" "/>
            </a:lvl1pPr>
            <a:lvl2pPr algn="l" indent="-342900" lvl="1" marL="914400">
              <a:lnSpc>
                <a:spcPct val="90000"/>
              </a:lnSpc>
              <a:spcBef>
                <a:spcPts val="200"/>
              </a:spcBef>
              <a:spcAft>
                <a:spcPts val="0"/>
              </a:spcAft>
              <a:buSzPts val="1800"/>
              <a:buChar char="?"/>
            </a:lvl2pPr>
            <a:lvl3pPr algn="l" indent="-342900" lvl="2" marL="1371600">
              <a:lnSpc>
                <a:spcPct val="90000"/>
              </a:lnSpc>
              <a:spcBef>
                <a:spcPts val="400"/>
              </a:spcBef>
              <a:spcAft>
                <a:spcPts val="0"/>
              </a:spcAft>
              <a:buSzPts val="1800"/>
              <a:buChar char="?"/>
            </a:lvl3pPr>
            <a:lvl4pPr algn="l" indent="-342900" lvl="3" marL="1828800">
              <a:lnSpc>
                <a:spcPct val="90000"/>
              </a:lnSpc>
              <a:spcBef>
                <a:spcPts val="400"/>
              </a:spcBef>
              <a:spcAft>
                <a:spcPts val="0"/>
              </a:spcAft>
              <a:buSzPts val="1800"/>
              <a:buChar char="?"/>
            </a:lvl4pPr>
            <a:lvl5pPr algn="l" indent="-342900" lvl="4" marL="2286000">
              <a:lnSpc>
                <a:spcPct val="90000"/>
              </a:lnSpc>
              <a:spcBef>
                <a:spcPts val="400"/>
              </a:spcBef>
              <a:spcAft>
                <a:spcPts val="0"/>
              </a:spcAft>
              <a:buSzPts val="1800"/>
              <a:buChar char="?"/>
            </a:lvl5pPr>
            <a:lvl6pPr algn="l" indent="-342900" lvl="5" marL="2743200">
              <a:lnSpc>
                <a:spcPct val="90000"/>
              </a:lnSpc>
              <a:spcBef>
                <a:spcPts val="400"/>
              </a:spcBef>
              <a:spcAft>
                <a:spcPts val="0"/>
              </a:spcAft>
              <a:buSzPts val="1800"/>
              <a:buChar char="?"/>
            </a:lvl6pPr>
            <a:lvl7pPr algn="l" indent="-342900" lvl="6" marL="3200400">
              <a:lnSpc>
                <a:spcPct val="90000"/>
              </a:lnSpc>
              <a:spcBef>
                <a:spcPts val="400"/>
              </a:spcBef>
              <a:spcAft>
                <a:spcPts val="0"/>
              </a:spcAft>
              <a:buSzPts val="1800"/>
              <a:buChar char="?"/>
            </a:lvl7pPr>
            <a:lvl8pPr algn="l" indent="-342900" lvl="7" marL="3657600">
              <a:lnSpc>
                <a:spcPct val="90000"/>
              </a:lnSpc>
              <a:spcBef>
                <a:spcPts val="400"/>
              </a:spcBef>
              <a:spcAft>
                <a:spcPts val="0"/>
              </a:spcAft>
              <a:buSzPts val="1800"/>
              <a:buChar char="?"/>
            </a:lvl8pPr>
            <a:lvl9pPr algn="l" indent="-342900" lvl="8" marL="4114800">
              <a:lnSpc>
                <a:spcPct val="90000"/>
              </a:lnSpc>
              <a:spcBef>
                <a:spcPts val="400"/>
              </a:spcBef>
              <a:spcAft>
                <a:spcPts val="400"/>
              </a:spcAft>
              <a:buSzPts val="1800"/>
              <a:buChar char="?"/>
            </a:lvl9pPr>
          </a:lstStyle>
          <a:p/>
        </p:txBody>
      </p:sp>
      <p:sp>
        <p:nvSpPr>
          <p:cNvPr id="1048762" name="Google Shape;83;p45"/>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63" name="Google Shape;84;p45"/>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64" name="Google Shape;85;p45"/>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عنوان ونص عموديان" showMasterSp="0" type="vertTitleAndTx">
  <p:cSld name="VERTICAL_TITLE_AND_VERTICAL_TEXT">
    <p:spTree>
      <p:nvGrpSpPr>
        <p:cNvPr id="152" name="Shape 86"/>
        <p:cNvGrpSpPr/>
        <p:nvPr/>
      </p:nvGrpSpPr>
      <p:grpSpPr>
        <a:xfrm>
          <a:off x="0" y="0"/>
          <a:ext cx="0" cy="0"/>
          <a:chOff x="0" y="0"/>
          <a:chExt cx="0" cy="0"/>
        </a:xfrm>
      </p:grpSpPr>
      <p:sp>
        <p:nvSpPr>
          <p:cNvPr id="1048749" name="Google Shape;87;p46"/>
          <p:cNvSpPr txBox="1">
            <a:spLocks noGrp="1"/>
          </p:cNvSpPr>
          <p:nvPr>
            <p:ph type="title"/>
          </p:nvPr>
        </p:nvSpPr>
        <p:spPr>
          <a:xfrm rot="5400000">
            <a:off x="4824414" y="2481263"/>
            <a:ext cx="5410200" cy="1971675"/>
          </a:xfrm>
          <a:prstGeom prst="rect"/>
          <a:noFill/>
          <a:ln>
            <a:noFill/>
          </a:ln>
        </p:spPr>
        <p:txBody>
          <a:bodyPr anchor="ctr" anchorCtr="0" bIns="91425" lIns="45700" rIns="45700" spcFirstLastPara="1" tIns="91425" wrap="square">
            <a:normAutofit/>
          </a:bodyPr>
          <a:lstStyle>
            <a:lvl1pPr algn="l" lvl="0">
              <a:lnSpc>
                <a:spcPct val="80000"/>
              </a:lnSpc>
              <a:spcBef>
                <a:spcPts val="0"/>
              </a:spcBef>
              <a:spcAft>
                <a:spcPts val="0"/>
              </a:spcAft>
              <a:buClr>
                <a:srgbClr val="0C0C0C"/>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50" name="Google Shape;88;p46"/>
          <p:cNvSpPr txBox="1">
            <a:spLocks noGrp="1"/>
          </p:cNvSpPr>
          <p:nvPr>
            <p:ph type="body" idx="1"/>
          </p:nvPr>
        </p:nvSpPr>
        <p:spPr>
          <a:xfrm rot="5400000">
            <a:off x="881064" y="623888"/>
            <a:ext cx="5410200" cy="5686425"/>
          </a:xfrm>
          <a:prstGeom prst="rect"/>
          <a:noFill/>
          <a:ln>
            <a:noFill/>
          </a:ln>
        </p:spPr>
        <p:txBody>
          <a:bodyPr anchor="t" anchorCtr="0" bIns="45700" lIns="45700" rIns="45700" spcFirstLastPara="1" tIns="45700" wrap="square">
            <a:normAutofit/>
          </a:bodyPr>
          <a:lstStyle>
            <a:lvl1pPr algn="l" indent="-342900" lvl="0" marL="457200">
              <a:lnSpc>
                <a:spcPct val="90000"/>
              </a:lnSpc>
              <a:spcBef>
                <a:spcPts val="1200"/>
              </a:spcBef>
              <a:spcAft>
                <a:spcPts val="0"/>
              </a:spcAft>
              <a:buSzPts val="1800"/>
              <a:buChar char=" "/>
            </a:lvl1pPr>
            <a:lvl2pPr algn="l" indent="-342900" lvl="1" marL="914400">
              <a:lnSpc>
                <a:spcPct val="90000"/>
              </a:lnSpc>
              <a:spcBef>
                <a:spcPts val="200"/>
              </a:spcBef>
              <a:spcAft>
                <a:spcPts val="0"/>
              </a:spcAft>
              <a:buSzPts val="1800"/>
              <a:buChar char="?"/>
            </a:lvl2pPr>
            <a:lvl3pPr algn="l" indent="-342900" lvl="2" marL="1371600">
              <a:lnSpc>
                <a:spcPct val="90000"/>
              </a:lnSpc>
              <a:spcBef>
                <a:spcPts val="400"/>
              </a:spcBef>
              <a:spcAft>
                <a:spcPts val="0"/>
              </a:spcAft>
              <a:buSzPts val="1800"/>
              <a:buChar char="?"/>
            </a:lvl3pPr>
            <a:lvl4pPr algn="l" indent="-342900" lvl="3" marL="1828800">
              <a:lnSpc>
                <a:spcPct val="90000"/>
              </a:lnSpc>
              <a:spcBef>
                <a:spcPts val="400"/>
              </a:spcBef>
              <a:spcAft>
                <a:spcPts val="0"/>
              </a:spcAft>
              <a:buSzPts val="1800"/>
              <a:buChar char="?"/>
            </a:lvl4pPr>
            <a:lvl5pPr algn="l" indent="-342900" lvl="4" marL="2286000">
              <a:lnSpc>
                <a:spcPct val="90000"/>
              </a:lnSpc>
              <a:spcBef>
                <a:spcPts val="400"/>
              </a:spcBef>
              <a:spcAft>
                <a:spcPts val="0"/>
              </a:spcAft>
              <a:buSzPts val="1800"/>
              <a:buChar char="?"/>
            </a:lvl5pPr>
            <a:lvl6pPr algn="l" indent="-342900" lvl="5" marL="2743200">
              <a:lnSpc>
                <a:spcPct val="90000"/>
              </a:lnSpc>
              <a:spcBef>
                <a:spcPts val="400"/>
              </a:spcBef>
              <a:spcAft>
                <a:spcPts val="0"/>
              </a:spcAft>
              <a:buSzPts val="1800"/>
              <a:buChar char="?"/>
            </a:lvl6pPr>
            <a:lvl7pPr algn="l" indent="-342900" lvl="6" marL="3200400">
              <a:lnSpc>
                <a:spcPct val="90000"/>
              </a:lnSpc>
              <a:spcBef>
                <a:spcPts val="400"/>
              </a:spcBef>
              <a:spcAft>
                <a:spcPts val="0"/>
              </a:spcAft>
              <a:buSzPts val="1800"/>
              <a:buChar char="?"/>
            </a:lvl7pPr>
            <a:lvl8pPr algn="l" indent="-342900" lvl="7" marL="3657600">
              <a:lnSpc>
                <a:spcPct val="90000"/>
              </a:lnSpc>
              <a:spcBef>
                <a:spcPts val="400"/>
              </a:spcBef>
              <a:spcAft>
                <a:spcPts val="0"/>
              </a:spcAft>
              <a:buSzPts val="1800"/>
              <a:buChar char="?"/>
            </a:lvl8pPr>
            <a:lvl9pPr algn="l" indent="-342900" lvl="8" marL="4114800">
              <a:lnSpc>
                <a:spcPct val="90000"/>
              </a:lnSpc>
              <a:spcBef>
                <a:spcPts val="400"/>
              </a:spcBef>
              <a:spcAft>
                <a:spcPts val="400"/>
              </a:spcAft>
              <a:buSzPts val="1800"/>
              <a:buChar char="?"/>
            </a:lvl9pPr>
          </a:lstStyle>
          <a:p/>
        </p:txBody>
      </p:sp>
      <p:sp>
        <p:nvSpPr>
          <p:cNvPr id="1048751" name="Google Shape;89;p46"/>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52" name="Google Shape;90;p46"/>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53" name="Google Shape;91;p46"/>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cxnSp>
        <p:nvCxnSpPr>
          <p:cNvPr id="3145735" name="Google Shape;92;p46"/>
          <p:cNvCxnSpPr>
            <a:cxnSpLocks/>
          </p:cNvCxnSpPr>
          <p:nvPr/>
        </p:nvCxnSpPr>
        <p:spPr>
          <a:xfrm rot="10800000">
            <a:off x="7543800" y="173563"/>
            <a:ext cx="0" cy="685800"/>
          </a:xfrm>
          <a:prstGeom prst="straightConnector1"/>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فارغ" showMasterSp="0" type="blank">
  <p:cSld name="BLANK">
    <p:spTree>
      <p:nvGrpSpPr>
        <p:cNvPr id="54" name="Shape 22"/>
        <p:cNvGrpSpPr/>
        <p:nvPr/>
      </p:nvGrpSpPr>
      <p:grpSpPr>
        <a:xfrm>
          <a:off x="0" y="0"/>
          <a:ext cx="0" cy="0"/>
          <a:chOff x="0" y="0"/>
          <a:chExt cx="0" cy="0"/>
        </a:xfrm>
      </p:grpSpPr>
      <p:sp>
        <p:nvSpPr>
          <p:cNvPr id="1048593" name="Google Shape;23;p37"/>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94" name="Google Shape;24;p37"/>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95" name="Google Shape;25;p37"/>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شريحة عنوان" showMasterSp="0" type="title">
  <p:cSld name="TITLE">
    <p:spTree>
      <p:nvGrpSpPr>
        <p:cNvPr id="115" name="Shape 26"/>
        <p:cNvGrpSpPr/>
        <p:nvPr/>
      </p:nvGrpSpPr>
      <p:grpSpPr>
        <a:xfrm>
          <a:off x="0" y="0"/>
          <a:ext cx="0" cy="0"/>
          <a:chOff x="0" y="0"/>
          <a:chExt cx="0" cy="0"/>
        </a:xfrm>
      </p:grpSpPr>
      <p:sp>
        <p:nvSpPr>
          <p:cNvPr id="1048677" name="Google Shape;27;p38"/>
          <p:cNvSpPr/>
          <p:nvPr/>
        </p:nvSpPr>
        <p:spPr>
          <a:xfrm>
            <a:off x="0" y="0"/>
            <a:ext cx="9144000" cy="4572001"/>
          </a:xfrm>
          <a:prstGeom prst="rect"/>
          <a:solidFill>
            <a:srgbClr val="1482A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8" name="Google Shape;28;p38"/>
          <p:cNvSpPr/>
          <p:nvPr/>
        </p:nvSpPr>
        <p:spPr>
          <a:xfrm>
            <a:off x="4762" y="0"/>
            <a:ext cx="9139239" cy="4572001"/>
          </a:xfrm>
          <a:custGeom>
            <a:avLst/>
            <a:ahLst/>
            <a:rect l="l" t="t" r="r" b="b"/>
            <a:pathLst>
              <a:path w="9139239" h="4572001" extrusionOk="0">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9" name="Google Shape;29;p38"/>
          <p:cNvSpPr txBox="1">
            <a:spLocks noGrp="1"/>
          </p:cNvSpPr>
          <p:nvPr>
            <p:ph type="ctrTitle"/>
          </p:nvPr>
        </p:nvSpPr>
        <p:spPr>
          <a:xfrm>
            <a:off x="342900" y="4960137"/>
            <a:ext cx="5829300" cy="1463040"/>
          </a:xfrm>
          <a:prstGeom prst="rect"/>
          <a:noFill/>
          <a:ln>
            <a:noFill/>
          </a:ln>
        </p:spPr>
        <p:txBody>
          <a:bodyPr anchor="ctr" anchorCtr="0" bIns="45700" lIns="91425" rIns="91425" spcFirstLastPara="1" tIns="45700" wrap="square">
            <a:normAutofit/>
          </a:bodyPr>
          <a:lstStyle>
            <a:lvl1pPr algn="r" lvl="0">
              <a:lnSpc>
                <a:spcPct val="80000"/>
              </a:lnSpc>
              <a:spcBef>
                <a:spcPts val="0"/>
              </a:spcBef>
              <a:spcAft>
                <a:spcPts val="0"/>
              </a:spcAft>
              <a:buClr>
                <a:srgbClr val="0C0C0C"/>
              </a:buClr>
              <a:buSzPts val="4400"/>
              <a:buFont typeface="Twentieth Century"/>
              <a:buNone/>
              <a:defRPr sz="44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80" name="Google Shape;30;p38"/>
          <p:cNvSpPr txBox="1">
            <a:spLocks noGrp="1"/>
          </p:cNvSpPr>
          <p:nvPr>
            <p:ph type="subTitle" idx="1"/>
          </p:nvPr>
        </p:nvSpPr>
        <p:spPr>
          <a:xfrm>
            <a:off x="6457950" y="4960137"/>
            <a:ext cx="2400300" cy="1463040"/>
          </a:xfrm>
          <a:prstGeom prst="rect"/>
          <a:noFill/>
          <a:ln>
            <a:noFill/>
          </a:ln>
        </p:spPr>
        <p:txBody>
          <a:bodyPr anchor="ctr" anchorCtr="0" bIns="45700" lIns="91425" rIns="91425" spcFirstLastPara="1" tIns="45700" wrap="square">
            <a:normAutofit/>
          </a:bodyPr>
          <a:lstStyle>
            <a:lvl1pPr algn="l" lvl="0">
              <a:lnSpc>
                <a:spcPct val="100000"/>
              </a:lnSpc>
              <a:spcBef>
                <a:spcPts val="0"/>
              </a:spcBef>
              <a:spcAft>
                <a:spcPts val="0"/>
              </a:spcAft>
              <a:buSzPts val="1600"/>
              <a:buNone/>
              <a:defRPr sz="1600">
                <a:solidFill>
                  <a:srgbClr val="0C0C0C"/>
                </a:solidFill>
              </a:defRPr>
            </a:lvl1pPr>
            <a:lvl2pPr algn="ctr" lvl="1">
              <a:lnSpc>
                <a:spcPct val="90000"/>
              </a:lnSpc>
              <a:spcBef>
                <a:spcPts val="200"/>
              </a:spcBef>
              <a:spcAft>
                <a:spcPts val="0"/>
              </a:spcAft>
              <a:buSzPts val="1600"/>
              <a:buNone/>
              <a:defRPr sz="1600"/>
            </a:lvl2pPr>
            <a:lvl3pPr algn="ctr" lvl="2">
              <a:lnSpc>
                <a:spcPct val="90000"/>
              </a:lnSpc>
              <a:spcBef>
                <a:spcPts val="400"/>
              </a:spcBef>
              <a:spcAft>
                <a:spcPts val="0"/>
              </a:spcAft>
              <a:buSzPts val="1600"/>
              <a:buNone/>
              <a:defRPr sz="1600"/>
            </a:lvl3pPr>
            <a:lvl4pPr algn="ctr" lvl="3">
              <a:lnSpc>
                <a:spcPct val="90000"/>
              </a:lnSpc>
              <a:spcBef>
                <a:spcPts val="400"/>
              </a:spcBef>
              <a:spcAft>
                <a:spcPts val="0"/>
              </a:spcAft>
              <a:buSzPts val="1600"/>
              <a:buNone/>
              <a:defRPr sz="1600"/>
            </a:lvl4pPr>
            <a:lvl5pPr algn="ctr" lvl="4">
              <a:lnSpc>
                <a:spcPct val="90000"/>
              </a:lnSpc>
              <a:spcBef>
                <a:spcPts val="400"/>
              </a:spcBef>
              <a:spcAft>
                <a:spcPts val="0"/>
              </a:spcAft>
              <a:buSzPts val="1600"/>
              <a:buNone/>
              <a:defRPr sz="1600"/>
            </a:lvl5pPr>
            <a:lvl6pPr algn="ctr" lvl="5">
              <a:lnSpc>
                <a:spcPct val="90000"/>
              </a:lnSpc>
              <a:spcBef>
                <a:spcPts val="400"/>
              </a:spcBef>
              <a:spcAft>
                <a:spcPts val="0"/>
              </a:spcAft>
              <a:buSzPts val="1600"/>
              <a:buNone/>
              <a:defRPr sz="1600"/>
            </a:lvl6pPr>
            <a:lvl7pPr algn="ctr" lvl="6">
              <a:lnSpc>
                <a:spcPct val="90000"/>
              </a:lnSpc>
              <a:spcBef>
                <a:spcPts val="400"/>
              </a:spcBef>
              <a:spcAft>
                <a:spcPts val="0"/>
              </a:spcAft>
              <a:buSzPts val="1600"/>
              <a:buNone/>
              <a:defRPr sz="1600"/>
            </a:lvl7pPr>
            <a:lvl8pPr algn="ctr" lvl="7">
              <a:lnSpc>
                <a:spcPct val="90000"/>
              </a:lnSpc>
              <a:spcBef>
                <a:spcPts val="400"/>
              </a:spcBef>
              <a:spcAft>
                <a:spcPts val="0"/>
              </a:spcAft>
              <a:buSzPts val="1600"/>
              <a:buNone/>
              <a:defRPr sz="1600"/>
            </a:lvl8pPr>
            <a:lvl9pPr algn="ctr" lvl="8">
              <a:lnSpc>
                <a:spcPct val="90000"/>
              </a:lnSpc>
              <a:spcBef>
                <a:spcPts val="400"/>
              </a:spcBef>
              <a:spcAft>
                <a:spcPts val="400"/>
              </a:spcAft>
              <a:buSzPts val="1600"/>
              <a:buNone/>
              <a:defRPr sz="1600"/>
            </a:lvl9pPr>
          </a:lstStyle>
          <a:p/>
        </p:txBody>
      </p:sp>
      <p:sp>
        <p:nvSpPr>
          <p:cNvPr id="1048681" name="Google Shape;31;p38"/>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82" name="Google Shape;32;p38"/>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83" name="Google Shape;33;p38"/>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cxnSp>
        <p:nvCxnSpPr>
          <p:cNvPr id="3145731" name="Google Shape;34;p38"/>
          <p:cNvCxnSpPr>
            <a:cxnSpLocks/>
          </p:cNvCxnSpPr>
          <p:nvPr/>
        </p:nvCxnSpPr>
        <p:spPr>
          <a:xfrm rot="10800000">
            <a:off x="6290132" y="5264106"/>
            <a:ext cx="0" cy="914400"/>
          </a:xfrm>
          <a:prstGeom prst="straightConnector1"/>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عنوان المقطع" showMasterSp="0" type="secHead">
  <p:cSld name="SECTION_HEADER">
    <p:spTree>
      <p:nvGrpSpPr>
        <p:cNvPr id="155" name="Shape 35"/>
        <p:cNvGrpSpPr/>
        <p:nvPr/>
      </p:nvGrpSpPr>
      <p:grpSpPr>
        <a:xfrm>
          <a:off x="0" y="0"/>
          <a:ext cx="0" cy="0"/>
          <a:chOff x="0" y="0"/>
          <a:chExt cx="0" cy="0"/>
        </a:xfrm>
      </p:grpSpPr>
      <p:sp>
        <p:nvSpPr>
          <p:cNvPr id="1048765" name="Google Shape;36;p39"/>
          <p:cNvSpPr/>
          <p:nvPr/>
        </p:nvSpPr>
        <p:spPr>
          <a:xfrm>
            <a:off x="0" y="0"/>
            <a:ext cx="9144000" cy="4572001"/>
          </a:xfrm>
          <a:prstGeom prst="rect"/>
          <a:solidFill>
            <a:srgbClr val="1D9AA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37;p39"/>
          <p:cNvSpPr/>
          <p:nvPr/>
        </p:nvSpPr>
        <p:spPr>
          <a:xfrm>
            <a:off x="4762" y="0"/>
            <a:ext cx="9139239" cy="4572001"/>
          </a:xfrm>
          <a:custGeom>
            <a:avLst/>
            <a:ahLst/>
            <a:rect l="l" t="t" r="r" b="b"/>
            <a:pathLst>
              <a:path w="9139239" h="4572001" extrusionOk="0">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38;p39"/>
          <p:cNvSpPr txBox="1">
            <a:spLocks noGrp="1"/>
          </p:cNvSpPr>
          <p:nvPr>
            <p:ph type="title"/>
          </p:nvPr>
        </p:nvSpPr>
        <p:spPr>
          <a:xfrm>
            <a:off x="342900" y="4960137"/>
            <a:ext cx="5829300" cy="1463040"/>
          </a:xfrm>
          <a:prstGeom prst="rect"/>
          <a:noFill/>
          <a:ln>
            <a:noFill/>
          </a:ln>
        </p:spPr>
        <p:txBody>
          <a:bodyPr anchor="ctr" anchorCtr="0" bIns="45700" lIns="91425" rIns="91425" spcFirstLastPara="1" tIns="45700" wrap="square">
            <a:normAutofit/>
          </a:bodyPr>
          <a:lstStyle>
            <a:lvl1pPr algn="r" lvl="0">
              <a:lnSpc>
                <a:spcPct val="80000"/>
              </a:lnSpc>
              <a:spcBef>
                <a:spcPts val="0"/>
              </a:spcBef>
              <a:spcAft>
                <a:spcPts val="0"/>
              </a:spcAft>
              <a:buClr>
                <a:srgbClr val="0C0C0C"/>
              </a:buClr>
              <a:buSzPts val="4400"/>
              <a:buFont typeface="Twentieth Century"/>
              <a:buNone/>
              <a:defRPr b="0" sz="44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68" name="Google Shape;39;p39"/>
          <p:cNvSpPr txBox="1">
            <a:spLocks noGrp="1"/>
          </p:cNvSpPr>
          <p:nvPr>
            <p:ph type="body" idx="1"/>
          </p:nvPr>
        </p:nvSpPr>
        <p:spPr>
          <a:xfrm>
            <a:off x="6457950" y="4960137"/>
            <a:ext cx="2400300" cy="1463040"/>
          </a:xfrm>
          <a:prstGeom prst="rect"/>
          <a:noFill/>
          <a:ln>
            <a:noFill/>
          </a:ln>
        </p:spPr>
        <p:txBody>
          <a:bodyPr anchor="ctr" anchorCtr="0" bIns="45700" lIns="91425" rIns="91425" spcFirstLastPara="1" tIns="45700" wrap="square">
            <a:normAutofit/>
          </a:bodyPr>
          <a:lstStyle>
            <a:lvl1pPr algn="l" indent="-228600" lvl="0" marL="457200">
              <a:lnSpc>
                <a:spcPct val="100000"/>
              </a:lnSpc>
              <a:spcBef>
                <a:spcPts val="0"/>
              </a:spcBef>
              <a:spcAft>
                <a:spcPts val="0"/>
              </a:spcAft>
              <a:buSzPts val="1600"/>
              <a:buNone/>
              <a:defRPr sz="1600">
                <a:solidFill>
                  <a:srgbClr val="0C0C0C"/>
                </a:solidFill>
              </a:defRPr>
            </a:lvl1pPr>
            <a:lvl2pPr algn="l" indent="-228600" lvl="1" marL="914400">
              <a:lnSpc>
                <a:spcPct val="90000"/>
              </a:lnSpc>
              <a:spcBef>
                <a:spcPts val="200"/>
              </a:spcBef>
              <a:spcAft>
                <a:spcPts val="0"/>
              </a:spcAft>
              <a:buSzPts val="1600"/>
              <a:buNone/>
              <a:defRPr sz="1600">
                <a:solidFill>
                  <a:srgbClr val="888888"/>
                </a:solidFill>
              </a:defRPr>
            </a:lvl2pPr>
            <a:lvl3pPr algn="l" indent="-228600" lvl="2" marL="1371600">
              <a:lnSpc>
                <a:spcPct val="90000"/>
              </a:lnSpc>
              <a:spcBef>
                <a:spcPts val="400"/>
              </a:spcBef>
              <a:spcAft>
                <a:spcPts val="0"/>
              </a:spcAft>
              <a:buSzPts val="1600"/>
              <a:buNone/>
              <a:defRPr sz="1600">
                <a:solidFill>
                  <a:srgbClr val="888888"/>
                </a:solidFill>
              </a:defRPr>
            </a:lvl3pPr>
            <a:lvl4pPr algn="l" indent="-228600" lvl="3" marL="1828800">
              <a:lnSpc>
                <a:spcPct val="90000"/>
              </a:lnSpc>
              <a:spcBef>
                <a:spcPts val="400"/>
              </a:spcBef>
              <a:spcAft>
                <a:spcPts val="0"/>
              </a:spcAft>
              <a:buSzPts val="1400"/>
              <a:buNone/>
              <a:defRPr sz="1400">
                <a:solidFill>
                  <a:srgbClr val="888888"/>
                </a:solidFill>
              </a:defRPr>
            </a:lvl4pPr>
            <a:lvl5pPr algn="l" indent="-228600" lvl="4" marL="2286000">
              <a:lnSpc>
                <a:spcPct val="90000"/>
              </a:lnSpc>
              <a:spcBef>
                <a:spcPts val="400"/>
              </a:spcBef>
              <a:spcAft>
                <a:spcPts val="0"/>
              </a:spcAft>
              <a:buSzPts val="1400"/>
              <a:buNone/>
              <a:defRPr sz="1400">
                <a:solidFill>
                  <a:srgbClr val="888888"/>
                </a:solidFill>
              </a:defRPr>
            </a:lvl5pPr>
            <a:lvl6pPr algn="l" indent="-228600" lvl="5" marL="2743200">
              <a:lnSpc>
                <a:spcPct val="90000"/>
              </a:lnSpc>
              <a:spcBef>
                <a:spcPts val="400"/>
              </a:spcBef>
              <a:spcAft>
                <a:spcPts val="0"/>
              </a:spcAft>
              <a:buSzPts val="1400"/>
              <a:buNone/>
              <a:defRPr sz="1400">
                <a:solidFill>
                  <a:srgbClr val="888888"/>
                </a:solidFill>
              </a:defRPr>
            </a:lvl6pPr>
            <a:lvl7pPr algn="l" indent="-228600" lvl="6" marL="3200400">
              <a:lnSpc>
                <a:spcPct val="90000"/>
              </a:lnSpc>
              <a:spcBef>
                <a:spcPts val="400"/>
              </a:spcBef>
              <a:spcAft>
                <a:spcPts val="0"/>
              </a:spcAft>
              <a:buSzPts val="1400"/>
              <a:buNone/>
              <a:defRPr sz="1400">
                <a:solidFill>
                  <a:srgbClr val="888888"/>
                </a:solidFill>
              </a:defRPr>
            </a:lvl7pPr>
            <a:lvl8pPr algn="l" indent="-228600" lvl="7" marL="3657600">
              <a:lnSpc>
                <a:spcPct val="90000"/>
              </a:lnSpc>
              <a:spcBef>
                <a:spcPts val="400"/>
              </a:spcBef>
              <a:spcAft>
                <a:spcPts val="0"/>
              </a:spcAft>
              <a:buSzPts val="1400"/>
              <a:buNone/>
              <a:defRPr sz="1400">
                <a:solidFill>
                  <a:srgbClr val="888888"/>
                </a:solidFill>
              </a:defRPr>
            </a:lvl8pPr>
            <a:lvl9pPr algn="l" indent="-228600" lvl="8" marL="4114800">
              <a:lnSpc>
                <a:spcPct val="90000"/>
              </a:lnSpc>
              <a:spcBef>
                <a:spcPts val="400"/>
              </a:spcBef>
              <a:spcAft>
                <a:spcPts val="400"/>
              </a:spcAft>
              <a:buSzPts val="1400"/>
              <a:buNone/>
              <a:defRPr sz="1400">
                <a:solidFill>
                  <a:srgbClr val="888888"/>
                </a:solidFill>
              </a:defRPr>
            </a:lvl9pPr>
          </a:lstStyle>
          <a:p/>
        </p:txBody>
      </p:sp>
      <p:sp>
        <p:nvSpPr>
          <p:cNvPr id="1048769" name="Google Shape;40;p39"/>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70" name="Google Shape;41;p39"/>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71" name="Google Shape;42;p39"/>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cxnSp>
        <p:nvCxnSpPr>
          <p:cNvPr id="3145737" name="Google Shape;43;p39"/>
          <p:cNvCxnSpPr>
            <a:cxnSpLocks/>
          </p:cNvCxnSpPr>
          <p:nvPr/>
        </p:nvCxnSpPr>
        <p:spPr>
          <a:xfrm rot="10800000">
            <a:off x="6290132" y="5264106"/>
            <a:ext cx="0" cy="914400"/>
          </a:xfrm>
          <a:prstGeom prst="straightConnector1"/>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محتويان" type="twoObj">
  <p:cSld name="TWO_OBJECTS">
    <p:spTree>
      <p:nvGrpSpPr>
        <p:cNvPr id="156" name="Shape 44"/>
        <p:cNvGrpSpPr/>
        <p:nvPr/>
      </p:nvGrpSpPr>
      <p:grpSpPr>
        <a:xfrm>
          <a:off x="0" y="0"/>
          <a:ext cx="0" cy="0"/>
          <a:chOff x="0" y="0"/>
          <a:chExt cx="0" cy="0"/>
        </a:xfrm>
      </p:grpSpPr>
      <p:sp>
        <p:nvSpPr>
          <p:cNvPr id="1048772" name="Google Shape;45;p40"/>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lstStyle>
            <a:lvl1pPr algn="l" lvl="0">
              <a:lnSpc>
                <a:spcPct val="80000"/>
              </a:lnSpc>
              <a:spcBef>
                <a:spcPts val="0"/>
              </a:spcBef>
              <a:spcAft>
                <a:spcPts val="0"/>
              </a:spcAft>
              <a:buClr>
                <a:srgbClr val="0C0C0C"/>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73" name="Google Shape;46;p40"/>
          <p:cNvSpPr txBox="1">
            <a:spLocks noGrp="1"/>
          </p:cNvSpPr>
          <p:nvPr>
            <p:ph type="body" idx="1"/>
          </p:nvPr>
        </p:nvSpPr>
        <p:spPr>
          <a:xfrm>
            <a:off x="768096" y="2286000"/>
            <a:ext cx="3566160" cy="4023360"/>
          </a:xfrm>
          <a:prstGeom prst="rect"/>
          <a:noFill/>
          <a:ln>
            <a:noFill/>
          </a:ln>
        </p:spPr>
        <p:txBody>
          <a:bodyPr anchor="t" anchorCtr="0" bIns="45700" lIns="45700" rIns="45700" spcFirstLastPara="1" tIns="45700" wrap="square">
            <a:normAutofit/>
          </a:bodyPr>
          <a:lstStyle>
            <a:lvl1pPr algn="l" indent="-342900" lvl="0" marL="457200">
              <a:lnSpc>
                <a:spcPct val="90000"/>
              </a:lnSpc>
              <a:spcBef>
                <a:spcPts val="1200"/>
              </a:spcBef>
              <a:spcAft>
                <a:spcPts val="0"/>
              </a:spcAft>
              <a:buSzPts val="1800"/>
              <a:buChar char=" "/>
            </a:lvl1pPr>
            <a:lvl2pPr algn="l" indent="-342900" lvl="1" marL="914400">
              <a:lnSpc>
                <a:spcPct val="90000"/>
              </a:lnSpc>
              <a:spcBef>
                <a:spcPts val="200"/>
              </a:spcBef>
              <a:spcAft>
                <a:spcPts val="0"/>
              </a:spcAft>
              <a:buSzPts val="1800"/>
              <a:buChar char="?"/>
            </a:lvl2pPr>
            <a:lvl3pPr algn="l" indent="-342900" lvl="2" marL="1371600">
              <a:lnSpc>
                <a:spcPct val="90000"/>
              </a:lnSpc>
              <a:spcBef>
                <a:spcPts val="400"/>
              </a:spcBef>
              <a:spcAft>
                <a:spcPts val="0"/>
              </a:spcAft>
              <a:buSzPts val="1800"/>
              <a:buChar char="?"/>
            </a:lvl3pPr>
            <a:lvl4pPr algn="l" indent="-342900" lvl="3" marL="1828800">
              <a:lnSpc>
                <a:spcPct val="90000"/>
              </a:lnSpc>
              <a:spcBef>
                <a:spcPts val="400"/>
              </a:spcBef>
              <a:spcAft>
                <a:spcPts val="0"/>
              </a:spcAft>
              <a:buSzPts val="1800"/>
              <a:buChar char="?"/>
            </a:lvl4pPr>
            <a:lvl5pPr algn="l" indent="-342900" lvl="4" marL="2286000">
              <a:lnSpc>
                <a:spcPct val="90000"/>
              </a:lnSpc>
              <a:spcBef>
                <a:spcPts val="400"/>
              </a:spcBef>
              <a:spcAft>
                <a:spcPts val="0"/>
              </a:spcAft>
              <a:buSzPts val="1800"/>
              <a:buChar char="?"/>
            </a:lvl5pPr>
            <a:lvl6pPr algn="l" indent="-342900" lvl="5" marL="2743200">
              <a:lnSpc>
                <a:spcPct val="90000"/>
              </a:lnSpc>
              <a:spcBef>
                <a:spcPts val="400"/>
              </a:spcBef>
              <a:spcAft>
                <a:spcPts val="0"/>
              </a:spcAft>
              <a:buSzPts val="1800"/>
              <a:buChar char="?"/>
            </a:lvl6pPr>
            <a:lvl7pPr algn="l" indent="-342900" lvl="6" marL="3200400">
              <a:lnSpc>
                <a:spcPct val="90000"/>
              </a:lnSpc>
              <a:spcBef>
                <a:spcPts val="400"/>
              </a:spcBef>
              <a:spcAft>
                <a:spcPts val="0"/>
              </a:spcAft>
              <a:buSzPts val="1800"/>
              <a:buChar char="?"/>
            </a:lvl7pPr>
            <a:lvl8pPr algn="l" indent="-342900" lvl="7" marL="3657600">
              <a:lnSpc>
                <a:spcPct val="90000"/>
              </a:lnSpc>
              <a:spcBef>
                <a:spcPts val="400"/>
              </a:spcBef>
              <a:spcAft>
                <a:spcPts val="0"/>
              </a:spcAft>
              <a:buSzPts val="1800"/>
              <a:buChar char="?"/>
            </a:lvl8pPr>
            <a:lvl9pPr algn="l" indent="-342900" lvl="8" marL="4114800">
              <a:lnSpc>
                <a:spcPct val="90000"/>
              </a:lnSpc>
              <a:spcBef>
                <a:spcPts val="400"/>
              </a:spcBef>
              <a:spcAft>
                <a:spcPts val="400"/>
              </a:spcAft>
              <a:buSzPts val="1800"/>
              <a:buChar char="?"/>
            </a:lvl9pPr>
          </a:lstStyle>
          <a:p/>
        </p:txBody>
      </p:sp>
      <p:sp>
        <p:nvSpPr>
          <p:cNvPr id="1048774" name="Google Shape;47;p40"/>
          <p:cNvSpPr txBox="1">
            <a:spLocks noGrp="1"/>
          </p:cNvSpPr>
          <p:nvPr>
            <p:ph type="body" idx="2"/>
          </p:nvPr>
        </p:nvSpPr>
        <p:spPr>
          <a:xfrm>
            <a:off x="4491990" y="2286000"/>
            <a:ext cx="3566160" cy="4023360"/>
          </a:xfrm>
          <a:prstGeom prst="rect"/>
          <a:noFill/>
          <a:ln>
            <a:noFill/>
          </a:ln>
        </p:spPr>
        <p:txBody>
          <a:bodyPr anchor="t" anchorCtr="0" bIns="45700" lIns="45700" rIns="45700" spcFirstLastPara="1" tIns="45700" wrap="square">
            <a:normAutofit/>
          </a:bodyPr>
          <a:lstStyle>
            <a:lvl1pPr algn="l" indent="-342900" lvl="0" marL="457200">
              <a:lnSpc>
                <a:spcPct val="90000"/>
              </a:lnSpc>
              <a:spcBef>
                <a:spcPts val="1200"/>
              </a:spcBef>
              <a:spcAft>
                <a:spcPts val="0"/>
              </a:spcAft>
              <a:buSzPts val="1800"/>
              <a:buChar char=" "/>
            </a:lvl1pPr>
            <a:lvl2pPr algn="l" indent="-342900" lvl="1" marL="914400">
              <a:lnSpc>
                <a:spcPct val="90000"/>
              </a:lnSpc>
              <a:spcBef>
                <a:spcPts val="200"/>
              </a:spcBef>
              <a:spcAft>
                <a:spcPts val="0"/>
              </a:spcAft>
              <a:buSzPts val="1800"/>
              <a:buChar char="?"/>
            </a:lvl2pPr>
            <a:lvl3pPr algn="l" indent="-342900" lvl="2" marL="1371600">
              <a:lnSpc>
                <a:spcPct val="90000"/>
              </a:lnSpc>
              <a:spcBef>
                <a:spcPts val="400"/>
              </a:spcBef>
              <a:spcAft>
                <a:spcPts val="0"/>
              </a:spcAft>
              <a:buSzPts val="1800"/>
              <a:buChar char="?"/>
            </a:lvl3pPr>
            <a:lvl4pPr algn="l" indent="-342900" lvl="3" marL="1828800">
              <a:lnSpc>
                <a:spcPct val="90000"/>
              </a:lnSpc>
              <a:spcBef>
                <a:spcPts val="400"/>
              </a:spcBef>
              <a:spcAft>
                <a:spcPts val="0"/>
              </a:spcAft>
              <a:buSzPts val="1800"/>
              <a:buChar char="?"/>
            </a:lvl4pPr>
            <a:lvl5pPr algn="l" indent="-342900" lvl="4" marL="2286000">
              <a:lnSpc>
                <a:spcPct val="90000"/>
              </a:lnSpc>
              <a:spcBef>
                <a:spcPts val="400"/>
              </a:spcBef>
              <a:spcAft>
                <a:spcPts val="0"/>
              </a:spcAft>
              <a:buSzPts val="1800"/>
              <a:buChar char="?"/>
            </a:lvl5pPr>
            <a:lvl6pPr algn="l" indent="-342900" lvl="5" marL="2743200">
              <a:lnSpc>
                <a:spcPct val="90000"/>
              </a:lnSpc>
              <a:spcBef>
                <a:spcPts val="400"/>
              </a:spcBef>
              <a:spcAft>
                <a:spcPts val="0"/>
              </a:spcAft>
              <a:buSzPts val="1800"/>
              <a:buChar char="?"/>
            </a:lvl6pPr>
            <a:lvl7pPr algn="l" indent="-342900" lvl="6" marL="3200400">
              <a:lnSpc>
                <a:spcPct val="90000"/>
              </a:lnSpc>
              <a:spcBef>
                <a:spcPts val="400"/>
              </a:spcBef>
              <a:spcAft>
                <a:spcPts val="0"/>
              </a:spcAft>
              <a:buSzPts val="1800"/>
              <a:buChar char="?"/>
            </a:lvl7pPr>
            <a:lvl8pPr algn="l" indent="-342900" lvl="7" marL="3657600">
              <a:lnSpc>
                <a:spcPct val="90000"/>
              </a:lnSpc>
              <a:spcBef>
                <a:spcPts val="400"/>
              </a:spcBef>
              <a:spcAft>
                <a:spcPts val="0"/>
              </a:spcAft>
              <a:buSzPts val="1800"/>
              <a:buChar char="?"/>
            </a:lvl8pPr>
            <a:lvl9pPr algn="l" indent="-342900" lvl="8" marL="4114800">
              <a:lnSpc>
                <a:spcPct val="90000"/>
              </a:lnSpc>
              <a:spcBef>
                <a:spcPts val="400"/>
              </a:spcBef>
              <a:spcAft>
                <a:spcPts val="400"/>
              </a:spcAft>
              <a:buSzPts val="1800"/>
              <a:buChar char="?"/>
            </a:lvl9pPr>
          </a:lstStyle>
          <a:p/>
        </p:txBody>
      </p:sp>
      <p:sp>
        <p:nvSpPr>
          <p:cNvPr id="1048775" name="Google Shape;48;p40"/>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76" name="Google Shape;49;p40"/>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77" name="Google Shape;50;p40"/>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مقارنة" type="twoTxTwoObj">
  <p:cSld name="TWO_OBJECTS_WITH_TEXT">
    <p:spTree>
      <p:nvGrpSpPr>
        <p:cNvPr id="151" name="Shape 51"/>
        <p:cNvGrpSpPr/>
        <p:nvPr/>
      </p:nvGrpSpPr>
      <p:grpSpPr>
        <a:xfrm>
          <a:off x="0" y="0"/>
          <a:ext cx="0" cy="0"/>
          <a:chOff x="0" y="0"/>
          <a:chExt cx="0" cy="0"/>
        </a:xfrm>
      </p:grpSpPr>
      <p:sp>
        <p:nvSpPr>
          <p:cNvPr id="1048741" name="Google Shape;52;p41"/>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lstStyle>
            <a:lvl1pPr algn="l" lvl="0">
              <a:lnSpc>
                <a:spcPct val="80000"/>
              </a:lnSpc>
              <a:spcBef>
                <a:spcPts val="0"/>
              </a:spcBef>
              <a:spcAft>
                <a:spcPts val="0"/>
              </a:spcAft>
              <a:buClr>
                <a:srgbClr val="0C0C0C"/>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42" name="Google Shape;53;p41"/>
          <p:cNvSpPr txBox="1">
            <a:spLocks noGrp="1"/>
          </p:cNvSpPr>
          <p:nvPr>
            <p:ph type="body" idx="1"/>
          </p:nvPr>
        </p:nvSpPr>
        <p:spPr>
          <a:xfrm>
            <a:off x="768096" y="2179636"/>
            <a:ext cx="3566160" cy="822960"/>
          </a:xfrm>
          <a:prstGeom prst="rect"/>
          <a:noFill/>
          <a:ln>
            <a:noFill/>
          </a:ln>
        </p:spPr>
        <p:txBody>
          <a:bodyPr anchor="ctr" anchorCtr="0" bIns="45700" lIns="137150" rIns="137150" spcFirstLastPara="1" tIns="45700" wrap="square">
            <a:normAutofit/>
          </a:bodyPr>
          <a:lstStyle>
            <a:lvl1pPr algn="l" indent="-228600" lvl="0" marL="457200">
              <a:lnSpc>
                <a:spcPct val="90000"/>
              </a:lnSpc>
              <a:spcBef>
                <a:spcPts val="0"/>
              </a:spcBef>
              <a:spcAft>
                <a:spcPts val="0"/>
              </a:spcAft>
              <a:buSzPts val="2200"/>
              <a:buNone/>
              <a:defRPr b="0" cap="none" sz="2200">
                <a:solidFill>
                  <a:schemeClr val="accent1"/>
                </a:solidFill>
                <a:latin typeface="Twentieth Century"/>
                <a:ea typeface="Twentieth Century"/>
                <a:cs typeface="Twentieth Century"/>
                <a:sym typeface="Twentieth Century"/>
              </a:defRPr>
            </a:lvl1pPr>
            <a:lvl2pPr algn="l" indent="-228600" lvl="1" marL="914400">
              <a:lnSpc>
                <a:spcPct val="90000"/>
              </a:lnSpc>
              <a:spcBef>
                <a:spcPts val="200"/>
              </a:spcBef>
              <a:spcAft>
                <a:spcPts val="0"/>
              </a:spcAft>
              <a:buSzPts val="2000"/>
              <a:buNone/>
              <a:defRPr b="1" sz="2000"/>
            </a:lvl2pPr>
            <a:lvl3pPr algn="l" indent="-228600" lvl="2" marL="1371600">
              <a:lnSpc>
                <a:spcPct val="90000"/>
              </a:lnSpc>
              <a:spcBef>
                <a:spcPts val="400"/>
              </a:spcBef>
              <a:spcAft>
                <a:spcPts val="0"/>
              </a:spcAft>
              <a:buSzPts val="1800"/>
              <a:buNone/>
              <a:defRPr b="1" sz="1800"/>
            </a:lvl3pPr>
            <a:lvl4pPr algn="l" indent="-228600" lvl="3" marL="1828800">
              <a:lnSpc>
                <a:spcPct val="90000"/>
              </a:lnSpc>
              <a:spcBef>
                <a:spcPts val="400"/>
              </a:spcBef>
              <a:spcAft>
                <a:spcPts val="0"/>
              </a:spcAft>
              <a:buSzPts val="1600"/>
              <a:buNone/>
              <a:defRPr b="1" sz="1600"/>
            </a:lvl4pPr>
            <a:lvl5pPr algn="l" indent="-228600" lvl="4" marL="2286000">
              <a:lnSpc>
                <a:spcPct val="90000"/>
              </a:lnSpc>
              <a:spcBef>
                <a:spcPts val="400"/>
              </a:spcBef>
              <a:spcAft>
                <a:spcPts val="0"/>
              </a:spcAft>
              <a:buSzPts val="1600"/>
              <a:buNone/>
              <a:defRPr b="1" sz="1600"/>
            </a:lvl5pPr>
            <a:lvl6pPr algn="l" indent="-228600" lvl="5" marL="2743200">
              <a:lnSpc>
                <a:spcPct val="90000"/>
              </a:lnSpc>
              <a:spcBef>
                <a:spcPts val="400"/>
              </a:spcBef>
              <a:spcAft>
                <a:spcPts val="0"/>
              </a:spcAft>
              <a:buSzPts val="1600"/>
              <a:buNone/>
              <a:defRPr b="1" sz="1600"/>
            </a:lvl6pPr>
            <a:lvl7pPr algn="l" indent="-228600" lvl="6" marL="3200400">
              <a:lnSpc>
                <a:spcPct val="90000"/>
              </a:lnSpc>
              <a:spcBef>
                <a:spcPts val="400"/>
              </a:spcBef>
              <a:spcAft>
                <a:spcPts val="0"/>
              </a:spcAft>
              <a:buSzPts val="1600"/>
              <a:buNone/>
              <a:defRPr b="1" sz="1600"/>
            </a:lvl7pPr>
            <a:lvl8pPr algn="l" indent="-228600" lvl="7" marL="3657600">
              <a:lnSpc>
                <a:spcPct val="90000"/>
              </a:lnSpc>
              <a:spcBef>
                <a:spcPts val="400"/>
              </a:spcBef>
              <a:spcAft>
                <a:spcPts val="0"/>
              </a:spcAft>
              <a:buSzPts val="1600"/>
              <a:buNone/>
              <a:defRPr b="1" sz="1600"/>
            </a:lvl8pPr>
            <a:lvl9pPr algn="l" indent="-228600" lvl="8" marL="4114800">
              <a:lnSpc>
                <a:spcPct val="90000"/>
              </a:lnSpc>
              <a:spcBef>
                <a:spcPts val="400"/>
              </a:spcBef>
              <a:spcAft>
                <a:spcPts val="400"/>
              </a:spcAft>
              <a:buSzPts val="1600"/>
              <a:buNone/>
              <a:defRPr b="1" sz="1600"/>
            </a:lvl9pPr>
          </a:lstStyle>
          <a:p/>
        </p:txBody>
      </p:sp>
      <p:sp>
        <p:nvSpPr>
          <p:cNvPr id="1048743" name="Google Shape;54;p41"/>
          <p:cNvSpPr txBox="1">
            <a:spLocks noGrp="1"/>
          </p:cNvSpPr>
          <p:nvPr>
            <p:ph type="body" idx="2"/>
          </p:nvPr>
        </p:nvSpPr>
        <p:spPr>
          <a:xfrm>
            <a:off x="768096" y="2967788"/>
            <a:ext cx="3566160" cy="3341572"/>
          </a:xfrm>
          <a:prstGeom prst="rect"/>
          <a:noFill/>
          <a:ln>
            <a:noFill/>
          </a:ln>
        </p:spPr>
        <p:txBody>
          <a:bodyPr anchor="t" anchorCtr="0" bIns="45700" lIns="45700" rIns="45700" spcFirstLastPara="1" tIns="45700" wrap="square">
            <a:normAutofit/>
          </a:bodyPr>
          <a:lstStyle>
            <a:lvl1pPr algn="l" indent="-342900" lvl="0" marL="457200">
              <a:lnSpc>
                <a:spcPct val="90000"/>
              </a:lnSpc>
              <a:spcBef>
                <a:spcPts val="1200"/>
              </a:spcBef>
              <a:spcAft>
                <a:spcPts val="0"/>
              </a:spcAft>
              <a:buSzPts val="1800"/>
              <a:buChar char=" "/>
            </a:lvl1pPr>
            <a:lvl2pPr algn="l" indent="-342900" lvl="1" marL="914400">
              <a:lnSpc>
                <a:spcPct val="90000"/>
              </a:lnSpc>
              <a:spcBef>
                <a:spcPts val="200"/>
              </a:spcBef>
              <a:spcAft>
                <a:spcPts val="0"/>
              </a:spcAft>
              <a:buSzPts val="1800"/>
              <a:buChar char="?"/>
            </a:lvl2pPr>
            <a:lvl3pPr algn="l" indent="-342900" lvl="2" marL="1371600">
              <a:lnSpc>
                <a:spcPct val="90000"/>
              </a:lnSpc>
              <a:spcBef>
                <a:spcPts val="400"/>
              </a:spcBef>
              <a:spcAft>
                <a:spcPts val="0"/>
              </a:spcAft>
              <a:buSzPts val="1800"/>
              <a:buChar char="?"/>
            </a:lvl3pPr>
            <a:lvl4pPr algn="l" indent="-342900" lvl="3" marL="1828800">
              <a:lnSpc>
                <a:spcPct val="90000"/>
              </a:lnSpc>
              <a:spcBef>
                <a:spcPts val="400"/>
              </a:spcBef>
              <a:spcAft>
                <a:spcPts val="0"/>
              </a:spcAft>
              <a:buSzPts val="1800"/>
              <a:buChar char="?"/>
            </a:lvl4pPr>
            <a:lvl5pPr algn="l" indent="-342900" lvl="4" marL="2286000">
              <a:lnSpc>
                <a:spcPct val="90000"/>
              </a:lnSpc>
              <a:spcBef>
                <a:spcPts val="400"/>
              </a:spcBef>
              <a:spcAft>
                <a:spcPts val="0"/>
              </a:spcAft>
              <a:buSzPts val="1800"/>
              <a:buChar char="?"/>
            </a:lvl5pPr>
            <a:lvl6pPr algn="l" indent="-342900" lvl="5" marL="2743200">
              <a:lnSpc>
                <a:spcPct val="90000"/>
              </a:lnSpc>
              <a:spcBef>
                <a:spcPts val="400"/>
              </a:spcBef>
              <a:spcAft>
                <a:spcPts val="0"/>
              </a:spcAft>
              <a:buSzPts val="1800"/>
              <a:buChar char="?"/>
            </a:lvl6pPr>
            <a:lvl7pPr algn="l" indent="-342900" lvl="6" marL="3200400">
              <a:lnSpc>
                <a:spcPct val="90000"/>
              </a:lnSpc>
              <a:spcBef>
                <a:spcPts val="400"/>
              </a:spcBef>
              <a:spcAft>
                <a:spcPts val="0"/>
              </a:spcAft>
              <a:buSzPts val="1800"/>
              <a:buChar char="?"/>
            </a:lvl7pPr>
            <a:lvl8pPr algn="l" indent="-342900" lvl="7" marL="3657600">
              <a:lnSpc>
                <a:spcPct val="90000"/>
              </a:lnSpc>
              <a:spcBef>
                <a:spcPts val="400"/>
              </a:spcBef>
              <a:spcAft>
                <a:spcPts val="0"/>
              </a:spcAft>
              <a:buSzPts val="1800"/>
              <a:buChar char="?"/>
            </a:lvl8pPr>
            <a:lvl9pPr algn="l" indent="-342900" lvl="8" marL="4114800">
              <a:lnSpc>
                <a:spcPct val="90000"/>
              </a:lnSpc>
              <a:spcBef>
                <a:spcPts val="400"/>
              </a:spcBef>
              <a:spcAft>
                <a:spcPts val="400"/>
              </a:spcAft>
              <a:buSzPts val="1800"/>
              <a:buChar char="?"/>
            </a:lvl9pPr>
          </a:lstStyle>
          <a:p/>
        </p:txBody>
      </p:sp>
      <p:sp>
        <p:nvSpPr>
          <p:cNvPr id="1048744" name="Google Shape;55;p41"/>
          <p:cNvSpPr txBox="1">
            <a:spLocks noGrp="1"/>
          </p:cNvSpPr>
          <p:nvPr>
            <p:ph type="body" idx="3"/>
          </p:nvPr>
        </p:nvSpPr>
        <p:spPr>
          <a:xfrm>
            <a:off x="4491990" y="2179636"/>
            <a:ext cx="3566160" cy="822960"/>
          </a:xfrm>
          <a:prstGeom prst="rect"/>
          <a:noFill/>
          <a:ln>
            <a:noFill/>
          </a:ln>
        </p:spPr>
        <p:txBody>
          <a:bodyPr anchor="ctr" anchorCtr="0" bIns="45700" lIns="137150" rIns="137150" spcFirstLastPara="1" tIns="45700" wrap="square">
            <a:normAutofit/>
          </a:bodyPr>
          <a:lstStyle>
            <a:lvl1pPr algn="l" indent="-228600" lvl="0" marL="457200">
              <a:lnSpc>
                <a:spcPct val="90000"/>
              </a:lnSpc>
              <a:spcBef>
                <a:spcPts val="0"/>
              </a:spcBef>
              <a:spcAft>
                <a:spcPts val="0"/>
              </a:spcAft>
              <a:buSzPts val="2200"/>
              <a:buNone/>
              <a:defRPr b="0" cap="none" sz="2200">
                <a:solidFill>
                  <a:schemeClr val="accent1"/>
                </a:solidFill>
                <a:latin typeface="Twentieth Century"/>
                <a:ea typeface="Twentieth Century"/>
                <a:cs typeface="Twentieth Century"/>
                <a:sym typeface="Twentieth Century"/>
              </a:defRPr>
            </a:lvl1pPr>
            <a:lvl2pPr algn="l" indent="-228600" lvl="1" marL="914400">
              <a:lnSpc>
                <a:spcPct val="90000"/>
              </a:lnSpc>
              <a:spcBef>
                <a:spcPts val="200"/>
              </a:spcBef>
              <a:spcAft>
                <a:spcPts val="0"/>
              </a:spcAft>
              <a:buSzPts val="2000"/>
              <a:buNone/>
              <a:defRPr b="1" sz="2000"/>
            </a:lvl2pPr>
            <a:lvl3pPr algn="l" indent="-228600" lvl="2" marL="1371600">
              <a:lnSpc>
                <a:spcPct val="90000"/>
              </a:lnSpc>
              <a:spcBef>
                <a:spcPts val="400"/>
              </a:spcBef>
              <a:spcAft>
                <a:spcPts val="0"/>
              </a:spcAft>
              <a:buSzPts val="1800"/>
              <a:buNone/>
              <a:defRPr b="1" sz="1800"/>
            </a:lvl3pPr>
            <a:lvl4pPr algn="l" indent="-228600" lvl="3" marL="1828800">
              <a:lnSpc>
                <a:spcPct val="90000"/>
              </a:lnSpc>
              <a:spcBef>
                <a:spcPts val="400"/>
              </a:spcBef>
              <a:spcAft>
                <a:spcPts val="0"/>
              </a:spcAft>
              <a:buSzPts val="1600"/>
              <a:buNone/>
              <a:defRPr b="1" sz="1600"/>
            </a:lvl4pPr>
            <a:lvl5pPr algn="l" indent="-228600" lvl="4" marL="2286000">
              <a:lnSpc>
                <a:spcPct val="90000"/>
              </a:lnSpc>
              <a:spcBef>
                <a:spcPts val="400"/>
              </a:spcBef>
              <a:spcAft>
                <a:spcPts val="0"/>
              </a:spcAft>
              <a:buSzPts val="1600"/>
              <a:buNone/>
              <a:defRPr b="1" sz="1600"/>
            </a:lvl5pPr>
            <a:lvl6pPr algn="l" indent="-228600" lvl="5" marL="2743200">
              <a:lnSpc>
                <a:spcPct val="90000"/>
              </a:lnSpc>
              <a:spcBef>
                <a:spcPts val="400"/>
              </a:spcBef>
              <a:spcAft>
                <a:spcPts val="0"/>
              </a:spcAft>
              <a:buSzPts val="1600"/>
              <a:buNone/>
              <a:defRPr b="1" sz="1600"/>
            </a:lvl6pPr>
            <a:lvl7pPr algn="l" indent="-228600" lvl="6" marL="3200400">
              <a:lnSpc>
                <a:spcPct val="90000"/>
              </a:lnSpc>
              <a:spcBef>
                <a:spcPts val="400"/>
              </a:spcBef>
              <a:spcAft>
                <a:spcPts val="0"/>
              </a:spcAft>
              <a:buSzPts val="1600"/>
              <a:buNone/>
              <a:defRPr b="1" sz="1600"/>
            </a:lvl7pPr>
            <a:lvl8pPr algn="l" indent="-228600" lvl="7" marL="3657600">
              <a:lnSpc>
                <a:spcPct val="90000"/>
              </a:lnSpc>
              <a:spcBef>
                <a:spcPts val="400"/>
              </a:spcBef>
              <a:spcAft>
                <a:spcPts val="0"/>
              </a:spcAft>
              <a:buSzPts val="1600"/>
              <a:buNone/>
              <a:defRPr b="1" sz="1600"/>
            </a:lvl8pPr>
            <a:lvl9pPr algn="l" indent="-228600" lvl="8" marL="4114800">
              <a:lnSpc>
                <a:spcPct val="90000"/>
              </a:lnSpc>
              <a:spcBef>
                <a:spcPts val="400"/>
              </a:spcBef>
              <a:spcAft>
                <a:spcPts val="400"/>
              </a:spcAft>
              <a:buSzPts val="1600"/>
              <a:buNone/>
              <a:defRPr b="1" sz="1600"/>
            </a:lvl9pPr>
          </a:lstStyle>
          <a:p/>
        </p:txBody>
      </p:sp>
      <p:sp>
        <p:nvSpPr>
          <p:cNvPr id="1048745" name="Google Shape;56;p41"/>
          <p:cNvSpPr txBox="1">
            <a:spLocks noGrp="1"/>
          </p:cNvSpPr>
          <p:nvPr>
            <p:ph type="body" idx="4"/>
          </p:nvPr>
        </p:nvSpPr>
        <p:spPr>
          <a:xfrm>
            <a:off x="4491990" y="2967788"/>
            <a:ext cx="3566160" cy="3341572"/>
          </a:xfrm>
          <a:prstGeom prst="rect"/>
          <a:noFill/>
          <a:ln>
            <a:noFill/>
          </a:ln>
        </p:spPr>
        <p:txBody>
          <a:bodyPr anchor="t" anchorCtr="0" bIns="45700" lIns="45700" rIns="45700" spcFirstLastPara="1" tIns="45700" wrap="square">
            <a:normAutofit/>
          </a:bodyPr>
          <a:lstStyle>
            <a:lvl1pPr algn="l" indent="-342900" lvl="0" marL="457200">
              <a:lnSpc>
                <a:spcPct val="90000"/>
              </a:lnSpc>
              <a:spcBef>
                <a:spcPts val="1200"/>
              </a:spcBef>
              <a:spcAft>
                <a:spcPts val="0"/>
              </a:spcAft>
              <a:buSzPts val="1800"/>
              <a:buChar char=" "/>
            </a:lvl1pPr>
            <a:lvl2pPr algn="l" indent="-342900" lvl="1" marL="914400">
              <a:lnSpc>
                <a:spcPct val="90000"/>
              </a:lnSpc>
              <a:spcBef>
                <a:spcPts val="200"/>
              </a:spcBef>
              <a:spcAft>
                <a:spcPts val="0"/>
              </a:spcAft>
              <a:buSzPts val="1800"/>
              <a:buChar char="?"/>
            </a:lvl2pPr>
            <a:lvl3pPr algn="l" indent="-342900" lvl="2" marL="1371600">
              <a:lnSpc>
                <a:spcPct val="90000"/>
              </a:lnSpc>
              <a:spcBef>
                <a:spcPts val="400"/>
              </a:spcBef>
              <a:spcAft>
                <a:spcPts val="0"/>
              </a:spcAft>
              <a:buSzPts val="1800"/>
              <a:buChar char="?"/>
            </a:lvl3pPr>
            <a:lvl4pPr algn="l" indent="-342900" lvl="3" marL="1828800">
              <a:lnSpc>
                <a:spcPct val="90000"/>
              </a:lnSpc>
              <a:spcBef>
                <a:spcPts val="400"/>
              </a:spcBef>
              <a:spcAft>
                <a:spcPts val="0"/>
              </a:spcAft>
              <a:buSzPts val="1800"/>
              <a:buChar char="?"/>
            </a:lvl4pPr>
            <a:lvl5pPr algn="l" indent="-342900" lvl="4" marL="2286000">
              <a:lnSpc>
                <a:spcPct val="90000"/>
              </a:lnSpc>
              <a:spcBef>
                <a:spcPts val="400"/>
              </a:spcBef>
              <a:spcAft>
                <a:spcPts val="0"/>
              </a:spcAft>
              <a:buSzPts val="1800"/>
              <a:buChar char="?"/>
            </a:lvl5pPr>
            <a:lvl6pPr algn="l" indent="-342900" lvl="5" marL="2743200">
              <a:lnSpc>
                <a:spcPct val="90000"/>
              </a:lnSpc>
              <a:spcBef>
                <a:spcPts val="400"/>
              </a:spcBef>
              <a:spcAft>
                <a:spcPts val="0"/>
              </a:spcAft>
              <a:buSzPts val="1800"/>
              <a:buChar char="?"/>
            </a:lvl6pPr>
            <a:lvl7pPr algn="l" indent="-342900" lvl="6" marL="3200400">
              <a:lnSpc>
                <a:spcPct val="90000"/>
              </a:lnSpc>
              <a:spcBef>
                <a:spcPts val="400"/>
              </a:spcBef>
              <a:spcAft>
                <a:spcPts val="0"/>
              </a:spcAft>
              <a:buSzPts val="1800"/>
              <a:buChar char="?"/>
            </a:lvl7pPr>
            <a:lvl8pPr algn="l" indent="-342900" lvl="7" marL="3657600">
              <a:lnSpc>
                <a:spcPct val="90000"/>
              </a:lnSpc>
              <a:spcBef>
                <a:spcPts val="400"/>
              </a:spcBef>
              <a:spcAft>
                <a:spcPts val="0"/>
              </a:spcAft>
              <a:buSzPts val="1800"/>
              <a:buChar char="?"/>
            </a:lvl8pPr>
            <a:lvl9pPr algn="l" indent="-342900" lvl="8" marL="4114800">
              <a:lnSpc>
                <a:spcPct val="90000"/>
              </a:lnSpc>
              <a:spcBef>
                <a:spcPts val="400"/>
              </a:spcBef>
              <a:spcAft>
                <a:spcPts val="400"/>
              </a:spcAft>
              <a:buSzPts val="1800"/>
              <a:buChar char="?"/>
            </a:lvl9pPr>
          </a:lstStyle>
          <a:p/>
        </p:txBody>
      </p:sp>
      <p:sp>
        <p:nvSpPr>
          <p:cNvPr id="1048746" name="Google Shape;57;p41"/>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47" name="Google Shape;58;p41"/>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48" name="Google Shape;59;p41"/>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عنوان فقط" type="titleOnly">
  <p:cSld name="TITLE_ONLY">
    <p:spTree>
      <p:nvGrpSpPr>
        <p:cNvPr id="157" name="Shape 60"/>
        <p:cNvGrpSpPr/>
        <p:nvPr/>
      </p:nvGrpSpPr>
      <p:grpSpPr>
        <a:xfrm>
          <a:off x="0" y="0"/>
          <a:ext cx="0" cy="0"/>
          <a:chOff x="0" y="0"/>
          <a:chExt cx="0" cy="0"/>
        </a:xfrm>
      </p:grpSpPr>
      <p:sp>
        <p:nvSpPr>
          <p:cNvPr id="1048778" name="Google Shape;61;p42"/>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lstStyle>
            <a:lvl1pPr algn="l" lvl="0">
              <a:lnSpc>
                <a:spcPct val="80000"/>
              </a:lnSpc>
              <a:spcBef>
                <a:spcPts val="0"/>
              </a:spcBef>
              <a:spcAft>
                <a:spcPts val="0"/>
              </a:spcAft>
              <a:buClr>
                <a:srgbClr val="0C0C0C"/>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79" name="Google Shape;62;p42"/>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80" name="Google Shape;63;p42"/>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81" name="Google Shape;64;p42"/>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محتوى مع تسمية توضيحية" type="objTx">
  <p:cSld name="OBJECT_WITH_CAPTION_TEXT">
    <p:spTree>
      <p:nvGrpSpPr>
        <p:cNvPr id="158" name="Shape 65"/>
        <p:cNvGrpSpPr/>
        <p:nvPr/>
      </p:nvGrpSpPr>
      <p:grpSpPr>
        <a:xfrm>
          <a:off x="0" y="0"/>
          <a:ext cx="0" cy="0"/>
          <a:chOff x="0" y="0"/>
          <a:chExt cx="0" cy="0"/>
        </a:xfrm>
      </p:grpSpPr>
      <p:sp>
        <p:nvSpPr>
          <p:cNvPr id="1048782" name="Google Shape;66;p43"/>
          <p:cNvSpPr txBox="1">
            <a:spLocks noGrp="1"/>
          </p:cNvSpPr>
          <p:nvPr>
            <p:ph type="title"/>
          </p:nvPr>
        </p:nvSpPr>
        <p:spPr>
          <a:xfrm>
            <a:off x="768096" y="471509"/>
            <a:ext cx="3291840" cy="1737360"/>
          </a:xfrm>
          <a:prstGeom prst="rect"/>
          <a:noFill/>
          <a:ln>
            <a:noFill/>
          </a:ln>
        </p:spPr>
        <p:txBody>
          <a:bodyPr anchor="ctr" anchorCtr="0" bIns="45700" lIns="91425" rIns="91425" spcFirstLastPara="1" tIns="45700" wrap="square">
            <a:noAutofit/>
          </a:bodyPr>
          <a:lstStyle>
            <a:lvl1pPr algn="l" lvl="0">
              <a:lnSpc>
                <a:spcPct val="80000"/>
              </a:lnSpc>
              <a:spcBef>
                <a:spcPts val="0"/>
              </a:spcBef>
              <a:spcAft>
                <a:spcPts val="0"/>
              </a:spcAft>
              <a:buClr>
                <a:srgbClr val="0C0C0C"/>
              </a:buClr>
              <a:buSzPts val="3600"/>
              <a:buFont typeface="Twentieth Century"/>
              <a:buNone/>
              <a:defRPr sz="36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83" name="Google Shape;67;p43"/>
          <p:cNvSpPr txBox="1">
            <a:spLocks noGrp="1"/>
          </p:cNvSpPr>
          <p:nvPr>
            <p:ph type="body" idx="1"/>
          </p:nvPr>
        </p:nvSpPr>
        <p:spPr>
          <a:xfrm>
            <a:off x="4286250" y="822960"/>
            <a:ext cx="4258818" cy="5184648"/>
          </a:xfrm>
          <a:prstGeom prst="rect"/>
          <a:noFill/>
          <a:ln>
            <a:noFill/>
          </a:ln>
        </p:spPr>
        <p:txBody>
          <a:bodyPr anchor="t" anchorCtr="0" bIns="45700" lIns="45700" rIns="45700" spcFirstLastPara="1" tIns="45700" wrap="square">
            <a:normAutofit/>
          </a:bodyPr>
          <a:lstStyle>
            <a:lvl1pPr algn="l" indent="-355600" lvl="0" marL="457200">
              <a:lnSpc>
                <a:spcPct val="90000"/>
              </a:lnSpc>
              <a:spcBef>
                <a:spcPts val="1200"/>
              </a:spcBef>
              <a:spcAft>
                <a:spcPts val="0"/>
              </a:spcAft>
              <a:buSzPts val="2000"/>
              <a:buChar char=" "/>
              <a:defRPr sz="2000"/>
            </a:lvl1pPr>
            <a:lvl2pPr algn="l" indent="-330200" lvl="1" marL="914400">
              <a:lnSpc>
                <a:spcPct val="90000"/>
              </a:lnSpc>
              <a:spcBef>
                <a:spcPts val="200"/>
              </a:spcBef>
              <a:spcAft>
                <a:spcPts val="0"/>
              </a:spcAft>
              <a:buSzPts val="1600"/>
              <a:buChar char="?"/>
              <a:defRPr sz="1600"/>
            </a:lvl2pPr>
            <a:lvl3pPr algn="l" indent="-304800" lvl="2" marL="1371600">
              <a:lnSpc>
                <a:spcPct val="90000"/>
              </a:lnSpc>
              <a:spcBef>
                <a:spcPts val="400"/>
              </a:spcBef>
              <a:spcAft>
                <a:spcPts val="0"/>
              </a:spcAft>
              <a:buSzPts val="1200"/>
              <a:buChar char="?"/>
              <a:defRPr sz="1200"/>
            </a:lvl3pPr>
            <a:lvl4pPr algn="l" indent="-304800" lvl="3" marL="1828800">
              <a:lnSpc>
                <a:spcPct val="90000"/>
              </a:lnSpc>
              <a:spcBef>
                <a:spcPts val="400"/>
              </a:spcBef>
              <a:spcAft>
                <a:spcPts val="0"/>
              </a:spcAft>
              <a:buSzPts val="1200"/>
              <a:buChar char="?"/>
              <a:defRPr sz="1200"/>
            </a:lvl4pPr>
            <a:lvl5pPr algn="l" indent="-304800" lvl="4" marL="2286000">
              <a:lnSpc>
                <a:spcPct val="90000"/>
              </a:lnSpc>
              <a:spcBef>
                <a:spcPts val="400"/>
              </a:spcBef>
              <a:spcAft>
                <a:spcPts val="0"/>
              </a:spcAft>
              <a:buSzPts val="1200"/>
              <a:buChar char="?"/>
              <a:defRPr sz="1200"/>
            </a:lvl5pPr>
            <a:lvl6pPr algn="l" indent="-304800" lvl="5" marL="2743200">
              <a:lnSpc>
                <a:spcPct val="90000"/>
              </a:lnSpc>
              <a:spcBef>
                <a:spcPts val="400"/>
              </a:spcBef>
              <a:spcAft>
                <a:spcPts val="0"/>
              </a:spcAft>
              <a:buSzPts val="1200"/>
              <a:buChar char="?"/>
              <a:defRPr sz="1200"/>
            </a:lvl6pPr>
            <a:lvl7pPr algn="l" indent="-304800" lvl="6" marL="3200400">
              <a:lnSpc>
                <a:spcPct val="90000"/>
              </a:lnSpc>
              <a:spcBef>
                <a:spcPts val="400"/>
              </a:spcBef>
              <a:spcAft>
                <a:spcPts val="0"/>
              </a:spcAft>
              <a:buSzPts val="1200"/>
              <a:buChar char="?"/>
              <a:defRPr sz="1200"/>
            </a:lvl7pPr>
            <a:lvl8pPr algn="l" indent="-304800" lvl="7" marL="3657600">
              <a:lnSpc>
                <a:spcPct val="90000"/>
              </a:lnSpc>
              <a:spcBef>
                <a:spcPts val="400"/>
              </a:spcBef>
              <a:spcAft>
                <a:spcPts val="0"/>
              </a:spcAft>
              <a:buSzPts val="1200"/>
              <a:buChar char="?"/>
              <a:defRPr sz="1200"/>
            </a:lvl8pPr>
            <a:lvl9pPr algn="l" indent="-304800" lvl="8" marL="4114800">
              <a:lnSpc>
                <a:spcPct val="90000"/>
              </a:lnSpc>
              <a:spcBef>
                <a:spcPts val="400"/>
              </a:spcBef>
              <a:spcAft>
                <a:spcPts val="400"/>
              </a:spcAft>
              <a:buSzPts val="1200"/>
              <a:buChar char="?"/>
              <a:defRPr sz="1200"/>
            </a:lvl9pPr>
          </a:lstStyle>
          <a:p/>
        </p:txBody>
      </p:sp>
      <p:sp>
        <p:nvSpPr>
          <p:cNvPr id="1048784" name="Google Shape;68;p43"/>
          <p:cNvSpPr txBox="1">
            <a:spLocks noGrp="1"/>
          </p:cNvSpPr>
          <p:nvPr>
            <p:ph type="body" idx="2"/>
          </p:nvPr>
        </p:nvSpPr>
        <p:spPr>
          <a:xfrm>
            <a:off x="768096" y="2257506"/>
            <a:ext cx="3291840" cy="3762294"/>
          </a:xfrm>
          <a:prstGeom prst="rect"/>
          <a:noFill/>
          <a:ln>
            <a:noFill/>
          </a:ln>
        </p:spPr>
        <p:txBody>
          <a:bodyPr anchor="t" anchorCtr="0" bIns="45700" lIns="91425" rIns="91425" spcFirstLastPara="1" tIns="45700" wrap="square">
            <a:normAutofit/>
          </a:bodyPr>
          <a:lstStyle>
            <a:lvl1pPr algn="l" indent="-228600" lvl="0" marL="457200">
              <a:lnSpc>
                <a:spcPct val="108000"/>
              </a:lnSpc>
              <a:spcBef>
                <a:spcPts val="600"/>
              </a:spcBef>
              <a:spcAft>
                <a:spcPts val="0"/>
              </a:spcAft>
              <a:buSzPts val="1600"/>
              <a:buNone/>
              <a:defRPr sz="1600"/>
            </a:lvl1pPr>
            <a:lvl2pPr algn="l" indent="-228600" lvl="1" marL="914400">
              <a:lnSpc>
                <a:spcPct val="90000"/>
              </a:lnSpc>
              <a:spcBef>
                <a:spcPts val="200"/>
              </a:spcBef>
              <a:spcAft>
                <a:spcPts val="0"/>
              </a:spcAft>
              <a:buSzPts val="1200"/>
              <a:buNone/>
              <a:defRPr sz="1200"/>
            </a:lvl2pPr>
            <a:lvl3pPr algn="l" indent="-228600" lvl="2" marL="1371600">
              <a:lnSpc>
                <a:spcPct val="90000"/>
              </a:lnSpc>
              <a:spcBef>
                <a:spcPts val="400"/>
              </a:spcBef>
              <a:spcAft>
                <a:spcPts val="0"/>
              </a:spcAft>
              <a:buSzPts val="1000"/>
              <a:buNone/>
              <a:defRPr sz="1000"/>
            </a:lvl3pPr>
            <a:lvl4pPr algn="l" indent="-228600" lvl="3" marL="1828800">
              <a:lnSpc>
                <a:spcPct val="90000"/>
              </a:lnSpc>
              <a:spcBef>
                <a:spcPts val="400"/>
              </a:spcBef>
              <a:spcAft>
                <a:spcPts val="0"/>
              </a:spcAft>
              <a:buSzPts val="900"/>
              <a:buNone/>
              <a:defRPr sz="900"/>
            </a:lvl4pPr>
            <a:lvl5pPr algn="l" indent="-228600" lvl="4" marL="2286000">
              <a:lnSpc>
                <a:spcPct val="90000"/>
              </a:lnSpc>
              <a:spcBef>
                <a:spcPts val="400"/>
              </a:spcBef>
              <a:spcAft>
                <a:spcPts val="0"/>
              </a:spcAft>
              <a:buSzPts val="900"/>
              <a:buNone/>
              <a:defRPr sz="900"/>
            </a:lvl5pPr>
            <a:lvl6pPr algn="l" indent="-228600" lvl="5" marL="2743200">
              <a:lnSpc>
                <a:spcPct val="90000"/>
              </a:lnSpc>
              <a:spcBef>
                <a:spcPts val="400"/>
              </a:spcBef>
              <a:spcAft>
                <a:spcPts val="0"/>
              </a:spcAft>
              <a:buSzPts val="900"/>
              <a:buNone/>
              <a:defRPr sz="900"/>
            </a:lvl6pPr>
            <a:lvl7pPr algn="l" indent="-228600" lvl="6" marL="3200400">
              <a:lnSpc>
                <a:spcPct val="90000"/>
              </a:lnSpc>
              <a:spcBef>
                <a:spcPts val="400"/>
              </a:spcBef>
              <a:spcAft>
                <a:spcPts val="0"/>
              </a:spcAft>
              <a:buSzPts val="900"/>
              <a:buNone/>
              <a:defRPr sz="900"/>
            </a:lvl7pPr>
            <a:lvl8pPr algn="l" indent="-228600" lvl="7" marL="3657600">
              <a:lnSpc>
                <a:spcPct val="90000"/>
              </a:lnSpc>
              <a:spcBef>
                <a:spcPts val="400"/>
              </a:spcBef>
              <a:spcAft>
                <a:spcPts val="0"/>
              </a:spcAft>
              <a:buSzPts val="900"/>
              <a:buNone/>
              <a:defRPr sz="900"/>
            </a:lvl8pPr>
            <a:lvl9pPr algn="l" indent="-228600" lvl="8" marL="4114800">
              <a:lnSpc>
                <a:spcPct val="90000"/>
              </a:lnSpc>
              <a:spcBef>
                <a:spcPts val="400"/>
              </a:spcBef>
              <a:spcAft>
                <a:spcPts val="400"/>
              </a:spcAft>
              <a:buSzPts val="900"/>
              <a:buNone/>
              <a:defRPr sz="900"/>
            </a:lvl9pPr>
          </a:lstStyle>
          <a:p/>
        </p:txBody>
      </p:sp>
      <p:sp>
        <p:nvSpPr>
          <p:cNvPr id="1048785" name="Google Shape;69;p43"/>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86" name="Google Shape;70;p43"/>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87" name="Google Shape;71;p43"/>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صورة مع تسمية توضيحية" showMasterSp="0" type="picTx">
  <p:cSld name="PICTURE_WITH_CAPTION_TEXT">
    <p:spTree>
      <p:nvGrpSpPr>
        <p:cNvPr id="153" name="Shape 72"/>
        <p:cNvGrpSpPr/>
        <p:nvPr/>
      </p:nvGrpSpPr>
      <p:grpSpPr>
        <a:xfrm>
          <a:off x="0" y="0"/>
          <a:ext cx="0" cy="0"/>
          <a:chOff x="0" y="0"/>
          <a:chExt cx="0" cy="0"/>
        </a:xfrm>
      </p:grpSpPr>
      <p:sp>
        <p:nvSpPr>
          <p:cNvPr id="1048754" name="Google Shape;73;p44"/>
          <p:cNvSpPr txBox="1">
            <a:spLocks noGrp="1"/>
          </p:cNvSpPr>
          <p:nvPr>
            <p:ph type="title"/>
          </p:nvPr>
        </p:nvSpPr>
        <p:spPr>
          <a:xfrm>
            <a:off x="342900" y="4960138"/>
            <a:ext cx="5829300" cy="1463040"/>
          </a:xfrm>
          <a:prstGeom prst="rect"/>
          <a:noFill/>
          <a:ln>
            <a:noFill/>
          </a:ln>
        </p:spPr>
        <p:txBody>
          <a:bodyPr anchor="ctr" anchorCtr="0" bIns="45700" lIns="91425" rIns="91425" spcFirstLastPara="1" tIns="45700" wrap="square">
            <a:normAutofit/>
          </a:bodyPr>
          <a:lstStyle>
            <a:lvl1pPr algn="r" lvl="0">
              <a:lnSpc>
                <a:spcPct val="80000"/>
              </a:lnSpc>
              <a:spcBef>
                <a:spcPts val="0"/>
              </a:spcBef>
              <a:spcAft>
                <a:spcPts val="0"/>
              </a:spcAft>
              <a:buClr>
                <a:srgbClr val="0C0C0C"/>
              </a:buClr>
              <a:buSzPts val="4400"/>
              <a:buFont typeface="Twentieth Century"/>
              <a:buNone/>
              <a:defRPr sz="44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55" name="Google Shape;74;p44"/>
          <p:cNvSpPr>
            <a:spLocks noGrp="1"/>
          </p:cNvSpPr>
          <p:nvPr>
            <p:ph type="pic" idx="2"/>
          </p:nvPr>
        </p:nvSpPr>
        <p:spPr>
          <a:xfrm>
            <a:off x="0" y="-1"/>
            <a:ext cx="9141714" cy="4572000"/>
          </a:xfrm>
          <a:prstGeom prst="rect"/>
          <a:solidFill>
            <a:srgbClr val="76CEEF"/>
          </a:solidFill>
          <a:ln>
            <a:noFill/>
          </a:ln>
        </p:spPr>
      </p:sp>
      <p:sp>
        <p:nvSpPr>
          <p:cNvPr id="1048756" name="Google Shape;75;p44"/>
          <p:cNvSpPr txBox="1">
            <a:spLocks noGrp="1"/>
          </p:cNvSpPr>
          <p:nvPr>
            <p:ph type="body" idx="1"/>
          </p:nvPr>
        </p:nvSpPr>
        <p:spPr>
          <a:xfrm>
            <a:off x="6457950" y="4960138"/>
            <a:ext cx="2400300" cy="1463040"/>
          </a:xfrm>
          <a:prstGeom prst="rect"/>
          <a:noFill/>
          <a:ln>
            <a:noFill/>
          </a:ln>
        </p:spPr>
        <p:txBody>
          <a:bodyPr anchor="ctr" anchorCtr="0" bIns="45700" lIns="91425" rIns="91425" spcFirstLastPara="1" tIns="45700" wrap="square">
            <a:normAutofit/>
          </a:bodyPr>
          <a:lstStyle>
            <a:lvl1pPr algn="l" indent="-228600" lvl="0" marL="457200">
              <a:lnSpc>
                <a:spcPct val="100000"/>
              </a:lnSpc>
              <a:spcBef>
                <a:spcPts val="0"/>
              </a:spcBef>
              <a:spcAft>
                <a:spcPts val="0"/>
              </a:spcAft>
              <a:buSzPts val="1600"/>
              <a:buNone/>
              <a:defRPr sz="1600">
                <a:solidFill>
                  <a:srgbClr val="0C0C0C"/>
                </a:solidFill>
              </a:defRPr>
            </a:lvl1pPr>
            <a:lvl2pPr algn="l" indent="-228600" lvl="1" marL="914400">
              <a:lnSpc>
                <a:spcPct val="90000"/>
              </a:lnSpc>
              <a:spcBef>
                <a:spcPts val="200"/>
              </a:spcBef>
              <a:spcAft>
                <a:spcPts val="0"/>
              </a:spcAft>
              <a:buSzPts val="1050"/>
              <a:buNone/>
              <a:defRPr sz="1050"/>
            </a:lvl2pPr>
            <a:lvl3pPr algn="l" indent="-228600" lvl="2" marL="1371600">
              <a:lnSpc>
                <a:spcPct val="90000"/>
              </a:lnSpc>
              <a:spcBef>
                <a:spcPts val="400"/>
              </a:spcBef>
              <a:spcAft>
                <a:spcPts val="0"/>
              </a:spcAft>
              <a:buSzPts val="900"/>
              <a:buNone/>
              <a:defRPr sz="900"/>
            </a:lvl3pPr>
            <a:lvl4pPr algn="l" indent="-228600" lvl="3" marL="1828800">
              <a:lnSpc>
                <a:spcPct val="90000"/>
              </a:lnSpc>
              <a:spcBef>
                <a:spcPts val="400"/>
              </a:spcBef>
              <a:spcAft>
                <a:spcPts val="0"/>
              </a:spcAft>
              <a:buSzPts val="750"/>
              <a:buNone/>
              <a:defRPr sz="750"/>
            </a:lvl4pPr>
            <a:lvl5pPr algn="l" indent="-228600" lvl="4" marL="2286000">
              <a:lnSpc>
                <a:spcPct val="90000"/>
              </a:lnSpc>
              <a:spcBef>
                <a:spcPts val="400"/>
              </a:spcBef>
              <a:spcAft>
                <a:spcPts val="0"/>
              </a:spcAft>
              <a:buSzPts val="750"/>
              <a:buNone/>
              <a:defRPr sz="750"/>
            </a:lvl5pPr>
            <a:lvl6pPr algn="l" indent="-228600" lvl="5" marL="2743200">
              <a:lnSpc>
                <a:spcPct val="90000"/>
              </a:lnSpc>
              <a:spcBef>
                <a:spcPts val="400"/>
              </a:spcBef>
              <a:spcAft>
                <a:spcPts val="0"/>
              </a:spcAft>
              <a:buSzPts val="750"/>
              <a:buNone/>
              <a:defRPr sz="750"/>
            </a:lvl6pPr>
            <a:lvl7pPr algn="l" indent="-228600" lvl="6" marL="3200400">
              <a:lnSpc>
                <a:spcPct val="90000"/>
              </a:lnSpc>
              <a:spcBef>
                <a:spcPts val="400"/>
              </a:spcBef>
              <a:spcAft>
                <a:spcPts val="0"/>
              </a:spcAft>
              <a:buSzPts val="750"/>
              <a:buNone/>
              <a:defRPr sz="750"/>
            </a:lvl7pPr>
            <a:lvl8pPr algn="l" indent="-228600" lvl="7" marL="3657600">
              <a:lnSpc>
                <a:spcPct val="90000"/>
              </a:lnSpc>
              <a:spcBef>
                <a:spcPts val="400"/>
              </a:spcBef>
              <a:spcAft>
                <a:spcPts val="0"/>
              </a:spcAft>
              <a:buSzPts val="750"/>
              <a:buNone/>
              <a:defRPr sz="750"/>
            </a:lvl8pPr>
            <a:lvl9pPr algn="l" indent="-228600" lvl="8" marL="4114800">
              <a:lnSpc>
                <a:spcPct val="90000"/>
              </a:lnSpc>
              <a:spcBef>
                <a:spcPts val="400"/>
              </a:spcBef>
              <a:spcAft>
                <a:spcPts val="400"/>
              </a:spcAft>
              <a:buSzPts val="750"/>
              <a:buNone/>
              <a:defRPr sz="750"/>
            </a:lvl9pPr>
          </a:lstStyle>
          <a:p/>
        </p:txBody>
      </p:sp>
      <p:sp>
        <p:nvSpPr>
          <p:cNvPr id="1048757" name="Google Shape;76;p44"/>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58" name="Google Shape;77;p44"/>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59" name="Google Shape;78;p44"/>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a:t>
            </a:fld>
            <a:endParaRPr lang="en-US"/>
          </a:p>
        </p:txBody>
      </p:sp>
      <p:cxnSp>
        <p:nvCxnSpPr>
          <p:cNvPr id="3145736" name="Google Shape;79;p44"/>
          <p:cNvCxnSpPr>
            <a:cxnSpLocks/>
          </p:cNvCxnSpPr>
          <p:nvPr/>
        </p:nvCxnSpPr>
        <p:spPr>
          <a:xfrm rot="10800000">
            <a:off x="6290132" y="5264106"/>
            <a:ext cx="0" cy="914400"/>
          </a:xfrm>
          <a:prstGeom prst="straightConnector1"/>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2" name="Shape 9"/>
        <p:cNvGrpSpPr/>
        <p:nvPr/>
      </p:nvGrpSpPr>
      <p:grpSpPr>
        <a:xfrm>
          <a:off x="0" y="0"/>
          <a:ext cx="0" cy="0"/>
          <a:chOff x="0" y="0"/>
          <a:chExt cx="0" cy="0"/>
        </a:xfrm>
      </p:grpSpPr>
      <p:sp>
        <p:nvSpPr>
          <p:cNvPr id="1048576" name="Google Shape;10;p35"/>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lstStyle>
            <a:lvl1pPr algn="l" lvl="0" marR="0" rtl="0">
              <a:lnSpc>
                <a:spcPct val="80000"/>
              </a:lnSpc>
              <a:spcBef>
                <a:spcPts val="0"/>
              </a:spcBef>
              <a:spcAft>
                <a:spcPts val="0"/>
              </a:spcAft>
              <a:buClr>
                <a:srgbClr val="0C0C0C"/>
              </a:buClr>
              <a:buSzPts val="4400"/>
              <a:buFont typeface="Twentieth Century"/>
              <a:buNone/>
              <a:defRPr b="0" cap="none" sz="4400" i="0" strike="noStrike" u="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8577" name="Google Shape;11;p35"/>
          <p:cNvSpPr txBox="1">
            <a:spLocks noGrp="1"/>
          </p:cNvSpPr>
          <p:nvPr>
            <p:ph type="body" idx="1"/>
          </p:nvPr>
        </p:nvSpPr>
        <p:spPr>
          <a:xfrm>
            <a:off x="768096" y="2286000"/>
            <a:ext cx="7290055" cy="4023360"/>
          </a:xfrm>
          <a:prstGeom prst="rect"/>
          <a:noFill/>
          <a:ln>
            <a:noFill/>
          </a:ln>
        </p:spPr>
        <p:txBody>
          <a:bodyPr anchor="t" anchorCtr="0" bIns="45700" lIns="45700" rIns="45700" spcFirstLastPara="1" tIns="45700" wrap="square">
            <a:normAutofit/>
          </a:bodyPr>
          <a:lstStyle>
            <a:lvl1pPr algn="l" indent="-355600" lvl="0" marL="457200" marR="0" rtl="0">
              <a:lnSpc>
                <a:spcPct val="90000"/>
              </a:lnSpc>
              <a:spcBef>
                <a:spcPts val="1200"/>
              </a:spcBef>
              <a:spcAft>
                <a:spcPts val="0"/>
              </a:spcAft>
              <a:buClr>
                <a:schemeClr val="accent1"/>
              </a:buClr>
              <a:buSzPts val="2000"/>
              <a:buFont typeface="Twentieth Century"/>
              <a:buChar char=" "/>
              <a:defRPr b="0" cap="none" sz="2000" i="0" strike="noStrike" u="none">
                <a:solidFill>
                  <a:schemeClr val="dk1"/>
                </a:solidFill>
                <a:latin typeface="Twentieth Century"/>
                <a:ea typeface="Twentieth Century"/>
                <a:cs typeface="Twentieth Century"/>
                <a:sym typeface="Twentieth Century"/>
              </a:defRPr>
            </a:lvl1pPr>
            <a:lvl2pPr algn="l" indent="-330200" lvl="1" marL="914400" marR="0" rtl="0">
              <a:lnSpc>
                <a:spcPct val="90000"/>
              </a:lnSpc>
              <a:spcBef>
                <a:spcPts val="200"/>
              </a:spcBef>
              <a:spcAft>
                <a:spcPts val="0"/>
              </a:spcAft>
              <a:buClr>
                <a:schemeClr val="accent1"/>
              </a:buClr>
              <a:buSzPts val="1600"/>
              <a:buFont typeface="Noto Sans Symbols"/>
              <a:buChar char="?"/>
              <a:defRPr b="0" cap="none" sz="1600" i="0" strike="noStrike" u="none">
                <a:solidFill>
                  <a:schemeClr val="dk1"/>
                </a:solidFill>
                <a:latin typeface="Twentieth Century"/>
                <a:ea typeface="Twentieth Century"/>
                <a:cs typeface="Twentieth Century"/>
                <a:sym typeface="Twentieth Century"/>
              </a:defRPr>
            </a:lvl2pPr>
            <a:lvl3pPr algn="l" indent="-304800" lvl="2" marL="1371600" marR="0" rtl="0">
              <a:lnSpc>
                <a:spcPct val="90000"/>
              </a:lnSpc>
              <a:spcBef>
                <a:spcPts val="400"/>
              </a:spcBef>
              <a:spcAft>
                <a:spcPts val="0"/>
              </a:spcAft>
              <a:buClr>
                <a:schemeClr val="accent1"/>
              </a:buClr>
              <a:buSzPts val="1200"/>
              <a:buFont typeface="Noto Sans Symbols"/>
              <a:buChar char="?"/>
              <a:defRPr b="0" cap="none" sz="1200" i="0" strike="noStrike" u="none">
                <a:solidFill>
                  <a:schemeClr val="dk1"/>
                </a:solidFill>
                <a:latin typeface="Twentieth Century"/>
                <a:ea typeface="Twentieth Century"/>
                <a:cs typeface="Twentieth Century"/>
                <a:sym typeface="Twentieth Century"/>
              </a:defRPr>
            </a:lvl3pPr>
            <a:lvl4pPr algn="l" indent="-304800" lvl="3" marL="1828800" marR="0" rtl="0">
              <a:lnSpc>
                <a:spcPct val="90000"/>
              </a:lnSpc>
              <a:spcBef>
                <a:spcPts val="400"/>
              </a:spcBef>
              <a:spcAft>
                <a:spcPts val="0"/>
              </a:spcAft>
              <a:buClr>
                <a:schemeClr val="accent1"/>
              </a:buClr>
              <a:buSzPts val="1200"/>
              <a:buFont typeface="Noto Sans Symbols"/>
              <a:buChar char="?"/>
              <a:defRPr b="0" cap="none" sz="1200" i="0" strike="noStrike" u="none">
                <a:solidFill>
                  <a:schemeClr val="dk1"/>
                </a:solidFill>
                <a:latin typeface="Twentieth Century"/>
                <a:ea typeface="Twentieth Century"/>
                <a:cs typeface="Twentieth Century"/>
                <a:sym typeface="Twentieth Century"/>
              </a:defRPr>
            </a:lvl4pPr>
            <a:lvl5pPr algn="l" indent="-304800" lvl="4" marL="2286000" marR="0" rtl="0">
              <a:lnSpc>
                <a:spcPct val="90000"/>
              </a:lnSpc>
              <a:spcBef>
                <a:spcPts val="400"/>
              </a:spcBef>
              <a:spcAft>
                <a:spcPts val="0"/>
              </a:spcAft>
              <a:buClr>
                <a:schemeClr val="accent1"/>
              </a:buClr>
              <a:buSzPts val="1200"/>
              <a:buFont typeface="Noto Sans Symbols"/>
              <a:buChar char="?"/>
              <a:defRPr b="0" cap="none" sz="1200" i="0" strike="noStrike" u="none">
                <a:solidFill>
                  <a:schemeClr val="dk1"/>
                </a:solidFill>
                <a:latin typeface="Twentieth Century"/>
                <a:ea typeface="Twentieth Century"/>
                <a:cs typeface="Twentieth Century"/>
                <a:sym typeface="Twentieth Century"/>
              </a:defRPr>
            </a:lvl5pPr>
            <a:lvl6pPr algn="l" indent="-304800" lvl="5" marL="2743200" marR="0" rtl="0">
              <a:lnSpc>
                <a:spcPct val="90000"/>
              </a:lnSpc>
              <a:spcBef>
                <a:spcPts val="400"/>
              </a:spcBef>
              <a:spcAft>
                <a:spcPts val="0"/>
              </a:spcAft>
              <a:buClr>
                <a:schemeClr val="accent1"/>
              </a:buClr>
              <a:buSzPts val="1200"/>
              <a:buFont typeface="Noto Sans Symbols"/>
              <a:buChar char="?"/>
              <a:defRPr b="0" cap="none" sz="1200" i="0" strike="noStrike" u="none">
                <a:solidFill>
                  <a:schemeClr val="dk1"/>
                </a:solidFill>
                <a:latin typeface="Twentieth Century"/>
                <a:ea typeface="Twentieth Century"/>
                <a:cs typeface="Twentieth Century"/>
                <a:sym typeface="Twentieth Century"/>
              </a:defRPr>
            </a:lvl6pPr>
            <a:lvl7pPr algn="l" indent="-304800" lvl="6" marL="3200400" marR="0" rtl="0">
              <a:lnSpc>
                <a:spcPct val="90000"/>
              </a:lnSpc>
              <a:spcBef>
                <a:spcPts val="400"/>
              </a:spcBef>
              <a:spcAft>
                <a:spcPts val="0"/>
              </a:spcAft>
              <a:buClr>
                <a:schemeClr val="accent1"/>
              </a:buClr>
              <a:buSzPts val="1200"/>
              <a:buFont typeface="Noto Sans Symbols"/>
              <a:buChar char="?"/>
              <a:defRPr b="0" cap="none" sz="1200" i="0" strike="noStrike" u="none">
                <a:solidFill>
                  <a:schemeClr val="dk1"/>
                </a:solidFill>
                <a:latin typeface="Twentieth Century"/>
                <a:ea typeface="Twentieth Century"/>
                <a:cs typeface="Twentieth Century"/>
                <a:sym typeface="Twentieth Century"/>
              </a:defRPr>
            </a:lvl7pPr>
            <a:lvl8pPr algn="l" indent="-304800" lvl="7" marL="3657600" marR="0" rtl="0">
              <a:lnSpc>
                <a:spcPct val="90000"/>
              </a:lnSpc>
              <a:spcBef>
                <a:spcPts val="400"/>
              </a:spcBef>
              <a:spcAft>
                <a:spcPts val="0"/>
              </a:spcAft>
              <a:buClr>
                <a:schemeClr val="accent1"/>
              </a:buClr>
              <a:buSzPts val="1200"/>
              <a:buFont typeface="Noto Sans Symbols"/>
              <a:buChar char="?"/>
              <a:defRPr b="0" cap="none" sz="1200" i="0" strike="noStrike" u="none">
                <a:solidFill>
                  <a:schemeClr val="dk1"/>
                </a:solidFill>
                <a:latin typeface="Twentieth Century"/>
                <a:ea typeface="Twentieth Century"/>
                <a:cs typeface="Twentieth Century"/>
                <a:sym typeface="Twentieth Century"/>
              </a:defRPr>
            </a:lvl8pPr>
            <a:lvl9pPr algn="l" indent="-304800" lvl="8" marL="4114800" marR="0" rtl="0">
              <a:lnSpc>
                <a:spcPct val="90000"/>
              </a:lnSpc>
              <a:spcBef>
                <a:spcPts val="400"/>
              </a:spcBef>
              <a:spcAft>
                <a:spcPts val="400"/>
              </a:spcAft>
              <a:buClr>
                <a:schemeClr val="accent1"/>
              </a:buClr>
              <a:buSzPts val="1200"/>
              <a:buFont typeface="Noto Sans Symbols"/>
              <a:buChar char="?"/>
              <a:defRPr b="0" cap="none" sz="1200" i="0" strike="noStrike" u="none">
                <a:solidFill>
                  <a:schemeClr val="dk1"/>
                </a:solidFill>
                <a:latin typeface="Twentieth Century"/>
                <a:ea typeface="Twentieth Century"/>
                <a:cs typeface="Twentieth Century"/>
                <a:sym typeface="Twentieth Century"/>
              </a:defRPr>
            </a:lvl9pPr>
          </a:lstStyle>
          <a:p/>
        </p:txBody>
      </p:sp>
      <p:sp>
        <p:nvSpPr>
          <p:cNvPr id="1048578" name="Google Shape;12;p35"/>
          <p:cNvSpPr txBox="1">
            <a:spLocks noGrp="1"/>
          </p:cNvSpPr>
          <p:nvPr>
            <p:ph type="dt" idx="10"/>
          </p:nvPr>
        </p:nvSpPr>
        <p:spPr>
          <a:xfrm>
            <a:off x="768097" y="6470704"/>
            <a:ext cx="1615607" cy="274320"/>
          </a:xfrm>
          <a:prstGeom prst="rect"/>
          <a:noFill/>
          <a:ln>
            <a:noFill/>
          </a:ln>
        </p:spPr>
        <p:txBody>
          <a:bodyPr anchor="ctr" anchorCtr="0" bIns="45700" lIns="91425" rIns="91425" spcFirstLastPara="1" tIns="45700" wrap="square">
            <a:noAutofit/>
          </a:bodyPr>
          <a:lstStyle>
            <a:lvl1pPr algn="l" lvl="0" marR="0" rtl="0">
              <a:spcBef>
                <a:spcPts val="0"/>
              </a:spcBef>
              <a:spcAft>
                <a:spcPts val="0"/>
              </a:spcAft>
              <a:buSzPts val="1400"/>
              <a:buNone/>
              <a:defRPr b="0" cap="none" sz="1000" i="0" strike="noStrike" u="none">
                <a:solidFill>
                  <a:srgbClr val="0C0C0C"/>
                </a:solidFill>
                <a:latin typeface="Twentieth Century"/>
                <a:ea typeface="Twentieth Century"/>
                <a:cs typeface="Twentieth Century"/>
                <a:sym typeface="Twentieth Century"/>
              </a:defRPr>
            </a:lvl1pPr>
            <a:lvl2pPr algn="l" lvl="1"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2pPr>
            <a:lvl3pPr algn="l" lvl="2"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3pPr>
            <a:lvl4pPr algn="l" lvl="3"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4pPr>
            <a:lvl5pPr algn="l" lvl="4"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5pPr>
            <a:lvl6pPr algn="l" lvl="5"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6pPr>
            <a:lvl7pPr algn="l" lvl="6"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7pPr>
            <a:lvl8pPr algn="l" lvl="7"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8pPr>
            <a:lvl9pPr algn="l" lvl="8"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9pPr>
          </a:lstStyle>
          <a:p/>
        </p:txBody>
      </p:sp>
      <p:sp>
        <p:nvSpPr>
          <p:cNvPr id="1048579" name="Google Shape;13;p35"/>
          <p:cNvSpPr txBox="1">
            <a:spLocks noGrp="1"/>
          </p:cNvSpPr>
          <p:nvPr>
            <p:ph type="ftr" idx="11"/>
          </p:nvPr>
        </p:nvSpPr>
        <p:spPr>
          <a:xfrm>
            <a:off x="3632200" y="6470704"/>
            <a:ext cx="4426094" cy="274320"/>
          </a:xfrm>
          <a:prstGeom prst="rect"/>
          <a:noFill/>
          <a:ln>
            <a:noFill/>
          </a:ln>
        </p:spPr>
        <p:txBody>
          <a:bodyPr anchor="ctr" anchorCtr="0" bIns="45700" lIns="91425" rIns="91425" spcFirstLastPara="1" tIns="45700" wrap="square">
            <a:noAutofit/>
          </a:bodyPr>
          <a:lstStyle>
            <a:lvl1pPr algn="r" lvl="0" marR="0" rtl="0">
              <a:spcBef>
                <a:spcPts val="0"/>
              </a:spcBef>
              <a:spcAft>
                <a:spcPts val="0"/>
              </a:spcAft>
              <a:buSzPts val="1400"/>
              <a:buNone/>
              <a:defRPr b="0" cap="none" sz="1000" i="0" strike="noStrike" u="none">
                <a:solidFill>
                  <a:srgbClr val="0C0C0C"/>
                </a:solidFill>
                <a:latin typeface="Twentieth Century"/>
                <a:ea typeface="Twentieth Century"/>
                <a:cs typeface="Twentieth Century"/>
                <a:sym typeface="Twentieth Century"/>
              </a:defRPr>
            </a:lvl1pPr>
            <a:lvl2pPr algn="l" lvl="1"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2pPr>
            <a:lvl3pPr algn="l" lvl="2"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3pPr>
            <a:lvl4pPr algn="l" lvl="3"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4pPr>
            <a:lvl5pPr algn="l" lvl="4"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5pPr>
            <a:lvl6pPr algn="l" lvl="5"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6pPr>
            <a:lvl7pPr algn="l" lvl="6"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7pPr>
            <a:lvl8pPr algn="l" lvl="7"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8pPr>
            <a:lvl9pPr algn="l" lvl="8" marR="0" rtl="0">
              <a:spcBef>
                <a:spcPts val="0"/>
              </a:spcBef>
              <a:spcAft>
                <a:spcPts val="0"/>
              </a:spcAft>
              <a:buSzPts val="1400"/>
              <a:buNone/>
              <a:defRPr b="0" cap="none" sz="1800" i="0" strike="noStrike" u="none">
                <a:solidFill>
                  <a:schemeClr val="dk1"/>
                </a:solidFill>
                <a:latin typeface="Twentieth Century"/>
                <a:ea typeface="Twentieth Century"/>
                <a:cs typeface="Twentieth Century"/>
                <a:sym typeface="Twentieth Century"/>
              </a:defRPr>
            </a:lvl9pPr>
          </a:lstStyle>
          <a:p/>
        </p:txBody>
      </p:sp>
      <p:sp>
        <p:nvSpPr>
          <p:cNvPr id="1048580" name="Google Shape;14;p35"/>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lstStyle>
            <a:lvl1pPr algn="l" indent="0" lvl="0" marL="0" marR="0" rtl="0">
              <a:spcBef>
                <a:spcPts val="0"/>
              </a:spcBef>
              <a:buNone/>
              <a:defRPr b="0" cap="none" sz="1000" i="0" strike="noStrike" u="none">
                <a:solidFill>
                  <a:srgbClr val="0C0C0C"/>
                </a:solidFill>
                <a:latin typeface="Twentieth Century"/>
                <a:ea typeface="Twentieth Century"/>
                <a:cs typeface="Twentieth Century"/>
                <a:sym typeface="Twentieth Century"/>
              </a:defRPr>
            </a:lvl1pPr>
            <a:lvl2pPr algn="l" indent="0" lvl="1" marL="0" marR="0" rtl="0">
              <a:spcBef>
                <a:spcPts val="0"/>
              </a:spcBef>
              <a:buNone/>
              <a:defRPr b="0" cap="none" sz="1000" i="0" strike="noStrike" u="none">
                <a:solidFill>
                  <a:srgbClr val="0C0C0C"/>
                </a:solidFill>
                <a:latin typeface="Twentieth Century"/>
                <a:ea typeface="Twentieth Century"/>
                <a:cs typeface="Twentieth Century"/>
                <a:sym typeface="Twentieth Century"/>
              </a:defRPr>
            </a:lvl2pPr>
            <a:lvl3pPr algn="l" indent="0" lvl="2" marL="0" marR="0" rtl="0">
              <a:spcBef>
                <a:spcPts val="0"/>
              </a:spcBef>
              <a:buNone/>
              <a:defRPr b="0" cap="none" sz="1000" i="0" strike="noStrike" u="none">
                <a:solidFill>
                  <a:srgbClr val="0C0C0C"/>
                </a:solidFill>
                <a:latin typeface="Twentieth Century"/>
                <a:ea typeface="Twentieth Century"/>
                <a:cs typeface="Twentieth Century"/>
                <a:sym typeface="Twentieth Century"/>
              </a:defRPr>
            </a:lvl3pPr>
            <a:lvl4pPr algn="l" indent="0" lvl="3" marL="0" marR="0" rtl="0">
              <a:spcBef>
                <a:spcPts val="0"/>
              </a:spcBef>
              <a:buNone/>
              <a:defRPr b="0" cap="none" sz="1000" i="0" strike="noStrike" u="none">
                <a:solidFill>
                  <a:srgbClr val="0C0C0C"/>
                </a:solidFill>
                <a:latin typeface="Twentieth Century"/>
                <a:ea typeface="Twentieth Century"/>
                <a:cs typeface="Twentieth Century"/>
                <a:sym typeface="Twentieth Century"/>
              </a:defRPr>
            </a:lvl4pPr>
            <a:lvl5pPr algn="l" indent="0" lvl="4" marL="0" marR="0" rtl="0">
              <a:spcBef>
                <a:spcPts val="0"/>
              </a:spcBef>
              <a:buNone/>
              <a:defRPr b="0" cap="none" sz="1000" i="0" strike="noStrike" u="none">
                <a:solidFill>
                  <a:srgbClr val="0C0C0C"/>
                </a:solidFill>
                <a:latin typeface="Twentieth Century"/>
                <a:ea typeface="Twentieth Century"/>
                <a:cs typeface="Twentieth Century"/>
                <a:sym typeface="Twentieth Century"/>
              </a:defRPr>
            </a:lvl5pPr>
            <a:lvl6pPr algn="l" indent="0" lvl="5" marL="0" marR="0" rtl="0">
              <a:spcBef>
                <a:spcPts val="0"/>
              </a:spcBef>
              <a:buNone/>
              <a:defRPr b="0" cap="none" sz="1000" i="0" strike="noStrike" u="none">
                <a:solidFill>
                  <a:srgbClr val="0C0C0C"/>
                </a:solidFill>
                <a:latin typeface="Twentieth Century"/>
                <a:ea typeface="Twentieth Century"/>
                <a:cs typeface="Twentieth Century"/>
                <a:sym typeface="Twentieth Century"/>
              </a:defRPr>
            </a:lvl6pPr>
            <a:lvl7pPr algn="l" indent="0" lvl="6" marL="0" marR="0" rtl="0">
              <a:spcBef>
                <a:spcPts val="0"/>
              </a:spcBef>
              <a:buNone/>
              <a:defRPr b="0" cap="none" sz="1000" i="0" strike="noStrike" u="none">
                <a:solidFill>
                  <a:srgbClr val="0C0C0C"/>
                </a:solidFill>
                <a:latin typeface="Twentieth Century"/>
                <a:ea typeface="Twentieth Century"/>
                <a:cs typeface="Twentieth Century"/>
                <a:sym typeface="Twentieth Century"/>
              </a:defRPr>
            </a:lvl7pPr>
            <a:lvl8pPr algn="l" indent="0" lvl="7" marL="0" marR="0" rtl="0">
              <a:spcBef>
                <a:spcPts val="0"/>
              </a:spcBef>
              <a:buNone/>
              <a:defRPr b="0" cap="none" sz="1000" i="0" strike="noStrike" u="none">
                <a:solidFill>
                  <a:srgbClr val="0C0C0C"/>
                </a:solidFill>
                <a:latin typeface="Twentieth Century"/>
                <a:ea typeface="Twentieth Century"/>
                <a:cs typeface="Twentieth Century"/>
                <a:sym typeface="Twentieth Century"/>
              </a:defRPr>
            </a:lvl8pPr>
            <a:lvl9pPr algn="l" indent="0" lvl="8" marL="0" marR="0" rtl="0">
              <a:spcBef>
                <a:spcPts val="0"/>
              </a:spcBef>
              <a:buNone/>
              <a:defRPr b="0" cap="none" sz="1000" i="0" strike="noStrike" u="none">
                <a:solidFill>
                  <a:srgbClr val="0C0C0C"/>
                </a:solidFill>
                <a:latin typeface="Twentieth Century"/>
                <a:ea typeface="Twentieth Century"/>
                <a:cs typeface="Twentieth Century"/>
                <a:sym typeface="Twentieth Century"/>
              </a:defRPr>
            </a:lvl9pPr>
          </a:lstStyle>
          <a:p>
            <a:pPr algn="l" indent="0" lvl="0" marL="0" rtl="0">
              <a:spcBef>
                <a:spcPts val="0"/>
              </a:spcBef>
              <a:spcAft>
                <a:spcPts val="0"/>
              </a:spcAft>
              <a:buNone/>
            </a:pPr>
            <a:fld id="{00000000-1234-1234-1234-123412341234}" type="slidenum">
              <a:rPr lang="en-US"/>
              <a:t>‹#›</a:t>
            </a:fld>
            <a:endParaRPr lang="en-US"/>
          </a:p>
        </p:txBody>
      </p:sp>
      <p:cxnSp>
        <p:nvCxnSpPr>
          <p:cNvPr id="3145728" name="Google Shape;15;p35"/>
          <p:cNvCxnSpPr>
            <a:cxnSpLocks/>
          </p:cNvCxnSpPr>
          <p:nvPr/>
        </p:nvCxnSpPr>
        <p:spPr>
          <a:xfrm rot="10800000">
            <a:off x="571500" y="826324"/>
            <a:ext cx="0" cy="914400"/>
          </a:xfrm>
          <a:prstGeom prst="straightConnector1"/>
          <a:noFill/>
          <a:ln w="19050" cap="flat" cmpd="sng">
            <a:solidFill>
              <a:schemeClr val="accent1"/>
            </a:solidFill>
            <a:prstDash val="solid"/>
            <a:round/>
            <a:headEnd type="none" w="sm" len="sm"/>
            <a:tailEnd type="none" w="sm" len="sm"/>
          </a:ln>
        </p:spPr>
      </p:cxnSp>
    </p:spTree>
  </p:cSld>
  <p:clrMap accent1="accent1" accent2="accent2" accent3="accent3" accent4="accent4" accent5="accent5" accent6="accent6" bg1="lt1" bg2="dk2" tx1="dk1" tx2="lt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1"/>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xml"/><Relationship Id="rId3"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customXml" Target="../ink/ink2.xml"/><Relationship Id="rId3" Type="http://schemas.openxmlformats.org/officeDocument/2006/relationships/image" Target="../media/image9.png"/><Relationship Id="rId4" Type="http://schemas.openxmlformats.org/officeDocument/2006/relationships/customXml" Target="../ink/ink3.xml"/><Relationship Id="rId5" Type="http://schemas.openxmlformats.org/officeDocument/2006/relationships/image" Target="../media/image10.png"/><Relationship Id="rId6" Type="http://schemas.openxmlformats.org/officeDocument/2006/relationships/customXml" Target="../ink/ink4.xml"/><Relationship Id="rId7" Type="http://schemas.openxmlformats.org/officeDocument/2006/relationships/image" Target="../media/image11.png"/><Relationship Id="rId8" Type="http://schemas.openxmlformats.org/officeDocument/2006/relationships/slideLayout" Target="../slideLayouts/slideLayout1.xml"/><Relationship Id="rId9"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customXml" Target="../ink/ink5.xml"/><Relationship Id="rId3" Type="http://schemas.openxmlformats.org/officeDocument/2006/relationships/image" Target="../media/image13.png"/><Relationship Id="rId4" Type="http://schemas.openxmlformats.org/officeDocument/2006/relationships/customXml" Target="../ink/ink6.xml"/><Relationship Id="rId5" Type="http://schemas.openxmlformats.org/officeDocument/2006/relationships/image" Target="../media/image14.png"/><Relationship Id="rId6" Type="http://schemas.openxmlformats.org/officeDocument/2006/relationships/customXml" Target="../ink/ink7.xml"/><Relationship Id="rId7" Type="http://schemas.openxmlformats.org/officeDocument/2006/relationships/image" Target="../media/image15.png"/><Relationship Id="rId8" Type="http://schemas.openxmlformats.org/officeDocument/2006/relationships/customXml" Target="../ink/ink8.xml"/><Relationship Id="rId9" Type="http://schemas.openxmlformats.org/officeDocument/2006/relationships/image" Target="../media/image16.png"/><Relationship Id="rId10" Type="http://schemas.openxmlformats.org/officeDocument/2006/relationships/customXml" Target="../ink/ink9.xml"/><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5" name="Shape 96"/>
        <p:cNvGrpSpPr/>
        <p:nvPr/>
      </p:nvGrpSpPr>
      <p:grpSpPr>
        <a:xfrm>
          <a:off x="0" y="0"/>
          <a:ext cx="0" cy="0"/>
          <a:chOff x="0" y="0"/>
          <a:chExt cx="0" cy="0"/>
        </a:xfrm>
      </p:grpSpPr>
      <p:sp>
        <p:nvSpPr>
          <p:cNvPr id="1048586" name="Google Shape;97;p1"/>
          <p:cNvSpPr/>
          <p:nvPr/>
        </p:nvSpPr>
        <p:spPr>
          <a:xfrm>
            <a:off x="245659" y="4572000"/>
            <a:ext cx="5293730" cy="1964266"/>
          </a:xfrm>
          <a:prstGeom prst="rect"/>
          <a:solidFill>
            <a:srgbClr val="171C6D"/>
          </a:solidFill>
          <a:ln>
            <a:noFill/>
          </a:ln>
        </p:spPr>
        <p:txBody>
          <a:bodyPr anchor="ctr" anchorCtr="0" bIns="45700" lIns="91425" rIns="91425" spcFirstLastPara="1" tIns="45700" wrap="square">
            <a:noAutofit/>
          </a:bodyPr>
          <a:p>
            <a:pPr algn="ctr" indent="0" lvl="0" marL="0" marR="0" rtl="0">
              <a:spcBef>
                <a:spcPts val="0"/>
              </a:spcBef>
              <a:spcAft>
                <a:spcPts val="0"/>
              </a:spcAft>
              <a:buNone/>
            </a:pPr>
            <a:endParaRPr b="0" cap="none" sz="1800" i="0" strike="noStrike" u="none">
              <a:solidFill>
                <a:schemeClr val="lt1"/>
              </a:solidFill>
              <a:latin typeface="Twentieth Century"/>
              <a:ea typeface="Twentieth Century"/>
              <a:cs typeface="Twentieth Century"/>
              <a:sym typeface="Twentieth Century"/>
            </a:endParaRPr>
          </a:p>
        </p:txBody>
      </p:sp>
      <p:sp>
        <p:nvSpPr>
          <p:cNvPr id="1048587" name="Google Shape;98;p1"/>
          <p:cNvSpPr txBox="1">
            <a:spLocks noGrp="1"/>
          </p:cNvSpPr>
          <p:nvPr>
            <p:ph type="title"/>
          </p:nvPr>
        </p:nvSpPr>
        <p:spPr>
          <a:xfrm>
            <a:off x="-334547" y="4741588"/>
            <a:ext cx="5553300" cy="1625100"/>
          </a:xfrm>
          <a:prstGeom prst="rect"/>
          <a:noFill/>
          <a:ln>
            <a:noFill/>
          </a:ln>
        </p:spPr>
        <p:txBody>
          <a:bodyPr anchor="ctr" anchorCtr="0" bIns="45700" lIns="91425" rIns="91425" spcFirstLastPara="1" tIns="45700" wrap="square">
            <a:normAutofit/>
          </a:bodyPr>
          <a:p>
            <a:pPr algn="r" indent="0" lvl="0" marL="0" rtl="0">
              <a:lnSpc>
                <a:spcPct val="80000"/>
              </a:lnSpc>
              <a:spcBef>
                <a:spcPts val="0"/>
              </a:spcBef>
              <a:spcAft>
                <a:spcPts val="0"/>
              </a:spcAft>
              <a:buClr>
                <a:srgbClr val="FFFFFF"/>
              </a:buClr>
              <a:buSzPts val="4400"/>
              <a:buFont typeface="Twentieth Century"/>
              <a:buNone/>
            </a:pPr>
            <a:r>
              <a:rPr lang="en-US">
                <a:solidFill>
                  <a:srgbClr val="FFFFFF"/>
                </a:solidFill>
              </a:rPr>
              <a:t>PANCREATIC TUMOR </a:t>
            </a:r>
          </a:p>
        </p:txBody>
      </p:sp>
      <p:pic>
        <p:nvPicPr>
          <p:cNvPr id="2097152" name="Google Shape;99;p1" descr="صورة تحتوي على دخان  تم إنشاء الوصف تلقائياً بثقة منخفضة"/>
          <p:cNvPicPr preferRelativeResize="0">
            <a:picLocks/>
          </p:cNvPicPr>
          <p:nvPr/>
        </p:nvPicPr>
        <p:blipFill rotWithShape="1">
          <a:blip xmlns:r="http://schemas.openxmlformats.org/officeDocument/2006/relationships" r:embed="rId1">
            <a:alphaModFix/>
          </a:blip>
          <a:srcRect l="16629" r="10873"/>
          <a:stretch>
            <a:fillRect/>
          </a:stretch>
        </p:blipFill>
        <p:spPr>
          <a:xfrm>
            <a:off x="245660" y="321733"/>
            <a:ext cx="5293729" cy="4107392"/>
          </a:xfrm>
          <a:prstGeom prst="rect"/>
          <a:noFill/>
          <a:ln>
            <a:noFill/>
          </a:ln>
        </p:spPr>
      </p:pic>
      <p:sp>
        <p:nvSpPr>
          <p:cNvPr id="1048588" name="Google Shape;100;p1"/>
          <p:cNvSpPr txBox="1">
            <a:spLocks noGrp="1"/>
          </p:cNvSpPr>
          <p:nvPr>
            <p:ph type="sldNum" idx="12"/>
          </p:nvPr>
        </p:nvSpPr>
        <p:spPr>
          <a:xfrm>
            <a:off x="8127999" y="6535157"/>
            <a:ext cx="730251" cy="274320"/>
          </a:xfrm>
          <a:prstGeom prst="rect"/>
          <a:noFill/>
          <a:ln>
            <a:noFill/>
          </a:ln>
        </p:spPr>
        <p:txBody>
          <a:bodyPr anchor="ctr" anchorCtr="0" bIns="45700" lIns="91425" rIns="91425" spcFirstLastPara="1" tIns="45700" wrap="square">
            <a:normAutofit/>
          </a:bodyPr>
          <a:p>
            <a:pPr algn="l" indent="0" lvl="0" marL="0" rtl="0">
              <a:spcBef>
                <a:spcPts val="0"/>
              </a:spcBef>
              <a:spcAft>
                <a:spcPts val="0"/>
              </a:spcAft>
              <a:buNone/>
            </a:pPr>
            <a:fld id="{00000000-1234-1234-1234-123412341234}" type="slidenum">
              <a:rPr lang="en-US"/>
              <a:t>1</a:t>
            </a:fld>
            <a:endParaRPr lang="en-US"/>
          </a:p>
        </p:txBody>
      </p:sp>
      <p:sp>
        <p:nvSpPr>
          <p:cNvPr id="1048589" name="Google Shape;101;p1"/>
          <p:cNvSpPr/>
          <p:nvPr/>
        </p:nvSpPr>
        <p:spPr>
          <a:xfrm>
            <a:off x="5650991" y="321732"/>
            <a:ext cx="3251710" cy="6214534"/>
          </a:xfrm>
          <a:prstGeom prst="rect"/>
          <a:solidFill>
            <a:srgbClr val="404040"/>
          </a:solidFill>
          <a:ln>
            <a:noFill/>
          </a:ln>
        </p:spPr>
        <p:txBody>
          <a:bodyPr anchor="ctr" anchorCtr="0" bIns="45700" lIns="91425" rIns="91425" spcFirstLastPara="1" tIns="45700" wrap="square">
            <a:noAutofit/>
          </a:bodyPr>
          <a:p>
            <a:pPr algn="ctr" indent="0" lvl="0" marL="0" marR="0" rtl="0">
              <a:spcBef>
                <a:spcPts val="0"/>
              </a:spcBef>
              <a:spcAft>
                <a:spcPts val="0"/>
              </a:spcAft>
              <a:buNone/>
            </a:pPr>
            <a:endParaRPr b="0" cap="none" sz="1800" i="0" strike="noStrike" u="none">
              <a:solidFill>
                <a:schemeClr val="lt1"/>
              </a:solidFill>
              <a:latin typeface="Twentieth Century"/>
              <a:ea typeface="Twentieth Century"/>
              <a:cs typeface="Twentieth Century"/>
              <a:sym typeface="Twentieth Century"/>
            </a:endParaRPr>
          </a:p>
        </p:txBody>
      </p:sp>
      <p:sp>
        <p:nvSpPr>
          <p:cNvPr id="1048590" name="Google Shape;102;p1"/>
          <p:cNvSpPr txBox="1">
            <a:spLocks noGrp="1"/>
          </p:cNvSpPr>
          <p:nvPr>
            <p:ph type="body" idx="1"/>
          </p:nvPr>
        </p:nvSpPr>
        <p:spPr>
          <a:xfrm>
            <a:off x="6021989" y="917725"/>
            <a:ext cx="2568554" cy="4852362"/>
          </a:xfrm>
          <a:prstGeom prst="rect"/>
          <a:noFill/>
          <a:ln>
            <a:noFill/>
          </a:ln>
        </p:spPr>
        <p:txBody>
          <a:bodyPr anchor="ctr" anchorCtr="0" bIns="45700" lIns="45700" rIns="45700" spcFirstLastPara="1" tIns="45700" wrap="square">
            <a:normAutofit/>
          </a:bodyPr>
          <a:p>
            <a:pPr algn="l" indent="0" lvl="0" marL="0" rtl="0">
              <a:lnSpc>
                <a:spcPct val="90000"/>
              </a:lnSpc>
              <a:spcBef>
                <a:spcPts val="0"/>
              </a:spcBef>
              <a:spcAft>
                <a:spcPts val="0"/>
              </a:spcAft>
              <a:buNone/>
            </a:pPr>
            <a:endParaRPr sz="2800">
              <a:solidFill>
                <a:schemeClr val="lt1"/>
              </a:solidFill>
            </a:endParaRPr>
          </a:p>
          <a:p>
            <a:pPr algn="l" indent="0" lvl="0" marL="0" rtl="0">
              <a:lnSpc>
                <a:spcPct val="90000"/>
              </a:lnSpc>
              <a:spcBef>
                <a:spcPts val="1400"/>
              </a:spcBef>
              <a:spcAft>
                <a:spcPts val="0"/>
              </a:spcAft>
              <a:buSzPts val="2000"/>
              <a:buNone/>
            </a:pPr>
            <a:r>
              <a:rPr b="1" sz="2000" lang="en-US">
                <a:solidFill>
                  <a:srgbClr val="FFFFFF"/>
                </a:solidFill>
              </a:rPr>
              <a:t>Supervised by : </a:t>
            </a:r>
            <a:endParaRPr sz="2800"/>
          </a:p>
          <a:p>
            <a:pPr algn="l" indent="0" lvl="0" marL="0" rtl="0">
              <a:lnSpc>
                <a:spcPct val="90000"/>
              </a:lnSpc>
              <a:spcBef>
                <a:spcPts val="1400"/>
              </a:spcBef>
              <a:spcAft>
                <a:spcPts val="0"/>
              </a:spcAft>
              <a:buNone/>
            </a:pPr>
            <a:r>
              <a:rPr sz="2000" lang="en-US">
                <a:solidFill>
                  <a:srgbClr val="FFFFFF"/>
                </a:solidFill>
              </a:rPr>
              <a:t>Dr</a:t>
            </a:r>
            <a:r>
              <a:rPr sz="2000" lang="en-US">
                <a:solidFill>
                  <a:srgbClr val="FFFFFF"/>
                </a:solidFill>
              </a:rPr>
              <a:t> </a:t>
            </a:r>
            <a:r>
              <a:rPr sz="2000" lang="en-US">
                <a:solidFill>
                  <a:srgbClr val="FFFFFF"/>
                </a:solidFill>
              </a:rPr>
              <a:t>M</a:t>
            </a:r>
            <a:r>
              <a:rPr sz="2000" lang="en-US">
                <a:solidFill>
                  <a:srgbClr val="FFFFFF"/>
                </a:solidFill>
              </a:rPr>
              <a:t>ohammad </a:t>
            </a:r>
            <a:r>
              <a:rPr sz="2000" lang="en-US">
                <a:solidFill>
                  <a:srgbClr val="FFFFFF"/>
                </a:solidFill>
              </a:rPr>
              <a:t>N</a:t>
            </a:r>
            <a:r>
              <a:rPr sz="2000" lang="en-US">
                <a:solidFill>
                  <a:srgbClr val="FFFFFF"/>
                </a:solidFill>
              </a:rPr>
              <a:t>ofal </a:t>
            </a:r>
            <a:endParaRPr>
              <a:solidFill>
                <a:schemeClr val="lt1"/>
              </a:solidFill>
            </a:endParaRPr>
          </a:p>
          <a:p>
            <a:pPr algn="l" indent="0" lvl="0" marL="0" rtl="0">
              <a:lnSpc>
                <a:spcPct val="90000"/>
              </a:lnSpc>
              <a:spcBef>
                <a:spcPts val="0"/>
              </a:spcBef>
              <a:spcAft>
                <a:spcPts val="0"/>
              </a:spcAft>
              <a:buNone/>
            </a:pPr>
            <a:endParaRPr>
              <a:solidFill>
                <a:schemeClr val="lt1"/>
              </a:solidFill>
            </a:endParaRPr>
          </a:p>
          <a:p>
            <a:pPr algn="l" indent="0" lvl="0" marL="0" rtl="0">
              <a:lnSpc>
                <a:spcPct val="90000"/>
              </a:lnSpc>
              <a:spcBef>
                <a:spcPts val="0"/>
              </a:spcBef>
              <a:spcAft>
                <a:spcPts val="0"/>
              </a:spcAft>
              <a:buNone/>
            </a:pPr>
            <a:endParaRPr>
              <a:solidFill>
                <a:schemeClr val="lt1"/>
              </a:solidFill>
            </a:endParaRPr>
          </a:p>
          <a:p>
            <a:pPr algn="l" indent="0" lvl="0" marL="0" rtl="0">
              <a:lnSpc>
                <a:spcPct val="90000"/>
              </a:lnSpc>
              <a:spcBef>
                <a:spcPts val="0"/>
              </a:spcBef>
              <a:spcAft>
                <a:spcPts val="0"/>
              </a:spcAft>
              <a:buNone/>
            </a:pPr>
            <a:endParaRPr>
              <a:solidFill>
                <a:schemeClr val="lt1"/>
              </a:solidFill>
            </a:endParaRPr>
          </a:p>
          <a:p>
            <a:pPr algn="l" indent="0" lvl="0" marL="0" rtl="0">
              <a:lnSpc>
                <a:spcPct val="90000"/>
              </a:lnSpc>
              <a:spcBef>
                <a:spcPts val="0"/>
              </a:spcBef>
              <a:spcAft>
                <a:spcPts val="0"/>
              </a:spcAft>
              <a:buNone/>
            </a:pPr>
            <a:r>
              <a:rPr lang="en-US">
                <a:solidFill>
                  <a:schemeClr val="lt1"/>
                </a:solidFill>
              </a:rPr>
              <a:t>Presented by :</a:t>
            </a:r>
            <a:endParaRPr>
              <a:solidFill>
                <a:schemeClr val="lt1"/>
              </a:solidFill>
            </a:endParaRPr>
          </a:p>
          <a:p>
            <a:pPr algn="l" indent="0" lvl="0" marL="0" rtl="0">
              <a:lnSpc>
                <a:spcPct val="90000"/>
              </a:lnSpc>
              <a:spcBef>
                <a:spcPts val="0"/>
              </a:spcBef>
              <a:spcAft>
                <a:spcPts val="0"/>
              </a:spcAft>
              <a:buNone/>
            </a:pPr>
            <a:r>
              <a:rPr lang="en-US">
                <a:solidFill>
                  <a:schemeClr val="lt1"/>
                </a:solidFill>
              </a:rPr>
              <a:t>Nosaiba Saraireh</a:t>
            </a:r>
            <a:endParaRPr>
              <a:solidFill>
                <a:schemeClr val="lt1"/>
              </a:solidFill>
            </a:endParaRPr>
          </a:p>
          <a:p>
            <a:pPr algn="l" indent="0" lvl="0" marL="0" rtl="0">
              <a:lnSpc>
                <a:spcPct val="90000"/>
              </a:lnSpc>
              <a:spcBef>
                <a:spcPts val="0"/>
              </a:spcBef>
              <a:spcAft>
                <a:spcPts val="0"/>
              </a:spcAft>
              <a:buNone/>
            </a:pPr>
            <a:r>
              <a:rPr lang="en-US">
                <a:solidFill>
                  <a:schemeClr val="lt1"/>
                </a:solidFill>
              </a:rPr>
              <a:t>Ayah Tarawneh</a:t>
            </a:r>
            <a:endParaRPr>
              <a:solidFill>
                <a:schemeClr val="lt1"/>
              </a:solidFill>
            </a:endParaRPr>
          </a:p>
          <a:p>
            <a:pPr algn="l" indent="0" lvl="0" marL="0" rtl="0">
              <a:lnSpc>
                <a:spcPct val="90000"/>
              </a:lnSpc>
              <a:spcBef>
                <a:spcPts val="0"/>
              </a:spcBef>
              <a:spcAft>
                <a:spcPts val="0"/>
              </a:spcAft>
              <a:buNone/>
            </a:pPr>
            <a:r>
              <a:rPr lang="en-US">
                <a:solidFill>
                  <a:schemeClr val="lt1"/>
                </a:solidFill>
              </a:rPr>
              <a:t>Roqea Khamaiseh</a:t>
            </a:r>
            <a:endParaRPr>
              <a:solidFill>
                <a:schemeClr val="lt1"/>
              </a:solidFill>
            </a:endParaRPr>
          </a:p>
          <a:p>
            <a:pPr algn="l" indent="0" lvl="0" marL="0" rtl="0">
              <a:lnSpc>
                <a:spcPct val="90000"/>
              </a:lnSpc>
              <a:spcBef>
                <a:spcPts val="0"/>
              </a:spcBef>
              <a:spcAft>
                <a:spcPts val="0"/>
              </a:spcAft>
              <a:buNone/>
            </a:pPr>
            <a:r>
              <a:rPr lang="en-US">
                <a:solidFill>
                  <a:schemeClr val="lt1"/>
                </a:solidFill>
              </a:rPr>
              <a:t>Adan Omaireen</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79" name="Shape 160"/>
        <p:cNvGrpSpPr/>
        <p:nvPr/>
      </p:nvGrpSpPr>
      <p:grpSpPr>
        <a:xfrm>
          <a:off x="0" y="0"/>
          <a:ext cx="0" cy="0"/>
          <a:chOff x="0" y="0"/>
          <a:chExt cx="0" cy="0"/>
        </a:xfrm>
      </p:grpSpPr>
      <p:sp>
        <p:nvSpPr>
          <p:cNvPr id="1048627" name="Google Shape;161;p11"/>
          <p:cNvSpPr txBox="1">
            <a:spLocks noGrp="1"/>
          </p:cNvSpPr>
          <p:nvPr>
            <p:ph type="body" idx="1"/>
          </p:nvPr>
        </p:nvSpPr>
        <p:spPr>
          <a:xfrm>
            <a:off x="0" y="2057400"/>
            <a:ext cx="8763000" cy="48006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3000"/>
              <a:buFont typeface="Noto Sans Symbols"/>
              <a:buNone/>
            </a:pPr>
            <a:r>
              <a:rPr sz="3000" lang="en-US">
                <a:latin typeface="Twentieth Century"/>
                <a:ea typeface="Twentieth Century"/>
                <a:cs typeface="Twentieth Century"/>
                <a:sym typeface="Twentieth Century"/>
              </a:rPr>
              <a:t>-  Ductal  adeno carcinoma  (arising  in  the exocrine part of pancreas) account for 90% of pancreatic tumor 2/3</a:t>
            </a:r>
            <a:r>
              <a:rPr baseline="30000" sz="3000" lang="en-US">
                <a:latin typeface="Twentieth Century"/>
                <a:ea typeface="Twentieth Century"/>
                <a:cs typeface="Twentieth Century"/>
                <a:sym typeface="Twentieth Century"/>
              </a:rPr>
              <a:t>rd</a:t>
            </a:r>
            <a:r>
              <a:rPr sz="3000" lang="en-US">
                <a:latin typeface="Twentieth Century"/>
                <a:ea typeface="Twentieth Century"/>
                <a:cs typeface="Twentieth Century"/>
                <a:sym typeface="Twentieth Century"/>
              </a:rPr>
              <a:t> located in the head of pancreas.</a:t>
            </a:r>
          </a:p>
          <a:p>
            <a:pPr algn="l" indent="-91440" lvl="0" marL="91440" rtl="0">
              <a:lnSpc>
                <a:spcPct val="90000"/>
              </a:lnSpc>
              <a:spcBef>
                <a:spcPts val="1400"/>
              </a:spcBef>
              <a:spcAft>
                <a:spcPts val="0"/>
              </a:spcAft>
              <a:buSzPts val="3000"/>
              <a:buFont typeface="Noto Sans Symbols"/>
              <a:buNone/>
            </a:pPr>
            <a:r>
              <a:rPr sz="3000" lang="en-US">
                <a:latin typeface="Twentieth Century"/>
                <a:ea typeface="Twentieth Century"/>
                <a:cs typeface="Twentieth Century"/>
                <a:sym typeface="Twentieth Century"/>
              </a:rPr>
              <a:t>- Cystadenocarcinoma and endocrine tumor account for most of the remains of malignancy.</a:t>
            </a:r>
          </a:p>
          <a:p>
            <a:pPr algn="l" indent="-91440" lvl="0" marL="91440" rtl="0">
              <a:lnSpc>
                <a:spcPct val="90000"/>
              </a:lnSpc>
              <a:spcBef>
                <a:spcPts val="1400"/>
              </a:spcBef>
              <a:spcAft>
                <a:spcPts val="0"/>
              </a:spcAft>
              <a:buSzPts val="3000"/>
              <a:buNone/>
            </a:pPr>
            <a:r>
              <a:rPr sz="3000" lang="en-US">
                <a:latin typeface="Twentieth Century"/>
                <a:ea typeface="Twentieth Century"/>
                <a:cs typeface="Twentieth Century"/>
                <a:sym typeface="Twentieth Century"/>
              </a:rPr>
              <a:t>- The exact causative factors responsible are unknown. </a:t>
            </a:r>
          </a:p>
          <a:p>
            <a:pPr algn="l" indent="-91440" lvl="0" marL="91440" rtl="0">
              <a:lnSpc>
                <a:spcPct val="90000"/>
              </a:lnSpc>
              <a:spcBef>
                <a:spcPts val="1400"/>
              </a:spcBef>
              <a:spcAft>
                <a:spcPts val="0"/>
              </a:spcAft>
              <a:buSzPts val="3000"/>
              <a:buNone/>
            </a:pPr>
            <a:r>
              <a:rPr sz="3000" lang="en-US">
                <a:latin typeface="Twentieth Century"/>
                <a:ea typeface="Twentieth Century"/>
                <a:cs typeface="Twentieth Century"/>
                <a:sym typeface="Twentieth Century"/>
              </a:rPr>
              <a:t>- The peak incidence in the 6th and 7th decade and more in men than women . </a:t>
            </a:r>
          </a:p>
          <a:p>
            <a:pPr algn="l" indent="-91440" lvl="0" marL="91440" rtl="0">
              <a:lnSpc>
                <a:spcPct val="90000"/>
              </a:lnSpc>
              <a:spcBef>
                <a:spcPts val="1400"/>
              </a:spcBef>
              <a:spcAft>
                <a:spcPts val="0"/>
              </a:spcAft>
              <a:buSzPts val="2500"/>
              <a:buFont typeface="Twentieth Century"/>
              <a:buNone/>
            </a:pPr>
            <a:endParaRPr sz="2500">
              <a:latin typeface="Twentieth Century"/>
              <a:ea typeface="Twentieth Century"/>
              <a:cs typeface="Twentieth Century"/>
              <a:sym typeface="Twentieth Century"/>
            </a:endParaRPr>
          </a:p>
        </p:txBody>
      </p:sp>
      <p:sp>
        <p:nvSpPr>
          <p:cNvPr id="1048628" name="Google Shape;162;p11"/>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fontScale="90000"/>
          </a:bodyPr>
          <a:p>
            <a:pPr algn="l" indent="0" lvl="0" marL="0" rtl="0">
              <a:lnSpc>
                <a:spcPct val="80000"/>
              </a:lnSpc>
              <a:spcBef>
                <a:spcPts val="0"/>
              </a:spcBef>
              <a:spcAft>
                <a:spcPts val="0"/>
              </a:spcAft>
              <a:buClr>
                <a:srgbClr val="0C0C0C"/>
              </a:buClr>
              <a:buSzPct val="100000"/>
              <a:buFont typeface="Twentieth Century"/>
              <a:buNone/>
            </a:pPr>
            <a:r>
              <a:rPr lang="en-US"/>
              <a:t>NON-ENDOCRINE NEOPLASMS: </a:t>
            </a:r>
            <a:br>
              <a:rPr lang="en-US"/>
            </a:br>
            <a:r>
              <a:rPr lang="en-US"/>
              <a:t>(ADENO-CARCINOMA OF PANCREAS)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82" name="Shape 166"/>
        <p:cNvGrpSpPr/>
        <p:nvPr/>
      </p:nvGrpSpPr>
      <p:grpSpPr>
        <a:xfrm>
          <a:off x="0" y="0"/>
          <a:ext cx="0" cy="0"/>
          <a:chOff x="0" y="0"/>
          <a:chExt cx="0" cy="0"/>
        </a:xfrm>
      </p:grpSpPr>
      <p:sp>
        <p:nvSpPr>
          <p:cNvPr id="1048631" name="Google Shape;167;p12"/>
          <p:cNvSpPr txBox="1">
            <a:spLocks noGrp="1"/>
          </p:cNvSpPr>
          <p:nvPr>
            <p:ph type="body" idx="1"/>
          </p:nvPr>
        </p:nvSpPr>
        <p:spPr>
          <a:xfrm>
            <a:off x="533400" y="1828800"/>
            <a:ext cx="8458200" cy="46482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500"/>
              <a:buFont typeface="Noto Sans Symbols"/>
              <a:buNone/>
            </a:pPr>
            <a:r>
              <a:rPr sz="2500" lang="en-US">
                <a:latin typeface="Twentieth Century"/>
                <a:ea typeface="Twentieth Century"/>
                <a:cs typeface="Twentieth Century"/>
                <a:sym typeface="Twentieth Century"/>
              </a:rPr>
              <a:t>Diet (high protein &amp; high fat)</a:t>
            </a:r>
          </a:p>
          <a:p>
            <a:pPr algn="l" indent="-91440" lvl="0" marL="91440" rtl="0">
              <a:lnSpc>
                <a:spcPct val="90000"/>
              </a:lnSpc>
              <a:spcBef>
                <a:spcPts val="1400"/>
              </a:spcBef>
              <a:spcAft>
                <a:spcPts val="0"/>
              </a:spcAft>
              <a:buSzPts val="2500"/>
              <a:buFont typeface="Noto Sans Symbols"/>
              <a:buNone/>
            </a:pPr>
            <a:r>
              <a:rPr sz="2500" lang="en-US">
                <a:latin typeface="Twentieth Century"/>
                <a:ea typeface="Twentieth Century"/>
                <a:cs typeface="Twentieth Century"/>
                <a:sym typeface="Twentieth Century"/>
              </a:rPr>
              <a:t>Exposure to industrial carcinogens </a:t>
            </a:r>
          </a:p>
          <a:p>
            <a:pPr algn="l" indent="-91440" lvl="0" marL="91440" rtl="0">
              <a:lnSpc>
                <a:spcPct val="90000"/>
              </a:lnSpc>
              <a:spcBef>
                <a:spcPts val="1400"/>
              </a:spcBef>
              <a:spcAft>
                <a:spcPts val="0"/>
              </a:spcAft>
              <a:buSzPts val="2500"/>
              <a:buFont typeface="Noto Sans Symbols"/>
              <a:buNone/>
            </a:pPr>
            <a:r>
              <a:rPr sz="2500" lang="en-US">
                <a:latin typeface="Twentieth Century"/>
                <a:ea typeface="Twentieth Century"/>
                <a:cs typeface="Twentieth Century"/>
                <a:sym typeface="Twentieth Century"/>
              </a:rPr>
              <a:t>Smoking </a:t>
            </a:r>
          </a:p>
          <a:p>
            <a:pPr algn="ctr" indent="-91440" lvl="0" marL="91440" rtl="0">
              <a:lnSpc>
                <a:spcPct val="90000"/>
              </a:lnSpc>
              <a:spcBef>
                <a:spcPts val="1400"/>
              </a:spcBef>
              <a:spcAft>
                <a:spcPts val="0"/>
              </a:spcAft>
              <a:buSzPts val="2500"/>
              <a:buFont typeface="Noto Sans Symbols"/>
              <a:buNone/>
            </a:pPr>
            <a:endParaRPr sz="2500">
              <a:latin typeface="Twentieth Century"/>
              <a:ea typeface="Twentieth Century"/>
              <a:cs typeface="Twentieth Century"/>
              <a:sym typeface="Twentieth Century"/>
            </a:endParaRPr>
          </a:p>
        </p:txBody>
      </p:sp>
      <p:sp>
        <p:nvSpPr>
          <p:cNvPr id="1048632" name="Google Shape;168;p12"/>
          <p:cNvSpPr/>
          <p:nvPr/>
        </p:nvSpPr>
        <p:spPr>
          <a:xfrm>
            <a:off x="141027" y="990600"/>
            <a:ext cx="8839200" cy="584775"/>
          </a:xfrm>
          <a:prstGeom prst="rect"/>
          <a:noFill/>
          <a:ln>
            <a:noFill/>
          </a:ln>
        </p:spPr>
        <p:txBody>
          <a:bodyPr anchor="t" anchorCtr="0" bIns="45700" lIns="91425" rIns="91425" spcFirstLastPara="1" tIns="45700" wrap="square">
            <a:spAutoFit/>
          </a:bodyPr>
          <a:p>
            <a:pPr algn="l" indent="0" lvl="1" marL="457200" marR="0" rtl="0">
              <a:spcBef>
                <a:spcPts val="0"/>
              </a:spcBef>
              <a:spcAft>
                <a:spcPts val="0"/>
              </a:spcAft>
              <a:buNone/>
            </a:pPr>
            <a:r>
              <a:rPr b="1" cap="none" sz="3200" i="0" lang="en-US" strike="noStrike" u="none">
                <a:solidFill>
                  <a:schemeClr val="dk1"/>
                </a:solidFill>
                <a:latin typeface="Twentieth Century"/>
                <a:ea typeface="Twentieth Century"/>
                <a:cs typeface="Twentieth Century"/>
                <a:sym typeface="Twentieth Century"/>
              </a:rPr>
              <a:t> The predisposing factors are:</a:t>
            </a:r>
            <a:endParaRPr b="1" cap="none" sz="3200" i="0" strike="noStrike"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85" name="Shape 172"/>
        <p:cNvGrpSpPr/>
        <p:nvPr/>
      </p:nvGrpSpPr>
      <p:grpSpPr>
        <a:xfrm>
          <a:off x="0" y="0"/>
          <a:ext cx="0" cy="0"/>
          <a:chOff x="0" y="0"/>
          <a:chExt cx="0" cy="0"/>
        </a:xfrm>
      </p:grpSpPr>
      <p:sp>
        <p:nvSpPr>
          <p:cNvPr id="1048635" name="Google Shape;173;p13"/>
          <p:cNvSpPr txBox="1">
            <a:spLocks noGrp="1"/>
          </p:cNvSpPr>
          <p:nvPr>
            <p:ph type="body" idx="1"/>
          </p:nvPr>
        </p:nvSpPr>
        <p:spPr>
          <a:xfrm>
            <a:off x="533400" y="1066800"/>
            <a:ext cx="8077200" cy="52578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3200"/>
              <a:buFont typeface="Noto Sans Symbols"/>
              <a:buNone/>
            </a:pPr>
            <a:r>
              <a:rPr b="1" sz="3200" lang="en-US">
                <a:latin typeface="Twentieth Century"/>
                <a:ea typeface="Twentieth Century"/>
                <a:cs typeface="Twentieth Century"/>
                <a:sym typeface="Twentieth Century"/>
              </a:rPr>
              <a:t>  Spread of pancreatic tumors:</a:t>
            </a:r>
          </a:p>
          <a:p>
            <a:pPr algn="l" indent="-91440" lvl="0" marL="91440" rtl="0">
              <a:lnSpc>
                <a:spcPct val="90000"/>
              </a:lnSpc>
              <a:spcBef>
                <a:spcPts val="1400"/>
              </a:spcBef>
              <a:spcAft>
                <a:spcPts val="0"/>
              </a:spcAft>
              <a:buSzPts val="800"/>
              <a:buFont typeface="Noto Sans Symbols"/>
              <a:buNone/>
            </a:pPr>
            <a:endParaRPr b="1" sz="8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000"/>
              <a:buFont typeface="Twentieth Century"/>
              <a:buNone/>
            </a:pPr>
            <a:r>
              <a:rPr b="1" lang="en-US">
                <a:latin typeface="Twentieth Century"/>
                <a:ea typeface="Twentieth Century"/>
                <a:cs typeface="Twentieth Century"/>
                <a:sym typeface="Twentieth Century"/>
              </a:rPr>
              <a:t>   </a:t>
            </a:r>
            <a:r>
              <a:rPr sz="2500" lang="en-US">
                <a:latin typeface="Twentieth Century"/>
                <a:ea typeface="Twentieth Century"/>
                <a:cs typeface="Twentieth Century"/>
                <a:sym typeface="Twentieth Century"/>
              </a:rPr>
              <a:t>A.   Local Invasion</a:t>
            </a:r>
          </a:p>
          <a:p>
            <a:pPr algn="l" indent="-91440" lvl="0" marL="91440" rtl="0">
              <a:lnSpc>
                <a:spcPct val="90000"/>
              </a:lnSpc>
              <a:spcBef>
                <a:spcPts val="1400"/>
              </a:spcBef>
              <a:spcAft>
                <a:spcPts val="0"/>
              </a:spcAft>
              <a:buSzPts val="2500"/>
              <a:buFont typeface="Twentieth Century"/>
              <a:buNone/>
            </a:pPr>
            <a:endParaRPr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B.   Lymphatic </a:t>
            </a:r>
          </a:p>
          <a:p>
            <a:pPr algn="l" indent="-91440" lvl="0" marL="91440" rtl="0">
              <a:lnSpc>
                <a:spcPct val="90000"/>
              </a:lnSpc>
              <a:spcBef>
                <a:spcPts val="1400"/>
              </a:spcBef>
              <a:spcAft>
                <a:spcPts val="0"/>
              </a:spcAft>
              <a:buSzPts val="2500"/>
              <a:buFont typeface="Twentieth Century"/>
              <a:buNone/>
            </a:pPr>
            <a:endParaRPr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C.   Blood</a:t>
            </a:r>
          </a:p>
          <a:p>
            <a:pPr algn="l" indent="-91440" lvl="0" marL="91440" rtl="0">
              <a:lnSpc>
                <a:spcPct val="90000"/>
              </a:lnSpc>
              <a:spcBef>
                <a:spcPts val="1400"/>
              </a:spcBef>
              <a:spcAft>
                <a:spcPts val="0"/>
              </a:spcAft>
              <a:buSzPts val="2500"/>
              <a:buFont typeface="Twentieth Century"/>
              <a:buNone/>
            </a:pPr>
            <a:endParaRPr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D. Via  peritoneal &amp; omental  causing ascites </a:t>
            </a:r>
          </a:p>
          <a:p>
            <a:pPr algn="l" indent="-91440" lvl="0" marL="91440" rtl="0">
              <a:lnSpc>
                <a:spcPct val="90000"/>
              </a:lnSpc>
              <a:spcBef>
                <a:spcPts val="1400"/>
              </a:spcBef>
              <a:spcAft>
                <a:spcPts val="0"/>
              </a:spcAft>
              <a:buSzPts val="2000"/>
              <a:buFont typeface="Twentieth Century"/>
              <a:buNone/>
            </a:pPr>
            <a:r>
              <a:rPr b="1" lang="en-US">
                <a:latin typeface="Twentieth Century"/>
                <a:ea typeface="Twentieth Century"/>
                <a:cs typeface="Twentieth Century"/>
                <a:sym typeface="Twentieth Century"/>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88" name="Shape 177"/>
        <p:cNvGrpSpPr/>
        <p:nvPr/>
      </p:nvGrpSpPr>
      <p:grpSpPr>
        <a:xfrm>
          <a:off x="0" y="0"/>
          <a:ext cx="0" cy="0"/>
          <a:chOff x="0" y="0"/>
          <a:chExt cx="0" cy="0"/>
        </a:xfrm>
      </p:grpSpPr>
      <p:sp>
        <p:nvSpPr>
          <p:cNvPr id="1048638" name="Google Shape;178;p14"/>
          <p:cNvSpPr txBox="1">
            <a:spLocks noGrp="1"/>
          </p:cNvSpPr>
          <p:nvPr>
            <p:ph type="body" idx="1"/>
          </p:nvPr>
        </p:nvSpPr>
        <p:spPr>
          <a:xfrm>
            <a:off x="304800" y="1828800"/>
            <a:ext cx="8343900" cy="4800600"/>
          </a:xfrm>
          <a:prstGeom prst="rect"/>
          <a:noFill/>
          <a:ln>
            <a:noFill/>
          </a:ln>
        </p:spPr>
        <p:txBody>
          <a:bodyPr anchor="t" anchorCtr="0" bIns="45700" lIns="45700" rIns="45700" spcFirstLastPara="1" tIns="45700" wrap="square">
            <a:normAutofit/>
          </a:bodyPr>
          <a:p>
            <a:pPr algn="ctr" indent="-158750" lvl="0" marL="91440" rtl="0">
              <a:lnSpc>
                <a:spcPct val="90000"/>
              </a:lnSpc>
              <a:spcBef>
                <a:spcPts val="0"/>
              </a:spcBef>
              <a:spcAft>
                <a:spcPts val="0"/>
              </a:spcAft>
              <a:buSzPts val="2500"/>
              <a:buFont typeface="Noto Sans Symbols"/>
              <a:buChar char="■"/>
            </a:pPr>
            <a:r>
              <a:rPr sz="2500" lang="en-US">
                <a:latin typeface="Twentieth Century"/>
                <a:ea typeface="Twentieth Century"/>
                <a:cs typeface="Twentieth Century"/>
                <a:sym typeface="Twentieth Century"/>
              </a:rPr>
              <a:t>The diagnosis of pancreatic cancer varies from the simple and clinically obvious to the most difficult and almost impossible the initial symptoms and signs depend on the site and extent of the pancreatic cancer.</a:t>
            </a:r>
          </a:p>
          <a:p>
            <a:pPr algn="l" indent="0" lvl="0" marL="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Weight loss</a:t>
            </a:r>
          </a:p>
          <a:p>
            <a:pPr algn="l" indent="0" lvl="0" marL="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Pain</a:t>
            </a:r>
          </a:p>
          <a:p>
            <a:pPr algn="l" indent="0" lvl="0" marL="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Jaundice</a:t>
            </a:r>
          </a:p>
          <a:p>
            <a:pPr algn="l" indent="0" lvl="0" marL="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Steatorrhoea</a:t>
            </a:r>
            <a:endParaRPr sz="2500">
              <a:latin typeface="Twentieth Century"/>
              <a:ea typeface="Twentieth Century"/>
              <a:cs typeface="Twentieth Century"/>
              <a:sym typeface="Twentieth Century"/>
            </a:endParaRPr>
          </a:p>
          <a:p>
            <a:pPr algn="l" indent="0" lvl="0" marL="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Diabetes Mellitus</a:t>
            </a:r>
          </a:p>
          <a:p>
            <a:pPr algn="l" indent="0" lvl="0" marL="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Acute Pancreatitis</a:t>
            </a:r>
          </a:p>
          <a:p>
            <a:pPr algn="l" indent="0" lvl="0" marL="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Malignant Ascites</a:t>
            </a:r>
          </a:p>
          <a:p>
            <a:pPr algn="l" indent="0" lvl="0" marL="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Gastric Outlet Obstruction</a:t>
            </a:r>
          </a:p>
          <a:p>
            <a:pPr algn="ctr" indent="0" lvl="0" marL="0" rtl="0">
              <a:lnSpc>
                <a:spcPct val="90000"/>
              </a:lnSpc>
              <a:spcBef>
                <a:spcPts val="1400"/>
              </a:spcBef>
              <a:spcAft>
                <a:spcPts val="0"/>
              </a:spcAft>
              <a:buSzPts val="2500"/>
              <a:buNone/>
            </a:pPr>
            <a:endParaRPr sz="2500">
              <a:latin typeface="Twentieth Century"/>
              <a:ea typeface="Twentieth Century"/>
              <a:cs typeface="Twentieth Century"/>
              <a:sym typeface="Twentieth Century"/>
            </a:endParaRPr>
          </a:p>
        </p:txBody>
      </p:sp>
      <p:sp>
        <p:nvSpPr>
          <p:cNvPr id="1048639" name="Google Shape;179;p14"/>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lang="en-US"/>
              <a:t>CLINICAL FEATURES: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91" name="Shape 183"/>
        <p:cNvGrpSpPr/>
        <p:nvPr/>
      </p:nvGrpSpPr>
      <p:grpSpPr>
        <a:xfrm>
          <a:off x="0" y="0"/>
          <a:ext cx="0" cy="0"/>
          <a:chOff x="0" y="0"/>
          <a:chExt cx="0" cy="0"/>
        </a:xfrm>
      </p:grpSpPr>
      <p:sp>
        <p:nvSpPr>
          <p:cNvPr id="1048642" name="Google Shape;184;p15"/>
          <p:cNvSpPr txBox="1">
            <a:spLocks noGrp="1"/>
          </p:cNvSpPr>
          <p:nvPr>
            <p:ph type="body" idx="1"/>
          </p:nvPr>
        </p:nvSpPr>
        <p:spPr>
          <a:xfrm>
            <a:off x="228600" y="152400"/>
            <a:ext cx="7848600" cy="60198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400"/>
              <a:buFont typeface="Twentieth Century"/>
              <a:buNone/>
            </a:pPr>
            <a:endParaRPr sz="24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400"/>
              <a:buFont typeface="Twentieth Century"/>
              <a:buNone/>
            </a:pPr>
            <a:endParaRPr sz="24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400"/>
              <a:buFont typeface="Twentieth Century"/>
              <a:buNone/>
            </a:pPr>
            <a:r>
              <a:rPr sz="2400" lang="en-US">
                <a:latin typeface="Twentieth Century"/>
                <a:ea typeface="Twentieth Century"/>
                <a:cs typeface="Twentieth Century"/>
                <a:sym typeface="Twentieth Century"/>
              </a:rPr>
              <a:t>             </a:t>
            </a:r>
            <a:r>
              <a:rPr b="1" sz="3200" lang="en-US">
                <a:latin typeface="Twentieth Century"/>
                <a:ea typeface="Twentieth Century"/>
                <a:cs typeface="Twentieth Century"/>
                <a:sym typeface="Twentieth Century"/>
              </a:rPr>
              <a:t>Approach to Investigations:</a:t>
            </a: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(Selective Investigations)</a:t>
            </a:r>
          </a:p>
          <a:p>
            <a:pPr algn="l" indent="-91440" lvl="0" marL="91440" rtl="0">
              <a:lnSpc>
                <a:spcPct val="90000"/>
              </a:lnSpc>
              <a:spcBef>
                <a:spcPts val="1400"/>
              </a:spcBef>
              <a:spcAft>
                <a:spcPts val="0"/>
              </a:spcAft>
              <a:buSzPts val="2500"/>
              <a:buFont typeface="Noto Sans Symbols"/>
              <a:buNone/>
            </a:pPr>
            <a:r>
              <a:rPr sz="2500" lang="en-US">
                <a:latin typeface="Twentieth Century"/>
                <a:ea typeface="Twentieth Century"/>
                <a:cs typeface="Twentieth Century"/>
                <a:sym typeface="Twentieth Century"/>
              </a:rPr>
              <a:t>	⚫   Ultrasound Scan</a:t>
            </a:r>
          </a:p>
          <a:p>
            <a:pPr algn="l" indent="-91440" lvl="0" marL="91440" rtl="0">
              <a:lnSpc>
                <a:spcPct val="90000"/>
              </a:lnSpc>
              <a:spcBef>
                <a:spcPts val="1400"/>
              </a:spcBef>
              <a:spcAft>
                <a:spcPts val="0"/>
              </a:spcAft>
              <a:buSzPts val="2500"/>
              <a:buFont typeface="Noto Sans Symbols"/>
              <a:buNone/>
            </a:pPr>
            <a:r>
              <a:rPr sz="2500" lang="en-US">
                <a:latin typeface="Twentieth Century"/>
                <a:ea typeface="Twentieth Century"/>
                <a:cs typeface="Twentieth Century"/>
                <a:sym typeface="Twentieth Century"/>
              </a:rPr>
              <a:t>	⚫   C.T. Scan</a:t>
            </a:r>
          </a:p>
          <a:p>
            <a:pPr algn="l" indent="-91440" lvl="0" marL="91440" rtl="0">
              <a:lnSpc>
                <a:spcPct val="90000"/>
              </a:lnSpc>
              <a:spcBef>
                <a:spcPts val="1400"/>
              </a:spcBef>
              <a:spcAft>
                <a:spcPts val="0"/>
              </a:spcAft>
              <a:buSzPts val="2500"/>
              <a:buFont typeface="Noto Sans Symbols"/>
              <a:buNone/>
            </a:pPr>
            <a:r>
              <a:rPr sz="2500" lang="en-US">
                <a:latin typeface="Twentieth Century"/>
                <a:ea typeface="Twentieth Century"/>
                <a:cs typeface="Twentieth Century"/>
                <a:sym typeface="Twentieth Century"/>
              </a:rPr>
              <a:t>	⚫   MR Imaging Scan</a:t>
            </a:r>
          </a:p>
          <a:p>
            <a:pPr algn="l" indent="-91440" lvl="0" marL="91440" rtl="0">
              <a:lnSpc>
                <a:spcPct val="90000"/>
              </a:lnSpc>
              <a:spcBef>
                <a:spcPts val="1400"/>
              </a:spcBef>
              <a:spcAft>
                <a:spcPts val="0"/>
              </a:spcAft>
              <a:buSzPts val="2500"/>
              <a:buFont typeface="Noto Sans Symbols"/>
              <a:buNone/>
            </a:pPr>
            <a:r>
              <a:rPr sz="2500" lang="en-US">
                <a:latin typeface="Twentieth Century"/>
                <a:ea typeface="Twentieth Century"/>
                <a:cs typeface="Twentieth Century"/>
                <a:sym typeface="Twentieth Century"/>
              </a:rPr>
              <a:t>	⚫   ERCP</a:t>
            </a:r>
          </a:p>
          <a:p>
            <a:pPr algn="l" indent="-91440" lvl="0" marL="91440" rtl="0">
              <a:lnSpc>
                <a:spcPct val="90000"/>
              </a:lnSpc>
              <a:spcBef>
                <a:spcPts val="1400"/>
              </a:spcBef>
              <a:spcAft>
                <a:spcPts val="0"/>
              </a:spcAft>
              <a:buSzPts val="2500"/>
              <a:buFont typeface="Noto Sans Symbols"/>
              <a:buNone/>
            </a:pPr>
            <a:r>
              <a:rPr sz="2500" lang="en-US">
                <a:latin typeface="Twentieth Century"/>
                <a:ea typeface="Twentieth Century"/>
                <a:cs typeface="Twentieth Century"/>
                <a:sym typeface="Twentieth Century"/>
              </a:rPr>
              <a:t>	⚫   Histology &amp; Cytology</a:t>
            </a:r>
          </a:p>
          <a:p>
            <a:pPr algn="l" indent="-91440" lvl="0" marL="91440" rtl="0">
              <a:lnSpc>
                <a:spcPct val="90000"/>
              </a:lnSpc>
              <a:spcBef>
                <a:spcPts val="1400"/>
              </a:spcBef>
              <a:spcAft>
                <a:spcPts val="0"/>
              </a:spcAft>
              <a:buSzPts val="2500"/>
              <a:buFont typeface="Noto Sans Symbols"/>
              <a:buNone/>
            </a:pPr>
            <a:r>
              <a:rPr sz="2500" lang="en-US">
                <a:latin typeface="Twentieth Century"/>
                <a:ea typeface="Twentieth Century"/>
                <a:cs typeface="Twentieth Century"/>
                <a:sym typeface="Twentieth Century"/>
              </a:rPr>
              <a:t>	⚫   Angiography (Coeliac, Superior -	Mesenteric)</a:t>
            </a:r>
          </a:p>
          <a:p>
            <a:pPr algn="l" indent="-91440" lvl="0" marL="9144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 Laparoscopy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4" name="Shape 188"/>
        <p:cNvGrpSpPr/>
        <p:nvPr/>
      </p:nvGrpSpPr>
      <p:grpSpPr>
        <a:xfrm>
          <a:off x="0" y="0"/>
          <a:ext cx="0" cy="0"/>
          <a:chOff x="0" y="0"/>
          <a:chExt cx="0" cy="0"/>
        </a:xfrm>
      </p:grpSpPr>
      <p:sp>
        <p:nvSpPr>
          <p:cNvPr id="1048645" name="Google Shape;189;p16"/>
          <p:cNvSpPr/>
          <p:nvPr/>
        </p:nvSpPr>
        <p:spPr>
          <a:xfrm>
            <a:off x="0" y="0"/>
            <a:ext cx="9144000" cy="4572001"/>
          </a:xfrm>
          <a:prstGeom prst="rect"/>
          <a:solidFill>
            <a:srgbClr val="1482AB"/>
          </a:solidFill>
          <a:ln>
            <a:noFill/>
          </a:ln>
        </p:spPr>
        <p:txBody>
          <a:bodyPr anchor="t" anchorCtr="0" bIns="45700" lIns="91425" rIns="91425" spcFirstLastPara="1" tIns="45700" wrap="square">
            <a:noAutofit/>
          </a:bodyPr>
          <a:p>
            <a:pPr algn="l" indent="0" lvl="0" marL="0" marR="0"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048646" name="Google Shape;190;p16"/>
          <p:cNvSpPr/>
          <p:nvPr/>
        </p:nvSpPr>
        <p:spPr>
          <a:xfrm>
            <a:off x="0" y="0"/>
            <a:ext cx="9143999" cy="4572001"/>
          </a:xfrm>
          <a:custGeom>
            <a:avLst/>
            <a:ah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t" anchorCtr="0" bIns="45700" lIns="91425" rIns="91425" spcFirstLastPara="1" tIns="45700" wrap="square">
            <a:noAutofit/>
          </a:bodyPr>
          <a:p>
            <a:pPr algn="l" indent="0" lvl="0" marL="0" marR="0"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3145729" name="Google Shape;191;p16"/>
          <p:cNvCxnSpPr>
            <a:cxnSpLocks/>
          </p:cNvCxnSpPr>
          <p:nvPr/>
        </p:nvCxnSpPr>
        <p:spPr>
          <a:xfrm rot="10800000">
            <a:off x="6290132" y="5264106"/>
            <a:ext cx="0" cy="914400"/>
          </a:xfrm>
          <a:prstGeom prst="straightConnector1"/>
          <a:noFill/>
          <a:ln w="19050" cap="flat" cmpd="sng">
            <a:solidFill>
              <a:srgbClr val="1482AB"/>
            </a:solidFill>
            <a:prstDash val="solid"/>
            <a:round/>
            <a:headEnd type="none" w="sm" len="sm"/>
            <a:tailEnd type="none" w="sm" len="sm"/>
          </a:ln>
        </p:spPr>
      </p:cxnSp>
      <p:sp>
        <p:nvSpPr>
          <p:cNvPr id="1048647" name="Google Shape;192;p16"/>
          <p:cNvSpPr/>
          <p:nvPr/>
        </p:nvSpPr>
        <p:spPr>
          <a:xfrm>
            <a:off x="0" y="0"/>
            <a:ext cx="9141544" cy="6858975"/>
          </a:xfrm>
          <a:prstGeom prst="rect"/>
          <a:solidFill>
            <a:schemeClr val="lt1"/>
          </a:solidFill>
          <a:ln>
            <a:noFill/>
          </a:ln>
        </p:spPr>
        <p:txBody>
          <a:bodyPr anchor="ctr" anchorCtr="0" bIns="45700" lIns="91425" rIns="91425" spcFirstLastPara="1" tIns="45700" wrap="square">
            <a:noAutofit/>
          </a:bodyPr>
          <a:p>
            <a:pPr algn="ctr" indent="0" lvl="0" marL="0" marR="0"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048648" name="Google Shape;193;p16"/>
          <p:cNvSpPr txBox="1">
            <a:spLocks noGrp="1"/>
          </p:cNvSpPr>
          <p:nvPr>
            <p:ph type="title"/>
          </p:nvPr>
        </p:nvSpPr>
        <p:spPr>
          <a:xfrm>
            <a:off x="460208" y="685893"/>
            <a:ext cx="2674805" cy="2989044"/>
          </a:xfrm>
          <a:prstGeom prst="rect"/>
          <a:noFill/>
          <a:ln>
            <a:noFill/>
          </a:ln>
        </p:spPr>
        <p:txBody>
          <a:bodyPr anchor="b" anchorCtr="0" bIns="45700" lIns="91425" rIns="91425" spcFirstLastPara="1" tIns="45700" wrap="square">
            <a:normAutofit/>
          </a:bodyPr>
          <a:p>
            <a:pPr algn="r" indent="0" lvl="0" marL="0" rtl="0">
              <a:lnSpc>
                <a:spcPct val="80000"/>
              </a:lnSpc>
              <a:spcBef>
                <a:spcPts val="0"/>
              </a:spcBef>
              <a:spcAft>
                <a:spcPts val="0"/>
              </a:spcAft>
              <a:buClr>
                <a:srgbClr val="0C0C0C"/>
              </a:buClr>
              <a:buSzPts val="4000"/>
              <a:buFont typeface="Twentieth Century"/>
              <a:buNone/>
            </a:pPr>
            <a:r>
              <a:rPr sz="4000" lang="en-US"/>
              <a:t>CT-SCAN</a:t>
            </a:r>
          </a:p>
        </p:txBody>
      </p:sp>
      <p:sp>
        <p:nvSpPr>
          <p:cNvPr id="1048649" name="Google Shape;194;p16"/>
          <p:cNvSpPr txBox="1">
            <a:spLocks noGrp="1"/>
          </p:cNvSpPr>
          <p:nvPr>
            <p:ph type="body" idx="1"/>
          </p:nvPr>
        </p:nvSpPr>
        <p:spPr>
          <a:xfrm>
            <a:off x="460208" y="3849540"/>
            <a:ext cx="2674805" cy="1463040"/>
          </a:xfrm>
          <a:prstGeom prst="rect"/>
          <a:noFill/>
          <a:ln>
            <a:noFill/>
          </a:ln>
        </p:spPr>
        <p:txBody>
          <a:bodyPr anchor="t" anchorCtr="0" bIns="45700" lIns="91425" rIns="91425" spcFirstLastPara="1" tIns="45700" wrap="square">
            <a:normAutofit/>
          </a:bodyPr>
          <a:p>
            <a:pPr algn="r" indent="0" lvl="0" marL="0" rtl="0">
              <a:lnSpc>
                <a:spcPct val="100000"/>
              </a:lnSpc>
              <a:spcBef>
                <a:spcPts val="0"/>
              </a:spcBef>
              <a:spcAft>
                <a:spcPts val="0"/>
              </a:spcAft>
              <a:buSzPts val="4000"/>
              <a:buNone/>
            </a:pPr>
            <a:r>
              <a:rPr sz="4000" lang="en-US">
                <a:solidFill>
                  <a:srgbClr val="0C0C0C"/>
                </a:solidFill>
              </a:rPr>
              <a:t>EUS</a:t>
            </a:r>
          </a:p>
        </p:txBody>
      </p:sp>
      <p:pic>
        <p:nvPicPr>
          <p:cNvPr id="2097154" name="Google Shape;195;p16" descr="صورة تحتوي على دائرة, نص, فيلم التصوير بالأشعة السينية, أسود وأبيض  تم إنشاء الوصف تلقائياً"/>
          <p:cNvPicPr preferRelativeResize="0">
            <a:picLocks/>
          </p:cNvPicPr>
          <p:nvPr/>
        </p:nvPicPr>
        <p:blipFill rotWithShape="1">
          <a:blip xmlns:r="http://schemas.openxmlformats.org/officeDocument/2006/relationships" r:embed="rId1">
            <a:alphaModFix/>
          </a:blip>
          <a:srcRect t="8953" r="2" b="5767"/>
          <a:stretch>
            <a:fillRect/>
          </a:stretch>
        </p:blipFill>
        <p:spPr>
          <a:xfrm>
            <a:off x="3491238" y="10"/>
            <a:ext cx="5650306" cy="3674927"/>
          </a:xfrm>
          <a:prstGeom prst="rect"/>
          <a:noFill/>
          <a:ln>
            <a:noFill/>
          </a:ln>
        </p:spPr>
      </p:pic>
      <p:cxnSp>
        <p:nvCxnSpPr>
          <p:cNvPr id="3145730" name="Google Shape;196;p16"/>
          <p:cNvCxnSpPr>
            <a:cxnSpLocks/>
          </p:cNvCxnSpPr>
          <p:nvPr/>
        </p:nvCxnSpPr>
        <p:spPr>
          <a:xfrm>
            <a:off x="460207" y="3759161"/>
            <a:ext cx="2674620" cy="0"/>
          </a:xfrm>
          <a:prstGeom prst="straightConnector1"/>
          <a:noFill/>
          <a:ln w="19050" cap="flat" cmpd="sng">
            <a:solidFill>
              <a:srgbClr val="1482AB"/>
            </a:solidFill>
            <a:prstDash val="solid"/>
            <a:round/>
            <a:headEnd type="none" w="sm" len="sm"/>
            <a:tailEnd type="none" w="sm" len="sm"/>
          </a:ln>
        </p:spPr>
      </p:cxnSp>
      <p:pic>
        <p:nvPicPr>
          <p:cNvPr id="2097155" name="Google Shape;197;p16" descr="صورة تحتوي على نص, التصوير الطبي, التصوير بالموجات فوق الصوتية التوليدية, علم الأشعة  تم إنشاء الوصف تلقائياً"/>
          <p:cNvPicPr preferRelativeResize="0">
            <a:picLocks/>
          </p:cNvPicPr>
          <p:nvPr/>
        </p:nvPicPr>
        <p:blipFill rotWithShape="1">
          <a:blip xmlns:r="http://schemas.openxmlformats.org/officeDocument/2006/relationships" r:embed="rId2">
            <a:alphaModFix/>
          </a:blip>
          <a:srcRect t="26800" r="-2" b="9073"/>
          <a:stretch>
            <a:fillRect/>
          </a:stretch>
        </p:blipFill>
        <p:spPr>
          <a:xfrm>
            <a:off x="3491238" y="3839593"/>
            <a:ext cx="5650306" cy="3019382"/>
          </a:xfrm>
          <a:prstGeom prst="rect"/>
          <a:noFill/>
          <a:ln>
            <a:noFill/>
          </a:ln>
        </p:spPr>
      </p:pic>
      <p:sp>
        <p:nvSpPr>
          <p:cNvPr id="1048650" name="Google Shape;198;p16"/>
          <p:cNvSpPr txBox="1">
            <a:spLocks noGrp="1"/>
          </p:cNvSpPr>
          <p:nvPr>
            <p:ph type="sldNum" idx="12"/>
          </p:nvPr>
        </p:nvSpPr>
        <p:spPr>
          <a:xfrm>
            <a:off x="8127999" y="6470704"/>
            <a:ext cx="730251" cy="274320"/>
          </a:xfrm>
          <a:prstGeom prst="rect"/>
          <a:noFill/>
          <a:ln>
            <a:noFill/>
          </a:ln>
          <a:effectLst>
            <a:outerShdw algn="tl" blurRad="50800" dir="2700000" dist="12700" rotWithShape="0">
              <a:srgbClr val="000000">
                <a:alpha val="42745"/>
              </a:srgbClr>
            </a:outerShdw>
          </a:effectLst>
        </p:spPr>
        <p:txBody>
          <a:bodyPr anchor="ctr" anchorCtr="0" bIns="45700" lIns="91425" rIns="91425" spcFirstLastPara="1" tIns="45700" wrap="square">
            <a:normAutofit/>
          </a:bodyPr>
          <a:p>
            <a:pPr algn="l" indent="0" lvl="0" marL="0" rtl="0">
              <a:spcBef>
                <a:spcPts val="0"/>
              </a:spcBef>
              <a:spcAft>
                <a:spcPts val="0"/>
              </a:spcAft>
              <a:buNone/>
            </a:pPr>
            <a:fld id="{00000000-1234-1234-1234-123412341234}" type="slidenum">
              <a:rPr lang="en-US">
                <a:solidFill>
                  <a:srgbClr val="FFFFFF"/>
                </a:solidFill>
                <a:latin typeface="Twentieth Century"/>
                <a:ea typeface="Twentieth Century"/>
                <a:cs typeface="Twentieth Century"/>
                <a:sym typeface="Twentieth Century"/>
              </a:rPr>
              <a:t>15</a:t>
            </a:fld>
            <a:endParaRPr>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97" name="Shape 202"/>
        <p:cNvGrpSpPr/>
        <p:nvPr/>
      </p:nvGrpSpPr>
      <p:grpSpPr>
        <a:xfrm>
          <a:off x="0" y="0"/>
          <a:ext cx="0" cy="0"/>
          <a:chOff x="0" y="0"/>
          <a:chExt cx="0" cy="0"/>
        </a:xfrm>
      </p:grpSpPr>
      <p:sp>
        <p:nvSpPr>
          <p:cNvPr id="1048653" name="Google Shape;203;p17"/>
          <p:cNvSpPr txBox="1">
            <a:spLocks noGrp="1"/>
          </p:cNvSpPr>
          <p:nvPr>
            <p:ph type="body" idx="1"/>
          </p:nvPr>
        </p:nvSpPr>
        <p:spPr>
          <a:xfrm>
            <a:off x="533400" y="1790700"/>
            <a:ext cx="8382000" cy="48006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500"/>
              <a:buFont typeface="Twentieth Century"/>
              <a:buNone/>
            </a:pPr>
            <a:r>
              <a:rPr sz="2500" lang="en-US">
                <a:latin typeface="Twentieth Century"/>
                <a:ea typeface="Twentieth Century"/>
                <a:cs typeface="Twentieth Century"/>
                <a:sym typeface="Twentieth Century"/>
              </a:rPr>
              <a:t>■  Over 90% of patient with pancreatic cancer present in the late stage of their disease.  At time no chance of cure.</a:t>
            </a:r>
          </a:p>
          <a:p>
            <a:pPr algn="l" indent="-91440" lvl="0" marL="91440" rtl="0">
              <a:lnSpc>
                <a:spcPct val="90000"/>
              </a:lnSpc>
              <a:spcBef>
                <a:spcPts val="1400"/>
              </a:spcBef>
              <a:spcAft>
                <a:spcPts val="0"/>
              </a:spcAft>
              <a:buSzPts val="2500"/>
              <a:buFont typeface="Twentieth Century"/>
              <a:buNone/>
            </a:pPr>
            <a:endParaRPr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The factors responsible for late diagnosis : </a:t>
            </a: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A.  Tumor is asymptomatic in the early stage. </a:t>
            </a: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B.    Patient delay.</a:t>
            </a: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C.    Physician delay.</a:t>
            </a: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D.  The patient may not have ready and easy access to competent diagnostic center .</a:t>
            </a:r>
            <a:r>
              <a:rPr b="1" sz="2800" lang="en-US">
                <a:latin typeface="Twentieth Century"/>
                <a:ea typeface="Twentieth Century"/>
                <a:cs typeface="Twentieth Century"/>
                <a:sym typeface="Twentieth Century"/>
              </a:rPr>
              <a:t>	</a:t>
            </a:r>
            <a:r>
              <a:rPr b="1" sz="2400" lang="en-US">
                <a:latin typeface="Twentieth Century"/>
                <a:ea typeface="Twentieth Century"/>
                <a:cs typeface="Twentieth Century"/>
                <a:sym typeface="Twentieth Century"/>
              </a:rPr>
              <a:t>	</a:t>
            </a:r>
            <a:r>
              <a:rPr b="1" sz="2800" lang="en-US">
                <a:solidFill>
                  <a:srgbClr val="FFFF00"/>
                </a:solidFill>
                <a:latin typeface="Twentieth Century"/>
                <a:ea typeface="Twentieth Century"/>
                <a:cs typeface="Twentieth Century"/>
                <a:sym typeface="Twentieth Century"/>
              </a:rPr>
              <a:t> </a:t>
            </a:r>
          </a:p>
        </p:txBody>
      </p:sp>
      <p:sp>
        <p:nvSpPr>
          <p:cNvPr id="1048654" name="Google Shape;204;p17"/>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lang="en-US"/>
              <a:t>DELAY IN DIAGNOSIS: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0" name="Shape 208"/>
        <p:cNvGrpSpPr/>
        <p:nvPr/>
      </p:nvGrpSpPr>
      <p:grpSpPr>
        <a:xfrm>
          <a:off x="0" y="0"/>
          <a:ext cx="0" cy="0"/>
          <a:chOff x="0" y="0"/>
          <a:chExt cx="0" cy="0"/>
        </a:xfrm>
      </p:grpSpPr>
      <p:sp>
        <p:nvSpPr>
          <p:cNvPr id="1048657" name="Google Shape;209;p18"/>
          <p:cNvSpPr txBox="1">
            <a:spLocks noGrp="1"/>
          </p:cNvSpPr>
          <p:nvPr>
            <p:ph type="body" idx="1"/>
          </p:nvPr>
        </p:nvSpPr>
        <p:spPr>
          <a:xfrm>
            <a:off x="381000" y="2362200"/>
            <a:ext cx="8077200" cy="37338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3600"/>
              <a:buFont typeface="Twentieth Century"/>
              <a:buNone/>
            </a:pPr>
            <a:r>
              <a:rPr sz="3600" lang="en-US">
                <a:latin typeface="Twentieth Century"/>
                <a:ea typeface="Twentieth Century"/>
                <a:cs typeface="Twentieth Century"/>
                <a:sym typeface="Twentieth Century"/>
              </a:rPr>
              <a:t>A.  Surgical Treatment</a:t>
            </a:r>
          </a:p>
          <a:p>
            <a:pPr algn="l" indent="-91440" lvl="0" marL="91440" rtl="0">
              <a:lnSpc>
                <a:spcPct val="90000"/>
              </a:lnSpc>
              <a:spcBef>
                <a:spcPts val="1400"/>
              </a:spcBef>
              <a:spcAft>
                <a:spcPts val="0"/>
              </a:spcAft>
              <a:buSzPts val="3600"/>
              <a:buFont typeface="Twentieth Century"/>
              <a:buNone/>
            </a:pPr>
            <a:endParaRPr sz="36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3600"/>
              <a:buFont typeface="Twentieth Century"/>
              <a:buNone/>
            </a:pPr>
            <a:r>
              <a:rPr sz="3600" lang="en-US">
                <a:latin typeface="Twentieth Century"/>
                <a:ea typeface="Twentieth Century"/>
                <a:cs typeface="Twentieth Century"/>
                <a:sym typeface="Twentieth Century"/>
              </a:rPr>
              <a:t>B.  Non Surgical Treatment</a:t>
            </a:r>
          </a:p>
        </p:txBody>
      </p:sp>
      <p:sp>
        <p:nvSpPr>
          <p:cNvPr id="1048658" name="Google Shape;210;p18"/>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lang="en-US"/>
              <a:t>MANAGEMENT OF PANCREATIC CANCER: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03" name="Shape 214"/>
        <p:cNvGrpSpPr/>
        <p:nvPr/>
      </p:nvGrpSpPr>
      <p:grpSpPr>
        <a:xfrm>
          <a:off x="0" y="0"/>
          <a:ext cx="0" cy="0"/>
          <a:chOff x="0" y="0"/>
          <a:chExt cx="0" cy="0"/>
        </a:xfrm>
      </p:grpSpPr>
      <p:sp>
        <p:nvSpPr>
          <p:cNvPr id="1048661" name="Google Shape;215;p19"/>
          <p:cNvSpPr txBox="1">
            <a:spLocks noGrp="1"/>
          </p:cNvSpPr>
          <p:nvPr>
            <p:ph type="body" idx="1"/>
          </p:nvPr>
        </p:nvSpPr>
        <p:spPr>
          <a:xfrm>
            <a:off x="685800" y="2286000"/>
            <a:ext cx="8001000" cy="41148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500"/>
              <a:buFont typeface="Twentieth Century"/>
              <a:buNone/>
            </a:pPr>
            <a:r>
              <a:rPr sz="2500" lang="en-US">
                <a:latin typeface="Twentieth Century"/>
                <a:ea typeface="Twentieth Century"/>
                <a:cs typeface="Twentieth Century"/>
                <a:sym typeface="Twentieth Century"/>
              </a:rPr>
              <a:t>■ Pancreatic Cancer is essentially incurable  since metastasis occurs at such early stage.  Any treatment must be regarded as palliative. </a:t>
            </a:r>
          </a:p>
        </p:txBody>
      </p:sp>
      <p:sp>
        <p:nvSpPr>
          <p:cNvPr id="1048662" name="Google Shape;216;p19"/>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lang="en-US"/>
              <a:t>SURGICAL TREATMENT: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6" name="Shape 220"/>
        <p:cNvGrpSpPr/>
        <p:nvPr/>
      </p:nvGrpSpPr>
      <p:grpSpPr>
        <a:xfrm>
          <a:off x="0" y="0"/>
          <a:ext cx="0" cy="0"/>
          <a:chOff x="0" y="0"/>
          <a:chExt cx="0" cy="0"/>
        </a:xfrm>
      </p:grpSpPr>
      <p:sp>
        <p:nvSpPr>
          <p:cNvPr id="1048665" name="Google Shape;221;p20"/>
          <p:cNvSpPr txBox="1">
            <a:spLocks noGrp="1"/>
          </p:cNvSpPr>
          <p:nvPr>
            <p:ph type="body" idx="1"/>
          </p:nvPr>
        </p:nvSpPr>
        <p:spPr>
          <a:xfrm>
            <a:off x="228600" y="1589964"/>
            <a:ext cx="8382000" cy="5105400"/>
          </a:xfrm>
          <a:prstGeom prst="rect"/>
          <a:noFill/>
          <a:ln>
            <a:noFill/>
          </a:ln>
        </p:spPr>
        <p:txBody>
          <a:bodyPr anchor="t" anchorCtr="0" bIns="45700" lIns="45700" rIns="45700" spcFirstLastPara="1" tIns="45700" wrap="square">
            <a:noAutofit/>
          </a:bodyPr>
          <a:p>
            <a:pPr algn="l" indent="-91440" lvl="0" marL="91440" rtl="0">
              <a:lnSpc>
                <a:spcPct val="90000"/>
              </a:lnSpc>
              <a:spcBef>
                <a:spcPts val="0"/>
              </a:spcBef>
              <a:spcAft>
                <a:spcPts val="0"/>
              </a:spcAft>
              <a:buSzPts val="2500"/>
              <a:buFont typeface="Noto Sans Symbols"/>
              <a:buNone/>
            </a:pPr>
            <a:endParaRPr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Noto Sans Symbols"/>
              <a:buNone/>
            </a:pPr>
            <a:r>
              <a:rPr sz="2500" lang="en-US">
                <a:latin typeface="Twentieth Century"/>
                <a:ea typeface="Twentieth Century"/>
                <a:cs typeface="Twentieth Century"/>
                <a:sym typeface="Twentieth Century"/>
              </a:rPr>
              <a:t>⚫ For curative surgical treatment of cancer in  the head of pancreas the optims are available:</a:t>
            </a: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A.  Whipple operation (Pancreaticoduodenectomy)</a:t>
            </a: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B.  Pylorus Preserving (Pancreaticoduodenectomy)</a:t>
            </a:r>
          </a:p>
          <a:p>
            <a:pPr algn="l" indent="-91440" lvl="0" marL="91440" rtl="0">
              <a:lnSpc>
                <a:spcPct val="90000"/>
              </a:lnSpc>
              <a:spcBef>
                <a:spcPts val="1400"/>
              </a:spcBef>
              <a:spcAft>
                <a:spcPts val="0"/>
              </a:spcAft>
              <a:buSzPts val="2500"/>
              <a:buFont typeface="Twentieth Century"/>
              <a:buNone/>
            </a:pPr>
            <a:r>
              <a:rPr sz="2500" lang="en-US">
                <a:latin typeface="Twentieth Century"/>
                <a:ea typeface="Twentieth Century"/>
                <a:cs typeface="Twentieth Century"/>
                <a:sym typeface="Twentieth Century"/>
              </a:rPr>
              <a:t>    C.  Total Pancreatectomy      </a:t>
            </a:r>
          </a:p>
          <a:p>
            <a:pPr algn="l" indent="-91440" lvl="0" marL="9144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D. Palliative Surgical Treatment (Surgical Bypass)</a:t>
            </a:r>
          </a:p>
          <a:p>
            <a:pPr algn="l" indent="-91440" lvl="0" marL="9144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E. For tail of the pancreas (Distal pancreatectomy)</a:t>
            </a:r>
          </a:p>
          <a:p>
            <a:pPr algn="l" indent="-91440" lvl="0" marL="91440" rtl="0">
              <a:lnSpc>
                <a:spcPct val="90000"/>
              </a:lnSpc>
              <a:spcBef>
                <a:spcPts val="1400"/>
              </a:spcBef>
              <a:spcAft>
                <a:spcPts val="0"/>
              </a:spcAft>
              <a:buSzPts val="2500"/>
              <a:buNone/>
            </a:pPr>
            <a:r>
              <a:rPr sz="2500" lang="en-US">
                <a:latin typeface="Twentieth Century"/>
                <a:ea typeface="Twentieth Century"/>
                <a:cs typeface="Twentieth Century"/>
                <a:sym typeface="Twentieth Century"/>
              </a:rPr>
              <a:t>    F. Body of the pancreas (Distal + removal of the body of the pancreas) </a:t>
            </a:r>
          </a:p>
          <a:p>
            <a:pPr algn="l" indent="-91440" lvl="0" marL="91440" rtl="0">
              <a:lnSpc>
                <a:spcPct val="90000"/>
              </a:lnSpc>
              <a:spcBef>
                <a:spcPts val="1400"/>
              </a:spcBef>
              <a:spcAft>
                <a:spcPts val="0"/>
              </a:spcAft>
              <a:buSzPts val="2500"/>
              <a:buNone/>
            </a:pPr>
            <a:endParaRPr b="1"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None/>
            </a:pPr>
            <a:endParaRPr b="1"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endParaRPr b="1"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r>
              <a:rPr b="1" sz="2500" lang="en-US">
                <a:solidFill>
                  <a:srgbClr val="FF9900"/>
                </a:solidFill>
                <a:latin typeface="Twentieth Century"/>
                <a:ea typeface="Twentieth Century"/>
                <a:cs typeface="Twentieth Century"/>
                <a:sym typeface="Twentieth Century"/>
              </a:rPr>
              <a:t>		</a:t>
            </a:r>
            <a:endParaRPr b="1" sz="2500">
              <a:latin typeface="Twentieth Century"/>
              <a:ea typeface="Twentieth Century"/>
              <a:cs typeface="Twentieth Century"/>
              <a:sym typeface="Twentieth Century"/>
            </a:endParaRPr>
          </a:p>
        </p:txBody>
      </p:sp>
      <p:sp>
        <p:nvSpPr>
          <p:cNvPr id="1048666" name="Google Shape;222;p20"/>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lang="en-US"/>
              <a:t> SURGICAL OPTIONS: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5" name="Shape 106"/>
        <p:cNvGrpSpPr/>
        <p:nvPr/>
      </p:nvGrpSpPr>
      <p:grpSpPr>
        <a:xfrm>
          <a:off x="0" y="0"/>
          <a:ext cx="0" cy="0"/>
          <a:chOff x="0" y="0"/>
          <a:chExt cx="0" cy="0"/>
        </a:xfrm>
      </p:grpSpPr>
      <p:sp>
        <p:nvSpPr>
          <p:cNvPr id="1048596" name="Google Shape;107;p2"/>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p>
            <a:pPr algn="l" indent="0" lvl="0" marL="0" rtl="0">
              <a:spcBef>
                <a:spcPts val="0"/>
              </a:spcBef>
              <a:spcAft>
                <a:spcPts val="0"/>
              </a:spcAft>
              <a:buNone/>
            </a:pPr>
            <a:fld id="{00000000-1234-1234-1234-123412341234}" type="slidenum">
              <a:rPr lang="en-US"/>
              <a:t>2</a:t>
            </a:fld>
            <a:endParaRPr lang="en-US"/>
          </a:p>
        </p:txBody>
      </p:sp>
      <p:sp>
        <p:nvSpPr>
          <p:cNvPr id="1048597" name="Google Shape;108;p2"/>
          <p:cNvSpPr txBox="1"/>
          <p:nvPr/>
        </p:nvSpPr>
        <p:spPr>
          <a:xfrm>
            <a:off x="133194" y="160811"/>
            <a:ext cx="8901215" cy="4053800"/>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Pancreatic tumors can be either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Benign (Non cancerous).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Malignant (Cancerous).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The pancrease contains both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Exocrine cells which produce enzymes for digestion.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Endocrine cells which produce hormones like insuline.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Tumors can arise from either cell type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Exocrine tumors (Non endocrine).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Endocrine tumors (Islet cell tumors).</a:t>
            </a:r>
            <a:endParaRPr b="0" cap="none" sz="2000" i="0" strike="noStrike" u="none">
              <a:solidFill>
                <a:srgbClr val="000000"/>
              </a:solidFill>
              <a:latin typeface="Arial  "/>
              <a:ea typeface="Arial  "/>
              <a:cs typeface="Arial  "/>
              <a:sym typeface="Arial  "/>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794" name=""/>
          <p:cNvSpPr>
            <a:spLocks noGrp="1"/>
          </p:cNvSpPr>
          <p:nvPr>
            <p:ph type="sldNum" idx="12"/>
          </p:nvPr>
        </p:nvSpPr>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20</a:t>
            </a:fld>
            <a:endParaRPr lang="en-US"/>
          </a:p>
        </p:txBody>
      </p:sp>
      <p:pic>
        <p:nvPicPr>
          <p:cNvPr id="2097172" name=""/>
          <p:cNvPicPr>
            <a:picLocks/>
          </p:cNvPicPr>
          <p:nvPr/>
        </p:nvPicPr>
        <p:blipFill>
          <a:blip xmlns:r="http://schemas.openxmlformats.org/officeDocument/2006/relationships" r:embed="rId1"/>
          <a:stretch>
            <a:fillRect/>
          </a:stretch>
        </p:blipFill>
        <p:spPr>
          <a:xfrm rot="0">
            <a:off x="724627" y="660681"/>
            <a:ext cx="7768497" cy="5536637"/>
          </a:xfrm>
          <a:prstGeom prst="rec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09" name="Shape 226"/>
        <p:cNvGrpSpPr/>
        <p:nvPr/>
      </p:nvGrpSpPr>
      <p:grpSpPr>
        <a:xfrm>
          <a:off x="0" y="0"/>
          <a:ext cx="0" cy="0"/>
          <a:chOff x="0" y="0"/>
          <a:chExt cx="0" cy="0"/>
        </a:xfrm>
      </p:grpSpPr>
      <p:sp>
        <p:nvSpPr>
          <p:cNvPr id="1048669" name="Google Shape;227;p21"/>
          <p:cNvSpPr txBox="1">
            <a:spLocks noGrp="1"/>
          </p:cNvSpPr>
          <p:nvPr>
            <p:ph type="body" idx="1"/>
          </p:nvPr>
        </p:nvSpPr>
        <p:spPr>
          <a:xfrm>
            <a:off x="0" y="1447800"/>
            <a:ext cx="8839200" cy="51054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800"/>
              <a:buFont typeface="Twentieth Century"/>
              <a:buNone/>
            </a:pPr>
            <a:r>
              <a:rPr b="1" sz="2800" lang="en-US">
                <a:latin typeface="Twentieth Century"/>
                <a:ea typeface="Twentieth Century"/>
                <a:cs typeface="Twentieth Century"/>
                <a:sym typeface="Twentieth Century"/>
              </a:rPr>
              <a:t>   </a:t>
            </a:r>
          </a:p>
          <a:p>
            <a:pPr algn="l" indent="-91440" lvl="0" marL="91440" rtl="0">
              <a:lnSpc>
                <a:spcPct val="90000"/>
              </a:lnSpc>
              <a:spcBef>
                <a:spcPts val="1400"/>
              </a:spcBef>
              <a:spcAft>
                <a:spcPts val="0"/>
              </a:spcAft>
              <a:buSzPts val="2800"/>
              <a:buFont typeface="Twentieth Century"/>
              <a:buNone/>
            </a:pPr>
            <a:r>
              <a:rPr sz="2800" lang="en-US">
                <a:latin typeface="Twentieth Century"/>
                <a:ea typeface="Twentieth Century"/>
                <a:cs typeface="Twentieth Century"/>
                <a:sym typeface="Twentieth Century"/>
              </a:rPr>
              <a:t>   1</a:t>
            </a:r>
            <a:r>
              <a:rPr sz="3600" lang="en-US">
                <a:latin typeface="Twentieth Century"/>
                <a:ea typeface="Twentieth Century"/>
                <a:cs typeface="Twentieth Century"/>
                <a:sym typeface="Twentieth Century"/>
              </a:rPr>
              <a:t>.  </a:t>
            </a:r>
            <a:r>
              <a:rPr sz="2800" lang="en-US">
                <a:latin typeface="Twentieth Century"/>
                <a:ea typeface="Twentieth Century"/>
                <a:cs typeface="Twentieth Century"/>
                <a:sym typeface="Twentieth Century"/>
              </a:rPr>
              <a:t>All jaundiced patients must be kept in good state of nutrition and hydration. </a:t>
            </a:r>
            <a:r>
              <a:rPr sz="1200" lang="en-US">
                <a:latin typeface="Twentieth Century"/>
                <a:ea typeface="Twentieth Century"/>
                <a:cs typeface="Twentieth Century"/>
                <a:sym typeface="Twentieth Century"/>
              </a:rPr>
              <a:t>	</a:t>
            </a:r>
          </a:p>
          <a:p>
            <a:pPr algn="l" indent="-91440" lvl="0" marL="91440" rtl="0">
              <a:lnSpc>
                <a:spcPct val="90000"/>
              </a:lnSpc>
              <a:spcBef>
                <a:spcPts val="1400"/>
              </a:spcBef>
              <a:spcAft>
                <a:spcPts val="0"/>
              </a:spcAft>
              <a:buSzPts val="2800"/>
              <a:buFont typeface="Twentieth Century"/>
              <a:buNone/>
            </a:pPr>
            <a:r>
              <a:rPr sz="2800" lang="en-US">
                <a:latin typeface="Twentieth Century"/>
                <a:ea typeface="Twentieth Century"/>
                <a:cs typeface="Twentieth Century"/>
                <a:sym typeface="Twentieth Century"/>
              </a:rPr>
              <a:t>   2</a:t>
            </a:r>
            <a:r>
              <a:rPr sz="3600" lang="en-US">
                <a:latin typeface="Twentieth Century"/>
                <a:ea typeface="Twentieth Century"/>
                <a:cs typeface="Twentieth Century"/>
                <a:sym typeface="Twentieth Century"/>
              </a:rPr>
              <a:t>. </a:t>
            </a:r>
            <a:r>
              <a:rPr sz="2800" lang="en-US">
                <a:latin typeface="Twentieth Century"/>
                <a:ea typeface="Twentieth Century"/>
                <a:cs typeface="Twentieth Century"/>
                <a:sym typeface="Twentieth Century"/>
              </a:rPr>
              <a:t>Blood clotting deficiencies must be corrected.</a:t>
            </a:r>
          </a:p>
          <a:p>
            <a:pPr algn="l" indent="-91440" lvl="0" marL="91440" rtl="0">
              <a:lnSpc>
                <a:spcPct val="90000"/>
              </a:lnSpc>
              <a:spcBef>
                <a:spcPts val="1400"/>
              </a:spcBef>
              <a:spcAft>
                <a:spcPts val="0"/>
              </a:spcAft>
              <a:buSzPts val="1200"/>
              <a:buFont typeface="Twentieth Century"/>
              <a:buNone/>
            </a:pPr>
            <a:endParaRPr sz="12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800"/>
              <a:buFont typeface="Twentieth Century"/>
              <a:buNone/>
            </a:pPr>
            <a:r>
              <a:rPr sz="2800" lang="en-US">
                <a:latin typeface="Twentieth Century"/>
                <a:ea typeface="Twentieth Century"/>
                <a:cs typeface="Twentieth Century"/>
                <a:sym typeface="Twentieth Century"/>
              </a:rPr>
              <a:t>   3</a:t>
            </a:r>
            <a:r>
              <a:rPr sz="3600" lang="en-US">
                <a:latin typeface="Twentieth Century"/>
                <a:ea typeface="Twentieth Century"/>
                <a:cs typeface="Twentieth Century"/>
                <a:sym typeface="Twentieth Century"/>
              </a:rPr>
              <a:t>.  </a:t>
            </a:r>
            <a:r>
              <a:rPr sz="2800" lang="en-US">
                <a:latin typeface="Twentieth Century"/>
                <a:ea typeface="Twentieth Century"/>
                <a:cs typeface="Twentieth Century"/>
                <a:sym typeface="Twentieth Century"/>
              </a:rPr>
              <a:t>Cardiopulmonary functioning carefully assessed.</a:t>
            </a:r>
          </a:p>
          <a:p>
            <a:pPr algn="l" indent="-91440" lvl="0" marL="91440" rtl="0">
              <a:lnSpc>
                <a:spcPct val="90000"/>
              </a:lnSpc>
              <a:spcBef>
                <a:spcPts val="1400"/>
              </a:spcBef>
              <a:spcAft>
                <a:spcPts val="0"/>
              </a:spcAft>
              <a:buSzPts val="1200"/>
              <a:buFont typeface="Twentieth Century"/>
              <a:buNone/>
            </a:pPr>
            <a:endParaRPr sz="12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800"/>
              <a:buFont typeface="Twentieth Century"/>
              <a:buNone/>
            </a:pPr>
            <a:r>
              <a:rPr sz="2800" lang="en-US">
                <a:latin typeface="Twentieth Century"/>
                <a:ea typeface="Twentieth Century"/>
                <a:cs typeface="Twentieth Century"/>
                <a:sym typeface="Twentieth Century"/>
              </a:rPr>
              <a:t>   4</a:t>
            </a:r>
            <a:r>
              <a:rPr sz="3600" lang="en-US">
                <a:latin typeface="Twentieth Century"/>
                <a:ea typeface="Twentieth Century"/>
                <a:cs typeface="Twentieth Century"/>
                <a:sym typeface="Twentieth Century"/>
              </a:rPr>
              <a:t>.  </a:t>
            </a:r>
            <a:r>
              <a:rPr sz="2800" lang="en-US">
                <a:latin typeface="Twentieth Century"/>
                <a:ea typeface="Twentieth Century"/>
                <a:cs typeface="Twentieth Century"/>
                <a:sym typeface="Twentieth Century"/>
              </a:rPr>
              <a:t>Drainage procedure consider in certain cases.</a:t>
            </a:r>
          </a:p>
          <a:p>
            <a:pPr algn="just" indent="-91440" lvl="0" marL="91440" rtl="0">
              <a:lnSpc>
                <a:spcPct val="90000"/>
              </a:lnSpc>
              <a:spcBef>
                <a:spcPts val="1400"/>
              </a:spcBef>
              <a:spcAft>
                <a:spcPts val="0"/>
              </a:spcAft>
              <a:buSzPts val="2800"/>
              <a:buFont typeface="Twentieth Century"/>
              <a:buNone/>
            </a:pPr>
            <a:endParaRPr b="1" sz="2800">
              <a:latin typeface="Twentieth Century"/>
              <a:ea typeface="Twentieth Century"/>
              <a:cs typeface="Twentieth Century"/>
              <a:sym typeface="Twentieth Century"/>
            </a:endParaRPr>
          </a:p>
        </p:txBody>
      </p:sp>
      <p:sp>
        <p:nvSpPr>
          <p:cNvPr id="1048670" name="Google Shape;228;p21"/>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fontScale="90000"/>
          </a:bodyPr>
          <a:p>
            <a:pPr algn="l" indent="0" lvl="0" marL="0" rtl="0">
              <a:lnSpc>
                <a:spcPct val="80000"/>
              </a:lnSpc>
              <a:spcBef>
                <a:spcPts val="0"/>
              </a:spcBef>
              <a:spcAft>
                <a:spcPts val="0"/>
              </a:spcAft>
              <a:buClr>
                <a:srgbClr val="0C0C0C"/>
              </a:buClr>
              <a:buSzPct val="100000"/>
              <a:buFont typeface="Twentieth Century"/>
              <a:buNone/>
            </a:pPr>
            <a:r>
              <a:rPr lang="en-US"/>
              <a:t> PRE-OPERATIVE PREPARATION OF THE PATIENT FOR  MAJOR SURGERY: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12" name="Shape 232"/>
        <p:cNvGrpSpPr/>
        <p:nvPr/>
      </p:nvGrpSpPr>
      <p:grpSpPr>
        <a:xfrm>
          <a:off x="0" y="0"/>
          <a:ext cx="0" cy="0"/>
          <a:chOff x="0" y="0"/>
          <a:chExt cx="0" cy="0"/>
        </a:xfrm>
      </p:grpSpPr>
      <p:sp>
        <p:nvSpPr>
          <p:cNvPr id="1048673" name="Google Shape;233;p22"/>
          <p:cNvSpPr txBox="1">
            <a:spLocks noGrp="1"/>
          </p:cNvSpPr>
          <p:nvPr>
            <p:ph type="body" idx="1"/>
          </p:nvPr>
        </p:nvSpPr>
        <p:spPr>
          <a:xfrm>
            <a:off x="218364" y="1600200"/>
            <a:ext cx="8915400" cy="54102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000"/>
              <a:buFont typeface="Twentieth Century"/>
              <a:buNone/>
            </a:pPr>
            <a:r>
              <a:rPr sz="2000" lang="en-US">
                <a:solidFill>
                  <a:srgbClr val="FF66CC"/>
                </a:solidFill>
                <a:latin typeface="Twentieth Century"/>
                <a:ea typeface="Twentieth Century"/>
                <a:cs typeface="Twentieth Century"/>
                <a:sym typeface="Twentieth Century"/>
              </a:rPr>
              <a:t>       </a:t>
            </a:r>
          </a:p>
          <a:p>
            <a:pPr algn="l" indent="-91440" lvl="0" marL="91440" rtl="0">
              <a:lnSpc>
                <a:spcPct val="90000"/>
              </a:lnSpc>
              <a:spcBef>
                <a:spcPts val="1400"/>
              </a:spcBef>
              <a:spcAft>
                <a:spcPts val="0"/>
              </a:spcAft>
              <a:buSzPts val="2000"/>
              <a:buFont typeface="Twentieth Century"/>
              <a:buNone/>
            </a:pPr>
            <a:r>
              <a:rPr sz="2000" lang="en-US">
                <a:solidFill>
                  <a:srgbClr val="FF66CC"/>
                </a:solidFill>
                <a:latin typeface="Twentieth Century"/>
                <a:ea typeface="Twentieth Century"/>
                <a:cs typeface="Twentieth Century"/>
                <a:sym typeface="Twentieth Century"/>
              </a:rPr>
              <a:t> </a:t>
            </a:r>
            <a:r>
              <a:rPr sz="3000" lang="en-US">
                <a:latin typeface="Twentieth Century"/>
                <a:ea typeface="Twentieth Century"/>
                <a:cs typeface="Twentieth Century"/>
                <a:sym typeface="Twentieth Century"/>
              </a:rPr>
              <a:t>The following options available:</a:t>
            </a:r>
          </a:p>
          <a:p>
            <a:pPr algn="l" indent="-91440" lvl="0" marL="91440" rtl="0">
              <a:lnSpc>
                <a:spcPct val="90000"/>
              </a:lnSpc>
              <a:spcBef>
                <a:spcPts val="1400"/>
              </a:spcBef>
              <a:spcAft>
                <a:spcPts val="0"/>
              </a:spcAft>
              <a:buSzPts val="2400"/>
              <a:buFont typeface="Twentieth Century"/>
              <a:buNone/>
            </a:pPr>
            <a:r>
              <a:rPr sz="2400" lang="en-US">
                <a:latin typeface="Twentieth Century"/>
                <a:ea typeface="Twentieth Century"/>
                <a:cs typeface="Twentieth Century"/>
                <a:sym typeface="Twentieth Century"/>
              </a:rPr>
              <a:t>     </a:t>
            </a:r>
            <a:r>
              <a:rPr sz="2600" lang="en-US">
                <a:latin typeface="Twentieth Century"/>
                <a:ea typeface="Twentieth Century"/>
                <a:cs typeface="Twentieth Century"/>
                <a:sym typeface="Twentieth Century"/>
              </a:rPr>
              <a:t>(Palliative procedure for non operable cases)</a:t>
            </a:r>
          </a:p>
          <a:p>
            <a:pPr algn="l" indent="-91440" lvl="0" marL="91440" rtl="0">
              <a:lnSpc>
                <a:spcPct val="90000"/>
              </a:lnSpc>
              <a:spcBef>
                <a:spcPts val="1400"/>
              </a:spcBef>
              <a:spcAft>
                <a:spcPts val="0"/>
              </a:spcAft>
              <a:buSzPts val="3600"/>
              <a:buNone/>
            </a:pPr>
            <a:r>
              <a:rPr sz="3600" lang="en-US">
                <a:latin typeface="Twentieth Century"/>
                <a:ea typeface="Twentieth Century"/>
                <a:cs typeface="Twentieth Century"/>
                <a:sym typeface="Twentieth Century"/>
              </a:rPr>
              <a:t>	</a:t>
            </a:r>
            <a:r>
              <a:rPr sz="2800" lang="en-US">
                <a:latin typeface="Twentieth Century"/>
                <a:ea typeface="Twentieth Century"/>
                <a:cs typeface="Twentieth Century"/>
                <a:sym typeface="Twentieth Century"/>
              </a:rPr>
              <a:t> ⚫ Percutaneous coeliac ganglion blockade. (For pain)</a:t>
            </a:r>
            <a:endParaRPr sz="8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800"/>
              <a:buNone/>
            </a:pPr>
            <a:r>
              <a:rPr sz="2800" lang="en-US">
                <a:latin typeface="Twentieth Century"/>
                <a:ea typeface="Twentieth Century"/>
                <a:cs typeface="Twentieth Century"/>
                <a:sym typeface="Twentieth Century"/>
              </a:rPr>
              <a:t>	 ⚫ Stent to compress bile duct.  </a:t>
            </a:r>
            <a:endParaRPr sz="8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3600"/>
              <a:buNone/>
            </a:pPr>
            <a:r>
              <a:rPr sz="3600" lang="en-US">
                <a:latin typeface="Twentieth Century"/>
                <a:ea typeface="Twentieth Century"/>
                <a:cs typeface="Twentieth Century"/>
                <a:sym typeface="Twentieth Century"/>
              </a:rPr>
              <a:t>	</a:t>
            </a:r>
            <a:r>
              <a:rPr sz="2800" lang="en-US">
                <a:latin typeface="Twentieth Century"/>
                <a:ea typeface="Twentieth Century"/>
                <a:cs typeface="Twentieth Century"/>
                <a:sym typeface="Twentieth Century"/>
              </a:rPr>
              <a:t> ⚫ Combination of chemotherapy and radiotherapy may become alterative in the future.</a:t>
            </a:r>
          </a:p>
          <a:p>
            <a:pPr algn="just" indent="-91440" lvl="0" marL="91440" rtl="0">
              <a:lnSpc>
                <a:spcPct val="90000"/>
              </a:lnSpc>
              <a:spcBef>
                <a:spcPts val="1400"/>
              </a:spcBef>
              <a:spcAft>
                <a:spcPts val="0"/>
              </a:spcAft>
              <a:buSzPts val="2400"/>
              <a:buFont typeface="Noto Sans Symbols"/>
              <a:buNone/>
            </a:pPr>
            <a:endParaRPr sz="2400">
              <a:latin typeface="Twentieth Century"/>
              <a:ea typeface="Twentieth Century"/>
              <a:cs typeface="Twentieth Century"/>
              <a:sym typeface="Twentieth Century"/>
            </a:endParaRPr>
          </a:p>
        </p:txBody>
      </p:sp>
      <p:sp>
        <p:nvSpPr>
          <p:cNvPr id="1048674" name="Google Shape;234;p22"/>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lang="en-US"/>
              <a:t>NON-SURGICAL TREATMENT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6" name="Shape 238"/>
        <p:cNvGrpSpPr/>
        <p:nvPr/>
      </p:nvGrpSpPr>
      <p:grpSpPr>
        <a:xfrm>
          <a:off x="0" y="0"/>
          <a:ext cx="0" cy="0"/>
          <a:chOff x="0" y="0"/>
          <a:chExt cx="0" cy="0"/>
        </a:xfrm>
      </p:grpSpPr>
      <p:cxnSp>
        <p:nvCxnSpPr>
          <p:cNvPr id="3145732" name="Google Shape;239;p23"/>
          <p:cNvCxnSpPr>
            <a:cxnSpLocks/>
          </p:cNvCxnSpPr>
          <p:nvPr/>
        </p:nvCxnSpPr>
        <p:spPr>
          <a:xfrm rot="10800000">
            <a:off x="571500" y="826324"/>
            <a:ext cx="0" cy="914400"/>
          </a:xfrm>
          <a:prstGeom prst="straightConnector1"/>
          <a:noFill/>
          <a:ln w="19050" cap="flat" cmpd="sng">
            <a:solidFill>
              <a:schemeClr val="accent1"/>
            </a:solidFill>
            <a:prstDash val="solid"/>
            <a:round/>
            <a:headEnd type="none" w="sm" len="sm"/>
            <a:tailEnd type="none" w="sm" len="sm"/>
          </a:ln>
        </p:spPr>
      </p:cxnSp>
      <p:sp>
        <p:nvSpPr>
          <p:cNvPr id="1048684" name="Google Shape;240;p23"/>
          <p:cNvSpPr/>
          <p:nvPr/>
        </p:nvSpPr>
        <p:spPr>
          <a:xfrm>
            <a:off x="0" y="0"/>
            <a:ext cx="9144000" cy="6858000"/>
          </a:xfrm>
          <a:prstGeom prst="rect"/>
          <a:solidFill>
            <a:schemeClr val="lt1"/>
          </a:solidFill>
          <a:ln>
            <a:noFill/>
          </a:ln>
        </p:spPr>
        <p:txBody>
          <a:bodyPr anchor="ctr" anchorCtr="0" bIns="45700" lIns="91425" rIns="91425" spcFirstLastPara="1" tIns="45700" wrap="square">
            <a:noAutofit/>
          </a:bodyPr>
          <a:p>
            <a:pPr algn="ctr" indent="0" lvl="0" marL="0" marR="0"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048685" name="Google Shape;241;p23"/>
          <p:cNvSpPr/>
          <p:nvPr/>
        </p:nvSpPr>
        <p:spPr>
          <a:xfrm>
            <a:off x="0" y="0"/>
            <a:ext cx="3490722" cy="6858000"/>
          </a:xfrm>
          <a:prstGeom prst="rect"/>
          <a:solidFill>
            <a:schemeClr val="accent1"/>
          </a:solidFill>
          <a:ln>
            <a:noFill/>
          </a:ln>
        </p:spPr>
        <p:txBody>
          <a:bodyPr anchor="ctr" anchorCtr="0" bIns="45700" lIns="91425" rIns="91425" spcFirstLastPara="1" tIns="45700" wrap="square">
            <a:noAutofit/>
          </a:bodyPr>
          <a:p>
            <a:pPr algn="ctr" indent="0" lvl="0" marL="0" marR="0"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048686" name="Google Shape;242;p23"/>
          <p:cNvSpPr txBox="1">
            <a:spLocks noGrp="1"/>
          </p:cNvSpPr>
          <p:nvPr>
            <p:ph type="ctrTitle"/>
          </p:nvPr>
        </p:nvSpPr>
        <p:spPr>
          <a:xfrm>
            <a:off x="1" y="804333"/>
            <a:ext cx="3267516" cy="3848349"/>
          </a:xfrm>
          <a:prstGeom prst="rect"/>
          <a:noFill/>
          <a:ln>
            <a:noFill/>
          </a:ln>
        </p:spPr>
        <p:txBody>
          <a:bodyPr anchor="ctr" anchorCtr="0" bIns="45700" lIns="91425" rIns="91425" spcFirstLastPara="1" tIns="45700" wrap="square">
            <a:normAutofit/>
          </a:bodyPr>
          <a:p>
            <a:pPr algn="r" indent="0" lvl="0" marL="0" rtl="0">
              <a:lnSpc>
                <a:spcPct val="80000"/>
              </a:lnSpc>
              <a:spcBef>
                <a:spcPts val="0"/>
              </a:spcBef>
              <a:spcAft>
                <a:spcPts val="0"/>
              </a:spcAft>
              <a:buClr>
                <a:srgbClr val="FFFFFF"/>
              </a:buClr>
              <a:buSzPts val="4300"/>
              <a:buFont typeface="Twentieth Century"/>
              <a:buNone/>
            </a:pPr>
            <a:r>
              <a:rPr dirty="0" sz="3200" lang="en-US">
                <a:solidFill>
                  <a:srgbClr val="FFFFFF"/>
                </a:solidFill>
              </a:rPr>
              <a:t>FUNCTIONING ENDOCRINE TUMOURS OF THE PANCREAS:</a:t>
            </a:r>
          </a:p>
        </p:txBody>
      </p:sp>
      <p:sp>
        <p:nvSpPr>
          <p:cNvPr id="1048687" name="Google Shape;243;p23"/>
          <p:cNvSpPr txBox="1">
            <a:spLocks noGrp="1"/>
          </p:cNvSpPr>
          <p:nvPr>
            <p:ph type="subTitle" idx="1"/>
          </p:nvPr>
        </p:nvSpPr>
        <p:spPr>
          <a:xfrm>
            <a:off x="3490721" y="0"/>
            <a:ext cx="5545703" cy="6508375"/>
          </a:xfrm>
          <a:prstGeom prst="rect"/>
          <a:noFill/>
          <a:ln>
            <a:noFill/>
          </a:ln>
        </p:spPr>
        <p:txBody>
          <a:bodyPr anchor="ctr" anchorCtr="0" bIns="45700" lIns="45700" rIns="45700" spcFirstLastPara="1" tIns="45700" wrap="square">
            <a:normAutofit/>
          </a:bodyPr>
          <a:p>
            <a:pPr algn="l" indent="0" lvl="0" marL="0" rtl="0">
              <a:lnSpc>
                <a:spcPct val="90000"/>
              </a:lnSpc>
              <a:spcBef>
                <a:spcPts val="0"/>
              </a:spcBef>
              <a:spcAft>
                <a:spcPts val="0"/>
              </a:spcAft>
              <a:buSzPts val="2500"/>
              <a:buNone/>
            </a:pPr>
            <a:r>
              <a:rPr dirty="0" sz="2500" lang="en-US">
                <a:solidFill>
                  <a:schemeClr val="dk1"/>
                </a:solidFill>
              </a:rPr>
              <a:t>Endocrine </a:t>
            </a:r>
            <a:r>
              <a:rPr dirty="0" sz="2500" lang="en-US" err="1">
                <a:solidFill>
                  <a:schemeClr val="dk1"/>
                </a:solidFill>
              </a:rPr>
              <a:t>tumer</a:t>
            </a:r>
            <a:r>
              <a:rPr dirty="0" sz="2500" lang="en-US">
                <a:solidFill>
                  <a:schemeClr val="dk1"/>
                </a:solidFill>
              </a:rPr>
              <a:t> secret from </a:t>
            </a:r>
            <a:r>
              <a:rPr dirty="0" sz="2500" lang="en-US" err="1">
                <a:solidFill>
                  <a:schemeClr val="dk1"/>
                </a:solidFill>
              </a:rPr>
              <a:t>langerhans</a:t>
            </a:r>
            <a:r>
              <a:rPr dirty="0" sz="2500" lang="en-US">
                <a:solidFill>
                  <a:schemeClr val="dk1"/>
                </a:solidFill>
              </a:rPr>
              <a:t> cell ,ductless ,direct to blood </a:t>
            </a:r>
          </a:p>
          <a:p>
            <a:pPr algn="l" indent="0" lvl="0" marL="0" rtl="0">
              <a:lnSpc>
                <a:spcPct val="90000"/>
              </a:lnSpc>
              <a:spcBef>
                <a:spcPts val="0"/>
              </a:spcBef>
              <a:spcAft>
                <a:spcPts val="0"/>
              </a:spcAft>
              <a:buSzPts val="2500"/>
              <a:buNone/>
            </a:pPr>
            <a:endParaRPr dirty="0" sz="2500" lang="en-US">
              <a:solidFill>
                <a:schemeClr val="dk1"/>
              </a:solidFill>
            </a:endParaRPr>
          </a:p>
          <a:p>
            <a:pPr algn="l" indent="0" lvl="0" marL="0" rtl="0">
              <a:lnSpc>
                <a:spcPct val="90000"/>
              </a:lnSpc>
              <a:spcBef>
                <a:spcPts val="0"/>
              </a:spcBef>
              <a:spcAft>
                <a:spcPts val="0"/>
              </a:spcAft>
              <a:buSzPts val="2500"/>
              <a:buNone/>
            </a:pPr>
            <a:r>
              <a:rPr dirty="0" sz="2500" lang="en-US">
                <a:solidFill>
                  <a:schemeClr val="dk1"/>
                </a:solidFill>
                <a:latin typeface="Twentieth Century"/>
                <a:ea typeface="Twentieth Century"/>
                <a:cs typeface="Twentieth Century"/>
                <a:sym typeface="Twentieth Century"/>
              </a:rPr>
              <a:t>These are much less common than </a:t>
            </a:r>
            <a:r>
              <a:rPr dirty="0" sz="2500" lang="en-US" err="1">
                <a:solidFill>
                  <a:schemeClr val="dk1"/>
                </a:solidFill>
                <a:latin typeface="Twentieth Century"/>
                <a:ea typeface="Twentieth Century"/>
                <a:cs typeface="Twentieth Century"/>
                <a:sym typeface="Twentieth Century"/>
              </a:rPr>
              <a:t>adeno</a:t>
            </a:r>
            <a:r>
              <a:rPr dirty="0" sz="2500" lang="en-US">
                <a:solidFill>
                  <a:schemeClr val="dk1"/>
                </a:solidFill>
                <a:latin typeface="Twentieth Century"/>
                <a:ea typeface="Twentieth Century"/>
                <a:cs typeface="Twentieth Century"/>
                <a:sym typeface="Twentieth Century"/>
              </a:rPr>
              <a:t> carcinoma.</a:t>
            </a:r>
          </a:p>
          <a:p>
            <a:pPr algn="l" indent="0" lvl="0" marL="0" rtl="0">
              <a:lnSpc>
                <a:spcPct val="90000"/>
              </a:lnSpc>
              <a:spcBef>
                <a:spcPts val="200"/>
              </a:spcBef>
              <a:spcAft>
                <a:spcPts val="0"/>
              </a:spcAft>
              <a:buSzPts val="2500"/>
              <a:buNone/>
            </a:pPr>
            <a:endParaRPr dirty="0" sz="2500">
              <a:solidFill>
                <a:schemeClr val="dk1"/>
              </a:solidFill>
              <a:latin typeface="Twentieth Century"/>
              <a:ea typeface="Twentieth Century"/>
              <a:cs typeface="Twentieth Century"/>
              <a:sym typeface="Twentieth Century"/>
            </a:endParaRPr>
          </a:p>
          <a:p>
            <a:pPr algn="l" indent="0" lvl="0" marL="0" rtl="0">
              <a:lnSpc>
                <a:spcPct val="90000"/>
              </a:lnSpc>
              <a:spcBef>
                <a:spcPts val="200"/>
              </a:spcBef>
              <a:spcAft>
                <a:spcPts val="0"/>
              </a:spcAft>
              <a:buSzPts val="2500"/>
              <a:buNone/>
            </a:pPr>
            <a:r>
              <a:rPr dirty="0" sz="2500" lang="en-US">
                <a:solidFill>
                  <a:schemeClr val="dk1"/>
                </a:solidFill>
                <a:latin typeface="Twentieth Century"/>
                <a:ea typeface="Twentieth Century"/>
                <a:cs typeface="Twentieth Century"/>
                <a:sym typeface="Twentieth Century"/>
              </a:rPr>
              <a:t>1- The beta cell tumors secrete (Insulin) and called INSULINOMAS .  </a:t>
            </a:r>
          </a:p>
          <a:p>
            <a:pPr algn="l" indent="0" lvl="0" marL="0" rtl="0">
              <a:lnSpc>
                <a:spcPct val="90000"/>
              </a:lnSpc>
              <a:spcBef>
                <a:spcPts val="200"/>
              </a:spcBef>
              <a:spcAft>
                <a:spcPts val="0"/>
              </a:spcAft>
              <a:buSzPts val="2500"/>
              <a:buNone/>
            </a:pPr>
            <a:r>
              <a:rPr dirty="0" sz="2500" lang="en-US">
                <a:solidFill>
                  <a:schemeClr val="dk1"/>
                </a:solidFill>
                <a:latin typeface="Twentieth Century"/>
                <a:ea typeface="Twentieth Century"/>
                <a:cs typeface="Twentieth Century"/>
                <a:sym typeface="Twentieth Century"/>
              </a:rPr>
              <a:t>	</a:t>
            </a:r>
          </a:p>
          <a:p>
            <a:pPr algn="l" indent="0" lvl="0" marL="0" rtl="0">
              <a:lnSpc>
                <a:spcPct val="90000"/>
              </a:lnSpc>
              <a:spcBef>
                <a:spcPts val="200"/>
              </a:spcBef>
              <a:spcAft>
                <a:spcPts val="0"/>
              </a:spcAft>
              <a:buSzPts val="2500"/>
              <a:buNone/>
            </a:pPr>
            <a:r>
              <a:rPr dirty="0" sz="2500" lang="en-US">
                <a:solidFill>
                  <a:schemeClr val="dk1"/>
                </a:solidFill>
                <a:latin typeface="Twentieth Century"/>
                <a:ea typeface="Twentieth Century"/>
                <a:cs typeface="Twentieth Century"/>
                <a:sym typeface="Twentieth Century"/>
              </a:rPr>
              <a:t>2- Another functioning tumor secrete(Gastrin) called GASTRINOMA which come from the islets which cannot be classified into either alpha or be (non-beta). </a:t>
            </a:r>
            <a:endParaRPr dirty="0" sz="2500">
              <a:solidFill>
                <a:schemeClr val="dk1"/>
              </a:solidFill>
              <a:latin typeface="Twentieth Century"/>
              <a:ea typeface="Twentieth Century"/>
              <a:cs typeface="Twentieth Century"/>
              <a:sym typeface="Twentieth Century"/>
            </a:endParaRPr>
          </a:p>
        </p:txBody>
      </p:sp>
      <p:sp>
        <p:nvSpPr>
          <p:cNvPr id="1048688" name="Google Shape;244;p23"/>
          <p:cNvSpPr txBox="1">
            <a:spLocks noGrp="1"/>
          </p:cNvSpPr>
          <p:nvPr>
            <p:ph type="sldNum" idx="12"/>
          </p:nvPr>
        </p:nvSpPr>
        <p:spPr>
          <a:xfrm>
            <a:off x="8127999" y="6470704"/>
            <a:ext cx="730251" cy="274320"/>
          </a:xfrm>
          <a:prstGeom prst="rect"/>
          <a:noFill/>
          <a:ln>
            <a:noFill/>
          </a:ln>
        </p:spPr>
        <p:txBody>
          <a:bodyPr anchor="ctr" anchorCtr="0" bIns="45700" lIns="91425" rIns="91425" spcFirstLastPara="1" tIns="45700" wrap="square">
            <a:normAutofit/>
          </a:bodyPr>
          <a:p>
            <a:pPr algn="l" indent="0" lvl="0" marL="0" rtl="0">
              <a:spcBef>
                <a:spcPts val="0"/>
              </a:spcBef>
              <a:spcAft>
                <a:spcPts val="0"/>
              </a:spcAft>
              <a:buNone/>
            </a:pPr>
            <a:fld id="{00000000-1234-1234-1234-123412341234}" type="slidenum">
              <a:rPr lang="en-US">
                <a:solidFill>
                  <a:srgbClr val="0C0C0C"/>
                </a:solidFill>
              </a:rPr>
              <a:t>23</a:t>
            </a:fld>
            <a:endParaRPr>
              <a:solidFill>
                <a:srgbClr val="0C0C0C"/>
              </a:solidFill>
            </a:endParaRPr>
          </a:p>
        </p:txBody>
      </p:sp>
      <p:pic>
        <p:nvPicPr>
          <p:cNvPr id="2097156" name="Picture 1"/>
          <p:cNvPicPr>
            <a:picLocks noChangeAspect="1"/>
          </p:cNvPicPr>
          <p:nvPr/>
        </p:nvPicPr>
        <p:blipFill>
          <a:blip xmlns:r="http://schemas.openxmlformats.org/officeDocument/2006/relationships" r:embed="rId1"/>
          <a:stretch>
            <a:fillRect/>
          </a:stretch>
        </p:blipFill>
        <p:spPr>
          <a:xfrm>
            <a:off x="0" y="3899647"/>
            <a:ext cx="3490721" cy="2958353"/>
          </a:xfrm>
          <a:prstGeom prst="rec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19" name="Shape 248"/>
        <p:cNvGrpSpPr/>
        <p:nvPr/>
      </p:nvGrpSpPr>
      <p:grpSpPr>
        <a:xfrm>
          <a:off x="0" y="0"/>
          <a:ext cx="0" cy="0"/>
          <a:chOff x="0" y="0"/>
          <a:chExt cx="0" cy="0"/>
        </a:xfrm>
      </p:grpSpPr>
      <p:sp>
        <p:nvSpPr>
          <p:cNvPr id="1048691" name="Google Shape;249;p24"/>
          <p:cNvSpPr txBox="1">
            <a:spLocks noGrp="1"/>
          </p:cNvSpPr>
          <p:nvPr>
            <p:ph type="body" idx="1"/>
          </p:nvPr>
        </p:nvSpPr>
        <p:spPr>
          <a:xfrm>
            <a:off x="0" y="609600"/>
            <a:ext cx="9144000" cy="6019800"/>
          </a:xfrm>
          <a:prstGeom prst="rect"/>
          <a:noFill/>
          <a:ln>
            <a:noFill/>
          </a:ln>
        </p:spPr>
        <p:txBody>
          <a:bodyPr anchor="t" anchorCtr="0" bIns="45700" lIns="45700" rIns="45700" spcFirstLastPara="1" tIns="45700" wrap="square">
            <a:normAutofit/>
          </a:bodyPr>
          <a:p>
            <a:pPr algn="l" indent="-137159" lvl="1" marL="265176" rtl="0">
              <a:lnSpc>
                <a:spcPct val="90000"/>
              </a:lnSpc>
              <a:spcBef>
                <a:spcPts val="0"/>
              </a:spcBef>
              <a:spcAft>
                <a:spcPts val="0"/>
              </a:spcAft>
              <a:buSzPts val="1600"/>
              <a:buFont typeface="Twentieth Century"/>
              <a:buNone/>
            </a:pPr>
            <a:endParaRPr b="1" dirty="0">
              <a:latin typeface="Twentieth Century"/>
              <a:ea typeface="Twentieth Century"/>
              <a:cs typeface="Twentieth Century"/>
              <a:sym typeface="Twentieth Century"/>
            </a:endParaRPr>
          </a:p>
          <a:p>
            <a:pPr algn="l" indent="-137159" lvl="1" marL="265176" rtl="0">
              <a:lnSpc>
                <a:spcPct val="90000"/>
              </a:lnSpc>
              <a:spcBef>
                <a:spcPts val="600"/>
              </a:spcBef>
              <a:spcAft>
                <a:spcPts val="0"/>
              </a:spcAft>
              <a:buSzPts val="1600"/>
              <a:buFont typeface="Twentieth Century"/>
              <a:buNone/>
            </a:pPr>
            <a:endParaRPr b="1" dirty="0">
              <a:latin typeface="Twentieth Century"/>
              <a:ea typeface="Twentieth Century"/>
              <a:cs typeface="Twentieth Century"/>
              <a:sym typeface="Twentieth Century"/>
            </a:endParaRPr>
          </a:p>
          <a:p>
            <a:pPr algn="l" indent="-137159" lvl="1" marL="265176" rtl="0">
              <a:lnSpc>
                <a:spcPct val="90000"/>
              </a:lnSpc>
              <a:spcBef>
                <a:spcPts val="600"/>
              </a:spcBef>
              <a:spcAft>
                <a:spcPts val="0"/>
              </a:spcAft>
              <a:buSzPts val="3200"/>
              <a:buFont typeface="Twentieth Century"/>
              <a:buNone/>
            </a:pPr>
            <a:r>
              <a:rPr b="1" dirty="0" sz="3200" lang="en-US">
                <a:latin typeface="Twentieth Century"/>
                <a:ea typeface="Twentieth Century"/>
                <a:cs typeface="Twentieth Century"/>
                <a:sym typeface="Twentieth Century"/>
              </a:rPr>
              <a:t>            Other tumors are:</a:t>
            </a:r>
          </a:p>
          <a:p>
            <a:pPr algn="l" indent="-137159" lvl="1" marL="265176" rtl="0">
              <a:lnSpc>
                <a:spcPct val="90000"/>
              </a:lnSpc>
              <a:spcBef>
                <a:spcPts val="600"/>
              </a:spcBef>
              <a:spcAft>
                <a:spcPts val="0"/>
              </a:spcAft>
              <a:buSzPts val="600"/>
              <a:buFont typeface="Twentieth Century"/>
              <a:buNone/>
            </a:pPr>
            <a:endParaRPr b="1" dirty="0" sz="600">
              <a:latin typeface="Twentieth Century"/>
              <a:ea typeface="Twentieth Century"/>
              <a:cs typeface="Twentieth Century"/>
              <a:sym typeface="Twentieth Century"/>
            </a:endParaRPr>
          </a:p>
          <a:p>
            <a:pPr algn="l" indent="-137159" lvl="1" marL="265176" rtl="0">
              <a:lnSpc>
                <a:spcPct val="90000"/>
              </a:lnSpc>
              <a:spcBef>
                <a:spcPts val="600"/>
              </a:spcBef>
              <a:spcAft>
                <a:spcPts val="0"/>
              </a:spcAft>
              <a:buSzPts val="1600"/>
              <a:buFont typeface="Twentieth Century"/>
              <a:buNone/>
            </a:pPr>
            <a:r>
              <a:rPr b="1" dirty="0" lang="en-US">
                <a:latin typeface="Twentieth Century"/>
                <a:ea typeface="Twentieth Century"/>
                <a:cs typeface="Twentieth Century"/>
                <a:sym typeface="Twentieth Century"/>
              </a:rPr>
              <a:t>	</a:t>
            </a:r>
          </a:p>
          <a:p>
            <a:pPr algn="l" indent="-137159" lvl="1" marL="265176" rtl="0">
              <a:lnSpc>
                <a:spcPct val="90000"/>
              </a:lnSpc>
              <a:spcBef>
                <a:spcPts val="600"/>
              </a:spcBef>
              <a:spcAft>
                <a:spcPts val="0"/>
              </a:spcAft>
              <a:buSzPts val="1600"/>
              <a:buFont typeface="Twentieth Century"/>
              <a:buNone/>
            </a:pPr>
            <a:endParaRPr b="1" dirty="0">
              <a:latin typeface="Twentieth Century"/>
              <a:ea typeface="Twentieth Century"/>
              <a:cs typeface="Twentieth Century"/>
              <a:sym typeface="Twentieth Century"/>
            </a:endParaRPr>
          </a:p>
          <a:p>
            <a:pPr algn="l" indent="-137159" lvl="1" marL="265176" rtl="0">
              <a:lnSpc>
                <a:spcPct val="90000"/>
              </a:lnSpc>
              <a:spcBef>
                <a:spcPts val="600"/>
              </a:spcBef>
              <a:spcAft>
                <a:spcPts val="0"/>
              </a:spcAft>
              <a:buSzPts val="1600"/>
              <a:buFont typeface="Twentieth Century"/>
              <a:buNone/>
            </a:pPr>
            <a:endParaRPr b="1" dirty="0">
              <a:latin typeface="Twentieth Century"/>
              <a:ea typeface="Twentieth Century"/>
              <a:cs typeface="Twentieth Century"/>
              <a:sym typeface="Twentieth Century"/>
            </a:endParaRPr>
          </a:p>
          <a:p>
            <a:pPr algn="l" indent="-137159" lvl="1" marL="265176" rtl="0">
              <a:lnSpc>
                <a:spcPct val="90000"/>
              </a:lnSpc>
              <a:spcBef>
                <a:spcPts val="600"/>
              </a:spcBef>
              <a:spcAft>
                <a:spcPts val="0"/>
              </a:spcAft>
              <a:buSzPts val="2500"/>
              <a:buFont typeface="Twentieth Century"/>
              <a:buNone/>
            </a:pPr>
            <a:r>
              <a:rPr dirty="0" sz="2500" lang="en-US">
                <a:latin typeface="Twentieth Century"/>
                <a:ea typeface="Twentieth Century"/>
                <a:cs typeface="Twentieth Century"/>
                <a:sym typeface="Twentieth Century"/>
              </a:rPr>
              <a:t>A.  </a:t>
            </a:r>
            <a:r>
              <a:rPr dirty="0" sz="2500" lang="en-US" err="1">
                <a:latin typeface="Twentieth Century"/>
                <a:ea typeface="Twentieth Century"/>
                <a:cs typeface="Twentieth Century"/>
                <a:sym typeface="Twentieth Century"/>
              </a:rPr>
              <a:t>Vipoma</a:t>
            </a:r>
            <a:r>
              <a:rPr dirty="0" sz="2500" lang="en-US">
                <a:latin typeface="Twentieth Century"/>
                <a:ea typeface="Twentieth Century"/>
                <a:cs typeface="Twentieth Century"/>
                <a:sym typeface="Twentieth Century"/>
              </a:rPr>
              <a:t> (Werner-Morrison syndrome, Pancreatic cholera) secret vasoactive intestinal peptide  </a:t>
            </a:r>
          </a:p>
          <a:p>
            <a:pPr algn="l" indent="-137159" lvl="1" marL="265176" rtl="0">
              <a:lnSpc>
                <a:spcPct val="90000"/>
              </a:lnSpc>
              <a:spcBef>
                <a:spcPts val="600"/>
              </a:spcBef>
              <a:spcAft>
                <a:spcPts val="0"/>
              </a:spcAft>
              <a:buSzPts val="2500"/>
              <a:buFont typeface="Twentieth Century"/>
              <a:buNone/>
            </a:pPr>
            <a:r>
              <a:rPr dirty="0" sz="2500" lang="en-US">
                <a:latin typeface="Twentieth Century"/>
                <a:ea typeface="Twentieth Century"/>
                <a:cs typeface="Twentieth Century"/>
                <a:sym typeface="Twentieth Century"/>
              </a:rPr>
              <a:t>B. </a:t>
            </a:r>
            <a:r>
              <a:rPr dirty="0" sz="2500" lang="en-US" err="1">
                <a:latin typeface="Twentieth Century"/>
                <a:ea typeface="Twentieth Century"/>
                <a:cs typeface="Twentieth Century"/>
                <a:sym typeface="Twentieth Century"/>
              </a:rPr>
              <a:t>Somastatinoma</a:t>
            </a:r>
            <a:r>
              <a:rPr dirty="0" sz="2500" lang="en-US">
                <a:latin typeface="Twentieth Century"/>
                <a:ea typeface="Twentieth Century"/>
                <a:cs typeface="Twentieth Century"/>
                <a:sym typeface="Twentieth Century"/>
              </a:rPr>
              <a:t> from delta cell</a:t>
            </a:r>
            <a:endParaRPr dirty="0" sz="2500">
              <a:latin typeface="Twentieth Century"/>
              <a:ea typeface="Twentieth Century"/>
              <a:cs typeface="Twentieth Century"/>
              <a:sym typeface="Twentieth Century"/>
            </a:endParaRPr>
          </a:p>
          <a:p>
            <a:pPr algn="l" indent="-137159" lvl="1" marL="265176" rtl="0">
              <a:lnSpc>
                <a:spcPct val="90000"/>
              </a:lnSpc>
              <a:spcBef>
                <a:spcPts val="600"/>
              </a:spcBef>
              <a:spcAft>
                <a:spcPts val="0"/>
              </a:spcAft>
              <a:buSzPts val="2500"/>
              <a:buFont typeface="Twentieth Century"/>
              <a:buNone/>
            </a:pPr>
            <a:r>
              <a:rPr dirty="0" sz="2500" lang="en-US">
                <a:latin typeface="Twentieth Century"/>
                <a:ea typeface="Twentieth Century"/>
                <a:cs typeface="Twentieth Century"/>
                <a:sym typeface="Twentieth Century"/>
              </a:rPr>
              <a:t>C. </a:t>
            </a:r>
            <a:r>
              <a:rPr dirty="0" sz="2500" lang="en-US" err="1">
                <a:latin typeface="Twentieth Century"/>
                <a:ea typeface="Twentieth Century"/>
                <a:cs typeface="Twentieth Century"/>
                <a:sym typeface="Twentieth Century"/>
              </a:rPr>
              <a:t>Glucagonoma</a:t>
            </a:r>
            <a:endParaRPr dirty="0" sz="2500" lang="en-US">
              <a:latin typeface="Twentieth Century"/>
              <a:ea typeface="Twentieth Century"/>
              <a:cs typeface="Twentieth Century"/>
              <a:sym typeface="Twentieth Century"/>
            </a:endParaRPr>
          </a:p>
          <a:p>
            <a:pPr algn="l" indent="-137159" lvl="1" marL="265176" rtl="0">
              <a:lnSpc>
                <a:spcPct val="90000"/>
              </a:lnSpc>
              <a:spcBef>
                <a:spcPts val="600"/>
              </a:spcBef>
              <a:spcAft>
                <a:spcPts val="0"/>
              </a:spcAft>
              <a:buSzPts val="2500"/>
              <a:buFont typeface="Twentieth Century"/>
              <a:buNone/>
            </a:pPr>
            <a:r>
              <a:rPr dirty="0" sz="2500" lang="en-US">
                <a:latin typeface="Twentieth Century"/>
                <a:ea typeface="Twentieth Century"/>
                <a:cs typeface="Twentieth Century"/>
                <a:sym typeface="Twentieth Century"/>
              </a:rPr>
              <a:t>D. HP  (Human Pancreatic Polypeptide </a:t>
            </a:r>
            <a:r>
              <a:rPr dirty="0" sz="2500" lang="en-US" err="1">
                <a:latin typeface="Twentieth Century"/>
                <a:ea typeface="Twentieth Century"/>
                <a:cs typeface="Twentieth Century"/>
                <a:sym typeface="Twentieth Century"/>
              </a:rPr>
              <a:t>tumours</a:t>
            </a:r>
            <a:r>
              <a:rPr dirty="0" sz="2500" lang="en-US">
                <a:latin typeface="Twentieth Century"/>
                <a:ea typeface="Twentieth Century"/>
                <a:cs typeface="Twentieth Century"/>
                <a:sym typeface="Twentieth Century"/>
              </a:rPr>
              <a:t>)</a:t>
            </a:r>
          </a:p>
          <a:p>
            <a:pPr algn="l" indent="-137159" lvl="1" marL="265176" rtl="0">
              <a:lnSpc>
                <a:spcPct val="90000"/>
              </a:lnSpc>
              <a:spcBef>
                <a:spcPts val="600"/>
              </a:spcBef>
              <a:spcAft>
                <a:spcPts val="0"/>
              </a:spcAft>
              <a:buSzPts val="2400"/>
              <a:buFont typeface="Twentieth Century"/>
              <a:buNone/>
            </a:pPr>
            <a:endParaRPr dirty="0" sz="2400">
              <a:latin typeface="Twentieth Century"/>
              <a:ea typeface="Twentieth Century"/>
              <a:cs typeface="Twentieth Century"/>
              <a:sym typeface="Twentieth Century"/>
            </a:endParaRPr>
          </a:p>
          <a:p>
            <a:pPr algn="l" indent="-137159" lvl="1" marL="265176" rtl="0">
              <a:lnSpc>
                <a:spcPct val="90000"/>
              </a:lnSpc>
              <a:spcBef>
                <a:spcPts val="600"/>
              </a:spcBef>
              <a:spcAft>
                <a:spcPts val="0"/>
              </a:spcAft>
              <a:buSzPts val="2500"/>
              <a:buFont typeface="Twentieth Century"/>
              <a:buNone/>
            </a:pPr>
            <a:r>
              <a:rPr dirty="0" sz="2500" lang="en-US">
                <a:latin typeface="Twentieth Century"/>
                <a:ea typeface="Twentieth Century"/>
                <a:cs typeface="Twentieth Century"/>
                <a:sym typeface="Twentieth Century"/>
              </a:rPr>
              <a:t>■  Slow growing and therefore carry </a:t>
            </a:r>
            <a:r>
              <a:rPr dirty="0" sz="2500" lang="en-US">
                <a:solidFill>
                  <a:srgbClr val="FF0000"/>
                </a:solidFill>
                <a:latin typeface="Twentieth Century"/>
                <a:ea typeface="Twentieth Century"/>
                <a:cs typeface="Twentieth Century"/>
                <a:sym typeface="Twentieth Century"/>
              </a:rPr>
              <a:t>much  better prognosis.</a:t>
            </a:r>
          </a:p>
          <a:p>
            <a:pPr algn="l" indent="-137159" lvl="1" marL="265176" rtl="0">
              <a:lnSpc>
                <a:spcPct val="90000"/>
              </a:lnSpc>
              <a:spcBef>
                <a:spcPts val="600"/>
              </a:spcBef>
              <a:spcAft>
                <a:spcPts val="0"/>
              </a:spcAft>
              <a:buSzPts val="2600"/>
              <a:buFont typeface="Twentieth Century"/>
              <a:buNone/>
            </a:pPr>
            <a:r>
              <a:rPr dirty="0" sz="2600" lang="en-US">
                <a:latin typeface="Twentieth Century"/>
                <a:ea typeface="Twentieth Century"/>
                <a:cs typeface="Twentieth Century"/>
                <a:sym typeface="Twentieth Century"/>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795" name=""/>
          <p:cNvSpPr>
            <a:spLocks noGrp="1"/>
          </p:cNvSpPr>
          <p:nvPr>
            <p:ph type="sldNum" idx="12"/>
          </p:nvPr>
        </p:nvSpPr>
        <p:spPr/>
        <p:txBody>
          <a:bodyPr anchor="ctr" anchorCtr="0" bIns="45700" lIns="91425" rIns="91425" spcFirstLastPara="1" tIns="45700" wrap="square">
            <a:noAutofit/>
          </a:bodyPr>
          <a:lstStyle>
            <a:lvl1pPr algn="l" indent="0" lvl="0" marL="0">
              <a:spcBef>
                <a:spcPts val="0"/>
              </a:spcBef>
              <a:buNone/>
            </a:lvl1pPr>
            <a:lvl2pPr algn="l" indent="0" lvl="1" marL="0">
              <a:spcBef>
                <a:spcPts val="0"/>
              </a:spcBef>
              <a:buNone/>
            </a:lvl2pPr>
            <a:lvl3pPr algn="l" indent="0" lvl="2" marL="0">
              <a:spcBef>
                <a:spcPts val="0"/>
              </a:spcBef>
              <a:buNone/>
            </a:lvl3pPr>
            <a:lvl4pPr algn="l" indent="0" lvl="3" marL="0">
              <a:spcBef>
                <a:spcPts val="0"/>
              </a:spcBef>
              <a:buNone/>
            </a:lvl4pPr>
            <a:lvl5pPr algn="l" indent="0" lvl="4" marL="0">
              <a:spcBef>
                <a:spcPts val="0"/>
              </a:spcBef>
              <a:buNone/>
            </a:lvl5pPr>
            <a:lvl6pPr algn="l" indent="0" lvl="5" marL="0">
              <a:spcBef>
                <a:spcPts val="0"/>
              </a:spcBef>
              <a:buNone/>
            </a:lvl6pPr>
            <a:lvl7pPr algn="l" indent="0" lvl="6" marL="0">
              <a:spcBef>
                <a:spcPts val="0"/>
              </a:spcBef>
              <a:buNone/>
            </a:lvl7pPr>
            <a:lvl8pPr algn="l" indent="0" lvl="7" marL="0">
              <a:spcBef>
                <a:spcPts val="0"/>
              </a:spcBef>
              <a:buNone/>
            </a:lvl8pPr>
            <a:lvl9pPr algn="l" indent="0" lvl="8" marL="0">
              <a:spcBef>
                <a:spcPts val="0"/>
              </a:spcBef>
              <a:buNone/>
            </a:lvl9pPr>
          </a:lstStyle>
          <a:p>
            <a:pPr algn="l" indent="0" lvl="0" marL="0" rtl="0">
              <a:spcBef>
                <a:spcPts val="0"/>
              </a:spcBef>
              <a:spcAft>
                <a:spcPts val="0"/>
              </a:spcAft>
              <a:buNone/>
            </a:pPr>
            <a:fld id="{00000000-1234-1234-1234-123412341234}" type="slidenum">
              <a:rPr lang="en-US"/>
              <a:t>25</a:t>
            </a:fld>
            <a:endParaRPr lang="en-US"/>
          </a:p>
        </p:txBody>
      </p:sp>
      <p:pic>
        <p:nvPicPr>
          <p:cNvPr id="2097173" name=""/>
          <p:cNvPicPr>
            <a:picLocks/>
          </p:cNvPicPr>
          <p:nvPr/>
        </p:nvPicPr>
        <p:blipFill>
          <a:blip xmlns:r="http://schemas.openxmlformats.org/officeDocument/2006/relationships" r:embed="rId1"/>
          <a:stretch>
            <a:fillRect/>
          </a:stretch>
        </p:blipFill>
        <p:spPr>
          <a:xfrm rot="15399">
            <a:off x="406388" y="1153196"/>
            <a:ext cx="8331224" cy="4192175"/>
          </a:xfrm>
          <a:prstGeom prst="rec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22" name="Shape 253"/>
        <p:cNvGrpSpPr/>
        <p:nvPr/>
      </p:nvGrpSpPr>
      <p:grpSpPr>
        <a:xfrm>
          <a:off x="0" y="0"/>
          <a:ext cx="0" cy="0"/>
          <a:chOff x="0" y="0"/>
          <a:chExt cx="0" cy="0"/>
        </a:xfrm>
      </p:grpSpPr>
      <p:sp>
        <p:nvSpPr>
          <p:cNvPr id="1048694" name="Google Shape;254;p25"/>
          <p:cNvSpPr txBox="1">
            <a:spLocks noGrp="1"/>
          </p:cNvSpPr>
          <p:nvPr>
            <p:ph type="body" idx="1"/>
          </p:nvPr>
        </p:nvSpPr>
        <p:spPr>
          <a:xfrm>
            <a:off x="-6824" y="1905000"/>
            <a:ext cx="9144000" cy="48006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500"/>
              <a:buFont typeface="Twentieth Century"/>
              <a:buNone/>
            </a:pPr>
            <a:r>
              <a:rPr dirty="0" sz="2500" lang="en-US">
                <a:latin typeface="Twentieth Century"/>
                <a:ea typeface="Twentieth Century"/>
                <a:cs typeface="Twentieth Century"/>
                <a:sym typeface="Twentieth Century"/>
              </a:rPr>
              <a:t>    ■  The </a:t>
            </a:r>
            <a:r>
              <a:rPr dirty="0" sz="2500" lang="en-US">
                <a:solidFill>
                  <a:srgbClr val="FF0000"/>
                </a:solidFill>
                <a:latin typeface="Twentieth Century"/>
                <a:ea typeface="Twentieth Century"/>
                <a:cs typeface="Twentieth Century"/>
                <a:sym typeface="Twentieth Century"/>
              </a:rPr>
              <a:t>commonest islet cell tumor</a:t>
            </a:r>
            <a:r>
              <a:rPr dirty="0" sz="2500" lang="en-US">
                <a:latin typeface="Twentieth Century"/>
                <a:ea typeface="Twentieth Century"/>
                <a:cs typeface="Twentieth Century"/>
                <a:sym typeface="Twentieth Century"/>
              </a:rPr>
              <a:t> and arise  from the beta cell and situated anywhere on the surface or within the substance of the pancreas.</a:t>
            </a:r>
          </a:p>
          <a:p>
            <a:pPr algn="l" indent="-91440" lvl="0" marL="91440" rtl="0">
              <a:lnSpc>
                <a:spcPct val="90000"/>
              </a:lnSpc>
              <a:spcBef>
                <a:spcPts val="1400"/>
              </a:spcBef>
              <a:spcAft>
                <a:spcPts val="0"/>
              </a:spcAft>
              <a:buSzPts val="2500"/>
              <a:buFont typeface="Twentieth Century"/>
              <a:buNone/>
            </a:pPr>
            <a:endParaRPr dirty="0"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r>
              <a:rPr dirty="0" sz="2500" lang="en-US">
                <a:latin typeface="Twentieth Century"/>
                <a:ea typeface="Twentieth Century"/>
                <a:cs typeface="Twentieth Century"/>
                <a:sym typeface="Twentieth Century"/>
              </a:rPr>
              <a:t>	■    Most tumors </a:t>
            </a:r>
            <a:r>
              <a:rPr dirty="0" sz="2500" lang="en-US">
                <a:solidFill>
                  <a:srgbClr val="FF0000"/>
                </a:solidFill>
                <a:latin typeface="Twentieth Century"/>
                <a:ea typeface="Twentieth Century"/>
                <a:cs typeface="Twentieth Century"/>
                <a:sym typeface="Twentieth Century"/>
              </a:rPr>
              <a:t>are benign adenomas </a:t>
            </a:r>
            <a:r>
              <a:rPr dirty="0" sz="2500" lang="en-US">
                <a:latin typeface="Twentieth Century"/>
                <a:ea typeface="Twentieth Century"/>
                <a:cs typeface="Twentieth Century"/>
                <a:sym typeface="Twentieth Century"/>
              </a:rPr>
              <a:t>but 15% are low grade carcinomas and secrete (insulin).</a:t>
            </a:r>
          </a:p>
          <a:p>
            <a:pPr algn="just" indent="-91440" lvl="0" marL="91440" rtl="0">
              <a:lnSpc>
                <a:spcPct val="90000"/>
              </a:lnSpc>
              <a:spcBef>
                <a:spcPts val="1400"/>
              </a:spcBef>
              <a:spcAft>
                <a:spcPts val="0"/>
              </a:spcAft>
              <a:buSzPts val="2000"/>
              <a:buFont typeface="Twentieth Century"/>
              <a:buNone/>
            </a:pPr>
            <a:endParaRPr dirty="0">
              <a:latin typeface="Twentieth Century"/>
              <a:ea typeface="Twentieth Century"/>
              <a:cs typeface="Twentieth Century"/>
              <a:sym typeface="Twentieth Century"/>
            </a:endParaRPr>
          </a:p>
        </p:txBody>
      </p:sp>
      <p:sp>
        <p:nvSpPr>
          <p:cNvPr id="1048695" name="Google Shape;255;p25"/>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dirty="0" lang="en-US"/>
              <a:t>INSULINOMA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25" name="Shape 259"/>
        <p:cNvGrpSpPr/>
        <p:nvPr/>
      </p:nvGrpSpPr>
      <p:grpSpPr>
        <a:xfrm>
          <a:off x="0" y="0"/>
          <a:ext cx="0" cy="0"/>
          <a:chOff x="0" y="0"/>
          <a:chExt cx="0" cy="0"/>
        </a:xfrm>
      </p:grpSpPr>
      <p:sp>
        <p:nvSpPr>
          <p:cNvPr id="1048698" name="Google Shape;260;p26"/>
          <p:cNvSpPr txBox="1">
            <a:spLocks noGrp="1"/>
          </p:cNvSpPr>
          <p:nvPr>
            <p:ph type="body" idx="1"/>
          </p:nvPr>
        </p:nvSpPr>
        <p:spPr>
          <a:xfrm>
            <a:off x="0" y="1905000"/>
            <a:ext cx="8610600" cy="49530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500"/>
              <a:buFont typeface="Twentieth Century"/>
              <a:buNone/>
            </a:pPr>
            <a:r>
              <a:rPr b="1" dirty="0" sz="2500" lang="en-US">
                <a:solidFill>
                  <a:srgbClr val="FFFF00"/>
                </a:solidFill>
                <a:latin typeface="Twentieth Century"/>
                <a:ea typeface="Twentieth Century"/>
                <a:cs typeface="Twentieth Century"/>
                <a:sym typeface="Twentieth Century"/>
              </a:rPr>
              <a:t>  </a:t>
            </a:r>
            <a:r>
              <a:rPr dirty="0" sz="2500" lang="en-US">
                <a:latin typeface="Twentieth Century"/>
                <a:ea typeface="Twentieth Century"/>
                <a:cs typeface="Twentieth Century"/>
                <a:sym typeface="Twentieth Century"/>
              </a:rPr>
              <a:t>Whipple described a triad of features which  typify the (</a:t>
            </a:r>
            <a:r>
              <a:rPr dirty="0" sz="2500" lang="en-US" err="1">
                <a:latin typeface="Twentieth Century"/>
                <a:ea typeface="Twentieth Century"/>
                <a:cs typeface="Twentieth Century"/>
                <a:sym typeface="Twentieth Century"/>
              </a:rPr>
              <a:t>insulinomas</a:t>
            </a:r>
            <a:r>
              <a:rPr dirty="0" sz="2500" lang="en-US">
                <a:latin typeface="Twentieth Century"/>
                <a:ea typeface="Twentieth Century"/>
                <a:cs typeface="Twentieth Century"/>
                <a:sym typeface="Twentieth Century"/>
              </a:rPr>
              <a:t>): </a:t>
            </a:r>
          </a:p>
          <a:p>
            <a:pPr algn="l" indent="-91440" lvl="0" marL="91440" rtl="0">
              <a:lnSpc>
                <a:spcPct val="90000"/>
              </a:lnSpc>
              <a:spcBef>
                <a:spcPts val="1400"/>
              </a:spcBef>
              <a:spcAft>
                <a:spcPts val="0"/>
              </a:spcAft>
              <a:buSzPts val="2500"/>
              <a:buFont typeface="Twentieth Century"/>
              <a:buNone/>
            </a:pPr>
            <a:r>
              <a:rPr dirty="0" sz="2500" lang="en-US">
                <a:latin typeface="Twentieth Century"/>
                <a:ea typeface="Twentieth Century"/>
                <a:cs typeface="Twentieth Century"/>
                <a:sym typeface="Twentieth Century"/>
              </a:rPr>
              <a:t>    </a:t>
            </a:r>
          </a:p>
          <a:p>
            <a:pPr algn="l" indent="-91440" lvl="0" marL="91440" rtl="0">
              <a:lnSpc>
                <a:spcPct val="90000"/>
              </a:lnSpc>
              <a:spcBef>
                <a:spcPts val="1400"/>
              </a:spcBef>
              <a:spcAft>
                <a:spcPts val="0"/>
              </a:spcAft>
              <a:buSzPts val="2500"/>
              <a:buFont typeface="Twentieth Century"/>
              <a:buNone/>
            </a:pPr>
            <a:r>
              <a:rPr dirty="0" sz="2500" lang="en-US">
                <a:latin typeface="Twentieth Century"/>
                <a:ea typeface="Twentieth Century"/>
                <a:cs typeface="Twentieth Century"/>
                <a:sym typeface="Twentieth Century"/>
              </a:rPr>
              <a:t>	     1.  Fasting produces fainting ,sweating  , </a:t>
            </a:r>
            <a:r>
              <a:rPr dirty="0" sz="2500" lang="en-US" err="1">
                <a:latin typeface="Twentieth Century"/>
                <a:ea typeface="Twentieth Century"/>
                <a:cs typeface="Twentieth Century"/>
                <a:sym typeface="Twentieth Century"/>
              </a:rPr>
              <a:t>dizzines</a:t>
            </a:r>
            <a:r>
              <a:rPr dirty="0" sz="2500" lang="en-US">
                <a:latin typeface="Twentieth Century"/>
                <a:ea typeface="Twentieth Century"/>
                <a:cs typeface="Twentieth Century"/>
                <a:sym typeface="Twentieth Century"/>
              </a:rPr>
              <a:t> ,tachycardia .</a:t>
            </a:r>
          </a:p>
          <a:p>
            <a:pPr algn="l" indent="-91440" lvl="0" marL="91440" rtl="0">
              <a:lnSpc>
                <a:spcPct val="90000"/>
              </a:lnSpc>
              <a:spcBef>
                <a:spcPts val="1400"/>
              </a:spcBef>
              <a:spcAft>
                <a:spcPts val="0"/>
              </a:spcAft>
              <a:buSzPts val="2500"/>
              <a:buFont typeface="Twentieth Century"/>
              <a:buNone/>
            </a:pPr>
            <a:endParaRPr dirty="0"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r>
              <a:rPr dirty="0" sz="2500" lang="en-US">
                <a:latin typeface="Twentieth Century"/>
                <a:ea typeface="Twentieth Century"/>
                <a:cs typeface="Twentieth Century"/>
                <a:sym typeface="Twentieth Century"/>
              </a:rPr>
              <a:t>      2.  During these “attacks” there is  hypoglycemia BG less than 50mg/dl .</a:t>
            </a:r>
          </a:p>
          <a:p>
            <a:pPr algn="l" indent="-91440" lvl="0" marL="91440" rtl="0">
              <a:lnSpc>
                <a:spcPct val="90000"/>
              </a:lnSpc>
              <a:spcBef>
                <a:spcPts val="1400"/>
              </a:spcBef>
              <a:spcAft>
                <a:spcPts val="0"/>
              </a:spcAft>
              <a:buSzPts val="2500"/>
              <a:buFont typeface="Twentieth Century"/>
              <a:buNone/>
            </a:pPr>
            <a:endParaRPr dirty="0" sz="25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r>
              <a:rPr dirty="0" sz="2500" lang="en-US">
                <a:latin typeface="Twentieth Century"/>
                <a:ea typeface="Twentieth Century"/>
                <a:cs typeface="Twentieth Century"/>
                <a:sym typeface="Twentieth Century"/>
              </a:rPr>
              <a:t>      3.  The attacks may be relieved by ingestion of glucose.</a:t>
            </a:r>
          </a:p>
          <a:p>
            <a:pPr algn="l" indent="-91440" lvl="0" marL="91440" rtl="0">
              <a:lnSpc>
                <a:spcPct val="90000"/>
              </a:lnSpc>
              <a:spcBef>
                <a:spcPts val="1400"/>
              </a:spcBef>
              <a:spcAft>
                <a:spcPts val="0"/>
              </a:spcAft>
              <a:buSzPts val="3000"/>
              <a:buFont typeface="Twentieth Century"/>
              <a:buNone/>
            </a:pPr>
            <a:endParaRPr b="1" dirty="0" sz="3000">
              <a:latin typeface="Arial"/>
              <a:ea typeface="Arial"/>
              <a:cs typeface="Arial"/>
              <a:sym typeface="Arial"/>
            </a:endParaRPr>
          </a:p>
        </p:txBody>
      </p:sp>
      <p:sp>
        <p:nvSpPr>
          <p:cNvPr id="1048699" name="Google Shape;261;p26"/>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lang="en-US"/>
              <a:t>CLINICAL FEATURES: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28" name="Shape 265"/>
        <p:cNvGrpSpPr/>
        <p:nvPr/>
      </p:nvGrpSpPr>
      <p:grpSpPr>
        <a:xfrm>
          <a:off x="0" y="0"/>
          <a:ext cx="0" cy="0"/>
          <a:chOff x="0" y="0"/>
          <a:chExt cx="0" cy="0"/>
        </a:xfrm>
      </p:grpSpPr>
      <p:sp>
        <p:nvSpPr>
          <p:cNvPr id="1048702" name="Google Shape;266;p27"/>
          <p:cNvSpPr txBox="1">
            <a:spLocks noGrp="1"/>
          </p:cNvSpPr>
          <p:nvPr>
            <p:ph type="body" idx="1"/>
          </p:nvPr>
        </p:nvSpPr>
        <p:spPr>
          <a:xfrm>
            <a:off x="228600" y="1676400"/>
            <a:ext cx="8686800" cy="59436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500"/>
              <a:buFont typeface="Twentieth Century"/>
              <a:buNone/>
            </a:pPr>
            <a:r>
              <a:rPr b="1" dirty="0" sz="2500" lang="en-US">
                <a:solidFill>
                  <a:srgbClr val="FF66CC"/>
                </a:solidFill>
                <a:latin typeface="Twentieth Century"/>
                <a:ea typeface="Twentieth Century"/>
                <a:cs typeface="Twentieth Century"/>
                <a:sym typeface="Twentieth Century"/>
              </a:rPr>
              <a:t>  	</a:t>
            </a:r>
          </a:p>
          <a:p>
            <a:pPr algn="l" indent="-457200" lvl="0" marL="457200" rtl="0">
              <a:lnSpc>
                <a:spcPct val="90000"/>
              </a:lnSpc>
              <a:spcBef>
                <a:spcPts val="1400"/>
              </a:spcBef>
              <a:spcAft>
                <a:spcPts val="0"/>
              </a:spcAft>
              <a:buSzPts val="2500"/>
              <a:buFont typeface="Twentieth Century"/>
              <a:buAutoNum type="arabicPeriod"/>
            </a:pPr>
            <a:r>
              <a:rPr dirty="0" sz="2500" lang="en-US">
                <a:latin typeface="Twentieth Century"/>
                <a:ea typeface="Twentieth Century"/>
                <a:cs typeface="Twentieth Century"/>
                <a:sym typeface="Twentieth Century"/>
              </a:rPr>
              <a:t>Measurement of blood sugar in an attack. Overnight fasting serum glucose. </a:t>
            </a:r>
          </a:p>
          <a:p>
            <a:pPr algn="l" indent="-457200" lvl="0" marL="457200" rtl="0">
              <a:lnSpc>
                <a:spcPct val="90000"/>
              </a:lnSpc>
              <a:spcBef>
                <a:spcPts val="1400"/>
              </a:spcBef>
              <a:spcAft>
                <a:spcPts val="0"/>
              </a:spcAft>
              <a:buSzPts val="2500"/>
              <a:buFont typeface="Twentieth Century"/>
              <a:buAutoNum type="arabicPeriod"/>
            </a:pPr>
            <a:r>
              <a:rPr dirty="0" sz="2500" lang="en-US">
                <a:latin typeface="Twentieth Century"/>
                <a:ea typeface="Twentieth Century"/>
                <a:cs typeface="Twentieth Century"/>
                <a:sym typeface="Twentieth Century"/>
              </a:rPr>
              <a:t>insulin level (before &amp; after overnight). Insulin level are estimated by radio-immunoassay.</a:t>
            </a:r>
          </a:p>
          <a:p>
            <a:pPr algn="l" indent="-457200" lvl="0" marL="457200" rtl="0">
              <a:lnSpc>
                <a:spcPct val="90000"/>
              </a:lnSpc>
              <a:spcBef>
                <a:spcPts val="1400"/>
              </a:spcBef>
              <a:spcAft>
                <a:spcPts val="0"/>
              </a:spcAft>
              <a:buSzPts val="2500"/>
              <a:buFont typeface="Twentieth Century"/>
              <a:buAutoNum type="arabicPeriod"/>
            </a:pPr>
            <a:r>
              <a:rPr dirty="0" sz="2500" lang="en-US">
                <a:latin typeface="Twentieth Century"/>
                <a:ea typeface="Twentieth Century"/>
                <a:cs typeface="Twentieth Century"/>
                <a:sym typeface="Twentieth Century"/>
              </a:rPr>
              <a:t>Pre-operative localization of the tumor very important identification at operation can be difficult.</a:t>
            </a:r>
          </a:p>
          <a:p>
            <a:pPr algn="l" indent="-91440" lvl="0" marL="91440" rtl="0">
              <a:lnSpc>
                <a:spcPct val="90000"/>
              </a:lnSpc>
              <a:spcBef>
                <a:spcPts val="1400"/>
              </a:spcBef>
              <a:spcAft>
                <a:spcPts val="0"/>
              </a:spcAft>
              <a:buSzPts val="2500"/>
              <a:buFont typeface="Twentieth Century"/>
              <a:buNone/>
            </a:pPr>
            <a:r>
              <a:rPr dirty="0" sz="2500" lang="en-US">
                <a:latin typeface="Twentieth Century"/>
                <a:ea typeface="Twentieth Century"/>
                <a:cs typeface="Twentieth Century"/>
                <a:sym typeface="Twentieth Century"/>
              </a:rPr>
              <a:t>		</a:t>
            </a:r>
          </a:p>
          <a:p>
            <a:pPr algn="ctr" indent="-91440" lvl="0" marL="91440" rtl="0">
              <a:lnSpc>
                <a:spcPct val="90000"/>
              </a:lnSpc>
              <a:spcBef>
                <a:spcPts val="1400"/>
              </a:spcBef>
              <a:spcAft>
                <a:spcPts val="0"/>
              </a:spcAft>
              <a:buSzPts val="2500"/>
              <a:buFont typeface="Twentieth Century"/>
              <a:buNone/>
            </a:pPr>
            <a:endParaRPr dirty="0" sz="2500">
              <a:latin typeface="Twentieth Century"/>
              <a:ea typeface="Twentieth Century"/>
              <a:cs typeface="Twentieth Century"/>
              <a:sym typeface="Twentieth Century"/>
            </a:endParaRPr>
          </a:p>
          <a:p>
            <a:pPr algn="just" indent="-91440" lvl="0" marL="91440" rtl="0">
              <a:lnSpc>
                <a:spcPct val="90000"/>
              </a:lnSpc>
              <a:spcBef>
                <a:spcPts val="1400"/>
              </a:spcBef>
              <a:spcAft>
                <a:spcPts val="0"/>
              </a:spcAft>
              <a:buSzPts val="2500"/>
              <a:buFont typeface="Twentieth Century"/>
              <a:buNone/>
            </a:pPr>
            <a:endParaRPr b="1" dirty="0" sz="2500">
              <a:latin typeface="Twentieth Century"/>
              <a:ea typeface="Twentieth Century"/>
              <a:cs typeface="Twentieth Century"/>
              <a:sym typeface="Twentieth Century"/>
            </a:endParaRPr>
          </a:p>
        </p:txBody>
      </p:sp>
      <p:sp>
        <p:nvSpPr>
          <p:cNvPr id="1048703" name="Google Shape;267;p27"/>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lang="en-US"/>
              <a:t>INVESTIGATIONS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706" name="Title 1"/>
          <p:cNvSpPr>
            <a:spLocks noGrp="1"/>
          </p:cNvSpPr>
          <p:nvPr>
            <p:ph type="title"/>
          </p:nvPr>
        </p:nvSpPr>
        <p:spPr/>
        <p:txBody>
          <a:bodyPr/>
          <a:p>
            <a:endParaRPr dirty="0" lang="en-US"/>
          </a:p>
        </p:txBody>
      </p:sp>
      <p:sp>
        <p:nvSpPr>
          <p:cNvPr id="1048707" name="Text Placeholder 2"/>
          <p:cNvSpPr>
            <a:spLocks noGrp="1"/>
          </p:cNvSpPr>
          <p:nvPr>
            <p:ph type="body" idx="1"/>
          </p:nvPr>
        </p:nvSpPr>
        <p:spPr/>
        <p:txBody>
          <a:bodyPr/>
          <a:p>
            <a:pPr indent="0" marL="114300">
              <a:buNone/>
            </a:pPr>
            <a:r>
              <a:rPr dirty="0" lang="en-US"/>
              <a:t>Lab see –decrease glucose and increase insulin ,C peptide</a:t>
            </a:r>
          </a:p>
          <a:p>
            <a:pPr indent="0" marL="114300">
              <a:buNone/>
            </a:pPr>
            <a:endParaRPr dirty="0" lang="en-US"/>
          </a:p>
          <a:p>
            <a:pPr indent="0" marL="114300">
              <a:buNone/>
            </a:pPr>
            <a:r>
              <a:rPr dirty="0" lang="en-US"/>
              <a:t>Localized </a:t>
            </a:r>
            <a:r>
              <a:rPr dirty="0" lang="en-US" err="1"/>
              <a:t>tumer</a:t>
            </a:r>
            <a:r>
              <a:rPr dirty="0" lang="en-US"/>
              <a:t> after biochemical work up may by </a:t>
            </a:r>
            <a:r>
              <a:rPr dirty="0" lang="en-US" err="1"/>
              <a:t>diffecult</a:t>
            </a:r>
            <a:r>
              <a:rPr dirty="0" lang="en-US"/>
              <a:t> .</a:t>
            </a:r>
          </a:p>
          <a:p>
            <a:pPr indent="0" marL="114300">
              <a:buNone/>
            </a:pPr>
            <a:r>
              <a:rPr dirty="0" lang="en-US"/>
              <a:t> </a:t>
            </a:r>
          </a:p>
          <a:p>
            <a:pPr indent="0" marL="114300">
              <a:buNone/>
            </a:pPr>
            <a:endParaRPr dirty="0" lang="en-US"/>
          </a:p>
          <a:p>
            <a:pPr indent="0" marL="114300">
              <a:buNone/>
            </a:pPr>
            <a:endParaRPr dirty="0" lang="en-US"/>
          </a:p>
          <a:p>
            <a:pPr indent="0" marL="114300">
              <a:buNone/>
            </a:pPr>
            <a:endParaRPr dirty="0" lang="en-US"/>
          </a:p>
          <a:p>
            <a:pPr indent="0" marL="114300">
              <a:buNone/>
            </a:pPr>
            <a:endParaRPr dirty="0" lang="en-US"/>
          </a:p>
        </p:txBody>
      </p:sp>
      <p:sp>
        <p:nvSpPr>
          <p:cNvPr id="1048708" name="Slide Number Placeholder 3"/>
          <p:cNvSpPr>
            <a:spLocks noGrp="1"/>
          </p:cNvSpPr>
          <p:nvPr>
            <p:ph type="sldNum" idx="12"/>
          </p:nvPr>
        </p:nvSpPr>
        <p:spPr/>
        <p:txBody>
          <a:bodyPr/>
          <a:p>
            <a:pPr algn="l" indent="0" lvl="0" marL="0" rtl="0">
              <a:spcBef>
                <a:spcPts val="0"/>
              </a:spcBef>
              <a:spcAft>
                <a:spcPts val="0"/>
              </a:spcAft>
              <a:buNone/>
            </a:pPr>
            <a:fld id="{00000000-1234-1234-1234-123412341234}" type="slidenum">
              <a:rPr lang="en-US" smtClean="0"/>
              <a:t>29</a:t>
            </a:fld>
            <a:endParaRPr lang="en-US"/>
          </a:p>
        </p:txBody>
      </p:sp>
      <p:sp>
        <p:nvSpPr>
          <p:cNvPr id="1048709" name="Rectangle 4"/>
          <p:cNvSpPr/>
          <p:nvPr/>
        </p:nvSpPr>
        <p:spPr>
          <a:xfrm>
            <a:off x="430306" y="4216407"/>
            <a:ext cx="7826188" cy="904241"/>
          </a:xfrm>
          <a:prstGeom prst="rect"/>
        </p:spPr>
        <p:txBody>
          <a:bodyPr wrap="square">
            <a:spAutoFit/>
          </a:bodyPr>
          <a:p>
            <a:r>
              <a:rPr dirty="0" lang="en-US"/>
              <a:t>Image : </a:t>
            </a:r>
          </a:p>
          <a:p>
            <a:r>
              <a:rPr dirty="0" lang="en-US"/>
              <a:t>Combination CT Scan and selective angiography </a:t>
            </a:r>
          </a:p>
          <a:p>
            <a:r>
              <a:rPr dirty="0" lang="en-US"/>
              <a:t>MRI</a:t>
            </a:r>
          </a:p>
          <a:p>
            <a:r>
              <a:rPr dirty="0" lang="en-US"/>
              <a:t>Us with or </a:t>
            </a:r>
            <a:r>
              <a:rPr lang="en-US"/>
              <a:t>without biopsy </a:t>
            </a:r>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8" name="Shape 112"/>
        <p:cNvGrpSpPr/>
        <p:nvPr/>
      </p:nvGrpSpPr>
      <p:grpSpPr>
        <a:xfrm>
          <a:off x="0" y="0"/>
          <a:ext cx="0" cy="0"/>
          <a:chOff x="0" y="0"/>
          <a:chExt cx="0" cy="0"/>
        </a:xfrm>
      </p:grpSpPr>
      <p:sp>
        <p:nvSpPr>
          <p:cNvPr id="1048600" name="Google Shape;113;p3"/>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p>
            <a:pPr algn="l" indent="0" lvl="0" marL="0" rtl="0">
              <a:spcBef>
                <a:spcPts val="0"/>
              </a:spcBef>
              <a:spcAft>
                <a:spcPts val="0"/>
              </a:spcAft>
              <a:buNone/>
            </a:pPr>
            <a:fld id="{00000000-1234-1234-1234-123412341234}" type="slidenum">
              <a:rPr lang="en-US"/>
              <a:t>3</a:t>
            </a:fld>
            <a:endParaRPr lang="en-US"/>
          </a:p>
        </p:txBody>
      </p:sp>
      <p:sp>
        <p:nvSpPr>
          <p:cNvPr id="1048601" name="Google Shape;114;p3"/>
          <p:cNvSpPr txBox="1"/>
          <p:nvPr/>
        </p:nvSpPr>
        <p:spPr>
          <a:xfrm>
            <a:off x="104867" y="141337"/>
            <a:ext cx="8910657" cy="3749000"/>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Exocrine tumors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1. Dutal adenocarcinoma</a:t>
            </a:r>
            <a:endParaRPr b="0" cap="none" sz="2000" i="0" strike="noStrike" u="none">
              <a:solidFill>
                <a:srgbClr val="FF0000"/>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Most common type of malignant pancreatic tumors.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⅔ Head of pancreas.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Agressive.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2. Cystadenocarcinoma</a:t>
            </a:r>
            <a:endParaRPr b="0" cap="none" sz="2000" i="0" strike="noStrike" u="none">
              <a:solidFill>
                <a:srgbClr val="FF0000"/>
              </a:solidFill>
              <a:latin typeface="Twentieth Century"/>
              <a:ea typeface="Twentieth Century"/>
              <a:cs typeface="Twentieth Century"/>
              <a:sym typeface="Twentieth Century"/>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3. Periampullary carcinoma</a:t>
            </a:r>
            <a:r>
              <a:rPr b="0" cap="none" sz="2000" i="0" lang="en-US" strike="noStrike" u="none">
                <a:solidFill>
                  <a:srgbClr val="000000"/>
                </a:solidFill>
                <a:latin typeface="Arial  "/>
                <a:ea typeface="Arial  "/>
                <a:cs typeface="Arial  "/>
                <a:sym typeface="Arial  "/>
              </a:rPr>
              <a:t> </a:t>
            </a:r>
            <a:r>
              <a:rPr b="0" cap="none" sz="2000" i="0" lang="en-US" strike="noStrike" u="none">
                <a:solidFill>
                  <a:srgbClr val="FF0000"/>
                </a:solidFill>
                <a:latin typeface="Arial  "/>
                <a:ea typeface="Arial  "/>
                <a:cs typeface="Arial  "/>
                <a:sym typeface="Arial  "/>
              </a:rPr>
              <a:t>(Jaxtapancreatic carcinoma) </a:t>
            </a:r>
            <a:endParaRPr b="0" cap="none" sz="2000" i="0" strike="noStrike" u="none">
              <a:solidFill>
                <a:srgbClr val="FF0000"/>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Refers to tumors near the pencrease and inculdes : carcinoma of the ampulla, lower common bile duct and duodenum. </a:t>
            </a:r>
            <a:endParaRPr b="0" cap="none" sz="2000" i="0" strike="noStrike"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710" name="Title 1"/>
          <p:cNvSpPr>
            <a:spLocks noGrp="1"/>
          </p:cNvSpPr>
          <p:nvPr>
            <p:ph type="title"/>
          </p:nvPr>
        </p:nvSpPr>
        <p:spPr/>
        <p:txBody>
          <a:bodyPr/>
          <a:p>
            <a:endParaRPr lang="en-US"/>
          </a:p>
        </p:txBody>
      </p:sp>
      <p:sp>
        <p:nvSpPr>
          <p:cNvPr id="1048711" name="Text Placeholder 2"/>
          <p:cNvSpPr>
            <a:spLocks noGrp="1"/>
          </p:cNvSpPr>
          <p:nvPr>
            <p:ph type="body" idx="1"/>
          </p:nvPr>
        </p:nvSpPr>
        <p:spPr/>
        <p:txBody>
          <a:bodyPr/>
          <a:p>
            <a:r>
              <a:rPr dirty="0" lang="en-US"/>
              <a:t>Different  btw </a:t>
            </a:r>
            <a:r>
              <a:rPr dirty="0" lang="en-US" err="1"/>
              <a:t>insulinoma</a:t>
            </a:r>
            <a:r>
              <a:rPr dirty="0" lang="en-US"/>
              <a:t> and exogenous insulin abuse :    </a:t>
            </a:r>
          </a:p>
          <a:p>
            <a:pPr indent="0" marL="114300">
              <a:buNone/>
            </a:pPr>
            <a:r>
              <a:rPr dirty="0" lang="en-US"/>
              <a:t>     C peptide .</a:t>
            </a:r>
          </a:p>
          <a:p>
            <a:pPr indent="0" marL="114300">
              <a:buNone/>
            </a:pPr>
            <a:endParaRPr dirty="0" lang="en-US"/>
          </a:p>
          <a:p>
            <a:pPr indent="0" marL="114300">
              <a:buNone/>
            </a:pPr>
            <a:r>
              <a:rPr dirty="0" lang="en-US"/>
              <a:t>C peptide : low (type 1 DM)</a:t>
            </a:r>
          </a:p>
          <a:p>
            <a:pPr indent="0" marL="114300">
              <a:buNone/>
            </a:pPr>
            <a:r>
              <a:rPr dirty="0" lang="en-US"/>
              <a:t>                   normal(exogenous insulin use)</a:t>
            </a:r>
          </a:p>
          <a:p>
            <a:pPr indent="0" marL="114300">
              <a:buNone/>
            </a:pPr>
            <a:r>
              <a:rPr dirty="0" lang="en-US"/>
              <a:t>                   high (</a:t>
            </a:r>
            <a:r>
              <a:rPr dirty="0" lang="en-US" err="1"/>
              <a:t>insulinoma</a:t>
            </a:r>
            <a:r>
              <a:rPr dirty="0" lang="en-US"/>
              <a:t>)</a:t>
            </a:r>
          </a:p>
        </p:txBody>
      </p:sp>
      <p:sp>
        <p:nvSpPr>
          <p:cNvPr id="1048712" name="Slide Number Placeholder 3"/>
          <p:cNvSpPr>
            <a:spLocks noGrp="1"/>
          </p:cNvSpPr>
          <p:nvPr>
            <p:ph type="sldNum" idx="12"/>
          </p:nvPr>
        </p:nvSpPr>
        <p:spPr/>
        <p:txBody>
          <a:bodyPr/>
          <a:p>
            <a:pPr algn="l" indent="0" lvl="0" marL="0"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33" name="Shape 271"/>
        <p:cNvGrpSpPr/>
        <p:nvPr/>
      </p:nvGrpSpPr>
      <p:grpSpPr>
        <a:xfrm>
          <a:off x="0" y="0"/>
          <a:ext cx="0" cy="0"/>
          <a:chOff x="0" y="0"/>
          <a:chExt cx="0" cy="0"/>
        </a:xfrm>
      </p:grpSpPr>
      <p:sp>
        <p:nvSpPr>
          <p:cNvPr id="1048713" name="Google Shape;272;p28"/>
          <p:cNvSpPr txBox="1">
            <a:spLocks noGrp="1"/>
          </p:cNvSpPr>
          <p:nvPr>
            <p:ph type="body" idx="1"/>
          </p:nvPr>
        </p:nvSpPr>
        <p:spPr>
          <a:xfrm>
            <a:off x="-10236" y="1839469"/>
            <a:ext cx="9144000" cy="6313931"/>
          </a:xfrm>
          <a:prstGeom prst="rect"/>
          <a:noFill/>
          <a:ln>
            <a:noFill/>
          </a:ln>
        </p:spPr>
        <p:txBody>
          <a:bodyPr anchor="t" anchorCtr="0" bIns="45700" lIns="45700" rIns="45700" spcFirstLastPara="1" tIns="45700" wrap="square">
            <a:normAutofit fontScale="88000" lnSpcReduction="20000"/>
          </a:bodyPr>
          <a:p>
            <a:pPr algn="l" indent="-91440" lvl="0" marL="91440" rtl="0">
              <a:lnSpc>
                <a:spcPct val="90000"/>
              </a:lnSpc>
              <a:spcBef>
                <a:spcPts val="0"/>
              </a:spcBef>
              <a:spcAft>
                <a:spcPts val="0"/>
              </a:spcAft>
              <a:buSzPts val="2900"/>
              <a:buFont typeface="Twentieth Century"/>
              <a:buNone/>
            </a:pPr>
            <a:r>
              <a:rPr b="1" sz="2900" lang="en-US">
                <a:latin typeface="Twentieth Century"/>
                <a:ea typeface="Twentieth Century"/>
                <a:cs typeface="Twentieth Century"/>
                <a:sym typeface="Twentieth Century"/>
              </a:rPr>
              <a:t>   </a:t>
            </a:r>
            <a:r>
              <a:rPr sz="2900" lang="en-US">
                <a:latin typeface="Twentieth Century"/>
                <a:ea typeface="Twentieth Century"/>
                <a:cs typeface="Twentieth Century"/>
                <a:sym typeface="Twentieth Century"/>
              </a:rPr>
              <a:t>1. If the tumor localized surgical resection is the trearment of choice also this apply to metastases.</a:t>
            </a:r>
          </a:p>
          <a:p>
            <a:pPr algn="l" indent="-91440" lvl="0" marL="91440" rtl="0">
              <a:lnSpc>
                <a:spcPct val="90000"/>
              </a:lnSpc>
              <a:spcBef>
                <a:spcPts val="1400"/>
              </a:spcBef>
              <a:spcAft>
                <a:spcPts val="0"/>
              </a:spcAft>
              <a:buSzPts val="2900"/>
              <a:buFont typeface="Twentieth Century"/>
              <a:buNone/>
            </a:pPr>
            <a:r>
              <a:rPr sz="2900" lang="en-US">
                <a:latin typeface="Twentieth Century"/>
                <a:ea typeface="Twentieth Century"/>
                <a:cs typeface="Twentieth Century"/>
                <a:sym typeface="Twentieth Century"/>
              </a:rPr>
              <a:t>   </a:t>
            </a:r>
          </a:p>
          <a:p>
            <a:pPr algn="l" indent="-91440" lvl="0" marL="91440" rtl="0">
              <a:lnSpc>
                <a:spcPct val="90000"/>
              </a:lnSpc>
              <a:spcBef>
                <a:spcPts val="1400"/>
              </a:spcBef>
              <a:spcAft>
                <a:spcPts val="0"/>
              </a:spcAft>
              <a:buSzPts val="2900"/>
              <a:buFont typeface="Twentieth Century"/>
              <a:buNone/>
            </a:pPr>
            <a:r>
              <a:rPr sz="2900" lang="en-US">
                <a:latin typeface="Twentieth Century"/>
                <a:ea typeface="Twentieth Century"/>
                <a:cs typeface="Twentieth Century"/>
                <a:sym typeface="Twentieth Century"/>
              </a:rPr>
              <a:t>  2. If the tumors not localized during surgery (Intra operative USS can be done to localize the tumor) than resected.</a:t>
            </a:r>
          </a:p>
          <a:p>
            <a:pPr algn="l" indent="-91440" lvl="0" marL="91440" rtl="0">
              <a:lnSpc>
                <a:spcPct val="90000"/>
              </a:lnSpc>
              <a:spcBef>
                <a:spcPts val="1400"/>
              </a:spcBef>
              <a:spcAft>
                <a:spcPts val="0"/>
              </a:spcAft>
              <a:buSzPts val="2900"/>
              <a:buFont typeface="Twentieth Century"/>
              <a:buNone/>
            </a:pPr>
            <a:endParaRPr sz="29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900"/>
              <a:buFont typeface="Twentieth Century"/>
              <a:buNone/>
            </a:pPr>
            <a:r>
              <a:rPr sz="2900" lang="en-US">
                <a:latin typeface="Twentieth Century"/>
                <a:ea typeface="Twentieth Century"/>
                <a:cs typeface="Twentieth Century"/>
                <a:sym typeface="Twentieth Century"/>
              </a:rPr>
              <a:t>  3. Sub total distal resection for multiple tumors is appropriate.</a:t>
            </a:r>
          </a:p>
          <a:p>
            <a:pPr algn="l" indent="-91440" lvl="0" marL="91440" rtl="0">
              <a:lnSpc>
                <a:spcPct val="90000"/>
              </a:lnSpc>
              <a:spcBef>
                <a:spcPts val="1400"/>
              </a:spcBef>
              <a:spcAft>
                <a:spcPts val="0"/>
              </a:spcAft>
              <a:buSzPts val="2900"/>
              <a:buNone/>
            </a:pPr>
            <a:endParaRPr sz="2900">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900"/>
              <a:buNone/>
            </a:pPr>
            <a:r>
              <a:rPr sz="2900" lang="en-US">
                <a:latin typeface="Twentieth Century"/>
                <a:ea typeface="Twentieth Century"/>
                <a:cs typeface="Twentieth Century"/>
                <a:sym typeface="Twentieth Century"/>
              </a:rPr>
              <a:t>  4. With negative exploration it is appropriate to perform pancreatectomy distal to the superior mesenteric vessels.</a:t>
            </a:r>
          </a:p>
          <a:p>
            <a:pPr algn="l" indent="-91440" lvl="0" marL="91440" rtl="0">
              <a:lnSpc>
                <a:spcPct val="90000"/>
              </a:lnSpc>
              <a:spcBef>
                <a:spcPts val="1400"/>
              </a:spcBef>
              <a:spcAft>
                <a:spcPts val="0"/>
              </a:spcAft>
              <a:buSzPts val="2900"/>
              <a:buNone/>
            </a:pPr>
            <a:r>
              <a:rPr sz="2900" lang="en-US">
                <a:latin typeface="Twentieth Century"/>
                <a:ea typeface="Twentieth Century"/>
                <a:cs typeface="Twentieth Century"/>
                <a:sym typeface="Twentieth Century"/>
              </a:rPr>
              <a:t>  </a:t>
            </a:r>
          </a:p>
          <a:p>
            <a:pPr algn="l" indent="-91440" lvl="0" marL="91440" rtl="0">
              <a:lnSpc>
                <a:spcPct val="90000"/>
              </a:lnSpc>
              <a:spcBef>
                <a:spcPts val="1400"/>
              </a:spcBef>
              <a:spcAft>
                <a:spcPts val="0"/>
              </a:spcAft>
              <a:buSzPts val="2900"/>
              <a:buNone/>
            </a:pPr>
            <a:r>
              <a:rPr sz="2900" lang="en-US">
                <a:latin typeface="Twentieth Century"/>
                <a:ea typeface="Twentieth Century"/>
                <a:cs typeface="Twentieth Century"/>
                <a:sym typeface="Twentieth Century"/>
              </a:rPr>
              <a:t>  5.The Hypoglycemic attacks may be relieved by diazoxide or streptazotocin. </a:t>
            </a:r>
          </a:p>
          <a:p>
            <a:pPr algn="l" indent="-91440" lvl="0" marL="91440" rtl="0">
              <a:lnSpc>
                <a:spcPct val="90000"/>
              </a:lnSpc>
              <a:spcBef>
                <a:spcPts val="1400"/>
              </a:spcBef>
              <a:spcAft>
                <a:spcPts val="0"/>
              </a:spcAft>
              <a:buSzPts val="2500"/>
              <a:buNone/>
            </a:pPr>
            <a:r>
              <a:rPr b="1" sz="2500" lang="en-US">
                <a:latin typeface="Twentieth Century"/>
                <a:ea typeface="Twentieth Century"/>
                <a:cs typeface="Twentieth Century"/>
                <a:sym typeface="Twentieth Century"/>
              </a:rPr>
              <a:t> </a:t>
            </a:r>
          </a:p>
          <a:p>
            <a:pPr algn="l" indent="-91440" lvl="0" marL="91440" rtl="0">
              <a:lnSpc>
                <a:spcPct val="90000"/>
              </a:lnSpc>
              <a:spcBef>
                <a:spcPts val="1400"/>
              </a:spcBef>
              <a:spcAft>
                <a:spcPts val="0"/>
              </a:spcAft>
              <a:buSzPts val="2500"/>
              <a:buFont typeface="Twentieth Century"/>
              <a:buNone/>
            </a:pPr>
            <a:endParaRPr b="1" sz="2500">
              <a:latin typeface="Twentieth Century"/>
              <a:ea typeface="Twentieth Century"/>
              <a:cs typeface="Twentieth Century"/>
              <a:sym typeface="Twentieth Century"/>
            </a:endParaRPr>
          </a:p>
          <a:p>
            <a:pPr algn="just" indent="-91440" lvl="0" marL="91440" rtl="0">
              <a:lnSpc>
                <a:spcPct val="90000"/>
              </a:lnSpc>
              <a:spcBef>
                <a:spcPts val="1400"/>
              </a:spcBef>
              <a:spcAft>
                <a:spcPts val="0"/>
              </a:spcAft>
              <a:buSzPts val="2500"/>
              <a:buFont typeface="Twentieth Century"/>
              <a:buNone/>
            </a:pPr>
            <a:r>
              <a:rPr b="1" sz="2500" lang="en-US">
                <a:latin typeface="Twentieth Century"/>
                <a:ea typeface="Twentieth Century"/>
                <a:cs typeface="Twentieth Century"/>
                <a:sym typeface="Twentieth Century"/>
              </a:rPr>
              <a:t>	</a:t>
            </a:r>
          </a:p>
        </p:txBody>
      </p:sp>
      <p:sp>
        <p:nvSpPr>
          <p:cNvPr id="1048714" name="Google Shape;273;p28"/>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lang="en-US"/>
              <a:t> TREATMENT: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36" name="Shape 277"/>
        <p:cNvGrpSpPr/>
        <p:nvPr/>
      </p:nvGrpSpPr>
      <p:grpSpPr>
        <a:xfrm>
          <a:off x="0" y="0"/>
          <a:ext cx="0" cy="0"/>
          <a:chOff x="0" y="0"/>
          <a:chExt cx="0" cy="0"/>
        </a:xfrm>
      </p:grpSpPr>
      <p:sp>
        <p:nvSpPr>
          <p:cNvPr id="1048717" name="Google Shape;278;p29"/>
          <p:cNvSpPr txBox="1">
            <a:spLocks noGrp="1"/>
          </p:cNvSpPr>
          <p:nvPr>
            <p:ph type="body" idx="1"/>
          </p:nvPr>
        </p:nvSpPr>
        <p:spPr>
          <a:xfrm>
            <a:off x="184494" y="1917192"/>
            <a:ext cx="8763000" cy="4953000"/>
          </a:xfrm>
          <a:prstGeom prst="rect"/>
          <a:noFill/>
          <a:ln>
            <a:noFill/>
          </a:ln>
        </p:spPr>
        <p:txBody>
          <a:bodyPr anchor="t" anchorCtr="0" bIns="45700" lIns="45700" rIns="45700" spcFirstLastPara="1" tIns="45700" wrap="square">
            <a:normAutofit/>
          </a:bodyPr>
          <a:p>
            <a:pPr indent="-91440" lvl="0" marL="91440" rtl="0">
              <a:lnSpc>
                <a:spcPct val="90000"/>
              </a:lnSpc>
              <a:spcBef>
                <a:spcPts val="0"/>
              </a:spcBef>
              <a:spcAft>
                <a:spcPts val="0"/>
              </a:spcAft>
              <a:buSzPts val="2400"/>
              <a:buFont typeface="Twentieth Century"/>
              <a:buNone/>
            </a:pPr>
            <a:r>
              <a:rPr b="1" dirty="0" sz="2400" lang="en-US">
                <a:solidFill>
                  <a:schemeClr val="tx1"/>
                </a:solidFill>
                <a:latin typeface="Twentieth Century"/>
                <a:ea typeface="Twentieth Century"/>
                <a:cs typeface="Twentieth Century"/>
                <a:sym typeface="Twentieth Century"/>
              </a:rPr>
              <a:t>Neuroendocrine </a:t>
            </a:r>
            <a:r>
              <a:rPr b="1" dirty="0" sz="2400" lang="en-US">
                <a:solidFill>
                  <a:schemeClr val="accent1"/>
                </a:solidFill>
                <a:latin typeface="Twentieth Century"/>
                <a:ea typeface="Twentieth Century"/>
                <a:cs typeface="Twentieth Century"/>
                <a:sym typeface="Twentieth Century"/>
              </a:rPr>
              <a:t>gastrin-secreting</a:t>
            </a:r>
            <a:r>
              <a:rPr b="1" dirty="0" sz="2400" lang="en-US">
                <a:solidFill>
                  <a:schemeClr val="tx1"/>
                </a:solidFill>
                <a:latin typeface="Twentieth Century"/>
                <a:ea typeface="Twentieth Century"/>
                <a:cs typeface="Twentieth Century"/>
                <a:sym typeface="Twentieth Century"/>
              </a:rPr>
              <a:t> </a:t>
            </a:r>
            <a:r>
              <a:rPr b="1" dirty="0" sz="2500" lang="en-US">
                <a:solidFill>
                  <a:schemeClr val="tx1"/>
                </a:solidFill>
                <a:latin typeface="Twentieth Century"/>
                <a:ea typeface="Twentieth Century"/>
                <a:cs typeface="Twentieth Century"/>
                <a:sym typeface="Twentieth Century"/>
              </a:rPr>
              <a:t>tumor </a:t>
            </a:r>
            <a:r>
              <a:rPr b="1" dirty="0" sz="2500" lang="en-US">
                <a:solidFill>
                  <a:schemeClr val="accent1"/>
                </a:solidFill>
                <a:latin typeface="Twentieth Century"/>
                <a:ea typeface="Twentieth Century"/>
                <a:cs typeface="Twentieth Century"/>
                <a:sym typeface="Twentieth Century"/>
              </a:rPr>
              <a:t>malignant in 60 % (rare).</a:t>
            </a:r>
          </a:p>
          <a:p>
            <a:pPr indent="-91440" lvl="0" marL="91440" rtl="0">
              <a:lnSpc>
                <a:spcPct val="90000"/>
              </a:lnSpc>
              <a:spcBef>
                <a:spcPts val="0"/>
              </a:spcBef>
              <a:spcAft>
                <a:spcPts val="0"/>
              </a:spcAft>
              <a:buSzPts val="2400"/>
              <a:buFont typeface="Twentieth Century"/>
              <a:buNone/>
            </a:pPr>
            <a:r>
              <a:rPr b="1" dirty="0" sz="2500" lang="en-US">
                <a:solidFill>
                  <a:srgbClr val="FF0000"/>
                </a:solidFill>
              </a:rPr>
              <a:t>Cause :sporadic 75%,associated with MEN type 1 25%</a:t>
            </a:r>
            <a:endParaRPr b="1" dirty="0" sz="2500" lang="en-US">
              <a:solidFill>
                <a:srgbClr val="FF0000"/>
              </a:solidFill>
              <a:latin typeface="Twentieth Century"/>
              <a:ea typeface="Twentieth Century"/>
              <a:cs typeface="Twentieth Century"/>
              <a:sym typeface="Twentieth Century"/>
            </a:endParaRPr>
          </a:p>
          <a:p>
            <a:pPr indent="-91440" lvl="0" marL="91440" rtl="0">
              <a:lnSpc>
                <a:spcPct val="90000"/>
              </a:lnSpc>
              <a:spcBef>
                <a:spcPts val="0"/>
              </a:spcBef>
              <a:spcAft>
                <a:spcPts val="0"/>
              </a:spcAft>
              <a:buSzPts val="2400"/>
              <a:buFont typeface="Twentieth Century"/>
              <a:buNone/>
            </a:pPr>
            <a:endParaRPr b="1" dirty="0" sz="2500" lang="en-US">
              <a:solidFill>
                <a:srgbClr val="FF0000"/>
              </a:solidFill>
              <a:latin typeface="Twentieth Century"/>
              <a:ea typeface="Twentieth Century"/>
              <a:cs typeface="Twentieth Century"/>
              <a:sym typeface="Twentieth Century"/>
            </a:endParaRPr>
          </a:p>
          <a:p>
            <a:pPr indent="-91440" lvl="0" marL="91440" rtl="0">
              <a:lnSpc>
                <a:spcPct val="90000"/>
              </a:lnSpc>
              <a:spcBef>
                <a:spcPts val="0"/>
              </a:spcBef>
              <a:spcAft>
                <a:spcPts val="0"/>
              </a:spcAft>
              <a:buSzPts val="2400"/>
              <a:buFont typeface="Twentieth Century"/>
              <a:buNone/>
            </a:pPr>
            <a:r>
              <a:rPr b="1" dirty="0" sz="2500" lang="en-US">
                <a:solidFill>
                  <a:schemeClr val="tx1"/>
                </a:solidFill>
                <a:latin typeface="Twentieth Century"/>
                <a:ea typeface="Twentieth Century"/>
                <a:cs typeface="Twentieth Century"/>
                <a:sym typeface="Twentieth Century"/>
              </a:rPr>
              <a:t> arising from </a:t>
            </a:r>
            <a:r>
              <a:rPr b="1" dirty="0" sz="2500" lang="en-US">
                <a:solidFill>
                  <a:srgbClr val="00B0F0"/>
                </a:solidFill>
                <a:latin typeface="Twentieth Century"/>
                <a:ea typeface="Twentieth Century"/>
                <a:cs typeface="Twentieth Century"/>
                <a:sym typeface="Twentieth Century"/>
              </a:rPr>
              <a:t>islets of Langerhans </a:t>
            </a:r>
            <a:r>
              <a:rPr b="1" dirty="0" sz="2500" lang="en-US">
                <a:solidFill>
                  <a:schemeClr val="accent1"/>
                </a:solidFill>
              </a:rPr>
              <a:t>non –beta cell </a:t>
            </a:r>
            <a:r>
              <a:rPr b="1" dirty="0" sz="2500" lang="en-US">
                <a:solidFill>
                  <a:schemeClr val="tx1"/>
                </a:solidFill>
              </a:rPr>
              <a:t>of </a:t>
            </a:r>
            <a:r>
              <a:rPr b="1" dirty="0" sz="2500" lang="en-US">
                <a:solidFill>
                  <a:schemeClr val="tx1"/>
                </a:solidFill>
                <a:latin typeface="Twentieth Century"/>
                <a:ea typeface="Twentieth Century"/>
                <a:cs typeface="Twentieth Century"/>
                <a:sym typeface="Twentieth Century"/>
              </a:rPr>
              <a:t>pancreas and in the duodenal wall.</a:t>
            </a:r>
          </a:p>
          <a:p>
            <a:pPr indent="-91440" lvl="0" marL="91440" rtl="0">
              <a:lnSpc>
                <a:spcPct val="90000"/>
              </a:lnSpc>
              <a:spcBef>
                <a:spcPts val="1400"/>
              </a:spcBef>
              <a:spcAft>
                <a:spcPts val="0"/>
              </a:spcAft>
              <a:buSzPts val="2500"/>
              <a:buFont typeface="Twentieth Century"/>
              <a:buNone/>
            </a:pPr>
            <a:r>
              <a:rPr b="1" dirty="0" sz="2500" lang="en-US">
                <a:solidFill>
                  <a:schemeClr val="tx1"/>
                </a:solidFill>
                <a:latin typeface="Twentieth Century"/>
                <a:ea typeface="Twentieth Century"/>
                <a:cs typeface="Twentieth Century"/>
                <a:sym typeface="Twentieth Century"/>
              </a:rPr>
              <a:t>	</a:t>
            </a:r>
            <a:r>
              <a:rPr b="1" dirty="0" sz="2800" lang="en-US">
                <a:solidFill>
                  <a:schemeClr val="tx1"/>
                </a:solidFill>
                <a:latin typeface="Twentieth Century"/>
                <a:ea typeface="Twentieth Century"/>
                <a:cs typeface="Twentieth Century"/>
                <a:sym typeface="Twentieth Century"/>
              </a:rPr>
              <a:t>usually occur</a:t>
            </a:r>
            <a:r>
              <a:rPr b="1" dirty="0" sz="2800" lang="en-US">
                <a:solidFill>
                  <a:schemeClr val="tx1"/>
                </a:solidFill>
              </a:rPr>
              <a:t> in </a:t>
            </a:r>
            <a:r>
              <a:rPr b="1" dirty="0" sz="2800" lang="en-US" err="1">
                <a:solidFill>
                  <a:srgbClr val="FF0000"/>
                </a:solidFill>
              </a:rPr>
              <a:t>gastrinoma</a:t>
            </a:r>
            <a:r>
              <a:rPr b="1" dirty="0" sz="2800" lang="en-US">
                <a:solidFill>
                  <a:srgbClr val="FF0000"/>
                </a:solidFill>
              </a:rPr>
              <a:t> triangle</a:t>
            </a:r>
            <a:r>
              <a:rPr b="1" dirty="0" sz="2800" lang="en-US">
                <a:solidFill>
                  <a:schemeClr val="tx1"/>
                </a:solidFill>
              </a:rPr>
              <a:t>(junction btw cystic and CBD,2</a:t>
            </a:r>
            <a:r>
              <a:rPr baseline="30000" b="1" dirty="0" sz="2800" lang="en-US">
                <a:solidFill>
                  <a:schemeClr val="tx1"/>
                </a:solidFill>
              </a:rPr>
              <a:t>nd</a:t>
            </a:r>
            <a:r>
              <a:rPr b="1" dirty="0" sz="2800" lang="en-US">
                <a:solidFill>
                  <a:schemeClr val="tx1"/>
                </a:solidFill>
              </a:rPr>
              <a:t> and 3</a:t>
            </a:r>
            <a:r>
              <a:rPr baseline="30000" b="1" dirty="0" sz="2800" lang="en-US">
                <a:solidFill>
                  <a:schemeClr val="tx1"/>
                </a:solidFill>
              </a:rPr>
              <a:t>rd</a:t>
            </a:r>
            <a:r>
              <a:rPr b="1" dirty="0" sz="2800" lang="en-US">
                <a:solidFill>
                  <a:schemeClr val="tx1"/>
                </a:solidFill>
              </a:rPr>
              <a:t> part of </a:t>
            </a:r>
            <a:r>
              <a:rPr b="1" dirty="0" sz="2800" lang="en-US" err="1">
                <a:solidFill>
                  <a:schemeClr val="tx1"/>
                </a:solidFill>
              </a:rPr>
              <a:t>duodenum</a:t>
            </a:r>
            <a:r>
              <a:rPr b="1" dirty="0" sz="2800" lang="en-US" err="1"/>
              <a:t>,neck</a:t>
            </a:r>
            <a:r>
              <a:rPr b="1" dirty="0" sz="2800" lang="en-US"/>
              <a:t> of pancreas).</a:t>
            </a:r>
            <a:endParaRPr b="1" dirty="0" sz="2500" lang="en-US">
              <a:latin typeface="Twentieth Century"/>
              <a:ea typeface="Twentieth Century"/>
              <a:cs typeface="Twentieth Century"/>
              <a:sym typeface="Twentieth Century"/>
            </a:endParaRPr>
          </a:p>
        </p:txBody>
      </p:sp>
      <p:sp>
        <p:nvSpPr>
          <p:cNvPr id="1048718" name="Google Shape;279;p29"/>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fontScale="90909"/>
          </a:bodyPr>
          <a:p>
            <a:pPr algn="l" indent="0" lvl="0" marL="0" rtl="0">
              <a:lnSpc>
                <a:spcPct val="80000"/>
              </a:lnSpc>
              <a:spcBef>
                <a:spcPts val="0"/>
              </a:spcBef>
              <a:spcAft>
                <a:spcPts val="0"/>
              </a:spcAft>
              <a:buClr>
                <a:srgbClr val="0C0C0C"/>
              </a:buClr>
              <a:buSzPts val="4400"/>
              <a:buFont typeface="Twentieth Century"/>
              <a:buNone/>
            </a:pPr>
            <a:r>
              <a:rPr dirty="0" lang="en-US">
                <a:highlight>
                  <a:srgbClr val="FFFF00"/>
                </a:highlight>
              </a:rPr>
              <a:t>GASTRINOMA</a:t>
            </a:r>
            <a:r>
              <a:rPr dirty="0" lang="en-US"/>
              <a:t>: </a:t>
            </a:r>
            <a:br>
              <a:rPr dirty="0" lang="en-US"/>
            </a:br>
            <a:r>
              <a:rPr dirty="0" lang="en-US"/>
              <a:t>(ZOLLINGER-ELLISON SYNDROME)</a:t>
            </a:r>
          </a:p>
        </p:txBody>
      </p:sp>
      <p:pic>
        <p:nvPicPr>
          <p:cNvPr id="2097157" name="صورة 2"/>
          <p:cNvPicPr>
            <a:picLocks noChangeAspect="1"/>
          </p:cNvPicPr>
          <p:nvPr/>
        </p:nvPicPr>
        <p:blipFill>
          <a:blip xmlns:r="http://schemas.openxmlformats.org/officeDocument/2006/relationships" r:embed="rId1"/>
          <a:stretch>
            <a:fillRect/>
          </a:stretch>
        </p:blipFill>
        <p:spPr>
          <a:xfrm>
            <a:off x="2673312" y="4294662"/>
            <a:ext cx="5073444" cy="2563338"/>
          </a:xfrm>
          <a:prstGeom prst="rect"/>
        </p:spPr>
      </p:pic>
      <mc:AlternateContent xmlns:mc="http://schemas.openxmlformats.org/markup-compatibility/2006">
        <mc:Choice xmlns:p14="http://schemas.microsoft.com/office/powerpoint/2010/main" Requires="p14">
          <p:contentPart p14:bwMode="auto" r:id="rId2">
            <p14:nvContentPartPr>
              <p14:cNvPr id="2097158" name="حبر 3"/>
              <p14:cNvContentPartPr/>
              <p14:nvPr/>
            </p14:nvContentPartPr>
            <p14:xfrm>
              <a:off x="4223634" y="5151406"/>
              <a:ext cx="186840" cy="75960"/>
            </p14:xfrm>
          </p:contentPart>
        </mc:Choice>
        <mc:Fallback>
          <p:pic>
            <p:nvPicPr>
              <p:cNvPr id="2097158" name="حبر 3"/>
              <p:cNvPicPr>
                <a:picLocks/>
              </p:cNvPicPr>
              <p:nvPr/>
            </p:nvPicPr>
            <p:blipFill>
              <a:blip xmlns:r="http://schemas.openxmlformats.org/officeDocument/2006/relationships" r:embed="rId3"/>
              <a:stretch>
                <a:fillRect/>
              </a:stretch>
            </p:blipFill>
            <p:spPr>
              <a:xfrm>
                <a:off x="4223634" y="5151406"/>
                <a:ext cx="186840" cy="75960"/>
              </a:xfrm>
              <a:prstGeom prst="rect"/>
            </p:spPr>
          </p:pic>
        </mc:Fallback>
      </mc:AlternateContent>
      <mc:AlternateContent xmlns:mc="http://schemas.openxmlformats.org/markup-compatibility/2006">
        <mc:Choice xmlns:p14="http://schemas.microsoft.com/office/powerpoint/2010/main" Requires="p14">
          <p:contentPart p14:bwMode="auto" r:id="rId4">
            <p14:nvContentPartPr>
              <p14:cNvPr id="2097159" name="حبر 4"/>
              <p14:cNvContentPartPr/>
              <p14:nvPr/>
            </p14:nvContentPartPr>
            <p14:xfrm>
              <a:off x="5210034" y="5776366"/>
              <a:ext cx="227880" cy="45360"/>
            </p14:xfrm>
          </p:contentPart>
        </mc:Choice>
        <mc:Fallback>
          <p:pic>
            <p:nvPicPr>
              <p:cNvPr id="2097159" name="حبر 4"/>
              <p:cNvPicPr>
                <a:picLocks/>
              </p:cNvPicPr>
              <p:nvPr/>
            </p:nvPicPr>
            <p:blipFill>
              <a:blip xmlns:r="http://schemas.openxmlformats.org/officeDocument/2006/relationships" r:embed="rId5"/>
              <a:stretch>
                <a:fillRect/>
              </a:stretch>
            </p:blipFill>
            <p:spPr>
              <a:xfrm>
                <a:off x="5210034" y="5776366"/>
                <a:ext cx="227880" cy="45360"/>
              </a:xfrm>
              <a:prstGeom prst="rect"/>
            </p:spPr>
          </p:pic>
        </mc:Fallback>
      </mc:AlternateContent>
      <mc:AlternateContent xmlns:mc="http://schemas.openxmlformats.org/markup-compatibility/2006">
        <mc:Choice xmlns:p14="http://schemas.microsoft.com/office/powerpoint/2010/main" Requires="p14">
          <p:contentPart p14:bwMode="auto" r:id="rId6">
            <p14:nvContentPartPr>
              <p14:cNvPr id="2097160" name="حبر 5"/>
              <p14:cNvContentPartPr/>
              <p14:nvPr/>
            </p14:nvContentPartPr>
            <p14:xfrm>
              <a:off x="4484274" y="6124486"/>
              <a:ext cx="163440" cy="177840"/>
            </p14:xfrm>
          </p:contentPart>
        </mc:Choice>
        <mc:Fallback>
          <p:pic>
            <p:nvPicPr>
              <p:cNvPr id="2097160" name="حبر 5"/>
              <p:cNvPicPr>
                <a:picLocks/>
              </p:cNvPicPr>
              <p:nvPr/>
            </p:nvPicPr>
            <p:blipFill>
              <a:blip xmlns:r="http://schemas.openxmlformats.org/officeDocument/2006/relationships" r:embed="rId7"/>
              <a:stretch>
                <a:fillRect/>
              </a:stretch>
            </p:blipFill>
            <p:spPr>
              <a:xfrm>
                <a:off x="4484274" y="6124486"/>
                <a:ext cx="163440" cy="177840"/>
              </a:xfrm>
              <a:prstGeom prst="rect"/>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721" name="عنصر نائب لرقم الشريحة 1"/>
          <p:cNvSpPr>
            <a:spLocks noGrp="1"/>
          </p:cNvSpPr>
          <p:nvPr>
            <p:ph type="sldNum" idx="12"/>
          </p:nvPr>
        </p:nvSpPr>
        <p:spPr/>
        <p:txBody>
          <a:bodyPr/>
          <a:p>
            <a:pPr algn="l" indent="0" lvl="0" marL="0" rtl="0">
              <a:spcBef>
                <a:spcPts val="0"/>
              </a:spcBef>
              <a:spcAft>
                <a:spcPts val="0"/>
              </a:spcAft>
              <a:buNone/>
            </a:pPr>
            <a:fld id="{00000000-1234-1234-1234-123412341234}" type="slidenum">
              <a:rPr lang="en-US" smtClean="0"/>
              <a:t>33</a:t>
            </a:fld>
            <a:endParaRPr lang="en-US"/>
          </a:p>
        </p:txBody>
      </p:sp>
      <p:pic>
        <p:nvPicPr>
          <p:cNvPr id="2097161" name="صورة 2"/>
          <p:cNvPicPr>
            <a:picLocks noChangeAspect="1"/>
          </p:cNvPicPr>
          <p:nvPr/>
        </p:nvPicPr>
        <p:blipFill>
          <a:blip xmlns:r="http://schemas.openxmlformats.org/officeDocument/2006/relationships" r:embed="rId1"/>
          <a:stretch>
            <a:fillRect/>
          </a:stretch>
        </p:blipFill>
        <p:spPr>
          <a:xfrm>
            <a:off x="0" y="0"/>
            <a:ext cx="6848475" cy="4112895"/>
          </a:xfrm>
          <a:prstGeom prst="rect"/>
        </p:spPr>
      </p:pic>
      <mc:AlternateContent xmlns:mc="http://schemas.openxmlformats.org/markup-compatibility/2006">
        <mc:Choice xmlns:p14="http://schemas.microsoft.com/office/powerpoint/2010/main" Requires="p14">
          <p:contentPart p14:bwMode="auto" r:id="rId2">
            <p14:nvContentPartPr>
              <p14:cNvPr id="2097162" name="حبر 3"/>
              <p14:cNvContentPartPr/>
              <p14:nvPr/>
            </p14:nvContentPartPr>
            <p14:xfrm>
              <a:off x="755448" y="2205264"/>
              <a:ext cx="962280" cy="50760"/>
            </p14:xfrm>
          </p:contentPart>
        </mc:Choice>
        <mc:Fallback>
          <p:pic>
            <p:nvPicPr>
              <p:cNvPr id="2097162" name="حبر 3"/>
              <p:cNvPicPr>
                <a:picLocks/>
              </p:cNvPicPr>
              <p:nvPr/>
            </p:nvPicPr>
            <p:blipFill>
              <a:blip xmlns:r="http://schemas.openxmlformats.org/officeDocument/2006/relationships" r:embed="rId3"/>
              <a:stretch>
                <a:fillRect/>
              </a:stretch>
            </p:blipFill>
            <p:spPr>
              <a:xfrm>
                <a:off x="755448" y="2205264"/>
                <a:ext cx="962280" cy="50760"/>
              </a:xfrm>
              <a:prstGeom prst="rect"/>
            </p:spPr>
          </p:pic>
        </mc:Fallback>
      </mc:AlternateContent>
      <mc:AlternateContent xmlns:mc="http://schemas.openxmlformats.org/markup-compatibility/2006">
        <mc:Choice xmlns:p14="http://schemas.microsoft.com/office/powerpoint/2010/main" Requires="p14">
          <p:contentPart p14:bwMode="auto" r:id="rId4">
            <p14:nvContentPartPr>
              <p14:cNvPr id="2097163" name="حبر 4"/>
              <p14:cNvContentPartPr/>
              <p14:nvPr/>
            </p14:nvContentPartPr>
            <p14:xfrm>
              <a:off x="2096808" y="2157384"/>
              <a:ext cx="1364040" cy="49680"/>
            </p14:xfrm>
          </p:contentPart>
        </mc:Choice>
        <mc:Fallback>
          <p:pic>
            <p:nvPicPr>
              <p:cNvPr id="2097163" name="حبر 4"/>
              <p:cNvPicPr>
                <a:picLocks/>
              </p:cNvPicPr>
              <p:nvPr/>
            </p:nvPicPr>
            <p:blipFill>
              <a:blip xmlns:r="http://schemas.openxmlformats.org/officeDocument/2006/relationships" r:embed="rId5"/>
              <a:stretch>
                <a:fillRect/>
              </a:stretch>
            </p:blipFill>
            <p:spPr>
              <a:xfrm>
                <a:off x="2096808" y="2157384"/>
                <a:ext cx="1364040" cy="49680"/>
              </a:xfrm>
              <a:prstGeom prst="rect"/>
            </p:spPr>
          </p:pic>
        </mc:Fallback>
      </mc:AlternateContent>
      <mc:AlternateContent xmlns:mc="http://schemas.openxmlformats.org/markup-compatibility/2006">
        <mc:Choice xmlns:p14="http://schemas.microsoft.com/office/powerpoint/2010/main" Requires="p14">
          <p:contentPart p14:bwMode="auto" r:id="rId6">
            <p14:nvContentPartPr>
              <p14:cNvPr id="2097164" name="حبر 5"/>
              <p14:cNvContentPartPr/>
              <p14:nvPr/>
            </p14:nvContentPartPr>
            <p14:xfrm>
              <a:off x="3839928" y="2157024"/>
              <a:ext cx="1523160" cy="37800"/>
            </p14:xfrm>
          </p:contentPart>
        </mc:Choice>
        <mc:Fallback>
          <p:pic>
            <p:nvPicPr>
              <p:cNvPr id="2097164" name="حبر 5"/>
              <p:cNvPicPr>
                <a:picLocks/>
              </p:cNvPicPr>
              <p:nvPr/>
            </p:nvPicPr>
            <p:blipFill>
              <a:blip xmlns:r="http://schemas.openxmlformats.org/officeDocument/2006/relationships" r:embed="rId7"/>
              <a:stretch>
                <a:fillRect/>
              </a:stretch>
            </p:blipFill>
            <p:spPr>
              <a:xfrm>
                <a:off x="3839928" y="2157024"/>
                <a:ext cx="1523160" cy="37800"/>
              </a:xfrm>
              <a:prstGeom prst="rect"/>
            </p:spPr>
          </p:pic>
        </mc:Fallback>
      </mc:AlternateContent>
      <mc:AlternateContent xmlns:mc="http://schemas.openxmlformats.org/markup-compatibility/2006">
        <mc:Choice xmlns:p14="http://schemas.microsoft.com/office/powerpoint/2010/main" Requires="p14">
          <p:contentPart p14:bwMode="auto" r:id="rId8">
            <p14:nvContentPartPr>
              <p14:cNvPr id="2097165" name="حبر 6"/>
              <p14:cNvContentPartPr/>
              <p14:nvPr/>
            </p14:nvContentPartPr>
            <p14:xfrm>
              <a:off x="924648" y="2595144"/>
              <a:ext cx="1140120" cy="149040"/>
            </p14:xfrm>
          </p:contentPart>
        </mc:Choice>
        <mc:Fallback>
          <p:pic>
            <p:nvPicPr>
              <p:cNvPr id="2097165" name="حبر 6"/>
              <p:cNvPicPr>
                <a:picLocks/>
              </p:cNvPicPr>
              <p:nvPr/>
            </p:nvPicPr>
            <p:blipFill>
              <a:blip xmlns:r="http://schemas.openxmlformats.org/officeDocument/2006/relationships" r:embed="rId9"/>
              <a:stretch>
                <a:fillRect/>
              </a:stretch>
            </p:blipFill>
            <p:spPr>
              <a:xfrm>
                <a:off x="924648" y="2595144"/>
                <a:ext cx="1140120" cy="149040"/>
              </a:xfrm>
              <a:prstGeom prst="rect"/>
            </p:spPr>
          </p:pic>
        </mc:Fallback>
      </mc:AlternateContent>
      <mc:AlternateContent xmlns:mc="http://schemas.openxmlformats.org/markup-compatibility/2006">
        <mc:Choice xmlns:p14="http://schemas.microsoft.com/office/powerpoint/2010/main" Requires="p14">
          <p:contentPart p14:bwMode="auto" r:id="rId10">
            <p14:nvContentPartPr>
              <p14:cNvPr id="2097166" name="حبر 7"/>
              <p14:cNvContentPartPr/>
              <p14:nvPr/>
            </p14:nvContentPartPr>
            <p14:xfrm>
              <a:off x="950568" y="3168984"/>
              <a:ext cx="1888560" cy="62280"/>
            </p14:xfrm>
          </p:contentPart>
        </mc:Choice>
        <mc:Fallback>
          <p:pic>
            <p:nvPicPr>
              <p:cNvPr id="2097166" name="حبر 7"/>
              <p:cNvPicPr>
                <a:picLocks/>
              </p:cNvPicPr>
              <p:nvPr/>
            </p:nvPicPr>
            <p:blipFill>
              <a:blip xmlns:r="http://schemas.openxmlformats.org/officeDocument/2006/relationships" r:embed="rId11"/>
              <a:stretch>
                <a:fillRect/>
              </a:stretch>
            </p:blipFill>
            <p:spPr>
              <a:xfrm>
                <a:off x="950568" y="3168984"/>
                <a:ext cx="1888560" cy="62280"/>
              </a:xfrm>
              <a:prstGeom prst="rect"/>
            </p:spPr>
          </p:pic>
        </mc:Fallback>
      </mc:AlternateContent>
      <p:pic>
        <p:nvPicPr>
          <p:cNvPr id="2097167" name="صورة 8"/>
          <p:cNvPicPr>
            <a:picLocks noChangeAspect="1"/>
          </p:cNvPicPr>
          <p:nvPr/>
        </p:nvPicPr>
        <p:blipFill>
          <a:blip xmlns:r="http://schemas.openxmlformats.org/officeDocument/2006/relationships" r:embed="rId12"/>
          <a:stretch>
            <a:fillRect/>
          </a:stretch>
        </p:blipFill>
        <p:spPr>
          <a:xfrm>
            <a:off x="6524625" y="4350439"/>
            <a:ext cx="2333625" cy="2257425"/>
          </a:xfrm>
          <a:prstGeom prst="rect"/>
        </p:spPr>
      </p:pic>
      <p:pic>
        <p:nvPicPr>
          <p:cNvPr id="2097168" name="صورة 9"/>
          <p:cNvPicPr>
            <a:picLocks noChangeAspect="1"/>
          </p:cNvPicPr>
          <p:nvPr/>
        </p:nvPicPr>
        <p:blipFill>
          <a:blip xmlns:r="http://schemas.openxmlformats.org/officeDocument/2006/relationships" r:embed="rId13"/>
          <a:stretch>
            <a:fillRect/>
          </a:stretch>
        </p:blipFill>
        <p:spPr>
          <a:xfrm>
            <a:off x="217487" y="4226430"/>
            <a:ext cx="6307138" cy="2631570"/>
          </a:xfrm>
          <a:prstGeom prst="rect"/>
        </p:spPr>
      </p:pic>
      <p:sp>
        <p:nvSpPr>
          <p:cNvPr id="1048722" name="مربع نص 10"/>
          <p:cNvSpPr txBox="1"/>
          <p:nvPr/>
        </p:nvSpPr>
        <p:spPr>
          <a:xfrm>
            <a:off x="7047193" y="445507"/>
            <a:ext cx="1898090" cy="1691641"/>
          </a:xfrm>
          <a:prstGeom prst="rect"/>
          <a:noFill/>
        </p:spPr>
        <p:txBody>
          <a:bodyPr rtlCol="0" wrap="square">
            <a:spAutoFit/>
          </a:bodyPr>
          <a:p>
            <a:r>
              <a:rPr b="1" dirty="0" sz="1800" lang="en-US"/>
              <a:t>Multiple ulcers in atypical locations as(</a:t>
            </a:r>
            <a:r>
              <a:rPr b="1" dirty="0" sz="1800" lang="en-US" err="1"/>
              <a:t>disal</a:t>
            </a:r>
            <a:r>
              <a:rPr b="1" dirty="0" sz="1800" lang="en-US"/>
              <a:t> </a:t>
            </a:r>
            <a:r>
              <a:rPr b="1" dirty="0" sz="1800" lang="en-US" err="1"/>
              <a:t>deudenum</a:t>
            </a:r>
            <a:r>
              <a:rPr b="1" dirty="0" sz="1800" lang="en-US"/>
              <a:t> and </a:t>
            </a:r>
            <a:r>
              <a:rPr b="1" dirty="0" sz="1800" lang="en-US" err="1"/>
              <a:t>jujinum</a:t>
            </a:r>
            <a:endParaRPr b="1" dirty="0" sz="180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40" name="Shape 283"/>
        <p:cNvGrpSpPr/>
        <p:nvPr/>
      </p:nvGrpSpPr>
      <p:grpSpPr>
        <a:xfrm>
          <a:off x="0" y="0"/>
          <a:ext cx="0" cy="0"/>
          <a:chOff x="0" y="0"/>
          <a:chExt cx="0" cy="0"/>
        </a:xfrm>
      </p:grpSpPr>
      <p:sp>
        <p:nvSpPr>
          <p:cNvPr id="1048723" name="Google Shape;284;p30"/>
          <p:cNvSpPr txBox="1">
            <a:spLocks noGrp="1"/>
          </p:cNvSpPr>
          <p:nvPr>
            <p:ph type="body" idx="1"/>
          </p:nvPr>
        </p:nvSpPr>
        <p:spPr>
          <a:xfrm>
            <a:off x="0" y="1752600"/>
            <a:ext cx="8839200" cy="5562600"/>
          </a:xfrm>
          <a:prstGeom prst="rect"/>
          <a:noFill/>
          <a:ln>
            <a:noFill/>
          </a:ln>
        </p:spPr>
        <p:txBody>
          <a:bodyPr anchor="t" anchorCtr="0" bIns="45700" lIns="45700" rIns="45700" spcFirstLastPara="1" tIns="45700" wrap="square">
            <a:normAutofit/>
          </a:bodyPr>
          <a:p>
            <a:pPr algn="l" indent="-91440" lvl="0" marL="91440" rtl="0">
              <a:lnSpc>
                <a:spcPct val="90000"/>
              </a:lnSpc>
              <a:spcBef>
                <a:spcPts val="0"/>
              </a:spcBef>
              <a:spcAft>
                <a:spcPts val="0"/>
              </a:spcAft>
              <a:buSzPts val="2400"/>
              <a:buFont typeface="Twentieth Century"/>
              <a:buNone/>
            </a:pPr>
            <a:r>
              <a:rPr dirty="0" sz="2400" lang="en-US">
                <a:latin typeface="Twentieth Century"/>
                <a:ea typeface="Twentieth Century"/>
                <a:cs typeface="Twentieth Century"/>
                <a:sym typeface="Twentieth Century"/>
              </a:rPr>
              <a:t>    </a:t>
            </a:r>
          </a:p>
          <a:p>
            <a:pPr algn="l" indent="-91440" lvl="0" marL="91440" rtl="0">
              <a:lnSpc>
                <a:spcPct val="90000"/>
              </a:lnSpc>
              <a:spcBef>
                <a:spcPts val="1400"/>
              </a:spcBef>
              <a:spcAft>
                <a:spcPts val="0"/>
              </a:spcAft>
              <a:buSzPts val="2500"/>
              <a:buFont typeface="Twentieth Century"/>
              <a:buNone/>
            </a:pPr>
            <a:r>
              <a:rPr dirty="0" sz="2500" lang="en-US">
                <a:latin typeface="Twentieth Century"/>
                <a:ea typeface="Twentieth Century"/>
                <a:cs typeface="Twentieth Century"/>
                <a:sym typeface="Twentieth Century"/>
              </a:rPr>
              <a:t>    ■ The disease </a:t>
            </a:r>
            <a:r>
              <a:rPr dirty="0" sz="2500" lang="en-US">
                <a:solidFill>
                  <a:srgbClr val="7030A0"/>
                </a:solidFill>
                <a:latin typeface="Twentieth Century"/>
                <a:ea typeface="Twentieth Century"/>
                <a:cs typeface="Twentieth Century"/>
                <a:sym typeface="Twentieth Century"/>
              </a:rPr>
              <a:t>present as peptic ulcer disease in over 90%.</a:t>
            </a:r>
          </a:p>
          <a:p>
            <a:pPr algn="l" indent="-91440" lvl="0" marL="91440" rtl="0">
              <a:lnSpc>
                <a:spcPct val="90000"/>
              </a:lnSpc>
              <a:spcBef>
                <a:spcPts val="1400"/>
              </a:spcBef>
              <a:spcAft>
                <a:spcPts val="0"/>
              </a:spcAft>
              <a:buSzPts val="2500"/>
              <a:buFont typeface="Twentieth Century"/>
              <a:buNone/>
            </a:pPr>
            <a:r>
              <a:rPr dirty="0" sz="2500" lang="en-US">
                <a:solidFill>
                  <a:srgbClr val="7030A0"/>
                </a:solidFill>
                <a:latin typeface="Twentieth Century"/>
                <a:ea typeface="Twentieth Century"/>
                <a:cs typeface="Twentieth Century"/>
                <a:sym typeface="Twentieth Century"/>
              </a:rPr>
              <a:t> </a:t>
            </a:r>
            <a:r>
              <a:rPr dirty="0" sz="2500" lang="en-US">
                <a:latin typeface="Twentieth Century"/>
                <a:ea typeface="Twentieth Century"/>
                <a:cs typeface="Twentieth Century"/>
                <a:sym typeface="Twentieth Century"/>
              </a:rPr>
              <a:t>(</a:t>
            </a:r>
            <a:r>
              <a:rPr dirty="0" sz="2500" lang="en-US" err="1">
                <a:solidFill>
                  <a:srgbClr val="FF0000"/>
                </a:solidFill>
                <a:latin typeface="Twentieth Century"/>
                <a:ea typeface="Twentieth Century"/>
                <a:cs typeface="Twentieth Century"/>
                <a:sym typeface="Twentieth Century"/>
              </a:rPr>
              <a:t>recurrent</a:t>
            </a:r>
            <a:r>
              <a:rPr dirty="0" sz="2500" lang="en-US" err="1">
                <a:latin typeface="Twentieth Century"/>
                <a:ea typeface="Twentieth Century"/>
                <a:cs typeface="Twentieth Century"/>
                <a:sym typeface="Twentieth Century"/>
              </a:rPr>
              <a:t>,</a:t>
            </a:r>
            <a:r>
              <a:rPr dirty="0" sz="2500" lang="en-US" err="1">
                <a:solidFill>
                  <a:srgbClr val="FF0000"/>
                </a:solidFill>
                <a:latin typeface="Twentieth Century"/>
                <a:ea typeface="Twentieth Century"/>
                <a:cs typeface="Twentieth Century"/>
                <a:sym typeface="Twentieth Century"/>
              </a:rPr>
              <a:t>pain</a:t>
            </a:r>
            <a:r>
              <a:rPr dirty="0" sz="2500" lang="en-US">
                <a:solidFill>
                  <a:srgbClr val="FF0000"/>
                </a:solidFill>
                <a:latin typeface="Twentieth Century"/>
                <a:ea typeface="Twentieth Century"/>
                <a:cs typeface="Twentieth Century"/>
                <a:sym typeface="Twentieth Century"/>
              </a:rPr>
              <a:t> more severe than </a:t>
            </a:r>
            <a:r>
              <a:rPr dirty="0" sz="2500" lang="en-US" err="1">
                <a:solidFill>
                  <a:srgbClr val="FF0000"/>
                </a:solidFill>
                <a:latin typeface="Twentieth Century"/>
                <a:ea typeface="Twentieth Century"/>
                <a:cs typeface="Twentieth Century"/>
                <a:sym typeface="Twentieth Century"/>
              </a:rPr>
              <a:t>pu</a:t>
            </a:r>
            <a:r>
              <a:rPr dirty="0" sz="2500" lang="en-US">
                <a:solidFill>
                  <a:srgbClr val="FF0000"/>
                </a:solidFill>
                <a:latin typeface="Twentieth Century"/>
                <a:ea typeface="Twentieth Century"/>
                <a:cs typeface="Twentieth Century"/>
                <a:sym typeface="Twentieth Century"/>
              </a:rPr>
              <a:t> </a:t>
            </a:r>
            <a:r>
              <a:rPr dirty="0" sz="2500" lang="en-US">
                <a:latin typeface="Twentieth Century"/>
                <a:ea typeface="Twentieth Century"/>
                <a:cs typeface="Twentieth Century"/>
                <a:sym typeface="Twentieth Century"/>
              </a:rPr>
              <a:t>and </a:t>
            </a:r>
            <a:r>
              <a:rPr dirty="0" sz="2500" lang="en-US">
                <a:solidFill>
                  <a:srgbClr val="FF0000"/>
                </a:solidFill>
                <a:latin typeface="Twentieth Century"/>
                <a:ea typeface="Twentieth Century"/>
                <a:cs typeface="Twentieth Century"/>
                <a:sym typeface="Twentieth Century"/>
              </a:rPr>
              <a:t>resistance to medical treatment</a:t>
            </a:r>
            <a:r>
              <a:rPr dirty="0" sz="2500" lang="en-US">
                <a:latin typeface="Twentieth Century"/>
                <a:ea typeface="Twentieth Century"/>
                <a:cs typeface="Twentieth Century"/>
                <a:sym typeface="Twentieth Century"/>
              </a:rPr>
              <a:t>.</a:t>
            </a:r>
          </a:p>
          <a:p>
            <a:pPr algn="l" indent="-91440" lvl="0" marL="91440" rtl="0">
              <a:lnSpc>
                <a:spcPct val="90000"/>
              </a:lnSpc>
              <a:spcBef>
                <a:spcPts val="1400"/>
              </a:spcBef>
              <a:spcAft>
                <a:spcPts val="0"/>
              </a:spcAft>
              <a:buSzPts val="2500"/>
              <a:buFont typeface="Twentieth Century"/>
              <a:buNone/>
            </a:pPr>
            <a:r>
              <a:rPr dirty="0" sz="2500" lang="en-US">
                <a:latin typeface="Twentieth Century"/>
                <a:ea typeface="Twentieth Century"/>
                <a:cs typeface="Twentieth Century"/>
                <a:sym typeface="Twentieth Century"/>
              </a:rPr>
              <a:t>    ■ </a:t>
            </a:r>
            <a:r>
              <a:rPr dirty="0" sz="2500" lang="en-US">
                <a:solidFill>
                  <a:srgbClr val="7030A0"/>
                </a:solidFill>
                <a:latin typeface="Twentieth Century"/>
                <a:ea typeface="Twentieth Century"/>
                <a:cs typeface="Twentieth Century"/>
                <a:sym typeface="Twentieth Century"/>
              </a:rPr>
              <a:t>weight loss </a:t>
            </a:r>
            <a:r>
              <a:rPr dirty="0" sz="2500" lang="en-US">
                <a:latin typeface="Twentieth Century"/>
                <a:ea typeface="Twentieth Century"/>
                <a:cs typeface="Twentieth Century"/>
                <a:sym typeface="Twentieth Century"/>
              </a:rPr>
              <a:t>due to malabsorption ,</a:t>
            </a:r>
            <a:r>
              <a:rPr dirty="0" sz="2500" lang="en-US">
                <a:solidFill>
                  <a:srgbClr val="7030A0"/>
                </a:solidFill>
                <a:latin typeface="Twentieth Century"/>
                <a:ea typeface="Twentieth Century"/>
                <a:cs typeface="Twentieth Century"/>
                <a:sym typeface="Twentieth Century"/>
              </a:rPr>
              <a:t>diarrhea</a:t>
            </a:r>
            <a:r>
              <a:rPr dirty="0" sz="2500" lang="en-US">
                <a:latin typeface="Twentieth Century"/>
                <a:ea typeface="Twentieth Century"/>
                <a:cs typeface="Twentieth Century"/>
                <a:sym typeface="Twentieth Century"/>
              </a:rPr>
              <a:t> and </a:t>
            </a:r>
            <a:r>
              <a:rPr dirty="0" sz="2500" lang="en-US" err="1">
                <a:solidFill>
                  <a:srgbClr val="7030A0"/>
                </a:solidFill>
                <a:latin typeface="Twentieth Century"/>
                <a:ea typeface="Twentieth Century"/>
                <a:cs typeface="Twentieth Century"/>
                <a:sym typeface="Twentieth Century"/>
              </a:rPr>
              <a:t>steaorhea</a:t>
            </a:r>
            <a:endParaRPr dirty="0" sz="2500" lang="en-US">
              <a:solidFill>
                <a:srgbClr val="7030A0"/>
              </a:solidFill>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endParaRPr dirty="0" sz="2500" lang="en-US">
              <a:solidFill>
                <a:srgbClr val="7030A0"/>
              </a:solidFill>
              <a:latin typeface="Twentieth Century"/>
              <a:ea typeface="Twentieth Century"/>
              <a:cs typeface="Twentieth Century"/>
              <a:sym typeface="Twentieth Century"/>
            </a:endParaRPr>
          </a:p>
          <a:p>
            <a:pPr algn="l" indent="-91440" lvl="0" marL="91440" rtl="0">
              <a:lnSpc>
                <a:spcPct val="90000"/>
              </a:lnSpc>
              <a:spcBef>
                <a:spcPts val="1400"/>
              </a:spcBef>
              <a:spcAft>
                <a:spcPts val="0"/>
              </a:spcAft>
              <a:buSzPts val="2500"/>
              <a:buFont typeface="Twentieth Century"/>
              <a:buNone/>
            </a:pPr>
            <a:r>
              <a:rPr dirty="0" sz="2500" lang="en-US">
                <a:latin typeface="Twentieth Century"/>
                <a:ea typeface="Twentieth Century"/>
                <a:cs typeface="Twentieth Century"/>
                <a:sym typeface="Twentieth Century"/>
              </a:rPr>
              <a:t>■ All complications of peptic ulcer disease are present as acute 	</a:t>
            </a:r>
            <a:r>
              <a:rPr dirty="0" sz="2500" lang="en-US">
                <a:solidFill>
                  <a:srgbClr val="7030A0"/>
                </a:solidFill>
                <a:latin typeface="Twentieth Century"/>
                <a:ea typeface="Twentieth Century"/>
                <a:cs typeface="Twentieth Century"/>
                <a:sym typeface="Twentieth Century"/>
              </a:rPr>
              <a:t>hemorrhage</a:t>
            </a:r>
            <a:r>
              <a:rPr dirty="0" sz="2500" lang="en-US">
                <a:latin typeface="Twentieth Century"/>
                <a:ea typeface="Twentieth Century"/>
                <a:cs typeface="Twentieth Century"/>
                <a:sym typeface="Twentieth Century"/>
              </a:rPr>
              <a:t> , </a:t>
            </a:r>
            <a:r>
              <a:rPr dirty="0" sz="2500" lang="en-US">
                <a:solidFill>
                  <a:srgbClr val="7030A0"/>
                </a:solidFill>
                <a:latin typeface="Twentieth Century"/>
                <a:ea typeface="Twentieth Century"/>
                <a:cs typeface="Twentieth Century"/>
                <a:sym typeface="Twentieth Century"/>
              </a:rPr>
              <a:t>perforation </a:t>
            </a:r>
            <a:r>
              <a:rPr dirty="0" sz="2500" lang="en-US">
                <a:latin typeface="Twentieth Century"/>
                <a:ea typeface="Twentieth Century"/>
                <a:cs typeface="Twentieth Century"/>
                <a:sym typeface="Twentieth Century"/>
              </a:rPr>
              <a:t>and </a:t>
            </a:r>
            <a:r>
              <a:rPr dirty="0" sz="2500" lang="en-US">
                <a:solidFill>
                  <a:srgbClr val="7030A0"/>
                </a:solidFill>
                <a:latin typeface="Twentieth Century"/>
                <a:ea typeface="Twentieth Century"/>
                <a:cs typeface="Twentieth Century"/>
                <a:sym typeface="Twentieth Century"/>
              </a:rPr>
              <a:t>recurrent ulceration</a:t>
            </a:r>
            <a:r>
              <a:rPr dirty="0" sz="2500" lang="en-US">
                <a:latin typeface="Twentieth Century"/>
                <a:ea typeface="Twentieth Century"/>
                <a:cs typeface="Twentieth Century"/>
                <a:sym typeface="Twentieth Century"/>
              </a:rPr>
              <a:t>.</a:t>
            </a:r>
          </a:p>
          <a:p>
            <a:pPr algn="just" indent="-91440" lvl="0" marL="91440" rtl="0">
              <a:lnSpc>
                <a:spcPct val="90000"/>
              </a:lnSpc>
              <a:spcBef>
                <a:spcPts val="1400"/>
              </a:spcBef>
              <a:spcAft>
                <a:spcPts val="0"/>
              </a:spcAft>
              <a:buSzPts val="2000"/>
              <a:buFont typeface="Twentieth Century"/>
              <a:buNone/>
            </a:pPr>
            <a:endParaRPr dirty="0">
              <a:latin typeface="Twentieth Century"/>
              <a:ea typeface="Twentieth Century"/>
              <a:cs typeface="Twentieth Century"/>
              <a:sym typeface="Twentieth Century"/>
            </a:endParaRPr>
          </a:p>
        </p:txBody>
      </p:sp>
      <p:sp>
        <p:nvSpPr>
          <p:cNvPr id="1048724" name="Google Shape;285;p30"/>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dirty="0" lang="en-US">
                <a:highlight>
                  <a:srgbClr val="FFFF00"/>
                </a:highlight>
              </a:rPr>
              <a:t>CLINICAL FEATURES</a:t>
            </a:r>
            <a:r>
              <a:rPr dirty="0" lang="en-US"/>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727" name="عنصر نائب لرقم الشريحة 1"/>
          <p:cNvSpPr>
            <a:spLocks noGrp="1"/>
          </p:cNvSpPr>
          <p:nvPr>
            <p:ph type="sldNum" idx="12"/>
          </p:nvPr>
        </p:nvSpPr>
        <p:spPr/>
        <p:txBody>
          <a:bodyPr/>
          <a:p>
            <a:pPr algn="l" indent="0" lvl="0" marL="0" rtl="0">
              <a:spcBef>
                <a:spcPts val="0"/>
              </a:spcBef>
              <a:spcAft>
                <a:spcPts val="0"/>
              </a:spcAft>
              <a:buNone/>
            </a:pPr>
            <a:fld id="{00000000-1234-1234-1234-123412341234}" type="slidenum">
              <a:rPr lang="en-US" smtClean="0"/>
              <a:t>35</a:t>
            </a:fld>
            <a:endParaRPr lang="en-US"/>
          </a:p>
        </p:txBody>
      </p:sp>
      <p:pic>
        <p:nvPicPr>
          <p:cNvPr id="2097169" name="صورة 3"/>
          <p:cNvPicPr>
            <a:picLocks noChangeAspect="1"/>
          </p:cNvPicPr>
          <p:nvPr/>
        </p:nvPicPr>
        <p:blipFill>
          <a:blip xmlns:r="http://schemas.openxmlformats.org/officeDocument/2006/relationships" r:embed="rId1"/>
          <a:stretch>
            <a:fillRect/>
          </a:stretch>
        </p:blipFill>
        <p:spPr>
          <a:xfrm>
            <a:off x="390143" y="487680"/>
            <a:ext cx="7620327" cy="792481"/>
          </a:xfrm>
          <a:prstGeom prst="rect"/>
        </p:spPr>
      </p:pic>
      <p:sp>
        <p:nvSpPr>
          <p:cNvPr id="1048728" name="مربع نص 4"/>
          <p:cNvSpPr txBox="1"/>
          <p:nvPr/>
        </p:nvSpPr>
        <p:spPr>
          <a:xfrm>
            <a:off x="249174" y="883920"/>
            <a:ext cx="8609076" cy="5400041"/>
          </a:xfrm>
          <a:prstGeom prst="rect"/>
          <a:noFill/>
        </p:spPr>
        <p:txBody>
          <a:bodyPr rtlCol="0" wrap="square">
            <a:spAutoFit/>
          </a:bodyPr>
          <a:p>
            <a:r>
              <a:rPr dirty="0" sz="3200" lang="en-US">
                <a:solidFill>
                  <a:srgbClr val="00B0F0"/>
                </a:solidFill>
                <a:highlight>
                  <a:srgbClr val="FFFF00"/>
                </a:highlight>
              </a:rPr>
              <a:t>Diagnosis:</a:t>
            </a:r>
          </a:p>
          <a:p>
            <a:r>
              <a:rPr dirty="0" sz="3200" lang="en-US"/>
              <a:t> </a:t>
            </a:r>
          </a:p>
          <a:p>
            <a:r>
              <a:rPr dirty="0" sz="3200" lang="en-US">
                <a:solidFill>
                  <a:srgbClr val="FF0000"/>
                </a:solidFill>
              </a:rPr>
              <a:t>Labs:</a:t>
            </a:r>
          </a:p>
          <a:p>
            <a:r>
              <a:rPr dirty="0" sz="3200" lang="en-US"/>
              <a:t> 1. fasting serum gastrin (FSG)…… more than 1000 </a:t>
            </a:r>
            <a:r>
              <a:rPr dirty="0" sz="3200" lang="en-US" err="1"/>
              <a:t>pg</a:t>
            </a:r>
            <a:r>
              <a:rPr dirty="0" sz="3200" lang="en-US"/>
              <a:t>/ml</a:t>
            </a:r>
          </a:p>
          <a:p>
            <a:r>
              <a:rPr dirty="0" sz="3200" lang="en-US"/>
              <a:t>2.Gastric </a:t>
            </a:r>
            <a:r>
              <a:rPr dirty="0" sz="3200" lang="en-US" err="1"/>
              <a:t>ph</a:t>
            </a:r>
            <a:r>
              <a:rPr dirty="0" sz="3200" lang="en-US"/>
              <a:t>  ….less </a:t>
            </a:r>
            <a:r>
              <a:rPr dirty="0" sz="3200" lang="en-US" err="1"/>
              <a:t>han</a:t>
            </a:r>
            <a:r>
              <a:rPr dirty="0" sz="3200" lang="en-US"/>
              <a:t> 2</a:t>
            </a:r>
          </a:p>
          <a:p>
            <a:r>
              <a:rPr dirty="0" sz="3200" lang="en-US"/>
              <a:t>3.Secretin stimulation test</a:t>
            </a:r>
          </a:p>
          <a:p>
            <a:endParaRPr dirty="0" sz="3200" lang="en-US"/>
          </a:p>
          <a:p>
            <a:r>
              <a:rPr dirty="0" sz="3200" lang="en-US">
                <a:solidFill>
                  <a:srgbClr val="FF0000"/>
                </a:solidFill>
              </a:rPr>
              <a:t>Localization :</a:t>
            </a:r>
          </a:p>
          <a:p>
            <a:endParaRPr dirty="0" sz="3200" lang="en-US"/>
          </a:p>
          <a:p>
            <a:r>
              <a:rPr dirty="0" sz="3200" lang="en-US"/>
              <a:t>EGD (ulcers) , imagine(</a:t>
            </a:r>
            <a:r>
              <a:rPr dirty="0" sz="3200" lang="en-US" err="1"/>
              <a:t>CTorMRI</a:t>
            </a:r>
            <a:r>
              <a:rPr dirty="0" sz="3200" lang="en-US"/>
              <a:t>  w/ contrast)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44" name="Shape 295"/>
        <p:cNvGrpSpPr/>
        <p:nvPr/>
      </p:nvGrpSpPr>
      <p:grpSpPr>
        <a:xfrm>
          <a:off x="0" y="0"/>
          <a:ext cx="0" cy="0"/>
          <a:chOff x="0" y="0"/>
          <a:chExt cx="0" cy="0"/>
        </a:xfrm>
      </p:grpSpPr>
      <p:sp>
        <p:nvSpPr>
          <p:cNvPr id="1048729" name="Google Shape;296;p32"/>
          <p:cNvSpPr txBox="1">
            <a:spLocks noGrp="1"/>
          </p:cNvSpPr>
          <p:nvPr>
            <p:ph type="body" idx="1"/>
          </p:nvPr>
        </p:nvSpPr>
        <p:spPr>
          <a:xfrm>
            <a:off x="164592" y="2084832"/>
            <a:ext cx="8229600" cy="1499616"/>
          </a:xfrm>
          <a:prstGeom prst="rect"/>
          <a:noFill/>
          <a:ln>
            <a:noFill/>
          </a:ln>
        </p:spPr>
        <p:txBody>
          <a:bodyPr anchor="t" anchorCtr="0" bIns="45700" lIns="45700" rIns="45700" spcFirstLastPara="1" tIns="45700" wrap="square">
            <a:normAutofit fontScale="87500" lnSpcReduction="20000"/>
          </a:bodyPr>
          <a:p>
            <a:pPr algn="l" indent="-91440" lvl="0" marL="91440" rtl="0">
              <a:lnSpc>
                <a:spcPct val="90000"/>
              </a:lnSpc>
              <a:spcBef>
                <a:spcPts val="0"/>
              </a:spcBef>
              <a:spcAft>
                <a:spcPts val="0"/>
              </a:spcAft>
              <a:buSzPts val="2400"/>
              <a:buFont typeface="Twentieth Century"/>
              <a:buNone/>
            </a:pPr>
            <a:r>
              <a:rPr dirty="0" sz="2400" lang="en-US">
                <a:solidFill>
                  <a:srgbClr val="FF0000"/>
                </a:solidFill>
              </a:rPr>
              <a:t>    </a:t>
            </a:r>
            <a:r>
              <a:rPr dirty="0" sz="3000" lang="en-US">
                <a:solidFill>
                  <a:srgbClr val="FF0000"/>
                </a:solidFill>
                <a:latin typeface="Twentieth Century"/>
                <a:ea typeface="Twentieth Century"/>
                <a:cs typeface="Twentieth Century"/>
                <a:sym typeface="Twentieth Century"/>
              </a:rPr>
              <a:t>Medical therapy </a:t>
            </a:r>
            <a:r>
              <a:rPr dirty="0" sz="3000" lang="en-US">
                <a:latin typeface="Twentieth Century"/>
                <a:ea typeface="Twentieth Century"/>
                <a:cs typeface="Twentieth Century"/>
                <a:sym typeface="Twentieth Century"/>
              </a:rPr>
              <a:t>for control of the acid hypersecretion </a:t>
            </a:r>
            <a:r>
              <a:rPr dirty="0" sz="3000" lang="en-US" err="1">
                <a:latin typeface="Twentieth Century"/>
                <a:ea typeface="Twentieth Century"/>
                <a:cs typeface="Twentieth Century"/>
                <a:sym typeface="Twentieth Century"/>
              </a:rPr>
              <a:t>Omprazole</a:t>
            </a:r>
            <a:r>
              <a:rPr dirty="0" sz="3000" lang="en-US">
                <a:latin typeface="Twentieth Century"/>
                <a:ea typeface="Twentieth Century"/>
                <a:cs typeface="Twentieth Century"/>
                <a:sym typeface="Twentieth Century"/>
              </a:rPr>
              <a:t> 1</a:t>
            </a:r>
            <a:r>
              <a:rPr baseline="30000" dirty="0" sz="3000" lang="en-US">
                <a:latin typeface="Twentieth Century"/>
                <a:ea typeface="Twentieth Century"/>
                <a:cs typeface="Twentieth Century"/>
                <a:sym typeface="Twentieth Century"/>
              </a:rPr>
              <a:t>st</a:t>
            </a:r>
            <a:r>
              <a:rPr dirty="0" sz="3000" lang="en-US">
                <a:latin typeface="Twentieth Century"/>
                <a:ea typeface="Twentieth Century"/>
                <a:cs typeface="Twentieth Century"/>
                <a:sym typeface="Twentieth Century"/>
              </a:rPr>
              <a:t> line ,famotidine 2</a:t>
            </a:r>
            <a:r>
              <a:rPr baseline="30000" dirty="0" sz="3000" lang="en-US">
                <a:latin typeface="Twentieth Century"/>
                <a:ea typeface="Twentieth Century"/>
                <a:cs typeface="Twentieth Century"/>
                <a:sym typeface="Twentieth Century"/>
              </a:rPr>
              <a:t>nd</a:t>
            </a:r>
            <a:endParaRPr dirty="0" sz="3000" lang="en-US">
              <a:latin typeface="Twentieth Century"/>
              <a:ea typeface="Twentieth Century"/>
              <a:cs typeface="Twentieth Century"/>
              <a:sym typeface="Twentieth Century"/>
            </a:endParaRPr>
          </a:p>
          <a:p>
            <a:pPr algn="l" indent="-91440" lvl="0" marL="91440" rtl="0">
              <a:lnSpc>
                <a:spcPct val="90000"/>
              </a:lnSpc>
              <a:spcBef>
                <a:spcPts val="0"/>
              </a:spcBef>
              <a:spcAft>
                <a:spcPts val="0"/>
              </a:spcAft>
              <a:buSzPts val="2400"/>
              <a:buFont typeface="Twentieth Century"/>
              <a:buNone/>
            </a:pPr>
            <a:r>
              <a:rPr dirty="0" sz="3000" lang="en-US" err="1">
                <a:solidFill>
                  <a:schemeClr val="tx1"/>
                </a:solidFill>
              </a:rPr>
              <a:t>Line,somatostatin</a:t>
            </a:r>
            <a:r>
              <a:rPr dirty="0" sz="3000" lang="en-US">
                <a:solidFill>
                  <a:schemeClr val="tx1"/>
                </a:solidFill>
              </a:rPr>
              <a:t> analogue</a:t>
            </a:r>
          </a:p>
          <a:p>
            <a:pPr algn="l" indent="-91440" lvl="0" marL="91440" rtl="0">
              <a:lnSpc>
                <a:spcPct val="90000"/>
              </a:lnSpc>
              <a:spcBef>
                <a:spcPts val="0"/>
              </a:spcBef>
              <a:spcAft>
                <a:spcPts val="0"/>
              </a:spcAft>
              <a:buSzPts val="2400"/>
              <a:buFont typeface="Twentieth Century"/>
              <a:buNone/>
            </a:pPr>
            <a:endParaRPr dirty="0" sz="3000" lang="en-US">
              <a:solidFill>
                <a:schemeClr val="tx1"/>
              </a:solidFill>
            </a:endParaRPr>
          </a:p>
          <a:p>
            <a:pPr algn="l" indent="-91440" lvl="0" marL="91440" rtl="0">
              <a:lnSpc>
                <a:spcPct val="90000"/>
              </a:lnSpc>
              <a:spcBef>
                <a:spcPts val="0"/>
              </a:spcBef>
              <a:spcAft>
                <a:spcPts val="0"/>
              </a:spcAft>
              <a:buSzPts val="2400"/>
              <a:buFont typeface="Twentieth Century"/>
              <a:buNone/>
            </a:pPr>
            <a:r>
              <a:rPr dirty="0" sz="3000" lang="en-US">
                <a:solidFill>
                  <a:srgbClr val="FF0000"/>
                </a:solidFill>
              </a:rPr>
              <a:t>SURGERY:</a:t>
            </a:r>
          </a:p>
          <a:p>
            <a:pPr algn="l" indent="-91440" lvl="0" marL="91440" rtl="0">
              <a:lnSpc>
                <a:spcPct val="90000"/>
              </a:lnSpc>
              <a:spcBef>
                <a:spcPts val="0"/>
              </a:spcBef>
              <a:spcAft>
                <a:spcPts val="0"/>
              </a:spcAft>
              <a:buSzPts val="2400"/>
              <a:buFont typeface="Twentieth Century"/>
              <a:buNone/>
            </a:pPr>
            <a:endParaRPr dirty="0" sz="3000" lang="en-US">
              <a:solidFill>
                <a:schemeClr val="tx1"/>
              </a:solidFill>
              <a:latin typeface="Twentieth Century"/>
              <a:ea typeface="Twentieth Century"/>
              <a:cs typeface="Twentieth Century"/>
              <a:sym typeface="Twentieth Century"/>
            </a:endParaRPr>
          </a:p>
        </p:txBody>
      </p:sp>
      <p:sp>
        <p:nvSpPr>
          <p:cNvPr id="1048730" name="Google Shape;297;p32"/>
          <p:cNvSpPr txBox="1">
            <a:spLocks noGrp="1"/>
          </p:cNvSpPr>
          <p:nvPr>
            <p:ph type="title"/>
          </p:nvPr>
        </p:nvSpPr>
        <p:spPr>
          <a:xfrm>
            <a:off x="768096" y="585216"/>
            <a:ext cx="7290054" cy="1499616"/>
          </a:xfrm>
          <a:prstGeom prst="rect"/>
          <a:noFill/>
          <a:ln>
            <a:noFill/>
          </a:ln>
        </p:spPr>
        <p:txBody>
          <a:bodyPr anchor="ctr" anchorCtr="0" bIns="45700" lIns="91425" rIns="91425" spcFirstLastPara="1" tIns="45700" wrap="square">
            <a:normAutofit/>
          </a:bodyPr>
          <a:p>
            <a:pPr algn="l" indent="0" lvl="0" marL="0" rtl="0">
              <a:lnSpc>
                <a:spcPct val="80000"/>
              </a:lnSpc>
              <a:spcBef>
                <a:spcPts val="0"/>
              </a:spcBef>
              <a:spcAft>
                <a:spcPts val="0"/>
              </a:spcAft>
              <a:buClr>
                <a:srgbClr val="0C0C0C"/>
              </a:buClr>
              <a:buSzPts val="4400"/>
              <a:buFont typeface="Twentieth Century"/>
              <a:buNone/>
            </a:pPr>
            <a:r>
              <a:rPr dirty="0" lang="en-US"/>
              <a:t> </a:t>
            </a:r>
            <a:r>
              <a:rPr dirty="0" lang="en-US">
                <a:highlight>
                  <a:srgbClr val="FFFF00"/>
                </a:highlight>
              </a:rPr>
              <a:t>TREATMENT:</a:t>
            </a:r>
          </a:p>
        </p:txBody>
      </p:sp>
      <p:pic>
        <p:nvPicPr>
          <p:cNvPr id="2097170" name="صورة 1"/>
          <p:cNvPicPr>
            <a:picLocks noChangeAspect="1"/>
          </p:cNvPicPr>
          <p:nvPr/>
        </p:nvPicPr>
        <p:blipFill>
          <a:blip xmlns:r="http://schemas.openxmlformats.org/officeDocument/2006/relationships" r:embed="rId1"/>
          <a:srcRect r="9055"/>
          <a:stretch>
            <a:fillRect/>
          </a:stretch>
        </p:blipFill>
        <p:spPr>
          <a:xfrm>
            <a:off x="121920" y="3671124"/>
            <a:ext cx="7711440" cy="2957703"/>
          </a:xfrm>
          <a:prstGeom prst="rec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733" name="عنصر نائب لرقم الشريحة 1"/>
          <p:cNvSpPr>
            <a:spLocks noGrp="1"/>
          </p:cNvSpPr>
          <p:nvPr>
            <p:ph type="sldNum" idx="12"/>
          </p:nvPr>
        </p:nvSpPr>
        <p:spPr/>
        <p:txBody>
          <a:bodyPr/>
          <a:p>
            <a:pPr algn="l" indent="0" lvl="0" marL="0" rtl="0">
              <a:spcBef>
                <a:spcPts val="0"/>
              </a:spcBef>
              <a:spcAft>
                <a:spcPts val="0"/>
              </a:spcAft>
              <a:buNone/>
            </a:pPr>
            <a:fld id="{00000000-1234-1234-1234-123412341234}" type="slidenum">
              <a:rPr lang="en-US" smtClean="0"/>
              <a:t>37</a:t>
            </a:fld>
            <a:endParaRPr lang="en-US"/>
          </a:p>
        </p:txBody>
      </p:sp>
      <p:pic>
        <p:nvPicPr>
          <p:cNvPr id="2097171" name="صورة 2"/>
          <p:cNvPicPr>
            <a:picLocks noChangeAspect="1"/>
          </p:cNvPicPr>
          <p:nvPr/>
        </p:nvPicPr>
        <p:blipFill>
          <a:blip xmlns:r="http://schemas.openxmlformats.org/officeDocument/2006/relationships" r:embed="rId1"/>
          <a:stretch>
            <a:fillRect/>
          </a:stretch>
        </p:blipFill>
        <p:spPr>
          <a:xfrm>
            <a:off x="521907" y="1557328"/>
            <a:ext cx="7776781" cy="4742688"/>
          </a:xfrm>
          <a:prstGeom prst="rect"/>
        </p:spPr>
      </p:pic>
      <p:sp>
        <p:nvSpPr>
          <p:cNvPr id="1048734" name="مربع نص 3"/>
          <p:cNvSpPr txBox="1"/>
          <p:nvPr/>
        </p:nvSpPr>
        <p:spPr>
          <a:xfrm>
            <a:off x="607251" y="694944"/>
            <a:ext cx="5281485" cy="1056640"/>
          </a:xfrm>
          <a:prstGeom prst="rect"/>
          <a:noFill/>
        </p:spPr>
        <p:txBody>
          <a:bodyPr rtlCol="0" wrap="square">
            <a:spAutoFit/>
          </a:bodyPr>
          <a:p>
            <a:r>
              <a:rPr dirty="0" sz="3200" lang="en-US">
                <a:highlight>
                  <a:srgbClr val="FFFF00"/>
                </a:highlight>
              </a:rPr>
              <a:t>Pancreatic tumor  prognosis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8" name="Shape 307"/>
        <p:cNvGrpSpPr/>
        <p:nvPr/>
      </p:nvGrpSpPr>
      <p:grpSpPr>
        <a:xfrm>
          <a:off x="0" y="0"/>
          <a:ext cx="0" cy="0"/>
          <a:chOff x="0" y="0"/>
          <a:chExt cx="0" cy="0"/>
        </a:xfrm>
      </p:grpSpPr>
      <p:sp>
        <p:nvSpPr>
          <p:cNvPr id="1048735" name="Google Shape;308;p34"/>
          <p:cNvSpPr/>
          <p:nvPr/>
        </p:nvSpPr>
        <p:spPr>
          <a:xfrm>
            <a:off x="0" y="0"/>
            <a:ext cx="9144000" cy="4572001"/>
          </a:xfrm>
          <a:prstGeom prst="rect"/>
          <a:solidFill>
            <a:srgbClr val="1482AB"/>
          </a:solidFill>
          <a:ln>
            <a:noFill/>
          </a:ln>
        </p:spPr>
        <p:txBody>
          <a:bodyPr anchor="t" anchorCtr="0" bIns="45700" lIns="91425" rIns="91425" spcFirstLastPara="1" tIns="45700" wrap="square">
            <a:noAutofit/>
          </a:bodyPr>
          <a:p>
            <a:pPr algn="l" indent="0" lvl="0" marL="0" marR="0"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048736" name="Google Shape;309;p34"/>
          <p:cNvSpPr/>
          <p:nvPr/>
        </p:nvSpPr>
        <p:spPr>
          <a:xfrm>
            <a:off x="0" y="0"/>
            <a:ext cx="9143999" cy="4572001"/>
          </a:xfrm>
          <a:custGeom>
            <a:avLst/>
            <a:ah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t" anchorCtr="0" bIns="45700" lIns="91425" rIns="91425" spcFirstLastPara="1" tIns="45700" wrap="square">
            <a:noAutofit/>
          </a:bodyPr>
          <a:p>
            <a:pPr algn="l" indent="0" lvl="0" marL="0" marR="0"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3145733" name="Google Shape;310;p34"/>
          <p:cNvCxnSpPr>
            <a:cxnSpLocks/>
          </p:cNvCxnSpPr>
          <p:nvPr/>
        </p:nvCxnSpPr>
        <p:spPr>
          <a:xfrm rot="10800000">
            <a:off x="6290132" y="5264106"/>
            <a:ext cx="0" cy="914400"/>
          </a:xfrm>
          <a:prstGeom prst="straightConnector1"/>
          <a:noFill/>
          <a:ln w="19050" cap="flat" cmpd="sng">
            <a:solidFill>
              <a:srgbClr val="1482AB"/>
            </a:solidFill>
            <a:prstDash val="solid"/>
            <a:round/>
            <a:headEnd type="none" w="sm" len="sm"/>
            <a:tailEnd type="none" w="sm" len="sm"/>
          </a:ln>
        </p:spPr>
      </p:cxnSp>
      <p:sp>
        <p:nvSpPr>
          <p:cNvPr id="1048737" name="Google Shape;311;p34"/>
          <p:cNvSpPr/>
          <p:nvPr/>
        </p:nvSpPr>
        <p:spPr>
          <a:xfrm>
            <a:off x="0" y="0"/>
            <a:ext cx="9144000" cy="6858000"/>
          </a:xfrm>
          <a:prstGeom prst="rect"/>
          <a:solidFill>
            <a:schemeClr val="lt1"/>
          </a:solidFill>
          <a:ln>
            <a:noFill/>
          </a:ln>
        </p:spPr>
        <p:txBody>
          <a:bodyPr anchor="ctr" anchorCtr="0" bIns="45700" lIns="91425" rIns="91425" spcFirstLastPara="1" tIns="45700" wrap="square">
            <a:noAutofit/>
          </a:bodyPr>
          <a:p>
            <a:pPr algn="ctr" indent="0" lvl="0" marL="0" marR="0"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048738" name="Google Shape;312;p34"/>
          <p:cNvSpPr txBox="1"/>
          <p:nvPr/>
        </p:nvSpPr>
        <p:spPr>
          <a:xfrm>
            <a:off x="482600" y="643467"/>
            <a:ext cx="5373505" cy="5571066"/>
          </a:xfrm>
          <a:prstGeom prst="rect"/>
          <a:noFill/>
          <a:ln>
            <a:noFill/>
          </a:ln>
        </p:spPr>
        <p:txBody>
          <a:bodyPr anchor="ctr" anchorCtr="0" bIns="45700" lIns="91425" rIns="91425" spcFirstLastPara="1" tIns="45700" wrap="square">
            <a:normAutofit/>
          </a:bodyPr>
          <a:p>
            <a:pPr algn="r" indent="0" lvl="0" marL="0" marR="0" rtl="0">
              <a:lnSpc>
                <a:spcPct val="80000"/>
              </a:lnSpc>
              <a:spcBef>
                <a:spcPts val="0"/>
              </a:spcBef>
              <a:spcAft>
                <a:spcPts val="0"/>
              </a:spcAft>
              <a:buNone/>
            </a:pPr>
            <a:r>
              <a:rPr cap="none" sz="5700" lang="en-US">
                <a:solidFill>
                  <a:schemeClr val="dk1"/>
                </a:solidFill>
                <a:latin typeface="Twentieth Century"/>
                <a:ea typeface="Twentieth Century"/>
                <a:cs typeface="Twentieth Century"/>
                <a:sym typeface="Twentieth Century"/>
              </a:rPr>
              <a:t>THANK YOU </a:t>
            </a:r>
          </a:p>
        </p:txBody>
      </p:sp>
      <p:cxnSp>
        <p:nvCxnSpPr>
          <p:cNvPr id="3145734" name="Google Shape;313;p34"/>
          <p:cNvCxnSpPr>
            <a:cxnSpLocks/>
          </p:cNvCxnSpPr>
          <p:nvPr/>
        </p:nvCxnSpPr>
        <p:spPr>
          <a:xfrm>
            <a:off x="6104703" y="1600200"/>
            <a:ext cx="0" cy="3657600"/>
          </a:xfrm>
          <a:prstGeom prst="straightConnector1"/>
          <a:noFill/>
          <a:ln w="19050" cap="flat" cmpd="sng">
            <a:solidFill>
              <a:schemeClr val="accent1"/>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1" name="Shape 118"/>
        <p:cNvGrpSpPr/>
        <p:nvPr/>
      </p:nvGrpSpPr>
      <p:grpSpPr>
        <a:xfrm>
          <a:off x="0" y="0"/>
          <a:ext cx="0" cy="0"/>
          <a:chOff x="0" y="0"/>
          <a:chExt cx="0" cy="0"/>
        </a:xfrm>
      </p:grpSpPr>
      <p:sp>
        <p:nvSpPr>
          <p:cNvPr id="1048604" name="Google Shape;119;p4"/>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p>
            <a:pPr algn="l" indent="0" lvl="0" marL="0" rtl="0">
              <a:spcBef>
                <a:spcPts val="0"/>
              </a:spcBef>
              <a:spcAft>
                <a:spcPts val="0"/>
              </a:spcAft>
              <a:buNone/>
            </a:pPr>
            <a:fld id="{00000000-1234-1234-1234-123412341234}" type="slidenum">
              <a:rPr lang="en-US"/>
              <a:t>4</a:t>
            </a:fld>
            <a:endParaRPr lang="en-US"/>
          </a:p>
        </p:txBody>
      </p:sp>
      <p:sp>
        <p:nvSpPr>
          <p:cNvPr id="1048605" name="Google Shape;120;p4"/>
          <p:cNvSpPr txBox="1"/>
          <p:nvPr/>
        </p:nvSpPr>
        <p:spPr>
          <a:xfrm>
            <a:off x="153287" y="136425"/>
            <a:ext cx="8863092" cy="5742900"/>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Endocrine tumors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Less common than non endocrine tumors.</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Generally benign and have a better prognosis.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Sometimes multiple.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1. Insulinoma </a:t>
            </a:r>
            <a:endParaRPr b="0" cap="none" sz="2000" i="0" strike="noStrike" u="none">
              <a:solidFill>
                <a:srgbClr val="FF0000"/>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Most common.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Arise from beta cells.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Secrete insulin.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Often benign but can be malignant (&lt;10%)</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Whippel's triad.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2. Gastrinoma (Zollinger-Ellison syndrome) </a:t>
            </a:r>
            <a:endParaRPr b="0" cap="none" sz="2000" i="0" strike="noStrike" u="none">
              <a:solidFill>
                <a:srgbClr val="FF0000"/>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Arise from G cells.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Secrete gastrin.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The majority (60%) are malignant.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Most common tumor associated with MEN 1.</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endParaRPr b="0" cap="none" sz="1100" i="0" strike="noStrike"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4" name="Shape 124"/>
        <p:cNvGrpSpPr/>
        <p:nvPr/>
      </p:nvGrpSpPr>
      <p:grpSpPr>
        <a:xfrm>
          <a:off x="0" y="0"/>
          <a:ext cx="0" cy="0"/>
          <a:chOff x="0" y="0"/>
          <a:chExt cx="0" cy="0"/>
        </a:xfrm>
      </p:grpSpPr>
      <p:sp>
        <p:nvSpPr>
          <p:cNvPr id="1048608" name="Google Shape;125;p5"/>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p>
            <a:pPr algn="l" indent="0" lvl="0" marL="0" rtl="0">
              <a:spcBef>
                <a:spcPts val="0"/>
              </a:spcBef>
              <a:spcAft>
                <a:spcPts val="0"/>
              </a:spcAft>
              <a:buNone/>
            </a:pPr>
            <a:fld id="{00000000-1234-1234-1234-123412341234}" type="slidenum">
              <a:rPr lang="en-US"/>
              <a:t>5</a:t>
            </a:fld>
            <a:endParaRPr lang="en-US"/>
          </a:p>
        </p:txBody>
      </p:sp>
      <p:sp>
        <p:nvSpPr>
          <p:cNvPr id="1048609" name="Google Shape;126;p5"/>
          <p:cNvSpPr txBox="1"/>
          <p:nvPr/>
        </p:nvSpPr>
        <p:spPr>
          <a:xfrm>
            <a:off x="118434" y="137441"/>
            <a:ext cx="8821637" cy="4358599"/>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3. Glucagonoma </a:t>
            </a:r>
            <a:endParaRPr b="0" cap="none" sz="2000" i="0" strike="noStrike" u="none">
              <a:solidFill>
                <a:srgbClr val="FF0000"/>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Arise from alpha cells.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Secrete glucagon.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Usually malignant (80%).</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4. VIPoma </a:t>
            </a:r>
            <a:endParaRPr b="0" cap="none" sz="2000" i="0" strike="noStrike" u="none">
              <a:solidFill>
                <a:srgbClr val="FF0000"/>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Arise from islet cells.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Secrete vasoactive intestinal peptide.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Associated with watery diarrhea, hypokalemia and achlorhydria (WADHA syndrome).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5. Somatostatinoma </a:t>
            </a:r>
            <a:endParaRPr b="0" cap="none" sz="2000" i="0" strike="noStrike" u="none">
              <a:solidFill>
                <a:srgbClr val="FF0000"/>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Arise from delta cells. </a:t>
            </a: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 Secrete somatostatin. </a:t>
            </a:r>
            <a:endParaRPr b="0" cap="none" sz="2000" i="0" strike="noStrike" u="non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7" name="Shape 136"/>
        <p:cNvGrpSpPr/>
        <p:nvPr/>
      </p:nvGrpSpPr>
      <p:grpSpPr>
        <a:xfrm>
          <a:off x="0" y="0"/>
          <a:ext cx="0" cy="0"/>
          <a:chOff x="0" y="0"/>
          <a:chExt cx="0" cy="0"/>
        </a:xfrm>
      </p:grpSpPr>
      <p:sp>
        <p:nvSpPr>
          <p:cNvPr id="1048612" name="Google Shape;137;p7"/>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p>
            <a:pPr algn="l" indent="0" lvl="0" marL="0" rtl="0">
              <a:spcBef>
                <a:spcPts val="0"/>
              </a:spcBef>
              <a:spcAft>
                <a:spcPts val="0"/>
              </a:spcAft>
              <a:buNone/>
            </a:pPr>
            <a:fld id="{00000000-1234-1234-1234-123412341234}" type="slidenum">
              <a:rPr lang="en-US"/>
              <a:t>6</a:t>
            </a:fld>
            <a:endParaRPr lang="en-US"/>
          </a:p>
        </p:txBody>
      </p:sp>
      <p:pic>
        <p:nvPicPr>
          <p:cNvPr id="2097153" name="صورة 2097156"/>
          <p:cNvPicPr>
            <a:picLocks/>
          </p:cNvPicPr>
          <p:nvPr/>
        </p:nvPicPr>
        <p:blipFill>
          <a:blip xmlns:r="http://schemas.openxmlformats.org/officeDocument/2006/relationships" r:embed="rId1"/>
          <a:stretch>
            <a:fillRect/>
          </a:stretch>
        </p:blipFill>
        <p:spPr>
          <a:xfrm>
            <a:off x="374963" y="2096091"/>
            <a:ext cx="8417676" cy="3074096"/>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0" name="Shape 142"/>
        <p:cNvGrpSpPr/>
        <p:nvPr/>
      </p:nvGrpSpPr>
      <p:grpSpPr>
        <a:xfrm>
          <a:off x="0" y="0"/>
          <a:ext cx="0" cy="0"/>
          <a:chOff x="0" y="0"/>
          <a:chExt cx="0" cy="0"/>
        </a:xfrm>
      </p:grpSpPr>
      <p:sp>
        <p:nvSpPr>
          <p:cNvPr id="1048615" name="Google Shape;143;p8"/>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p>
            <a:pPr algn="l" indent="0" lvl="0" marL="0" rtl="0">
              <a:spcBef>
                <a:spcPts val="0"/>
              </a:spcBef>
              <a:spcAft>
                <a:spcPts val="0"/>
              </a:spcAft>
              <a:buNone/>
            </a:pPr>
            <a:fld id="{00000000-1234-1234-1234-123412341234}" type="slidenum">
              <a:rPr lang="en-US"/>
              <a:t>7</a:t>
            </a:fld>
            <a:endParaRPr lang="en-US"/>
          </a:p>
        </p:txBody>
      </p:sp>
      <p:sp>
        <p:nvSpPr>
          <p:cNvPr id="1048616" name="Google Shape;144;p8"/>
          <p:cNvSpPr txBox="1"/>
          <p:nvPr/>
        </p:nvSpPr>
        <p:spPr>
          <a:xfrm>
            <a:off x="140672" y="60960"/>
            <a:ext cx="8862656" cy="6796999"/>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Evaluation of pancreatic tumors :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History.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Examination.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Investigations.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History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Presenting symptoms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Jaundice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Weight loss</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Abdominal pain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Anorexia and nausea</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New onset diabetes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Fatigue</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Steatorrhea</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chemeClr val="dk1"/>
              </a:solidFill>
              <a:latin typeface="Twentieth Century"/>
              <a:ea typeface="Twentieth Century"/>
              <a:cs typeface="Twentieth Century"/>
              <a:sym typeface="Twentieth Century"/>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Risk factors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Smoking</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Chronic pancreatitis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High alcohol consumption</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Type 2 diabetes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Age &gt;50 year</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Inherited genetic syndromes (MEN1)</a:t>
            </a:r>
            <a:endParaRPr b="0" cap="none" sz="2000" i="0" strike="noStrike" u="none">
              <a:solidFill>
                <a:srgbClr val="000000"/>
              </a:solidFill>
              <a:latin typeface="Arial  "/>
              <a:ea typeface="Arial  "/>
              <a:cs typeface="Arial  "/>
              <a:sym typeface="Arial  "/>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3" name="Shape 148"/>
        <p:cNvGrpSpPr/>
        <p:nvPr/>
      </p:nvGrpSpPr>
      <p:grpSpPr>
        <a:xfrm>
          <a:off x="0" y="0"/>
          <a:ext cx="0" cy="0"/>
          <a:chOff x="0" y="0"/>
          <a:chExt cx="0" cy="0"/>
        </a:xfrm>
      </p:grpSpPr>
      <p:sp>
        <p:nvSpPr>
          <p:cNvPr id="1048619" name="Google Shape;149;p9"/>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p>
            <a:pPr algn="l" indent="0" lvl="0" marL="0" rtl="0">
              <a:spcBef>
                <a:spcPts val="0"/>
              </a:spcBef>
              <a:spcAft>
                <a:spcPts val="0"/>
              </a:spcAft>
              <a:buNone/>
            </a:pPr>
            <a:fld id="{00000000-1234-1234-1234-123412341234}" type="slidenum">
              <a:rPr lang="en-US"/>
              <a:t>8</a:t>
            </a:fld>
            <a:endParaRPr lang="en-US"/>
          </a:p>
        </p:txBody>
      </p:sp>
      <p:sp>
        <p:nvSpPr>
          <p:cNvPr id="1048620" name="Google Shape;150;p9"/>
          <p:cNvSpPr txBox="1"/>
          <p:nvPr/>
        </p:nvSpPr>
        <p:spPr>
          <a:xfrm>
            <a:off x="103345" y="104687"/>
            <a:ext cx="8826720" cy="3749000"/>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Examination :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General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Jaundice </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Cachexia</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Pallor</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Abdominal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Palpable mass</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Courvoisier's sign</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Hepatomegaly</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Ascitis</a:t>
            </a:r>
            <a:endParaRPr b="0" cap="none" sz="2000" i="0" strike="noStrike" u="none">
              <a:solidFill>
                <a:srgbClr val="000000"/>
              </a:solidFill>
              <a:latin typeface="Arial  "/>
              <a:ea typeface="Arial  "/>
              <a:cs typeface="Arial  "/>
              <a:sym typeface="Arial  "/>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76" name="Shape 154"/>
        <p:cNvGrpSpPr/>
        <p:nvPr/>
      </p:nvGrpSpPr>
      <p:grpSpPr>
        <a:xfrm>
          <a:off x="0" y="0"/>
          <a:ext cx="0" cy="0"/>
          <a:chOff x="0" y="0"/>
          <a:chExt cx="0" cy="0"/>
        </a:xfrm>
      </p:grpSpPr>
      <p:sp>
        <p:nvSpPr>
          <p:cNvPr id="1048623" name="Google Shape;155;p10"/>
          <p:cNvSpPr txBox="1">
            <a:spLocks noGrp="1"/>
          </p:cNvSpPr>
          <p:nvPr>
            <p:ph type="sldNum" idx="12"/>
          </p:nvPr>
        </p:nvSpPr>
        <p:spPr>
          <a:xfrm>
            <a:off x="8128000" y="6470704"/>
            <a:ext cx="730250" cy="274320"/>
          </a:xfrm>
          <a:prstGeom prst="rect"/>
          <a:noFill/>
          <a:ln>
            <a:noFill/>
          </a:ln>
        </p:spPr>
        <p:txBody>
          <a:bodyPr anchor="ctr" anchorCtr="0" bIns="45700" lIns="91425" rIns="91425" spcFirstLastPara="1" tIns="45700" wrap="square">
            <a:noAutofit/>
          </a:bodyPr>
          <a:p>
            <a:pPr algn="l" indent="0" lvl="0" marL="0" rtl="0">
              <a:spcBef>
                <a:spcPts val="0"/>
              </a:spcBef>
              <a:spcAft>
                <a:spcPts val="0"/>
              </a:spcAft>
              <a:buNone/>
            </a:pPr>
            <a:fld id="{00000000-1234-1234-1234-123412341234}" type="slidenum">
              <a:rPr lang="en-US"/>
              <a:t>9</a:t>
            </a:fld>
            <a:endParaRPr lang="en-US"/>
          </a:p>
        </p:txBody>
      </p:sp>
      <p:sp>
        <p:nvSpPr>
          <p:cNvPr id="1048624" name="Google Shape;156;p10"/>
          <p:cNvSpPr txBox="1"/>
          <p:nvPr/>
        </p:nvSpPr>
        <p:spPr>
          <a:xfrm>
            <a:off x="99010" y="124741"/>
            <a:ext cx="8917191" cy="4968240"/>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Investigations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Laboratory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CBC</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LFT</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CA 19-9</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Imaging : </a:t>
            </a:r>
            <a:endParaRPr b="0" cap="none" sz="2000" i="0" strike="noStrike" u="none">
              <a:solidFill>
                <a:srgbClr val="FF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US</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CT</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MRI/MRCP</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EUS</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ERCP</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000000"/>
                </a:solidFill>
                <a:latin typeface="Arial  "/>
                <a:ea typeface="Arial  "/>
                <a:cs typeface="Arial  "/>
                <a:sym typeface="Arial  "/>
              </a:rPr>
              <a:t>PET</a:t>
            </a: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endParaRPr b="0" cap="none" sz="2000" i="0" strike="noStrike" u="none">
              <a:solidFill>
                <a:srgbClr val="000000"/>
              </a:solidFill>
              <a:latin typeface="Arial  "/>
              <a:ea typeface="Arial  "/>
              <a:cs typeface="Arial  "/>
              <a:sym typeface="Arial  "/>
            </a:endParaRPr>
          </a:p>
          <a:p>
            <a:pPr algn="l" indent="0" lvl="0" marL="0" marR="0" rtl="0">
              <a:spcBef>
                <a:spcPts val="0"/>
              </a:spcBef>
              <a:spcAft>
                <a:spcPts val="0"/>
              </a:spcAft>
              <a:buNone/>
            </a:pPr>
            <a:r>
              <a:rPr b="0" cap="none" sz="2000" i="0" lang="en-US" strike="noStrike" u="none">
                <a:solidFill>
                  <a:srgbClr val="FF0000"/>
                </a:solidFill>
                <a:latin typeface="Arial  "/>
                <a:ea typeface="Arial  "/>
                <a:cs typeface="Arial  "/>
                <a:sym typeface="Arial  "/>
              </a:rPr>
              <a:t>Biopsy</a:t>
            </a:r>
            <a:endParaRPr b="0" cap="none" sz="2000" i="0" strike="noStrike" u="none">
              <a:solidFill>
                <a:srgbClr val="000000"/>
              </a:solidFill>
              <a:latin typeface="Arial  "/>
              <a:ea typeface="Arial  "/>
              <a:cs typeface="Arial  "/>
              <a:sym typeface="Arial  "/>
            </a:endParaRPr>
          </a:p>
        </p:txBody>
      </p:sp>
    </p:spTree>
  </p:cSld>
  <p:clrMapOvr>
    <a:masterClrMapping/>
  </p:clrMapOvr>
</p:sld>
</file>

<file path=ppt/theme/theme1.xml><?xml version="1.0" encoding="utf-8"?>
<a:theme xmlns:a="http://schemas.openxmlformats.org/drawingml/2006/main" name="تكامل">
  <a:themeElements>
    <a:clrScheme name="تكامل">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PANCREATIC TUMOR</dc:title>
  <dc:creator>Aref</dc:creator>
  <cp:lastModifiedBy>Roqayah Mohammad AlKhamaiseh</cp:lastModifiedBy>
  <dcterms:created xsi:type="dcterms:W3CDTF">٢٠٠٦-٠٨-١٥T٠٨:٠٠:٠٠Z</dcterms:created>
  <dcterms:modified xsi:type="dcterms:W3CDTF">٢٠٢٤-١٠-٢٤T٠٩:٣٠:٣٤Z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91aa47c0438246c8a4e50540a286153c</vt:lpwstr>
  </property>
</Properties>
</file>